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88825"/>
  <p:notesSz cx="6858000" cy="9144000"/>
  <p:embeddedFontLs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4763" y="285750"/>
            <a:ext cx="12190412" cy="6381749"/>
          </a:xfrm>
          <a:custGeom>
            <a:pathLst>
              <a:path extrusionOk="0" h="120000" w="120000">
                <a:moveTo>
                  <a:pt x="28632" y="109970"/>
                </a:moveTo>
                <a:cubicBezTo>
                  <a:pt x="28632" y="109910"/>
                  <a:pt x="28632" y="109850"/>
                  <a:pt x="28601" y="109850"/>
                </a:cubicBezTo>
                <a:cubicBezTo>
                  <a:pt x="28569" y="109910"/>
                  <a:pt x="28632" y="109970"/>
                  <a:pt x="28632" y="109970"/>
                </a:cubicBezTo>
                <a:close/>
                <a:moveTo>
                  <a:pt x="28663" y="109313"/>
                </a:moveTo>
                <a:cubicBezTo>
                  <a:pt x="28663" y="109253"/>
                  <a:pt x="28601" y="109313"/>
                  <a:pt x="28601" y="109373"/>
                </a:cubicBezTo>
                <a:cubicBezTo>
                  <a:pt x="28632" y="109373"/>
                  <a:pt x="28632" y="109373"/>
                  <a:pt x="28632" y="109373"/>
                </a:cubicBezTo>
                <a:cubicBezTo>
                  <a:pt x="28632" y="109373"/>
                  <a:pt x="28632" y="109373"/>
                  <a:pt x="28632" y="109432"/>
                </a:cubicBezTo>
                <a:cubicBezTo>
                  <a:pt x="28632" y="109432"/>
                  <a:pt x="28663" y="109432"/>
                  <a:pt x="28663" y="109373"/>
                </a:cubicBezTo>
                <a:cubicBezTo>
                  <a:pt x="28663" y="109373"/>
                  <a:pt x="28663" y="109373"/>
                  <a:pt x="28663" y="109373"/>
                </a:cubicBezTo>
                <a:cubicBezTo>
                  <a:pt x="28694" y="109373"/>
                  <a:pt x="28694" y="109373"/>
                  <a:pt x="28694" y="109373"/>
                </a:cubicBezTo>
                <a:cubicBezTo>
                  <a:pt x="28726" y="109373"/>
                  <a:pt x="28694" y="109313"/>
                  <a:pt x="28663" y="109313"/>
                </a:cubicBezTo>
                <a:close/>
                <a:moveTo>
                  <a:pt x="28507" y="110029"/>
                </a:moveTo>
                <a:cubicBezTo>
                  <a:pt x="28507" y="110029"/>
                  <a:pt x="28538" y="110089"/>
                  <a:pt x="28538" y="110089"/>
                </a:cubicBezTo>
                <a:cubicBezTo>
                  <a:pt x="28538" y="110089"/>
                  <a:pt x="28538" y="110089"/>
                  <a:pt x="28538" y="110149"/>
                </a:cubicBezTo>
                <a:cubicBezTo>
                  <a:pt x="28538" y="110208"/>
                  <a:pt x="28569" y="110089"/>
                  <a:pt x="28601" y="110089"/>
                </a:cubicBezTo>
                <a:cubicBezTo>
                  <a:pt x="28601" y="110089"/>
                  <a:pt x="28632" y="110089"/>
                  <a:pt x="28632" y="110089"/>
                </a:cubicBezTo>
                <a:cubicBezTo>
                  <a:pt x="28632" y="110029"/>
                  <a:pt x="28663" y="110089"/>
                  <a:pt x="28663" y="110029"/>
                </a:cubicBezTo>
                <a:cubicBezTo>
                  <a:pt x="28663" y="110029"/>
                  <a:pt x="28663" y="109970"/>
                  <a:pt x="28663" y="109970"/>
                </a:cubicBezTo>
                <a:cubicBezTo>
                  <a:pt x="28632" y="109970"/>
                  <a:pt x="28632" y="109970"/>
                  <a:pt x="28601" y="109970"/>
                </a:cubicBezTo>
                <a:cubicBezTo>
                  <a:pt x="28601" y="109970"/>
                  <a:pt x="28569" y="109970"/>
                  <a:pt x="28569" y="109970"/>
                </a:cubicBezTo>
                <a:cubicBezTo>
                  <a:pt x="28538" y="109970"/>
                  <a:pt x="28476" y="109970"/>
                  <a:pt x="28507" y="110029"/>
                </a:cubicBezTo>
                <a:close/>
                <a:moveTo>
                  <a:pt x="28726" y="109910"/>
                </a:moveTo>
                <a:cubicBezTo>
                  <a:pt x="28694" y="109970"/>
                  <a:pt x="28694" y="109970"/>
                  <a:pt x="28726" y="110029"/>
                </a:cubicBezTo>
                <a:cubicBezTo>
                  <a:pt x="28726" y="110029"/>
                  <a:pt x="28726" y="110089"/>
                  <a:pt x="28726" y="110089"/>
                </a:cubicBezTo>
                <a:cubicBezTo>
                  <a:pt x="28757" y="110089"/>
                  <a:pt x="28757" y="110029"/>
                  <a:pt x="28757" y="109970"/>
                </a:cubicBezTo>
                <a:cubicBezTo>
                  <a:pt x="28757" y="109910"/>
                  <a:pt x="28757" y="109910"/>
                  <a:pt x="28726" y="109910"/>
                </a:cubicBezTo>
                <a:close/>
                <a:moveTo>
                  <a:pt x="28694" y="110268"/>
                </a:moveTo>
                <a:cubicBezTo>
                  <a:pt x="28726" y="110268"/>
                  <a:pt x="28694" y="110208"/>
                  <a:pt x="28694" y="110149"/>
                </a:cubicBezTo>
                <a:cubicBezTo>
                  <a:pt x="28694" y="110149"/>
                  <a:pt x="28694" y="110149"/>
                  <a:pt x="28694" y="110149"/>
                </a:cubicBezTo>
                <a:cubicBezTo>
                  <a:pt x="28663" y="110089"/>
                  <a:pt x="28663" y="110149"/>
                  <a:pt x="28694" y="110149"/>
                </a:cubicBezTo>
                <a:cubicBezTo>
                  <a:pt x="28694" y="110208"/>
                  <a:pt x="28694" y="110208"/>
                  <a:pt x="28694" y="110208"/>
                </a:cubicBezTo>
                <a:cubicBezTo>
                  <a:pt x="28694" y="110208"/>
                  <a:pt x="28694" y="110268"/>
                  <a:pt x="28694" y="110268"/>
                </a:cubicBezTo>
                <a:close/>
                <a:moveTo>
                  <a:pt x="28476" y="110567"/>
                </a:moveTo>
                <a:cubicBezTo>
                  <a:pt x="28476" y="110567"/>
                  <a:pt x="28476" y="110507"/>
                  <a:pt x="28444" y="110567"/>
                </a:cubicBezTo>
                <a:cubicBezTo>
                  <a:pt x="28444" y="110626"/>
                  <a:pt x="28476" y="110567"/>
                  <a:pt x="28476" y="110567"/>
                </a:cubicBezTo>
                <a:cubicBezTo>
                  <a:pt x="28507" y="110626"/>
                  <a:pt x="28507" y="110626"/>
                  <a:pt x="28507" y="110626"/>
                </a:cubicBezTo>
                <a:cubicBezTo>
                  <a:pt x="28507" y="110567"/>
                  <a:pt x="28507" y="110567"/>
                  <a:pt x="28507" y="110567"/>
                </a:cubicBezTo>
                <a:cubicBezTo>
                  <a:pt x="28507" y="110507"/>
                  <a:pt x="28507" y="110507"/>
                  <a:pt x="28538" y="110447"/>
                </a:cubicBezTo>
                <a:cubicBezTo>
                  <a:pt x="28538" y="110447"/>
                  <a:pt x="28476" y="110447"/>
                  <a:pt x="28507" y="110507"/>
                </a:cubicBezTo>
                <a:cubicBezTo>
                  <a:pt x="28507" y="110507"/>
                  <a:pt x="28507" y="110507"/>
                  <a:pt x="28476" y="110567"/>
                </a:cubicBezTo>
                <a:close/>
                <a:moveTo>
                  <a:pt x="28507" y="109791"/>
                </a:moveTo>
                <a:cubicBezTo>
                  <a:pt x="28507" y="109850"/>
                  <a:pt x="28476" y="109850"/>
                  <a:pt x="28476" y="109850"/>
                </a:cubicBezTo>
                <a:cubicBezTo>
                  <a:pt x="28476" y="109850"/>
                  <a:pt x="28413" y="109850"/>
                  <a:pt x="28444" y="109850"/>
                </a:cubicBezTo>
                <a:cubicBezTo>
                  <a:pt x="28444" y="109850"/>
                  <a:pt x="28476" y="109850"/>
                  <a:pt x="28507" y="109850"/>
                </a:cubicBezTo>
                <a:cubicBezTo>
                  <a:pt x="28507" y="109850"/>
                  <a:pt x="28538" y="109850"/>
                  <a:pt x="28538" y="109850"/>
                </a:cubicBezTo>
                <a:cubicBezTo>
                  <a:pt x="28569" y="109791"/>
                  <a:pt x="28507" y="109791"/>
                  <a:pt x="28507" y="109791"/>
                </a:cubicBezTo>
                <a:close/>
                <a:moveTo>
                  <a:pt x="28476" y="110925"/>
                </a:moveTo>
                <a:cubicBezTo>
                  <a:pt x="28507" y="110925"/>
                  <a:pt x="28507" y="110925"/>
                  <a:pt x="28507" y="110865"/>
                </a:cubicBezTo>
                <a:cubicBezTo>
                  <a:pt x="28507" y="110865"/>
                  <a:pt x="28538" y="110865"/>
                  <a:pt x="28538" y="110865"/>
                </a:cubicBezTo>
                <a:cubicBezTo>
                  <a:pt x="28569" y="110865"/>
                  <a:pt x="28569" y="110746"/>
                  <a:pt x="28538" y="110746"/>
                </a:cubicBezTo>
                <a:cubicBezTo>
                  <a:pt x="28538" y="110746"/>
                  <a:pt x="28538" y="110686"/>
                  <a:pt x="28507" y="110686"/>
                </a:cubicBezTo>
                <a:cubicBezTo>
                  <a:pt x="28507" y="110686"/>
                  <a:pt x="28476" y="110686"/>
                  <a:pt x="28476" y="110746"/>
                </a:cubicBezTo>
                <a:cubicBezTo>
                  <a:pt x="28476" y="110746"/>
                  <a:pt x="28476" y="110805"/>
                  <a:pt x="28476" y="110805"/>
                </a:cubicBezTo>
                <a:cubicBezTo>
                  <a:pt x="28476" y="110865"/>
                  <a:pt x="28444" y="110925"/>
                  <a:pt x="28476" y="110925"/>
                </a:cubicBezTo>
                <a:close/>
                <a:moveTo>
                  <a:pt x="28757" y="110686"/>
                </a:moveTo>
                <a:cubicBezTo>
                  <a:pt x="28726" y="110686"/>
                  <a:pt x="28694" y="110805"/>
                  <a:pt x="28694" y="110805"/>
                </a:cubicBezTo>
                <a:cubicBezTo>
                  <a:pt x="28694" y="110865"/>
                  <a:pt x="28726" y="110865"/>
                  <a:pt x="28726" y="110865"/>
                </a:cubicBezTo>
                <a:cubicBezTo>
                  <a:pt x="28726" y="110865"/>
                  <a:pt x="28726" y="110865"/>
                  <a:pt x="28726" y="110865"/>
                </a:cubicBezTo>
                <a:cubicBezTo>
                  <a:pt x="28726" y="110925"/>
                  <a:pt x="28726" y="110925"/>
                  <a:pt x="28757" y="110925"/>
                </a:cubicBezTo>
                <a:cubicBezTo>
                  <a:pt x="28757" y="110925"/>
                  <a:pt x="28757" y="110805"/>
                  <a:pt x="28757" y="110805"/>
                </a:cubicBezTo>
                <a:cubicBezTo>
                  <a:pt x="28757" y="110805"/>
                  <a:pt x="28757" y="110686"/>
                  <a:pt x="28757" y="110686"/>
                </a:cubicBezTo>
                <a:close/>
                <a:moveTo>
                  <a:pt x="28663" y="110746"/>
                </a:moveTo>
                <a:cubicBezTo>
                  <a:pt x="28694" y="110746"/>
                  <a:pt x="28694" y="110746"/>
                  <a:pt x="28694" y="110686"/>
                </a:cubicBezTo>
                <a:cubicBezTo>
                  <a:pt x="28694" y="110686"/>
                  <a:pt x="28663" y="110686"/>
                  <a:pt x="28632" y="110686"/>
                </a:cubicBezTo>
                <a:cubicBezTo>
                  <a:pt x="28632" y="110686"/>
                  <a:pt x="28601" y="110686"/>
                  <a:pt x="28601" y="110746"/>
                </a:cubicBezTo>
                <a:cubicBezTo>
                  <a:pt x="28601" y="110746"/>
                  <a:pt x="28601" y="110746"/>
                  <a:pt x="28601" y="110746"/>
                </a:cubicBezTo>
                <a:cubicBezTo>
                  <a:pt x="28569" y="110805"/>
                  <a:pt x="28601" y="110805"/>
                  <a:pt x="28601" y="110805"/>
                </a:cubicBezTo>
                <a:cubicBezTo>
                  <a:pt x="28632" y="110805"/>
                  <a:pt x="28632" y="110805"/>
                  <a:pt x="28632" y="110805"/>
                </a:cubicBezTo>
                <a:cubicBezTo>
                  <a:pt x="28632" y="110865"/>
                  <a:pt x="28632" y="110865"/>
                  <a:pt x="28663" y="110865"/>
                </a:cubicBezTo>
                <a:cubicBezTo>
                  <a:pt x="28663" y="110865"/>
                  <a:pt x="28663" y="110865"/>
                  <a:pt x="28663" y="110805"/>
                </a:cubicBezTo>
                <a:cubicBezTo>
                  <a:pt x="28663" y="110805"/>
                  <a:pt x="28663" y="110805"/>
                  <a:pt x="28663" y="110746"/>
                </a:cubicBezTo>
                <a:close/>
                <a:moveTo>
                  <a:pt x="28351" y="109970"/>
                </a:moveTo>
                <a:cubicBezTo>
                  <a:pt x="28351" y="109970"/>
                  <a:pt x="28351" y="110029"/>
                  <a:pt x="28351" y="109970"/>
                </a:cubicBezTo>
                <a:cubicBezTo>
                  <a:pt x="28351" y="109970"/>
                  <a:pt x="28382" y="109970"/>
                  <a:pt x="28382" y="109970"/>
                </a:cubicBezTo>
                <a:cubicBezTo>
                  <a:pt x="28382" y="109910"/>
                  <a:pt x="28351" y="109970"/>
                  <a:pt x="28351" y="109970"/>
                </a:cubicBezTo>
                <a:close/>
                <a:moveTo>
                  <a:pt x="28663" y="109671"/>
                </a:moveTo>
                <a:cubicBezTo>
                  <a:pt x="28663" y="109671"/>
                  <a:pt x="28663" y="109671"/>
                  <a:pt x="28663" y="109671"/>
                </a:cubicBezTo>
                <a:cubicBezTo>
                  <a:pt x="28663" y="109611"/>
                  <a:pt x="28663" y="109611"/>
                  <a:pt x="28663" y="109611"/>
                </a:cubicBezTo>
                <a:cubicBezTo>
                  <a:pt x="28663" y="109611"/>
                  <a:pt x="28663" y="109611"/>
                  <a:pt x="28663" y="109552"/>
                </a:cubicBezTo>
                <a:cubicBezTo>
                  <a:pt x="28663" y="109552"/>
                  <a:pt x="28663" y="109552"/>
                  <a:pt x="28663" y="109552"/>
                </a:cubicBezTo>
                <a:cubicBezTo>
                  <a:pt x="28632" y="109552"/>
                  <a:pt x="28632" y="109552"/>
                  <a:pt x="28601" y="109611"/>
                </a:cubicBezTo>
                <a:cubicBezTo>
                  <a:pt x="28601" y="109611"/>
                  <a:pt x="28601" y="109611"/>
                  <a:pt x="28632" y="109611"/>
                </a:cubicBezTo>
                <a:cubicBezTo>
                  <a:pt x="28632" y="109671"/>
                  <a:pt x="28632" y="109671"/>
                  <a:pt x="28632" y="109671"/>
                </a:cubicBezTo>
                <a:cubicBezTo>
                  <a:pt x="28632" y="109791"/>
                  <a:pt x="28632" y="109671"/>
                  <a:pt x="28663" y="109671"/>
                </a:cubicBezTo>
                <a:close/>
                <a:moveTo>
                  <a:pt x="28382" y="109074"/>
                </a:moveTo>
                <a:cubicBezTo>
                  <a:pt x="28351" y="109074"/>
                  <a:pt x="28351" y="109134"/>
                  <a:pt x="28382" y="109134"/>
                </a:cubicBezTo>
                <a:cubicBezTo>
                  <a:pt x="28382" y="109194"/>
                  <a:pt x="28413" y="109134"/>
                  <a:pt x="28382" y="109074"/>
                </a:cubicBezTo>
                <a:close/>
                <a:moveTo>
                  <a:pt x="28726" y="110567"/>
                </a:moveTo>
                <a:cubicBezTo>
                  <a:pt x="28757" y="110507"/>
                  <a:pt x="28726" y="110507"/>
                  <a:pt x="28726" y="110507"/>
                </a:cubicBezTo>
                <a:cubicBezTo>
                  <a:pt x="28726" y="110447"/>
                  <a:pt x="28726" y="110388"/>
                  <a:pt x="28726" y="110328"/>
                </a:cubicBezTo>
                <a:cubicBezTo>
                  <a:pt x="28694" y="110328"/>
                  <a:pt x="28663" y="110328"/>
                  <a:pt x="28663" y="110268"/>
                </a:cubicBezTo>
                <a:cubicBezTo>
                  <a:pt x="28632" y="110268"/>
                  <a:pt x="28632" y="110268"/>
                  <a:pt x="28632" y="110208"/>
                </a:cubicBezTo>
                <a:cubicBezTo>
                  <a:pt x="28632" y="110208"/>
                  <a:pt x="28601" y="110208"/>
                  <a:pt x="28601" y="110208"/>
                </a:cubicBezTo>
                <a:cubicBezTo>
                  <a:pt x="28569" y="110208"/>
                  <a:pt x="28538" y="110268"/>
                  <a:pt x="28569" y="110328"/>
                </a:cubicBezTo>
                <a:cubicBezTo>
                  <a:pt x="28569" y="110328"/>
                  <a:pt x="28569" y="110328"/>
                  <a:pt x="28569" y="110328"/>
                </a:cubicBezTo>
                <a:cubicBezTo>
                  <a:pt x="28569" y="110328"/>
                  <a:pt x="28569" y="110328"/>
                  <a:pt x="28569" y="110328"/>
                </a:cubicBezTo>
                <a:cubicBezTo>
                  <a:pt x="28569" y="110388"/>
                  <a:pt x="28569" y="110388"/>
                  <a:pt x="28569" y="110388"/>
                </a:cubicBezTo>
                <a:cubicBezTo>
                  <a:pt x="28601" y="110447"/>
                  <a:pt x="28601" y="110388"/>
                  <a:pt x="28632" y="110447"/>
                </a:cubicBezTo>
                <a:cubicBezTo>
                  <a:pt x="28632" y="110447"/>
                  <a:pt x="28632" y="110447"/>
                  <a:pt x="28663" y="110447"/>
                </a:cubicBezTo>
                <a:cubicBezTo>
                  <a:pt x="28663" y="110447"/>
                  <a:pt x="28694" y="110507"/>
                  <a:pt x="28694" y="110567"/>
                </a:cubicBezTo>
                <a:cubicBezTo>
                  <a:pt x="28726" y="110567"/>
                  <a:pt x="28726" y="110567"/>
                  <a:pt x="28726" y="110567"/>
                </a:cubicBezTo>
                <a:close/>
                <a:moveTo>
                  <a:pt x="28694" y="110567"/>
                </a:moveTo>
                <a:cubicBezTo>
                  <a:pt x="28694" y="110567"/>
                  <a:pt x="28663" y="110567"/>
                  <a:pt x="28663" y="110507"/>
                </a:cubicBezTo>
                <a:cubicBezTo>
                  <a:pt x="28663" y="110507"/>
                  <a:pt x="28632" y="110507"/>
                  <a:pt x="28632" y="110507"/>
                </a:cubicBezTo>
                <a:cubicBezTo>
                  <a:pt x="28601" y="110507"/>
                  <a:pt x="28601" y="110507"/>
                  <a:pt x="28569" y="110507"/>
                </a:cubicBezTo>
                <a:cubicBezTo>
                  <a:pt x="28569" y="110507"/>
                  <a:pt x="28569" y="110567"/>
                  <a:pt x="28569" y="110567"/>
                </a:cubicBezTo>
                <a:cubicBezTo>
                  <a:pt x="28601" y="110567"/>
                  <a:pt x="28601" y="110567"/>
                  <a:pt x="28632" y="110567"/>
                </a:cubicBezTo>
                <a:cubicBezTo>
                  <a:pt x="28663" y="110567"/>
                  <a:pt x="28663" y="110626"/>
                  <a:pt x="28694" y="110567"/>
                </a:cubicBezTo>
                <a:cubicBezTo>
                  <a:pt x="28694" y="110567"/>
                  <a:pt x="28694" y="110567"/>
                  <a:pt x="28694" y="110567"/>
                </a:cubicBezTo>
                <a:close/>
                <a:moveTo>
                  <a:pt x="31758" y="118865"/>
                </a:moveTo>
                <a:cubicBezTo>
                  <a:pt x="31727" y="118865"/>
                  <a:pt x="31727" y="118865"/>
                  <a:pt x="31695" y="118865"/>
                </a:cubicBezTo>
                <a:cubicBezTo>
                  <a:pt x="31664" y="118865"/>
                  <a:pt x="31633" y="118865"/>
                  <a:pt x="31633" y="118865"/>
                </a:cubicBezTo>
                <a:cubicBezTo>
                  <a:pt x="31570" y="118865"/>
                  <a:pt x="31508" y="118865"/>
                  <a:pt x="31476" y="118805"/>
                </a:cubicBezTo>
                <a:cubicBezTo>
                  <a:pt x="31445" y="118805"/>
                  <a:pt x="31445" y="118805"/>
                  <a:pt x="31445" y="118805"/>
                </a:cubicBezTo>
                <a:cubicBezTo>
                  <a:pt x="31414" y="118805"/>
                  <a:pt x="31414" y="118805"/>
                  <a:pt x="31383" y="118746"/>
                </a:cubicBezTo>
                <a:cubicBezTo>
                  <a:pt x="31383" y="118746"/>
                  <a:pt x="31351" y="118686"/>
                  <a:pt x="31320" y="118686"/>
                </a:cubicBezTo>
                <a:cubicBezTo>
                  <a:pt x="31320" y="118626"/>
                  <a:pt x="31289" y="118626"/>
                  <a:pt x="31289" y="118567"/>
                </a:cubicBezTo>
                <a:cubicBezTo>
                  <a:pt x="31258" y="118567"/>
                  <a:pt x="31226" y="118567"/>
                  <a:pt x="31195" y="118507"/>
                </a:cubicBezTo>
                <a:cubicBezTo>
                  <a:pt x="31164" y="118507"/>
                  <a:pt x="31133" y="118447"/>
                  <a:pt x="31070" y="118388"/>
                </a:cubicBezTo>
                <a:cubicBezTo>
                  <a:pt x="31039" y="118328"/>
                  <a:pt x="31008" y="118268"/>
                  <a:pt x="30976" y="118268"/>
                </a:cubicBezTo>
                <a:cubicBezTo>
                  <a:pt x="30945" y="118208"/>
                  <a:pt x="30914" y="118208"/>
                  <a:pt x="30914" y="118149"/>
                </a:cubicBezTo>
                <a:cubicBezTo>
                  <a:pt x="30883" y="118149"/>
                  <a:pt x="30883" y="118089"/>
                  <a:pt x="30851" y="118029"/>
                </a:cubicBezTo>
                <a:cubicBezTo>
                  <a:pt x="30851" y="118029"/>
                  <a:pt x="30851" y="117970"/>
                  <a:pt x="30820" y="117970"/>
                </a:cubicBezTo>
                <a:cubicBezTo>
                  <a:pt x="30789" y="117910"/>
                  <a:pt x="30758" y="117850"/>
                  <a:pt x="30758" y="117791"/>
                </a:cubicBezTo>
                <a:cubicBezTo>
                  <a:pt x="30726" y="117731"/>
                  <a:pt x="30726" y="117671"/>
                  <a:pt x="30695" y="117671"/>
                </a:cubicBezTo>
                <a:cubicBezTo>
                  <a:pt x="30664" y="117611"/>
                  <a:pt x="30632" y="117611"/>
                  <a:pt x="30632" y="117611"/>
                </a:cubicBezTo>
                <a:cubicBezTo>
                  <a:pt x="30601" y="117611"/>
                  <a:pt x="30570" y="117552"/>
                  <a:pt x="30601" y="117492"/>
                </a:cubicBezTo>
                <a:cubicBezTo>
                  <a:pt x="30601" y="117492"/>
                  <a:pt x="30601" y="117432"/>
                  <a:pt x="30632" y="117373"/>
                </a:cubicBezTo>
                <a:cubicBezTo>
                  <a:pt x="30664" y="117373"/>
                  <a:pt x="30664" y="117313"/>
                  <a:pt x="30632" y="117253"/>
                </a:cubicBezTo>
                <a:cubicBezTo>
                  <a:pt x="30632" y="117253"/>
                  <a:pt x="30601" y="117194"/>
                  <a:pt x="30601" y="117194"/>
                </a:cubicBezTo>
                <a:cubicBezTo>
                  <a:pt x="30601" y="117134"/>
                  <a:pt x="30570" y="117134"/>
                  <a:pt x="30570" y="117074"/>
                </a:cubicBezTo>
                <a:cubicBezTo>
                  <a:pt x="30539" y="117014"/>
                  <a:pt x="30539" y="117014"/>
                  <a:pt x="30507" y="117014"/>
                </a:cubicBezTo>
                <a:cubicBezTo>
                  <a:pt x="30476" y="117014"/>
                  <a:pt x="30445" y="117014"/>
                  <a:pt x="30445" y="117014"/>
                </a:cubicBezTo>
                <a:cubicBezTo>
                  <a:pt x="30414" y="117014"/>
                  <a:pt x="30382" y="117014"/>
                  <a:pt x="30351" y="116955"/>
                </a:cubicBezTo>
                <a:cubicBezTo>
                  <a:pt x="30351" y="116955"/>
                  <a:pt x="30320" y="116895"/>
                  <a:pt x="30320" y="116895"/>
                </a:cubicBezTo>
                <a:cubicBezTo>
                  <a:pt x="30289" y="116835"/>
                  <a:pt x="30257" y="116835"/>
                  <a:pt x="30257" y="116895"/>
                </a:cubicBezTo>
                <a:cubicBezTo>
                  <a:pt x="30226" y="116895"/>
                  <a:pt x="30195" y="116895"/>
                  <a:pt x="30195" y="116955"/>
                </a:cubicBezTo>
                <a:cubicBezTo>
                  <a:pt x="30164" y="116955"/>
                  <a:pt x="30164" y="117014"/>
                  <a:pt x="30164" y="117074"/>
                </a:cubicBezTo>
                <a:cubicBezTo>
                  <a:pt x="30132" y="117074"/>
                  <a:pt x="30132" y="117134"/>
                  <a:pt x="30101" y="117194"/>
                </a:cubicBezTo>
                <a:cubicBezTo>
                  <a:pt x="30070" y="117194"/>
                  <a:pt x="30039" y="117134"/>
                  <a:pt x="30039" y="117134"/>
                </a:cubicBezTo>
                <a:cubicBezTo>
                  <a:pt x="30007" y="117074"/>
                  <a:pt x="30007" y="117074"/>
                  <a:pt x="29976" y="117074"/>
                </a:cubicBezTo>
                <a:cubicBezTo>
                  <a:pt x="29945" y="117074"/>
                  <a:pt x="29914" y="117074"/>
                  <a:pt x="29914" y="117074"/>
                </a:cubicBezTo>
                <a:cubicBezTo>
                  <a:pt x="29914" y="117134"/>
                  <a:pt x="29945" y="117134"/>
                  <a:pt x="29945" y="117134"/>
                </a:cubicBezTo>
                <a:cubicBezTo>
                  <a:pt x="29945" y="117194"/>
                  <a:pt x="29945" y="117194"/>
                  <a:pt x="29945" y="117194"/>
                </a:cubicBezTo>
                <a:cubicBezTo>
                  <a:pt x="29945" y="117253"/>
                  <a:pt x="29976" y="117194"/>
                  <a:pt x="29976" y="117253"/>
                </a:cubicBezTo>
                <a:cubicBezTo>
                  <a:pt x="29976" y="117253"/>
                  <a:pt x="30007" y="117253"/>
                  <a:pt x="30007" y="117253"/>
                </a:cubicBezTo>
                <a:cubicBezTo>
                  <a:pt x="30007" y="117313"/>
                  <a:pt x="30007" y="117313"/>
                  <a:pt x="29976" y="117313"/>
                </a:cubicBezTo>
                <a:cubicBezTo>
                  <a:pt x="29976" y="117313"/>
                  <a:pt x="29945" y="117373"/>
                  <a:pt x="29945" y="117313"/>
                </a:cubicBezTo>
                <a:cubicBezTo>
                  <a:pt x="29945" y="117313"/>
                  <a:pt x="29945" y="117253"/>
                  <a:pt x="29914" y="117253"/>
                </a:cubicBezTo>
                <a:cubicBezTo>
                  <a:pt x="29914" y="117253"/>
                  <a:pt x="29914" y="117313"/>
                  <a:pt x="29914" y="117313"/>
                </a:cubicBezTo>
                <a:cubicBezTo>
                  <a:pt x="29882" y="117432"/>
                  <a:pt x="29882" y="117432"/>
                  <a:pt x="29882" y="117492"/>
                </a:cubicBezTo>
                <a:cubicBezTo>
                  <a:pt x="29882" y="117552"/>
                  <a:pt x="29914" y="117552"/>
                  <a:pt x="29914" y="117611"/>
                </a:cubicBezTo>
                <a:cubicBezTo>
                  <a:pt x="29914" y="117611"/>
                  <a:pt x="29914" y="117671"/>
                  <a:pt x="29914" y="117671"/>
                </a:cubicBezTo>
                <a:cubicBezTo>
                  <a:pt x="29914" y="117731"/>
                  <a:pt x="29945" y="117731"/>
                  <a:pt x="29976" y="117731"/>
                </a:cubicBezTo>
                <a:cubicBezTo>
                  <a:pt x="29976" y="117791"/>
                  <a:pt x="30007" y="117791"/>
                  <a:pt x="30039" y="117731"/>
                </a:cubicBezTo>
                <a:cubicBezTo>
                  <a:pt x="30070" y="117731"/>
                  <a:pt x="30070" y="117671"/>
                  <a:pt x="30101" y="117671"/>
                </a:cubicBezTo>
                <a:cubicBezTo>
                  <a:pt x="30132" y="117671"/>
                  <a:pt x="30164" y="117671"/>
                  <a:pt x="30164" y="117611"/>
                </a:cubicBezTo>
                <a:cubicBezTo>
                  <a:pt x="30195" y="117671"/>
                  <a:pt x="30195" y="117611"/>
                  <a:pt x="30226" y="117611"/>
                </a:cubicBezTo>
                <a:cubicBezTo>
                  <a:pt x="30226" y="117671"/>
                  <a:pt x="30226" y="117671"/>
                  <a:pt x="30257" y="117671"/>
                </a:cubicBezTo>
                <a:cubicBezTo>
                  <a:pt x="30257" y="117671"/>
                  <a:pt x="30289" y="117671"/>
                  <a:pt x="30289" y="117731"/>
                </a:cubicBezTo>
                <a:cubicBezTo>
                  <a:pt x="30320" y="117731"/>
                  <a:pt x="30289" y="117791"/>
                  <a:pt x="30257" y="117791"/>
                </a:cubicBezTo>
                <a:cubicBezTo>
                  <a:pt x="30257" y="117850"/>
                  <a:pt x="30257" y="117850"/>
                  <a:pt x="30226" y="117850"/>
                </a:cubicBezTo>
                <a:cubicBezTo>
                  <a:pt x="30195" y="117910"/>
                  <a:pt x="30164" y="117910"/>
                  <a:pt x="30164" y="117910"/>
                </a:cubicBezTo>
                <a:cubicBezTo>
                  <a:pt x="30132" y="117910"/>
                  <a:pt x="30101" y="117970"/>
                  <a:pt x="30070" y="117970"/>
                </a:cubicBezTo>
                <a:cubicBezTo>
                  <a:pt x="30039" y="117970"/>
                  <a:pt x="30007" y="117970"/>
                  <a:pt x="30007" y="118029"/>
                </a:cubicBezTo>
                <a:cubicBezTo>
                  <a:pt x="29976" y="118089"/>
                  <a:pt x="30007" y="118149"/>
                  <a:pt x="30007" y="118149"/>
                </a:cubicBezTo>
                <a:cubicBezTo>
                  <a:pt x="30007" y="118208"/>
                  <a:pt x="30007" y="118208"/>
                  <a:pt x="30007" y="118268"/>
                </a:cubicBezTo>
                <a:cubicBezTo>
                  <a:pt x="30007" y="118268"/>
                  <a:pt x="30007" y="118328"/>
                  <a:pt x="30039" y="118328"/>
                </a:cubicBezTo>
                <a:cubicBezTo>
                  <a:pt x="30039" y="118328"/>
                  <a:pt x="30039" y="118328"/>
                  <a:pt x="30070" y="118388"/>
                </a:cubicBezTo>
                <a:cubicBezTo>
                  <a:pt x="30070" y="118388"/>
                  <a:pt x="30070" y="118388"/>
                  <a:pt x="30101" y="118388"/>
                </a:cubicBezTo>
                <a:cubicBezTo>
                  <a:pt x="30101" y="118388"/>
                  <a:pt x="30101" y="118388"/>
                  <a:pt x="30132" y="118447"/>
                </a:cubicBezTo>
                <a:cubicBezTo>
                  <a:pt x="30132" y="118447"/>
                  <a:pt x="30132" y="118447"/>
                  <a:pt x="30164" y="118447"/>
                </a:cubicBezTo>
                <a:cubicBezTo>
                  <a:pt x="30164" y="118447"/>
                  <a:pt x="30195" y="118447"/>
                  <a:pt x="30195" y="118507"/>
                </a:cubicBezTo>
                <a:cubicBezTo>
                  <a:pt x="30195" y="118507"/>
                  <a:pt x="30226" y="118507"/>
                  <a:pt x="30226" y="118507"/>
                </a:cubicBezTo>
                <a:cubicBezTo>
                  <a:pt x="30257" y="118567"/>
                  <a:pt x="30289" y="118567"/>
                  <a:pt x="30320" y="118567"/>
                </a:cubicBezTo>
                <a:cubicBezTo>
                  <a:pt x="30320" y="118626"/>
                  <a:pt x="30351" y="118626"/>
                  <a:pt x="30382" y="118626"/>
                </a:cubicBezTo>
                <a:cubicBezTo>
                  <a:pt x="30414" y="118626"/>
                  <a:pt x="30414" y="118686"/>
                  <a:pt x="30414" y="118746"/>
                </a:cubicBezTo>
                <a:cubicBezTo>
                  <a:pt x="30382" y="118746"/>
                  <a:pt x="30382" y="118746"/>
                  <a:pt x="30382" y="118746"/>
                </a:cubicBezTo>
                <a:cubicBezTo>
                  <a:pt x="30351" y="118805"/>
                  <a:pt x="30351" y="118805"/>
                  <a:pt x="30351" y="118805"/>
                </a:cubicBezTo>
                <a:cubicBezTo>
                  <a:pt x="30351" y="118805"/>
                  <a:pt x="30320" y="118805"/>
                  <a:pt x="30320" y="118805"/>
                </a:cubicBezTo>
                <a:cubicBezTo>
                  <a:pt x="30320" y="118805"/>
                  <a:pt x="30289" y="118865"/>
                  <a:pt x="30289" y="118805"/>
                </a:cubicBezTo>
                <a:cubicBezTo>
                  <a:pt x="30289" y="118746"/>
                  <a:pt x="30320" y="118746"/>
                  <a:pt x="30320" y="118686"/>
                </a:cubicBezTo>
                <a:cubicBezTo>
                  <a:pt x="30320" y="118686"/>
                  <a:pt x="30289" y="118626"/>
                  <a:pt x="30289" y="118626"/>
                </a:cubicBezTo>
                <a:cubicBezTo>
                  <a:pt x="30257" y="118626"/>
                  <a:pt x="30257" y="118567"/>
                  <a:pt x="30257" y="118567"/>
                </a:cubicBezTo>
                <a:cubicBezTo>
                  <a:pt x="30226" y="118626"/>
                  <a:pt x="30226" y="118686"/>
                  <a:pt x="30195" y="118626"/>
                </a:cubicBezTo>
                <a:cubicBezTo>
                  <a:pt x="30195" y="118626"/>
                  <a:pt x="30195" y="118626"/>
                  <a:pt x="30164" y="118567"/>
                </a:cubicBezTo>
                <a:cubicBezTo>
                  <a:pt x="30164" y="118567"/>
                  <a:pt x="30164" y="118507"/>
                  <a:pt x="30132" y="118507"/>
                </a:cubicBezTo>
                <a:cubicBezTo>
                  <a:pt x="30132" y="118507"/>
                  <a:pt x="30132" y="118567"/>
                  <a:pt x="30132" y="118567"/>
                </a:cubicBezTo>
                <a:cubicBezTo>
                  <a:pt x="30132" y="118626"/>
                  <a:pt x="30101" y="118626"/>
                  <a:pt x="30132" y="118686"/>
                </a:cubicBezTo>
                <a:cubicBezTo>
                  <a:pt x="30132" y="118686"/>
                  <a:pt x="30132" y="118746"/>
                  <a:pt x="30132" y="118746"/>
                </a:cubicBezTo>
                <a:cubicBezTo>
                  <a:pt x="30132" y="118746"/>
                  <a:pt x="30132" y="118746"/>
                  <a:pt x="30132" y="118746"/>
                </a:cubicBezTo>
                <a:cubicBezTo>
                  <a:pt x="30101" y="118746"/>
                  <a:pt x="30101" y="118626"/>
                  <a:pt x="30101" y="118626"/>
                </a:cubicBezTo>
                <a:cubicBezTo>
                  <a:pt x="30101" y="118567"/>
                  <a:pt x="30101" y="118567"/>
                  <a:pt x="30070" y="118567"/>
                </a:cubicBezTo>
                <a:cubicBezTo>
                  <a:pt x="30070" y="118567"/>
                  <a:pt x="30070" y="118567"/>
                  <a:pt x="30070" y="118507"/>
                </a:cubicBezTo>
                <a:cubicBezTo>
                  <a:pt x="30039" y="118507"/>
                  <a:pt x="30039" y="118507"/>
                  <a:pt x="30039" y="118507"/>
                </a:cubicBezTo>
                <a:cubicBezTo>
                  <a:pt x="30039" y="118507"/>
                  <a:pt x="30039" y="118567"/>
                  <a:pt x="30039" y="118567"/>
                </a:cubicBezTo>
                <a:cubicBezTo>
                  <a:pt x="30039" y="118626"/>
                  <a:pt x="30039" y="118626"/>
                  <a:pt x="30007" y="118626"/>
                </a:cubicBezTo>
                <a:cubicBezTo>
                  <a:pt x="30007" y="118626"/>
                  <a:pt x="29976" y="118626"/>
                  <a:pt x="29976" y="118626"/>
                </a:cubicBezTo>
                <a:cubicBezTo>
                  <a:pt x="29945" y="118567"/>
                  <a:pt x="29914" y="118567"/>
                  <a:pt x="29914" y="118507"/>
                </a:cubicBezTo>
                <a:cubicBezTo>
                  <a:pt x="29882" y="118507"/>
                  <a:pt x="29882" y="118447"/>
                  <a:pt x="29882" y="118447"/>
                </a:cubicBezTo>
                <a:cubicBezTo>
                  <a:pt x="29851" y="118388"/>
                  <a:pt x="29882" y="118328"/>
                  <a:pt x="29851" y="118268"/>
                </a:cubicBezTo>
                <a:cubicBezTo>
                  <a:pt x="29851" y="118268"/>
                  <a:pt x="29820" y="118268"/>
                  <a:pt x="29820" y="118268"/>
                </a:cubicBezTo>
                <a:cubicBezTo>
                  <a:pt x="29820" y="118208"/>
                  <a:pt x="29851" y="118208"/>
                  <a:pt x="29851" y="118268"/>
                </a:cubicBezTo>
                <a:cubicBezTo>
                  <a:pt x="29851" y="118268"/>
                  <a:pt x="29851" y="118268"/>
                  <a:pt x="29882" y="118268"/>
                </a:cubicBezTo>
                <a:cubicBezTo>
                  <a:pt x="29882" y="118268"/>
                  <a:pt x="29914" y="118268"/>
                  <a:pt x="29914" y="118328"/>
                </a:cubicBezTo>
                <a:cubicBezTo>
                  <a:pt x="29914" y="118328"/>
                  <a:pt x="29945" y="118328"/>
                  <a:pt x="29945" y="118268"/>
                </a:cubicBezTo>
                <a:cubicBezTo>
                  <a:pt x="29945" y="118268"/>
                  <a:pt x="29914" y="118268"/>
                  <a:pt x="29914" y="118268"/>
                </a:cubicBezTo>
                <a:cubicBezTo>
                  <a:pt x="29914" y="118208"/>
                  <a:pt x="29914" y="118149"/>
                  <a:pt x="29914" y="118089"/>
                </a:cubicBezTo>
                <a:cubicBezTo>
                  <a:pt x="29914" y="118089"/>
                  <a:pt x="29882" y="118089"/>
                  <a:pt x="29882" y="118029"/>
                </a:cubicBezTo>
                <a:cubicBezTo>
                  <a:pt x="29882" y="118029"/>
                  <a:pt x="29882" y="117970"/>
                  <a:pt x="29882" y="117970"/>
                </a:cubicBezTo>
                <a:cubicBezTo>
                  <a:pt x="29882" y="117970"/>
                  <a:pt x="29882" y="117910"/>
                  <a:pt x="29882" y="117910"/>
                </a:cubicBezTo>
                <a:cubicBezTo>
                  <a:pt x="29882" y="117850"/>
                  <a:pt x="29851" y="117850"/>
                  <a:pt x="29851" y="117910"/>
                </a:cubicBezTo>
                <a:cubicBezTo>
                  <a:pt x="29851" y="117910"/>
                  <a:pt x="29820" y="117970"/>
                  <a:pt x="29820" y="117970"/>
                </a:cubicBezTo>
                <a:cubicBezTo>
                  <a:pt x="29789" y="118029"/>
                  <a:pt x="29820" y="118089"/>
                  <a:pt x="29789" y="118149"/>
                </a:cubicBezTo>
                <a:cubicBezTo>
                  <a:pt x="29757" y="118149"/>
                  <a:pt x="29726" y="118208"/>
                  <a:pt x="29726" y="118208"/>
                </a:cubicBezTo>
                <a:cubicBezTo>
                  <a:pt x="29726" y="118268"/>
                  <a:pt x="29757" y="118268"/>
                  <a:pt x="29757" y="118268"/>
                </a:cubicBezTo>
                <a:cubicBezTo>
                  <a:pt x="29757" y="118328"/>
                  <a:pt x="29757" y="118328"/>
                  <a:pt x="29757" y="118388"/>
                </a:cubicBezTo>
                <a:cubicBezTo>
                  <a:pt x="29757" y="118388"/>
                  <a:pt x="29789" y="118388"/>
                  <a:pt x="29789" y="118388"/>
                </a:cubicBezTo>
                <a:cubicBezTo>
                  <a:pt x="29789" y="118447"/>
                  <a:pt x="29757" y="118388"/>
                  <a:pt x="29757" y="118388"/>
                </a:cubicBezTo>
                <a:cubicBezTo>
                  <a:pt x="29757" y="118388"/>
                  <a:pt x="29726" y="118388"/>
                  <a:pt x="29726" y="118388"/>
                </a:cubicBezTo>
                <a:cubicBezTo>
                  <a:pt x="29726" y="118388"/>
                  <a:pt x="29726" y="118388"/>
                  <a:pt x="29757" y="118447"/>
                </a:cubicBezTo>
                <a:cubicBezTo>
                  <a:pt x="29757" y="118447"/>
                  <a:pt x="29757" y="118447"/>
                  <a:pt x="29789" y="118447"/>
                </a:cubicBezTo>
                <a:cubicBezTo>
                  <a:pt x="29789" y="118447"/>
                  <a:pt x="29789" y="118507"/>
                  <a:pt x="29789" y="118507"/>
                </a:cubicBezTo>
                <a:cubicBezTo>
                  <a:pt x="29820" y="118507"/>
                  <a:pt x="29820" y="118507"/>
                  <a:pt x="29851" y="118507"/>
                </a:cubicBezTo>
                <a:cubicBezTo>
                  <a:pt x="29851" y="118567"/>
                  <a:pt x="29882" y="118567"/>
                  <a:pt x="29882" y="118567"/>
                </a:cubicBezTo>
                <a:cubicBezTo>
                  <a:pt x="29882" y="118626"/>
                  <a:pt x="29882" y="118626"/>
                  <a:pt x="29882" y="118626"/>
                </a:cubicBezTo>
                <a:cubicBezTo>
                  <a:pt x="29882" y="118626"/>
                  <a:pt x="29914" y="118686"/>
                  <a:pt x="29914" y="118686"/>
                </a:cubicBezTo>
                <a:cubicBezTo>
                  <a:pt x="29914" y="118686"/>
                  <a:pt x="29914" y="118746"/>
                  <a:pt x="29914" y="118746"/>
                </a:cubicBezTo>
                <a:cubicBezTo>
                  <a:pt x="29882" y="118746"/>
                  <a:pt x="29882" y="118686"/>
                  <a:pt x="29882" y="118686"/>
                </a:cubicBezTo>
                <a:cubicBezTo>
                  <a:pt x="29882" y="118686"/>
                  <a:pt x="29882" y="118686"/>
                  <a:pt x="29851" y="118686"/>
                </a:cubicBezTo>
                <a:cubicBezTo>
                  <a:pt x="29851" y="118686"/>
                  <a:pt x="29820" y="118686"/>
                  <a:pt x="29820" y="118686"/>
                </a:cubicBezTo>
                <a:cubicBezTo>
                  <a:pt x="29820" y="118686"/>
                  <a:pt x="29820" y="118746"/>
                  <a:pt x="29820" y="118746"/>
                </a:cubicBezTo>
                <a:cubicBezTo>
                  <a:pt x="29789" y="118746"/>
                  <a:pt x="29789" y="118746"/>
                  <a:pt x="29789" y="118746"/>
                </a:cubicBezTo>
                <a:cubicBezTo>
                  <a:pt x="29789" y="118746"/>
                  <a:pt x="29789" y="118686"/>
                  <a:pt x="29789" y="118686"/>
                </a:cubicBezTo>
                <a:cubicBezTo>
                  <a:pt x="29820" y="118626"/>
                  <a:pt x="29851" y="118626"/>
                  <a:pt x="29820" y="118567"/>
                </a:cubicBezTo>
                <a:cubicBezTo>
                  <a:pt x="29820" y="118567"/>
                  <a:pt x="29789" y="118626"/>
                  <a:pt x="29757" y="118626"/>
                </a:cubicBezTo>
                <a:cubicBezTo>
                  <a:pt x="29757" y="118686"/>
                  <a:pt x="29726" y="118686"/>
                  <a:pt x="29695" y="118686"/>
                </a:cubicBezTo>
                <a:cubicBezTo>
                  <a:pt x="29663" y="118686"/>
                  <a:pt x="29632" y="118686"/>
                  <a:pt x="29632" y="118686"/>
                </a:cubicBezTo>
                <a:cubicBezTo>
                  <a:pt x="29601" y="118686"/>
                  <a:pt x="29570" y="118686"/>
                  <a:pt x="29538" y="118686"/>
                </a:cubicBezTo>
                <a:cubicBezTo>
                  <a:pt x="29507" y="118686"/>
                  <a:pt x="29507" y="118686"/>
                  <a:pt x="29507" y="118686"/>
                </a:cubicBezTo>
                <a:cubicBezTo>
                  <a:pt x="29476" y="118746"/>
                  <a:pt x="29476" y="118746"/>
                  <a:pt x="29476" y="118746"/>
                </a:cubicBezTo>
                <a:cubicBezTo>
                  <a:pt x="29445" y="118746"/>
                  <a:pt x="29413" y="118686"/>
                  <a:pt x="29445" y="118746"/>
                </a:cubicBezTo>
                <a:cubicBezTo>
                  <a:pt x="29445" y="118746"/>
                  <a:pt x="29445" y="118746"/>
                  <a:pt x="29445" y="118805"/>
                </a:cubicBezTo>
                <a:cubicBezTo>
                  <a:pt x="29445" y="118805"/>
                  <a:pt x="29445" y="118805"/>
                  <a:pt x="29413" y="118805"/>
                </a:cubicBezTo>
                <a:cubicBezTo>
                  <a:pt x="29413" y="118805"/>
                  <a:pt x="29413" y="118805"/>
                  <a:pt x="29413" y="118746"/>
                </a:cubicBezTo>
                <a:cubicBezTo>
                  <a:pt x="29413" y="118746"/>
                  <a:pt x="29382" y="118746"/>
                  <a:pt x="29382" y="118746"/>
                </a:cubicBezTo>
                <a:cubicBezTo>
                  <a:pt x="29382" y="118746"/>
                  <a:pt x="29382" y="118746"/>
                  <a:pt x="29351" y="118746"/>
                </a:cubicBezTo>
                <a:cubicBezTo>
                  <a:pt x="29320" y="118746"/>
                  <a:pt x="29351" y="118805"/>
                  <a:pt x="29351" y="118805"/>
                </a:cubicBezTo>
                <a:cubicBezTo>
                  <a:pt x="29351" y="118865"/>
                  <a:pt x="29351" y="118865"/>
                  <a:pt x="29320" y="118865"/>
                </a:cubicBezTo>
                <a:cubicBezTo>
                  <a:pt x="29320" y="118865"/>
                  <a:pt x="29320" y="118925"/>
                  <a:pt x="29320" y="118925"/>
                </a:cubicBezTo>
                <a:cubicBezTo>
                  <a:pt x="29351" y="118985"/>
                  <a:pt x="29351" y="118925"/>
                  <a:pt x="29351" y="118865"/>
                </a:cubicBezTo>
                <a:cubicBezTo>
                  <a:pt x="29351" y="118865"/>
                  <a:pt x="29382" y="118865"/>
                  <a:pt x="29413" y="118865"/>
                </a:cubicBezTo>
                <a:cubicBezTo>
                  <a:pt x="29445" y="118865"/>
                  <a:pt x="29445" y="118805"/>
                  <a:pt x="29476" y="118805"/>
                </a:cubicBezTo>
                <a:cubicBezTo>
                  <a:pt x="29507" y="118805"/>
                  <a:pt x="29538" y="118865"/>
                  <a:pt x="29538" y="118805"/>
                </a:cubicBezTo>
                <a:cubicBezTo>
                  <a:pt x="29538" y="118805"/>
                  <a:pt x="29570" y="118746"/>
                  <a:pt x="29570" y="118746"/>
                </a:cubicBezTo>
                <a:cubicBezTo>
                  <a:pt x="29570" y="118805"/>
                  <a:pt x="29570" y="118805"/>
                  <a:pt x="29601" y="118805"/>
                </a:cubicBezTo>
                <a:cubicBezTo>
                  <a:pt x="29601" y="118805"/>
                  <a:pt x="29601" y="118805"/>
                  <a:pt x="29601" y="118805"/>
                </a:cubicBezTo>
                <a:cubicBezTo>
                  <a:pt x="29601" y="118805"/>
                  <a:pt x="29632" y="118865"/>
                  <a:pt x="29601" y="118865"/>
                </a:cubicBezTo>
                <a:cubicBezTo>
                  <a:pt x="29601" y="118865"/>
                  <a:pt x="29570" y="118865"/>
                  <a:pt x="29601" y="118925"/>
                </a:cubicBezTo>
                <a:cubicBezTo>
                  <a:pt x="29601" y="118925"/>
                  <a:pt x="29601" y="118925"/>
                  <a:pt x="29632" y="118925"/>
                </a:cubicBezTo>
                <a:cubicBezTo>
                  <a:pt x="29632" y="118925"/>
                  <a:pt x="29632" y="118925"/>
                  <a:pt x="29663" y="118925"/>
                </a:cubicBezTo>
                <a:cubicBezTo>
                  <a:pt x="29663" y="118865"/>
                  <a:pt x="29663" y="118865"/>
                  <a:pt x="29663" y="118865"/>
                </a:cubicBezTo>
                <a:cubicBezTo>
                  <a:pt x="29695" y="118805"/>
                  <a:pt x="29695" y="118865"/>
                  <a:pt x="29695" y="118865"/>
                </a:cubicBezTo>
                <a:cubicBezTo>
                  <a:pt x="29695" y="118925"/>
                  <a:pt x="29695" y="118925"/>
                  <a:pt x="29695" y="118925"/>
                </a:cubicBezTo>
                <a:cubicBezTo>
                  <a:pt x="29695" y="118985"/>
                  <a:pt x="29695" y="118985"/>
                  <a:pt x="29695" y="118985"/>
                </a:cubicBezTo>
                <a:cubicBezTo>
                  <a:pt x="29695" y="118985"/>
                  <a:pt x="29695" y="118985"/>
                  <a:pt x="29695" y="118985"/>
                </a:cubicBezTo>
                <a:cubicBezTo>
                  <a:pt x="29726" y="118925"/>
                  <a:pt x="29757" y="118865"/>
                  <a:pt x="29757" y="118865"/>
                </a:cubicBezTo>
                <a:cubicBezTo>
                  <a:pt x="29789" y="118865"/>
                  <a:pt x="29757" y="118865"/>
                  <a:pt x="29789" y="118925"/>
                </a:cubicBezTo>
                <a:cubicBezTo>
                  <a:pt x="29789" y="118925"/>
                  <a:pt x="29789" y="118925"/>
                  <a:pt x="29789" y="118925"/>
                </a:cubicBezTo>
                <a:cubicBezTo>
                  <a:pt x="29820" y="118925"/>
                  <a:pt x="29820" y="118925"/>
                  <a:pt x="29851" y="118925"/>
                </a:cubicBezTo>
                <a:cubicBezTo>
                  <a:pt x="29851" y="118865"/>
                  <a:pt x="29851" y="118865"/>
                  <a:pt x="29882" y="118865"/>
                </a:cubicBezTo>
                <a:cubicBezTo>
                  <a:pt x="29882" y="118865"/>
                  <a:pt x="29851" y="118925"/>
                  <a:pt x="29851" y="118925"/>
                </a:cubicBezTo>
                <a:cubicBezTo>
                  <a:pt x="29820" y="118925"/>
                  <a:pt x="29820" y="118925"/>
                  <a:pt x="29820" y="118925"/>
                </a:cubicBezTo>
                <a:cubicBezTo>
                  <a:pt x="29789" y="118925"/>
                  <a:pt x="29789" y="118925"/>
                  <a:pt x="29789" y="118985"/>
                </a:cubicBezTo>
                <a:cubicBezTo>
                  <a:pt x="29789" y="118985"/>
                  <a:pt x="29789" y="118985"/>
                  <a:pt x="29789" y="118985"/>
                </a:cubicBezTo>
                <a:cubicBezTo>
                  <a:pt x="29789" y="118985"/>
                  <a:pt x="29757" y="118985"/>
                  <a:pt x="29757" y="119044"/>
                </a:cubicBezTo>
                <a:cubicBezTo>
                  <a:pt x="29757" y="119044"/>
                  <a:pt x="29757" y="119044"/>
                  <a:pt x="29789" y="119044"/>
                </a:cubicBezTo>
                <a:cubicBezTo>
                  <a:pt x="29789" y="119044"/>
                  <a:pt x="29789" y="119044"/>
                  <a:pt x="29820" y="119044"/>
                </a:cubicBezTo>
                <a:cubicBezTo>
                  <a:pt x="29820" y="119044"/>
                  <a:pt x="29851" y="119044"/>
                  <a:pt x="29851" y="119044"/>
                </a:cubicBezTo>
                <a:cubicBezTo>
                  <a:pt x="29851" y="119044"/>
                  <a:pt x="29882" y="118985"/>
                  <a:pt x="29882" y="118985"/>
                </a:cubicBezTo>
                <a:cubicBezTo>
                  <a:pt x="29882" y="118985"/>
                  <a:pt x="29945" y="118985"/>
                  <a:pt x="29945" y="118985"/>
                </a:cubicBezTo>
                <a:cubicBezTo>
                  <a:pt x="29976" y="119044"/>
                  <a:pt x="29945" y="119044"/>
                  <a:pt x="29945" y="119044"/>
                </a:cubicBezTo>
                <a:cubicBezTo>
                  <a:pt x="29945" y="119104"/>
                  <a:pt x="29945" y="119104"/>
                  <a:pt x="29976" y="119044"/>
                </a:cubicBezTo>
                <a:cubicBezTo>
                  <a:pt x="29976" y="119044"/>
                  <a:pt x="29976" y="119044"/>
                  <a:pt x="30007" y="119044"/>
                </a:cubicBezTo>
                <a:cubicBezTo>
                  <a:pt x="30007" y="119044"/>
                  <a:pt x="30039" y="119044"/>
                  <a:pt x="30039" y="118985"/>
                </a:cubicBezTo>
                <a:cubicBezTo>
                  <a:pt x="30039" y="118985"/>
                  <a:pt x="30039" y="118925"/>
                  <a:pt x="30070" y="118925"/>
                </a:cubicBezTo>
                <a:cubicBezTo>
                  <a:pt x="30070" y="118925"/>
                  <a:pt x="30070" y="119044"/>
                  <a:pt x="30101" y="118985"/>
                </a:cubicBezTo>
                <a:cubicBezTo>
                  <a:pt x="30101" y="118985"/>
                  <a:pt x="30132" y="118925"/>
                  <a:pt x="30132" y="118925"/>
                </a:cubicBezTo>
                <a:cubicBezTo>
                  <a:pt x="30164" y="118925"/>
                  <a:pt x="30164" y="119044"/>
                  <a:pt x="30164" y="119044"/>
                </a:cubicBezTo>
                <a:cubicBezTo>
                  <a:pt x="30164" y="119044"/>
                  <a:pt x="30195" y="119044"/>
                  <a:pt x="30195" y="119104"/>
                </a:cubicBezTo>
                <a:cubicBezTo>
                  <a:pt x="30195" y="119104"/>
                  <a:pt x="30164" y="119104"/>
                  <a:pt x="30164" y="119104"/>
                </a:cubicBezTo>
                <a:cubicBezTo>
                  <a:pt x="30132" y="119104"/>
                  <a:pt x="30132" y="119104"/>
                  <a:pt x="30132" y="119104"/>
                </a:cubicBezTo>
                <a:cubicBezTo>
                  <a:pt x="30101" y="119164"/>
                  <a:pt x="30101" y="119164"/>
                  <a:pt x="30101" y="119164"/>
                </a:cubicBezTo>
                <a:cubicBezTo>
                  <a:pt x="30070" y="119223"/>
                  <a:pt x="30101" y="119283"/>
                  <a:pt x="30132" y="119223"/>
                </a:cubicBezTo>
                <a:cubicBezTo>
                  <a:pt x="30132" y="119223"/>
                  <a:pt x="30164" y="119164"/>
                  <a:pt x="30195" y="119223"/>
                </a:cubicBezTo>
                <a:cubicBezTo>
                  <a:pt x="30195" y="119223"/>
                  <a:pt x="30195" y="119223"/>
                  <a:pt x="30226" y="119223"/>
                </a:cubicBezTo>
                <a:cubicBezTo>
                  <a:pt x="30226" y="119223"/>
                  <a:pt x="30226" y="119223"/>
                  <a:pt x="30257" y="119223"/>
                </a:cubicBezTo>
                <a:cubicBezTo>
                  <a:pt x="30257" y="119223"/>
                  <a:pt x="30257" y="119223"/>
                  <a:pt x="30257" y="119223"/>
                </a:cubicBezTo>
                <a:cubicBezTo>
                  <a:pt x="30226" y="119223"/>
                  <a:pt x="30226" y="119283"/>
                  <a:pt x="30226" y="119283"/>
                </a:cubicBezTo>
                <a:cubicBezTo>
                  <a:pt x="30195" y="119283"/>
                  <a:pt x="30195" y="119283"/>
                  <a:pt x="30195" y="119223"/>
                </a:cubicBezTo>
                <a:cubicBezTo>
                  <a:pt x="30164" y="119223"/>
                  <a:pt x="30164" y="119223"/>
                  <a:pt x="30164" y="119223"/>
                </a:cubicBezTo>
                <a:cubicBezTo>
                  <a:pt x="30132" y="119223"/>
                  <a:pt x="30132" y="119223"/>
                  <a:pt x="30132" y="119283"/>
                </a:cubicBezTo>
                <a:cubicBezTo>
                  <a:pt x="30101" y="119283"/>
                  <a:pt x="30101" y="119283"/>
                  <a:pt x="30101" y="119283"/>
                </a:cubicBezTo>
                <a:cubicBezTo>
                  <a:pt x="30070" y="119283"/>
                  <a:pt x="30070" y="119283"/>
                  <a:pt x="30070" y="119343"/>
                </a:cubicBezTo>
                <a:cubicBezTo>
                  <a:pt x="30039" y="119343"/>
                  <a:pt x="30039" y="119343"/>
                  <a:pt x="30070" y="119343"/>
                </a:cubicBezTo>
                <a:cubicBezTo>
                  <a:pt x="30070" y="119343"/>
                  <a:pt x="30070" y="119343"/>
                  <a:pt x="30101" y="119343"/>
                </a:cubicBezTo>
                <a:cubicBezTo>
                  <a:pt x="30101" y="119343"/>
                  <a:pt x="30101" y="119402"/>
                  <a:pt x="30132" y="119402"/>
                </a:cubicBezTo>
                <a:cubicBezTo>
                  <a:pt x="30132" y="119402"/>
                  <a:pt x="30195" y="119343"/>
                  <a:pt x="30195" y="119402"/>
                </a:cubicBezTo>
                <a:cubicBezTo>
                  <a:pt x="30195" y="119462"/>
                  <a:pt x="30132" y="119462"/>
                  <a:pt x="30132" y="119462"/>
                </a:cubicBezTo>
                <a:cubicBezTo>
                  <a:pt x="30132" y="119522"/>
                  <a:pt x="30164" y="119522"/>
                  <a:pt x="30164" y="119522"/>
                </a:cubicBezTo>
                <a:cubicBezTo>
                  <a:pt x="30164" y="119522"/>
                  <a:pt x="30164" y="119582"/>
                  <a:pt x="30195" y="119582"/>
                </a:cubicBezTo>
                <a:cubicBezTo>
                  <a:pt x="30195" y="119582"/>
                  <a:pt x="30226" y="119582"/>
                  <a:pt x="30226" y="119582"/>
                </a:cubicBezTo>
                <a:cubicBezTo>
                  <a:pt x="30226" y="119641"/>
                  <a:pt x="30226" y="119641"/>
                  <a:pt x="30257" y="119641"/>
                </a:cubicBezTo>
                <a:cubicBezTo>
                  <a:pt x="30257" y="119641"/>
                  <a:pt x="30257" y="119641"/>
                  <a:pt x="30257" y="119582"/>
                </a:cubicBezTo>
                <a:cubicBezTo>
                  <a:pt x="30289" y="119582"/>
                  <a:pt x="30289" y="119582"/>
                  <a:pt x="30320" y="119582"/>
                </a:cubicBezTo>
                <a:cubicBezTo>
                  <a:pt x="30351" y="119522"/>
                  <a:pt x="30320" y="119522"/>
                  <a:pt x="30289" y="119462"/>
                </a:cubicBezTo>
                <a:cubicBezTo>
                  <a:pt x="30289" y="119462"/>
                  <a:pt x="30257" y="119462"/>
                  <a:pt x="30257" y="119462"/>
                </a:cubicBezTo>
                <a:cubicBezTo>
                  <a:pt x="30289" y="119402"/>
                  <a:pt x="30289" y="119402"/>
                  <a:pt x="30289" y="119402"/>
                </a:cubicBezTo>
                <a:cubicBezTo>
                  <a:pt x="30320" y="119402"/>
                  <a:pt x="30320" y="119402"/>
                  <a:pt x="30320" y="119402"/>
                </a:cubicBezTo>
                <a:cubicBezTo>
                  <a:pt x="30320" y="119402"/>
                  <a:pt x="30320" y="119402"/>
                  <a:pt x="30320" y="119402"/>
                </a:cubicBezTo>
                <a:cubicBezTo>
                  <a:pt x="30320" y="119343"/>
                  <a:pt x="30320" y="119343"/>
                  <a:pt x="30351" y="119343"/>
                </a:cubicBezTo>
                <a:cubicBezTo>
                  <a:pt x="30351" y="119343"/>
                  <a:pt x="30351" y="119343"/>
                  <a:pt x="30382" y="119343"/>
                </a:cubicBezTo>
                <a:cubicBezTo>
                  <a:pt x="30382" y="119402"/>
                  <a:pt x="30382" y="119402"/>
                  <a:pt x="30382" y="119402"/>
                </a:cubicBezTo>
                <a:cubicBezTo>
                  <a:pt x="30414" y="119402"/>
                  <a:pt x="30445" y="119402"/>
                  <a:pt x="30476" y="119402"/>
                </a:cubicBezTo>
                <a:cubicBezTo>
                  <a:pt x="30476" y="119462"/>
                  <a:pt x="30445" y="119522"/>
                  <a:pt x="30445" y="119522"/>
                </a:cubicBezTo>
                <a:cubicBezTo>
                  <a:pt x="30414" y="119582"/>
                  <a:pt x="30414" y="119641"/>
                  <a:pt x="30445" y="119641"/>
                </a:cubicBezTo>
                <a:cubicBezTo>
                  <a:pt x="30445" y="119641"/>
                  <a:pt x="30445" y="119641"/>
                  <a:pt x="30476" y="119641"/>
                </a:cubicBezTo>
                <a:cubicBezTo>
                  <a:pt x="30507" y="119641"/>
                  <a:pt x="30539" y="119641"/>
                  <a:pt x="30539" y="119641"/>
                </a:cubicBezTo>
                <a:cubicBezTo>
                  <a:pt x="30570" y="119641"/>
                  <a:pt x="30570" y="119641"/>
                  <a:pt x="30570" y="119641"/>
                </a:cubicBezTo>
                <a:cubicBezTo>
                  <a:pt x="30601" y="119641"/>
                  <a:pt x="30632" y="119701"/>
                  <a:pt x="30632" y="119701"/>
                </a:cubicBezTo>
                <a:cubicBezTo>
                  <a:pt x="30664" y="119761"/>
                  <a:pt x="30664" y="119761"/>
                  <a:pt x="30695" y="119820"/>
                </a:cubicBezTo>
                <a:cubicBezTo>
                  <a:pt x="30726" y="119820"/>
                  <a:pt x="30726" y="119820"/>
                  <a:pt x="30726" y="119880"/>
                </a:cubicBezTo>
                <a:cubicBezTo>
                  <a:pt x="30726" y="119880"/>
                  <a:pt x="30726" y="119880"/>
                  <a:pt x="30726" y="119940"/>
                </a:cubicBezTo>
                <a:cubicBezTo>
                  <a:pt x="30758" y="119940"/>
                  <a:pt x="30758" y="119880"/>
                  <a:pt x="30758" y="119880"/>
                </a:cubicBezTo>
                <a:cubicBezTo>
                  <a:pt x="30758" y="119820"/>
                  <a:pt x="30789" y="119820"/>
                  <a:pt x="30758" y="119820"/>
                </a:cubicBezTo>
                <a:cubicBezTo>
                  <a:pt x="30758" y="119761"/>
                  <a:pt x="30726" y="119761"/>
                  <a:pt x="30758" y="119701"/>
                </a:cubicBezTo>
                <a:cubicBezTo>
                  <a:pt x="30758" y="119641"/>
                  <a:pt x="30758" y="119641"/>
                  <a:pt x="30726" y="119641"/>
                </a:cubicBezTo>
                <a:cubicBezTo>
                  <a:pt x="30726" y="119641"/>
                  <a:pt x="30726" y="119641"/>
                  <a:pt x="30726" y="119641"/>
                </a:cubicBezTo>
                <a:cubicBezTo>
                  <a:pt x="30726" y="119641"/>
                  <a:pt x="30726" y="119582"/>
                  <a:pt x="30726" y="119582"/>
                </a:cubicBezTo>
                <a:cubicBezTo>
                  <a:pt x="30695" y="119582"/>
                  <a:pt x="30664" y="119582"/>
                  <a:pt x="30664" y="119582"/>
                </a:cubicBezTo>
                <a:cubicBezTo>
                  <a:pt x="30632" y="119522"/>
                  <a:pt x="30632" y="119522"/>
                  <a:pt x="30632" y="119522"/>
                </a:cubicBezTo>
                <a:cubicBezTo>
                  <a:pt x="30601" y="119522"/>
                  <a:pt x="30601" y="119522"/>
                  <a:pt x="30601" y="119522"/>
                </a:cubicBezTo>
                <a:cubicBezTo>
                  <a:pt x="30570" y="119522"/>
                  <a:pt x="30570" y="119522"/>
                  <a:pt x="30570" y="119522"/>
                </a:cubicBezTo>
                <a:cubicBezTo>
                  <a:pt x="30539" y="119522"/>
                  <a:pt x="30570" y="119522"/>
                  <a:pt x="30570" y="119522"/>
                </a:cubicBezTo>
                <a:cubicBezTo>
                  <a:pt x="30601" y="119522"/>
                  <a:pt x="30601" y="119522"/>
                  <a:pt x="30601" y="119522"/>
                </a:cubicBezTo>
                <a:cubicBezTo>
                  <a:pt x="30632" y="119522"/>
                  <a:pt x="30632" y="119462"/>
                  <a:pt x="30664" y="119522"/>
                </a:cubicBezTo>
                <a:cubicBezTo>
                  <a:pt x="30664" y="119522"/>
                  <a:pt x="30664" y="119522"/>
                  <a:pt x="30695" y="119522"/>
                </a:cubicBezTo>
                <a:cubicBezTo>
                  <a:pt x="30695" y="119462"/>
                  <a:pt x="30695" y="119462"/>
                  <a:pt x="30664" y="119462"/>
                </a:cubicBezTo>
                <a:cubicBezTo>
                  <a:pt x="30664" y="119462"/>
                  <a:pt x="30664" y="119462"/>
                  <a:pt x="30664" y="119462"/>
                </a:cubicBezTo>
                <a:cubicBezTo>
                  <a:pt x="30664" y="119402"/>
                  <a:pt x="30664" y="119402"/>
                  <a:pt x="30664" y="119402"/>
                </a:cubicBezTo>
                <a:cubicBezTo>
                  <a:pt x="30664" y="119402"/>
                  <a:pt x="30632" y="119402"/>
                  <a:pt x="30632" y="119402"/>
                </a:cubicBezTo>
                <a:cubicBezTo>
                  <a:pt x="30601" y="119402"/>
                  <a:pt x="30601" y="119343"/>
                  <a:pt x="30601" y="119343"/>
                </a:cubicBezTo>
                <a:cubicBezTo>
                  <a:pt x="30570" y="119343"/>
                  <a:pt x="30570" y="119402"/>
                  <a:pt x="30570" y="119402"/>
                </a:cubicBezTo>
                <a:cubicBezTo>
                  <a:pt x="30539" y="119402"/>
                  <a:pt x="30507" y="119343"/>
                  <a:pt x="30507" y="119343"/>
                </a:cubicBezTo>
                <a:cubicBezTo>
                  <a:pt x="30476" y="119343"/>
                  <a:pt x="30476" y="119343"/>
                  <a:pt x="30445" y="119343"/>
                </a:cubicBezTo>
                <a:cubicBezTo>
                  <a:pt x="30445" y="119343"/>
                  <a:pt x="30414" y="119283"/>
                  <a:pt x="30445" y="119283"/>
                </a:cubicBezTo>
                <a:cubicBezTo>
                  <a:pt x="30445" y="119283"/>
                  <a:pt x="30476" y="119283"/>
                  <a:pt x="30476" y="119343"/>
                </a:cubicBezTo>
                <a:cubicBezTo>
                  <a:pt x="30476" y="119343"/>
                  <a:pt x="30507" y="119283"/>
                  <a:pt x="30507" y="119343"/>
                </a:cubicBezTo>
                <a:cubicBezTo>
                  <a:pt x="30539" y="119343"/>
                  <a:pt x="30507" y="119343"/>
                  <a:pt x="30539" y="119343"/>
                </a:cubicBezTo>
                <a:cubicBezTo>
                  <a:pt x="30539" y="119402"/>
                  <a:pt x="30539" y="119343"/>
                  <a:pt x="30570" y="119343"/>
                </a:cubicBezTo>
                <a:cubicBezTo>
                  <a:pt x="30570" y="119343"/>
                  <a:pt x="30539" y="119343"/>
                  <a:pt x="30539" y="119283"/>
                </a:cubicBezTo>
                <a:cubicBezTo>
                  <a:pt x="30570" y="119283"/>
                  <a:pt x="30570" y="119283"/>
                  <a:pt x="30570" y="119283"/>
                </a:cubicBezTo>
                <a:cubicBezTo>
                  <a:pt x="30570" y="119283"/>
                  <a:pt x="30601" y="119343"/>
                  <a:pt x="30601" y="119343"/>
                </a:cubicBezTo>
                <a:cubicBezTo>
                  <a:pt x="30601" y="119283"/>
                  <a:pt x="30601" y="119283"/>
                  <a:pt x="30601" y="119283"/>
                </a:cubicBezTo>
                <a:cubicBezTo>
                  <a:pt x="30632" y="119283"/>
                  <a:pt x="30632" y="119283"/>
                  <a:pt x="30632" y="119283"/>
                </a:cubicBezTo>
                <a:cubicBezTo>
                  <a:pt x="30632" y="119283"/>
                  <a:pt x="30664" y="119223"/>
                  <a:pt x="30664" y="119223"/>
                </a:cubicBezTo>
                <a:cubicBezTo>
                  <a:pt x="30664" y="119164"/>
                  <a:pt x="30632" y="119164"/>
                  <a:pt x="30632" y="119164"/>
                </a:cubicBezTo>
                <a:cubicBezTo>
                  <a:pt x="30601" y="119164"/>
                  <a:pt x="30570" y="119164"/>
                  <a:pt x="30539" y="119164"/>
                </a:cubicBezTo>
                <a:cubicBezTo>
                  <a:pt x="30507" y="119164"/>
                  <a:pt x="30507" y="119164"/>
                  <a:pt x="30476" y="119164"/>
                </a:cubicBezTo>
                <a:cubicBezTo>
                  <a:pt x="30445" y="119164"/>
                  <a:pt x="30445" y="119164"/>
                  <a:pt x="30445" y="119164"/>
                </a:cubicBezTo>
                <a:cubicBezTo>
                  <a:pt x="30414" y="119223"/>
                  <a:pt x="30414" y="119223"/>
                  <a:pt x="30382" y="119223"/>
                </a:cubicBezTo>
                <a:cubicBezTo>
                  <a:pt x="30382" y="119223"/>
                  <a:pt x="30382" y="119223"/>
                  <a:pt x="30351" y="119164"/>
                </a:cubicBezTo>
                <a:cubicBezTo>
                  <a:pt x="30351" y="119164"/>
                  <a:pt x="30351" y="119164"/>
                  <a:pt x="30320" y="119164"/>
                </a:cubicBezTo>
                <a:cubicBezTo>
                  <a:pt x="30351" y="119104"/>
                  <a:pt x="30382" y="119104"/>
                  <a:pt x="30382" y="119104"/>
                </a:cubicBezTo>
                <a:cubicBezTo>
                  <a:pt x="30414" y="119104"/>
                  <a:pt x="30414" y="119104"/>
                  <a:pt x="30445" y="119104"/>
                </a:cubicBezTo>
                <a:cubicBezTo>
                  <a:pt x="30445" y="119104"/>
                  <a:pt x="30445" y="119044"/>
                  <a:pt x="30476" y="119044"/>
                </a:cubicBezTo>
                <a:cubicBezTo>
                  <a:pt x="30476" y="119044"/>
                  <a:pt x="30476" y="119044"/>
                  <a:pt x="30507" y="119104"/>
                </a:cubicBezTo>
                <a:cubicBezTo>
                  <a:pt x="30507" y="119104"/>
                  <a:pt x="30539" y="119104"/>
                  <a:pt x="30570" y="119104"/>
                </a:cubicBezTo>
                <a:cubicBezTo>
                  <a:pt x="30601" y="119104"/>
                  <a:pt x="30632" y="119104"/>
                  <a:pt x="30632" y="119104"/>
                </a:cubicBezTo>
                <a:cubicBezTo>
                  <a:pt x="30695" y="119104"/>
                  <a:pt x="30758" y="119104"/>
                  <a:pt x="30789" y="119104"/>
                </a:cubicBezTo>
                <a:cubicBezTo>
                  <a:pt x="30851" y="119104"/>
                  <a:pt x="30914" y="119104"/>
                  <a:pt x="30945" y="119104"/>
                </a:cubicBezTo>
                <a:cubicBezTo>
                  <a:pt x="30976" y="119104"/>
                  <a:pt x="31008" y="119104"/>
                  <a:pt x="31039" y="119104"/>
                </a:cubicBezTo>
                <a:cubicBezTo>
                  <a:pt x="31070" y="119104"/>
                  <a:pt x="31070" y="119164"/>
                  <a:pt x="31101" y="119164"/>
                </a:cubicBezTo>
                <a:cubicBezTo>
                  <a:pt x="31133" y="119164"/>
                  <a:pt x="31133" y="119164"/>
                  <a:pt x="31164" y="119164"/>
                </a:cubicBezTo>
                <a:cubicBezTo>
                  <a:pt x="31195" y="119164"/>
                  <a:pt x="31195" y="119223"/>
                  <a:pt x="31195" y="119223"/>
                </a:cubicBezTo>
                <a:cubicBezTo>
                  <a:pt x="31226" y="119223"/>
                  <a:pt x="31226" y="119223"/>
                  <a:pt x="31226" y="119223"/>
                </a:cubicBezTo>
                <a:cubicBezTo>
                  <a:pt x="31258" y="119283"/>
                  <a:pt x="31289" y="119283"/>
                  <a:pt x="31320" y="119283"/>
                </a:cubicBezTo>
                <a:cubicBezTo>
                  <a:pt x="31351" y="119223"/>
                  <a:pt x="31383" y="119223"/>
                  <a:pt x="31414" y="119223"/>
                </a:cubicBezTo>
                <a:cubicBezTo>
                  <a:pt x="31445" y="119223"/>
                  <a:pt x="31476" y="119223"/>
                  <a:pt x="31508" y="119223"/>
                </a:cubicBezTo>
                <a:cubicBezTo>
                  <a:pt x="31508" y="119164"/>
                  <a:pt x="31539" y="119164"/>
                  <a:pt x="31570" y="119164"/>
                </a:cubicBezTo>
                <a:cubicBezTo>
                  <a:pt x="31601" y="119164"/>
                  <a:pt x="31633" y="119164"/>
                  <a:pt x="31664" y="119164"/>
                </a:cubicBezTo>
                <a:cubicBezTo>
                  <a:pt x="31664" y="119164"/>
                  <a:pt x="31664" y="119164"/>
                  <a:pt x="31695" y="119164"/>
                </a:cubicBezTo>
                <a:cubicBezTo>
                  <a:pt x="31727" y="119164"/>
                  <a:pt x="31758" y="119104"/>
                  <a:pt x="31758" y="119104"/>
                </a:cubicBezTo>
                <a:cubicBezTo>
                  <a:pt x="31758" y="119044"/>
                  <a:pt x="31758" y="118985"/>
                  <a:pt x="31758" y="118985"/>
                </a:cubicBezTo>
                <a:cubicBezTo>
                  <a:pt x="31758" y="118985"/>
                  <a:pt x="31758" y="118925"/>
                  <a:pt x="31758" y="118925"/>
                </a:cubicBezTo>
                <a:cubicBezTo>
                  <a:pt x="31789" y="118925"/>
                  <a:pt x="31789" y="118925"/>
                  <a:pt x="31789" y="118925"/>
                </a:cubicBezTo>
                <a:cubicBezTo>
                  <a:pt x="31789" y="118865"/>
                  <a:pt x="31789" y="118865"/>
                  <a:pt x="31758" y="118865"/>
                </a:cubicBezTo>
                <a:close/>
                <a:moveTo>
                  <a:pt x="28694" y="117791"/>
                </a:moveTo>
                <a:cubicBezTo>
                  <a:pt x="28663" y="117791"/>
                  <a:pt x="28694" y="117850"/>
                  <a:pt x="28726" y="117850"/>
                </a:cubicBezTo>
                <a:cubicBezTo>
                  <a:pt x="28726" y="117850"/>
                  <a:pt x="28726" y="117791"/>
                  <a:pt x="28694" y="117791"/>
                </a:cubicBezTo>
                <a:close/>
                <a:moveTo>
                  <a:pt x="28569" y="117611"/>
                </a:moveTo>
                <a:cubicBezTo>
                  <a:pt x="28569" y="117611"/>
                  <a:pt x="28601" y="117611"/>
                  <a:pt x="28601" y="117611"/>
                </a:cubicBezTo>
                <a:cubicBezTo>
                  <a:pt x="28601" y="117552"/>
                  <a:pt x="28569" y="117552"/>
                  <a:pt x="28569" y="117611"/>
                </a:cubicBezTo>
                <a:close/>
                <a:moveTo>
                  <a:pt x="28382" y="116656"/>
                </a:moveTo>
                <a:cubicBezTo>
                  <a:pt x="28382" y="116656"/>
                  <a:pt x="28413" y="116656"/>
                  <a:pt x="28413" y="116656"/>
                </a:cubicBezTo>
                <a:cubicBezTo>
                  <a:pt x="28413" y="116656"/>
                  <a:pt x="28413" y="116597"/>
                  <a:pt x="28413" y="116597"/>
                </a:cubicBezTo>
                <a:cubicBezTo>
                  <a:pt x="28382" y="116597"/>
                  <a:pt x="28351" y="116597"/>
                  <a:pt x="28351" y="116597"/>
                </a:cubicBezTo>
                <a:cubicBezTo>
                  <a:pt x="28319" y="116597"/>
                  <a:pt x="28288" y="116597"/>
                  <a:pt x="28319" y="116597"/>
                </a:cubicBezTo>
                <a:cubicBezTo>
                  <a:pt x="28319" y="116656"/>
                  <a:pt x="28319" y="116656"/>
                  <a:pt x="28319" y="116656"/>
                </a:cubicBezTo>
                <a:cubicBezTo>
                  <a:pt x="28351" y="116656"/>
                  <a:pt x="28351" y="116776"/>
                  <a:pt x="28382" y="116716"/>
                </a:cubicBezTo>
                <a:cubicBezTo>
                  <a:pt x="28382" y="116716"/>
                  <a:pt x="28382" y="116656"/>
                  <a:pt x="28382" y="116656"/>
                </a:cubicBezTo>
                <a:close/>
                <a:moveTo>
                  <a:pt x="28319" y="116358"/>
                </a:moveTo>
                <a:cubicBezTo>
                  <a:pt x="28319" y="116358"/>
                  <a:pt x="28351" y="116358"/>
                  <a:pt x="28351" y="116298"/>
                </a:cubicBezTo>
                <a:cubicBezTo>
                  <a:pt x="28351" y="116298"/>
                  <a:pt x="28351" y="116238"/>
                  <a:pt x="28351" y="116238"/>
                </a:cubicBezTo>
                <a:cubicBezTo>
                  <a:pt x="28351" y="116179"/>
                  <a:pt x="28351" y="116179"/>
                  <a:pt x="28351" y="116179"/>
                </a:cubicBezTo>
                <a:cubicBezTo>
                  <a:pt x="28351" y="116119"/>
                  <a:pt x="28319" y="116059"/>
                  <a:pt x="28319" y="116059"/>
                </a:cubicBezTo>
                <a:cubicBezTo>
                  <a:pt x="28319" y="116059"/>
                  <a:pt x="28288" y="116119"/>
                  <a:pt x="28288" y="116119"/>
                </a:cubicBezTo>
                <a:cubicBezTo>
                  <a:pt x="28288" y="116119"/>
                  <a:pt x="28319" y="116119"/>
                  <a:pt x="28319" y="116179"/>
                </a:cubicBezTo>
                <a:cubicBezTo>
                  <a:pt x="28319" y="116238"/>
                  <a:pt x="28288" y="116298"/>
                  <a:pt x="28288" y="116238"/>
                </a:cubicBezTo>
                <a:cubicBezTo>
                  <a:pt x="28288" y="116179"/>
                  <a:pt x="28288" y="116119"/>
                  <a:pt x="28257" y="116179"/>
                </a:cubicBezTo>
                <a:cubicBezTo>
                  <a:pt x="28257" y="116179"/>
                  <a:pt x="28257" y="116238"/>
                  <a:pt x="28257" y="116238"/>
                </a:cubicBezTo>
                <a:cubicBezTo>
                  <a:pt x="28257" y="116238"/>
                  <a:pt x="28226" y="116238"/>
                  <a:pt x="28257" y="116298"/>
                </a:cubicBezTo>
                <a:cubicBezTo>
                  <a:pt x="28257" y="116298"/>
                  <a:pt x="28257" y="116358"/>
                  <a:pt x="28257" y="116358"/>
                </a:cubicBezTo>
                <a:cubicBezTo>
                  <a:pt x="28288" y="116417"/>
                  <a:pt x="28257" y="116417"/>
                  <a:pt x="28257" y="116477"/>
                </a:cubicBezTo>
                <a:cubicBezTo>
                  <a:pt x="28288" y="116537"/>
                  <a:pt x="28319" y="116477"/>
                  <a:pt x="28319" y="116477"/>
                </a:cubicBezTo>
                <a:cubicBezTo>
                  <a:pt x="28319" y="116417"/>
                  <a:pt x="28319" y="116417"/>
                  <a:pt x="28319" y="116358"/>
                </a:cubicBezTo>
                <a:close/>
                <a:moveTo>
                  <a:pt x="28788" y="117611"/>
                </a:moveTo>
                <a:cubicBezTo>
                  <a:pt x="28820" y="117671"/>
                  <a:pt x="28820" y="117671"/>
                  <a:pt x="28820" y="117671"/>
                </a:cubicBezTo>
                <a:cubicBezTo>
                  <a:pt x="28851" y="117671"/>
                  <a:pt x="28851" y="117671"/>
                  <a:pt x="28851" y="117671"/>
                </a:cubicBezTo>
                <a:cubicBezTo>
                  <a:pt x="28882" y="117671"/>
                  <a:pt x="28945" y="117671"/>
                  <a:pt x="28945" y="117671"/>
                </a:cubicBezTo>
                <a:cubicBezTo>
                  <a:pt x="28945" y="117671"/>
                  <a:pt x="28913" y="117611"/>
                  <a:pt x="28913" y="117611"/>
                </a:cubicBezTo>
                <a:cubicBezTo>
                  <a:pt x="28913" y="117611"/>
                  <a:pt x="28882" y="117611"/>
                  <a:pt x="28882" y="117611"/>
                </a:cubicBezTo>
                <a:cubicBezTo>
                  <a:pt x="28882" y="117552"/>
                  <a:pt x="28851" y="117552"/>
                  <a:pt x="28851" y="117552"/>
                </a:cubicBezTo>
                <a:cubicBezTo>
                  <a:pt x="28851" y="117492"/>
                  <a:pt x="28851" y="117492"/>
                  <a:pt x="28851" y="117492"/>
                </a:cubicBezTo>
                <a:cubicBezTo>
                  <a:pt x="28820" y="117492"/>
                  <a:pt x="28788" y="117552"/>
                  <a:pt x="28788" y="117492"/>
                </a:cubicBezTo>
                <a:cubicBezTo>
                  <a:pt x="28788" y="117492"/>
                  <a:pt x="28788" y="117492"/>
                  <a:pt x="28788" y="117432"/>
                </a:cubicBezTo>
                <a:cubicBezTo>
                  <a:pt x="28788" y="117432"/>
                  <a:pt x="28788" y="117432"/>
                  <a:pt x="28757" y="117432"/>
                </a:cubicBezTo>
                <a:cubicBezTo>
                  <a:pt x="28757" y="117373"/>
                  <a:pt x="28726" y="117432"/>
                  <a:pt x="28694" y="117373"/>
                </a:cubicBezTo>
                <a:cubicBezTo>
                  <a:pt x="28694" y="117373"/>
                  <a:pt x="28694" y="117373"/>
                  <a:pt x="28663" y="117373"/>
                </a:cubicBezTo>
                <a:cubicBezTo>
                  <a:pt x="28663" y="117313"/>
                  <a:pt x="28663" y="117313"/>
                  <a:pt x="28632" y="117313"/>
                </a:cubicBezTo>
                <a:cubicBezTo>
                  <a:pt x="28632" y="117313"/>
                  <a:pt x="28632" y="117313"/>
                  <a:pt x="28601" y="117253"/>
                </a:cubicBezTo>
                <a:cubicBezTo>
                  <a:pt x="28601" y="117253"/>
                  <a:pt x="28569" y="117253"/>
                  <a:pt x="28569" y="117253"/>
                </a:cubicBezTo>
                <a:cubicBezTo>
                  <a:pt x="28538" y="117253"/>
                  <a:pt x="28507" y="117253"/>
                  <a:pt x="28476" y="117253"/>
                </a:cubicBezTo>
                <a:cubicBezTo>
                  <a:pt x="28476" y="117253"/>
                  <a:pt x="28444" y="117194"/>
                  <a:pt x="28413" y="117134"/>
                </a:cubicBezTo>
                <a:cubicBezTo>
                  <a:pt x="28413" y="117134"/>
                  <a:pt x="28382" y="117074"/>
                  <a:pt x="28382" y="117074"/>
                </a:cubicBezTo>
                <a:cubicBezTo>
                  <a:pt x="28351" y="117074"/>
                  <a:pt x="28351" y="117134"/>
                  <a:pt x="28382" y="117194"/>
                </a:cubicBezTo>
                <a:cubicBezTo>
                  <a:pt x="28382" y="117194"/>
                  <a:pt x="28413" y="117253"/>
                  <a:pt x="28444" y="117253"/>
                </a:cubicBezTo>
                <a:cubicBezTo>
                  <a:pt x="28444" y="117313"/>
                  <a:pt x="28476" y="117373"/>
                  <a:pt x="28476" y="117373"/>
                </a:cubicBezTo>
                <a:cubicBezTo>
                  <a:pt x="28507" y="117432"/>
                  <a:pt x="28538" y="117432"/>
                  <a:pt x="28569" y="117432"/>
                </a:cubicBezTo>
                <a:cubicBezTo>
                  <a:pt x="28569" y="117432"/>
                  <a:pt x="28601" y="117432"/>
                  <a:pt x="28632" y="117432"/>
                </a:cubicBezTo>
                <a:cubicBezTo>
                  <a:pt x="28663" y="117373"/>
                  <a:pt x="28663" y="117373"/>
                  <a:pt x="28694" y="117432"/>
                </a:cubicBezTo>
                <a:cubicBezTo>
                  <a:pt x="28694" y="117432"/>
                  <a:pt x="28694" y="117492"/>
                  <a:pt x="28726" y="117492"/>
                </a:cubicBezTo>
                <a:cubicBezTo>
                  <a:pt x="28726" y="117552"/>
                  <a:pt x="28726" y="117552"/>
                  <a:pt x="28757" y="117552"/>
                </a:cubicBezTo>
                <a:cubicBezTo>
                  <a:pt x="28757" y="117552"/>
                  <a:pt x="28757" y="117611"/>
                  <a:pt x="28757" y="117611"/>
                </a:cubicBezTo>
                <a:cubicBezTo>
                  <a:pt x="28757" y="117611"/>
                  <a:pt x="28788" y="117611"/>
                  <a:pt x="28788" y="117611"/>
                </a:cubicBezTo>
                <a:close/>
                <a:moveTo>
                  <a:pt x="29195" y="118567"/>
                </a:moveTo>
                <a:cubicBezTo>
                  <a:pt x="29163" y="118567"/>
                  <a:pt x="29163" y="118686"/>
                  <a:pt x="29195" y="118686"/>
                </a:cubicBezTo>
                <a:cubicBezTo>
                  <a:pt x="29195" y="118686"/>
                  <a:pt x="29195" y="118626"/>
                  <a:pt x="29195" y="118626"/>
                </a:cubicBezTo>
                <a:cubicBezTo>
                  <a:pt x="29195" y="118626"/>
                  <a:pt x="29226" y="118626"/>
                  <a:pt x="29226" y="118626"/>
                </a:cubicBezTo>
                <a:cubicBezTo>
                  <a:pt x="29226" y="118626"/>
                  <a:pt x="29226" y="118626"/>
                  <a:pt x="29226" y="118626"/>
                </a:cubicBezTo>
                <a:cubicBezTo>
                  <a:pt x="29226" y="118567"/>
                  <a:pt x="29226" y="118567"/>
                  <a:pt x="29226" y="118567"/>
                </a:cubicBezTo>
                <a:cubicBezTo>
                  <a:pt x="29195" y="118567"/>
                  <a:pt x="29195" y="118567"/>
                  <a:pt x="29195" y="118567"/>
                </a:cubicBezTo>
                <a:close/>
                <a:moveTo>
                  <a:pt x="29195" y="118328"/>
                </a:moveTo>
                <a:cubicBezTo>
                  <a:pt x="29195" y="118328"/>
                  <a:pt x="29195" y="118328"/>
                  <a:pt x="29226" y="118328"/>
                </a:cubicBezTo>
                <a:cubicBezTo>
                  <a:pt x="29226" y="118268"/>
                  <a:pt x="29226" y="118268"/>
                  <a:pt x="29226" y="118208"/>
                </a:cubicBezTo>
                <a:cubicBezTo>
                  <a:pt x="29226" y="118208"/>
                  <a:pt x="29195" y="118208"/>
                  <a:pt x="29195" y="118208"/>
                </a:cubicBezTo>
                <a:cubicBezTo>
                  <a:pt x="29226" y="118149"/>
                  <a:pt x="29226" y="118149"/>
                  <a:pt x="29226" y="118149"/>
                </a:cubicBezTo>
                <a:cubicBezTo>
                  <a:pt x="29257" y="118149"/>
                  <a:pt x="29320" y="118149"/>
                  <a:pt x="29288" y="118089"/>
                </a:cubicBezTo>
                <a:cubicBezTo>
                  <a:pt x="29288" y="118089"/>
                  <a:pt x="29288" y="118089"/>
                  <a:pt x="29257" y="118089"/>
                </a:cubicBezTo>
                <a:cubicBezTo>
                  <a:pt x="29257" y="118029"/>
                  <a:pt x="29257" y="118029"/>
                  <a:pt x="29257" y="118029"/>
                </a:cubicBezTo>
                <a:cubicBezTo>
                  <a:pt x="29257" y="118029"/>
                  <a:pt x="29257" y="117970"/>
                  <a:pt x="29226" y="117970"/>
                </a:cubicBezTo>
                <a:cubicBezTo>
                  <a:pt x="29226" y="117970"/>
                  <a:pt x="29195" y="118029"/>
                  <a:pt x="29195" y="117970"/>
                </a:cubicBezTo>
                <a:cubicBezTo>
                  <a:pt x="29195" y="117970"/>
                  <a:pt x="29195" y="117970"/>
                  <a:pt x="29195" y="117910"/>
                </a:cubicBezTo>
                <a:cubicBezTo>
                  <a:pt x="29163" y="117910"/>
                  <a:pt x="29163" y="117850"/>
                  <a:pt x="29132" y="117850"/>
                </a:cubicBezTo>
                <a:cubicBezTo>
                  <a:pt x="29101" y="117850"/>
                  <a:pt x="29070" y="117850"/>
                  <a:pt x="29070" y="117791"/>
                </a:cubicBezTo>
                <a:cubicBezTo>
                  <a:pt x="29038" y="117791"/>
                  <a:pt x="29038" y="117791"/>
                  <a:pt x="29007" y="117731"/>
                </a:cubicBezTo>
                <a:cubicBezTo>
                  <a:pt x="29007" y="117731"/>
                  <a:pt x="28976" y="117671"/>
                  <a:pt x="28945" y="117731"/>
                </a:cubicBezTo>
                <a:cubicBezTo>
                  <a:pt x="28913" y="117731"/>
                  <a:pt x="28913" y="117791"/>
                  <a:pt x="28882" y="117791"/>
                </a:cubicBezTo>
                <a:cubicBezTo>
                  <a:pt x="28882" y="117791"/>
                  <a:pt x="28882" y="117791"/>
                  <a:pt x="28851" y="117791"/>
                </a:cubicBezTo>
                <a:cubicBezTo>
                  <a:pt x="28851" y="117731"/>
                  <a:pt x="28851" y="117791"/>
                  <a:pt x="28851" y="117791"/>
                </a:cubicBezTo>
                <a:cubicBezTo>
                  <a:pt x="28851" y="117791"/>
                  <a:pt x="28882" y="117791"/>
                  <a:pt x="28882" y="117850"/>
                </a:cubicBezTo>
                <a:cubicBezTo>
                  <a:pt x="28882" y="117850"/>
                  <a:pt x="28882" y="117850"/>
                  <a:pt x="28913" y="117850"/>
                </a:cubicBezTo>
                <a:cubicBezTo>
                  <a:pt x="28913" y="117910"/>
                  <a:pt x="28945" y="117910"/>
                  <a:pt x="28976" y="117910"/>
                </a:cubicBezTo>
                <a:cubicBezTo>
                  <a:pt x="28976" y="117910"/>
                  <a:pt x="28976" y="117910"/>
                  <a:pt x="29007" y="117910"/>
                </a:cubicBezTo>
                <a:cubicBezTo>
                  <a:pt x="29007" y="117970"/>
                  <a:pt x="28976" y="117970"/>
                  <a:pt x="28976" y="117970"/>
                </a:cubicBezTo>
                <a:cubicBezTo>
                  <a:pt x="28976" y="117970"/>
                  <a:pt x="28945" y="117970"/>
                  <a:pt x="28945" y="117970"/>
                </a:cubicBezTo>
                <a:cubicBezTo>
                  <a:pt x="28913" y="117970"/>
                  <a:pt x="28913" y="117910"/>
                  <a:pt x="28913" y="117910"/>
                </a:cubicBezTo>
                <a:cubicBezTo>
                  <a:pt x="28882" y="117910"/>
                  <a:pt x="28882" y="117850"/>
                  <a:pt x="28851" y="117850"/>
                </a:cubicBezTo>
                <a:cubicBezTo>
                  <a:pt x="28820" y="117850"/>
                  <a:pt x="28788" y="117910"/>
                  <a:pt x="28788" y="117910"/>
                </a:cubicBezTo>
                <a:cubicBezTo>
                  <a:pt x="28757" y="117910"/>
                  <a:pt x="28757" y="117910"/>
                  <a:pt x="28757" y="117970"/>
                </a:cubicBezTo>
                <a:cubicBezTo>
                  <a:pt x="28757" y="117970"/>
                  <a:pt x="28788" y="117970"/>
                  <a:pt x="28788" y="117970"/>
                </a:cubicBezTo>
                <a:cubicBezTo>
                  <a:pt x="28788" y="118029"/>
                  <a:pt x="28820" y="118029"/>
                  <a:pt x="28851" y="118029"/>
                </a:cubicBezTo>
                <a:cubicBezTo>
                  <a:pt x="28851" y="118029"/>
                  <a:pt x="28882" y="117970"/>
                  <a:pt x="28882" y="118029"/>
                </a:cubicBezTo>
                <a:cubicBezTo>
                  <a:pt x="28882" y="118029"/>
                  <a:pt x="28882" y="118029"/>
                  <a:pt x="28882" y="118089"/>
                </a:cubicBezTo>
                <a:cubicBezTo>
                  <a:pt x="28882" y="118089"/>
                  <a:pt x="28882" y="118149"/>
                  <a:pt x="28882" y="118149"/>
                </a:cubicBezTo>
                <a:cubicBezTo>
                  <a:pt x="28882" y="118208"/>
                  <a:pt x="28882" y="118268"/>
                  <a:pt x="28913" y="118208"/>
                </a:cubicBezTo>
                <a:cubicBezTo>
                  <a:pt x="28945" y="118208"/>
                  <a:pt x="28945" y="118149"/>
                  <a:pt x="28945" y="118149"/>
                </a:cubicBezTo>
                <a:cubicBezTo>
                  <a:pt x="28976" y="118089"/>
                  <a:pt x="28976" y="118089"/>
                  <a:pt x="29007" y="118149"/>
                </a:cubicBezTo>
                <a:cubicBezTo>
                  <a:pt x="29007" y="118149"/>
                  <a:pt x="29007" y="118149"/>
                  <a:pt x="29038" y="118149"/>
                </a:cubicBezTo>
                <a:cubicBezTo>
                  <a:pt x="29038" y="118149"/>
                  <a:pt x="29038" y="118149"/>
                  <a:pt x="29070" y="118089"/>
                </a:cubicBezTo>
                <a:cubicBezTo>
                  <a:pt x="29070" y="118089"/>
                  <a:pt x="29070" y="118089"/>
                  <a:pt x="29101" y="118089"/>
                </a:cubicBezTo>
                <a:cubicBezTo>
                  <a:pt x="29101" y="118149"/>
                  <a:pt x="29101" y="118149"/>
                  <a:pt x="29101" y="118149"/>
                </a:cubicBezTo>
                <a:cubicBezTo>
                  <a:pt x="29070" y="118208"/>
                  <a:pt x="29070" y="118149"/>
                  <a:pt x="29070" y="118208"/>
                </a:cubicBezTo>
                <a:cubicBezTo>
                  <a:pt x="29070" y="118208"/>
                  <a:pt x="29038" y="118208"/>
                  <a:pt x="29038" y="118268"/>
                </a:cubicBezTo>
                <a:cubicBezTo>
                  <a:pt x="29038" y="118268"/>
                  <a:pt x="29007" y="118268"/>
                  <a:pt x="29007" y="118328"/>
                </a:cubicBezTo>
                <a:cubicBezTo>
                  <a:pt x="29007" y="118328"/>
                  <a:pt x="28976" y="118328"/>
                  <a:pt x="28976" y="118328"/>
                </a:cubicBezTo>
                <a:cubicBezTo>
                  <a:pt x="29007" y="118388"/>
                  <a:pt x="29007" y="118328"/>
                  <a:pt x="29007" y="118388"/>
                </a:cubicBezTo>
                <a:cubicBezTo>
                  <a:pt x="29038" y="118388"/>
                  <a:pt x="29038" y="118388"/>
                  <a:pt x="29038" y="118388"/>
                </a:cubicBezTo>
                <a:cubicBezTo>
                  <a:pt x="29070" y="118388"/>
                  <a:pt x="29070" y="118328"/>
                  <a:pt x="29101" y="118328"/>
                </a:cubicBezTo>
                <a:cubicBezTo>
                  <a:pt x="29132" y="118328"/>
                  <a:pt x="29132" y="118328"/>
                  <a:pt x="29132" y="118328"/>
                </a:cubicBezTo>
                <a:cubicBezTo>
                  <a:pt x="29163" y="118388"/>
                  <a:pt x="29132" y="118328"/>
                  <a:pt x="29163" y="118268"/>
                </a:cubicBezTo>
                <a:cubicBezTo>
                  <a:pt x="29163" y="118268"/>
                  <a:pt x="29195" y="118268"/>
                  <a:pt x="29195" y="118328"/>
                </a:cubicBezTo>
                <a:close/>
                <a:moveTo>
                  <a:pt x="28257" y="115820"/>
                </a:moveTo>
                <a:cubicBezTo>
                  <a:pt x="28257" y="115820"/>
                  <a:pt x="28257" y="115820"/>
                  <a:pt x="28226" y="115820"/>
                </a:cubicBezTo>
                <a:cubicBezTo>
                  <a:pt x="28226" y="115701"/>
                  <a:pt x="28194" y="115761"/>
                  <a:pt x="28194" y="115820"/>
                </a:cubicBezTo>
                <a:cubicBezTo>
                  <a:pt x="28194" y="115880"/>
                  <a:pt x="28194" y="115880"/>
                  <a:pt x="28194" y="115880"/>
                </a:cubicBezTo>
                <a:cubicBezTo>
                  <a:pt x="28194" y="115940"/>
                  <a:pt x="28163" y="115940"/>
                  <a:pt x="28163" y="115940"/>
                </a:cubicBezTo>
                <a:cubicBezTo>
                  <a:pt x="28163" y="116000"/>
                  <a:pt x="28163" y="116059"/>
                  <a:pt x="28163" y="116119"/>
                </a:cubicBezTo>
                <a:cubicBezTo>
                  <a:pt x="28194" y="116119"/>
                  <a:pt x="28226" y="116000"/>
                  <a:pt x="28226" y="116000"/>
                </a:cubicBezTo>
                <a:cubicBezTo>
                  <a:pt x="28226" y="115940"/>
                  <a:pt x="28226" y="115940"/>
                  <a:pt x="28226" y="115940"/>
                </a:cubicBezTo>
                <a:cubicBezTo>
                  <a:pt x="28257" y="115880"/>
                  <a:pt x="28257" y="115940"/>
                  <a:pt x="28257" y="115880"/>
                </a:cubicBezTo>
                <a:cubicBezTo>
                  <a:pt x="28288" y="115880"/>
                  <a:pt x="28257" y="115820"/>
                  <a:pt x="28257" y="115820"/>
                </a:cubicBezTo>
                <a:close/>
                <a:moveTo>
                  <a:pt x="29257" y="118447"/>
                </a:moveTo>
                <a:cubicBezTo>
                  <a:pt x="29257" y="118447"/>
                  <a:pt x="29257" y="118388"/>
                  <a:pt x="29257" y="118388"/>
                </a:cubicBezTo>
                <a:cubicBezTo>
                  <a:pt x="29226" y="118388"/>
                  <a:pt x="29226" y="118388"/>
                  <a:pt x="29195" y="118447"/>
                </a:cubicBezTo>
                <a:cubicBezTo>
                  <a:pt x="29195" y="118447"/>
                  <a:pt x="29195" y="118447"/>
                  <a:pt x="29195" y="118447"/>
                </a:cubicBezTo>
                <a:cubicBezTo>
                  <a:pt x="29226" y="118507"/>
                  <a:pt x="29226" y="118507"/>
                  <a:pt x="29257" y="118507"/>
                </a:cubicBezTo>
                <a:cubicBezTo>
                  <a:pt x="29257" y="118507"/>
                  <a:pt x="29257" y="118507"/>
                  <a:pt x="29257" y="118507"/>
                </a:cubicBezTo>
                <a:cubicBezTo>
                  <a:pt x="29257" y="118447"/>
                  <a:pt x="29257" y="118447"/>
                  <a:pt x="29257" y="118447"/>
                </a:cubicBezTo>
                <a:close/>
                <a:moveTo>
                  <a:pt x="28569" y="116716"/>
                </a:moveTo>
                <a:cubicBezTo>
                  <a:pt x="28569" y="116716"/>
                  <a:pt x="28569" y="116716"/>
                  <a:pt x="28569" y="116716"/>
                </a:cubicBezTo>
                <a:cubicBezTo>
                  <a:pt x="28569" y="116776"/>
                  <a:pt x="28569" y="116776"/>
                  <a:pt x="28601" y="116776"/>
                </a:cubicBezTo>
                <a:cubicBezTo>
                  <a:pt x="28601" y="116776"/>
                  <a:pt x="28601" y="116776"/>
                  <a:pt x="28632" y="116776"/>
                </a:cubicBezTo>
                <a:cubicBezTo>
                  <a:pt x="28632" y="116716"/>
                  <a:pt x="28632" y="116776"/>
                  <a:pt x="28632" y="116716"/>
                </a:cubicBezTo>
                <a:cubicBezTo>
                  <a:pt x="28632" y="116716"/>
                  <a:pt x="28632" y="116656"/>
                  <a:pt x="28632" y="116656"/>
                </a:cubicBezTo>
                <a:cubicBezTo>
                  <a:pt x="28601" y="116656"/>
                  <a:pt x="28601" y="116656"/>
                  <a:pt x="28601" y="116597"/>
                </a:cubicBezTo>
                <a:cubicBezTo>
                  <a:pt x="28601" y="116597"/>
                  <a:pt x="28601" y="116597"/>
                  <a:pt x="28569" y="116597"/>
                </a:cubicBezTo>
                <a:cubicBezTo>
                  <a:pt x="28569" y="116537"/>
                  <a:pt x="28507" y="116477"/>
                  <a:pt x="28507" y="116537"/>
                </a:cubicBezTo>
                <a:cubicBezTo>
                  <a:pt x="28476" y="116537"/>
                  <a:pt x="28476" y="116537"/>
                  <a:pt x="28507" y="116537"/>
                </a:cubicBezTo>
                <a:cubicBezTo>
                  <a:pt x="28507" y="116537"/>
                  <a:pt x="28507" y="116537"/>
                  <a:pt x="28538" y="116537"/>
                </a:cubicBezTo>
                <a:cubicBezTo>
                  <a:pt x="28538" y="116597"/>
                  <a:pt x="28538" y="116597"/>
                  <a:pt x="28538" y="116597"/>
                </a:cubicBezTo>
                <a:cubicBezTo>
                  <a:pt x="28569" y="116597"/>
                  <a:pt x="28569" y="116597"/>
                  <a:pt x="28569" y="116656"/>
                </a:cubicBezTo>
                <a:cubicBezTo>
                  <a:pt x="28569" y="116656"/>
                  <a:pt x="28569" y="116656"/>
                  <a:pt x="28569" y="116716"/>
                </a:cubicBezTo>
                <a:close/>
                <a:moveTo>
                  <a:pt x="28851" y="118328"/>
                </a:moveTo>
                <a:cubicBezTo>
                  <a:pt x="28851" y="118388"/>
                  <a:pt x="28851" y="118328"/>
                  <a:pt x="28882" y="118388"/>
                </a:cubicBezTo>
                <a:cubicBezTo>
                  <a:pt x="28882" y="118388"/>
                  <a:pt x="28882" y="118388"/>
                  <a:pt x="28882" y="118388"/>
                </a:cubicBezTo>
                <a:cubicBezTo>
                  <a:pt x="28913" y="118388"/>
                  <a:pt x="28882" y="118328"/>
                  <a:pt x="28882" y="118328"/>
                </a:cubicBezTo>
                <a:cubicBezTo>
                  <a:pt x="28882" y="118268"/>
                  <a:pt x="28820" y="118268"/>
                  <a:pt x="28851" y="118328"/>
                </a:cubicBezTo>
                <a:close/>
                <a:moveTo>
                  <a:pt x="28257" y="112955"/>
                </a:moveTo>
                <a:cubicBezTo>
                  <a:pt x="28257" y="112955"/>
                  <a:pt x="28194" y="112955"/>
                  <a:pt x="28194" y="112955"/>
                </a:cubicBezTo>
                <a:cubicBezTo>
                  <a:pt x="28163" y="113014"/>
                  <a:pt x="28194" y="113074"/>
                  <a:pt x="28226" y="113074"/>
                </a:cubicBezTo>
                <a:cubicBezTo>
                  <a:pt x="28226" y="113134"/>
                  <a:pt x="28226" y="113134"/>
                  <a:pt x="28257" y="113134"/>
                </a:cubicBezTo>
                <a:cubicBezTo>
                  <a:pt x="28257" y="113194"/>
                  <a:pt x="28257" y="113253"/>
                  <a:pt x="28257" y="113253"/>
                </a:cubicBezTo>
                <a:cubicBezTo>
                  <a:pt x="28257" y="113253"/>
                  <a:pt x="28257" y="113253"/>
                  <a:pt x="28257" y="113253"/>
                </a:cubicBezTo>
                <a:cubicBezTo>
                  <a:pt x="28288" y="113253"/>
                  <a:pt x="28288" y="113194"/>
                  <a:pt x="28288" y="113134"/>
                </a:cubicBezTo>
                <a:cubicBezTo>
                  <a:pt x="28319" y="113134"/>
                  <a:pt x="28319" y="113134"/>
                  <a:pt x="28319" y="113134"/>
                </a:cubicBezTo>
                <a:cubicBezTo>
                  <a:pt x="28319" y="113074"/>
                  <a:pt x="28319" y="113074"/>
                  <a:pt x="28319" y="113074"/>
                </a:cubicBezTo>
                <a:cubicBezTo>
                  <a:pt x="28288" y="113014"/>
                  <a:pt x="28288" y="112955"/>
                  <a:pt x="28257" y="112955"/>
                </a:cubicBezTo>
                <a:close/>
                <a:moveTo>
                  <a:pt x="28101" y="113731"/>
                </a:moveTo>
                <a:cubicBezTo>
                  <a:pt x="28101" y="113731"/>
                  <a:pt x="28101" y="113731"/>
                  <a:pt x="28132" y="113731"/>
                </a:cubicBezTo>
                <a:cubicBezTo>
                  <a:pt x="28132" y="113731"/>
                  <a:pt x="28101" y="113791"/>
                  <a:pt x="28101" y="113791"/>
                </a:cubicBezTo>
                <a:cubicBezTo>
                  <a:pt x="28069" y="113850"/>
                  <a:pt x="28069" y="113850"/>
                  <a:pt x="28069" y="113910"/>
                </a:cubicBezTo>
                <a:cubicBezTo>
                  <a:pt x="28038" y="113910"/>
                  <a:pt x="28038" y="113970"/>
                  <a:pt x="28069" y="113970"/>
                </a:cubicBezTo>
                <a:cubicBezTo>
                  <a:pt x="28069" y="114029"/>
                  <a:pt x="28069" y="113970"/>
                  <a:pt x="28101" y="113970"/>
                </a:cubicBezTo>
                <a:cubicBezTo>
                  <a:pt x="28101" y="113970"/>
                  <a:pt x="28101" y="113910"/>
                  <a:pt x="28132" y="113910"/>
                </a:cubicBezTo>
                <a:cubicBezTo>
                  <a:pt x="28163" y="113850"/>
                  <a:pt x="28163" y="113850"/>
                  <a:pt x="28163" y="113850"/>
                </a:cubicBezTo>
                <a:cubicBezTo>
                  <a:pt x="28163" y="113791"/>
                  <a:pt x="28163" y="113791"/>
                  <a:pt x="28163" y="113791"/>
                </a:cubicBezTo>
                <a:cubicBezTo>
                  <a:pt x="28163" y="113731"/>
                  <a:pt x="28194" y="113731"/>
                  <a:pt x="28194" y="113731"/>
                </a:cubicBezTo>
                <a:cubicBezTo>
                  <a:pt x="28194" y="113671"/>
                  <a:pt x="28163" y="113671"/>
                  <a:pt x="28163" y="113671"/>
                </a:cubicBezTo>
                <a:cubicBezTo>
                  <a:pt x="28163" y="113611"/>
                  <a:pt x="28163" y="113611"/>
                  <a:pt x="28132" y="113611"/>
                </a:cubicBezTo>
                <a:cubicBezTo>
                  <a:pt x="28132" y="113611"/>
                  <a:pt x="28132" y="113611"/>
                  <a:pt x="28132" y="113611"/>
                </a:cubicBezTo>
                <a:cubicBezTo>
                  <a:pt x="28132" y="113611"/>
                  <a:pt x="28132" y="113611"/>
                  <a:pt x="28132" y="113611"/>
                </a:cubicBezTo>
                <a:cubicBezTo>
                  <a:pt x="28101" y="113671"/>
                  <a:pt x="28101" y="113611"/>
                  <a:pt x="28101" y="113611"/>
                </a:cubicBezTo>
                <a:cubicBezTo>
                  <a:pt x="28069" y="113552"/>
                  <a:pt x="28069" y="113552"/>
                  <a:pt x="28069" y="113611"/>
                </a:cubicBezTo>
                <a:cubicBezTo>
                  <a:pt x="28069" y="113611"/>
                  <a:pt x="28038" y="113611"/>
                  <a:pt x="28038" y="113611"/>
                </a:cubicBezTo>
                <a:cubicBezTo>
                  <a:pt x="28038" y="113671"/>
                  <a:pt x="28038" y="113671"/>
                  <a:pt x="28069" y="113671"/>
                </a:cubicBezTo>
                <a:cubicBezTo>
                  <a:pt x="28069" y="113671"/>
                  <a:pt x="28069" y="113671"/>
                  <a:pt x="28101" y="113731"/>
                </a:cubicBezTo>
                <a:close/>
                <a:moveTo>
                  <a:pt x="28038" y="113253"/>
                </a:moveTo>
                <a:cubicBezTo>
                  <a:pt x="28038" y="113313"/>
                  <a:pt x="28038" y="113313"/>
                  <a:pt x="28069" y="113313"/>
                </a:cubicBezTo>
                <a:cubicBezTo>
                  <a:pt x="28069" y="113373"/>
                  <a:pt x="28101" y="113373"/>
                  <a:pt x="28101" y="113432"/>
                </a:cubicBezTo>
                <a:cubicBezTo>
                  <a:pt x="28101" y="113432"/>
                  <a:pt x="28069" y="113492"/>
                  <a:pt x="28101" y="113492"/>
                </a:cubicBezTo>
                <a:cubicBezTo>
                  <a:pt x="28101" y="113492"/>
                  <a:pt x="28101" y="113492"/>
                  <a:pt x="28132" y="113432"/>
                </a:cubicBezTo>
                <a:cubicBezTo>
                  <a:pt x="28132" y="113432"/>
                  <a:pt x="28132" y="113432"/>
                  <a:pt x="28132" y="113432"/>
                </a:cubicBezTo>
                <a:cubicBezTo>
                  <a:pt x="28132" y="113432"/>
                  <a:pt x="28132" y="113432"/>
                  <a:pt x="28132" y="113432"/>
                </a:cubicBezTo>
                <a:cubicBezTo>
                  <a:pt x="28163" y="113432"/>
                  <a:pt x="28163" y="113373"/>
                  <a:pt x="28163" y="113373"/>
                </a:cubicBezTo>
                <a:cubicBezTo>
                  <a:pt x="28163" y="113313"/>
                  <a:pt x="28163" y="113253"/>
                  <a:pt x="28132" y="113253"/>
                </a:cubicBezTo>
                <a:cubicBezTo>
                  <a:pt x="28101" y="113253"/>
                  <a:pt x="28101" y="113253"/>
                  <a:pt x="28069" y="113253"/>
                </a:cubicBezTo>
                <a:cubicBezTo>
                  <a:pt x="28069" y="113253"/>
                  <a:pt x="28038" y="113253"/>
                  <a:pt x="28038" y="113253"/>
                </a:cubicBezTo>
                <a:close/>
                <a:moveTo>
                  <a:pt x="28163" y="115283"/>
                </a:moveTo>
                <a:cubicBezTo>
                  <a:pt x="28163" y="115223"/>
                  <a:pt x="28163" y="115164"/>
                  <a:pt x="28194" y="115164"/>
                </a:cubicBezTo>
                <a:cubicBezTo>
                  <a:pt x="28194" y="115104"/>
                  <a:pt x="28226" y="115164"/>
                  <a:pt x="28257" y="115104"/>
                </a:cubicBezTo>
                <a:cubicBezTo>
                  <a:pt x="28257" y="115044"/>
                  <a:pt x="28226" y="115044"/>
                  <a:pt x="28226" y="115044"/>
                </a:cubicBezTo>
                <a:cubicBezTo>
                  <a:pt x="28194" y="115044"/>
                  <a:pt x="28194" y="115044"/>
                  <a:pt x="28194" y="115044"/>
                </a:cubicBezTo>
                <a:cubicBezTo>
                  <a:pt x="28163" y="115044"/>
                  <a:pt x="28163" y="115044"/>
                  <a:pt x="28163" y="115044"/>
                </a:cubicBezTo>
                <a:cubicBezTo>
                  <a:pt x="28132" y="115044"/>
                  <a:pt x="28101" y="115104"/>
                  <a:pt x="28101" y="115104"/>
                </a:cubicBezTo>
                <a:cubicBezTo>
                  <a:pt x="28101" y="115164"/>
                  <a:pt x="28101" y="115223"/>
                  <a:pt x="28132" y="115283"/>
                </a:cubicBezTo>
                <a:cubicBezTo>
                  <a:pt x="28132" y="115283"/>
                  <a:pt x="28132" y="115283"/>
                  <a:pt x="28163" y="115343"/>
                </a:cubicBezTo>
                <a:cubicBezTo>
                  <a:pt x="28163" y="115343"/>
                  <a:pt x="28163" y="115283"/>
                  <a:pt x="28163" y="115283"/>
                </a:cubicBezTo>
                <a:close/>
                <a:moveTo>
                  <a:pt x="28226" y="112776"/>
                </a:moveTo>
                <a:cubicBezTo>
                  <a:pt x="28226" y="112776"/>
                  <a:pt x="28226" y="112716"/>
                  <a:pt x="28226" y="112716"/>
                </a:cubicBezTo>
                <a:cubicBezTo>
                  <a:pt x="28226" y="112716"/>
                  <a:pt x="28257" y="112716"/>
                  <a:pt x="28257" y="112716"/>
                </a:cubicBezTo>
                <a:cubicBezTo>
                  <a:pt x="28257" y="112656"/>
                  <a:pt x="28257" y="112656"/>
                  <a:pt x="28257" y="112656"/>
                </a:cubicBezTo>
                <a:cubicBezTo>
                  <a:pt x="28226" y="112656"/>
                  <a:pt x="28226" y="112656"/>
                  <a:pt x="28226" y="112656"/>
                </a:cubicBezTo>
                <a:cubicBezTo>
                  <a:pt x="28194" y="112656"/>
                  <a:pt x="28194" y="112656"/>
                  <a:pt x="28194" y="112716"/>
                </a:cubicBezTo>
                <a:cubicBezTo>
                  <a:pt x="28194" y="112716"/>
                  <a:pt x="28194" y="112776"/>
                  <a:pt x="28226" y="112776"/>
                </a:cubicBezTo>
                <a:close/>
                <a:moveTo>
                  <a:pt x="28319" y="115223"/>
                </a:moveTo>
                <a:cubicBezTo>
                  <a:pt x="28319" y="115223"/>
                  <a:pt x="28319" y="115223"/>
                  <a:pt x="28288" y="115223"/>
                </a:cubicBezTo>
                <a:cubicBezTo>
                  <a:pt x="28288" y="115283"/>
                  <a:pt x="28319" y="115283"/>
                  <a:pt x="28319" y="115283"/>
                </a:cubicBezTo>
                <a:cubicBezTo>
                  <a:pt x="28319" y="115343"/>
                  <a:pt x="28319" y="115343"/>
                  <a:pt x="28351" y="115343"/>
                </a:cubicBezTo>
                <a:cubicBezTo>
                  <a:pt x="28351" y="115402"/>
                  <a:pt x="28351" y="115402"/>
                  <a:pt x="28351" y="115402"/>
                </a:cubicBezTo>
                <a:cubicBezTo>
                  <a:pt x="28382" y="115462"/>
                  <a:pt x="28351" y="115462"/>
                  <a:pt x="28319" y="115402"/>
                </a:cubicBezTo>
                <a:cubicBezTo>
                  <a:pt x="28319" y="115402"/>
                  <a:pt x="28319" y="115402"/>
                  <a:pt x="28288" y="115402"/>
                </a:cubicBezTo>
                <a:cubicBezTo>
                  <a:pt x="28288" y="115462"/>
                  <a:pt x="28319" y="115462"/>
                  <a:pt x="28319" y="115462"/>
                </a:cubicBezTo>
                <a:cubicBezTo>
                  <a:pt x="28319" y="115462"/>
                  <a:pt x="28351" y="115522"/>
                  <a:pt x="28351" y="115522"/>
                </a:cubicBezTo>
                <a:cubicBezTo>
                  <a:pt x="28351" y="115522"/>
                  <a:pt x="28351" y="115582"/>
                  <a:pt x="28351" y="115582"/>
                </a:cubicBezTo>
                <a:cubicBezTo>
                  <a:pt x="28382" y="115641"/>
                  <a:pt x="28382" y="115582"/>
                  <a:pt x="28413" y="115582"/>
                </a:cubicBezTo>
                <a:cubicBezTo>
                  <a:pt x="28413" y="115582"/>
                  <a:pt x="28413" y="115582"/>
                  <a:pt x="28413" y="115522"/>
                </a:cubicBezTo>
                <a:cubicBezTo>
                  <a:pt x="28444" y="115522"/>
                  <a:pt x="28476" y="115522"/>
                  <a:pt x="28476" y="115582"/>
                </a:cubicBezTo>
                <a:cubicBezTo>
                  <a:pt x="28476" y="115582"/>
                  <a:pt x="28476" y="115582"/>
                  <a:pt x="28476" y="115582"/>
                </a:cubicBezTo>
                <a:cubicBezTo>
                  <a:pt x="28507" y="115582"/>
                  <a:pt x="28476" y="115522"/>
                  <a:pt x="28476" y="115522"/>
                </a:cubicBezTo>
                <a:cubicBezTo>
                  <a:pt x="28476" y="115462"/>
                  <a:pt x="28476" y="115462"/>
                  <a:pt x="28507" y="115402"/>
                </a:cubicBezTo>
                <a:cubicBezTo>
                  <a:pt x="28507" y="115402"/>
                  <a:pt x="28507" y="115343"/>
                  <a:pt x="28507" y="115343"/>
                </a:cubicBezTo>
                <a:cubicBezTo>
                  <a:pt x="28538" y="115343"/>
                  <a:pt x="28538" y="115343"/>
                  <a:pt x="28569" y="115402"/>
                </a:cubicBezTo>
                <a:cubicBezTo>
                  <a:pt x="28569" y="115402"/>
                  <a:pt x="28569" y="115402"/>
                  <a:pt x="28569" y="115402"/>
                </a:cubicBezTo>
                <a:cubicBezTo>
                  <a:pt x="28569" y="115402"/>
                  <a:pt x="28569" y="115343"/>
                  <a:pt x="28569" y="115343"/>
                </a:cubicBezTo>
                <a:cubicBezTo>
                  <a:pt x="28569" y="115343"/>
                  <a:pt x="28569" y="115343"/>
                  <a:pt x="28569" y="115283"/>
                </a:cubicBezTo>
                <a:cubicBezTo>
                  <a:pt x="28538" y="115283"/>
                  <a:pt x="28538" y="115283"/>
                  <a:pt x="28538" y="115283"/>
                </a:cubicBezTo>
                <a:cubicBezTo>
                  <a:pt x="28538" y="115223"/>
                  <a:pt x="28538" y="115223"/>
                  <a:pt x="28538" y="115223"/>
                </a:cubicBezTo>
                <a:cubicBezTo>
                  <a:pt x="28538" y="115164"/>
                  <a:pt x="28507" y="115104"/>
                  <a:pt x="28507" y="115104"/>
                </a:cubicBezTo>
                <a:cubicBezTo>
                  <a:pt x="28507" y="115104"/>
                  <a:pt x="28507" y="115104"/>
                  <a:pt x="28507" y="115104"/>
                </a:cubicBezTo>
                <a:cubicBezTo>
                  <a:pt x="28507" y="115044"/>
                  <a:pt x="28476" y="115044"/>
                  <a:pt x="28476" y="115044"/>
                </a:cubicBezTo>
                <a:cubicBezTo>
                  <a:pt x="28444" y="115044"/>
                  <a:pt x="28444" y="115044"/>
                  <a:pt x="28444" y="115044"/>
                </a:cubicBezTo>
                <a:cubicBezTo>
                  <a:pt x="28444" y="114985"/>
                  <a:pt x="28413" y="114985"/>
                  <a:pt x="28413" y="114985"/>
                </a:cubicBezTo>
                <a:cubicBezTo>
                  <a:pt x="28413" y="114985"/>
                  <a:pt x="28382" y="115044"/>
                  <a:pt x="28382" y="115044"/>
                </a:cubicBezTo>
                <a:cubicBezTo>
                  <a:pt x="28382" y="115104"/>
                  <a:pt x="28382" y="115104"/>
                  <a:pt x="28413" y="115104"/>
                </a:cubicBezTo>
                <a:cubicBezTo>
                  <a:pt x="28413" y="115104"/>
                  <a:pt x="28413" y="115164"/>
                  <a:pt x="28413" y="115164"/>
                </a:cubicBezTo>
                <a:cubicBezTo>
                  <a:pt x="28413" y="115223"/>
                  <a:pt x="28444" y="115223"/>
                  <a:pt x="28444" y="115283"/>
                </a:cubicBezTo>
                <a:cubicBezTo>
                  <a:pt x="28413" y="115283"/>
                  <a:pt x="28382" y="115283"/>
                  <a:pt x="28413" y="115343"/>
                </a:cubicBezTo>
                <a:cubicBezTo>
                  <a:pt x="28413" y="115343"/>
                  <a:pt x="28413" y="115402"/>
                  <a:pt x="28413" y="115402"/>
                </a:cubicBezTo>
                <a:cubicBezTo>
                  <a:pt x="28382" y="115402"/>
                  <a:pt x="28351" y="115343"/>
                  <a:pt x="28351" y="115343"/>
                </a:cubicBezTo>
                <a:cubicBezTo>
                  <a:pt x="28382" y="115283"/>
                  <a:pt x="28382" y="115223"/>
                  <a:pt x="28319" y="115223"/>
                </a:cubicBezTo>
                <a:close/>
                <a:moveTo>
                  <a:pt x="28132" y="114447"/>
                </a:moveTo>
                <a:cubicBezTo>
                  <a:pt x="28132" y="114447"/>
                  <a:pt x="28132" y="114447"/>
                  <a:pt x="28163" y="114507"/>
                </a:cubicBezTo>
                <a:cubicBezTo>
                  <a:pt x="28163" y="114507"/>
                  <a:pt x="28163" y="114567"/>
                  <a:pt x="28163" y="114567"/>
                </a:cubicBezTo>
                <a:cubicBezTo>
                  <a:pt x="28194" y="114567"/>
                  <a:pt x="28194" y="114567"/>
                  <a:pt x="28194" y="114507"/>
                </a:cubicBezTo>
                <a:cubicBezTo>
                  <a:pt x="28194" y="114507"/>
                  <a:pt x="28194" y="114447"/>
                  <a:pt x="28194" y="114447"/>
                </a:cubicBezTo>
                <a:cubicBezTo>
                  <a:pt x="28163" y="114447"/>
                  <a:pt x="28163" y="114447"/>
                  <a:pt x="28163" y="114388"/>
                </a:cubicBezTo>
                <a:cubicBezTo>
                  <a:pt x="28163" y="114328"/>
                  <a:pt x="28132" y="114208"/>
                  <a:pt x="28069" y="114268"/>
                </a:cubicBezTo>
                <a:cubicBezTo>
                  <a:pt x="28069" y="114268"/>
                  <a:pt x="28069" y="114328"/>
                  <a:pt x="28069" y="114388"/>
                </a:cubicBezTo>
                <a:cubicBezTo>
                  <a:pt x="28069" y="114388"/>
                  <a:pt x="28038" y="114388"/>
                  <a:pt x="28038" y="114447"/>
                </a:cubicBezTo>
                <a:cubicBezTo>
                  <a:pt x="28069" y="114447"/>
                  <a:pt x="28069" y="114507"/>
                  <a:pt x="28101" y="114447"/>
                </a:cubicBezTo>
                <a:cubicBezTo>
                  <a:pt x="28101" y="114447"/>
                  <a:pt x="28101" y="114447"/>
                  <a:pt x="28132" y="114447"/>
                </a:cubicBezTo>
                <a:close/>
                <a:moveTo>
                  <a:pt x="28444" y="115761"/>
                </a:moveTo>
                <a:cubicBezTo>
                  <a:pt x="28413" y="115701"/>
                  <a:pt x="28413" y="115701"/>
                  <a:pt x="28413" y="115701"/>
                </a:cubicBezTo>
                <a:cubicBezTo>
                  <a:pt x="28413" y="115701"/>
                  <a:pt x="28413" y="115701"/>
                  <a:pt x="28413" y="115641"/>
                </a:cubicBezTo>
                <a:cubicBezTo>
                  <a:pt x="28382" y="115641"/>
                  <a:pt x="28382" y="115701"/>
                  <a:pt x="28351" y="115701"/>
                </a:cubicBezTo>
                <a:cubicBezTo>
                  <a:pt x="28351" y="115761"/>
                  <a:pt x="28319" y="115761"/>
                  <a:pt x="28319" y="115761"/>
                </a:cubicBezTo>
                <a:cubicBezTo>
                  <a:pt x="28319" y="115820"/>
                  <a:pt x="28319" y="115820"/>
                  <a:pt x="28319" y="115880"/>
                </a:cubicBezTo>
                <a:cubicBezTo>
                  <a:pt x="28288" y="115880"/>
                  <a:pt x="28288" y="115880"/>
                  <a:pt x="28288" y="115880"/>
                </a:cubicBezTo>
                <a:cubicBezTo>
                  <a:pt x="28257" y="116000"/>
                  <a:pt x="28319" y="115940"/>
                  <a:pt x="28319" y="115940"/>
                </a:cubicBezTo>
                <a:cubicBezTo>
                  <a:pt x="28351" y="115940"/>
                  <a:pt x="28351" y="115880"/>
                  <a:pt x="28351" y="115880"/>
                </a:cubicBezTo>
                <a:cubicBezTo>
                  <a:pt x="28351" y="115820"/>
                  <a:pt x="28351" y="115820"/>
                  <a:pt x="28382" y="115820"/>
                </a:cubicBezTo>
                <a:cubicBezTo>
                  <a:pt x="28382" y="115820"/>
                  <a:pt x="28382" y="115820"/>
                  <a:pt x="28413" y="115820"/>
                </a:cubicBezTo>
                <a:cubicBezTo>
                  <a:pt x="28413" y="115820"/>
                  <a:pt x="28413" y="115880"/>
                  <a:pt x="28413" y="115880"/>
                </a:cubicBezTo>
                <a:cubicBezTo>
                  <a:pt x="28413" y="115880"/>
                  <a:pt x="28444" y="115880"/>
                  <a:pt x="28444" y="115880"/>
                </a:cubicBezTo>
                <a:cubicBezTo>
                  <a:pt x="28444" y="115820"/>
                  <a:pt x="28413" y="115820"/>
                  <a:pt x="28444" y="115820"/>
                </a:cubicBezTo>
                <a:cubicBezTo>
                  <a:pt x="28444" y="115761"/>
                  <a:pt x="28444" y="115761"/>
                  <a:pt x="28444" y="115761"/>
                </a:cubicBezTo>
                <a:close/>
                <a:moveTo>
                  <a:pt x="28288" y="114746"/>
                </a:moveTo>
                <a:cubicBezTo>
                  <a:pt x="28288" y="114746"/>
                  <a:pt x="28288" y="114746"/>
                  <a:pt x="28257" y="114746"/>
                </a:cubicBezTo>
                <a:cubicBezTo>
                  <a:pt x="28257" y="114746"/>
                  <a:pt x="28257" y="114686"/>
                  <a:pt x="28226" y="114686"/>
                </a:cubicBezTo>
                <a:cubicBezTo>
                  <a:pt x="28226" y="114686"/>
                  <a:pt x="28226" y="114626"/>
                  <a:pt x="28194" y="114626"/>
                </a:cubicBezTo>
                <a:cubicBezTo>
                  <a:pt x="28194" y="114626"/>
                  <a:pt x="28163" y="114626"/>
                  <a:pt x="28132" y="114626"/>
                </a:cubicBezTo>
                <a:cubicBezTo>
                  <a:pt x="28132" y="114626"/>
                  <a:pt x="28163" y="114686"/>
                  <a:pt x="28163" y="114686"/>
                </a:cubicBezTo>
                <a:cubicBezTo>
                  <a:pt x="28163" y="114746"/>
                  <a:pt x="28163" y="114746"/>
                  <a:pt x="28163" y="114746"/>
                </a:cubicBezTo>
                <a:cubicBezTo>
                  <a:pt x="28163" y="114746"/>
                  <a:pt x="28194" y="114746"/>
                  <a:pt x="28194" y="114746"/>
                </a:cubicBezTo>
                <a:cubicBezTo>
                  <a:pt x="28226" y="114805"/>
                  <a:pt x="28194" y="114805"/>
                  <a:pt x="28163" y="114805"/>
                </a:cubicBezTo>
                <a:cubicBezTo>
                  <a:pt x="28163" y="114805"/>
                  <a:pt x="28132" y="114686"/>
                  <a:pt x="28132" y="114805"/>
                </a:cubicBezTo>
                <a:cubicBezTo>
                  <a:pt x="28132" y="114805"/>
                  <a:pt x="28163" y="114865"/>
                  <a:pt x="28163" y="114865"/>
                </a:cubicBezTo>
                <a:cubicBezTo>
                  <a:pt x="28194" y="114925"/>
                  <a:pt x="28194" y="114925"/>
                  <a:pt x="28194" y="114985"/>
                </a:cubicBezTo>
                <a:cubicBezTo>
                  <a:pt x="28194" y="115104"/>
                  <a:pt x="28226" y="114925"/>
                  <a:pt x="28226" y="114925"/>
                </a:cubicBezTo>
                <a:cubicBezTo>
                  <a:pt x="28257" y="114865"/>
                  <a:pt x="28257" y="114865"/>
                  <a:pt x="28288" y="114865"/>
                </a:cubicBezTo>
                <a:cubicBezTo>
                  <a:pt x="28319" y="114805"/>
                  <a:pt x="28351" y="114805"/>
                  <a:pt x="28351" y="114746"/>
                </a:cubicBezTo>
                <a:cubicBezTo>
                  <a:pt x="28319" y="114686"/>
                  <a:pt x="28288" y="114805"/>
                  <a:pt x="28288" y="114805"/>
                </a:cubicBezTo>
                <a:cubicBezTo>
                  <a:pt x="28288" y="114805"/>
                  <a:pt x="28288" y="114746"/>
                  <a:pt x="28288" y="114746"/>
                </a:cubicBezTo>
                <a:close/>
                <a:moveTo>
                  <a:pt x="22693" y="42985"/>
                </a:moveTo>
                <a:cubicBezTo>
                  <a:pt x="22693" y="42985"/>
                  <a:pt x="22724" y="42985"/>
                  <a:pt x="22724" y="42985"/>
                </a:cubicBezTo>
                <a:cubicBezTo>
                  <a:pt x="22724" y="42985"/>
                  <a:pt x="22693" y="42985"/>
                  <a:pt x="22693" y="42985"/>
                </a:cubicBezTo>
                <a:cubicBezTo>
                  <a:pt x="22693" y="42985"/>
                  <a:pt x="22662" y="42985"/>
                  <a:pt x="22662" y="43044"/>
                </a:cubicBezTo>
                <a:cubicBezTo>
                  <a:pt x="22693" y="43044"/>
                  <a:pt x="22693" y="42985"/>
                  <a:pt x="22693" y="42985"/>
                </a:cubicBezTo>
                <a:close/>
                <a:moveTo>
                  <a:pt x="28257" y="110149"/>
                </a:moveTo>
                <a:cubicBezTo>
                  <a:pt x="28257" y="110149"/>
                  <a:pt x="28226" y="110208"/>
                  <a:pt x="28257" y="110208"/>
                </a:cubicBezTo>
                <a:cubicBezTo>
                  <a:pt x="28257" y="110208"/>
                  <a:pt x="28257" y="110149"/>
                  <a:pt x="28257" y="110149"/>
                </a:cubicBezTo>
                <a:close/>
                <a:moveTo>
                  <a:pt x="23224" y="42089"/>
                </a:moveTo>
                <a:cubicBezTo>
                  <a:pt x="23256" y="42089"/>
                  <a:pt x="23256" y="42089"/>
                  <a:pt x="23287" y="42029"/>
                </a:cubicBezTo>
                <a:cubicBezTo>
                  <a:pt x="23287" y="42029"/>
                  <a:pt x="23318" y="42029"/>
                  <a:pt x="23349" y="41970"/>
                </a:cubicBezTo>
                <a:cubicBezTo>
                  <a:pt x="23349" y="41970"/>
                  <a:pt x="23381" y="41910"/>
                  <a:pt x="23412" y="41910"/>
                </a:cubicBezTo>
                <a:cubicBezTo>
                  <a:pt x="23412" y="41910"/>
                  <a:pt x="23474" y="41910"/>
                  <a:pt x="23443" y="41850"/>
                </a:cubicBezTo>
                <a:cubicBezTo>
                  <a:pt x="23443" y="41850"/>
                  <a:pt x="23412" y="41850"/>
                  <a:pt x="23412" y="41850"/>
                </a:cubicBezTo>
                <a:cubicBezTo>
                  <a:pt x="23381" y="41910"/>
                  <a:pt x="23349" y="41910"/>
                  <a:pt x="23349" y="41910"/>
                </a:cubicBezTo>
                <a:cubicBezTo>
                  <a:pt x="23318" y="41970"/>
                  <a:pt x="23287" y="41970"/>
                  <a:pt x="23256" y="41970"/>
                </a:cubicBezTo>
                <a:cubicBezTo>
                  <a:pt x="23256" y="42029"/>
                  <a:pt x="23224" y="42029"/>
                  <a:pt x="23224" y="42089"/>
                </a:cubicBezTo>
                <a:cubicBezTo>
                  <a:pt x="23193" y="42089"/>
                  <a:pt x="23224" y="42149"/>
                  <a:pt x="23224" y="42089"/>
                </a:cubicBezTo>
                <a:close/>
                <a:moveTo>
                  <a:pt x="22724" y="42865"/>
                </a:moveTo>
                <a:cubicBezTo>
                  <a:pt x="22724" y="42865"/>
                  <a:pt x="22693" y="42925"/>
                  <a:pt x="22724" y="42925"/>
                </a:cubicBezTo>
                <a:cubicBezTo>
                  <a:pt x="22724" y="42925"/>
                  <a:pt x="22724" y="42925"/>
                  <a:pt x="22724" y="42865"/>
                </a:cubicBezTo>
                <a:close/>
                <a:moveTo>
                  <a:pt x="25412" y="43820"/>
                </a:moveTo>
                <a:cubicBezTo>
                  <a:pt x="25444" y="43820"/>
                  <a:pt x="25475" y="43820"/>
                  <a:pt x="25506" y="43880"/>
                </a:cubicBezTo>
                <a:cubicBezTo>
                  <a:pt x="25506" y="43880"/>
                  <a:pt x="25537" y="43880"/>
                  <a:pt x="25569" y="43940"/>
                </a:cubicBezTo>
                <a:cubicBezTo>
                  <a:pt x="25600" y="43940"/>
                  <a:pt x="25600" y="43940"/>
                  <a:pt x="25631" y="43940"/>
                </a:cubicBezTo>
                <a:cubicBezTo>
                  <a:pt x="25662" y="44000"/>
                  <a:pt x="25662" y="44000"/>
                  <a:pt x="25694" y="44000"/>
                </a:cubicBezTo>
                <a:cubicBezTo>
                  <a:pt x="25694" y="44000"/>
                  <a:pt x="25725" y="44000"/>
                  <a:pt x="25725" y="44059"/>
                </a:cubicBezTo>
                <a:cubicBezTo>
                  <a:pt x="25756" y="44059"/>
                  <a:pt x="25756" y="44059"/>
                  <a:pt x="25787" y="44059"/>
                </a:cubicBezTo>
                <a:cubicBezTo>
                  <a:pt x="25819" y="44059"/>
                  <a:pt x="25819" y="44119"/>
                  <a:pt x="25850" y="44119"/>
                </a:cubicBezTo>
                <a:cubicBezTo>
                  <a:pt x="25850" y="44119"/>
                  <a:pt x="25850" y="44059"/>
                  <a:pt x="25850" y="44059"/>
                </a:cubicBezTo>
                <a:cubicBezTo>
                  <a:pt x="25850" y="44000"/>
                  <a:pt x="25881" y="44000"/>
                  <a:pt x="25881" y="44000"/>
                </a:cubicBezTo>
                <a:cubicBezTo>
                  <a:pt x="25912" y="43940"/>
                  <a:pt x="25912" y="43940"/>
                  <a:pt x="25912" y="43880"/>
                </a:cubicBezTo>
                <a:cubicBezTo>
                  <a:pt x="25912" y="43820"/>
                  <a:pt x="25912" y="43820"/>
                  <a:pt x="25912" y="43820"/>
                </a:cubicBezTo>
                <a:cubicBezTo>
                  <a:pt x="25912" y="43761"/>
                  <a:pt x="25912" y="43761"/>
                  <a:pt x="25881" y="43761"/>
                </a:cubicBezTo>
                <a:cubicBezTo>
                  <a:pt x="25881" y="43761"/>
                  <a:pt x="25881" y="43761"/>
                  <a:pt x="25881" y="43820"/>
                </a:cubicBezTo>
                <a:cubicBezTo>
                  <a:pt x="25881" y="43820"/>
                  <a:pt x="25881" y="43820"/>
                  <a:pt x="25881" y="43820"/>
                </a:cubicBezTo>
                <a:cubicBezTo>
                  <a:pt x="25881" y="43820"/>
                  <a:pt x="25850" y="43880"/>
                  <a:pt x="25850" y="43880"/>
                </a:cubicBezTo>
                <a:cubicBezTo>
                  <a:pt x="25819" y="43880"/>
                  <a:pt x="25850" y="43820"/>
                  <a:pt x="25819" y="43761"/>
                </a:cubicBezTo>
                <a:cubicBezTo>
                  <a:pt x="25819" y="43761"/>
                  <a:pt x="25787" y="43701"/>
                  <a:pt x="25787" y="43701"/>
                </a:cubicBezTo>
                <a:cubicBezTo>
                  <a:pt x="25756" y="43761"/>
                  <a:pt x="25756" y="43761"/>
                  <a:pt x="25725" y="43761"/>
                </a:cubicBezTo>
                <a:cubicBezTo>
                  <a:pt x="25725" y="43761"/>
                  <a:pt x="25694" y="43701"/>
                  <a:pt x="25694" y="43701"/>
                </a:cubicBezTo>
                <a:cubicBezTo>
                  <a:pt x="25662" y="43701"/>
                  <a:pt x="25662" y="43701"/>
                  <a:pt x="25631" y="43701"/>
                </a:cubicBezTo>
                <a:cubicBezTo>
                  <a:pt x="25600" y="43761"/>
                  <a:pt x="25600" y="43820"/>
                  <a:pt x="25537" y="43820"/>
                </a:cubicBezTo>
                <a:cubicBezTo>
                  <a:pt x="25537" y="43820"/>
                  <a:pt x="25537" y="43820"/>
                  <a:pt x="25506" y="43761"/>
                </a:cubicBezTo>
                <a:cubicBezTo>
                  <a:pt x="25506" y="43761"/>
                  <a:pt x="25506" y="43761"/>
                  <a:pt x="25475" y="43701"/>
                </a:cubicBezTo>
                <a:cubicBezTo>
                  <a:pt x="25475" y="43701"/>
                  <a:pt x="25444" y="43761"/>
                  <a:pt x="25444" y="43761"/>
                </a:cubicBezTo>
                <a:cubicBezTo>
                  <a:pt x="25412" y="43761"/>
                  <a:pt x="25412" y="43761"/>
                  <a:pt x="25412" y="43761"/>
                </a:cubicBezTo>
                <a:cubicBezTo>
                  <a:pt x="25381" y="43761"/>
                  <a:pt x="25381" y="43761"/>
                  <a:pt x="25381" y="43761"/>
                </a:cubicBezTo>
                <a:cubicBezTo>
                  <a:pt x="25350" y="43761"/>
                  <a:pt x="25319" y="43820"/>
                  <a:pt x="25350" y="43820"/>
                </a:cubicBezTo>
                <a:cubicBezTo>
                  <a:pt x="25350" y="43880"/>
                  <a:pt x="25412" y="43820"/>
                  <a:pt x="25412" y="43820"/>
                </a:cubicBezTo>
                <a:close/>
                <a:moveTo>
                  <a:pt x="42542" y="81731"/>
                </a:moveTo>
                <a:cubicBezTo>
                  <a:pt x="42542" y="81671"/>
                  <a:pt x="42511" y="81671"/>
                  <a:pt x="42511" y="81611"/>
                </a:cubicBezTo>
                <a:cubicBezTo>
                  <a:pt x="42479" y="81552"/>
                  <a:pt x="42479" y="81552"/>
                  <a:pt x="42479" y="81492"/>
                </a:cubicBezTo>
                <a:cubicBezTo>
                  <a:pt x="42479" y="81432"/>
                  <a:pt x="42479" y="81373"/>
                  <a:pt x="42448" y="81373"/>
                </a:cubicBezTo>
                <a:cubicBezTo>
                  <a:pt x="42448" y="81313"/>
                  <a:pt x="42448" y="81253"/>
                  <a:pt x="42448" y="81194"/>
                </a:cubicBezTo>
                <a:cubicBezTo>
                  <a:pt x="42417" y="81134"/>
                  <a:pt x="42417" y="81134"/>
                  <a:pt x="42417" y="81074"/>
                </a:cubicBezTo>
                <a:cubicBezTo>
                  <a:pt x="42386" y="81014"/>
                  <a:pt x="42386" y="81014"/>
                  <a:pt x="42386" y="80955"/>
                </a:cubicBezTo>
                <a:cubicBezTo>
                  <a:pt x="42354" y="80955"/>
                  <a:pt x="42354" y="80955"/>
                  <a:pt x="42323" y="80955"/>
                </a:cubicBezTo>
                <a:cubicBezTo>
                  <a:pt x="42323" y="80895"/>
                  <a:pt x="42292" y="80895"/>
                  <a:pt x="42261" y="80895"/>
                </a:cubicBezTo>
                <a:cubicBezTo>
                  <a:pt x="42229" y="80895"/>
                  <a:pt x="42198" y="80835"/>
                  <a:pt x="42167" y="80835"/>
                </a:cubicBezTo>
                <a:cubicBezTo>
                  <a:pt x="42167" y="80895"/>
                  <a:pt x="42135" y="80895"/>
                  <a:pt x="42104" y="80895"/>
                </a:cubicBezTo>
                <a:cubicBezTo>
                  <a:pt x="42073" y="80895"/>
                  <a:pt x="42042" y="80895"/>
                  <a:pt x="42010" y="80895"/>
                </a:cubicBezTo>
                <a:cubicBezTo>
                  <a:pt x="41979" y="80895"/>
                  <a:pt x="41979" y="80955"/>
                  <a:pt x="41948" y="80895"/>
                </a:cubicBezTo>
                <a:cubicBezTo>
                  <a:pt x="41917" y="80895"/>
                  <a:pt x="41917" y="80895"/>
                  <a:pt x="41885" y="80895"/>
                </a:cubicBezTo>
                <a:cubicBezTo>
                  <a:pt x="41885" y="80835"/>
                  <a:pt x="41854" y="80835"/>
                  <a:pt x="41854" y="80835"/>
                </a:cubicBezTo>
                <a:cubicBezTo>
                  <a:pt x="41823" y="80776"/>
                  <a:pt x="41792" y="80776"/>
                  <a:pt x="41760" y="80776"/>
                </a:cubicBezTo>
                <a:cubicBezTo>
                  <a:pt x="41729" y="80716"/>
                  <a:pt x="41667" y="80597"/>
                  <a:pt x="41635" y="80537"/>
                </a:cubicBezTo>
                <a:cubicBezTo>
                  <a:pt x="41573" y="80477"/>
                  <a:pt x="41510" y="80417"/>
                  <a:pt x="41479" y="80298"/>
                </a:cubicBezTo>
                <a:cubicBezTo>
                  <a:pt x="41479" y="80298"/>
                  <a:pt x="41479" y="80298"/>
                  <a:pt x="41448" y="80238"/>
                </a:cubicBezTo>
                <a:cubicBezTo>
                  <a:pt x="41448" y="80238"/>
                  <a:pt x="41417" y="80238"/>
                  <a:pt x="41417" y="80238"/>
                </a:cubicBezTo>
                <a:cubicBezTo>
                  <a:pt x="41385" y="80179"/>
                  <a:pt x="41385" y="80119"/>
                  <a:pt x="41354" y="80119"/>
                </a:cubicBezTo>
                <a:cubicBezTo>
                  <a:pt x="41323" y="80059"/>
                  <a:pt x="41323" y="80059"/>
                  <a:pt x="41292" y="80059"/>
                </a:cubicBezTo>
                <a:cubicBezTo>
                  <a:pt x="41292" y="80000"/>
                  <a:pt x="41260" y="80000"/>
                  <a:pt x="41260" y="80000"/>
                </a:cubicBezTo>
                <a:cubicBezTo>
                  <a:pt x="41229" y="79940"/>
                  <a:pt x="41229" y="79940"/>
                  <a:pt x="41229" y="79940"/>
                </a:cubicBezTo>
                <a:cubicBezTo>
                  <a:pt x="41198" y="79820"/>
                  <a:pt x="41135" y="79761"/>
                  <a:pt x="41073" y="79761"/>
                </a:cubicBezTo>
                <a:cubicBezTo>
                  <a:pt x="41010" y="79701"/>
                  <a:pt x="40979" y="79641"/>
                  <a:pt x="40916" y="79582"/>
                </a:cubicBezTo>
                <a:cubicBezTo>
                  <a:pt x="40885" y="79522"/>
                  <a:pt x="40854" y="79522"/>
                  <a:pt x="40823" y="79462"/>
                </a:cubicBezTo>
                <a:cubicBezTo>
                  <a:pt x="40791" y="79462"/>
                  <a:pt x="40791" y="79462"/>
                  <a:pt x="40760" y="79402"/>
                </a:cubicBezTo>
                <a:cubicBezTo>
                  <a:pt x="40729" y="79402"/>
                  <a:pt x="40698" y="79402"/>
                  <a:pt x="40666" y="79402"/>
                </a:cubicBezTo>
                <a:cubicBezTo>
                  <a:pt x="40604" y="79343"/>
                  <a:pt x="40541" y="79343"/>
                  <a:pt x="40510" y="79343"/>
                </a:cubicBezTo>
                <a:cubicBezTo>
                  <a:pt x="40479" y="79343"/>
                  <a:pt x="40479" y="79402"/>
                  <a:pt x="40479" y="79402"/>
                </a:cubicBezTo>
                <a:cubicBezTo>
                  <a:pt x="40448" y="79402"/>
                  <a:pt x="40448" y="79402"/>
                  <a:pt x="40448" y="79402"/>
                </a:cubicBezTo>
                <a:cubicBezTo>
                  <a:pt x="40416" y="79402"/>
                  <a:pt x="40385" y="79402"/>
                  <a:pt x="40385" y="79402"/>
                </a:cubicBezTo>
                <a:cubicBezTo>
                  <a:pt x="40354" y="79402"/>
                  <a:pt x="40354" y="79402"/>
                  <a:pt x="40323" y="79402"/>
                </a:cubicBezTo>
                <a:cubicBezTo>
                  <a:pt x="40323" y="79402"/>
                  <a:pt x="40291" y="79402"/>
                  <a:pt x="40291" y="79402"/>
                </a:cubicBezTo>
                <a:cubicBezTo>
                  <a:pt x="40291" y="79402"/>
                  <a:pt x="40291" y="79462"/>
                  <a:pt x="40260" y="79462"/>
                </a:cubicBezTo>
                <a:cubicBezTo>
                  <a:pt x="40260" y="79402"/>
                  <a:pt x="40260" y="79402"/>
                  <a:pt x="40229" y="79402"/>
                </a:cubicBezTo>
                <a:cubicBezTo>
                  <a:pt x="40197" y="79343"/>
                  <a:pt x="40135" y="79283"/>
                  <a:pt x="40104" y="79343"/>
                </a:cubicBezTo>
                <a:cubicBezTo>
                  <a:pt x="40041" y="79343"/>
                  <a:pt x="39979" y="79402"/>
                  <a:pt x="39947" y="79343"/>
                </a:cubicBezTo>
                <a:cubicBezTo>
                  <a:pt x="39916" y="79343"/>
                  <a:pt x="39885" y="79283"/>
                  <a:pt x="39885" y="79283"/>
                </a:cubicBezTo>
                <a:cubicBezTo>
                  <a:pt x="39854" y="79283"/>
                  <a:pt x="39822" y="79283"/>
                  <a:pt x="39791" y="79223"/>
                </a:cubicBezTo>
                <a:cubicBezTo>
                  <a:pt x="39791" y="79223"/>
                  <a:pt x="39791" y="79223"/>
                  <a:pt x="39760" y="79223"/>
                </a:cubicBezTo>
                <a:cubicBezTo>
                  <a:pt x="39760" y="79164"/>
                  <a:pt x="39760" y="79164"/>
                  <a:pt x="39729" y="79164"/>
                </a:cubicBezTo>
                <a:cubicBezTo>
                  <a:pt x="39697" y="79164"/>
                  <a:pt x="39697" y="79164"/>
                  <a:pt x="39666" y="79104"/>
                </a:cubicBezTo>
                <a:cubicBezTo>
                  <a:pt x="39635" y="79104"/>
                  <a:pt x="39604" y="79104"/>
                  <a:pt x="39604" y="79104"/>
                </a:cubicBezTo>
                <a:cubicBezTo>
                  <a:pt x="39572" y="79044"/>
                  <a:pt x="39572" y="79044"/>
                  <a:pt x="39572" y="79044"/>
                </a:cubicBezTo>
                <a:cubicBezTo>
                  <a:pt x="39541" y="79044"/>
                  <a:pt x="39510" y="79044"/>
                  <a:pt x="39479" y="79104"/>
                </a:cubicBezTo>
                <a:cubicBezTo>
                  <a:pt x="39479" y="79104"/>
                  <a:pt x="39479" y="79104"/>
                  <a:pt x="39447" y="79104"/>
                </a:cubicBezTo>
                <a:cubicBezTo>
                  <a:pt x="39416" y="79104"/>
                  <a:pt x="39416" y="79104"/>
                  <a:pt x="39385" y="79104"/>
                </a:cubicBezTo>
                <a:cubicBezTo>
                  <a:pt x="39353" y="79164"/>
                  <a:pt x="39322" y="79164"/>
                  <a:pt x="39322" y="79223"/>
                </a:cubicBezTo>
                <a:cubicBezTo>
                  <a:pt x="39291" y="79223"/>
                  <a:pt x="39291" y="79283"/>
                  <a:pt x="39260" y="79343"/>
                </a:cubicBezTo>
                <a:cubicBezTo>
                  <a:pt x="39228" y="79343"/>
                  <a:pt x="39260" y="79283"/>
                  <a:pt x="39260" y="79223"/>
                </a:cubicBezTo>
                <a:cubicBezTo>
                  <a:pt x="39291" y="79223"/>
                  <a:pt x="39291" y="79164"/>
                  <a:pt x="39291" y="79104"/>
                </a:cubicBezTo>
                <a:cubicBezTo>
                  <a:pt x="39291" y="79104"/>
                  <a:pt x="39322" y="79104"/>
                  <a:pt x="39322" y="79044"/>
                </a:cubicBezTo>
                <a:cubicBezTo>
                  <a:pt x="39322" y="79044"/>
                  <a:pt x="39291" y="79044"/>
                  <a:pt x="39291" y="79044"/>
                </a:cubicBezTo>
                <a:cubicBezTo>
                  <a:pt x="39260" y="79044"/>
                  <a:pt x="39228" y="79044"/>
                  <a:pt x="39228" y="79104"/>
                </a:cubicBezTo>
                <a:cubicBezTo>
                  <a:pt x="39166" y="79164"/>
                  <a:pt x="39197" y="79283"/>
                  <a:pt x="39166" y="79402"/>
                </a:cubicBezTo>
                <a:cubicBezTo>
                  <a:pt x="39166" y="79462"/>
                  <a:pt x="39135" y="79462"/>
                  <a:pt x="39103" y="79522"/>
                </a:cubicBezTo>
                <a:cubicBezTo>
                  <a:pt x="39103" y="79522"/>
                  <a:pt x="39072" y="79582"/>
                  <a:pt x="39072" y="79641"/>
                </a:cubicBezTo>
                <a:cubicBezTo>
                  <a:pt x="39072" y="79582"/>
                  <a:pt x="39072" y="79582"/>
                  <a:pt x="39072" y="79522"/>
                </a:cubicBezTo>
                <a:cubicBezTo>
                  <a:pt x="39103" y="79462"/>
                  <a:pt x="39072" y="79462"/>
                  <a:pt x="39103" y="79402"/>
                </a:cubicBezTo>
                <a:cubicBezTo>
                  <a:pt x="39103" y="79343"/>
                  <a:pt x="39103" y="79343"/>
                  <a:pt x="39135" y="79283"/>
                </a:cubicBezTo>
                <a:cubicBezTo>
                  <a:pt x="39135" y="79223"/>
                  <a:pt x="39135" y="79223"/>
                  <a:pt x="39135" y="79164"/>
                </a:cubicBezTo>
                <a:cubicBezTo>
                  <a:pt x="39135" y="79104"/>
                  <a:pt x="39135" y="79044"/>
                  <a:pt x="39166" y="78985"/>
                </a:cubicBezTo>
                <a:cubicBezTo>
                  <a:pt x="39166" y="78985"/>
                  <a:pt x="39197" y="78925"/>
                  <a:pt x="39166" y="78865"/>
                </a:cubicBezTo>
                <a:cubicBezTo>
                  <a:pt x="39166" y="78865"/>
                  <a:pt x="39135" y="78925"/>
                  <a:pt x="39103" y="78925"/>
                </a:cubicBezTo>
                <a:cubicBezTo>
                  <a:pt x="39103" y="78925"/>
                  <a:pt x="39103" y="78985"/>
                  <a:pt x="39072" y="78985"/>
                </a:cubicBezTo>
                <a:cubicBezTo>
                  <a:pt x="39072" y="78985"/>
                  <a:pt x="39135" y="78805"/>
                  <a:pt x="39135" y="78746"/>
                </a:cubicBezTo>
                <a:cubicBezTo>
                  <a:pt x="39135" y="78746"/>
                  <a:pt x="39135" y="78626"/>
                  <a:pt x="39135" y="78626"/>
                </a:cubicBezTo>
                <a:cubicBezTo>
                  <a:pt x="39103" y="78567"/>
                  <a:pt x="39072" y="78686"/>
                  <a:pt x="39072" y="78626"/>
                </a:cubicBezTo>
                <a:cubicBezTo>
                  <a:pt x="39041" y="78626"/>
                  <a:pt x="39072" y="78507"/>
                  <a:pt x="39041" y="78507"/>
                </a:cubicBezTo>
                <a:cubicBezTo>
                  <a:pt x="39041" y="78507"/>
                  <a:pt x="39010" y="78507"/>
                  <a:pt x="39010" y="78507"/>
                </a:cubicBezTo>
                <a:cubicBezTo>
                  <a:pt x="38978" y="78507"/>
                  <a:pt x="39041" y="78388"/>
                  <a:pt x="38978" y="78388"/>
                </a:cubicBezTo>
                <a:cubicBezTo>
                  <a:pt x="38947" y="78388"/>
                  <a:pt x="38947" y="78447"/>
                  <a:pt x="38947" y="78447"/>
                </a:cubicBezTo>
                <a:cubicBezTo>
                  <a:pt x="38947" y="78447"/>
                  <a:pt x="38916" y="78388"/>
                  <a:pt x="38916" y="78447"/>
                </a:cubicBezTo>
                <a:cubicBezTo>
                  <a:pt x="38885" y="78447"/>
                  <a:pt x="38885" y="78567"/>
                  <a:pt x="38853" y="78507"/>
                </a:cubicBezTo>
                <a:cubicBezTo>
                  <a:pt x="38853" y="78447"/>
                  <a:pt x="38885" y="78328"/>
                  <a:pt x="38853" y="78328"/>
                </a:cubicBezTo>
                <a:cubicBezTo>
                  <a:pt x="38822" y="78388"/>
                  <a:pt x="38822" y="78388"/>
                  <a:pt x="38822" y="78328"/>
                </a:cubicBezTo>
                <a:cubicBezTo>
                  <a:pt x="38791" y="78328"/>
                  <a:pt x="38822" y="78328"/>
                  <a:pt x="38791" y="78328"/>
                </a:cubicBezTo>
                <a:cubicBezTo>
                  <a:pt x="38791" y="78268"/>
                  <a:pt x="38760" y="78268"/>
                  <a:pt x="38760" y="78268"/>
                </a:cubicBezTo>
                <a:cubicBezTo>
                  <a:pt x="38728" y="78268"/>
                  <a:pt x="38728" y="78328"/>
                  <a:pt x="38728" y="78328"/>
                </a:cubicBezTo>
                <a:cubicBezTo>
                  <a:pt x="38697" y="78328"/>
                  <a:pt x="38697" y="78268"/>
                  <a:pt x="38697" y="78268"/>
                </a:cubicBezTo>
                <a:cubicBezTo>
                  <a:pt x="38697" y="78208"/>
                  <a:pt x="38697" y="78208"/>
                  <a:pt x="38666" y="78208"/>
                </a:cubicBezTo>
                <a:cubicBezTo>
                  <a:pt x="38635" y="78208"/>
                  <a:pt x="38635" y="78208"/>
                  <a:pt x="38635" y="78208"/>
                </a:cubicBezTo>
                <a:cubicBezTo>
                  <a:pt x="38603" y="78208"/>
                  <a:pt x="38603" y="78149"/>
                  <a:pt x="38603" y="78149"/>
                </a:cubicBezTo>
                <a:cubicBezTo>
                  <a:pt x="38572" y="78149"/>
                  <a:pt x="38541" y="78208"/>
                  <a:pt x="38541" y="78208"/>
                </a:cubicBezTo>
                <a:cubicBezTo>
                  <a:pt x="38541" y="78149"/>
                  <a:pt x="38541" y="78089"/>
                  <a:pt x="38541" y="78029"/>
                </a:cubicBezTo>
                <a:cubicBezTo>
                  <a:pt x="38510" y="78029"/>
                  <a:pt x="38510" y="78089"/>
                  <a:pt x="38510" y="78149"/>
                </a:cubicBezTo>
                <a:cubicBezTo>
                  <a:pt x="38478" y="78149"/>
                  <a:pt x="38478" y="78149"/>
                  <a:pt x="38447" y="78149"/>
                </a:cubicBezTo>
                <a:cubicBezTo>
                  <a:pt x="38447" y="78149"/>
                  <a:pt x="38416" y="78149"/>
                  <a:pt x="38416" y="78149"/>
                </a:cubicBezTo>
                <a:cubicBezTo>
                  <a:pt x="38322" y="78149"/>
                  <a:pt x="38384" y="78029"/>
                  <a:pt x="38384" y="78029"/>
                </a:cubicBezTo>
                <a:cubicBezTo>
                  <a:pt x="38353" y="77970"/>
                  <a:pt x="38353" y="78089"/>
                  <a:pt x="38322" y="78029"/>
                </a:cubicBezTo>
                <a:cubicBezTo>
                  <a:pt x="38322" y="78029"/>
                  <a:pt x="38322" y="77970"/>
                  <a:pt x="38322" y="77970"/>
                </a:cubicBezTo>
                <a:cubicBezTo>
                  <a:pt x="38322" y="77910"/>
                  <a:pt x="38291" y="77970"/>
                  <a:pt x="38259" y="77970"/>
                </a:cubicBezTo>
                <a:cubicBezTo>
                  <a:pt x="38259" y="77970"/>
                  <a:pt x="38259" y="77970"/>
                  <a:pt x="38259" y="77970"/>
                </a:cubicBezTo>
                <a:cubicBezTo>
                  <a:pt x="38228" y="77970"/>
                  <a:pt x="38228" y="77970"/>
                  <a:pt x="38197" y="77970"/>
                </a:cubicBezTo>
                <a:cubicBezTo>
                  <a:pt x="38197" y="77970"/>
                  <a:pt x="38166" y="77910"/>
                  <a:pt x="38166" y="77910"/>
                </a:cubicBezTo>
                <a:cubicBezTo>
                  <a:pt x="38134" y="77850"/>
                  <a:pt x="38134" y="77850"/>
                  <a:pt x="38103" y="77850"/>
                </a:cubicBezTo>
                <a:cubicBezTo>
                  <a:pt x="38072" y="77850"/>
                  <a:pt x="38041" y="77850"/>
                  <a:pt x="38009" y="77850"/>
                </a:cubicBezTo>
                <a:cubicBezTo>
                  <a:pt x="38009" y="77850"/>
                  <a:pt x="38009" y="77850"/>
                  <a:pt x="37978" y="77850"/>
                </a:cubicBezTo>
                <a:cubicBezTo>
                  <a:pt x="37978" y="77850"/>
                  <a:pt x="37947" y="77850"/>
                  <a:pt x="37947" y="77850"/>
                </a:cubicBezTo>
                <a:cubicBezTo>
                  <a:pt x="37916" y="77910"/>
                  <a:pt x="37884" y="77910"/>
                  <a:pt x="37884" y="77910"/>
                </a:cubicBezTo>
                <a:cubicBezTo>
                  <a:pt x="37853" y="77970"/>
                  <a:pt x="37791" y="77970"/>
                  <a:pt x="37791" y="78089"/>
                </a:cubicBezTo>
                <a:cubicBezTo>
                  <a:pt x="37791" y="78089"/>
                  <a:pt x="37791" y="78149"/>
                  <a:pt x="37791" y="78208"/>
                </a:cubicBezTo>
                <a:cubicBezTo>
                  <a:pt x="37791" y="78268"/>
                  <a:pt x="37759" y="78268"/>
                  <a:pt x="37759" y="78268"/>
                </a:cubicBezTo>
                <a:cubicBezTo>
                  <a:pt x="37728" y="78328"/>
                  <a:pt x="37728" y="78328"/>
                  <a:pt x="37728" y="78388"/>
                </a:cubicBezTo>
                <a:cubicBezTo>
                  <a:pt x="37728" y="78447"/>
                  <a:pt x="37728" y="78447"/>
                  <a:pt x="37728" y="78507"/>
                </a:cubicBezTo>
                <a:cubicBezTo>
                  <a:pt x="37728" y="78507"/>
                  <a:pt x="37728" y="78507"/>
                  <a:pt x="37728" y="78567"/>
                </a:cubicBezTo>
                <a:cubicBezTo>
                  <a:pt x="37697" y="78567"/>
                  <a:pt x="37697" y="78388"/>
                  <a:pt x="37634" y="78447"/>
                </a:cubicBezTo>
                <a:cubicBezTo>
                  <a:pt x="37603" y="78507"/>
                  <a:pt x="37572" y="78567"/>
                  <a:pt x="37541" y="78626"/>
                </a:cubicBezTo>
                <a:cubicBezTo>
                  <a:pt x="37541" y="78626"/>
                  <a:pt x="37509" y="78626"/>
                  <a:pt x="37478" y="78686"/>
                </a:cubicBezTo>
                <a:cubicBezTo>
                  <a:pt x="37478" y="78686"/>
                  <a:pt x="37447" y="78746"/>
                  <a:pt x="37447" y="78805"/>
                </a:cubicBezTo>
                <a:cubicBezTo>
                  <a:pt x="37415" y="78865"/>
                  <a:pt x="37384" y="78985"/>
                  <a:pt x="37384" y="79104"/>
                </a:cubicBezTo>
                <a:cubicBezTo>
                  <a:pt x="37384" y="79044"/>
                  <a:pt x="37384" y="78985"/>
                  <a:pt x="37384" y="78985"/>
                </a:cubicBezTo>
                <a:cubicBezTo>
                  <a:pt x="37384" y="78925"/>
                  <a:pt x="37384" y="78925"/>
                  <a:pt x="37415" y="78925"/>
                </a:cubicBezTo>
                <a:cubicBezTo>
                  <a:pt x="37415" y="78865"/>
                  <a:pt x="37415" y="78805"/>
                  <a:pt x="37415" y="78746"/>
                </a:cubicBezTo>
                <a:cubicBezTo>
                  <a:pt x="37415" y="78746"/>
                  <a:pt x="37415" y="78686"/>
                  <a:pt x="37447" y="78686"/>
                </a:cubicBezTo>
                <a:cubicBezTo>
                  <a:pt x="37447" y="78686"/>
                  <a:pt x="37447" y="78626"/>
                  <a:pt x="37447" y="78626"/>
                </a:cubicBezTo>
                <a:cubicBezTo>
                  <a:pt x="37415" y="78626"/>
                  <a:pt x="37415" y="78626"/>
                  <a:pt x="37384" y="78626"/>
                </a:cubicBezTo>
                <a:cubicBezTo>
                  <a:pt x="37384" y="78626"/>
                  <a:pt x="37353" y="78686"/>
                  <a:pt x="37322" y="78686"/>
                </a:cubicBezTo>
                <a:cubicBezTo>
                  <a:pt x="37290" y="78686"/>
                  <a:pt x="37290" y="78746"/>
                  <a:pt x="37228" y="78746"/>
                </a:cubicBezTo>
                <a:cubicBezTo>
                  <a:pt x="37228" y="78746"/>
                  <a:pt x="37228" y="78686"/>
                  <a:pt x="37197" y="78686"/>
                </a:cubicBezTo>
                <a:cubicBezTo>
                  <a:pt x="37197" y="78686"/>
                  <a:pt x="37165" y="78686"/>
                  <a:pt x="37134" y="78686"/>
                </a:cubicBezTo>
                <a:cubicBezTo>
                  <a:pt x="37134" y="78686"/>
                  <a:pt x="37134" y="78686"/>
                  <a:pt x="37103" y="78746"/>
                </a:cubicBezTo>
                <a:cubicBezTo>
                  <a:pt x="37103" y="78746"/>
                  <a:pt x="37103" y="78686"/>
                  <a:pt x="37072" y="78686"/>
                </a:cubicBezTo>
                <a:cubicBezTo>
                  <a:pt x="37072" y="78686"/>
                  <a:pt x="37040" y="78626"/>
                  <a:pt x="37040" y="78626"/>
                </a:cubicBezTo>
                <a:cubicBezTo>
                  <a:pt x="37009" y="78626"/>
                  <a:pt x="36978" y="78686"/>
                  <a:pt x="36947" y="78626"/>
                </a:cubicBezTo>
                <a:cubicBezTo>
                  <a:pt x="36947" y="78626"/>
                  <a:pt x="36915" y="78567"/>
                  <a:pt x="36915" y="78507"/>
                </a:cubicBezTo>
                <a:cubicBezTo>
                  <a:pt x="36915" y="78507"/>
                  <a:pt x="36915" y="78447"/>
                  <a:pt x="36915" y="78388"/>
                </a:cubicBezTo>
                <a:cubicBezTo>
                  <a:pt x="36915" y="78328"/>
                  <a:pt x="36884" y="78328"/>
                  <a:pt x="36915" y="78268"/>
                </a:cubicBezTo>
                <a:cubicBezTo>
                  <a:pt x="36915" y="78328"/>
                  <a:pt x="36915" y="78388"/>
                  <a:pt x="36947" y="78447"/>
                </a:cubicBezTo>
                <a:cubicBezTo>
                  <a:pt x="36978" y="78507"/>
                  <a:pt x="36978" y="78567"/>
                  <a:pt x="36978" y="78567"/>
                </a:cubicBezTo>
                <a:cubicBezTo>
                  <a:pt x="37009" y="78626"/>
                  <a:pt x="37072" y="78686"/>
                  <a:pt x="37103" y="78626"/>
                </a:cubicBezTo>
                <a:cubicBezTo>
                  <a:pt x="37134" y="78626"/>
                  <a:pt x="37165" y="78626"/>
                  <a:pt x="37197" y="78626"/>
                </a:cubicBezTo>
                <a:cubicBezTo>
                  <a:pt x="37197" y="78626"/>
                  <a:pt x="37197" y="78626"/>
                  <a:pt x="37228" y="78626"/>
                </a:cubicBezTo>
                <a:cubicBezTo>
                  <a:pt x="37228" y="78626"/>
                  <a:pt x="37259" y="78626"/>
                  <a:pt x="37259" y="78626"/>
                </a:cubicBezTo>
                <a:cubicBezTo>
                  <a:pt x="37290" y="78626"/>
                  <a:pt x="37322" y="78626"/>
                  <a:pt x="37322" y="78626"/>
                </a:cubicBezTo>
                <a:cubicBezTo>
                  <a:pt x="37353" y="78567"/>
                  <a:pt x="37353" y="78567"/>
                  <a:pt x="37353" y="78567"/>
                </a:cubicBezTo>
                <a:cubicBezTo>
                  <a:pt x="37353" y="78507"/>
                  <a:pt x="37353" y="78447"/>
                  <a:pt x="37353" y="78507"/>
                </a:cubicBezTo>
                <a:cubicBezTo>
                  <a:pt x="37384" y="78507"/>
                  <a:pt x="37384" y="78507"/>
                  <a:pt x="37384" y="78567"/>
                </a:cubicBezTo>
                <a:cubicBezTo>
                  <a:pt x="37415" y="78567"/>
                  <a:pt x="37447" y="78567"/>
                  <a:pt x="37447" y="78567"/>
                </a:cubicBezTo>
                <a:cubicBezTo>
                  <a:pt x="37509" y="78507"/>
                  <a:pt x="37541" y="78507"/>
                  <a:pt x="37572" y="78447"/>
                </a:cubicBezTo>
                <a:cubicBezTo>
                  <a:pt x="37572" y="78447"/>
                  <a:pt x="37603" y="78388"/>
                  <a:pt x="37603" y="78388"/>
                </a:cubicBezTo>
                <a:cubicBezTo>
                  <a:pt x="37634" y="78328"/>
                  <a:pt x="37634" y="78268"/>
                  <a:pt x="37666" y="78208"/>
                </a:cubicBezTo>
                <a:cubicBezTo>
                  <a:pt x="37666" y="78208"/>
                  <a:pt x="37666" y="78149"/>
                  <a:pt x="37697" y="78089"/>
                </a:cubicBezTo>
                <a:cubicBezTo>
                  <a:pt x="37697" y="78029"/>
                  <a:pt x="37697" y="78029"/>
                  <a:pt x="37697" y="77970"/>
                </a:cubicBezTo>
                <a:cubicBezTo>
                  <a:pt x="37728" y="77970"/>
                  <a:pt x="37728" y="77910"/>
                  <a:pt x="37728" y="77910"/>
                </a:cubicBezTo>
                <a:cubicBezTo>
                  <a:pt x="37728" y="77850"/>
                  <a:pt x="37728" y="77791"/>
                  <a:pt x="37759" y="77731"/>
                </a:cubicBezTo>
                <a:cubicBezTo>
                  <a:pt x="37759" y="77731"/>
                  <a:pt x="37759" y="77671"/>
                  <a:pt x="37759" y="77611"/>
                </a:cubicBezTo>
                <a:cubicBezTo>
                  <a:pt x="37728" y="77552"/>
                  <a:pt x="37666" y="77611"/>
                  <a:pt x="37634" y="77552"/>
                </a:cubicBezTo>
                <a:cubicBezTo>
                  <a:pt x="37603" y="77552"/>
                  <a:pt x="37572" y="77552"/>
                  <a:pt x="37541" y="77552"/>
                </a:cubicBezTo>
                <a:cubicBezTo>
                  <a:pt x="37509" y="77552"/>
                  <a:pt x="37509" y="77552"/>
                  <a:pt x="37478" y="77552"/>
                </a:cubicBezTo>
                <a:cubicBezTo>
                  <a:pt x="37415" y="77552"/>
                  <a:pt x="37384" y="77611"/>
                  <a:pt x="37322" y="77611"/>
                </a:cubicBezTo>
                <a:cubicBezTo>
                  <a:pt x="37290" y="77611"/>
                  <a:pt x="37259" y="77552"/>
                  <a:pt x="37259" y="77552"/>
                </a:cubicBezTo>
                <a:cubicBezTo>
                  <a:pt x="37228" y="77552"/>
                  <a:pt x="37197" y="77552"/>
                  <a:pt x="37165" y="77552"/>
                </a:cubicBezTo>
                <a:cubicBezTo>
                  <a:pt x="37165" y="77552"/>
                  <a:pt x="37134" y="77492"/>
                  <a:pt x="37103" y="77552"/>
                </a:cubicBezTo>
                <a:cubicBezTo>
                  <a:pt x="37072" y="77552"/>
                  <a:pt x="37072" y="77552"/>
                  <a:pt x="37040" y="77552"/>
                </a:cubicBezTo>
                <a:cubicBezTo>
                  <a:pt x="37040" y="77552"/>
                  <a:pt x="37009" y="77492"/>
                  <a:pt x="37009" y="77552"/>
                </a:cubicBezTo>
                <a:cubicBezTo>
                  <a:pt x="36978" y="77552"/>
                  <a:pt x="36978" y="77552"/>
                  <a:pt x="36978" y="77552"/>
                </a:cubicBezTo>
                <a:cubicBezTo>
                  <a:pt x="36947" y="77611"/>
                  <a:pt x="36947" y="77611"/>
                  <a:pt x="36947" y="77671"/>
                </a:cubicBezTo>
                <a:cubicBezTo>
                  <a:pt x="36915" y="77671"/>
                  <a:pt x="36947" y="77671"/>
                  <a:pt x="36947" y="77731"/>
                </a:cubicBezTo>
                <a:cubicBezTo>
                  <a:pt x="36947" y="77731"/>
                  <a:pt x="36915" y="77731"/>
                  <a:pt x="36915" y="77791"/>
                </a:cubicBezTo>
                <a:cubicBezTo>
                  <a:pt x="36947" y="77791"/>
                  <a:pt x="36947" y="77850"/>
                  <a:pt x="36947" y="77850"/>
                </a:cubicBezTo>
                <a:cubicBezTo>
                  <a:pt x="36947" y="77850"/>
                  <a:pt x="36947" y="77850"/>
                  <a:pt x="36947" y="77850"/>
                </a:cubicBezTo>
                <a:cubicBezTo>
                  <a:pt x="36915" y="77791"/>
                  <a:pt x="36915" y="77850"/>
                  <a:pt x="36915" y="77850"/>
                </a:cubicBezTo>
                <a:cubicBezTo>
                  <a:pt x="36884" y="77850"/>
                  <a:pt x="36884" y="77850"/>
                  <a:pt x="36884" y="77850"/>
                </a:cubicBezTo>
                <a:cubicBezTo>
                  <a:pt x="36853" y="77850"/>
                  <a:pt x="36853" y="77850"/>
                  <a:pt x="36853" y="77850"/>
                </a:cubicBezTo>
                <a:cubicBezTo>
                  <a:pt x="36822" y="77910"/>
                  <a:pt x="36822" y="77910"/>
                  <a:pt x="36822" y="77910"/>
                </a:cubicBezTo>
                <a:cubicBezTo>
                  <a:pt x="36790" y="77910"/>
                  <a:pt x="36822" y="77970"/>
                  <a:pt x="36790" y="77970"/>
                </a:cubicBezTo>
                <a:cubicBezTo>
                  <a:pt x="36790" y="78029"/>
                  <a:pt x="36759" y="78029"/>
                  <a:pt x="36790" y="78089"/>
                </a:cubicBezTo>
                <a:cubicBezTo>
                  <a:pt x="36790" y="78089"/>
                  <a:pt x="36790" y="78089"/>
                  <a:pt x="36790" y="78029"/>
                </a:cubicBezTo>
                <a:cubicBezTo>
                  <a:pt x="36790" y="78029"/>
                  <a:pt x="36822" y="78029"/>
                  <a:pt x="36822" y="78029"/>
                </a:cubicBezTo>
                <a:cubicBezTo>
                  <a:pt x="36853" y="77970"/>
                  <a:pt x="36853" y="77910"/>
                  <a:pt x="36853" y="77910"/>
                </a:cubicBezTo>
                <a:cubicBezTo>
                  <a:pt x="36915" y="77910"/>
                  <a:pt x="36884" y="77970"/>
                  <a:pt x="36884" y="78029"/>
                </a:cubicBezTo>
                <a:cubicBezTo>
                  <a:pt x="36884" y="78029"/>
                  <a:pt x="36884" y="78029"/>
                  <a:pt x="36915" y="78089"/>
                </a:cubicBezTo>
                <a:cubicBezTo>
                  <a:pt x="36915" y="78089"/>
                  <a:pt x="36915" y="78089"/>
                  <a:pt x="36915" y="78149"/>
                </a:cubicBezTo>
                <a:cubicBezTo>
                  <a:pt x="36915" y="78149"/>
                  <a:pt x="36915" y="78149"/>
                  <a:pt x="36947" y="78149"/>
                </a:cubicBezTo>
                <a:cubicBezTo>
                  <a:pt x="36947" y="78208"/>
                  <a:pt x="36947" y="78208"/>
                  <a:pt x="36947" y="78208"/>
                </a:cubicBezTo>
                <a:cubicBezTo>
                  <a:pt x="36947" y="78208"/>
                  <a:pt x="36947" y="78208"/>
                  <a:pt x="36947" y="78208"/>
                </a:cubicBezTo>
                <a:cubicBezTo>
                  <a:pt x="36947" y="78208"/>
                  <a:pt x="36915" y="78208"/>
                  <a:pt x="36915" y="78208"/>
                </a:cubicBezTo>
                <a:cubicBezTo>
                  <a:pt x="36915" y="78149"/>
                  <a:pt x="36884" y="78208"/>
                  <a:pt x="36884" y="78149"/>
                </a:cubicBezTo>
                <a:cubicBezTo>
                  <a:pt x="36853" y="78149"/>
                  <a:pt x="36884" y="78089"/>
                  <a:pt x="36853" y="78089"/>
                </a:cubicBezTo>
                <a:cubicBezTo>
                  <a:pt x="36822" y="78089"/>
                  <a:pt x="36822" y="78089"/>
                  <a:pt x="36790" y="78149"/>
                </a:cubicBezTo>
                <a:cubicBezTo>
                  <a:pt x="36790" y="78149"/>
                  <a:pt x="36790" y="78149"/>
                  <a:pt x="36759" y="78208"/>
                </a:cubicBezTo>
                <a:cubicBezTo>
                  <a:pt x="36759" y="78208"/>
                  <a:pt x="36759" y="78208"/>
                  <a:pt x="36728" y="78208"/>
                </a:cubicBezTo>
                <a:cubicBezTo>
                  <a:pt x="36728" y="78268"/>
                  <a:pt x="36728" y="78268"/>
                  <a:pt x="36697" y="78268"/>
                </a:cubicBezTo>
                <a:cubicBezTo>
                  <a:pt x="36697" y="78268"/>
                  <a:pt x="36665" y="78328"/>
                  <a:pt x="36634" y="78328"/>
                </a:cubicBezTo>
                <a:cubicBezTo>
                  <a:pt x="36634" y="78328"/>
                  <a:pt x="36603" y="78388"/>
                  <a:pt x="36603" y="78388"/>
                </a:cubicBezTo>
                <a:cubicBezTo>
                  <a:pt x="36603" y="78388"/>
                  <a:pt x="36572" y="78388"/>
                  <a:pt x="36572" y="78388"/>
                </a:cubicBezTo>
                <a:cubicBezTo>
                  <a:pt x="36572" y="78447"/>
                  <a:pt x="36540" y="78447"/>
                  <a:pt x="36540" y="78447"/>
                </a:cubicBezTo>
                <a:cubicBezTo>
                  <a:pt x="36540" y="78507"/>
                  <a:pt x="36509" y="78507"/>
                  <a:pt x="36478" y="78507"/>
                </a:cubicBezTo>
                <a:cubicBezTo>
                  <a:pt x="36478" y="78507"/>
                  <a:pt x="36446" y="78567"/>
                  <a:pt x="36415" y="78567"/>
                </a:cubicBezTo>
                <a:cubicBezTo>
                  <a:pt x="36384" y="78567"/>
                  <a:pt x="36384" y="78507"/>
                  <a:pt x="36384" y="78507"/>
                </a:cubicBezTo>
                <a:cubicBezTo>
                  <a:pt x="36353" y="78447"/>
                  <a:pt x="36321" y="78447"/>
                  <a:pt x="36290" y="78447"/>
                </a:cubicBezTo>
                <a:cubicBezTo>
                  <a:pt x="36290" y="78507"/>
                  <a:pt x="36259" y="78507"/>
                  <a:pt x="36228" y="78507"/>
                </a:cubicBezTo>
                <a:cubicBezTo>
                  <a:pt x="36259" y="78507"/>
                  <a:pt x="36259" y="78447"/>
                  <a:pt x="36290" y="78447"/>
                </a:cubicBezTo>
                <a:cubicBezTo>
                  <a:pt x="36290" y="78388"/>
                  <a:pt x="36321" y="78388"/>
                  <a:pt x="36321" y="78388"/>
                </a:cubicBezTo>
                <a:cubicBezTo>
                  <a:pt x="36353" y="78388"/>
                  <a:pt x="36384" y="78388"/>
                  <a:pt x="36384" y="78388"/>
                </a:cubicBezTo>
                <a:cubicBezTo>
                  <a:pt x="36415" y="78388"/>
                  <a:pt x="36415" y="78328"/>
                  <a:pt x="36415" y="78388"/>
                </a:cubicBezTo>
                <a:cubicBezTo>
                  <a:pt x="36446" y="78388"/>
                  <a:pt x="36446" y="78388"/>
                  <a:pt x="36446" y="78388"/>
                </a:cubicBezTo>
                <a:cubicBezTo>
                  <a:pt x="36446" y="78388"/>
                  <a:pt x="36478" y="78388"/>
                  <a:pt x="36478" y="78388"/>
                </a:cubicBezTo>
                <a:cubicBezTo>
                  <a:pt x="36478" y="78388"/>
                  <a:pt x="36509" y="78388"/>
                  <a:pt x="36509" y="78328"/>
                </a:cubicBezTo>
                <a:cubicBezTo>
                  <a:pt x="36509" y="78328"/>
                  <a:pt x="36509" y="78268"/>
                  <a:pt x="36509" y="78208"/>
                </a:cubicBezTo>
                <a:cubicBezTo>
                  <a:pt x="36540" y="78149"/>
                  <a:pt x="36540" y="78149"/>
                  <a:pt x="36540" y="78089"/>
                </a:cubicBezTo>
                <a:cubicBezTo>
                  <a:pt x="36540" y="78029"/>
                  <a:pt x="36572" y="78029"/>
                  <a:pt x="36572" y="77970"/>
                </a:cubicBezTo>
                <a:cubicBezTo>
                  <a:pt x="36572" y="78029"/>
                  <a:pt x="36572" y="78029"/>
                  <a:pt x="36572" y="78089"/>
                </a:cubicBezTo>
                <a:cubicBezTo>
                  <a:pt x="36572" y="78089"/>
                  <a:pt x="36572" y="78089"/>
                  <a:pt x="36540" y="78149"/>
                </a:cubicBezTo>
                <a:cubicBezTo>
                  <a:pt x="36540" y="78149"/>
                  <a:pt x="36540" y="78149"/>
                  <a:pt x="36540" y="78208"/>
                </a:cubicBezTo>
                <a:cubicBezTo>
                  <a:pt x="36540" y="78208"/>
                  <a:pt x="36540" y="78208"/>
                  <a:pt x="36540" y="78268"/>
                </a:cubicBezTo>
                <a:cubicBezTo>
                  <a:pt x="36540" y="78268"/>
                  <a:pt x="36540" y="78328"/>
                  <a:pt x="36540" y="78328"/>
                </a:cubicBezTo>
                <a:cubicBezTo>
                  <a:pt x="36509" y="78328"/>
                  <a:pt x="36509" y="78388"/>
                  <a:pt x="36509" y="78388"/>
                </a:cubicBezTo>
                <a:cubicBezTo>
                  <a:pt x="36509" y="78388"/>
                  <a:pt x="36509" y="78447"/>
                  <a:pt x="36509" y="78447"/>
                </a:cubicBezTo>
                <a:cubicBezTo>
                  <a:pt x="36540" y="78447"/>
                  <a:pt x="36572" y="78388"/>
                  <a:pt x="36572" y="78388"/>
                </a:cubicBezTo>
                <a:cubicBezTo>
                  <a:pt x="36603" y="78388"/>
                  <a:pt x="36603" y="78328"/>
                  <a:pt x="36634" y="78328"/>
                </a:cubicBezTo>
                <a:cubicBezTo>
                  <a:pt x="36634" y="78268"/>
                  <a:pt x="36665" y="78268"/>
                  <a:pt x="36665" y="78268"/>
                </a:cubicBezTo>
                <a:cubicBezTo>
                  <a:pt x="36697" y="78208"/>
                  <a:pt x="36697" y="78208"/>
                  <a:pt x="36697" y="78149"/>
                </a:cubicBezTo>
                <a:cubicBezTo>
                  <a:pt x="36728" y="78089"/>
                  <a:pt x="36759" y="78029"/>
                  <a:pt x="36790" y="77910"/>
                </a:cubicBezTo>
                <a:cubicBezTo>
                  <a:pt x="36790" y="77910"/>
                  <a:pt x="36790" y="77791"/>
                  <a:pt x="36759" y="77791"/>
                </a:cubicBezTo>
                <a:cubicBezTo>
                  <a:pt x="36728" y="77731"/>
                  <a:pt x="36728" y="77791"/>
                  <a:pt x="36697" y="77791"/>
                </a:cubicBezTo>
                <a:cubicBezTo>
                  <a:pt x="36697" y="77791"/>
                  <a:pt x="36665" y="77791"/>
                  <a:pt x="36665" y="77791"/>
                </a:cubicBezTo>
                <a:cubicBezTo>
                  <a:pt x="36665" y="77791"/>
                  <a:pt x="36665" y="77731"/>
                  <a:pt x="36665" y="77731"/>
                </a:cubicBezTo>
                <a:cubicBezTo>
                  <a:pt x="36697" y="77731"/>
                  <a:pt x="36697" y="77671"/>
                  <a:pt x="36697" y="77611"/>
                </a:cubicBezTo>
                <a:cubicBezTo>
                  <a:pt x="36728" y="77611"/>
                  <a:pt x="36759" y="77552"/>
                  <a:pt x="36759" y="77552"/>
                </a:cubicBezTo>
                <a:cubicBezTo>
                  <a:pt x="36790" y="77492"/>
                  <a:pt x="36822" y="77432"/>
                  <a:pt x="36822" y="77432"/>
                </a:cubicBezTo>
                <a:cubicBezTo>
                  <a:pt x="36853" y="77373"/>
                  <a:pt x="36853" y="77313"/>
                  <a:pt x="36884" y="77253"/>
                </a:cubicBezTo>
                <a:cubicBezTo>
                  <a:pt x="36915" y="77253"/>
                  <a:pt x="36915" y="77194"/>
                  <a:pt x="36947" y="77194"/>
                </a:cubicBezTo>
                <a:cubicBezTo>
                  <a:pt x="36978" y="77134"/>
                  <a:pt x="36978" y="77074"/>
                  <a:pt x="37009" y="77074"/>
                </a:cubicBezTo>
                <a:cubicBezTo>
                  <a:pt x="37009" y="77014"/>
                  <a:pt x="37040" y="77014"/>
                  <a:pt x="37040" y="77014"/>
                </a:cubicBezTo>
                <a:cubicBezTo>
                  <a:pt x="37072" y="76955"/>
                  <a:pt x="37103" y="76895"/>
                  <a:pt x="37134" y="76835"/>
                </a:cubicBezTo>
                <a:cubicBezTo>
                  <a:pt x="37165" y="76776"/>
                  <a:pt x="37197" y="76716"/>
                  <a:pt x="37228" y="76656"/>
                </a:cubicBezTo>
                <a:cubicBezTo>
                  <a:pt x="37228" y="76597"/>
                  <a:pt x="37197" y="76597"/>
                  <a:pt x="37197" y="76597"/>
                </a:cubicBezTo>
                <a:cubicBezTo>
                  <a:pt x="37197" y="76537"/>
                  <a:pt x="37228" y="76537"/>
                  <a:pt x="37228" y="76537"/>
                </a:cubicBezTo>
                <a:cubicBezTo>
                  <a:pt x="37228" y="76477"/>
                  <a:pt x="37228" y="76477"/>
                  <a:pt x="37228" y="76477"/>
                </a:cubicBezTo>
                <a:cubicBezTo>
                  <a:pt x="37228" y="76358"/>
                  <a:pt x="37228" y="76238"/>
                  <a:pt x="37165" y="76238"/>
                </a:cubicBezTo>
                <a:cubicBezTo>
                  <a:pt x="37165" y="76238"/>
                  <a:pt x="37134" y="76179"/>
                  <a:pt x="37134" y="76179"/>
                </a:cubicBezTo>
                <a:cubicBezTo>
                  <a:pt x="37134" y="76179"/>
                  <a:pt x="37103" y="76179"/>
                  <a:pt x="37103" y="76179"/>
                </a:cubicBezTo>
                <a:cubicBezTo>
                  <a:pt x="37072" y="76179"/>
                  <a:pt x="37040" y="76179"/>
                  <a:pt x="37072" y="76119"/>
                </a:cubicBezTo>
                <a:cubicBezTo>
                  <a:pt x="37103" y="76059"/>
                  <a:pt x="37072" y="76059"/>
                  <a:pt x="37072" y="76000"/>
                </a:cubicBezTo>
                <a:cubicBezTo>
                  <a:pt x="37040" y="76000"/>
                  <a:pt x="37040" y="75940"/>
                  <a:pt x="37009" y="75940"/>
                </a:cubicBezTo>
                <a:cubicBezTo>
                  <a:pt x="37009" y="76000"/>
                  <a:pt x="37009" y="76000"/>
                  <a:pt x="37009" y="76000"/>
                </a:cubicBezTo>
                <a:cubicBezTo>
                  <a:pt x="36978" y="76000"/>
                  <a:pt x="36978" y="76000"/>
                  <a:pt x="36978" y="76000"/>
                </a:cubicBezTo>
                <a:cubicBezTo>
                  <a:pt x="36947" y="76000"/>
                  <a:pt x="36947" y="76000"/>
                  <a:pt x="36947" y="76000"/>
                </a:cubicBezTo>
                <a:cubicBezTo>
                  <a:pt x="36915" y="76000"/>
                  <a:pt x="36915" y="76000"/>
                  <a:pt x="36915" y="75940"/>
                </a:cubicBezTo>
                <a:cubicBezTo>
                  <a:pt x="36915" y="75880"/>
                  <a:pt x="36915" y="75761"/>
                  <a:pt x="36884" y="75641"/>
                </a:cubicBezTo>
                <a:cubicBezTo>
                  <a:pt x="36884" y="75522"/>
                  <a:pt x="36853" y="75462"/>
                  <a:pt x="36822" y="75343"/>
                </a:cubicBezTo>
                <a:cubicBezTo>
                  <a:pt x="36822" y="75283"/>
                  <a:pt x="36822" y="75223"/>
                  <a:pt x="36822" y="75164"/>
                </a:cubicBezTo>
                <a:cubicBezTo>
                  <a:pt x="36822" y="75104"/>
                  <a:pt x="36790" y="75104"/>
                  <a:pt x="36822" y="75044"/>
                </a:cubicBezTo>
                <a:cubicBezTo>
                  <a:pt x="36822" y="74985"/>
                  <a:pt x="36822" y="74865"/>
                  <a:pt x="36822" y="74805"/>
                </a:cubicBezTo>
                <a:cubicBezTo>
                  <a:pt x="36822" y="74805"/>
                  <a:pt x="36790" y="74746"/>
                  <a:pt x="36790" y="74746"/>
                </a:cubicBezTo>
                <a:cubicBezTo>
                  <a:pt x="36790" y="74746"/>
                  <a:pt x="36790" y="74805"/>
                  <a:pt x="36790" y="74805"/>
                </a:cubicBezTo>
                <a:cubicBezTo>
                  <a:pt x="36759" y="74805"/>
                  <a:pt x="36759" y="74686"/>
                  <a:pt x="36759" y="74686"/>
                </a:cubicBezTo>
                <a:cubicBezTo>
                  <a:pt x="36759" y="74626"/>
                  <a:pt x="36728" y="74567"/>
                  <a:pt x="36728" y="74567"/>
                </a:cubicBezTo>
                <a:cubicBezTo>
                  <a:pt x="36697" y="74567"/>
                  <a:pt x="36697" y="74507"/>
                  <a:pt x="36665" y="74507"/>
                </a:cubicBezTo>
                <a:cubicBezTo>
                  <a:pt x="36665" y="74507"/>
                  <a:pt x="36665" y="74447"/>
                  <a:pt x="36665" y="74447"/>
                </a:cubicBezTo>
                <a:cubicBezTo>
                  <a:pt x="36634" y="74388"/>
                  <a:pt x="36634" y="74507"/>
                  <a:pt x="36634" y="74507"/>
                </a:cubicBezTo>
                <a:cubicBezTo>
                  <a:pt x="36634" y="74567"/>
                  <a:pt x="36634" y="74567"/>
                  <a:pt x="36603" y="74567"/>
                </a:cubicBezTo>
                <a:cubicBezTo>
                  <a:pt x="36603" y="74626"/>
                  <a:pt x="36603" y="74626"/>
                  <a:pt x="36603" y="74626"/>
                </a:cubicBezTo>
                <a:cubicBezTo>
                  <a:pt x="36603" y="74626"/>
                  <a:pt x="36603" y="74567"/>
                  <a:pt x="36572" y="74567"/>
                </a:cubicBezTo>
                <a:cubicBezTo>
                  <a:pt x="36572" y="74507"/>
                  <a:pt x="36572" y="74447"/>
                  <a:pt x="36572" y="74388"/>
                </a:cubicBezTo>
                <a:cubicBezTo>
                  <a:pt x="36572" y="74328"/>
                  <a:pt x="36540" y="74328"/>
                  <a:pt x="36540" y="74328"/>
                </a:cubicBezTo>
                <a:cubicBezTo>
                  <a:pt x="36540" y="74328"/>
                  <a:pt x="36540" y="74268"/>
                  <a:pt x="36509" y="74268"/>
                </a:cubicBezTo>
                <a:cubicBezTo>
                  <a:pt x="36509" y="74268"/>
                  <a:pt x="36509" y="74268"/>
                  <a:pt x="36509" y="74328"/>
                </a:cubicBezTo>
                <a:cubicBezTo>
                  <a:pt x="36478" y="74328"/>
                  <a:pt x="36478" y="74328"/>
                  <a:pt x="36478" y="74268"/>
                </a:cubicBezTo>
                <a:cubicBezTo>
                  <a:pt x="36446" y="74268"/>
                  <a:pt x="36446" y="74208"/>
                  <a:pt x="36415" y="74208"/>
                </a:cubicBezTo>
                <a:cubicBezTo>
                  <a:pt x="36384" y="74208"/>
                  <a:pt x="36353" y="74208"/>
                  <a:pt x="36353" y="74149"/>
                </a:cubicBezTo>
                <a:cubicBezTo>
                  <a:pt x="36353" y="74089"/>
                  <a:pt x="36321" y="74029"/>
                  <a:pt x="36321" y="73970"/>
                </a:cubicBezTo>
                <a:cubicBezTo>
                  <a:pt x="36290" y="73970"/>
                  <a:pt x="36259" y="73910"/>
                  <a:pt x="36259" y="73910"/>
                </a:cubicBezTo>
                <a:cubicBezTo>
                  <a:pt x="36196" y="73850"/>
                  <a:pt x="36165" y="73791"/>
                  <a:pt x="36103" y="73731"/>
                </a:cubicBezTo>
                <a:cubicBezTo>
                  <a:pt x="36103" y="73731"/>
                  <a:pt x="36071" y="73671"/>
                  <a:pt x="36040" y="73671"/>
                </a:cubicBezTo>
                <a:cubicBezTo>
                  <a:pt x="36040" y="73671"/>
                  <a:pt x="36009" y="73671"/>
                  <a:pt x="35978" y="73671"/>
                </a:cubicBezTo>
                <a:cubicBezTo>
                  <a:pt x="35978" y="73611"/>
                  <a:pt x="35946" y="73611"/>
                  <a:pt x="35946" y="73611"/>
                </a:cubicBezTo>
                <a:cubicBezTo>
                  <a:pt x="35915" y="73611"/>
                  <a:pt x="35884" y="73552"/>
                  <a:pt x="35853" y="73492"/>
                </a:cubicBezTo>
                <a:cubicBezTo>
                  <a:pt x="35821" y="73492"/>
                  <a:pt x="35790" y="73552"/>
                  <a:pt x="35790" y="73492"/>
                </a:cubicBezTo>
                <a:cubicBezTo>
                  <a:pt x="35759" y="73492"/>
                  <a:pt x="35728" y="73492"/>
                  <a:pt x="35728" y="73432"/>
                </a:cubicBezTo>
                <a:cubicBezTo>
                  <a:pt x="35696" y="73432"/>
                  <a:pt x="35665" y="73432"/>
                  <a:pt x="35634" y="73373"/>
                </a:cubicBezTo>
                <a:cubicBezTo>
                  <a:pt x="35634" y="73373"/>
                  <a:pt x="35634" y="73373"/>
                  <a:pt x="35603" y="73373"/>
                </a:cubicBezTo>
                <a:cubicBezTo>
                  <a:pt x="35603" y="73373"/>
                  <a:pt x="35571" y="73373"/>
                  <a:pt x="35571" y="73373"/>
                </a:cubicBezTo>
                <a:cubicBezTo>
                  <a:pt x="35509" y="73373"/>
                  <a:pt x="35477" y="73373"/>
                  <a:pt x="35446" y="73373"/>
                </a:cubicBezTo>
                <a:cubicBezTo>
                  <a:pt x="35415" y="73373"/>
                  <a:pt x="35415" y="73313"/>
                  <a:pt x="35384" y="73313"/>
                </a:cubicBezTo>
                <a:cubicBezTo>
                  <a:pt x="35352" y="73313"/>
                  <a:pt x="35352" y="73313"/>
                  <a:pt x="35352" y="73373"/>
                </a:cubicBezTo>
                <a:cubicBezTo>
                  <a:pt x="35352" y="73373"/>
                  <a:pt x="35352" y="73373"/>
                  <a:pt x="35352" y="73373"/>
                </a:cubicBezTo>
                <a:cubicBezTo>
                  <a:pt x="35352" y="73432"/>
                  <a:pt x="35352" y="73432"/>
                  <a:pt x="35352" y="73432"/>
                </a:cubicBezTo>
                <a:cubicBezTo>
                  <a:pt x="35321" y="73432"/>
                  <a:pt x="35321" y="73432"/>
                  <a:pt x="35290" y="73432"/>
                </a:cubicBezTo>
                <a:cubicBezTo>
                  <a:pt x="35290" y="73373"/>
                  <a:pt x="35259" y="73373"/>
                  <a:pt x="35227" y="73373"/>
                </a:cubicBezTo>
                <a:cubicBezTo>
                  <a:pt x="35196" y="73373"/>
                  <a:pt x="35196" y="73373"/>
                  <a:pt x="35165" y="73373"/>
                </a:cubicBezTo>
                <a:cubicBezTo>
                  <a:pt x="35134" y="73373"/>
                  <a:pt x="35102" y="73373"/>
                  <a:pt x="35071" y="73432"/>
                </a:cubicBezTo>
                <a:cubicBezTo>
                  <a:pt x="35071" y="73432"/>
                  <a:pt x="35102" y="73492"/>
                  <a:pt x="35071" y="73552"/>
                </a:cubicBezTo>
                <a:cubicBezTo>
                  <a:pt x="35040" y="73552"/>
                  <a:pt x="35040" y="73492"/>
                  <a:pt x="35009" y="73492"/>
                </a:cubicBezTo>
                <a:cubicBezTo>
                  <a:pt x="34977" y="73432"/>
                  <a:pt x="34946" y="73432"/>
                  <a:pt x="34946" y="73432"/>
                </a:cubicBezTo>
                <a:cubicBezTo>
                  <a:pt x="34915" y="73432"/>
                  <a:pt x="34884" y="73373"/>
                  <a:pt x="34852" y="73373"/>
                </a:cubicBezTo>
                <a:cubicBezTo>
                  <a:pt x="34821" y="73373"/>
                  <a:pt x="34821" y="73373"/>
                  <a:pt x="34790" y="73373"/>
                </a:cubicBezTo>
                <a:cubicBezTo>
                  <a:pt x="34759" y="73373"/>
                  <a:pt x="34727" y="73373"/>
                  <a:pt x="34696" y="73373"/>
                </a:cubicBezTo>
                <a:cubicBezTo>
                  <a:pt x="34696" y="73373"/>
                  <a:pt x="34665" y="73373"/>
                  <a:pt x="34665" y="73432"/>
                </a:cubicBezTo>
                <a:cubicBezTo>
                  <a:pt x="34665" y="73432"/>
                  <a:pt x="34634" y="73432"/>
                  <a:pt x="34634" y="73432"/>
                </a:cubicBezTo>
                <a:cubicBezTo>
                  <a:pt x="34634" y="73432"/>
                  <a:pt x="34634" y="73313"/>
                  <a:pt x="34634" y="73313"/>
                </a:cubicBezTo>
                <a:cubicBezTo>
                  <a:pt x="34634" y="73253"/>
                  <a:pt x="34602" y="73194"/>
                  <a:pt x="34602" y="73194"/>
                </a:cubicBezTo>
                <a:cubicBezTo>
                  <a:pt x="34571" y="73134"/>
                  <a:pt x="34571" y="73134"/>
                  <a:pt x="34540" y="73134"/>
                </a:cubicBezTo>
                <a:cubicBezTo>
                  <a:pt x="34508" y="73134"/>
                  <a:pt x="34477" y="73134"/>
                  <a:pt x="34477" y="73074"/>
                </a:cubicBezTo>
                <a:cubicBezTo>
                  <a:pt x="34446" y="73074"/>
                  <a:pt x="34446" y="73014"/>
                  <a:pt x="34415" y="72955"/>
                </a:cubicBezTo>
                <a:cubicBezTo>
                  <a:pt x="34415" y="72955"/>
                  <a:pt x="34383" y="72895"/>
                  <a:pt x="34383" y="72835"/>
                </a:cubicBezTo>
                <a:cubicBezTo>
                  <a:pt x="34352" y="72835"/>
                  <a:pt x="34352" y="72835"/>
                  <a:pt x="34352" y="72835"/>
                </a:cubicBezTo>
                <a:cubicBezTo>
                  <a:pt x="34321" y="72776"/>
                  <a:pt x="34321" y="72835"/>
                  <a:pt x="34321" y="72776"/>
                </a:cubicBezTo>
                <a:cubicBezTo>
                  <a:pt x="34258" y="72776"/>
                  <a:pt x="34227" y="72656"/>
                  <a:pt x="34165" y="72776"/>
                </a:cubicBezTo>
                <a:cubicBezTo>
                  <a:pt x="34133" y="72835"/>
                  <a:pt x="34133" y="72955"/>
                  <a:pt x="34133" y="73014"/>
                </a:cubicBezTo>
                <a:cubicBezTo>
                  <a:pt x="34102" y="73014"/>
                  <a:pt x="34133" y="72955"/>
                  <a:pt x="34133" y="72955"/>
                </a:cubicBezTo>
                <a:cubicBezTo>
                  <a:pt x="34133" y="72895"/>
                  <a:pt x="34133" y="72835"/>
                  <a:pt x="34133" y="72776"/>
                </a:cubicBezTo>
                <a:cubicBezTo>
                  <a:pt x="34133" y="72776"/>
                  <a:pt x="34133" y="72776"/>
                  <a:pt x="34133" y="72716"/>
                </a:cubicBezTo>
                <a:cubicBezTo>
                  <a:pt x="34165" y="72716"/>
                  <a:pt x="34165" y="72656"/>
                  <a:pt x="34165" y="72656"/>
                </a:cubicBezTo>
                <a:cubicBezTo>
                  <a:pt x="34165" y="72597"/>
                  <a:pt x="34165" y="72537"/>
                  <a:pt x="34165" y="72477"/>
                </a:cubicBezTo>
                <a:cubicBezTo>
                  <a:pt x="34165" y="72417"/>
                  <a:pt x="34133" y="72358"/>
                  <a:pt x="34133" y="72298"/>
                </a:cubicBezTo>
                <a:cubicBezTo>
                  <a:pt x="34102" y="72238"/>
                  <a:pt x="34071" y="72179"/>
                  <a:pt x="34040" y="72119"/>
                </a:cubicBezTo>
                <a:cubicBezTo>
                  <a:pt x="34008" y="72059"/>
                  <a:pt x="33977" y="72000"/>
                  <a:pt x="33946" y="71940"/>
                </a:cubicBezTo>
                <a:cubicBezTo>
                  <a:pt x="33915" y="71940"/>
                  <a:pt x="33883" y="71880"/>
                  <a:pt x="33852" y="71880"/>
                </a:cubicBezTo>
                <a:cubicBezTo>
                  <a:pt x="33821" y="71820"/>
                  <a:pt x="33821" y="71820"/>
                  <a:pt x="33790" y="71761"/>
                </a:cubicBezTo>
                <a:cubicBezTo>
                  <a:pt x="33758" y="71761"/>
                  <a:pt x="33727" y="71761"/>
                  <a:pt x="33727" y="71701"/>
                </a:cubicBezTo>
                <a:cubicBezTo>
                  <a:pt x="33696" y="71701"/>
                  <a:pt x="33696" y="71641"/>
                  <a:pt x="33665" y="71641"/>
                </a:cubicBezTo>
                <a:cubicBezTo>
                  <a:pt x="33633" y="71641"/>
                  <a:pt x="33633" y="71582"/>
                  <a:pt x="33602" y="71582"/>
                </a:cubicBezTo>
                <a:cubicBezTo>
                  <a:pt x="33571" y="71522"/>
                  <a:pt x="33508" y="71522"/>
                  <a:pt x="33446" y="71522"/>
                </a:cubicBezTo>
                <a:cubicBezTo>
                  <a:pt x="33383" y="71522"/>
                  <a:pt x="33352" y="71641"/>
                  <a:pt x="33289" y="71641"/>
                </a:cubicBezTo>
                <a:cubicBezTo>
                  <a:pt x="33289" y="71641"/>
                  <a:pt x="33258" y="71641"/>
                  <a:pt x="33227" y="71641"/>
                </a:cubicBezTo>
                <a:cubicBezTo>
                  <a:pt x="33196" y="71641"/>
                  <a:pt x="33196" y="71701"/>
                  <a:pt x="33164" y="71701"/>
                </a:cubicBezTo>
                <a:cubicBezTo>
                  <a:pt x="33133" y="71701"/>
                  <a:pt x="33133" y="71641"/>
                  <a:pt x="33102" y="71641"/>
                </a:cubicBezTo>
                <a:cubicBezTo>
                  <a:pt x="33102" y="71641"/>
                  <a:pt x="33071" y="71582"/>
                  <a:pt x="33071" y="71582"/>
                </a:cubicBezTo>
                <a:cubicBezTo>
                  <a:pt x="33071" y="71582"/>
                  <a:pt x="33039" y="71582"/>
                  <a:pt x="33039" y="71522"/>
                </a:cubicBezTo>
                <a:cubicBezTo>
                  <a:pt x="33071" y="71522"/>
                  <a:pt x="33102" y="71522"/>
                  <a:pt x="33102" y="71522"/>
                </a:cubicBezTo>
                <a:cubicBezTo>
                  <a:pt x="33133" y="71522"/>
                  <a:pt x="33133" y="71522"/>
                  <a:pt x="33133" y="71582"/>
                </a:cubicBezTo>
                <a:cubicBezTo>
                  <a:pt x="33164" y="71582"/>
                  <a:pt x="33164" y="71582"/>
                  <a:pt x="33164" y="71582"/>
                </a:cubicBezTo>
                <a:cubicBezTo>
                  <a:pt x="33196" y="71582"/>
                  <a:pt x="33196" y="71522"/>
                  <a:pt x="33227" y="71462"/>
                </a:cubicBezTo>
                <a:cubicBezTo>
                  <a:pt x="33227" y="71462"/>
                  <a:pt x="33227" y="71462"/>
                  <a:pt x="33227" y="71402"/>
                </a:cubicBezTo>
                <a:cubicBezTo>
                  <a:pt x="33227" y="71402"/>
                  <a:pt x="33227" y="71343"/>
                  <a:pt x="33227" y="71343"/>
                </a:cubicBezTo>
                <a:cubicBezTo>
                  <a:pt x="33227" y="71283"/>
                  <a:pt x="33258" y="71164"/>
                  <a:pt x="33258" y="71164"/>
                </a:cubicBezTo>
                <a:cubicBezTo>
                  <a:pt x="33289" y="71164"/>
                  <a:pt x="33289" y="71164"/>
                  <a:pt x="33289" y="71104"/>
                </a:cubicBezTo>
                <a:cubicBezTo>
                  <a:pt x="33289" y="71104"/>
                  <a:pt x="33321" y="71104"/>
                  <a:pt x="33321" y="71104"/>
                </a:cubicBezTo>
                <a:cubicBezTo>
                  <a:pt x="33321" y="71104"/>
                  <a:pt x="33352" y="71104"/>
                  <a:pt x="33352" y="71044"/>
                </a:cubicBezTo>
                <a:cubicBezTo>
                  <a:pt x="33352" y="71044"/>
                  <a:pt x="33352" y="71044"/>
                  <a:pt x="33352" y="71044"/>
                </a:cubicBezTo>
                <a:cubicBezTo>
                  <a:pt x="33321" y="70985"/>
                  <a:pt x="33289" y="70985"/>
                  <a:pt x="33289" y="70985"/>
                </a:cubicBezTo>
                <a:cubicBezTo>
                  <a:pt x="33258" y="70925"/>
                  <a:pt x="33227" y="70925"/>
                  <a:pt x="33227" y="70865"/>
                </a:cubicBezTo>
                <a:cubicBezTo>
                  <a:pt x="33196" y="70865"/>
                  <a:pt x="33164" y="70805"/>
                  <a:pt x="33164" y="70805"/>
                </a:cubicBezTo>
                <a:cubicBezTo>
                  <a:pt x="33133" y="70746"/>
                  <a:pt x="33102" y="70746"/>
                  <a:pt x="33102" y="70686"/>
                </a:cubicBezTo>
                <a:cubicBezTo>
                  <a:pt x="33071" y="70686"/>
                  <a:pt x="33071" y="70686"/>
                  <a:pt x="33071" y="70686"/>
                </a:cubicBezTo>
                <a:cubicBezTo>
                  <a:pt x="33039" y="70686"/>
                  <a:pt x="33071" y="70686"/>
                  <a:pt x="33039" y="70746"/>
                </a:cubicBezTo>
                <a:cubicBezTo>
                  <a:pt x="33039" y="70746"/>
                  <a:pt x="33039" y="70746"/>
                  <a:pt x="33039" y="70746"/>
                </a:cubicBezTo>
                <a:cubicBezTo>
                  <a:pt x="33008" y="70805"/>
                  <a:pt x="33008" y="70805"/>
                  <a:pt x="33008" y="70805"/>
                </a:cubicBezTo>
                <a:cubicBezTo>
                  <a:pt x="32977" y="70865"/>
                  <a:pt x="32977" y="70805"/>
                  <a:pt x="32977" y="70805"/>
                </a:cubicBezTo>
                <a:cubicBezTo>
                  <a:pt x="32946" y="70746"/>
                  <a:pt x="32946" y="70686"/>
                  <a:pt x="32914" y="70686"/>
                </a:cubicBezTo>
                <a:cubicBezTo>
                  <a:pt x="32914" y="70686"/>
                  <a:pt x="32914" y="70626"/>
                  <a:pt x="32914" y="70626"/>
                </a:cubicBezTo>
                <a:cubicBezTo>
                  <a:pt x="32883" y="70626"/>
                  <a:pt x="32852" y="70626"/>
                  <a:pt x="32821" y="70626"/>
                </a:cubicBezTo>
                <a:cubicBezTo>
                  <a:pt x="32821" y="70686"/>
                  <a:pt x="32821" y="70746"/>
                  <a:pt x="32789" y="70746"/>
                </a:cubicBezTo>
                <a:cubicBezTo>
                  <a:pt x="32758" y="70746"/>
                  <a:pt x="32758" y="70626"/>
                  <a:pt x="32758" y="70626"/>
                </a:cubicBezTo>
                <a:cubicBezTo>
                  <a:pt x="32758" y="70567"/>
                  <a:pt x="32758" y="70507"/>
                  <a:pt x="32727" y="70507"/>
                </a:cubicBezTo>
                <a:cubicBezTo>
                  <a:pt x="32696" y="70507"/>
                  <a:pt x="32696" y="70507"/>
                  <a:pt x="32696" y="70507"/>
                </a:cubicBezTo>
                <a:cubicBezTo>
                  <a:pt x="32664" y="70507"/>
                  <a:pt x="32664" y="70507"/>
                  <a:pt x="32664" y="70447"/>
                </a:cubicBezTo>
                <a:cubicBezTo>
                  <a:pt x="32664" y="70447"/>
                  <a:pt x="32664" y="70388"/>
                  <a:pt x="32633" y="70388"/>
                </a:cubicBezTo>
                <a:cubicBezTo>
                  <a:pt x="32602" y="70388"/>
                  <a:pt x="32602" y="70328"/>
                  <a:pt x="32602" y="70328"/>
                </a:cubicBezTo>
                <a:cubicBezTo>
                  <a:pt x="32602" y="70268"/>
                  <a:pt x="32570" y="70268"/>
                  <a:pt x="32602" y="70208"/>
                </a:cubicBezTo>
                <a:cubicBezTo>
                  <a:pt x="32602" y="70208"/>
                  <a:pt x="32633" y="70208"/>
                  <a:pt x="32633" y="70208"/>
                </a:cubicBezTo>
                <a:cubicBezTo>
                  <a:pt x="32633" y="70208"/>
                  <a:pt x="32664" y="70208"/>
                  <a:pt x="32664" y="70208"/>
                </a:cubicBezTo>
                <a:cubicBezTo>
                  <a:pt x="32696" y="70208"/>
                  <a:pt x="32727" y="70268"/>
                  <a:pt x="32727" y="70268"/>
                </a:cubicBezTo>
                <a:cubicBezTo>
                  <a:pt x="32758" y="70268"/>
                  <a:pt x="32789" y="70208"/>
                  <a:pt x="32821" y="70208"/>
                </a:cubicBezTo>
                <a:cubicBezTo>
                  <a:pt x="32852" y="70208"/>
                  <a:pt x="32852" y="70149"/>
                  <a:pt x="32883" y="70149"/>
                </a:cubicBezTo>
                <a:cubicBezTo>
                  <a:pt x="32914" y="70149"/>
                  <a:pt x="32946" y="70149"/>
                  <a:pt x="32946" y="70089"/>
                </a:cubicBezTo>
                <a:cubicBezTo>
                  <a:pt x="32946" y="70089"/>
                  <a:pt x="32946" y="70089"/>
                  <a:pt x="32946" y="70089"/>
                </a:cubicBezTo>
                <a:cubicBezTo>
                  <a:pt x="32914" y="70089"/>
                  <a:pt x="32883" y="70089"/>
                  <a:pt x="32852" y="70089"/>
                </a:cubicBezTo>
                <a:cubicBezTo>
                  <a:pt x="32821" y="70089"/>
                  <a:pt x="32821" y="70089"/>
                  <a:pt x="32789" y="70089"/>
                </a:cubicBezTo>
                <a:cubicBezTo>
                  <a:pt x="32727" y="70089"/>
                  <a:pt x="32664" y="70089"/>
                  <a:pt x="32602" y="70089"/>
                </a:cubicBezTo>
                <a:cubicBezTo>
                  <a:pt x="32539" y="70089"/>
                  <a:pt x="32477" y="70089"/>
                  <a:pt x="32445" y="70149"/>
                </a:cubicBezTo>
                <a:cubicBezTo>
                  <a:pt x="32414" y="70149"/>
                  <a:pt x="32383" y="70149"/>
                  <a:pt x="32352" y="70149"/>
                </a:cubicBezTo>
                <a:cubicBezTo>
                  <a:pt x="32352" y="70149"/>
                  <a:pt x="32320" y="70149"/>
                  <a:pt x="32320" y="70149"/>
                </a:cubicBezTo>
                <a:cubicBezTo>
                  <a:pt x="32320" y="70149"/>
                  <a:pt x="32320" y="70149"/>
                  <a:pt x="32289" y="70149"/>
                </a:cubicBezTo>
                <a:cubicBezTo>
                  <a:pt x="32289" y="70089"/>
                  <a:pt x="32289" y="70149"/>
                  <a:pt x="32258" y="70089"/>
                </a:cubicBezTo>
                <a:cubicBezTo>
                  <a:pt x="32258" y="70089"/>
                  <a:pt x="32258" y="70089"/>
                  <a:pt x="32258" y="70089"/>
                </a:cubicBezTo>
                <a:cubicBezTo>
                  <a:pt x="32227" y="70149"/>
                  <a:pt x="32258" y="70149"/>
                  <a:pt x="32258" y="70149"/>
                </a:cubicBezTo>
                <a:cubicBezTo>
                  <a:pt x="32227" y="70208"/>
                  <a:pt x="32164" y="70149"/>
                  <a:pt x="32164" y="70149"/>
                </a:cubicBezTo>
                <a:cubicBezTo>
                  <a:pt x="32164" y="70149"/>
                  <a:pt x="32133" y="70149"/>
                  <a:pt x="32133" y="70149"/>
                </a:cubicBezTo>
                <a:cubicBezTo>
                  <a:pt x="32133" y="70149"/>
                  <a:pt x="32102" y="70149"/>
                  <a:pt x="32102" y="70149"/>
                </a:cubicBezTo>
                <a:cubicBezTo>
                  <a:pt x="32070" y="70149"/>
                  <a:pt x="32102" y="70208"/>
                  <a:pt x="32102" y="70208"/>
                </a:cubicBezTo>
                <a:cubicBezTo>
                  <a:pt x="32133" y="70208"/>
                  <a:pt x="32133" y="70208"/>
                  <a:pt x="32133" y="70208"/>
                </a:cubicBezTo>
                <a:cubicBezTo>
                  <a:pt x="32164" y="70268"/>
                  <a:pt x="32164" y="70268"/>
                  <a:pt x="32195" y="70268"/>
                </a:cubicBezTo>
                <a:cubicBezTo>
                  <a:pt x="32195" y="70268"/>
                  <a:pt x="32195" y="70268"/>
                  <a:pt x="32227" y="70268"/>
                </a:cubicBezTo>
                <a:cubicBezTo>
                  <a:pt x="32227" y="70268"/>
                  <a:pt x="32258" y="70208"/>
                  <a:pt x="32258" y="70268"/>
                </a:cubicBezTo>
                <a:cubicBezTo>
                  <a:pt x="32289" y="70268"/>
                  <a:pt x="32227" y="70328"/>
                  <a:pt x="32227" y="70328"/>
                </a:cubicBezTo>
                <a:cubicBezTo>
                  <a:pt x="32195" y="70328"/>
                  <a:pt x="32133" y="70328"/>
                  <a:pt x="32102" y="70328"/>
                </a:cubicBezTo>
                <a:cubicBezTo>
                  <a:pt x="32102" y="70328"/>
                  <a:pt x="32070" y="70388"/>
                  <a:pt x="32039" y="70388"/>
                </a:cubicBezTo>
                <a:cubicBezTo>
                  <a:pt x="32039" y="70388"/>
                  <a:pt x="32008" y="70388"/>
                  <a:pt x="31977" y="70447"/>
                </a:cubicBezTo>
                <a:cubicBezTo>
                  <a:pt x="31945" y="70447"/>
                  <a:pt x="31945" y="70507"/>
                  <a:pt x="31914" y="70507"/>
                </a:cubicBezTo>
                <a:cubicBezTo>
                  <a:pt x="31883" y="70567"/>
                  <a:pt x="31820" y="70567"/>
                  <a:pt x="31789" y="70507"/>
                </a:cubicBezTo>
                <a:cubicBezTo>
                  <a:pt x="31758" y="70507"/>
                  <a:pt x="31727" y="70507"/>
                  <a:pt x="31695" y="70507"/>
                </a:cubicBezTo>
                <a:cubicBezTo>
                  <a:pt x="31664" y="70507"/>
                  <a:pt x="31633" y="70507"/>
                  <a:pt x="31633" y="70507"/>
                </a:cubicBezTo>
                <a:cubicBezTo>
                  <a:pt x="31601" y="70507"/>
                  <a:pt x="31570" y="70447"/>
                  <a:pt x="31570" y="70447"/>
                </a:cubicBezTo>
                <a:cubicBezTo>
                  <a:pt x="31539" y="70447"/>
                  <a:pt x="31539" y="70388"/>
                  <a:pt x="31539" y="70388"/>
                </a:cubicBezTo>
                <a:cubicBezTo>
                  <a:pt x="31539" y="70388"/>
                  <a:pt x="31508" y="70388"/>
                  <a:pt x="31508" y="70388"/>
                </a:cubicBezTo>
                <a:cubicBezTo>
                  <a:pt x="31476" y="70328"/>
                  <a:pt x="31476" y="70208"/>
                  <a:pt x="31445" y="70149"/>
                </a:cubicBezTo>
                <a:cubicBezTo>
                  <a:pt x="31414" y="70149"/>
                  <a:pt x="31383" y="70149"/>
                  <a:pt x="31351" y="70149"/>
                </a:cubicBezTo>
                <a:cubicBezTo>
                  <a:pt x="31289" y="70149"/>
                  <a:pt x="31226" y="70149"/>
                  <a:pt x="31195" y="70149"/>
                </a:cubicBezTo>
                <a:cubicBezTo>
                  <a:pt x="31133" y="70208"/>
                  <a:pt x="31070" y="70208"/>
                  <a:pt x="31008" y="70208"/>
                </a:cubicBezTo>
                <a:cubicBezTo>
                  <a:pt x="30945" y="70208"/>
                  <a:pt x="30914" y="70268"/>
                  <a:pt x="30851" y="70268"/>
                </a:cubicBezTo>
                <a:cubicBezTo>
                  <a:pt x="30820" y="70268"/>
                  <a:pt x="30820" y="70268"/>
                  <a:pt x="30820" y="70268"/>
                </a:cubicBezTo>
                <a:cubicBezTo>
                  <a:pt x="30789" y="70268"/>
                  <a:pt x="30789" y="70268"/>
                  <a:pt x="30758" y="70268"/>
                </a:cubicBezTo>
                <a:cubicBezTo>
                  <a:pt x="30758" y="70208"/>
                  <a:pt x="30726" y="70208"/>
                  <a:pt x="30726" y="70208"/>
                </a:cubicBezTo>
                <a:cubicBezTo>
                  <a:pt x="30695" y="70149"/>
                  <a:pt x="30664" y="70089"/>
                  <a:pt x="30664" y="70089"/>
                </a:cubicBezTo>
                <a:cubicBezTo>
                  <a:pt x="30664" y="70029"/>
                  <a:pt x="30664" y="69970"/>
                  <a:pt x="30664" y="69910"/>
                </a:cubicBezTo>
                <a:cubicBezTo>
                  <a:pt x="30664" y="69910"/>
                  <a:pt x="30664" y="69850"/>
                  <a:pt x="30632" y="69850"/>
                </a:cubicBezTo>
                <a:cubicBezTo>
                  <a:pt x="30601" y="69791"/>
                  <a:pt x="30570" y="69671"/>
                  <a:pt x="30539" y="69671"/>
                </a:cubicBezTo>
                <a:cubicBezTo>
                  <a:pt x="30507" y="69671"/>
                  <a:pt x="30476" y="69611"/>
                  <a:pt x="30445" y="69611"/>
                </a:cubicBezTo>
                <a:cubicBezTo>
                  <a:pt x="30414" y="69611"/>
                  <a:pt x="30382" y="69611"/>
                  <a:pt x="30382" y="69611"/>
                </a:cubicBezTo>
                <a:cubicBezTo>
                  <a:pt x="30351" y="69611"/>
                  <a:pt x="30320" y="69552"/>
                  <a:pt x="30289" y="69552"/>
                </a:cubicBezTo>
                <a:cubicBezTo>
                  <a:pt x="30257" y="69552"/>
                  <a:pt x="30195" y="69611"/>
                  <a:pt x="30164" y="69552"/>
                </a:cubicBezTo>
                <a:cubicBezTo>
                  <a:pt x="30132" y="69492"/>
                  <a:pt x="30132" y="69373"/>
                  <a:pt x="30132" y="69253"/>
                </a:cubicBezTo>
                <a:cubicBezTo>
                  <a:pt x="30101" y="69253"/>
                  <a:pt x="30101" y="69253"/>
                  <a:pt x="30101" y="69194"/>
                </a:cubicBezTo>
                <a:cubicBezTo>
                  <a:pt x="30101" y="69194"/>
                  <a:pt x="30101" y="69134"/>
                  <a:pt x="30101" y="69134"/>
                </a:cubicBezTo>
                <a:cubicBezTo>
                  <a:pt x="30101" y="69074"/>
                  <a:pt x="30070" y="69074"/>
                  <a:pt x="30039" y="69074"/>
                </a:cubicBezTo>
                <a:cubicBezTo>
                  <a:pt x="30007" y="69074"/>
                  <a:pt x="30007" y="69134"/>
                  <a:pt x="29976" y="69194"/>
                </a:cubicBezTo>
                <a:cubicBezTo>
                  <a:pt x="29976" y="69194"/>
                  <a:pt x="29945" y="69253"/>
                  <a:pt x="29945" y="69253"/>
                </a:cubicBezTo>
                <a:cubicBezTo>
                  <a:pt x="29976" y="69313"/>
                  <a:pt x="29976" y="69313"/>
                  <a:pt x="29976" y="69373"/>
                </a:cubicBezTo>
                <a:cubicBezTo>
                  <a:pt x="29976" y="69373"/>
                  <a:pt x="29976" y="69373"/>
                  <a:pt x="29976" y="69432"/>
                </a:cubicBezTo>
                <a:cubicBezTo>
                  <a:pt x="29976" y="69432"/>
                  <a:pt x="30007" y="69432"/>
                  <a:pt x="30007" y="69432"/>
                </a:cubicBezTo>
                <a:cubicBezTo>
                  <a:pt x="30007" y="69492"/>
                  <a:pt x="30007" y="69492"/>
                  <a:pt x="30007" y="69492"/>
                </a:cubicBezTo>
                <a:cubicBezTo>
                  <a:pt x="30039" y="69552"/>
                  <a:pt x="30039" y="69492"/>
                  <a:pt x="30070" y="69492"/>
                </a:cubicBezTo>
                <a:cubicBezTo>
                  <a:pt x="30070" y="69432"/>
                  <a:pt x="30101" y="69432"/>
                  <a:pt x="30132" y="69432"/>
                </a:cubicBezTo>
                <a:cubicBezTo>
                  <a:pt x="30132" y="69432"/>
                  <a:pt x="30132" y="69432"/>
                  <a:pt x="30132" y="69492"/>
                </a:cubicBezTo>
                <a:cubicBezTo>
                  <a:pt x="30132" y="69492"/>
                  <a:pt x="30164" y="69552"/>
                  <a:pt x="30132" y="69552"/>
                </a:cubicBezTo>
                <a:cubicBezTo>
                  <a:pt x="30101" y="69552"/>
                  <a:pt x="30070" y="69552"/>
                  <a:pt x="30070" y="69552"/>
                </a:cubicBezTo>
                <a:cubicBezTo>
                  <a:pt x="30039" y="69611"/>
                  <a:pt x="30007" y="69611"/>
                  <a:pt x="30007" y="69611"/>
                </a:cubicBezTo>
                <a:cubicBezTo>
                  <a:pt x="29945" y="69671"/>
                  <a:pt x="29882" y="69671"/>
                  <a:pt x="29851" y="69731"/>
                </a:cubicBezTo>
                <a:cubicBezTo>
                  <a:pt x="29820" y="69731"/>
                  <a:pt x="29789" y="69731"/>
                  <a:pt x="29757" y="69731"/>
                </a:cubicBezTo>
                <a:cubicBezTo>
                  <a:pt x="29757" y="69791"/>
                  <a:pt x="29726" y="69791"/>
                  <a:pt x="29695" y="69791"/>
                </a:cubicBezTo>
                <a:cubicBezTo>
                  <a:pt x="29695" y="69850"/>
                  <a:pt x="29663" y="69850"/>
                  <a:pt x="29663" y="69850"/>
                </a:cubicBezTo>
                <a:cubicBezTo>
                  <a:pt x="29632" y="69910"/>
                  <a:pt x="29632" y="69910"/>
                  <a:pt x="29601" y="69910"/>
                </a:cubicBezTo>
                <a:cubicBezTo>
                  <a:pt x="29570" y="69910"/>
                  <a:pt x="29538" y="69910"/>
                  <a:pt x="29538" y="69910"/>
                </a:cubicBezTo>
                <a:cubicBezTo>
                  <a:pt x="29507" y="69970"/>
                  <a:pt x="29507" y="69970"/>
                  <a:pt x="29507" y="70029"/>
                </a:cubicBezTo>
                <a:cubicBezTo>
                  <a:pt x="29507" y="70089"/>
                  <a:pt x="29507" y="70149"/>
                  <a:pt x="29507" y="70208"/>
                </a:cubicBezTo>
                <a:cubicBezTo>
                  <a:pt x="29538" y="70268"/>
                  <a:pt x="29538" y="70328"/>
                  <a:pt x="29570" y="70447"/>
                </a:cubicBezTo>
                <a:cubicBezTo>
                  <a:pt x="29570" y="70507"/>
                  <a:pt x="29601" y="70507"/>
                  <a:pt x="29601" y="70567"/>
                </a:cubicBezTo>
                <a:cubicBezTo>
                  <a:pt x="29632" y="70626"/>
                  <a:pt x="29632" y="70626"/>
                  <a:pt x="29632" y="70686"/>
                </a:cubicBezTo>
                <a:cubicBezTo>
                  <a:pt x="29632" y="70746"/>
                  <a:pt x="29632" y="70746"/>
                  <a:pt x="29663" y="70805"/>
                </a:cubicBezTo>
                <a:cubicBezTo>
                  <a:pt x="29663" y="70865"/>
                  <a:pt x="29695" y="70865"/>
                  <a:pt x="29695" y="70925"/>
                </a:cubicBezTo>
                <a:cubicBezTo>
                  <a:pt x="29663" y="70985"/>
                  <a:pt x="29663" y="71044"/>
                  <a:pt x="29663" y="71044"/>
                </a:cubicBezTo>
                <a:cubicBezTo>
                  <a:pt x="29632" y="71104"/>
                  <a:pt x="29632" y="71164"/>
                  <a:pt x="29601" y="71164"/>
                </a:cubicBezTo>
                <a:cubicBezTo>
                  <a:pt x="29570" y="71223"/>
                  <a:pt x="29538" y="71283"/>
                  <a:pt x="29476" y="71223"/>
                </a:cubicBezTo>
                <a:cubicBezTo>
                  <a:pt x="29445" y="71223"/>
                  <a:pt x="29445" y="71164"/>
                  <a:pt x="29445" y="71104"/>
                </a:cubicBezTo>
                <a:cubicBezTo>
                  <a:pt x="29445" y="71104"/>
                  <a:pt x="29445" y="71044"/>
                  <a:pt x="29413" y="70985"/>
                </a:cubicBezTo>
                <a:cubicBezTo>
                  <a:pt x="29413" y="70985"/>
                  <a:pt x="29382" y="70985"/>
                  <a:pt x="29382" y="70925"/>
                </a:cubicBezTo>
                <a:cubicBezTo>
                  <a:pt x="29351" y="70925"/>
                  <a:pt x="29351" y="70865"/>
                  <a:pt x="29320" y="70805"/>
                </a:cubicBezTo>
                <a:cubicBezTo>
                  <a:pt x="29320" y="70805"/>
                  <a:pt x="29288" y="70746"/>
                  <a:pt x="29320" y="70686"/>
                </a:cubicBezTo>
                <a:cubicBezTo>
                  <a:pt x="29320" y="70686"/>
                  <a:pt x="29351" y="70626"/>
                  <a:pt x="29351" y="70567"/>
                </a:cubicBezTo>
                <a:cubicBezTo>
                  <a:pt x="29351" y="70567"/>
                  <a:pt x="29382" y="70507"/>
                  <a:pt x="29382" y="70447"/>
                </a:cubicBezTo>
                <a:cubicBezTo>
                  <a:pt x="29413" y="70447"/>
                  <a:pt x="29413" y="70388"/>
                  <a:pt x="29445" y="70388"/>
                </a:cubicBezTo>
                <a:cubicBezTo>
                  <a:pt x="29445" y="70328"/>
                  <a:pt x="29445" y="70328"/>
                  <a:pt x="29476" y="70268"/>
                </a:cubicBezTo>
                <a:cubicBezTo>
                  <a:pt x="29476" y="70208"/>
                  <a:pt x="29476" y="70208"/>
                  <a:pt x="29476" y="70149"/>
                </a:cubicBezTo>
                <a:cubicBezTo>
                  <a:pt x="29476" y="70089"/>
                  <a:pt x="29476" y="70089"/>
                  <a:pt x="29476" y="70089"/>
                </a:cubicBezTo>
                <a:cubicBezTo>
                  <a:pt x="29445" y="70029"/>
                  <a:pt x="29476" y="70029"/>
                  <a:pt x="29476" y="69970"/>
                </a:cubicBezTo>
                <a:cubicBezTo>
                  <a:pt x="29476" y="69970"/>
                  <a:pt x="29445" y="69970"/>
                  <a:pt x="29445" y="69910"/>
                </a:cubicBezTo>
                <a:cubicBezTo>
                  <a:pt x="29476" y="69910"/>
                  <a:pt x="29476" y="69910"/>
                  <a:pt x="29476" y="69850"/>
                </a:cubicBezTo>
                <a:cubicBezTo>
                  <a:pt x="29445" y="69850"/>
                  <a:pt x="29445" y="69850"/>
                  <a:pt x="29445" y="69850"/>
                </a:cubicBezTo>
                <a:cubicBezTo>
                  <a:pt x="29445" y="69791"/>
                  <a:pt x="29413" y="69791"/>
                  <a:pt x="29413" y="69791"/>
                </a:cubicBezTo>
                <a:cubicBezTo>
                  <a:pt x="29413" y="69731"/>
                  <a:pt x="29382" y="69731"/>
                  <a:pt x="29382" y="69671"/>
                </a:cubicBezTo>
                <a:cubicBezTo>
                  <a:pt x="29351" y="69671"/>
                  <a:pt x="29351" y="69611"/>
                  <a:pt x="29351" y="69552"/>
                </a:cubicBezTo>
                <a:cubicBezTo>
                  <a:pt x="29351" y="69492"/>
                  <a:pt x="29382" y="69492"/>
                  <a:pt x="29413" y="69492"/>
                </a:cubicBezTo>
                <a:cubicBezTo>
                  <a:pt x="29445" y="69432"/>
                  <a:pt x="29476" y="69432"/>
                  <a:pt x="29538" y="69373"/>
                </a:cubicBezTo>
                <a:cubicBezTo>
                  <a:pt x="29538" y="69373"/>
                  <a:pt x="29570" y="69313"/>
                  <a:pt x="29570" y="69313"/>
                </a:cubicBezTo>
                <a:cubicBezTo>
                  <a:pt x="29601" y="69253"/>
                  <a:pt x="29632" y="69313"/>
                  <a:pt x="29632" y="69253"/>
                </a:cubicBezTo>
                <a:cubicBezTo>
                  <a:pt x="29663" y="69194"/>
                  <a:pt x="29663" y="69194"/>
                  <a:pt x="29663" y="69134"/>
                </a:cubicBezTo>
                <a:cubicBezTo>
                  <a:pt x="29632" y="69074"/>
                  <a:pt x="29632" y="69074"/>
                  <a:pt x="29632" y="69014"/>
                </a:cubicBezTo>
                <a:cubicBezTo>
                  <a:pt x="29570" y="68955"/>
                  <a:pt x="29538" y="68895"/>
                  <a:pt x="29476" y="68895"/>
                </a:cubicBezTo>
                <a:cubicBezTo>
                  <a:pt x="29476" y="68895"/>
                  <a:pt x="29445" y="68895"/>
                  <a:pt x="29413" y="68955"/>
                </a:cubicBezTo>
                <a:cubicBezTo>
                  <a:pt x="29382" y="68955"/>
                  <a:pt x="29382" y="68955"/>
                  <a:pt x="29351" y="69014"/>
                </a:cubicBezTo>
                <a:cubicBezTo>
                  <a:pt x="29320" y="69014"/>
                  <a:pt x="29320" y="69014"/>
                  <a:pt x="29288" y="69074"/>
                </a:cubicBezTo>
                <a:cubicBezTo>
                  <a:pt x="29288" y="69074"/>
                  <a:pt x="29257" y="69134"/>
                  <a:pt x="29257" y="69134"/>
                </a:cubicBezTo>
                <a:cubicBezTo>
                  <a:pt x="29257" y="69134"/>
                  <a:pt x="29257" y="69194"/>
                  <a:pt x="29257" y="69194"/>
                </a:cubicBezTo>
                <a:cubicBezTo>
                  <a:pt x="29226" y="69253"/>
                  <a:pt x="29226" y="69253"/>
                  <a:pt x="29195" y="69313"/>
                </a:cubicBezTo>
                <a:cubicBezTo>
                  <a:pt x="29195" y="69313"/>
                  <a:pt x="29163" y="69373"/>
                  <a:pt x="29163" y="69373"/>
                </a:cubicBezTo>
                <a:cubicBezTo>
                  <a:pt x="29132" y="69432"/>
                  <a:pt x="29101" y="69432"/>
                  <a:pt x="29070" y="69432"/>
                </a:cubicBezTo>
                <a:cubicBezTo>
                  <a:pt x="29070" y="69432"/>
                  <a:pt x="29038" y="69492"/>
                  <a:pt x="29038" y="69492"/>
                </a:cubicBezTo>
                <a:cubicBezTo>
                  <a:pt x="29007" y="69492"/>
                  <a:pt x="29007" y="69552"/>
                  <a:pt x="28976" y="69552"/>
                </a:cubicBezTo>
                <a:cubicBezTo>
                  <a:pt x="28945" y="69611"/>
                  <a:pt x="28945" y="69671"/>
                  <a:pt x="28913" y="69671"/>
                </a:cubicBezTo>
                <a:cubicBezTo>
                  <a:pt x="28882" y="69731"/>
                  <a:pt x="28851" y="69731"/>
                  <a:pt x="28820" y="69731"/>
                </a:cubicBezTo>
                <a:cubicBezTo>
                  <a:pt x="28820" y="69731"/>
                  <a:pt x="28820" y="69731"/>
                  <a:pt x="28788" y="69731"/>
                </a:cubicBezTo>
                <a:cubicBezTo>
                  <a:pt x="28788" y="69731"/>
                  <a:pt x="28757" y="69731"/>
                  <a:pt x="28757" y="69731"/>
                </a:cubicBezTo>
                <a:cubicBezTo>
                  <a:pt x="28726" y="69731"/>
                  <a:pt x="28694" y="69731"/>
                  <a:pt x="28694" y="69731"/>
                </a:cubicBezTo>
                <a:cubicBezTo>
                  <a:pt x="28663" y="69731"/>
                  <a:pt x="28663" y="69731"/>
                  <a:pt x="28663" y="69671"/>
                </a:cubicBezTo>
                <a:cubicBezTo>
                  <a:pt x="28632" y="69671"/>
                  <a:pt x="28632" y="69671"/>
                  <a:pt x="28632" y="69671"/>
                </a:cubicBezTo>
                <a:cubicBezTo>
                  <a:pt x="28601" y="69671"/>
                  <a:pt x="28569" y="69731"/>
                  <a:pt x="28569" y="69731"/>
                </a:cubicBezTo>
                <a:cubicBezTo>
                  <a:pt x="28569" y="69791"/>
                  <a:pt x="28569" y="69850"/>
                  <a:pt x="28538" y="69910"/>
                </a:cubicBezTo>
                <a:cubicBezTo>
                  <a:pt x="28507" y="69910"/>
                  <a:pt x="28476" y="69910"/>
                  <a:pt x="28476" y="69910"/>
                </a:cubicBezTo>
                <a:cubicBezTo>
                  <a:pt x="28444" y="69910"/>
                  <a:pt x="28413" y="69910"/>
                  <a:pt x="28413" y="69850"/>
                </a:cubicBezTo>
                <a:cubicBezTo>
                  <a:pt x="28382" y="69850"/>
                  <a:pt x="28351" y="69850"/>
                  <a:pt x="28319" y="69850"/>
                </a:cubicBezTo>
                <a:cubicBezTo>
                  <a:pt x="28319" y="69850"/>
                  <a:pt x="28288" y="69910"/>
                  <a:pt x="28288" y="69910"/>
                </a:cubicBezTo>
                <a:cubicBezTo>
                  <a:pt x="28257" y="69910"/>
                  <a:pt x="28257" y="69970"/>
                  <a:pt x="28257" y="69970"/>
                </a:cubicBezTo>
                <a:cubicBezTo>
                  <a:pt x="28257" y="69970"/>
                  <a:pt x="28226" y="69970"/>
                  <a:pt x="28226" y="70029"/>
                </a:cubicBezTo>
                <a:cubicBezTo>
                  <a:pt x="28226" y="70029"/>
                  <a:pt x="28226" y="70029"/>
                  <a:pt x="28194" y="70089"/>
                </a:cubicBezTo>
                <a:cubicBezTo>
                  <a:pt x="28194" y="70089"/>
                  <a:pt x="28194" y="70089"/>
                  <a:pt x="28194" y="70089"/>
                </a:cubicBezTo>
                <a:cubicBezTo>
                  <a:pt x="28163" y="70149"/>
                  <a:pt x="28132" y="70149"/>
                  <a:pt x="28101" y="70149"/>
                </a:cubicBezTo>
                <a:cubicBezTo>
                  <a:pt x="28101" y="70208"/>
                  <a:pt x="28069" y="70268"/>
                  <a:pt x="28069" y="70268"/>
                </a:cubicBezTo>
                <a:cubicBezTo>
                  <a:pt x="28069" y="70328"/>
                  <a:pt x="28069" y="70328"/>
                  <a:pt x="28069" y="70328"/>
                </a:cubicBezTo>
                <a:cubicBezTo>
                  <a:pt x="28038" y="70388"/>
                  <a:pt x="28038" y="70447"/>
                  <a:pt x="28038" y="70447"/>
                </a:cubicBezTo>
                <a:cubicBezTo>
                  <a:pt x="28038" y="70507"/>
                  <a:pt x="28038" y="70447"/>
                  <a:pt x="28069" y="70447"/>
                </a:cubicBezTo>
                <a:cubicBezTo>
                  <a:pt x="28069" y="70567"/>
                  <a:pt x="28069" y="70626"/>
                  <a:pt x="28038" y="70686"/>
                </a:cubicBezTo>
                <a:cubicBezTo>
                  <a:pt x="28038" y="70746"/>
                  <a:pt x="28007" y="70746"/>
                  <a:pt x="28038" y="70805"/>
                </a:cubicBezTo>
                <a:cubicBezTo>
                  <a:pt x="28069" y="70805"/>
                  <a:pt x="28069" y="70805"/>
                  <a:pt x="28069" y="70865"/>
                </a:cubicBezTo>
                <a:cubicBezTo>
                  <a:pt x="28069" y="70865"/>
                  <a:pt x="28069" y="70925"/>
                  <a:pt x="28038" y="70925"/>
                </a:cubicBezTo>
                <a:cubicBezTo>
                  <a:pt x="28038" y="70985"/>
                  <a:pt x="28007" y="70985"/>
                  <a:pt x="27976" y="70985"/>
                </a:cubicBezTo>
                <a:cubicBezTo>
                  <a:pt x="27976" y="70985"/>
                  <a:pt x="27944" y="70985"/>
                  <a:pt x="27913" y="71044"/>
                </a:cubicBezTo>
                <a:cubicBezTo>
                  <a:pt x="27882" y="71044"/>
                  <a:pt x="27882" y="71044"/>
                  <a:pt x="27851" y="71104"/>
                </a:cubicBezTo>
                <a:cubicBezTo>
                  <a:pt x="27819" y="71164"/>
                  <a:pt x="27851" y="71283"/>
                  <a:pt x="27788" y="71343"/>
                </a:cubicBezTo>
                <a:cubicBezTo>
                  <a:pt x="27788" y="71402"/>
                  <a:pt x="27757" y="71402"/>
                  <a:pt x="27725" y="71402"/>
                </a:cubicBezTo>
                <a:cubicBezTo>
                  <a:pt x="27725" y="71462"/>
                  <a:pt x="27694" y="71462"/>
                  <a:pt x="27663" y="71522"/>
                </a:cubicBezTo>
                <a:cubicBezTo>
                  <a:pt x="27663" y="71522"/>
                  <a:pt x="27632" y="71522"/>
                  <a:pt x="27600" y="71522"/>
                </a:cubicBezTo>
                <a:cubicBezTo>
                  <a:pt x="27569" y="71582"/>
                  <a:pt x="27600" y="71641"/>
                  <a:pt x="27600" y="71641"/>
                </a:cubicBezTo>
                <a:cubicBezTo>
                  <a:pt x="27632" y="71701"/>
                  <a:pt x="27632" y="71761"/>
                  <a:pt x="27632" y="71761"/>
                </a:cubicBezTo>
                <a:cubicBezTo>
                  <a:pt x="27663" y="71820"/>
                  <a:pt x="27663" y="71880"/>
                  <a:pt x="27663" y="71880"/>
                </a:cubicBezTo>
                <a:cubicBezTo>
                  <a:pt x="27663" y="71940"/>
                  <a:pt x="27663" y="72000"/>
                  <a:pt x="27632" y="72000"/>
                </a:cubicBezTo>
                <a:cubicBezTo>
                  <a:pt x="27632" y="72000"/>
                  <a:pt x="27600" y="71940"/>
                  <a:pt x="27600" y="71940"/>
                </a:cubicBezTo>
                <a:cubicBezTo>
                  <a:pt x="27600" y="71880"/>
                  <a:pt x="27569" y="71820"/>
                  <a:pt x="27569" y="71820"/>
                </a:cubicBezTo>
                <a:cubicBezTo>
                  <a:pt x="27538" y="71761"/>
                  <a:pt x="27538" y="71761"/>
                  <a:pt x="27507" y="71701"/>
                </a:cubicBezTo>
                <a:cubicBezTo>
                  <a:pt x="27507" y="71641"/>
                  <a:pt x="27507" y="71582"/>
                  <a:pt x="27475" y="71582"/>
                </a:cubicBezTo>
                <a:cubicBezTo>
                  <a:pt x="27475" y="71522"/>
                  <a:pt x="27444" y="71522"/>
                  <a:pt x="27413" y="71522"/>
                </a:cubicBezTo>
                <a:cubicBezTo>
                  <a:pt x="27350" y="71522"/>
                  <a:pt x="27350" y="71402"/>
                  <a:pt x="27319" y="71343"/>
                </a:cubicBezTo>
                <a:cubicBezTo>
                  <a:pt x="27288" y="71283"/>
                  <a:pt x="27288" y="71283"/>
                  <a:pt x="27257" y="71223"/>
                </a:cubicBezTo>
                <a:cubicBezTo>
                  <a:pt x="27257" y="71164"/>
                  <a:pt x="27194" y="71164"/>
                  <a:pt x="27163" y="71164"/>
                </a:cubicBezTo>
                <a:cubicBezTo>
                  <a:pt x="27132" y="71104"/>
                  <a:pt x="27100" y="71104"/>
                  <a:pt x="27069" y="71104"/>
                </a:cubicBezTo>
                <a:cubicBezTo>
                  <a:pt x="27007" y="71044"/>
                  <a:pt x="26913" y="70985"/>
                  <a:pt x="26850" y="70925"/>
                </a:cubicBezTo>
                <a:cubicBezTo>
                  <a:pt x="26819" y="70925"/>
                  <a:pt x="26819" y="70925"/>
                  <a:pt x="26788" y="70865"/>
                </a:cubicBezTo>
                <a:cubicBezTo>
                  <a:pt x="26756" y="70865"/>
                  <a:pt x="26725" y="70865"/>
                  <a:pt x="26694" y="70865"/>
                </a:cubicBezTo>
                <a:cubicBezTo>
                  <a:pt x="26663" y="70925"/>
                  <a:pt x="26631" y="70925"/>
                  <a:pt x="26600" y="70925"/>
                </a:cubicBezTo>
                <a:cubicBezTo>
                  <a:pt x="26569" y="70985"/>
                  <a:pt x="26538" y="70985"/>
                  <a:pt x="26538" y="71044"/>
                </a:cubicBezTo>
                <a:cubicBezTo>
                  <a:pt x="26506" y="71044"/>
                  <a:pt x="26506" y="71104"/>
                  <a:pt x="26475" y="71104"/>
                </a:cubicBezTo>
                <a:cubicBezTo>
                  <a:pt x="26444" y="71164"/>
                  <a:pt x="26413" y="71164"/>
                  <a:pt x="26413" y="71223"/>
                </a:cubicBezTo>
                <a:cubicBezTo>
                  <a:pt x="26381" y="71223"/>
                  <a:pt x="26350" y="71223"/>
                  <a:pt x="26319" y="71283"/>
                </a:cubicBezTo>
                <a:cubicBezTo>
                  <a:pt x="26288" y="71283"/>
                  <a:pt x="26288" y="71283"/>
                  <a:pt x="26256" y="71283"/>
                </a:cubicBezTo>
                <a:cubicBezTo>
                  <a:pt x="26225" y="71343"/>
                  <a:pt x="26194" y="71402"/>
                  <a:pt x="26163" y="71402"/>
                </a:cubicBezTo>
                <a:cubicBezTo>
                  <a:pt x="26131" y="71402"/>
                  <a:pt x="26100" y="71462"/>
                  <a:pt x="26069" y="71402"/>
                </a:cubicBezTo>
                <a:cubicBezTo>
                  <a:pt x="26069" y="71402"/>
                  <a:pt x="26038" y="71402"/>
                  <a:pt x="26006" y="71402"/>
                </a:cubicBezTo>
                <a:cubicBezTo>
                  <a:pt x="25975" y="71343"/>
                  <a:pt x="25975" y="71343"/>
                  <a:pt x="25944" y="71283"/>
                </a:cubicBezTo>
                <a:cubicBezTo>
                  <a:pt x="25912" y="71283"/>
                  <a:pt x="25881" y="71283"/>
                  <a:pt x="25850" y="71223"/>
                </a:cubicBezTo>
                <a:cubicBezTo>
                  <a:pt x="25850" y="71164"/>
                  <a:pt x="25850" y="71164"/>
                  <a:pt x="25819" y="71164"/>
                </a:cubicBezTo>
                <a:cubicBezTo>
                  <a:pt x="25819" y="71223"/>
                  <a:pt x="25850" y="71223"/>
                  <a:pt x="25850" y="71283"/>
                </a:cubicBezTo>
                <a:cubicBezTo>
                  <a:pt x="25850" y="71283"/>
                  <a:pt x="25850" y="71283"/>
                  <a:pt x="25850" y="71283"/>
                </a:cubicBezTo>
                <a:cubicBezTo>
                  <a:pt x="25819" y="71283"/>
                  <a:pt x="25819" y="71343"/>
                  <a:pt x="25787" y="71343"/>
                </a:cubicBezTo>
                <a:cubicBezTo>
                  <a:pt x="25787" y="71343"/>
                  <a:pt x="25756" y="71343"/>
                  <a:pt x="25725" y="71283"/>
                </a:cubicBezTo>
                <a:cubicBezTo>
                  <a:pt x="25725" y="71283"/>
                  <a:pt x="25725" y="71283"/>
                  <a:pt x="25725" y="71283"/>
                </a:cubicBezTo>
                <a:cubicBezTo>
                  <a:pt x="25725" y="71283"/>
                  <a:pt x="25725" y="71283"/>
                  <a:pt x="25725" y="71223"/>
                </a:cubicBezTo>
                <a:cubicBezTo>
                  <a:pt x="25694" y="71223"/>
                  <a:pt x="25694" y="71223"/>
                  <a:pt x="25694" y="71164"/>
                </a:cubicBezTo>
                <a:cubicBezTo>
                  <a:pt x="25694" y="71164"/>
                  <a:pt x="25694" y="71164"/>
                  <a:pt x="25694" y="71164"/>
                </a:cubicBezTo>
                <a:cubicBezTo>
                  <a:pt x="25694" y="71104"/>
                  <a:pt x="25662" y="71164"/>
                  <a:pt x="25662" y="71104"/>
                </a:cubicBezTo>
                <a:cubicBezTo>
                  <a:pt x="25662" y="71104"/>
                  <a:pt x="25662" y="71104"/>
                  <a:pt x="25662" y="71044"/>
                </a:cubicBezTo>
                <a:cubicBezTo>
                  <a:pt x="25631" y="71044"/>
                  <a:pt x="25631" y="71044"/>
                  <a:pt x="25631" y="71044"/>
                </a:cubicBezTo>
                <a:cubicBezTo>
                  <a:pt x="25631" y="70985"/>
                  <a:pt x="25631" y="70985"/>
                  <a:pt x="25600" y="70985"/>
                </a:cubicBezTo>
                <a:cubicBezTo>
                  <a:pt x="25600" y="70925"/>
                  <a:pt x="25600" y="70925"/>
                  <a:pt x="25600" y="70925"/>
                </a:cubicBezTo>
                <a:cubicBezTo>
                  <a:pt x="25600" y="70925"/>
                  <a:pt x="25600" y="70865"/>
                  <a:pt x="25569" y="70865"/>
                </a:cubicBezTo>
                <a:cubicBezTo>
                  <a:pt x="25569" y="70865"/>
                  <a:pt x="25569" y="70865"/>
                  <a:pt x="25537" y="70865"/>
                </a:cubicBezTo>
                <a:cubicBezTo>
                  <a:pt x="25537" y="70805"/>
                  <a:pt x="25506" y="70805"/>
                  <a:pt x="25506" y="70746"/>
                </a:cubicBezTo>
                <a:cubicBezTo>
                  <a:pt x="25475" y="70746"/>
                  <a:pt x="25475" y="70746"/>
                  <a:pt x="25475" y="70746"/>
                </a:cubicBezTo>
                <a:cubicBezTo>
                  <a:pt x="25444" y="70686"/>
                  <a:pt x="25444" y="70686"/>
                  <a:pt x="25412" y="70626"/>
                </a:cubicBezTo>
                <a:cubicBezTo>
                  <a:pt x="25381" y="70567"/>
                  <a:pt x="25350" y="70507"/>
                  <a:pt x="25319" y="70447"/>
                </a:cubicBezTo>
                <a:cubicBezTo>
                  <a:pt x="25319" y="70447"/>
                  <a:pt x="25287" y="70388"/>
                  <a:pt x="25287" y="70328"/>
                </a:cubicBezTo>
                <a:cubicBezTo>
                  <a:pt x="25287" y="70268"/>
                  <a:pt x="25256" y="70268"/>
                  <a:pt x="25256" y="70208"/>
                </a:cubicBezTo>
                <a:cubicBezTo>
                  <a:pt x="25225" y="70149"/>
                  <a:pt x="25225" y="70089"/>
                  <a:pt x="25225" y="70089"/>
                </a:cubicBezTo>
                <a:cubicBezTo>
                  <a:pt x="25225" y="70029"/>
                  <a:pt x="25194" y="69970"/>
                  <a:pt x="25194" y="69970"/>
                </a:cubicBezTo>
                <a:cubicBezTo>
                  <a:pt x="25162" y="69910"/>
                  <a:pt x="25162" y="69910"/>
                  <a:pt x="25131" y="69850"/>
                </a:cubicBezTo>
                <a:cubicBezTo>
                  <a:pt x="25131" y="69850"/>
                  <a:pt x="25131" y="69850"/>
                  <a:pt x="25131" y="69791"/>
                </a:cubicBezTo>
                <a:cubicBezTo>
                  <a:pt x="25131" y="69791"/>
                  <a:pt x="25131" y="69791"/>
                  <a:pt x="25100" y="69731"/>
                </a:cubicBezTo>
                <a:cubicBezTo>
                  <a:pt x="25100" y="69731"/>
                  <a:pt x="25131" y="69671"/>
                  <a:pt x="25131" y="69611"/>
                </a:cubicBezTo>
                <a:cubicBezTo>
                  <a:pt x="25131" y="69611"/>
                  <a:pt x="25131" y="69552"/>
                  <a:pt x="25162" y="69552"/>
                </a:cubicBezTo>
                <a:cubicBezTo>
                  <a:pt x="25162" y="69552"/>
                  <a:pt x="25194" y="69492"/>
                  <a:pt x="25194" y="69492"/>
                </a:cubicBezTo>
                <a:cubicBezTo>
                  <a:pt x="25194" y="69432"/>
                  <a:pt x="25194" y="69432"/>
                  <a:pt x="25162" y="69432"/>
                </a:cubicBezTo>
                <a:cubicBezTo>
                  <a:pt x="25162" y="69373"/>
                  <a:pt x="25162" y="69373"/>
                  <a:pt x="25162" y="69373"/>
                </a:cubicBezTo>
                <a:cubicBezTo>
                  <a:pt x="25131" y="69373"/>
                  <a:pt x="25162" y="69313"/>
                  <a:pt x="25162" y="69313"/>
                </a:cubicBezTo>
                <a:cubicBezTo>
                  <a:pt x="25162" y="69253"/>
                  <a:pt x="25162" y="69253"/>
                  <a:pt x="25162" y="69253"/>
                </a:cubicBezTo>
                <a:cubicBezTo>
                  <a:pt x="25162" y="69194"/>
                  <a:pt x="25131" y="69194"/>
                  <a:pt x="25131" y="69194"/>
                </a:cubicBezTo>
                <a:cubicBezTo>
                  <a:pt x="25162" y="69134"/>
                  <a:pt x="25162" y="69134"/>
                  <a:pt x="25162" y="69194"/>
                </a:cubicBezTo>
                <a:cubicBezTo>
                  <a:pt x="25162" y="69194"/>
                  <a:pt x="25162" y="69194"/>
                  <a:pt x="25162" y="69253"/>
                </a:cubicBezTo>
                <a:cubicBezTo>
                  <a:pt x="25194" y="69194"/>
                  <a:pt x="25194" y="69134"/>
                  <a:pt x="25194" y="69134"/>
                </a:cubicBezTo>
                <a:cubicBezTo>
                  <a:pt x="25194" y="69074"/>
                  <a:pt x="25194" y="69014"/>
                  <a:pt x="25194" y="69014"/>
                </a:cubicBezTo>
                <a:cubicBezTo>
                  <a:pt x="25194" y="68955"/>
                  <a:pt x="25194" y="68955"/>
                  <a:pt x="25162" y="68955"/>
                </a:cubicBezTo>
                <a:cubicBezTo>
                  <a:pt x="25162" y="68955"/>
                  <a:pt x="25162" y="68955"/>
                  <a:pt x="25162" y="68895"/>
                </a:cubicBezTo>
                <a:cubicBezTo>
                  <a:pt x="25162" y="68835"/>
                  <a:pt x="25194" y="68895"/>
                  <a:pt x="25194" y="68835"/>
                </a:cubicBezTo>
                <a:cubicBezTo>
                  <a:pt x="25194" y="68835"/>
                  <a:pt x="25194" y="68776"/>
                  <a:pt x="25194" y="68776"/>
                </a:cubicBezTo>
                <a:cubicBezTo>
                  <a:pt x="25225" y="68776"/>
                  <a:pt x="25225" y="68776"/>
                  <a:pt x="25225" y="68835"/>
                </a:cubicBezTo>
                <a:cubicBezTo>
                  <a:pt x="25225" y="68835"/>
                  <a:pt x="25225" y="68835"/>
                  <a:pt x="25194" y="68895"/>
                </a:cubicBezTo>
                <a:cubicBezTo>
                  <a:pt x="25194" y="68895"/>
                  <a:pt x="25225" y="68955"/>
                  <a:pt x="25225" y="68955"/>
                </a:cubicBezTo>
                <a:cubicBezTo>
                  <a:pt x="25225" y="68955"/>
                  <a:pt x="25225" y="69014"/>
                  <a:pt x="25225" y="68955"/>
                </a:cubicBezTo>
                <a:cubicBezTo>
                  <a:pt x="25225" y="68955"/>
                  <a:pt x="25225" y="68895"/>
                  <a:pt x="25225" y="68895"/>
                </a:cubicBezTo>
                <a:cubicBezTo>
                  <a:pt x="25225" y="68835"/>
                  <a:pt x="25225" y="68776"/>
                  <a:pt x="25225" y="68776"/>
                </a:cubicBezTo>
                <a:cubicBezTo>
                  <a:pt x="25256" y="68716"/>
                  <a:pt x="25225" y="68656"/>
                  <a:pt x="25256" y="68656"/>
                </a:cubicBezTo>
                <a:cubicBezTo>
                  <a:pt x="25256" y="68597"/>
                  <a:pt x="25256" y="68537"/>
                  <a:pt x="25256" y="68477"/>
                </a:cubicBezTo>
                <a:cubicBezTo>
                  <a:pt x="25256" y="68477"/>
                  <a:pt x="25256" y="68417"/>
                  <a:pt x="25256" y="68417"/>
                </a:cubicBezTo>
                <a:cubicBezTo>
                  <a:pt x="25256" y="68298"/>
                  <a:pt x="25287" y="68179"/>
                  <a:pt x="25287" y="68119"/>
                </a:cubicBezTo>
                <a:cubicBezTo>
                  <a:pt x="25287" y="68000"/>
                  <a:pt x="25287" y="67880"/>
                  <a:pt x="25319" y="67761"/>
                </a:cubicBezTo>
                <a:cubicBezTo>
                  <a:pt x="25319" y="67701"/>
                  <a:pt x="25350" y="67701"/>
                  <a:pt x="25350" y="67641"/>
                </a:cubicBezTo>
                <a:cubicBezTo>
                  <a:pt x="25350" y="67582"/>
                  <a:pt x="25350" y="67582"/>
                  <a:pt x="25350" y="67522"/>
                </a:cubicBezTo>
                <a:cubicBezTo>
                  <a:pt x="25350" y="67462"/>
                  <a:pt x="25350" y="67462"/>
                  <a:pt x="25350" y="67402"/>
                </a:cubicBezTo>
                <a:cubicBezTo>
                  <a:pt x="25350" y="67402"/>
                  <a:pt x="25319" y="67402"/>
                  <a:pt x="25319" y="67343"/>
                </a:cubicBezTo>
                <a:cubicBezTo>
                  <a:pt x="25319" y="67343"/>
                  <a:pt x="25319" y="67343"/>
                  <a:pt x="25319" y="67283"/>
                </a:cubicBezTo>
                <a:cubicBezTo>
                  <a:pt x="25319" y="67283"/>
                  <a:pt x="25287" y="67283"/>
                  <a:pt x="25287" y="67223"/>
                </a:cubicBezTo>
                <a:cubicBezTo>
                  <a:pt x="25287" y="67164"/>
                  <a:pt x="25319" y="67223"/>
                  <a:pt x="25319" y="67164"/>
                </a:cubicBezTo>
                <a:cubicBezTo>
                  <a:pt x="25350" y="67164"/>
                  <a:pt x="25350" y="67164"/>
                  <a:pt x="25350" y="67164"/>
                </a:cubicBezTo>
                <a:cubicBezTo>
                  <a:pt x="25381" y="67164"/>
                  <a:pt x="25381" y="67164"/>
                  <a:pt x="25381" y="67104"/>
                </a:cubicBezTo>
                <a:cubicBezTo>
                  <a:pt x="25350" y="67104"/>
                  <a:pt x="25319" y="67104"/>
                  <a:pt x="25287" y="67104"/>
                </a:cubicBezTo>
                <a:cubicBezTo>
                  <a:pt x="25287" y="67044"/>
                  <a:pt x="25287" y="67044"/>
                  <a:pt x="25256" y="67044"/>
                </a:cubicBezTo>
                <a:cubicBezTo>
                  <a:pt x="25256" y="67044"/>
                  <a:pt x="25256" y="67044"/>
                  <a:pt x="25225" y="66985"/>
                </a:cubicBezTo>
                <a:cubicBezTo>
                  <a:pt x="25225" y="66985"/>
                  <a:pt x="25225" y="66925"/>
                  <a:pt x="25225" y="66925"/>
                </a:cubicBezTo>
                <a:cubicBezTo>
                  <a:pt x="25194" y="66925"/>
                  <a:pt x="25194" y="66865"/>
                  <a:pt x="25194" y="66865"/>
                </a:cubicBezTo>
                <a:cubicBezTo>
                  <a:pt x="25162" y="66925"/>
                  <a:pt x="25225" y="66925"/>
                  <a:pt x="25194" y="66985"/>
                </a:cubicBezTo>
                <a:cubicBezTo>
                  <a:pt x="25162" y="66985"/>
                  <a:pt x="25162" y="66985"/>
                  <a:pt x="25131" y="66985"/>
                </a:cubicBezTo>
                <a:cubicBezTo>
                  <a:pt x="25131" y="66985"/>
                  <a:pt x="25100" y="66925"/>
                  <a:pt x="25100" y="66925"/>
                </a:cubicBezTo>
                <a:cubicBezTo>
                  <a:pt x="25069" y="66925"/>
                  <a:pt x="25037" y="66865"/>
                  <a:pt x="25037" y="66805"/>
                </a:cubicBezTo>
                <a:cubicBezTo>
                  <a:pt x="25037" y="66805"/>
                  <a:pt x="25069" y="66746"/>
                  <a:pt x="25069" y="66805"/>
                </a:cubicBezTo>
                <a:cubicBezTo>
                  <a:pt x="25069" y="66805"/>
                  <a:pt x="25100" y="66805"/>
                  <a:pt x="25100" y="66805"/>
                </a:cubicBezTo>
                <a:cubicBezTo>
                  <a:pt x="25131" y="66865"/>
                  <a:pt x="25131" y="66805"/>
                  <a:pt x="25162" y="66865"/>
                </a:cubicBezTo>
                <a:cubicBezTo>
                  <a:pt x="25194" y="66925"/>
                  <a:pt x="25162" y="66865"/>
                  <a:pt x="25162" y="66805"/>
                </a:cubicBezTo>
                <a:cubicBezTo>
                  <a:pt x="25131" y="66805"/>
                  <a:pt x="25131" y="66805"/>
                  <a:pt x="25100" y="66746"/>
                </a:cubicBezTo>
                <a:cubicBezTo>
                  <a:pt x="25069" y="66746"/>
                  <a:pt x="25037" y="66686"/>
                  <a:pt x="25037" y="66626"/>
                </a:cubicBezTo>
                <a:cubicBezTo>
                  <a:pt x="25006" y="66626"/>
                  <a:pt x="24975" y="66567"/>
                  <a:pt x="24943" y="66567"/>
                </a:cubicBezTo>
                <a:cubicBezTo>
                  <a:pt x="24943" y="66567"/>
                  <a:pt x="24912" y="66567"/>
                  <a:pt x="24881" y="66567"/>
                </a:cubicBezTo>
                <a:cubicBezTo>
                  <a:pt x="24818" y="66567"/>
                  <a:pt x="24787" y="66567"/>
                  <a:pt x="24725" y="66507"/>
                </a:cubicBezTo>
                <a:cubicBezTo>
                  <a:pt x="24725" y="66447"/>
                  <a:pt x="24693" y="66447"/>
                  <a:pt x="24662" y="66447"/>
                </a:cubicBezTo>
                <a:cubicBezTo>
                  <a:pt x="24631" y="66447"/>
                  <a:pt x="24631" y="66507"/>
                  <a:pt x="24600" y="66507"/>
                </a:cubicBezTo>
                <a:cubicBezTo>
                  <a:pt x="24568" y="66507"/>
                  <a:pt x="24537" y="66507"/>
                  <a:pt x="24506" y="66507"/>
                </a:cubicBezTo>
                <a:cubicBezTo>
                  <a:pt x="24475" y="66507"/>
                  <a:pt x="24443" y="66388"/>
                  <a:pt x="24412" y="66447"/>
                </a:cubicBezTo>
                <a:cubicBezTo>
                  <a:pt x="24381" y="66447"/>
                  <a:pt x="24381" y="66447"/>
                  <a:pt x="24381" y="66447"/>
                </a:cubicBezTo>
                <a:cubicBezTo>
                  <a:pt x="24350" y="66507"/>
                  <a:pt x="24318" y="66567"/>
                  <a:pt x="24287" y="66567"/>
                </a:cubicBezTo>
                <a:cubicBezTo>
                  <a:pt x="24256" y="66567"/>
                  <a:pt x="24225" y="66567"/>
                  <a:pt x="24225" y="66567"/>
                </a:cubicBezTo>
                <a:cubicBezTo>
                  <a:pt x="24193" y="66567"/>
                  <a:pt x="24162" y="66567"/>
                  <a:pt x="24131" y="66567"/>
                </a:cubicBezTo>
                <a:cubicBezTo>
                  <a:pt x="24100" y="66567"/>
                  <a:pt x="24100" y="66567"/>
                  <a:pt x="24068" y="66567"/>
                </a:cubicBezTo>
                <a:cubicBezTo>
                  <a:pt x="24037" y="66567"/>
                  <a:pt x="24037" y="66626"/>
                  <a:pt x="24006" y="66626"/>
                </a:cubicBezTo>
                <a:cubicBezTo>
                  <a:pt x="24006" y="66626"/>
                  <a:pt x="23974" y="66626"/>
                  <a:pt x="23974" y="66567"/>
                </a:cubicBezTo>
                <a:cubicBezTo>
                  <a:pt x="23943" y="66567"/>
                  <a:pt x="23912" y="66567"/>
                  <a:pt x="23881" y="66567"/>
                </a:cubicBezTo>
                <a:cubicBezTo>
                  <a:pt x="23881" y="66567"/>
                  <a:pt x="23849" y="66567"/>
                  <a:pt x="23818" y="66507"/>
                </a:cubicBezTo>
                <a:cubicBezTo>
                  <a:pt x="23787" y="66507"/>
                  <a:pt x="23756" y="66507"/>
                  <a:pt x="23724" y="66507"/>
                </a:cubicBezTo>
                <a:cubicBezTo>
                  <a:pt x="23693" y="66507"/>
                  <a:pt x="23693" y="66567"/>
                  <a:pt x="23662" y="66567"/>
                </a:cubicBezTo>
                <a:cubicBezTo>
                  <a:pt x="23662" y="66567"/>
                  <a:pt x="23631" y="66567"/>
                  <a:pt x="23631" y="66567"/>
                </a:cubicBezTo>
                <a:cubicBezTo>
                  <a:pt x="23599" y="66626"/>
                  <a:pt x="23599" y="66626"/>
                  <a:pt x="23568" y="66626"/>
                </a:cubicBezTo>
                <a:cubicBezTo>
                  <a:pt x="23568" y="66626"/>
                  <a:pt x="23537" y="66626"/>
                  <a:pt x="23537" y="66567"/>
                </a:cubicBezTo>
                <a:cubicBezTo>
                  <a:pt x="23537" y="66567"/>
                  <a:pt x="23537" y="66567"/>
                  <a:pt x="23506" y="66567"/>
                </a:cubicBezTo>
                <a:cubicBezTo>
                  <a:pt x="23506" y="66567"/>
                  <a:pt x="23506" y="66567"/>
                  <a:pt x="23474" y="66507"/>
                </a:cubicBezTo>
                <a:cubicBezTo>
                  <a:pt x="23474" y="66507"/>
                  <a:pt x="23474" y="66507"/>
                  <a:pt x="23443" y="66507"/>
                </a:cubicBezTo>
                <a:cubicBezTo>
                  <a:pt x="23443" y="66507"/>
                  <a:pt x="23443" y="66507"/>
                  <a:pt x="23443" y="66507"/>
                </a:cubicBezTo>
                <a:cubicBezTo>
                  <a:pt x="23443" y="66447"/>
                  <a:pt x="23443" y="66447"/>
                  <a:pt x="23443" y="66447"/>
                </a:cubicBezTo>
                <a:cubicBezTo>
                  <a:pt x="23412" y="66447"/>
                  <a:pt x="23443" y="66507"/>
                  <a:pt x="23443" y="66507"/>
                </a:cubicBezTo>
                <a:cubicBezTo>
                  <a:pt x="23443" y="66507"/>
                  <a:pt x="23443" y="66507"/>
                  <a:pt x="23443" y="66567"/>
                </a:cubicBezTo>
                <a:cubicBezTo>
                  <a:pt x="23443" y="66567"/>
                  <a:pt x="23474" y="66567"/>
                  <a:pt x="23474" y="66567"/>
                </a:cubicBezTo>
                <a:cubicBezTo>
                  <a:pt x="23474" y="66567"/>
                  <a:pt x="23381" y="66567"/>
                  <a:pt x="23381" y="66567"/>
                </a:cubicBezTo>
                <a:cubicBezTo>
                  <a:pt x="23381" y="66567"/>
                  <a:pt x="23349" y="66567"/>
                  <a:pt x="23349" y="66507"/>
                </a:cubicBezTo>
                <a:cubicBezTo>
                  <a:pt x="23349" y="66507"/>
                  <a:pt x="23318" y="66567"/>
                  <a:pt x="23318" y="66507"/>
                </a:cubicBezTo>
                <a:cubicBezTo>
                  <a:pt x="23318" y="66507"/>
                  <a:pt x="23349" y="66447"/>
                  <a:pt x="23349" y="66447"/>
                </a:cubicBezTo>
                <a:cubicBezTo>
                  <a:pt x="23381" y="66388"/>
                  <a:pt x="23381" y="66388"/>
                  <a:pt x="23381" y="66328"/>
                </a:cubicBezTo>
                <a:cubicBezTo>
                  <a:pt x="23412" y="66328"/>
                  <a:pt x="23412" y="66328"/>
                  <a:pt x="23412" y="66268"/>
                </a:cubicBezTo>
                <a:cubicBezTo>
                  <a:pt x="23443" y="66268"/>
                  <a:pt x="23443" y="66208"/>
                  <a:pt x="23474" y="66149"/>
                </a:cubicBezTo>
                <a:cubicBezTo>
                  <a:pt x="23506" y="66149"/>
                  <a:pt x="23506" y="66089"/>
                  <a:pt x="23506" y="66029"/>
                </a:cubicBezTo>
                <a:cubicBezTo>
                  <a:pt x="23506" y="66029"/>
                  <a:pt x="23537" y="65970"/>
                  <a:pt x="23537" y="65910"/>
                </a:cubicBezTo>
                <a:cubicBezTo>
                  <a:pt x="23568" y="65850"/>
                  <a:pt x="23568" y="65791"/>
                  <a:pt x="23568" y="65731"/>
                </a:cubicBezTo>
                <a:cubicBezTo>
                  <a:pt x="23568" y="65731"/>
                  <a:pt x="23537" y="65671"/>
                  <a:pt x="23537" y="65611"/>
                </a:cubicBezTo>
                <a:cubicBezTo>
                  <a:pt x="23537" y="65552"/>
                  <a:pt x="23537" y="65492"/>
                  <a:pt x="23537" y="65492"/>
                </a:cubicBezTo>
                <a:cubicBezTo>
                  <a:pt x="23568" y="65432"/>
                  <a:pt x="23537" y="65373"/>
                  <a:pt x="23568" y="65313"/>
                </a:cubicBezTo>
                <a:cubicBezTo>
                  <a:pt x="23568" y="65313"/>
                  <a:pt x="23568" y="65253"/>
                  <a:pt x="23568" y="65253"/>
                </a:cubicBezTo>
                <a:cubicBezTo>
                  <a:pt x="23568" y="65194"/>
                  <a:pt x="23568" y="65194"/>
                  <a:pt x="23568" y="65134"/>
                </a:cubicBezTo>
                <a:cubicBezTo>
                  <a:pt x="23599" y="65074"/>
                  <a:pt x="23568" y="65074"/>
                  <a:pt x="23568" y="65074"/>
                </a:cubicBezTo>
                <a:cubicBezTo>
                  <a:pt x="23599" y="65014"/>
                  <a:pt x="23599" y="65014"/>
                  <a:pt x="23599" y="64955"/>
                </a:cubicBezTo>
                <a:cubicBezTo>
                  <a:pt x="23599" y="64895"/>
                  <a:pt x="23599" y="64895"/>
                  <a:pt x="23599" y="64835"/>
                </a:cubicBezTo>
                <a:cubicBezTo>
                  <a:pt x="23599" y="64776"/>
                  <a:pt x="23599" y="64776"/>
                  <a:pt x="23568" y="64776"/>
                </a:cubicBezTo>
                <a:cubicBezTo>
                  <a:pt x="23537" y="64776"/>
                  <a:pt x="23506" y="64776"/>
                  <a:pt x="23506" y="64716"/>
                </a:cubicBezTo>
                <a:cubicBezTo>
                  <a:pt x="23537" y="64716"/>
                  <a:pt x="23537" y="64716"/>
                  <a:pt x="23537" y="64716"/>
                </a:cubicBezTo>
                <a:cubicBezTo>
                  <a:pt x="23568" y="64656"/>
                  <a:pt x="23568" y="64656"/>
                  <a:pt x="23568" y="64597"/>
                </a:cubicBezTo>
                <a:cubicBezTo>
                  <a:pt x="23568" y="64597"/>
                  <a:pt x="23568" y="64597"/>
                  <a:pt x="23568" y="64597"/>
                </a:cubicBezTo>
                <a:cubicBezTo>
                  <a:pt x="23599" y="64537"/>
                  <a:pt x="23568" y="64537"/>
                  <a:pt x="23599" y="64477"/>
                </a:cubicBezTo>
                <a:cubicBezTo>
                  <a:pt x="23631" y="64417"/>
                  <a:pt x="23599" y="64656"/>
                  <a:pt x="23599" y="64656"/>
                </a:cubicBezTo>
                <a:cubicBezTo>
                  <a:pt x="23599" y="64716"/>
                  <a:pt x="23631" y="64716"/>
                  <a:pt x="23631" y="64716"/>
                </a:cubicBezTo>
                <a:cubicBezTo>
                  <a:pt x="23631" y="64776"/>
                  <a:pt x="23631" y="64776"/>
                  <a:pt x="23631" y="64776"/>
                </a:cubicBezTo>
                <a:cubicBezTo>
                  <a:pt x="23631" y="64835"/>
                  <a:pt x="23631" y="64835"/>
                  <a:pt x="23662" y="64835"/>
                </a:cubicBezTo>
                <a:cubicBezTo>
                  <a:pt x="23662" y="64835"/>
                  <a:pt x="23662" y="64895"/>
                  <a:pt x="23693" y="64895"/>
                </a:cubicBezTo>
                <a:cubicBezTo>
                  <a:pt x="23693" y="64895"/>
                  <a:pt x="23693" y="64955"/>
                  <a:pt x="23693" y="64895"/>
                </a:cubicBezTo>
                <a:cubicBezTo>
                  <a:pt x="23724" y="64895"/>
                  <a:pt x="23693" y="64835"/>
                  <a:pt x="23693" y="64835"/>
                </a:cubicBezTo>
                <a:cubicBezTo>
                  <a:pt x="23724" y="64776"/>
                  <a:pt x="23724" y="64716"/>
                  <a:pt x="23724" y="64716"/>
                </a:cubicBezTo>
                <a:cubicBezTo>
                  <a:pt x="23724" y="64656"/>
                  <a:pt x="23724" y="64656"/>
                  <a:pt x="23724" y="64597"/>
                </a:cubicBezTo>
                <a:cubicBezTo>
                  <a:pt x="23724" y="64597"/>
                  <a:pt x="23724" y="64597"/>
                  <a:pt x="23724" y="64537"/>
                </a:cubicBezTo>
                <a:cubicBezTo>
                  <a:pt x="23756" y="64477"/>
                  <a:pt x="23787" y="64358"/>
                  <a:pt x="23787" y="64298"/>
                </a:cubicBezTo>
                <a:cubicBezTo>
                  <a:pt x="23787" y="64238"/>
                  <a:pt x="23787" y="64179"/>
                  <a:pt x="23818" y="64179"/>
                </a:cubicBezTo>
                <a:cubicBezTo>
                  <a:pt x="23818" y="64179"/>
                  <a:pt x="23849" y="64119"/>
                  <a:pt x="23849" y="64119"/>
                </a:cubicBezTo>
                <a:cubicBezTo>
                  <a:pt x="23849" y="64119"/>
                  <a:pt x="23818" y="64119"/>
                  <a:pt x="23818" y="64119"/>
                </a:cubicBezTo>
                <a:cubicBezTo>
                  <a:pt x="23787" y="64119"/>
                  <a:pt x="23787" y="64179"/>
                  <a:pt x="23756" y="64179"/>
                </a:cubicBezTo>
                <a:cubicBezTo>
                  <a:pt x="23756" y="64119"/>
                  <a:pt x="23787" y="64119"/>
                  <a:pt x="23787" y="64119"/>
                </a:cubicBezTo>
                <a:cubicBezTo>
                  <a:pt x="23787" y="64059"/>
                  <a:pt x="23787" y="64059"/>
                  <a:pt x="23787" y="64059"/>
                </a:cubicBezTo>
                <a:cubicBezTo>
                  <a:pt x="23787" y="64000"/>
                  <a:pt x="23818" y="64000"/>
                  <a:pt x="23818" y="64000"/>
                </a:cubicBezTo>
                <a:cubicBezTo>
                  <a:pt x="23818" y="64000"/>
                  <a:pt x="23849" y="64000"/>
                  <a:pt x="23849" y="64000"/>
                </a:cubicBezTo>
                <a:cubicBezTo>
                  <a:pt x="23849" y="64000"/>
                  <a:pt x="23849" y="63940"/>
                  <a:pt x="23849" y="63940"/>
                </a:cubicBezTo>
                <a:cubicBezTo>
                  <a:pt x="23849" y="63940"/>
                  <a:pt x="23818" y="63940"/>
                  <a:pt x="23818" y="63940"/>
                </a:cubicBezTo>
                <a:cubicBezTo>
                  <a:pt x="23818" y="64000"/>
                  <a:pt x="23818" y="64000"/>
                  <a:pt x="23787" y="64000"/>
                </a:cubicBezTo>
                <a:cubicBezTo>
                  <a:pt x="23787" y="64000"/>
                  <a:pt x="23787" y="64000"/>
                  <a:pt x="23756" y="63940"/>
                </a:cubicBezTo>
                <a:cubicBezTo>
                  <a:pt x="23756" y="63940"/>
                  <a:pt x="23756" y="63940"/>
                  <a:pt x="23756" y="63940"/>
                </a:cubicBezTo>
                <a:cubicBezTo>
                  <a:pt x="23756" y="63940"/>
                  <a:pt x="23756" y="63940"/>
                  <a:pt x="23724" y="63940"/>
                </a:cubicBezTo>
                <a:cubicBezTo>
                  <a:pt x="23724" y="63880"/>
                  <a:pt x="23756" y="63820"/>
                  <a:pt x="23756" y="63820"/>
                </a:cubicBezTo>
                <a:cubicBezTo>
                  <a:pt x="23787" y="63761"/>
                  <a:pt x="23818" y="63820"/>
                  <a:pt x="23818" y="63761"/>
                </a:cubicBezTo>
                <a:cubicBezTo>
                  <a:pt x="23849" y="63701"/>
                  <a:pt x="23818" y="63641"/>
                  <a:pt x="23818" y="63641"/>
                </a:cubicBezTo>
                <a:cubicBezTo>
                  <a:pt x="23818" y="63582"/>
                  <a:pt x="23849" y="63522"/>
                  <a:pt x="23849" y="63522"/>
                </a:cubicBezTo>
                <a:cubicBezTo>
                  <a:pt x="23849" y="63462"/>
                  <a:pt x="23881" y="63402"/>
                  <a:pt x="23881" y="63343"/>
                </a:cubicBezTo>
                <a:cubicBezTo>
                  <a:pt x="23912" y="63343"/>
                  <a:pt x="23943" y="63283"/>
                  <a:pt x="23943" y="63283"/>
                </a:cubicBezTo>
                <a:cubicBezTo>
                  <a:pt x="23974" y="63223"/>
                  <a:pt x="24006" y="63164"/>
                  <a:pt x="24006" y="63104"/>
                </a:cubicBezTo>
                <a:cubicBezTo>
                  <a:pt x="24037" y="63044"/>
                  <a:pt x="24068" y="62925"/>
                  <a:pt x="24068" y="62865"/>
                </a:cubicBezTo>
                <a:cubicBezTo>
                  <a:pt x="24068" y="62805"/>
                  <a:pt x="24068" y="62746"/>
                  <a:pt x="24068" y="62686"/>
                </a:cubicBezTo>
                <a:cubicBezTo>
                  <a:pt x="24068" y="62686"/>
                  <a:pt x="24068" y="62626"/>
                  <a:pt x="24037" y="62567"/>
                </a:cubicBezTo>
                <a:cubicBezTo>
                  <a:pt x="24006" y="62507"/>
                  <a:pt x="24006" y="62507"/>
                  <a:pt x="23974" y="62567"/>
                </a:cubicBezTo>
                <a:cubicBezTo>
                  <a:pt x="23943" y="62567"/>
                  <a:pt x="23943" y="62567"/>
                  <a:pt x="23912" y="62507"/>
                </a:cubicBezTo>
                <a:cubicBezTo>
                  <a:pt x="23912" y="62507"/>
                  <a:pt x="23912" y="62507"/>
                  <a:pt x="23881" y="62507"/>
                </a:cubicBezTo>
                <a:cubicBezTo>
                  <a:pt x="23849" y="62507"/>
                  <a:pt x="23849" y="62567"/>
                  <a:pt x="23818" y="62567"/>
                </a:cubicBezTo>
                <a:cubicBezTo>
                  <a:pt x="23818" y="62567"/>
                  <a:pt x="23787" y="62567"/>
                  <a:pt x="23756" y="62567"/>
                </a:cubicBezTo>
                <a:cubicBezTo>
                  <a:pt x="23756" y="62507"/>
                  <a:pt x="23724" y="62507"/>
                  <a:pt x="23693" y="62507"/>
                </a:cubicBezTo>
                <a:cubicBezTo>
                  <a:pt x="23662" y="62507"/>
                  <a:pt x="23631" y="62507"/>
                  <a:pt x="23599" y="62507"/>
                </a:cubicBezTo>
                <a:cubicBezTo>
                  <a:pt x="23568" y="62507"/>
                  <a:pt x="23506" y="62507"/>
                  <a:pt x="23474" y="62507"/>
                </a:cubicBezTo>
                <a:cubicBezTo>
                  <a:pt x="23412" y="62567"/>
                  <a:pt x="23349" y="62626"/>
                  <a:pt x="23287" y="62686"/>
                </a:cubicBezTo>
                <a:cubicBezTo>
                  <a:pt x="23224" y="62686"/>
                  <a:pt x="23162" y="62686"/>
                  <a:pt x="23131" y="62686"/>
                </a:cubicBezTo>
                <a:cubicBezTo>
                  <a:pt x="23068" y="62686"/>
                  <a:pt x="23005" y="62686"/>
                  <a:pt x="22974" y="62746"/>
                </a:cubicBezTo>
                <a:cubicBezTo>
                  <a:pt x="22943" y="62746"/>
                  <a:pt x="22943" y="62805"/>
                  <a:pt x="22912" y="62805"/>
                </a:cubicBezTo>
                <a:cubicBezTo>
                  <a:pt x="22880" y="62865"/>
                  <a:pt x="22849" y="62865"/>
                  <a:pt x="22849" y="62925"/>
                </a:cubicBezTo>
                <a:cubicBezTo>
                  <a:pt x="22818" y="62925"/>
                  <a:pt x="22818" y="62925"/>
                  <a:pt x="22787" y="62985"/>
                </a:cubicBezTo>
                <a:cubicBezTo>
                  <a:pt x="22787" y="63044"/>
                  <a:pt x="22787" y="63104"/>
                  <a:pt x="22787" y="63104"/>
                </a:cubicBezTo>
                <a:cubicBezTo>
                  <a:pt x="22787" y="63223"/>
                  <a:pt x="22755" y="63283"/>
                  <a:pt x="22755" y="63343"/>
                </a:cubicBezTo>
                <a:cubicBezTo>
                  <a:pt x="22755" y="63402"/>
                  <a:pt x="22755" y="63462"/>
                  <a:pt x="22755" y="63522"/>
                </a:cubicBezTo>
                <a:cubicBezTo>
                  <a:pt x="22755" y="63582"/>
                  <a:pt x="22755" y="63582"/>
                  <a:pt x="22724" y="63641"/>
                </a:cubicBezTo>
                <a:cubicBezTo>
                  <a:pt x="22724" y="63701"/>
                  <a:pt x="22693" y="63701"/>
                  <a:pt x="22693" y="63761"/>
                </a:cubicBezTo>
                <a:cubicBezTo>
                  <a:pt x="22662" y="63880"/>
                  <a:pt x="22693" y="64059"/>
                  <a:pt x="22630" y="64119"/>
                </a:cubicBezTo>
                <a:cubicBezTo>
                  <a:pt x="22599" y="64179"/>
                  <a:pt x="22599" y="64179"/>
                  <a:pt x="22568" y="64238"/>
                </a:cubicBezTo>
                <a:cubicBezTo>
                  <a:pt x="22537" y="64238"/>
                  <a:pt x="22537" y="64298"/>
                  <a:pt x="22505" y="64298"/>
                </a:cubicBezTo>
                <a:cubicBezTo>
                  <a:pt x="22474" y="64358"/>
                  <a:pt x="22474" y="64358"/>
                  <a:pt x="22443" y="64358"/>
                </a:cubicBezTo>
                <a:cubicBezTo>
                  <a:pt x="22412" y="64358"/>
                  <a:pt x="22412" y="64358"/>
                  <a:pt x="22412" y="64417"/>
                </a:cubicBezTo>
                <a:cubicBezTo>
                  <a:pt x="22443" y="64417"/>
                  <a:pt x="22443" y="64417"/>
                  <a:pt x="22443" y="64417"/>
                </a:cubicBezTo>
                <a:cubicBezTo>
                  <a:pt x="22443" y="64477"/>
                  <a:pt x="22443" y="64477"/>
                  <a:pt x="22443" y="64477"/>
                </a:cubicBezTo>
                <a:cubicBezTo>
                  <a:pt x="22443" y="64537"/>
                  <a:pt x="22474" y="64537"/>
                  <a:pt x="22474" y="64537"/>
                </a:cubicBezTo>
                <a:cubicBezTo>
                  <a:pt x="22474" y="64597"/>
                  <a:pt x="22443" y="64597"/>
                  <a:pt x="22443" y="64656"/>
                </a:cubicBezTo>
                <a:cubicBezTo>
                  <a:pt x="22412" y="64656"/>
                  <a:pt x="22380" y="64656"/>
                  <a:pt x="22380" y="64656"/>
                </a:cubicBezTo>
                <a:cubicBezTo>
                  <a:pt x="22349" y="64716"/>
                  <a:pt x="22349" y="64716"/>
                  <a:pt x="22318" y="64716"/>
                </a:cubicBezTo>
                <a:cubicBezTo>
                  <a:pt x="22287" y="64716"/>
                  <a:pt x="22287" y="64776"/>
                  <a:pt x="22255" y="64716"/>
                </a:cubicBezTo>
                <a:cubicBezTo>
                  <a:pt x="22255" y="64716"/>
                  <a:pt x="22255" y="64656"/>
                  <a:pt x="22255" y="64656"/>
                </a:cubicBezTo>
                <a:cubicBezTo>
                  <a:pt x="22255" y="64656"/>
                  <a:pt x="22224" y="64656"/>
                  <a:pt x="22224" y="64656"/>
                </a:cubicBezTo>
                <a:cubicBezTo>
                  <a:pt x="22255" y="64597"/>
                  <a:pt x="22255" y="64597"/>
                  <a:pt x="22255" y="64597"/>
                </a:cubicBezTo>
                <a:cubicBezTo>
                  <a:pt x="22255" y="64537"/>
                  <a:pt x="22255" y="64537"/>
                  <a:pt x="22255" y="64537"/>
                </a:cubicBezTo>
                <a:cubicBezTo>
                  <a:pt x="22224" y="64537"/>
                  <a:pt x="22193" y="64537"/>
                  <a:pt x="22193" y="64537"/>
                </a:cubicBezTo>
                <a:cubicBezTo>
                  <a:pt x="22162" y="64537"/>
                  <a:pt x="22130" y="64537"/>
                  <a:pt x="22130" y="64597"/>
                </a:cubicBezTo>
                <a:cubicBezTo>
                  <a:pt x="22099" y="64597"/>
                  <a:pt x="22068" y="64597"/>
                  <a:pt x="22036" y="64597"/>
                </a:cubicBezTo>
                <a:cubicBezTo>
                  <a:pt x="22036" y="64597"/>
                  <a:pt x="22036" y="64656"/>
                  <a:pt x="22005" y="64656"/>
                </a:cubicBezTo>
                <a:cubicBezTo>
                  <a:pt x="21974" y="64656"/>
                  <a:pt x="21943" y="64656"/>
                  <a:pt x="21911" y="64656"/>
                </a:cubicBezTo>
                <a:cubicBezTo>
                  <a:pt x="21880" y="64656"/>
                  <a:pt x="21880" y="64656"/>
                  <a:pt x="21849" y="64716"/>
                </a:cubicBezTo>
                <a:cubicBezTo>
                  <a:pt x="21818" y="64716"/>
                  <a:pt x="21818" y="64716"/>
                  <a:pt x="21786" y="64716"/>
                </a:cubicBezTo>
                <a:cubicBezTo>
                  <a:pt x="21724" y="64776"/>
                  <a:pt x="21661" y="64776"/>
                  <a:pt x="21599" y="64776"/>
                </a:cubicBezTo>
                <a:cubicBezTo>
                  <a:pt x="21599" y="64835"/>
                  <a:pt x="21568" y="64835"/>
                  <a:pt x="21536" y="64895"/>
                </a:cubicBezTo>
                <a:cubicBezTo>
                  <a:pt x="21505" y="64895"/>
                  <a:pt x="21474" y="64895"/>
                  <a:pt x="21474" y="64895"/>
                </a:cubicBezTo>
                <a:cubicBezTo>
                  <a:pt x="21443" y="64895"/>
                  <a:pt x="21411" y="64955"/>
                  <a:pt x="21380" y="64955"/>
                </a:cubicBezTo>
                <a:cubicBezTo>
                  <a:pt x="21349" y="64955"/>
                  <a:pt x="21318" y="64895"/>
                  <a:pt x="21286" y="64835"/>
                </a:cubicBezTo>
                <a:cubicBezTo>
                  <a:pt x="21286" y="64835"/>
                  <a:pt x="21255" y="64835"/>
                  <a:pt x="21255" y="64776"/>
                </a:cubicBezTo>
                <a:cubicBezTo>
                  <a:pt x="21255" y="64776"/>
                  <a:pt x="21224" y="64716"/>
                  <a:pt x="21224" y="64656"/>
                </a:cubicBezTo>
                <a:cubicBezTo>
                  <a:pt x="21193" y="64656"/>
                  <a:pt x="21161" y="64656"/>
                  <a:pt x="21161" y="64656"/>
                </a:cubicBezTo>
                <a:cubicBezTo>
                  <a:pt x="21130" y="64597"/>
                  <a:pt x="21099" y="64597"/>
                  <a:pt x="21099" y="64537"/>
                </a:cubicBezTo>
                <a:cubicBezTo>
                  <a:pt x="21067" y="64537"/>
                  <a:pt x="21036" y="64537"/>
                  <a:pt x="21005" y="64537"/>
                </a:cubicBezTo>
                <a:cubicBezTo>
                  <a:pt x="21005" y="64537"/>
                  <a:pt x="20974" y="64537"/>
                  <a:pt x="20942" y="64537"/>
                </a:cubicBezTo>
                <a:cubicBezTo>
                  <a:pt x="20911" y="64537"/>
                  <a:pt x="20911" y="64477"/>
                  <a:pt x="20880" y="64537"/>
                </a:cubicBezTo>
                <a:cubicBezTo>
                  <a:pt x="20849" y="64537"/>
                  <a:pt x="20849" y="64537"/>
                  <a:pt x="20849" y="64537"/>
                </a:cubicBezTo>
                <a:cubicBezTo>
                  <a:pt x="20849" y="64537"/>
                  <a:pt x="20849" y="64597"/>
                  <a:pt x="20817" y="64597"/>
                </a:cubicBezTo>
                <a:cubicBezTo>
                  <a:pt x="20817" y="64597"/>
                  <a:pt x="20817" y="64656"/>
                  <a:pt x="20817" y="64656"/>
                </a:cubicBezTo>
                <a:cubicBezTo>
                  <a:pt x="20786" y="64656"/>
                  <a:pt x="20817" y="64656"/>
                  <a:pt x="20817" y="64597"/>
                </a:cubicBezTo>
                <a:cubicBezTo>
                  <a:pt x="20817" y="64597"/>
                  <a:pt x="20817" y="64597"/>
                  <a:pt x="20817" y="64537"/>
                </a:cubicBezTo>
                <a:cubicBezTo>
                  <a:pt x="20817" y="64537"/>
                  <a:pt x="20817" y="64477"/>
                  <a:pt x="20817" y="64477"/>
                </a:cubicBezTo>
                <a:cubicBezTo>
                  <a:pt x="20817" y="64417"/>
                  <a:pt x="20880" y="64477"/>
                  <a:pt x="20849" y="64477"/>
                </a:cubicBezTo>
                <a:cubicBezTo>
                  <a:pt x="20849" y="64417"/>
                  <a:pt x="20849" y="64417"/>
                  <a:pt x="20849" y="64417"/>
                </a:cubicBezTo>
                <a:cubicBezTo>
                  <a:pt x="20817" y="64417"/>
                  <a:pt x="20817" y="64358"/>
                  <a:pt x="20817" y="64358"/>
                </a:cubicBezTo>
                <a:cubicBezTo>
                  <a:pt x="20755" y="64298"/>
                  <a:pt x="20724" y="64179"/>
                  <a:pt x="20692" y="64119"/>
                </a:cubicBezTo>
                <a:cubicBezTo>
                  <a:pt x="20661" y="64000"/>
                  <a:pt x="20661" y="63940"/>
                  <a:pt x="20661" y="63820"/>
                </a:cubicBezTo>
                <a:cubicBezTo>
                  <a:pt x="20661" y="63701"/>
                  <a:pt x="20599" y="63641"/>
                  <a:pt x="20567" y="63582"/>
                </a:cubicBezTo>
                <a:cubicBezTo>
                  <a:pt x="20536" y="63522"/>
                  <a:pt x="20505" y="63462"/>
                  <a:pt x="20474" y="63402"/>
                </a:cubicBezTo>
                <a:cubicBezTo>
                  <a:pt x="20442" y="63343"/>
                  <a:pt x="20411" y="63223"/>
                  <a:pt x="20380" y="63164"/>
                </a:cubicBezTo>
                <a:cubicBezTo>
                  <a:pt x="20380" y="63104"/>
                  <a:pt x="20349" y="63104"/>
                  <a:pt x="20349" y="63044"/>
                </a:cubicBezTo>
                <a:cubicBezTo>
                  <a:pt x="20317" y="62985"/>
                  <a:pt x="20317" y="62865"/>
                  <a:pt x="20286" y="62805"/>
                </a:cubicBezTo>
                <a:cubicBezTo>
                  <a:pt x="20286" y="62746"/>
                  <a:pt x="20286" y="62746"/>
                  <a:pt x="20286" y="62686"/>
                </a:cubicBezTo>
                <a:cubicBezTo>
                  <a:pt x="20317" y="62626"/>
                  <a:pt x="20317" y="62507"/>
                  <a:pt x="20317" y="62447"/>
                </a:cubicBezTo>
                <a:cubicBezTo>
                  <a:pt x="20286" y="62388"/>
                  <a:pt x="20286" y="62388"/>
                  <a:pt x="20255" y="62388"/>
                </a:cubicBezTo>
                <a:cubicBezTo>
                  <a:pt x="20255" y="62328"/>
                  <a:pt x="20224" y="62268"/>
                  <a:pt x="20224" y="62268"/>
                </a:cubicBezTo>
                <a:cubicBezTo>
                  <a:pt x="20192" y="62208"/>
                  <a:pt x="20192" y="62208"/>
                  <a:pt x="20161" y="62149"/>
                </a:cubicBezTo>
                <a:cubicBezTo>
                  <a:pt x="20161" y="62149"/>
                  <a:pt x="20161" y="62029"/>
                  <a:pt x="20161" y="62029"/>
                </a:cubicBezTo>
                <a:cubicBezTo>
                  <a:pt x="20130" y="61970"/>
                  <a:pt x="20161" y="61910"/>
                  <a:pt x="20161" y="61850"/>
                </a:cubicBezTo>
                <a:cubicBezTo>
                  <a:pt x="20161" y="61791"/>
                  <a:pt x="20130" y="61671"/>
                  <a:pt x="20130" y="61611"/>
                </a:cubicBezTo>
                <a:cubicBezTo>
                  <a:pt x="20130" y="61552"/>
                  <a:pt x="20161" y="61492"/>
                  <a:pt x="20161" y="61432"/>
                </a:cubicBezTo>
                <a:cubicBezTo>
                  <a:pt x="20161" y="61373"/>
                  <a:pt x="20161" y="61373"/>
                  <a:pt x="20161" y="61313"/>
                </a:cubicBezTo>
                <a:cubicBezTo>
                  <a:pt x="20161" y="61253"/>
                  <a:pt x="20161" y="61194"/>
                  <a:pt x="20161" y="61134"/>
                </a:cubicBezTo>
                <a:cubicBezTo>
                  <a:pt x="20161" y="61134"/>
                  <a:pt x="20161" y="61134"/>
                  <a:pt x="20192" y="61074"/>
                </a:cubicBezTo>
                <a:cubicBezTo>
                  <a:pt x="20192" y="61014"/>
                  <a:pt x="20192" y="60955"/>
                  <a:pt x="20192" y="60895"/>
                </a:cubicBezTo>
                <a:cubicBezTo>
                  <a:pt x="20192" y="60895"/>
                  <a:pt x="20192" y="60895"/>
                  <a:pt x="20192" y="60835"/>
                </a:cubicBezTo>
                <a:cubicBezTo>
                  <a:pt x="20192" y="60776"/>
                  <a:pt x="20192" y="60776"/>
                  <a:pt x="20192" y="60716"/>
                </a:cubicBezTo>
                <a:cubicBezTo>
                  <a:pt x="20192" y="60597"/>
                  <a:pt x="20192" y="60537"/>
                  <a:pt x="20192" y="60417"/>
                </a:cubicBezTo>
                <a:cubicBezTo>
                  <a:pt x="20224" y="60298"/>
                  <a:pt x="20224" y="60238"/>
                  <a:pt x="20224" y="60119"/>
                </a:cubicBezTo>
                <a:cubicBezTo>
                  <a:pt x="20255" y="60059"/>
                  <a:pt x="20255" y="59940"/>
                  <a:pt x="20286" y="59880"/>
                </a:cubicBezTo>
                <a:cubicBezTo>
                  <a:pt x="20286" y="59820"/>
                  <a:pt x="20317" y="59820"/>
                  <a:pt x="20317" y="59761"/>
                </a:cubicBezTo>
                <a:cubicBezTo>
                  <a:pt x="20317" y="59701"/>
                  <a:pt x="20317" y="59641"/>
                  <a:pt x="20349" y="59582"/>
                </a:cubicBezTo>
                <a:cubicBezTo>
                  <a:pt x="20349" y="59522"/>
                  <a:pt x="20349" y="59522"/>
                  <a:pt x="20349" y="59462"/>
                </a:cubicBezTo>
                <a:cubicBezTo>
                  <a:pt x="20380" y="59462"/>
                  <a:pt x="20380" y="59402"/>
                  <a:pt x="20380" y="59343"/>
                </a:cubicBezTo>
                <a:cubicBezTo>
                  <a:pt x="20380" y="59343"/>
                  <a:pt x="20380" y="59343"/>
                  <a:pt x="20380" y="59283"/>
                </a:cubicBezTo>
                <a:cubicBezTo>
                  <a:pt x="20380" y="59283"/>
                  <a:pt x="20380" y="59223"/>
                  <a:pt x="20380" y="59223"/>
                </a:cubicBezTo>
                <a:cubicBezTo>
                  <a:pt x="20380" y="59164"/>
                  <a:pt x="20380" y="59044"/>
                  <a:pt x="20349" y="58985"/>
                </a:cubicBezTo>
                <a:cubicBezTo>
                  <a:pt x="20317" y="58865"/>
                  <a:pt x="20317" y="58805"/>
                  <a:pt x="20317" y="58686"/>
                </a:cubicBezTo>
                <a:cubicBezTo>
                  <a:pt x="20317" y="58626"/>
                  <a:pt x="20317" y="58507"/>
                  <a:pt x="20317" y="58388"/>
                </a:cubicBezTo>
                <a:cubicBezTo>
                  <a:pt x="20317" y="58388"/>
                  <a:pt x="20349" y="58328"/>
                  <a:pt x="20349" y="58268"/>
                </a:cubicBezTo>
                <a:cubicBezTo>
                  <a:pt x="20349" y="58208"/>
                  <a:pt x="20380" y="58149"/>
                  <a:pt x="20380" y="58089"/>
                </a:cubicBezTo>
                <a:cubicBezTo>
                  <a:pt x="20380" y="58089"/>
                  <a:pt x="20411" y="58089"/>
                  <a:pt x="20411" y="58029"/>
                </a:cubicBezTo>
                <a:cubicBezTo>
                  <a:pt x="20411" y="58029"/>
                  <a:pt x="20411" y="57970"/>
                  <a:pt x="20411" y="57970"/>
                </a:cubicBezTo>
                <a:cubicBezTo>
                  <a:pt x="20442" y="57910"/>
                  <a:pt x="20442" y="57910"/>
                  <a:pt x="20442" y="57850"/>
                </a:cubicBezTo>
                <a:cubicBezTo>
                  <a:pt x="20474" y="57850"/>
                  <a:pt x="20505" y="57791"/>
                  <a:pt x="20536" y="57731"/>
                </a:cubicBezTo>
                <a:cubicBezTo>
                  <a:pt x="20599" y="57731"/>
                  <a:pt x="20630" y="57611"/>
                  <a:pt x="20661" y="57552"/>
                </a:cubicBezTo>
                <a:cubicBezTo>
                  <a:pt x="20661" y="57552"/>
                  <a:pt x="20692" y="57552"/>
                  <a:pt x="20692" y="57492"/>
                </a:cubicBezTo>
                <a:cubicBezTo>
                  <a:pt x="20724" y="57492"/>
                  <a:pt x="20755" y="57492"/>
                  <a:pt x="20786" y="57492"/>
                </a:cubicBezTo>
                <a:cubicBezTo>
                  <a:pt x="20817" y="57432"/>
                  <a:pt x="20849" y="57373"/>
                  <a:pt x="20880" y="57313"/>
                </a:cubicBezTo>
                <a:cubicBezTo>
                  <a:pt x="20911" y="57313"/>
                  <a:pt x="20942" y="57313"/>
                  <a:pt x="20942" y="57253"/>
                </a:cubicBezTo>
                <a:cubicBezTo>
                  <a:pt x="20974" y="57253"/>
                  <a:pt x="21036" y="57194"/>
                  <a:pt x="21036" y="57134"/>
                </a:cubicBezTo>
                <a:cubicBezTo>
                  <a:pt x="21036" y="57134"/>
                  <a:pt x="21036" y="57074"/>
                  <a:pt x="21067" y="57074"/>
                </a:cubicBezTo>
                <a:cubicBezTo>
                  <a:pt x="21067" y="57074"/>
                  <a:pt x="21067" y="57074"/>
                  <a:pt x="21067" y="57014"/>
                </a:cubicBezTo>
                <a:cubicBezTo>
                  <a:pt x="21099" y="57014"/>
                  <a:pt x="21099" y="57014"/>
                  <a:pt x="21099" y="56955"/>
                </a:cubicBezTo>
                <a:cubicBezTo>
                  <a:pt x="21130" y="56955"/>
                  <a:pt x="21099" y="57074"/>
                  <a:pt x="21130" y="57014"/>
                </a:cubicBezTo>
                <a:cubicBezTo>
                  <a:pt x="21130" y="57014"/>
                  <a:pt x="21130" y="57014"/>
                  <a:pt x="21161" y="57014"/>
                </a:cubicBezTo>
                <a:cubicBezTo>
                  <a:pt x="21161" y="57014"/>
                  <a:pt x="21161" y="56955"/>
                  <a:pt x="21161" y="56955"/>
                </a:cubicBezTo>
                <a:cubicBezTo>
                  <a:pt x="21161" y="56955"/>
                  <a:pt x="21193" y="56955"/>
                  <a:pt x="21193" y="56955"/>
                </a:cubicBezTo>
                <a:cubicBezTo>
                  <a:pt x="21193" y="56955"/>
                  <a:pt x="21193" y="56895"/>
                  <a:pt x="21193" y="56895"/>
                </a:cubicBezTo>
                <a:cubicBezTo>
                  <a:pt x="21193" y="56895"/>
                  <a:pt x="21193" y="56895"/>
                  <a:pt x="21193" y="56835"/>
                </a:cubicBezTo>
                <a:cubicBezTo>
                  <a:pt x="21193" y="56835"/>
                  <a:pt x="21193" y="56835"/>
                  <a:pt x="21193" y="56835"/>
                </a:cubicBezTo>
                <a:cubicBezTo>
                  <a:pt x="21193" y="56776"/>
                  <a:pt x="21193" y="56776"/>
                  <a:pt x="21193" y="56776"/>
                </a:cubicBezTo>
                <a:cubicBezTo>
                  <a:pt x="21161" y="56716"/>
                  <a:pt x="21161" y="56716"/>
                  <a:pt x="21161" y="56716"/>
                </a:cubicBezTo>
                <a:cubicBezTo>
                  <a:pt x="21161" y="56716"/>
                  <a:pt x="21161" y="56656"/>
                  <a:pt x="21161" y="56656"/>
                </a:cubicBezTo>
                <a:cubicBezTo>
                  <a:pt x="21161" y="56656"/>
                  <a:pt x="21130" y="56597"/>
                  <a:pt x="21161" y="56597"/>
                </a:cubicBezTo>
                <a:cubicBezTo>
                  <a:pt x="21161" y="56597"/>
                  <a:pt x="21161" y="56656"/>
                  <a:pt x="21161" y="56656"/>
                </a:cubicBezTo>
                <a:cubicBezTo>
                  <a:pt x="21193" y="56656"/>
                  <a:pt x="21193" y="56656"/>
                  <a:pt x="21193" y="56597"/>
                </a:cubicBezTo>
                <a:cubicBezTo>
                  <a:pt x="21193" y="56597"/>
                  <a:pt x="21224" y="56597"/>
                  <a:pt x="21224" y="56597"/>
                </a:cubicBezTo>
                <a:cubicBezTo>
                  <a:pt x="21224" y="56537"/>
                  <a:pt x="21224" y="56537"/>
                  <a:pt x="21224" y="56537"/>
                </a:cubicBezTo>
                <a:cubicBezTo>
                  <a:pt x="21255" y="56477"/>
                  <a:pt x="21255" y="56597"/>
                  <a:pt x="21255" y="56597"/>
                </a:cubicBezTo>
                <a:cubicBezTo>
                  <a:pt x="21255" y="56656"/>
                  <a:pt x="21224" y="56656"/>
                  <a:pt x="21224" y="56656"/>
                </a:cubicBezTo>
                <a:cubicBezTo>
                  <a:pt x="21224" y="56656"/>
                  <a:pt x="21193" y="56656"/>
                  <a:pt x="21224" y="56716"/>
                </a:cubicBezTo>
                <a:cubicBezTo>
                  <a:pt x="21224" y="56716"/>
                  <a:pt x="21224" y="56716"/>
                  <a:pt x="21224" y="56716"/>
                </a:cubicBezTo>
                <a:cubicBezTo>
                  <a:pt x="21255" y="56716"/>
                  <a:pt x="21255" y="56716"/>
                  <a:pt x="21255" y="56716"/>
                </a:cubicBezTo>
                <a:cubicBezTo>
                  <a:pt x="21255" y="56716"/>
                  <a:pt x="21286" y="56716"/>
                  <a:pt x="21286" y="56716"/>
                </a:cubicBezTo>
                <a:cubicBezTo>
                  <a:pt x="21286" y="56776"/>
                  <a:pt x="21255" y="56776"/>
                  <a:pt x="21255" y="56776"/>
                </a:cubicBezTo>
                <a:cubicBezTo>
                  <a:pt x="21255" y="56776"/>
                  <a:pt x="21224" y="56776"/>
                  <a:pt x="21224" y="56776"/>
                </a:cubicBezTo>
                <a:cubicBezTo>
                  <a:pt x="21224" y="56835"/>
                  <a:pt x="21224" y="56835"/>
                  <a:pt x="21224" y="56835"/>
                </a:cubicBezTo>
                <a:cubicBezTo>
                  <a:pt x="21224" y="56895"/>
                  <a:pt x="21193" y="56895"/>
                  <a:pt x="21224" y="56895"/>
                </a:cubicBezTo>
                <a:cubicBezTo>
                  <a:pt x="21224" y="56895"/>
                  <a:pt x="21224" y="56835"/>
                  <a:pt x="21255" y="56835"/>
                </a:cubicBezTo>
                <a:cubicBezTo>
                  <a:pt x="21255" y="56776"/>
                  <a:pt x="21286" y="56776"/>
                  <a:pt x="21318" y="56776"/>
                </a:cubicBezTo>
                <a:cubicBezTo>
                  <a:pt x="21349" y="56716"/>
                  <a:pt x="21380" y="56716"/>
                  <a:pt x="21380" y="56716"/>
                </a:cubicBezTo>
                <a:cubicBezTo>
                  <a:pt x="21411" y="56656"/>
                  <a:pt x="21443" y="56656"/>
                  <a:pt x="21443" y="56656"/>
                </a:cubicBezTo>
                <a:cubicBezTo>
                  <a:pt x="21474" y="56597"/>
                  <a:pt x="21505" y="56597"/>
                  <a:pt x="21536" y="56597"/>
                </a:cubicBezTo>
                <a:cubicBezTo>
                  <a:pt x="21536" y="56597"/>
                  <a:pt x="21536" y="56597"/>
                  <a:pt x="21568" y="56597"/>
                </a:cubicBezTo>
                <a:cubicBezTo>
                  <a:pt x="21568" y="56597"/>
                  <a:pt x="21536" y="56537"/>
                  <a:pt x="21536" y="56537"/>
                </a:cubicBezTo>
                <a:cubicBezTo>
                  <a:pt x="21568" y="56537"/>
                  <a:pt x="21568" y="56537"/>
                  <a:pt x="21568" y="56537"/>
                </a:cubicBezTo>
                <a:cubicBezTo>
                  <a:pt x="21568" y="56597"/>
                  <a:pt x="21568" y="56597"/>
                  <a:pt x="21599" y="56597"/>
                </a:cubicBezTo>
                <a:cubicBezTo>
                  <a:pt x="21599" y="56597"/>
                  <a:pt x="21630" y="56537"/>
                  <a:pt x="21630" y="56537"/>
                </a:cubicBezTo>
                <a:cubicBezTo>
                  <a:pt x="21661" y="56537"/>
                  <a:pt x="21693" y="56537"/>
                  <a:pt x="21693" y="56537"/>
                </a:cubicBezTo>
                <a:cubicBezTo>
                  <a:pt x="21724" y="56537"/>
                  <a:pt x="21724" y="56537"/>
                  <a:pt x="21724" y="56537"/>
                </a:cubicBezTo>
                <a:cubicBezTo>
                  <a:pt x="21755" y="56537"/>
                  <a:pt x="21724" y="56537"/>
                  <a:pt x="21724" y="56537"/>
                </a:cubicBezTo>
                <a:cubicBezTo>
                  <a:pt x="21693" y="56477"/>
                  <a:pt x="21724" y="56477"/>
                  <a:pt x="21724" y="56477"/>
                </a:cubicBezTo>
                <a:cubicBezTo>
                  <a:pt x="21755" y="56417"/>
                  <a:pt x="21724" y="56358"/>
                  <a:pt x="21724" y="56298"/>
                </a:cubicBezTo>
                <a:cubicBezTo>
                  <a:pt x="21755" y="56358"/>
                  <a:pt x="21755" y="56417"/>
                  <a:pt x="21786" y="56417"/>
                </a:cubicBezTo>
                <a:cubicBezTo>
                  <a:pt x="21786" y="56477"/>
                  <a:pt x="21818" y="56477"/>
                  <a:pt x="21818" y="56477"/>
                </a:cubicBezTo>
                <a:cubicBezTo>
                  <a:pt x="21818" y="56477"/>
                  <a:pt x="21818" y="56477"/>
                  <a:pt x="21849" y="56537"/>
                </a:cubicBezTo>
                <a:cubicBezTo>
                  <a:pt x="21849" y="56537"/>
                  <a:pt x="21880" y="56537"/>
                  <a:pt x="21880" y="56537"/>
                </a:cubicBezTo>
                <a:cubicBezTo>
                  <a:pt x="21880" y="56537"/>
                  <a:pt x="21880" y="56537"/>
                  <a:pt x="21911" y="56537"/>
                </a:cubicBezTo>
                <a:cubicBezTo>
                  <a:pt x="21943" y="56597"/>
                  <a:pt x="21943" y="56597"/>
                  <a:pt x="21974" y="56597"/>
                </a:cubicBezTo>
                <a:cubicBezTo>
                  <a:pt x="21974" y="56656"/>
                  <a:pt x="22005" y="56656"/>
                  <a:pt x="22036" y="56656"/>
                </a:cubicBezTo>
                <a:cubicBezTo>
                  <a:pt x="22068" y="56716"/>
                  <a:pt x="22099" y="56716"/>
                  <a:pt x="22130" y="56716"/>
                </a:cubicBezTo>
                <a:cubicBezTo>
                  <a:pt x="22162" y="56716"/>
                  <a:pt x="22162" y="56716"/>
                  <a:pt x="22193" y="56656"/>
                </a:cubicBezTo>
                <a:cubicBezTo>
                  <a:pt x="22193" y="56656"/>
                  <a:pt x="22193" y="56597"/>
                  <a:pt x="22162" y="56597"/>
                </a:cubicBezTo>
                <a:cubicBezTo>
                  <a:pt x="22162" y="56597"/>
                  <a:pt x="22162" y="56597"/>
                  <a:pt x="22162" y="56597"/>
                </a:cubicBezTo>
                <a:cubicBezTo>
                  <a:pt x="22162" y="56597"/>
                  <a:pt x="22162" y="56537"/>
                  <a:pt x="22193" y="56537"/>
                </a:cubicBezTo>
                <a:cubicBezTo>
                  <a:pt x="22193" y="56537"/>
                  <a:pt x="22193" y="56537"/>
                  <a:pt x="22224" y="56537"/>
                </a:cubicBezTo>
                <a:cubicBezTo>
                  <a:pt x="22224" y="56537"/>
                  <a:pt x="22255" y="56477"/>
                  <a:pt x="22255" y="56477"/>
                </a:cubicBezTo>
                <a:cubicBezTo>
                  <a:pt x="22287" y="56477"/>
                  <a:pt x="22287" y="56537"/>
                  <a:pt x="22287" y="56537"/>
                </a:cubicBezTo>
                <a:cubicBezTo>
                  <a:pt x="22318" y="56537"/>
                  <a:pt x="22349" y="56537"/>
                  <a:pt x="22349" y="56597"/>
                </a:cubicBezTo>
                <a:cubicBezTo>
                  <a:pt x="22349" y="56597"/>
                  <a:pt x="22349" y="56656"/>
                  <a:pt x="22349" y="56656"/>
                </a:cubicBezTo>
                <a:cubicBezTo>
                  <a:pt x="22380" y="56656"/>
                  <a:pt x="22380" y="56656"/>
                  <a:pt x="22380" y="56656"/>
                </a:cubicBezTo>
                <a:cubicBezTo>
                  <a:pt x="22412" y="56656"/>
                  <a:pt x="22412" y="56716"/>
                  <a:pt x="22412" y="56716"/>
                </a:cubicBezTo>
                <a:cubicBezTo>
                  <a:pt x="22412" y="56716"/>
                  <a:pt x="22443" y="56716"/>
                  <a:pt x="22474" y="56776"/>
                </a:cubicBezTo>
                <a:cubicBezTo>
                  <a:pt x="22474" y="56776"/>
                  <a:pt x="22474" y="56776"/>
                  <a:pt x="22505" y="56835"/>
                </a:cubicBezTo>
                <a:cubicBezTo>
                  <a:pt x="22505" y="56835"/>
                  <a:pt x="22537" y="56835"/>
                  <a:pt x="22537" y="56895"/>
                </a:cubicBezTo>
                <a:cubicBezTo>
                  <a:pt x="22568" y="56895"/>
                  <a:pt x="22568" y="56895"/>
                  <a:pt x="22568" y="56955"/>
                </a:cubicBezTo>
                <a:cubicBezTo>
                  <a:pt x="22568" y="56955"/>
                  <a:pt x="22568" y="56955"/>
                  <a:pt x="22599" y="56955"/>
                </a:cubicBezTo>
                <a:cubicBezTo>
                  <a:pt x="22599" y="56955"/>
                  <a:pt x="22599" y="57014"/>
                  <a:pt x="22599" y="57014"/>
                </a:cubicBezTo>
                <a:cubicBezTo>
                  <a:pt x="22630" y="57014"/>
                  <a:pt x="22630" y="57014"/>
                  <a:pt x="22630" y="57014"/>
                </a:cubicBezTo>
                <a:cubicBezTo>
                  <a:pt x="22662" y="57014"/>
                  <a:pt x="22662" y="57074"/>
                  <a:pt x="22662" y="57014"/>
                </a:cubicBezTo>
                <a:cubicBezTo>
                  <a:pt x="22693" y="57014"/>
                  <a:pt x="22693" y="57014"/>
                  <a:pt x="22693" y="57014"/>
                </a:cubicBezTo>
                <a:cubicBezTo>
                  <a:pt x="22693" y="57014"/>
                  <a:pt x="22693" y="56955"/>
                  <a:pt x="22724" y="56955"/>
                </a:cubicBezTo>
                <a:cubicBezTo>
                  <a:pt x="22724" y="56895"/>
                  <a:pt x="22755" y="56895"/>
                  <a:pt x="22755" y="56895"/>
                </a:cubicBezTo>
                <a:cubicBezTo>
                  <a:pt x="22787" y="56895"/>
                  <a:pt x="22787" y="56895"/>
                  <a:pt x="22818" y="56895"/>
                </a:cubicBezTo>
                <a:cubicBezTo>
                  <a:pt x="22818" y="56895"/>
                  <a:pt x="22818" y="56895"/>
                  <a:pt x="22818" y="56895"/>
                </a:cubicBezTo>
                <a:cubicBezTo>
                  <a:pt x="22818" y="56955"/>
                  <a:pt x="22818" y="56955"/>
                  <a:pt x="22849" y="56955"/>
                </a:cubicBezTo>
                <a:cubicBezTo>
                  <a:pt x="22849" y="56955"/>
                  <a:pt x="22849" y="56955"/>
                  <a:pt x="22849" y="57014"/>
                </a:cubicBezTo>
                <a:cubicBezTo>
                  <a:pt x="22849" y="57014"/>
                  <a:pt x="22849" y="57074"/>
                  <a:pt x="22849" y="57074"/>
                </a:cubicBezTo>
                <a:cubicBezTo>
                  <a:pt x="22849" y="57074"/>
                  <a:pt x="22849" y="57014"/>
                  <a:pt x="22880" y="57014"/>
                </a:cubicBezTo>
                <a:cubicBezTo>
                  <a:pt x="22880" y="57014"/>
                  <a:pt x="22880" y="57014"/>
                  <a:pt x="22880" y="57014"/>
                </a:cubicBezTo>
                <a:cubicBezTo>
                  <a:pt x="22880" y="57014"/>
                  <a:pt x="22880" y="57014"/>
                  <a:pt x="22912" y="56955"/>
                </a:cubicBezTo>
                <a:cubicBezTo>
                  <a:pt x="22912" y="56895"/>
                  <a:pt x="22912" y="56895"/>
                  <a:pt x="22912" y="56835"/>
                </a:cubicBezTo>
                <a:cubicBezTo>
                  <a:pt x="22912" y="56835"/>
                  <a:pt x="22912" y="56835"/>
                  <a:pt x="22912" y="56835"/>
                </a:cubicBezTo>
                <a:cubicBezTo>
                  <a:pt x="22912" y="56776"/>
                  <a:pt x="22912" y="56776"/>
                  <a:pt x="22912" y="56776"/>
                </a:cubicBezTo>
                <a:cubicBezTo>
                  <a:pt x="22912" y="56776"/>
                  <a:pt x="22880" y="56776"/>
                  <a:pt x="22880" y="56776"/>
                </a:cubicBezTo>
                <a:cubicBezTo>
                  <a:pt x="22880" y="56716"/>
                  <a:pt x="22912" y="56716"/>
                  <a:pt x="22943" y="56716"/>
                </a:cubicBezTo>
                <a:cubicBezTo>
                  <a:pt x="22943" y="56716"/>
                  <a:pt x="22943" y="56716"/>
                  <a:pt x="22974" y="56716"/>
                </a:cubicBezTo>
                <a:cubicBezTo>
                  <a:pt x="22974" y="56776"/>
                  <a:pt x="22974" y="56776"/>
                  <a:pt x="22974" y="56776"/>
                </a:cubicBezTo>
                <a:cubicBezTo>
                  <a:pt x="23005" y="56835"/>
                  <a:pt x="23037" y="56835"/>
                  <a:pt x="23037" y="56835"/>
                </a:cubicBezTo>
                <a:cubicBezTo>
                  <a:pt x="23037" y="56895"/>
                  <a:pt x="23037" y="56895"/>
                  <a:pt x="23068" y="56895"/>
                </a:cubicBezTo>
                <a:cubicBezTo>
                  <a:pt x="23068" y="56895"/>
                  <a:pt x="23068" y="56895"/>
                  <a:pt x="23099" y="56895"/>
                </a:cubicBezTo>
                <a:cubicBezTo>
                  <a:pt x="23099" y="56895"/>
                  <a:pt x="23099" y="56895"/>
                  <a:pt x="23099" y="56955"/>
                </a:cubicBezTo>
                <a:cubicBezTo>
                  <a:pt x="23099" y="56955"/>
                  <a:pt x="23099" y="56955"/>
                  <a:pt x="23131" y="56955"/>
                </a:cubicBezTo>
                <a:cubicBezTo>
                  <a:pt x="23131" y="56955"/>
                  <a:pt x="23131" y="56955"/>
                  <a:pt x="23131" y="57014"/>
                </a:cubicBezTo>
                <a:cubicBezTo>
                  <a:pt x="23131" y="57074"/>
                  <a:pt x="23162" y="57014"/>
                  <a:pt x="23193" y="57014"/>
                </a:cubicBezTo>
                <a:cubicBezTo>
                  <a:pt x="23193" y="57074"/>
                  <a:pt x="23193" y="57074"/>
                  <a:pt x="23162" y="57074"/>
                </a:cubicBezTo>
                <a:cubicBezTo>
                  <a:pt x="23162" y="57074"/>
                  <a:pt x="23162" y="57134"/>
                  <a:pt x="23162" y="57134"/>
                </a:cubicBezTo>
                <a:cubicBezTo>
                  <a:pt x="23162" y="57134"/>
                  <a:pt x="23131" y="57134"/>
                  <a:pt x="23131" y="57134"/>
                </a:cubicBezTo>
                <a:cubicBezTo>
                  <a:pt x="23131" y="57194"/>
                  <a:pt x="23162" y="57194"/>
                  <a:pt x="23162" y="57194"/>
                </a:cubicBezTo>
                <a:cubicBezTo>
                  <a:pt x="23162" y="57194"/>
                  <a:pt x="23162" y="57134"/>
                  <a:pt x="23193" y="57134"/>
                </a:cubicBezTo>
                <a:cubicBezTo>
                  <a:pt x="23193" y="57134"/>
                  <a:pt x="23224" y="57134"/>
                  <a:pt x="23224" y="57134"/>
                </a:cubicBezTo>
                <a:cubicBezTo>
                  <a:pt x="23256" y="57134"/>
                  <a:pt x="23224" y="57074"/>
                  <a:pt x="23256" y="57014"/>
                </a:cubicBezTo>
                <a:cubicBezTo>
                  <a:pt x="23256" y="57014"/>
                  <a:pt x="23287" y="57014"/>
                  <a:pt x="23287" y="57014"/>
                </a:cubicBezTo>
                <a:cubicBezTo>
                  <a:pt x="23287" y="56955"/>
                  <a:pt x="23256" y="56955"/>
                  <a:pt x="23256" y="56955"/>
                </a:cubicBezTo>
                <a:cubicBezTo>
                  <a:pt x="23224" y="56955"/>
                  <a:pt x="23224" y="56895"/>
                  <a:pt x="23224" y="56895"/>
                </a:cubicBezTo>
                <a:cubicBezTo>
                  <a:pt x="23193" y="56895"/>
                  <a:pt x="23193" y="56895"/>
                  <a:pt x="23193" y="56835"/>
                </a:cubicBezTo>
                <a:cubicBezTo>
                  <a:pt x="23162" y="56835"/>
                  <a:pt x="23131" y="56835"/>
                  <a:pt x="23099" y="56835"/>
                </a:cubicBezTo>
                <a:cubicBezTo>
                  <a:pt x="23099" y="56835"/>
                  <a:pt x="23099" y="56776"/>
                  <a:pt x="23099" y="56776"/>
                </a:cubicBezTo>
                <a:cubicBezTo>
                  <a:pt x="23099" y="56776"/>
                  <a:pt x="23068" y="56776"/>
                  <a:pt x="23068" y="56716"/>
                </a:cubicBezTo>
                <a:cubicBezTo>
                  <a:pt x="23037" y="56716"/>
                  <a:pt x="23068" y="56716"/>
                  <a:pt x="23068" y="56716"/>
                </a:cubicBezTo>
                <a:cubicBezTo>
                  <a:pt x="23068" y="56656"/>
                  <a:pt x="23068" y="56656"/>
                  <a:pt x="23068" y="56656"/>
                </a:cubicBezTo>
                <a:cubicBezTo>
                  <a:pt x="23068" y="56656"/>
                  <a:pt x="23099" y="56656"/>
                  <a:pt x="23099" y="56656"/>
                </a:cubicBezTo>
                <a:cubicBezTo>
                  <a:pt x="23131" y="56656"/>
                  <a:pt x="23099" y="56656"/>
                  <a:pt x="23099" y="56597"/>
                </a:cubicBezTo>
                <a:cubicBezTo>
                  <a:pt x="23099" y="56597"/>
                  <a:pt x="23068" y="56597"/>
                  <a:pt x="23068" y="56597"/>
                </a:cubicBezTo>
                <a:cubicBezTo>
                  <a:pt x="23068" y="56597"/>
                  <a:pt x="23099" y="56597"/>
                  <a:pt x="23099" y="56597"/>
                </a:cubicBezTo>
                <a:cubicBezTo>
                  <a:pt x="23099" y="56597"/>
                  <a:pt x="23099" y="56537"/>
                  <a:pt x="23099" y="56537"/>
                </a:cubicBezTo>
                <a:cubicBezTo>
                  <a:pt x="23131" y="56537"/>
                  <a:pt x="23131" y="56537"/>
                  <a:pt x="23131" y="56537"/>
                </a:cubicBezTo>
                <a:cubicBezTo>
                  <a:pt x="23162" y="56537"/>
                  <a:pt x="23162" y="56537"/>
                  <a:pt x="23162" y="56537"/>
                </a:cubicBezTo>
                <a:cubicBezTo>
                  <a:pt x="23162" y="56477"/>
                  <a:pt x="23162" y="56477"/>
                  <a:pt x="23162" y="56477"/>
                </a:cubicBezTo>
                <a:cubicBezTo>
                  <a:pt x="23162" y="56477"/>
                  <a:pt x="23162" y="56477"/>
                  <a:pt x="23162" y="56477"/>
                </a:cubicBezTo>
                <a:cubicBezTo>
                  <a:pt x="23162" y="56417"/>
                  <a:pt x="23162" y="56417"/>
                  <a:pt x="23131" y="56417"/>
                </a:cubicBezTo>
                <a:cubicBezTo>
                  <a:pt x="23131" y="56358"/>
                  <a:pt x="23131" y="56358"/>
                  <a:pt x="23131" y="56358"/>
                </a:cubicBezTo>
                <a:cubicBezTo>
                  <a:pt x="23131" y="56298"/>
                  <a:pt x="23131" y="56298"/>
                  <a:pt x="23099" y="56298"/>
                </a:cubicBezTo>
                <a:cubicBezTo>
                  <a:pt x="23099" y="56358"/>
                  <a:pt x="23099" y="56358"/>
                  <a:pt x="23099" y="56358"/>
                </a:cubicBezTo>
                <a:cubicBezTo>
                  <a:pt x="23099" y="56358"/>
                  <a:pt x="23099" y="56358"/>
                  <a:pt x="23068" y="56358"/>
                </a:cubicBezTo>
                <a:cubicBezTo>
                  <a:pt x="23068" y="56417"/>
                  <a:pt x="23068" y="56417"/>
                  <a:pt x="23068" y="56417"/>
                </a:cubicBezTo>
                <a:cubicBezTo>
                  <a:pt x="23068" y="56417"/>
                  <a:pt x="23068" y="56477"/>
                  <a:pt x="23037" y="56477"/>
                </a:cubicBezTo>
                <a:cubicBezTo>
                  <a:pt x="23037" y="56477"/>
                  <a:pt x="23037" y="56477"/>
                  <a:pt x="23037" y="56417"/>
                </a:cubicBezTo>
                <a:cubicBezTo>
                  <a:pt x="23037" y="56417"/>
                  <a:pt x="23037" y="56417"/>
                  <a:pt x="23037" y="56417"/>
                </a:cubicBezTo>
                <a:cubicBezTo>
                  <a:pt x="23005" y="56417"/>
                  <a:pt x="22974" y="56358"/>
                  <a:pt x="23005" y="56358"/>
                </a:cubicBezTo>
                <a:cubicBezTo>
                  <a:pt x="23037" y="56358"/>
                  <a:pt x="23037" y="56358"/>
                  <a:pt x="23037" y="56298"/>
                </a:cubicBezTo>
                <a:cubicBezTo>
                  <a:pt x="23037" y="56298"/>
                  <a:pt x="23037" y="56298"/>
                  <a:pt x="23005" y="56298"/>
                </a:cubicBezTo>
                <a:cubicBezTo>
                  <a:pt x="23005" y="56298"/>
                  <a:pt x="22974" y="56298"/>
                  <a:pt x="22974" y="56298"/>
                </a:cubicBezTo>
                <a:cubicBezTo>
                  <a:pt x="22974" y="56298"/>
                  <a:pt x="22943" y="56298"/>
                  <a:pt x="22943" y="56298"/>
                </a:cubicBezTo>
                <a:cubicBezTo>
                  <a:pt x="22912" y="56298"/>
                  <a:pt x="22880" y="56358"/>
                  <a:pt x="22849" y="56298"/>
                </a:cubicBezTo>
                <a:cubicBezTo>
                  <a:pt x="22849" y="56298"/>
                  <a:pt x="22849" y="56298"/>
                  <a:pt x="22818" y="56298"/>
                </a:cubicBezTo>
                <a:cubicBezTo>
                  <a:pt x="22818" y="56298"/>
                  <a:pt x="22818" y="56298"/>
                  <a:pt x="22787" y="56298"/>
                </a:cubicBezTo>
                <a:cubicBezTo>
                  <a:pt x="22787" y="56298"/>
                  <a:pt x="22787" y="56298"/>
                  <a:pt x="22787" y="56238"/>
                </a:cubicBezTo>
                <a:cubicBezTo>
                  <a:pt x="22787" y="56238"/>
                  <a:pt x="22787" y="56238"/>
                  <a:pt x="22818" y="56238"/>
                </a:cubicBezTo>
                <a:cubicBezTo>
                  <a:pt x="22818" y="56238"/>
                  <a:pt x="22818" y="56238"/>
                  <a:pt x="22849" y="56179"/>
                </a:cubicBezTo>
                <a:cubicBezTo>
                  <a:pt x="22849" y="56179"/>
                  <a:pt x="22849" y="56179"/>
                  <a:pt x="22880" y="56179"/>
                </a:cubicBezTo>
                <a:cubicBezTo>
                  <a:pt x="22912" y="56179"/>
                  <a:pt x="22912" y="56179"/>
                  <a:pt x="22943" y="56179"/>
                </a:cubicBezTo>
                <a:cubicBezTo>
                  <a:pt x="22974" y="56179"/>
                  <a:pt x="22974" y="56179"/>
                  <a:pt x="23005" y="56179"/>
                </a:cubicBezTo>
                <a:cubicBezTo>
                  <a:pt x="23037" y="56238"/>
                  <a:pt x="23037" y="56238"/>
                  <a:pt x="23068" y="56238"/>
                </a:cubicBezTo>
                <a:cubicBezTo>
                  <a:pt x="23068" y="56238"/>
                  <a:pt x="23099" y="56238"/>
                  <a:pt x="23099" y="56238"/>
                </a:cubicBezTo>
                <a:cubicBezTo>
                  <a:pt x="23099" y="56238"/>
                  <a:pt x="23131" y="56179"/>
                  <a:pt x="23131" y="56179"/>
                </a:cubicBezTo>
                <a:cubicBezTo>
                  <a:pt x="23131" y="56179"/>
                  <a:pt x="23162" y="56119"/>
                  <a:pt x="23162" y="56119"/>
                </a:cubicBezTo>
                <a:cubicBezTo>
                  <a:pt x="23193" y="56119"/>
                  <a:pt x="23193" y="56059"/>
                  <a:pt x="23224" y="56059"/>
                </a:cubicBezTo>
                <a:cubicBezTo>
                  <a:pt x="23256" y="56059"/>
                  <a:pt x="23256" y="56059"/>
                  <a:pt x="23287" y="56059"/>
                </a:cubicBezTo>
                <a:cubicBezTo>
                  <a:pt x="23318" y="56059"/>
                  <a:pt x="23349" y="56059"/>
                  <a:pt x="23381" y="56059"/>
                </a:cubicBezTo>
                <a:cubicBezTo>
                  <a:pt x="23381" y="56059"/>
                  <a:pt x="23412" y="56059"/>
                  <a:pt x="23443" y="56119"/>
                </a:cubicBezTo>
                <a:cubicBezTo>
                  <a:pt x="23474" y="56119"/>
                  <a:pt x="23506" y="56119"/>
                  <a:pt x="23506" y="56119"/>
                </a:cubicBezTo>
                <a:cubicBezTo>
                  <a:pt x="23537" y="56119"/>
                  <a:pt x="23599" y="56179"/>
                  <a:pt x="23599" y="56119"/>
                </a:cubicBezTo>
                <a:cubicBezTo>
                  <a:pt x="23599" y="56119"/>
                  <a:pt x="23599" y="56059"/>
                  <a:pt x="23599" y="56059"/>
                </a:cubicBezTo>
                <a:cubicBezTo>
                  <a:pt x="23599" y="56059"/>
                  <a:pt x="23599" y="56000"/>
                  <a:pt x="23631" y="56000"/>
                </a:cubicBezTo>
                <a:cubicBezTo>
                  <a:pt x="23631" y="55940"/>
                  <a:pt x="23631" y="55940"/>
                  <a:pt x="23631" y="55880"/>
                </a:cubicBezTo>
                <a:cubicBezTo>
                  <a:pt x="23631" y="55880"/>
                  <a:pt x="23631" y="55820"/>
                  <a:pt x="23631" y="55880"/>
                </a:cubicBezTo>
                <a:cubicBezTo>
                  <a:pt x="23662" y="55880"/>
                  <a:pt x="23662" y="55880"/>
                  <a:pt x="23662" y="55880"/>
                </a:cubicBezTo>
                <a:cubicBezTo>
                  <a:pt x="23662" y="55940"/>
                  <a:pt x="23662" y="55940"/>
                  <a:pt x="23662" y="56000"/>
                </a:cubicBezTo>
                <a:cubicBezTo>
                  <a:pt x="23662" y="56000"/>
                  <a:pt x="23662" y="56000"/>
                  <a:pt x="23662" y="56059"/>
                </a:cubicBezTo>
                <a:cubicBezTo>
                  <a:pt x="23693" y="56059"/>
                  <a:pt x="23693" y="56059"/>
                  <a:pt x="23693" y="56119"/>
                </a:cubicBezTo>
                <a:cubicBezTo>
                  <a:pt x="23693" y="56119"/>
                  <a:pt x="23693" y="56119"/>
                  <a:pt x="23724" y="56119"/>
                </a:cubicBezTo>
                <a:cubicBezTo>
                  <a:pt x="23724" y="56179"/>
                  <a:pt x="23724" y="56179"/>
                  <a:pt x="23724" y="56179"/>
                </a:cubicBezTo>
                <a:cubicBezTo>
                  <a:pt x="23756" y="56238"/>
                  <a:pt x="23787" y="56179"/>
                  <a:pt x="23787" y="56179"/>
                </a:cubicBezTo>
                <a:cubicBezTo>
                  <a:pt x="23818" y="56179"/>
                  <a:pt x="23818" y="56179"/>
                  <a:pt x="23818" y="56179"/>
                </a:cubicBezTo>
                <a:cubicBezTo>
                  <a:pt x="23849" y="56179"/>
                  <a:pt x="23849" y="56179"/>
                  <a:pt x="23849" y="56119"/>
                </a:cubicBezTo>
                <a:cubicBezTo>
                  <a:pt x="23849" y="56119"/>
                  <a:pt x="23881" y="56179"/>
                  <a:pt x="23881" y="56119"/>
                </a:cubicBezTo>
                <a:cubicBezTo>
                  <a:pt x="23912" y="56119"/>
                  <a:pt x="23912" y="56119"/>
                  <a:pt x="23912" y="56059"/>
                </a:cubicBezTo>
                <a:cubicBezTo>
                  <a:pt x="23912" y="56059"/>
                  <a:pt x="23943" y="56059"/>
                  <a:pt x="23943" y="56059"/>
                </a:cubicBezTo>
                <a:cubicBezTo>
                  <a:pt x="23943" y="56000"/>
                  <a:pt x="23943" y="56000"/>
                  <a:pt x="23943" y="56000"/>
                </a:cubicBezTo>
                <a:cubicBezTo>
                  <a:pt x="23943" y="56000"/>
                  <a:pt x="23943" y="55940"/>
                  <a:pt x="23943" y="56000"/>
                </a:cubicBezTo>
                <a:cubicBezTo>
                  <a:pt x="23974" y="56000"/>
                  <a:pt x="23943" y="56000"/>
                  <a:pt x="23943" y="56000"/>
                </a:cubicBezTo>
                <a:cubicBezTo>
                  <a:pt x="23974" y="56059"/>
                  <a:pt x="23974" y="56000"/>
                  <a:pt x="23974" y="56000"/>
                </a:cubicBezTo>
                <a:cubicBezTo>
                  <a:pt x="23974" y="55940"/>
                  <a:pt x="24006" y="55940"/>
                  <a:pt x="24006" y="55940"/>
                </a:cubicBezTo>
                <a:cubicBezTo>
                  <a:pt x="24006" y="55940"/>
                  <a:pt x="24006" y="56000"/>
                  <a:pt x="24037" y="56000"/>
                </a:cubicBezTo>
                <a:cubicBezTo>
                  <a:pt x="24037" y="56059"/>
                  <a:pt x="23974" y="56059"/>
                  <a:pt x="23974" y="56059"/>
                </a:cubicBezTo>
                <a:cubicBezTo>
                  <a:pt x="23943" y="56059"/>
                  <a:pt x="23943" y="56119"/>
                  <a:pt x="23943" y="56119"/>
                </a:cubicBezTo>
                <a:cubicBezTo>
                  <a:pt x="23943" y="56119"/>
                  <a:pt x="23912" y="56119"/>
                  <a:pt x="23912" y="56119"/>
                </a:cubicBezTo>
                <a:cubicBezTo>
                  <a:pt x="23943" y="56179"/>
                  <a:pt x="23943" y="56119"/>
                  <a:pt x="23974" y="56119"/>
                </a:cubicBezTo>
                <a:cubicBezTo>
                  <a:pt x="23974" y="56119"/>
                  <a:pt x="24006" y="56119"/>
                  <a:pt x="24037" y="56119"/>
                </a:cubicBezTo>
                <a:cubicBezTo>
                  <a:pt x="24068" y="56059"/>
                  <a:pt x="24068" y="56059"/>
                  <a:pt x="24100" y="56059"/>
                </a:cubicBezTo>
                <a:cubicBezTo>
                  <a:pt x="24131" y="56059"/>
                  <a:pt x="24131" y="56059"/>
                  <a:pt x="24162" y="56059"/>
                </a:cubicBezTo>
                <a:cubicBezTo>
                  <a:pt x="24162" y="56059"/>
                  <a:pt x="24162" y="56059"/>
                  <a:pt x="24162" y="56059"/>
                </a:cubicBezTo>
                <a:cubicBezTo>
                  <a:pt x="24193" y="56000"/>
                  <a:pt x="24193" y="56059"/>
                  <a:pt x="24225" y="56059"/>
                </a:cubicBezTo>
                <a:cubicBezTo>
                  <a:pt x="24225" y="56059"/>
                  <a:pt x="24256" y="56000"/>
                  <a:pt x="24256" y="56059"/>
                </a:cubicBezTo>
                <a:cubicBezTo>
                  <a:pt x="24256" y="56059"/>
                  <a:pt x="24287" y="56059"/>
                  <a:pt x="24287" y="56059"/>
                </a:cubicBezTo>
                <a:cubicBezTo>
                  <a:pt x="24287" y="56059"/>
                  <a:pt x="24287" y="56059"/>
                  <a:pt x="24318" y="56059"/>
                </a:cubicBezTo>
                <a:cubicBezTo>
                  <a:pt x="24287" y="56059"/>
                  <a:pt x="24287" y="56059"/>
                  <a:pt x="24256" y="56059"/>
                </a:cubicBezTo>
                <a:cubicBezTo>
                  <a:pt x="24225" y="56059"/>
                  <a:pt x="24256" y="56119"/>
                  <a:pt x="24256" y="56119"/>
                </a:cubicBezTo>
                <a:cubicBezTo>
                  <a:pt x="24287" y="56119"/>
                  <a:pt x="24287" y="56119"/>
                  <a:pt x="24318" y="56179"/>
                </a:cubicBezTo>
                <a:cubicBezTo>
                  <a:pt x="24318" y="56179"/>
                  <a:pt x="24318" y="56179"/>
                  <a:pt x="24318" y="56179"/>
                </a:cubicBezTo>
                <a:cubicBezTo>
                  <a:pt x="24318" y="56179"/>
                  <a:pt x="24350" y="56179"/>
                  <a:pt x="24350" y="56179"/>
                </a:cubicBezTo>
                <a:cubicBezTo>
                  <a:pt x="24350" y="56179"/>
                  <a:pt x="24350" y="56238"/>
                  <a:pt x="24381" y="56238"/>
                </a:cubicBezTo>
                <a:cubicBezTo>
                  <a:pt x="24381" y="56238"/>
                  <a:pt x="24381" y="56238"/>
                  <a:pt x="24412" y="56238"/>
                </a:cubicBezTo>
                <a:cubicBezTo>
                  <a:pt x="24412" y="56298"/>
                  <a:pt x="24412" y="56238"/>
                  <a:pt x="24443" y="56298"/>
                </a:cubicBezTo>
                <a:cubicBezTo>
                  <a:pt x="24443" y="56298"/>
                  <a:pt x="24475" y="56298"/>
                  <a:pt x="24475" y="56238"/>
                </a:cubicBezTo>
                <a:cubicBezTo>
                  <a:pt x="24475" y="56238"/>
                  <a:pt x="24443" y="56238"/>
                  <a:pt x="24443" y="56238"/>
                </a:cubicBezTo>
                <a:cubicBezTo>
                  <a:pt x="24443" y="56179"/>
                  <a:pt x="24412" y="56179"/>
                  <a:pt x="24412" y="56179"/>
                </a:cubicBezTo>
                <a:cubicBezTo>
                  <a:pt x="24412" y="56179"/>
                  <a:pt x="24443" y="56179"/>
                  <a:pt x="24443" y="56179"/>
                </a:cubicBezTo>
                <a:cubicBezTo>
                  <a:pt x="24475" y="56179"/>
                  <a:pt x="24475" y="56179"/>
                  <a:pt x="24475" y="56179"/>
                </a:cubicBezTo>
                <a:cubicBezTo>
                  <a:pt x="24506" y="56179"/>
                  <a:pt x="24475" y="56179"/>
                  <a:pt x="24475" y="56238"/>
                </a:cubicBezTo>
                <a:cubicBezTo>
                  <a:pt x="24475" y="56238"/>
                  <a:pt x="24506" y="56238"/>
                  <a:pt x="24506" y="56238"/>
                </a:cubicBezTo>
                <a:cubicBezTo>
                  <a:pt x="24537" y="56298"/>
                  <a:pt x="24475" y="56298"/>
                  <a:pt x="24475" y="56298"/>
                </a:cubicBezTo>
                <a:cubicBezTo>
                  <a:pt x="24475" y="56298"/>
                  <a:pt x="24475" y="56358"/>
                  <a:pt x="24506" y="56358"/>
                </a:cubicBezTo>
                <a:cubicBezTo>
                  <a:pt x="24506" y="56358"/>
                  <a:pt x="24506" y="56358"/>
                  <a:pt x="24506" y="56417"/>
                </a:cubicBezTo>
                <a:cubicBezTo>
                  <a:pt x="24506" y="56417"/>
                  <a:pt x="24537" y="56417"/>
                  <a:pt x="24537" y="56417"/>
                </a:cubicBezTo>
                <a:cubicBezTo>
                  <a:pt x="24537" y="56417"/>
                  <a:pt x="24568" y="56417"/>
                  <a:pt x="24568" y="56477"/>
                </a:cubicBezTo>
                <a:cubicBezTo>
                  <a:pt x="24568" y="56477"/>
                  <a:pt x="24600" y="56477"/>
                  <a:pt x="24600" y="56537"/>
                </a:cubicBezTo>
                <a:cubicBezTo>
                  <a:pt x="24631" y="56537"/>
                  <a:pt x="24631" y="56597"/>
                  <a:pt x="24631" y="56597"/>
                </a:cubicBezTo>
                <a:cubicBezTo>
                  <a:pt x="24662" y="56597"/>
                  <a:pt x="24662" y="56597"/>
                  <a:pt x="24693" y="56597"/>
                </a:cubicBezTo>
                <a:cubicBezTo>
                  <a:pt x="24693" y="56537"/>
                  <a:pt x="24725" y="56537"/>
                  <a:pt x="24756" y="56537"/>
                </a:cubicBezTo>
                <a:cubicBezTo>
                  <a:pt x="24787" y="56537"/>
                  <a:pt x="24787" y="56477"/>
                  <a:pt x="24818" y="56477"/>
                </a:cubicBezTo>
                <a:cubicBezTo>
                  <a:pt x="24881" y="56417"/>
                  <a:pt x="24912" y="56417"/>
                  <a:pt x="24943" y="56358"/>
                </a:cubicBezTo>
                <a:cubicBezTo>
                  <a:pt x="25006" y="56298"/>
                  <a:pt x="25037" y="56298"/>
                  <a:pt x="25100" y="56358"/>
                </a:cubicBezTo>
                <a:cubicBezTo>
                  <a:pt x="25131" y="56358"/>
                  <a:pt x="25162" y="56417"/>
                  <a:pt x="25194" y="56477"/>
                </a:cubicBezTo>
                <a:cubicBezTo>
                  <a:pt x="25225" y="56537"/>
                  <a:pt x="25225" y="56537"/>
                  <a:pt x="25256" y="56597"/>
                </a:cubicBezTo>
                <a:cubicBezTo>
                  <a:pt x="25256" y="56597"/>
                  <a:pt x="25256" y="56656"/>
                  <a:pt x="25287" y="56716"/>
                </a:cubicBezTo>
                <a:cubicBezTo>
                  <a:pt x="25287" y="56716"/>
                  <a:pt x="25287" y="56776"/>
                  <a:pt x="25319" y="56776"/>
                </a:cubicBezTo>
                <a:cubicBezTo>
                  <a:pt x="25350" y="56835"/>
                  <a:pt x="25350" y="56835"/>
                  <a:pt x="25381" y="56835"/>
                </a:cubicBezTo>
                <a:cubicBezTo>
                  <a:pt x="25412" y="56895"/>
                  <a:pt x="25412" y="56895"/>
                  <a:pt x="25444" y="56955"/>
                </a:cubicBezTo>
                <a:cubicBezTo>
                  <a:pt x="25444" y="56955"/>
                  <a:pt x="25475" y="56955"/>
                  <a:pt x="25506" y="57014"/>
                </a:cubicBezTo>
                <a:cubicBezTo>
                  <a:pt x="25506" y="57014"/>
                  <a:pt x="25506" y="57074"/>
                  <a:pt x="25537" y="57134"/>
                </a:cubicBezTo>
                <a:cubicBezTo>
                  <a:pt x="25537" y="57134"/>
                  <a:pt x="25537" y="57134"/>
                  <a:pt x="25537" y="57194"/>
                </a:cubicBezTo>
                <a:cubicBezTo>
                  <a:pt x="25537" y="57194"/>
                  <a:pt x="25537" y="57194"/>
                  <a:pt x="25537" y="57253"/>
                </a:cubicBezTo>
                <a:cubicBezTo>
                  <a:pt x="25537" y="57253"/>
                  <a:pt x="25537" y="57253"/>
                  <a:pt x="25537" y="57313"/>
                </a:cubicBezTo>
                <a:cubicBezTo>
                  <a:pt x="25569" y="57373"/>
                  <a:pt x="25537" y="57432"/>
                  <a:pt x="25537" y="57432"/>
                </a:cubicBezTo>
                <a:cubicBezTo>
                  <a:pt x="25537" y="57492"/>
                  <a:pt x="25537" y="57552"/>
                  <a:pt x="25537" y="57611"/>
                </a:cubicBezTo>
                <a:cubicBezTo>
                  <a:pt x="25506" y="57671"/>
                  <a:pt x="25506" y="57671"/>
                  <a:pt x="25506" y="57731"/>
                </a:cubicBezTo>
                <a:cubicBezTo>
                  <a:pt x="25506" y="57791"/>
                  <a:pt x="25506" y="57850"/>
                  <a:pt x="25475" y="57850"/>
                </a:cubicBezTo>
                <a:cubicBezTo>
                  <a:pt x="25475" y="57910"/>
                  <a:pt x="25475" y="57970"/>
                  <a:pt x="25475" y="58029"/>
                </a:cubicBezTo>
                <a:cubicBezTo>
                  <a:pt x="25506" y="58029"/>
                  <a:pt x="25506" y="58029"/>
                  <a:pt x="25506" y="58029"/>
                </a:cubicBezTo>
                <a:cubicBezTo>
                  <a:pt x="25506" y="58089"/>
                  <a:pt x="25506" y="58089"/>
                  <a:pt x="25506" y="58089"/>
                </a:cubicBezTo>
                <a:cubicBezTo>
                  <a:pt x="25506" y="58149"/>
                  <a:pt x="25537" y="58089"/>
                  <a:pt x="25537" y="58089"/>
                </a:cubicBezTo>
                <a:cubicBezTo>
                  <a:pt x="25537" y="58089"/>
                  <a:pt x="25537" y="58089"/>
                  <a:pt x="25569" y="58029"/>
                </a:cubicBezTo>
                <a:cubicBezTo>
                  <a:pt x="25569" y="58029"/>
                  <a:pt x="25569" y="57970"/>
                  <a:pt x="25569" y="57970"/>
                </a:cubicBezTo>
                <a:cubicBezTo>
                  <a:pt x="25569" y="57970"/>
                  <a:pt x="25600" y="57970"/>
                  <a:pt x="25600" y="57970"/>
                </a:cubicBezTo>
                <a:cubicBezTo>
                  <a:pt x="25631" y="57970"/>
                  <a:pt x="25631" y="57970"/>
                  <a:pt x="25631" y="57970"/>
                </a:cubicBezTo>
                <a:cubicBezTo>
                  <a:pt x="25631" y="57910"/>
                  <a:pt x="25631" y="57910"/>
                  <a:pt x="25631" y="57910"/>
                </a:cubicBezTo>
                <a:cubicBezTo>
                  <a:pt x="25662" y="57910"/>
                  <a:pt x="25662" y="57970"/>
                  <a:pt x="25662" y="57970"/>
                </a:cubicBezTo>
                <a:cubicBezTo>
                  <a:pt x="25662" y="57970"/>
                  <a:pt x="25631" y="57970"/>
                  <a:pt x="25631" y="58029"/>
                </a:cubicBezTo>
                <a:cubicBezTo>
                  <a:pt x="25631" y="58029"/>
                  <a:pt x="25600" y="58089"/>
                  <a:pt x="25600" y="58089"/>
                </a:cubicBezTo>
                <a:cubicBezTo>
                  <a:pt x="25600" y="58149"/>
                  <a:pt x="25600" y="58149"/>
                  <a:pt x="25600" y="58208"/>
                </a:cubicBezTo>
                <a:cubicBezTo>
                  <a:pt x="25569" y="58208"/>
                  <a:pt x="25569" y="58208"/>
                  <a:pt x="25569" y="58208"/>
                </a:cubicBezTo>
                <a:cubicBezTo>
                  <a:pt x="25537" y="58208"/>
                  <a:pt x="25569" y="58268"/>
                  <a:pt x="25569" y="58328"/>
                </a:cubicBezTo>
                <a:cubicBezTo>
                  <a:pt x="25569" y="58328"/>
                  <a:pt x="25569" y="58328"/>
                  <a:pt x="25600" y="58388"/>
                </a:cubicBezTo>
                <a:cubicBezTo>
                  <a:pt x="25600" y="58388"/>
                  <a:pt x="25600" y="58388"/>
                  <a:pt x="25600" y="58447"/>
                </a:cubicBezTo>
                <a:cubicBezTo>
                  <a:pt x="25600" y="58447"/>
                  <a:pt x="25631" y="58507"/>
                  <a:pt x="25631" y="58567"/>
                </a:cubicBezTo>
                <a:cubicBezTo>
                  <a:pt x="25631" y="58626"/>
                  <a:pt x="25694" y="58626"/>
                  <a:pt x="25694" y="58686"/>
                </a:cubicBezTo>
                <a:cubicBezTo>
                  <a:pt x="25694" y="58746"/>
                  <a:pt x="25694" y="58746"/>
                  <a:pt x="25725" y="58746"/>
                </a:cubicBezTo>
                <a:cubicBezTo>
                  <a:pt x="25725" y="58746"/>
                  <a:pt x="25725" y="58746"/>
                  <a:pt x="25725" y="58746"/>
                </a:cubicBezTo>
                <a:cubicBezTo>
                  <a:pt x="25725" y="58746"/>
                  <a:pt x="25725" y="58686"/>
                  <a:pt x="25725" y="58686"/>
                </a:cubicBezTo>
                <a:cubicBezTo>
                  <a:pt x="25725" y="58686"/>
                  <a:pt x="25725" y="58626"/>
                  <a:pt x="25756" y="58626"/>
                </a:cubicBezTo>
                <a:cubicBezTo>
                  <a:pt x="25787" y="58626"/>
                  <a:pt x="25756" y="58746"/>
                  <a:pt x="25756" y="58746"/>
                </a:cubicBezTo>
                <a:cubicBezTo>
                  <a:pt x="25756" y="58746"/>
                  <a:pt x="25756" y="58805"/>
                  <a:pt x="25756" y="58805"/>
                </a:cubicBezTo>
                <a:cubicBezTo>
                  <a:pt x="25756" y="58865"/>
                  <a:pt x="25756" y="58865"/>
                  <a:pt x="25756" y="58865"/>
                </a:cubicBezTo>
                <a:cubicBezTo>
                  <a:pt x="25756" y="58925"/>
                  <a:pt x="25756" y="58925"/>
                  <a:pt x="25787" y="58925"/>
                </a:cubicBezTo>
                <a:cubicBezTo>
                  <a:pt x="25787" y="58925"/>
                  <a:pt x="25787" y="58985"/>
                  <a:pt x="25787" y="58985"/>
                </a:cubicBezTo>
                <a:cubicBezTo>
                  <a:pt x="25819" y="58985"/>
                  <a:pt x="25819" y="58985"/>
                  <a:pt x="25819" y="58985"/>
                </a:cubicBezTo>
                <a:cubicBezTo>
                  <a:pt x="25850" y="59044"/>
                  <a:pt x="25850" y="59044"/>
                  <a:pt x="25850" y="59104"/>
                </a:cubicBezTo>
                <a:cubicBezTo>
                  <a:pt x="25850" y="59164"/>
                  <a:pt x="25850" y="59164"/>
                  <a:pt x="25850" y="59223"/>
                </a:cubicBezTo>
                <a:cubicBezTo>
                  <a:pt x="25881" y="59283"/>
                  <a:pt x="25881" y="59283"/>
                  <a:pt x="25881" y="59343"/>
                </a:cubicBezTo>
                <a:cubicBezTo>
                  <a:pt x="25881" y="59402"/>
                  <a:pt x="25881" y="59402"/>
                  <a:pt x="25912" y="59402"/>
                </a:cubicBezTo>
                <a:cubicBezTo>
                  <a:pt x="25944" y="59402"/>
                  <a:pt x="25944" y="59462"/>
                  <a:pt x="25975" y="59462"/>
                </a:cubicBezTo>
                <a:cubicBezTo>
                  <a:pt x="25975" y="59522"/>
                  <a:pt x="26006" y="59582"/>
                  <a:pt x="26006" y="59582"/>
                </a:cubicBezTo>
                <a:cubicBezTo>
                  <a:pt x="26038" y="59582"/>
                  <a:pt x="26038" y="59641"/>
                  <a:pt x="26069" y="59641"/>
                </a:cubicBezTo>
                <a:cubicBezTo>
                  <a:pt x="26069" y="59701"/>
                  <a:pt x="26100" y="59701"/>
                  <a:pt x="26100" y="59761"/>
                </a:cubicBezTo>
                <a:cubicBezTo>
                  <a:pt x="26100" y="59761"/>
                  <a:pt x="26100" y="59820"/>
                  <a:pt x="26131" y="59820"/>
                </a:cubicBezTo>
                <a:cubicBezTo>
                  <a:pt x="26163" y="59820"/>
                  <a:pt x="26163" y="59820"/>
                  <a:pt x="26163" y="59880"/>
                </a:cubicBezTo>
                <a:cubicBezTo>
                  <a:pt x="26163" y="59880"/>
                  <a:pt x="26131" y="59880"/>
                  <a:pt x="26131" y="59880"/>
                </a:cubicBezTo>
                <a:cubicBezTo>
                  <a:pt x="26131" y="59880"/>
                  <a:pt x="26100" y="59761"/>
                  <a:pt x="26100" y="59820"/>
                </a:cubicBezTo>
                <a:cubicBezTo>
                  <a:pt x="26069" y="59880"/>
                  <a:pt x="26100" y="59880"/>
                  <a:pt x="26100" y="59940"/>
                </a:cubicBezTo>
                <a:cubicBezTo>
                  <a:pt x="26100" y="59940"/>
                  <a:pt x="26100" y="59940"/>
                  <a:pt x="26100" y="60000"/>
                </a:cubicBezTo>
                <a:cubicBezTo>
                  <a:pt x="26131" y="60000"/>
                  <a:pt x="26163" y="59940"/>
                  <a:pt x="26163" y="59940"/>
                </a:cubicBezTo>
                <a:cubicBezTo>
                  <a:pt x="26194" y="59940"/>
                  <a:pt x="26225" y="59940"/>
                  <a:pt x="26256" y="59940"/>
                </a:cubicBezTo>
                <a:cubicBezTo>
                  <a:pt x="26256" y="59940"/>
                  <a:pt x="26288" y="59940"/>
                  <a:pt x="26288" y="59940"/>
                </a:cubicBezTo>
                <a:cubicBezTo>
                  <a:pt x="26319" y="59940"/>
                  <a:pt x="26319" y="59940"/>
                  <a:pt x="26319" y="59880"/>
                </a:cubicBezTo>
                <a:cubicBezTo>
                  <a:pt x="26350" y="59880"/>
                  <a:pt x="26350" y="59880"/>
                  <a:pt x="26350" y="59820"/>
                </a:cubicBezTo>
                <a:cubicBezTo>
                  <a:pt x="26350" y="59820"/>
                  <a:pt x="26350" y="59820"/>
                  <a:pt x="26381" y="59761"/>
                </a:cubicBezTo>
                <a:cubicBezTo>
                  <a:pt x="26381" y="59761"/>
                  <a:pt x="26381" y="59701"/>
                  <a:pt x="26413" y="59701"/>
                </a:cubicBezTo>
                <a:cubicBezTo>
                  <a:pt x="26444" y="59522"/>
                  <a:pt x="26444" y="59402"/>
                  <a:pt x="26475" y="59283"/>
                </a:cubicBezTo>
                <a:cubicBezTo>
                  <a:pt x="26475" y="59223"/>
                  <a:pt x="26475" y="59164"/>
                  <a:pt x="26475" y="59164"/>
                </a:cubicBezTo>
                <a:cubicBezTo>
                  <a:pt x="26475" y="59104"/>
                  <a:pt x="26475" y="59104"/>
                  <a:pt x="26475" y="59044"/>
                </a:cubicBezTo>
                <a:cubicBezTo>
                  <a:pt x="26475" y="59044"/>
                  <a:pt x="26475" y="58985"/>
                  <a:pt x="26475" y="58985"/>
                </a:cubicBezTo>
                <a:cubicBezTo>
                  <a:pt x="26475" y="58925"/>
                  <a:pt x="26475" y="58805"/>
                  <a:pt x="26475" y="58746"/>
                </a:cubicBezTo>
                <a:cubicBezTo>
                  <a:pt x="26475" y="58686"/>
                  <a:pt x="26475" y="58626"/>
                  <a:pt x="26444" y="58567"/>
                </a:cubicBezTo>
                <a:cubicBezTo>
                  <a:pt x="26444" y="58507"/>
                  <a:pt x="26444" y="58507"/>
                  <a:pt x="26413" y="58447"/>
                </a:cubicBezTo>
                <a:cubicBezTo>
                  <a:pt x="26413" y="58388"/>
                  <a:pt x="26413" y="58388"/>
                  <a:pt x="26381" y="58328"/>
                </a:cubicBezTo>
                <a:cubicBezTo>
                  <a:pt x="26381" y="58328"/>
                  <a:pt x="26381" y="58268"/>
                  <a:pt x="26381" y="58208"/>
                </a:cubicBezTo>
                <a:cubicBezTo>
                  <a:pt x="26350" y="58149"/>
                  <a:pt x="26381" y="58149"/>
                  <a:pt x="26350" y="58089"/>
                </a:cubicBezTo>
                <a:cubicBezTo>
                  <a:pt x="26350" y="58089"/>
                  <a:pt x="26350" y="58029"/>
                  <a:pt x="26350" y="58029"/>
                </a:cubicBezTo>
                <a:cubicBezTo>
                  <a:pt x="26319" y="58029"/>
                  <a:pt x="26319" y="57970"/>
                  <a:pt x="26319" y="57970"/>
                </a:cubicBezTo>
                <a:cubicBezTo>
                  <a:pt x="26319" y="57910"/>
                  <a:pt x="26319" y="57850"/>
                  <a:pt x="26288" y="57850"/>
                </a:cubicBezTo>
                <a:cubicBezTo>
                  <a:pt x="26288" y="57791"/>
                  <a:pt x="26288" y="57791"/>
                  <a:pt x="26288" y="57731"/>
                </a:cubicBezTo>
                <a:cubicBezTo>
                  <a:pt x="26288" y="57671"/>
                  <a:pt x="26256" y="57671"/>
                  <a:pt x="26225" y="57611"/>
                </a:cubicBezTo>
                <a:cubicBezTo>
                  <a:pt x="26225" y="57611"/>
                  <a:pt x="26225" y="57552"/>
                  <a:pt x="26225" y="57552"/>
                </a:cubicBezTo>
                <a:cubicBezTo>
                  <a:pt x="26225" y="57492"/>
                  <a:pt x="26225" y="57492"/>
                  <a:pt x="26225" y="57492"/>
                </a:cubicBezTo>
                <a:cubicBezTo>
                  <a:pt x="26225" y="57432"/>
                  <a:pt x="26225" y="57432"/>
                  <a:pt x="26225" y="57432"/>
                </a:cubicBezTo>
                <a:cubicBezTo>
                  <a:pt x="26225" y="57373"/>
                  <a:pt x="26256" y="57432"/>
                  <a:pt x="26256" y="57432"/>
                </a:cubicBezTo>
                <a:cubicBezTo>
                  <a:pt x="26256" y="57432"/>
                  <a:pt x="26256" y="57492"/>
                  <a:pt x="26256" y="57552"/>
                </a:cubicBezTo>
                <a:cubicBezTo>
                  <a:pt x="26256" y="57552"/>
                  <a:pt x="26288" y="57611"/>
                  <a:pt x="26288" y="57611"/>
                </a:cubicBezTo>
                <a:cubicBezTo>
                  <a:pt x="26288" y="57611"/>
                  <a:pt x="26288" y="57671"/>
                  <a:pt x="26288" y="57671"/>
                </a:cubicBezTo>
                <a:cubicBezTo>
                  <a:pt x="26288" y="57671"/>
                  <a:pt x="26288" y="57552"/>
                  <a:pt x="26288" y="57552"/>
                </a:cubicBezTo>
                <a:cubicBezTo>
                  <a:pt x="26288" y="57492"/>
                  <a:pt x="26288" y="57432"/>
                  <a:pt x="26288" y="57432"/>
                </a:cubicBezTo>
                <a:cubicBezTo>
                  <a:pt x="26256" y="57313"/>
                  <a:pt x="26225" y="57253"/>
                  <a:pt x="26194" y="57194"/>
                </a:cubicBezTo>
                <a:cubicBezTo>
                  <a:pt x="26163" y="57074"/>
                  <a:pt x="26163" y="57014"/>
                  <a:pt x="26131" y="56895"/>
                </a:cubicBezTo>
                <a:cubicBezTo>
                  <a:pt x="26100" y="56835"/>
                  <a:pt x="26100" y="56716"/>
                  <a:pt x="26069" y="56656"/>
                </a:cubicBezTo>
                <a:cubicBezTo>
                  <a:pt x="26069" y="56597"/>
                  <a:pt x="26069" y="56537"/>
                  <a:pt x="26069" y="56537"/>
                </a:cubicBezTo>
                <a:cubicBezTo>
                  <a:pt x="26038" y="56417"/>
                  <a:pt x="26006" y="56298"/>
                  <a:pt x="25975" y="56179"/>
                </a:cubicBezTo>
                <a:cubicBezTo>
                  <a:pt x="25975" y="56119"/>
                  <a:pt x="25944" y="56000"/>
                  <a:pt x="25944" y="55880"/>
                </a:cubicBezTo>
                <a:cubicBezTo>
                  <a:pt x="25944" y="55761"/>
                  <a:pt x="25944" y="55582"/>
                  <a:pt x="25975" y="55462"/>
                </a:cubicBezTo>
                <a:cubicBezTo>
                  <a:pt x="26006" y="55462"/>
                  <a:pt x="26006" y="55462"/>
                  <a:pt x="26006" y="55462"/>
                </a:cubicBezTo>
                <a:cubicBezTo>
                  <a:pt x="26038" y="55462"/>
                  <a:pt x="26038" y="55462"/>
                  <a:pt x="26038" y="55402"/>
                </a:cubicBezTo>
                <a:cubicBezTo>
                  <a:pt x="26006" y="55402"/>
                  <a:pt x="26006" y="55402"/>
                  <a:pt x="26006" y="55343"/>
                </a:cubicBezTo>
                <a:cubicBezTo>
                  <a:pt x="26006" y="55343"/>
                  <a:pt x="26006" y="55343"/>
                  <a:pt x="26038" y="55283"/>
                </a:cubicBezTo>
                <a:cubicBezTo>
                  <a:pt x="26038" y="55283"/>
                  <a:pt x="26069" y="55223"/>
                  <a:pt x="26069" y="55223"/>
                </a:cubicBezTo>
                <a:cubicBezTo>
                  <a:pt x="26069" y="55223"/>
                  <a:pt x="26038" y="55223"/>
                  <a:pt x="26038" y="55223"/>
                </a:cubicBezTo>
                <a:cubicBezTo>
                  <a:pt x="26038" y="55164"/>
                  <a:pt x="26038" y="55164"/>
                  <a:pt x="26038" y="55164"/>
                </a:cubicBezTo>
                <a:cubicBezTo>
                  <a:pt x="26038" y="55164"/>
                  <a:pt x="26038" y="55104"/>
                  <a:pt x="26038" y="55104"/>
                </a:cubicBezTo>
                <a:cubicBezTo>
                  <a:pt x="26069" y="55044"/>
                  <a:pt x="26100" y="55104"/>
                  <a:pt x="26131" y="55044"/>
                </a:cubicBezTo>
                <a:cubicBezTo>
                  <a:pt x="26131" y="55044"/>
                  <a:pt x="26131" y="54985"/>
                  <a:pt x="26131" y="54985"/>
                </a:cubicBezTo>
                <a:cubicBezTo>
                  <a:pt x="26131" y="54985"/>
                  <a:pt x="26131" y="54925"/>
                  <a:pt x="26163" y="54925"/>
                </a:cubicBezTo>
                <a:cubicBezTo>
                  <a:pt x="26163" y="54925"/>
                  <a:pt x="26163" y="54865"/>
                  <a:pt x="26163" y="54865"/>
                </a:cubicBezTo>
                <a:cubicBezTo>
                  <a:pt x="26194" y="54865"/>
                  <a:pt x="26194" y="54865"/>
                  <a:pt x="26194" y="54805"/>
                </a:cubicBezTo>
                <a:cubicBezTo>
                  <a:pt x="26225" y="54805"/>
                  <a:pt x="26225" y="54805"/>
                  <a:pt x="26225" y="54746"/>
                </a:cubicBezTo>
                <a:cubicBezTo>
                  <a:pt x="26256" y="54746"/>
                  <a:pt x="26256" y="54746"/>
                  <a:pt x="26256" y="54686"/>
                </a:cubicBezTo>
                <a:cubicBezTo>
                  <a:pt x="26256" y="54686"/>
                  <a:pt x="26256" y="54686"/>
                  <a:pt x="26256" y="54686"/>
                </a:cubicBezTo>
                <a:cubicBezTo>
                  <a:pt x="26225" y="54626"/>
                  <a:pt x="26225" y="54626"/>
                  <a:pt x="26225" y="54626"/>
                </a:cubicBezTo>
                <a:cubicBezTo>
                  <a:pt x="26225" y="54567"/>
                  <a:pt x="26194" y="54567"/>
                  <a:pt x="26194" y="54567"/>
                </a:cubicBezTo>
                <a:cubicBezTo>
                  <a:pt x="26194" y="54567"/>
                  <a:pt x="26194" y="54507"/>
                  <a:pt x="26194" y="54507"/>
                </a:cubicBezTo>
                <a:cubicBezTo>
                  <a:pt x="26194" y="54567"/>
                  <a:pt x="26225" y="54567"/>
                  <a:pt x="26225" y="54567"/>
                </a:cubicBezTo>
                <a:cubicBezTo>
                  <a:pt x="26225" y="54567"/>
                  <a:pt x="26225" y="54567"/>
                  <a:pt x="26225" y="54567"/>
                </a:cubicBezTo>
                <a:cubicBezTo>
                  <a:pt x="26256" y="54567"/>
                  <a:pt x="26256" y="54567"/>
                  <a:pt x="26256" y="54567"/>
                </a:cubicBezTo>
                <a:cubicBezTo>
                  <a:pt x="26256" y="54626"/>
                  <a:pt x="26256" y="54626"/>
                  <a:pt x="26288" y="54626"/>
                </a:cubicBezTo>
                <a:cubicBezTo>
                  <a:pt x="26288" y="54626"/>
                  <a:pt x="26319" y="54626"/>
                  <a:pt x="26319" y="54626"/>
                </a:cubicBezTo>
                <a:cubicBezTo>
                  <a:pt x="26350" y="54626"/>
                  <a:pt x="26319" y="54567"/>
                  <a:pt x="26319" y="54567"/>
                </a:cubicBezTo>
                <a:cubicBezTo>
                  <a:pt x="26319" y="54567"/>
                  <a:pt x="26319" y="54507"/>
                  <a:pt x="26319" y="54507"/>
                </a:cubicBezTo>
                <a:cubicBezTo>
                  <a:pt x="26288" y="54507"/>
                  <a:pt x="26319" y="54507"/>
                  <a:pt x="26350" y="54507"/>
                </a:cubicBezTo>
                <a:cubicBezTo>
                  <a:pt x="26381" y="54507"/>
                  <a:pt x="26381" y="54447"/>
                  <a:pt x="26381" y="54447"/>
                </a:cubicBezTo>
                <a:cubicBezTo>
                  <a:pt x="26413" y="54388"/>
                  <a:pt x="26444" y="54447"/>
                  <a:pt x="26475" y="54388"/>
                </a:cubicBezTo>
                <a:cubicBezTo>
                  <a:pt x="26475" y="54388"/>
                  <a:pt x="26475" y="54388"/>
                  <a:pt x="26506" y="54388"/>
                </a:cubicBezTo>
                <a:cubicBezTo>
                  <a:pt x="26506" y="54388"/>
                  <a:pt x="26506" y="54328"/>
                  <a:pt x="26506" y="54328"/>
                </a:cubicBezTo>
                <a:cubicBezTo>
                  <a:pt x="26506" y="54268"/>
                  <a:pt x="26506" y="54268"/>
                  <a:pt x="26538" y="54268"/>
                </a:cubicBezTo>
                <a:cubicBezTo>
                  <a:pt x="26538" y="54268"/>
                  <a:pt x="26538" y="54328"/>
                  <a:pt x="26569" y="54328"/>
                </a:cubicBezTo>
                <a:cubicBezTo>
                  <a:pt x="26569" y="54328"/>
                  <a:pt x="26600" y="54268"/>
                  <a:pt x="26600" y="54268"/>
                </a:cubicBezTo>
                <a:cubicBezTo>
                  <a:pt x="26631" y="54208"/>
                  <a:pt x="26663" y="54149"/>
                  <a:pt x="26694" y="54149"/>
                </a:cubicBezTo>
                <a:cubicBezTo>
                  <a:pt x="26694" y="54089"/>
                  <a:pt x="26725" y="54089"/>
                  <a:pt x="26725" y="54089"/>
                </a:cubicBezTo>
                <a:cubicBezTo>
                  <a:pt x="26725" y="54089"/>
                  <a:pt x="26756" y="54089"/>
                  <a:pt x="26788" y="54029"/>
                </a:cubicBezTo>
                <a:cubicBezTo>
                  <a:pt x="26788" y="54029"/>
                  <a:pt x="26756" y="53970"/>
                  <a:pt x="26756" y="53910"/>
                </a:cubicBezTo>
                <a:cubicBezTo>
                  <a:pt x="26756" y="53910"/>
                  <a:pt x="26756" y="53850"/>
                  <a:pt x="26788" y="53910"/>
                </a:cubicBezTo>
                <a:cubicBezTo>
                  <a:pt x="26788" y="53910"/>
                  <a:pt x="26788" y="53910"/>
                  <a:pt x="26788" y="53910"/>
                </a:cubicBezTo>
                <a:cubicBezTo>
                  <a:pt x="26788" y="53910"/>
                  <a:pt x="26788" y="53910"/>
                  <a:pt x="26788" y="53850"/>
                </a:cubicBezTo>
                <a:cubicBezTo>
                  <a:pt x="26788" y="53850"/>
                  <a:pt x="26819" y="53791"/>
                  <a:pt x="26819" y="53791"/>
                </a:cubicBezTo>
                <a:cubicBezTo>
                  <a:pt x="26819" y="53731"/>
                  <a:pt x="26850" y="53731"/>
                  <a:pt x="26850" y="53671"/>
                </a:cubicBezTo>
                <a:cubicBezTo>
                  <a:pt x="26882" y="53611"/>
                  <a:pt x="26882" y="53611"/>
                  <a:pt x="26913" y="53552"/>
                </a:cubicBezTo>
                <a:cubicBezTo>
                  <a:pt x="26913" y="53552"/>
                  <a:pt x="26944" y="53552"/>
                  <a:pt x="26944" y="53552"/>
                </a:cubicBezTo>
                <a:cubicBezTo>
                  <a:pt x="26944" y="53552"/>
                  <a:pt x="26975" y="53552"/>
                  <a:pt x="26975" y="53492"/>
                </a:cubicBezTo>
                <a:cubicBezTo>
                  <a:pt x="27007" y="53432"/>
                  <a:pt x="27038" y="53432"/>
                  <a:pt x="27100" y="53432"/>
                </a:cubicBezTo>
                <a:cubicBezTo>
                  <a:pt x="27100" y="53432"/>
                  <a:pt x="27132" y="53432"/>
                  <a:pt x="27163" y="53432"/>
                </a:cubicBezTo>
                <a:cubicBezTo>
                  <a:pt x="27163" y="53432"/>
                  <a:pt x="27194" y="53432"/>
                  <a:pt x="27225" y="53432"/>
                </a:cubicBezTo>
                <a:cubicBezTo>
                  <a:pt x="27225" y="53432"/>
                  <a:pt x="27225" y="53373"/>
                  <a:pt x="27257" y="53313"/>
                </a:cubicBezTo>
                <a:cubicBezTo>
                  <a:pt x="27257" y="53313"/>
                  <a:pt x="27257" y="53253"/>
                  <a:pt x="27288" y="53194"/>
                </a:cubicBezTo>
                <a:cubicBezTo>
                  <a:pt x="27288" y="53194"/>
                  <a:pt x="27319" y="53134"/>
                  <a:pt x="27350" y="53134"/>
                </a:cubicBezTo>
                <a:cubicBezTo>
                  <a:pt x="27350" y="53074"/>
                  <a:pt x="27350" y="53014"/>
                  <a:pt x="27382" y="53014"/>
                </a:cubicBezTo>
                <a:cubicBezTo>
                  <a:pt x="27413" y="52955"/>
                  <a:pt x="27413" y="52895"/>
                  <a:pt x="27413" y="52835"/>
                </a:cubicBezTo>
                <a:cubicBezTo>
                  <a:pt x="27444" y="52835"/>
                  <a:pt x="27444" y="52835"/>
                  <a:pt x="27444" y="52776"/>
                </a:cubicBezTo>
                <a:cubicBezTo>
                  <a:pt x="27475" y="52776"/>
                  <a:pt x="27475" y="52776"/>
                  <a:pt x="27475" y="52776"/>
                </a:cubicBezTo>
                <a:cubicBezTo>
                  <a:pt x="27538" y="52776"/>
                  <a:pt x="27507" y="52835"/>
                  <a:pt x="27538" y="52835"/>
                </a:cubicBezTo>
                <a:cubicBezTo>
                  <a:pt x="27569" y="52895"/>
                  <a:pt x="27600" y="52835"/>
                  <a:pt x="27600" y="52835"/>
                </a:cubicBezTo>
                <a:cubicBezTo>
                  <a:pt x="27632" y="52835"/>
                  <a:pt x="27663" y="52895"/>
                  <a:pt x="27663" y="52835"/>
                </a:cubicBezTo>
                <a:cubicBezTo>
                  <a:pt x="27663" y="52776"/>
                  <a:pt x="27632" y="52835"/>
                  <a:pt x="27632" y="52776"/>
                </a:cubicBezTo>
                <a:cubicBezTo>
                  <a:pt x="27600" y="52776"/>
                  <a:pt x="27632" y="52776"/>
                  <a:pt x="27632" y="52776"/>
                </a:cubicBezTo>
                <a:cubicBezTo>
                  <a:pt x="27663" y="52776"/>
                  <a:pt x="27663" y="52716"/>
                  <a:pt x="27694" y="52716"/>
                </a:cubicBezTo>
                <a:cubicBezTo>
                  <a:pt x="27725" y="52716"/>
                  <a:pt x="27725" y="52716"/>
                  <a:pt x="27725" y="52716"/>
                </a:cubicBezTo>
                <a:cubicBezTo>
                  <a:pt x="27757" y="52716"/>
                  <a:pt x="27757" y="52716"/>
                  <a:pt x="27757" y="52716"/>
                </a:cubicBezTo>
                <a:cubicBezTo>
                  <a:pt x="27788" y="52716"/>
                  <a:pt x="27788" y="52656"/>
                  <a:pt x="27788" y="52656"/>
                </a:cubicBezTo>
                <a:cubicBezTo>
                  <a:pt x="27788" y="52656"/>
                  <a:pt x="27819" y="52656"/>
                  <a:pt x="27819" y="52656"/>
                </a:cubicBezTo>
                <a:cubicBezTo>
                  <a:pt x="27819" y="52597"/>
                  <a:pt x="27819" y="52597"/>
                  <a:pt x="27819" y="52597"/>
                </a:cubicBezTo>
                <a:cubicBezTo>
                  <a:pt x="27788" y="52597"/>
                  <a:pt x="27788" y="52597"/>
                  <a:pt x="27788" y="52597"/>
                </a:cubicBezTo>
                <a:cubicBezTo>
                  <a:pt x="27757" y="52597"/>
                  <a:pt x="27757" y="52597"/>
                  <a:pt x="27757" y="52597"/>
                </a:cubicBezTo>
                <a:cubicBezTo>
                  <a:pt x="27757" y="52597"/>
                  <a:pt x="27757" y="52656"/>
                  <a:pt x="27725" y="52597"/>
                </a:cubicBezTo>
                <a:cubicBezTo>
                  <a:pt x="27694" y="52597"/>
                  <a:pt x="27694" y="52597"/>
                  <a:pt x="27694" y="52597"/>
                </a:cubicBezTo>
                <a:cubicBezTo>
                  <a:pt x="27694" y="52597"/>
                  <a:pt x="27663" y="52656"/>
                  <a:pt x="27663" y="52656"/>
                </a:cubicBezTo>
                <a:cubicBezTo>
                  <a:pt x="27632" y="52656"/>
                  <a:pt x="27632" y="52656"/>
                  <a:pt x="27600" y="52597"/>
                </a:cubicBezTo>
                <a:cubicBezTo>
                  <a:pt x="27600" y="52597"/>
                  <a:pt x="27600" y="52597"/>
                  <a:pt x="27569" y="52597"/>
                </a:cubicBezTo>
                <a:cubicBezTo>
                  <a:pt x="27569" y="52537"/>
                  <a:pt x="27569" y="52537"/>
                  <a:pt x="27569" y="52537"/>
                </a:cubicBezTo>
                <a:cubicBezTo>
                  <a:pt x="27600" y="52537"/>
                  <a:pt x="27600" y="52537"/>
                  <a:pt x="27632" y="52537"/>
                </a:cubicBezTo>
                <a:cubicBezTo>
                  <a:pt x="27632" y="52537"/>
                  <a:pt x="27632" y="52537"/>
                  <a:pt x="27663" y="52537"/>
                </a:cubicBezTo>
                <a:cubicBezTo>
                  <a:pt x="27663" y="52537"/>
                  <a:pt x="27663" y="52537"/>
                  <a:pt x="27694" y="52537"/>
                </a:cubicBezTo>
                <a:cubicBezTo>
                  <a:pt x="27694" y="52477"/>
                  <a:pt x="27694" y="52477"/>
                  <a:pt x="27725" y="52477"/>
                </a:cubicBezTo>
                <a:cubicBezTo>
                  <a:pt x="27725" y="52417"/>
                  <a:pt x="27725" y="52417"/>
                  <a:pt x="27757" y="52417"/>
                </a:cubicBezTo>
                <a:cubicBezTo>
                  <a:pt x="27757" y="52358"/>
                  <a:pt x="27725" y="52358"/>
                  <a:pt x="27725" y="52358"/>
                </a:cubicBezTo>
                <a:cubicBezTo>
                  <a:pt x="27725" y="52358"/>
                  <a:pt x="27725" y="52358"/>
                  <a:pt x="27694" y="52298"/>
                </a:cubicBezTo>
                <a:cubicBezTo>
                  <a:pt x="27694" y="52298"/>
                  <a:pt x="27694" y="52298"/>
                  <a:pt x="27694" y="52298"/>
                </a:cubicBezTo>
                <a:cubicBezTo>
                  <a:pt x="27694" y="52298"/>
                  <a:pt x="27694" y="52298"/>
                  <a:pt x="27663" y="52298"/>
                </a:cubicBezTo>
                <a:cubicBezTo>
                  <a:pt x="27663" y="52298"/>
                  <a:pt x="27663" y="52298"/>
                  <a:pt x="27632" y="52298"/>
                </a:cubicBezTo>
                <a:cubicBezTo>
                  <a:pt x="27632" y="52298"/>
                  <a:pt x="27632" y="52238"/>
                  <a:pt x="27632" y="52238"/>
                </a:cubicBezTo>
                <a:cubicBezTo>
                  <a:pt x="27632" y="52238"/>
                  <a:pt x="27632" y="52238"/>
                  <a:pt x="27663" y="52238"/>
                </a:cubicBezTo>
                <a:cubicBezTo>
                  <a:pt x="27663" y="52238"/>
                  <a:pt x="27663" y="52298"/>
                  <a:pt x="27694" y="52298"/>
                </a:cubicBezTo>
                <a:cubicBezTo>
                  <a:pt x="27694" y="52298"/>
                  <a:pt x="27694" y="52238"/>
                  <a:pt x="27694" y="52238"/>
                </a:cubicBezTo>
                <a:cubicBezTo>
                  <a:pt x="27725" y="52238"/>
                  <a:pt x="27725" y="52238"/>
                  <a:pt x="27725" y="52298"/>
                </a:cubicBezTo>
                <a:cubicBezTo>
                  <a:pt x="27725" y="52298"/>
                  <a:pt x="27757" y="52238"/>
                  <a:pt x="27757" y="52238"/>
                </a:cubicBezTo>
                <a:cubicBezTo>
                  <a:pt x="27757" y="52238"/>
                  <a:pt x="27757" y="52298"/>
                  <a:pt x="27788" y="52298"/>
                </a:cubicBezTo>
                <a:cubicBezTo>
                  <a:pt x="27788" y="52298"/>
                  <a:pt x="27819" y="52298"/>
                  <a:pt x="27819" y="52298"/>
                </a:cubicBezTo>
                <a:cubicBezTo>
                  <a:pt x="27819" y="52238"/>
                  <a:pt x="27851" y="52298"/>
                  <a:pt x="27851" y="52238"/>
                </a:cubicBezTo>
                <a:cubicBezTo>
                  <a:pt x="27882" y="52238"/>
                  <a:pt x="27882" y="52238"/>
                  <a:pt x="27882" y="52238"/>
                </a:cubicBezTo>
                <a:cubicBezTo>
                  <a:pt x="27913" y="52179"/>
                  <a:pt x="27944" y="52179"/>
                  <a:pt x="27944" y="52179"/>
                </a:cubicBezTo>
                <a:cubicBezTo>
                  <a:pt x="27976" y="52179"/>
                  <a:pt x="28007" y="52119"/>
                  <a:pt x="28007" y="52119"/>
                </a:cubicBezTo>
                <a:cubicBezTo>
                  <a:pt x="28038" y="52059"/>
                  <a:pt x="28007" y="52000"/>
                  <a:pt x="28007" y="52000"/>
                </a:cubicBezTo>
                <a:cubicBezTo>
                  <a:pt x="28007" y="51940"/>
                  <a:pt x="28007" y="51940"/>
                  <a:pt x="28007" y="51940"/>
                </a:cubicBezTo>
                <a:cubicBezTo>
                  <a:pt x="28007" y="51940"/>
                  <a:pt x="28007" y="51880"/>
                  <a:pt x="28007" y="51880"/>
                </a:cubicBezTo>
                <a:cubicBezTo>
                  <a:pt x="27976" y="51880"/>
                  <a:pt x="27976" y="51880"/>
                  <a:pt x="27944" y="51880"/>
                </a:cubicBezTo>
                <a:cubicBezTo>
                  <a:pt x="27944" y="51880"/>
                  <a:pt x="27944" y="51880"/>
                  <a:pt x="27913" y="51880"/>
                </a:cubicBezTo>
                <a:cubicBezTo>
                  <a:pt x="27913" y="51940"/>
                  <a:pt x="27913" y="51940"/>
                  <a:pt x="27913" y="51940"/>
                </a:cubicBezTo>
                <a:cubicBezTo>
                  <a:pt x="27913" y="52000"/>
                  <a:pt x="27913" y="52000"/>
                  <a:pt x="27913" y="51940"/>
                </a:cubicBezTo>
                <a:cubicBezTo>
                  <a:pt x="27913" y="51940"/>
                  <a:pt x="27913" y="51940"/>
                  <a:pt x="27913" y="51880"/>
                </a:cubicBezTo>
                <a:cubicBezTo>
                  <a:pt x="27913" y="51880"/>
                  <a:pt x="27913" y="51880"/>
                  <a:pt x="27913" y="51820"/>
                </a:cubicBezTo>
                <a:cubicBezTo>
                  <a:pt x="27913" y="51820"/>
                  <a:pt x="27882" y="51820"/>
                  <a:pt x="27882" y="51820"/>
                </a:cubicBezTo>
                <a:cubicBezTo>
                  <a:pt x="27882" y="51820"/>
                  <a:pt x="27882" y="51820"/>
                  <a:pt x="27882" y="51820"/>
                </a:cubicBezTo>
                <a:cubicBezTo>
                  <a:pt x="27882" y="51761"/>
                  <a:pt x="27882" y="51820"/>
                  <a:pt x="27882" y="51820"/>
                </a:cubicBezTo>
                <a:cubicBezTo>
                  <a:pt x="27851" y="51820"/>
                  <a:pt x="27851" y="51820"/>
                  <a:pt x="27851" y="51820"/>
                </a:cubicBezTo>
                <a:cubicBezTo>
                  <a:pt x="27819" y="51820"/>
                  <a:pt x="27851" y="51880"/>
                  <a:pt x="27819" y="51880"/>
                </a:cubicBezTo>
                <a:cubicBezTo>
                  <a:pt x="27819" y="51940"/>
                  <a:pt x="27819" y="51880"/>
                  <a:pt x="27819" y="51880"/>
                </a:cubicBezTo>
                <a:cubicBezTo>
                  <a:pt x="27788" y="51880"/>
                  <a:pt x="27757" y="51820"/>
                  <a:pt x="27757" y="51820"/>
                </a:cubicBezTo>
                <a:cubicBezTo>
                  <a:pt x="27725" y="51820"/>
                  <a:pt x="27694" y="51880"/>
                  <a:pt x="27694" y="51820"/>
                </a:cubicBezTo>
                <a:cubicBezTo>
                  <a:pt x="27663" y="51820"/>
                  <a:pt x="27694" y="51761"/>
                  <a:pt x="27663" y="51701"/>
                </a:cubicBezTo>
                <a:cubicBezTo>
                  <a:pt x="27663" y="51701"/>
                  <a:pt x="27663" y="51701"/>
                  <a:pt x="27663" y="51701"/>
                </a:cubicBezTo>
                <a:cubicBezTo>
                  <a:pt x="27663" y="51701"/>
                  <a:pt x="27663" y="51761"/>
                  <a:pt x="27694" y="51761"/>
                </a:cubicBezTo>
                <a:cubicBezTo>
                  <a:pt x="27694" y="51820"/>
                  <a:pt x="27725" y="51761"/>
                  <a:pt x="27757" y="51761"/>
                </a:cubicBezTo>
                <a:cubicBezTo>
                  <a:pt x="27757" y="51761"/>
                  <a:pt x="27788" y="51761"/>
                  <a:pt x="27788" y="51761"/>
                </a:cubicBezTo>
                <a:cubicBezTo>
                  <a:pt x="27819" y="51701"/>
                  <a:pt x="27819" y="51701"/>
                  <a:pt x="27819" y="51761"/>
                </a:cubicBezTo>
                <a:cubicBezTo>
                  <a:pt x="27851" y="51761"/>
                  <a:pt x="27851" y="51701"/>
                  <a:pt x="27851" y="51701"/>
                </a:cubicBezTo>
                <a:cubicBezTo>
                  <a:pt x="27851" y="51701"/>
                  <a:pt x="27882" y="51701"/>
                  <a:pt x="27882" y="51701"/>
                </a:cubicBezTo>
                <a:cubicBezTo>
                  <a:pt x="27882" y="51701"/>
                  <a:pt x="27882" y="51701"/>
                  <a:pt x="27882" y="51701"/>
                </a:cubicBezTo>
                <a:cubicBezTo>
                  <a:pt x="27913" y="51641"/>
                  <a:pt x="27913" y="51701"/>
                  <a:pt x="27944" y="51701"/>
                </a:cubicBezTo>
                <a:cubicBezTo>
                  <a:pt x="27944" y="51701"/>
                  <a:pt x="27976" y="51701"/>
                  <a:pt x="27976" y="51701"/>
                </a:cubicBezTo>
                <a:cubicBezTo>
                  <a:pt x="27976" y="51701"/>
                  <a:pt x="27976" y="51761"/>
                  <a:pt x="27976" y="51761"/>
                </a:cubicBezTo>
                <a:cubicBezTo>
                  <a:pt x="28007" y="51761"/>
                  <a:pt x="28007" y="51701"/>
                  <a:pt x="27976" y="51701"/>
                </a:cubicBezTo>
                <a:cubicBezTo>
                  <a:pt x="27976" y="51701"/>
                  <a:pt x="27976" y="51641"/>
                  <a:pt x="27976" y="51641"/>
                </a:cubicBezTo>
                <a:cubicBezTo>
                  <a:pt x="27944" y="51582"/>
                  <a:pt x="27944" y="51582"/>
                  <a:pt x="27944" y="51522"/>
                </a:cubicBezTo>
                <a:cubicBezTo>
                  <a:pt x="27944" y="51462"/>
                  <a:pt x="27913" y="51402"/>
                  <a:pt x="27913" y="51402"/>
                </a:cubicBezTo>
                <a:cubicBezTo>
                  <a:pt x="27913" y="51343"/>
                  <a:pt x="27944" y="51343"/>
                  <a:pt x="27944" y="51343"/>
                </a:cubicBezTo>
                <a:cubicBezTo>
                  <a:pt x="27976" y="51343"/>
                  <a:pt x="27944" y="51343"/>
                  <a:pt x="27944" y="51283"/>
                </a:cubicBezTo>
                <a:cubicBezTo>
                  <a:pt x="27976" y="51283"/>
                  <a:pt x="27944" y="51223"/>
                  <a:pt x="27944" y="51223"/>
                </a:cubicBezTo>
                <a:cubicBezTo>
                  <a:pt x="27944" y="51164"/>
                  <a:pt x="27944" y="51164"/>
                  <a:pt x="27913" y="51104"/>
                </a:cubicBezTo>
                <a:cubicBezTo>
                  <a:pt x="27913" y="51104"/>
                  <a:pt x="27882" y="51104"/>
                  <a:pt x="27851" y="51104"/>
                </a:cubicBezTo>
                <a:cubicBezTo>
                  <a:pt x="27851" y="51104"/>
                  <a:pt x="27851" y="51104"/>
                  <a:pt x="27819" y="51104"/>
                </a:cubicBezTo>
                <a:cubicBezTo>
                  <a:pt x="27819" y="51104"/>
                  <a:pt x="27819" y="51104"/>
                  <a:pt x="27788" y="51104"/>
                </a:cubicBezTo>
                <a:cubicBezTo>
                  <a:pt x="27788" y="51104"/>
                  <a:pt x="27788" y="51104"/>
                  <a:pt x="27757" y="51104"/>
                </a:cubicBezTo>
                <a:cubicBezTo>
                  <a:pt x="27757" y="51104"/>
                  <a:pt x="27757" y="51104"/>
                  <a:pt x="27757" y="51044"/>
                </a:cubicBezTo>
                <a:cubicBezTo>
                  <a:pt x="27757" y="51044"/>
                  <a:pt x="27725" y="51044"/>
                  <a:pt x="27725" y="51044"/>
                </a:cubicBezTo>
                <a:cubicBezTo>
                  <a:pt x="27757" y="50985"/>
                  <a:pt x="27757" y="51044"/>
                  <a:pt x="27757" y="51044"/>
                </a:cubicBezTo>
                <a:cubicBezTo>
                  <a:pt x="27757" y="51044"/>
                  <a:pt x="27757" y="51044"/>
                  <a:pt x="27788" y="51044"/>
                </a:cubicBezTo>
                <a:cubicBezTo>
                  <a:pt x="27788" y="51044"/>
                  <a:pt x="27757" y="51104"/>
                  <a:pt x="27788" y="51104"/>
                </a:cubicBezTo>
                <a:cubicBezTo>
                  <a:pt x="27788" y="51044"/>
                  <a:pt x="27788" y="51044"/>
                  <a:pt x="27788" y="50985"/>
                </a:cubicBezTo>
                <a:cubicBezTo>
                  <a:pt x="27788" y="50985"/>
                  <a:pt x="27819" y="50925"/>
                  <a:pt x="27788" y="50865"/>
                </a:cubicBezTo>
                <a:cubicBezTo>
                  <a:pt x="27788" y="50865"/>
                  <a:pt x="27757" y="50865"/>
                  <a:pt x="27788" y="50805"/>
                </a:cubicBezTo>
                <a:cubicBezTo>
                  <a:pt x="27788" y="50805"/>
                  <a:pt x="27788" y="50805"/>
                  <a:pt x="27819" y="50805"/>
                </a:cubicBezTo>
                <a:cubicBezTo>
                  <a:pt x="27819" y="50805"/>
                  <a:pt x="27851" y="50746"/>
                  <a:pt x="27819" y="50686"/>
                </a:cubicBezTo>
                <a:cubicBezTo>
                  <a:pt x="27819" y="50686"/>
                  <a:pt x="27819" y="50626"/>
                  <a:pt x="27819" y="50626"/>
                </a:cubicBezTo>
                <a:cubicBezTo>
                  <a:pt x="27819" y="50626"/>
                  <a:pt x="27819" y="50567"/>
                  <a:pt x="27788" y="50567"/>
                </a:cubicBezTo>
                <a:cubicBezTo>
                  <a:pt x="27788" y="50567"/>
                  <a:pt x="27757" y="50567"/>
                  <a:pt x="27757" y="50567"/>
                </a:cubicBezTo>
                <a:cubicBezTo>
                  <a:pt x="27757" y="50507"/>
                  <a:pt x="27788" y="50507"/>
                  <a:pt x="27788" y="50507"/>
                </a:cubicBezTo>
                <a:cubicBezTo>
                  <a:pt x="27788" y="50507"/>
                  <a:pt x="27819" y="50507"/>
                  <a:pt x="27819" y="50447"/>
                </a:cubicBezTo>
                <a:cubicBezTo>
                  <a:pt x="27819" y="50447"/>
                  <a:pt x="27819" y="50388"/>
                  <a:pt x="27819" y="50388"/>
                </a:cubicBezTo>
                <a:cubicBezTo>
                  <a:pt x="27819" y="50388"/>
                  <a:pt x="27819" y="50328"/>
                  <a:pt x="27819" y="50328"/>
                </a:cubicBezTo>
                <a:cubicBezTo>
                  <a:pt x="27819" y="50268"/>
                  <a:pt x="27788" y="50268"/>
                  <a:pt x="27788" y="50268"/>
                </a:cubicBezTo>
                <a:cubicBezTo>
                  <a:pt x="27788" y="50208"/>
                  <a:pt x="27757" y="50208"/>
                  <a:pt x="27725" y="50208"/>
                </a:cubicBezTo>
                <a:cubicBezTo>
                  <a:pt x="27694" y="50149"/>
                  <a:pt x="27694" y="50149"/>
                  <a:pt x="27663" y="50149"/>
                </a:cubicBezTo>
                <a:cubicBezTo>
                  <a:pt x="27632" y="50149"/>
                  <a:pt x="27600" y="50089"/>
                  <a:pt x="27600" y="50089"/>
                </a:cubicBezTo>
                <a:cubicBezTo>
                  <a:pt x="27600" y="50089"/>
                  <a:pt x="27569" y="50029"/>
                  <a:pt x="27569" y="50029"/>
                </a:cubicBezTo>
                <a:cubicBezTo>
                  <a:pt x="27569" y="50029"/>
                  <a:pt x="27569" y="50029"/>
                  <a:pt x="27538" y="49970"/>
                </a:cubicBezTo>
                <a:cubicBezTo>
                  <a:pt x="27538" y="49970"/>
                  <a:pt x="27538" y="49970"/>
                  <a:pt x="27538" y="49910"/>
                </a:cubicBezTo>
                <a:cubicBezTo>
                  <a:pt x="27538" y="49910"/>
                  <a:pt x="27507" y="49910"/>
                  <a:pt x="27507" y="49910"/>
                </a:cubicBezTo>
                <a:cubicBezTo>
                  <a:pt x="27538" y="49910"/>
                  <a:pt x="27569" y="49910"/>
                  <a:pt x="27569" y="49970"/>
                </a:cubicBezTo>
                <a:cubicBezTo>
                  <a:pt x="27569" y="49970"/>
                  <a:pt x="27600" y="50029"/>
                  <a:pt x="27600" y="50029"/>
                </a:cubicBezTo>
                <a:cubicBezTo>
                  <a:pt x="27600" y="50029"/>
                  <a:pt x="27600" y="49970"/>
                  <a:pt x="27632" y="49970"/>
                </a:cubicBezTo>
                <a:cubicBezTo>
                  <a:pt x="27632" y="49970"/>
                  <a:pt x="27663" y="49970"/>
                  <a:pt x="27663" y="50029"/>
                </a:cubicBezTo>
                <a:cubicBezTo>
                  <a:pt x="27663" y="50029"/>
                  <a:pt x="27694" y="50029"/>
                  <a:pt x="27725" y="50089"/>
                </a:cubicBezTo>
                <a:cubicBezTo>
                  <a:pt x="27725" y="50089"/>
                  <a:pt x="27725" y="50089"/>
                  <a:pt x="27725" y="50149"/>
                </a:cubicBezTo>
                <a:cubicBezTo>
                  <a:pt x="27757" y="50149"/>
                  <a:pt x="27757" y="50149"/>
                  <a:pt x="27757" y="50149"/>
                </a:cubicBezTo>
                <a:cubicBezTo>
                  <a:pt x="27788" y="50149"/>
                  <a:pt x="27788" y="50149"/>
                  <a:pt x="27788" y="50208"/>
                </a:cubicBezTo>
                <a:cubicBezTo>
                  <a:pt x="27788" y="50208"/>
                  <a:pt x="27788" y="50208"/>
                  <a:pt x="27819" y="50208"/>
                </a:cubicBezTo>
                <a:cubicBezTo>
                  <a:pt x="27819" y="50208"/>
                  <a:pt x="27819" y="50208"/>
                  <a:pt x="27819" y="50208"/>
                </a:cubicBezTo>
                <a:cubicBezTo>
                  <a:pt x="27788" y="50149"/>
                  <a:pt x="27788" y="50149"/>
                  <a:pt x="27788" y="50149"/>
                </a:cubicBezTo>
                <a:cubicBezTo>
                  <a:pt x="27788" y="50089"/>
                  <a:pt x="27788" y="50089"/>
                  <a:pt x="27788" y="50029"/>
                </a:cubicBezTo>
                <a:cubicBezTo>
                  <a:pt x="27788" y="50029"/>
                  <a:pt x="27788" y="50029"/>
                  <a:pt x="27757" y="50029"/>
                </a:cubicBezTo>
                <a:cubicBezTo>
                  <a:pt x="27757" y="50029"/>
                  <a:pt x="27757" y="49970"/>
                  <a:pt x="27757" y="49970"/>
                </a:cubicBezTo>
                <a:cubicBezTo>
                  <a:pt x="27725" y="49970"/>
                  <a:pt x="27725" y="49970"/>
                  <a:pt x="27725" y="49910"/>
                </a:cubicBezTo>
                <a:cubicBezTo>
                  <a:pt x="27694" y="49910"/>
                  <a:pt x="27725" y="49910"/>
                  <a:pt x="27725" y="49910"/>
                </a:cubicBezTo>
                <a:cubicBezTo>
                  <a:pt x="27757" y="49910"/>
                  <a:pt x="27757" y="49910"/>
                  <a:pt x="27757" y="49910"/>
                </a:cubicBezTo>
                <a:cubicBezTo>
                  <a:pt x="27788" y="49970"/>
                  <a:pt x="27788" y="49970"/>
                  <a:pt x="27788" y="49970"/>
                </a:cubicBezTo>
                <a:cubicBezTo>
                  <a:pt x="27788" y="49910"/>
                  <a:pt x="27757" y="49910"/>
                  <a:pt x="27757" y="49850"/>
                </a:cubicBezTo>
                <a:cubicBezTo>
                  <a:pt x="27725" y="49791"/>
                  <a:pt x="27725" y="49731"/>
                  <a:pt x="27757" y="49671"/>
                </a:cubicBezTo>
                <a:cubicBezTo>
                  <a:pt x="27757" y="49671"/>
                  <a:pt x="27757" y="49611"/>
                  <a:pt x="27757" y="49611"/>
                </a:cubicBezTo>
                <a:cubicBezTo>
                  <a:pt x="27757" y="49611"/>
                  <a:pt x="27757" y="49611"/>
                  <a:pt x="27757" y="49552"/>
                </a:cubicBezTo>
                <a:cubicBezTo>
                  <a:pt x="27757" y="49552"/>
                  <a:pt x="27757" y="49492"/>
                  <a:pt x="27757" y="49492"/>
                </a:cubicBezTo>
                <a:cubicBezTo>
                  <a:pt x="27757" y="49492"/>
                  <a:pt x="27788" y="49492"/>
                  <a:pt x="27757" y="49432"/>
                </a:cubicBezTo>
                <a:cubicBezTo>
                  <a:pt x="27757" y="49432"/>
                  <a:pt x="27757" y="49432"/>
                  <a:pt x="27757" y="49373"/>
                </a:cubicBezTo>
                <a:cubicBezTo>
                  <a:pt x="27757" y="49373"/>
                  <a:pt x="27757" y="49373"/>
                  <a:pt x="27725" y="49313"/>
                </a:cubicBezTo>
                <a:cubicBezTo>
                  <a:pt x="27725" y="49313"/>
                  <a:pt x="27694" y="49313"/>
                  <a:pt x="27725" y="49253"/>
                </a:cubicBezTo>
                <a:cubicBezTo>
                  <a:pt x="27725" y="49253"/>
                  <a:pt x="27725" y="49253"/>
                  <a:pt x="27757" y="49253"/>
                </a:cubicBezTo>
                <a:cubicBezTo>
                  <a:pt x="27757" y="49253"/>
                  <a:pt x="27757" y="49194"/>
                  <a:pt x="27757" y="49194"/>
                </a:cubicBezTo>
                <a:cubicBezTo>
                  <a:pt x="27788" y="49194"/>
                  <a:pt x="27788" y="49194"/>
                  <a:pt x="27788" y="49134"/>
                </a:cubicBezTo>
                <a:cubicBezTo>
                  <a:pt x="27819" y="49134"/>
                  <a:pt x="27819" y="49134"/>
                  <a:pt x="27819" y="49134"/>
                </a:cubicBezTo>
                <a:cubicBezTo>
                  <a:pt x="27819" y="49074"/>
                  <a:pt x="27851" y="49134"/>
                  <a:pt x="27851" y="49134"/>
                </a:cubicBezTo>
                <a:cubicBezTo>
                  <a:pt x="27882" y="49074"/>
                  <a:pt x="27882" y="49014"/>
                  <a:pt x="27913" y="49014"/>
                </a:cubicBezTo>
                <a:cubicBezTo>
                  <a:pt x="27913" y="49014"/>
                  <a:pt x="27944" y="49014"/>
                  <a:pt x="27944" y="49014"/>
                </a:cubicBezTo>
                <a:cubicBezTo>
                  <a:pt x="27944" y="49014"/>
                  <a:pt x="27944" y="48955"/>
                  <a:pt x="27976" y="48955"/>
                </a:cubicBezTo>
                <a:cubicBezTo>
                  <a:pt x="27976" y="48955"/>
                  <a:pt x="27976" y="49014"/>
                  <a:pt x="27976" y="49014"/>
                </a:cubicBezTo>
                <a:cubicBezTo>
                  <a:pt x="27944" y="49074"/>
                  <a:pt x="27944" y="49074"/>
                  <a:pt x="27944" y="49074"/>
                </a:cubicBezTo>
                <a:cubicBezTo>
                  <a:pt x="27944" y="49074"/>
                  <a:pt x="27944" y="49134"/>
                  <a:pt x="27913" y="49134"/>
                </a:cubicBezTo>
                <a:cubicBezTo>
                  <a:pt x="27913" y="49134"/>
                  <a:pt x="27913" y="49134"/>
                  <a:pt x="27913" y="49134"/>
                </a:cubicBezTo>
                <a:cubicBezTo>
                  <a:pt x="27882" y="49194"/>
                  <a:pt x="27882" y="49194"/>
                  <a:pt x="27882" y="49194"/>
                </a:cubicBezTo>
                <a:cubicBezTo>
                  <a:pt x="27882" y="49194"/>
                  <a:pt x="27851" y="49194"/>
                  <a:pt x="27851" y="49253"/>
                </a:cubicBezTo>
                <a:cubicBezTo>
                  <a:pt x="27851" y="49253"/>
                  <a:pt x="27851" y="49253"/>
                  <a:pt x="27851" y="49313"/>
                </a:cubicBezTo>
                <a:cubicBezTo>
                  <a:pt x="27819" y="49313"/>
                  <a:pt x="27819" y="49313"/>
                  <a:pt x="27819" y="49373"/>
                </a:cubicBezTo>
                <a:cubicBezTo>
                  <a:pt x="27851" y="49373"/>
                  <a:pt x="27882" y="49313"/>
                  <a:pt x="27882" y="49313"/>
                </a:cubicBezTo>
                <a:cubicBezTo>
                  <a:pt x="27882" y="49313"/>
                  <a:pt x="27882" y="49313"/>
                  <a:pt x="27882" y="49373"/>
                </a:cubicBezTo>
                <a:cubicBezTo>
                  <a:pt x="27882" y="49373"/>
                  <a:pt x="27882" y="49373"/>
                  <a:pt x="27882" y="49373"/>
                </a:cubicBezTo>
                <a:cubicBezTo>
                  <a:pt x="27882" y="49373"/>
                  <a:pt x="27882" y="49373"/>
                  <a:pt x="27882" y="49432"/>
                </a:cubicBezTo>
                <a:cubicBezTo>
                  <a:pt x="27851" y="49432"/>
                  <a:pt x="27851" y="49432"/>
                  <a:pt x="27851" y="49432"/>
                </a:cubicBezTo>
                <a:cubicBezTo>
                  <a:pt x="27819" y="49432"/>
                  <a:pt x="27819" y="49432"/>
                  <a:pt x="27819" y="49432"/>
                </a:cubicBezTo>
                <a:cubicBezTo>
                  <a:pt x="27788" y="49432"/>
                  <a:pt x="27788" y="49432"/>
                  <a:pt x="27788" y="49492"/>
                </a:cubicBezTo>
                <a:cubicBezTo>
                  <a:pt x="27788" y="49492"/>
                  <a:pt x="27788" y="49492"/>
                  <a:pt x="27788" y="49552"/>
                </a:cubicBezTo>
                <a:cubicBezTo>
                  <a:pt x="27788" y="49552"/>
                  <a:pt x="27788" y="49611"/>
                  <a:pt x="27819" y="49552"/>
                </a:cubicBezTo>
                <a:cubicBezTo>
                  <a:pt x="27819" y="49552"/>
                  <a:pt x="27788" y="49492"/>
                  <a:pt x="27819" y="49492"/>
                </a:cubicBezTo>
                <a:cubicBezTo>
                  <a:pt x="27851" y="49492"/>
                  <a:pt x="27882" y="49611"/>
                  <a:pt x="27882" y="49611"/>
                </a:cubicBezTo>
                <a:cubicBezTo>
                  <a:pt x="27851" y="49671"/>
                  <a:pt x="27851" y="49671"/>
                  <a:pt x="27851" y="49671"/>
                </a:cubicBezTo>
                <a:cubicBezTo>
                  <a:pt x="27819" y="49671"/>
                  <a:pt x="27819" y="49671"/>
                  <a:pt x="27819" y="49671"/>
                </a:cubicBezTo>
                <a:cubicBezTo>
                  <a:pt x="27819" y="49671"/>
                  <a:pt x="27851" y="49671"/>
                  <a:pt x="27851" y="49671"/>
                </a:cubicBezTo>
                <a:cubicBezTo>
                  <a:pt x="27851" y="49731"/>
                  <a:pt x="27851" y="49731"/>
                  <a:pt x="27851" y="49731"/>
                </a:cubicBezTo>
                <a:cubicBezTo>
                  <a:pt x="27851" y="49731"/>
                  <a:pt x="27851" y="49731"/>
                  <a:pt x="27882" y="49731"/>
                </a:cubicBezTo>
                <a:cubicBezTo>
                  <a:pt x="27882" y="49731"/>
                  <a:pt x="27913" y="49850"/>
                  <a:pt x="27913" y="49791"/>
                </a:cubicBezTo>
                <a:cubicBezTo>
                  <a:pt x="27882" y="49850"/>
                  <a:pt x="27882" y="49791"/>
                  <a:pt x="27882" y="49791"/>
                </a:cubicBezTo>
                <a:cubicBezTo>
                  <a:pt x="27851" y="49731"/>
                  <a:pt x="27851" y="49791"/>
                  <a:pt x="27851" y="49791"/>
                </a:cubicBezTo>
                <a:cubicBezTo>
                  <a:pt x="27851" y="49791"/>
                  <a:pt x="27819" y="49731"/>
                  <a:pt x="27819" y="49731"/>
                </a:cubicBezTo>
                <a:cubicBezTo>
                  <a:pt x="27788" y="49731"/>
                  <a:pt x="27819" y="49791"/>
                  <a:pt x="27819" y="49850"/>
                </a:cubicBezTo>
                <a:cubicBezTo>
                  <a:pt x="27819" y="49850"/>
                  <a:pt x="27819" y="49850"/>
                  <a:pt x="27819" y="49850"/>
                </a:cubicBezTo>
                <a:cubicBezTo>
                  <a:pt x="27819" y="49910"/>
                  <a:pt x="27819" y="49910"/>
                  <a:pt x="27819" y="49910"/>
                </a:cubicBezTo>
                <a:cubicBezTo>
                  <a:pt x="27819" y="49970"/>
                  <a:pt x="27819" y="49970"/>
                  <a:pt x="27819" y="49970"/>
                </a:cubicBezTo>
                <a:cubicBezTo>
                  <a:pt x="27851" y="49970"/>
                  <a:pt x="27851" y="49970"/>
                  <a:pt x="27851" y="49970"/>
                </a:cubicBezTo>
                <a:cubicBezTo>
                  <a:pt x="27882" y="49970"/>
                  <a:pt x="27851" y="49970"/>
                  <a:pt x="27882" y="50029"/>
                </a:cubicBezTo>
                <a:cubicBezTo>
                  <a:pt x="27882" y="50029"/>
                  <a:pt x="27882" y="50029"/>
                  <a:pt x="27882" y="50029"/>
                </a:cubicBezTo>
                <a:cubicBezTo>
                  <a:pt x="27913" y="50029"/>
                  <a:pt x="27913" y="50029"/>
                  <a:pt x="27913" y="50029"/>
                </a:cubicBezTo>
                <a:cubicBezTo>
                  <a:pt x="27913" y="50029"/>
                  <a:pt x="27913" y="50089"/>
                  <a:pt x="27913" y="50089"/>
                </a:cubicBezTo>
                <a:cubicBezTo>
                  <a:pt x="27944" y="50089"/>
                  <a:pt x="27944" y="50029"/>
                  <a:pt x="27944" y="50029"/>
                </a:cubicBezTo>
                <a:cubicBezTo>
                  <a:pt x="27944" y="50029"/>
                  <a:pt x="27944" y="50029"/>
                  <a:pt x="27944" y="49970"/>
                </a:cubicBezTo>
                <a:cubicBezTo>
                  <a:pt x="27944" y="49970"/>
                  <a:pt x="27944" y="49970"/>
                  <a:pt x="27976" y="49970"/>
                </a:cubicBezTo>
                <a:cubicBezTo>
                  <a:pt x="27976" y="49970"/>
                  <a:pt x="27944" y="49970"/>
                  <a:pt x="27976" y="49970"/>
                </a:cubicBezTo>
                <a:cubicBezTo>
                  <a:pt x="27976" y="49970"/>
                  <a:pt x="27976" y="50029"/>
                  <a:pt x="27976" y="50089"/>
                </a:cubicBezTo>
                <a:cubicBezTo>
                  <a:pt x="27976" y="50089"/>
                  <a:pt x="27976" y="50089"/>
                  <a:pt x="27976" y="50089"/>
                </a:cubicBezTo>
                <a:cubicBezTo>
                  <a:pt x="27944" y="50089"/>
                  <a:pt x="27976" y="50089"/>
                  <a:pt x="27976" y="50089"/>
                </a:cubicBezTo>
                <a:cubicBezTo>
                  <a:pt x="27944" y="50149"/>
                  <a:pt x="27944" y="50149"/>
                  <a:pt x="27944" y="50149"/>
                </a:cubicBezTo>
                <a:cubicBezTo>
                  <a:pt x="27944" y="50208"/>
                  <a:pt x="27976" y="50149"/>
                  <a:pt x="28007" y="50208"/>
                </a:cubicBezTo>
                <a:cubicBezTo>
                  <a:pt x="28007" y="50208"/>
                  <a:pt x="27976" y="50268"/>
                  <a:pt x="27976" y="50268"/>
                </a:cubicBezTo>
                <a:cubicBezTo>
                  <a:pt x="27944" y="50328"/>
                  <a:pt x="27976" y="50268"/>
                  <a:pt x="28007" y="50268"/>
                </a:cubicBezTo>
                <a:cubicBezTo>
                  <a:pt x="28038" y="50268"/>
                  <a:pt x="28007" y="50328"/>
                  <a:pt x="28007" y="50388"/>
                </a:cubicBezTo>
                <a:cubicBezTo>
                  <a:pt x="28007" y="50447"/>
                  <a:pt x="28007" y="50447"/>
                  <a:pt x="27976" y="50507"/>
                </a:cubicBezTo>
                <a:cubicBezTo>
                  <a:pt x="27944" y="50567"/>
                  <a:pt x="27944" y="50567"/>
                  <a:pt x="27944" y="50626"/>
                </a:cubicBezTo>
                <a:cubicBezTo>
                  <a:pt x="27944" y="50686"/>
                  <a:pt x="27913" y="50746"/>
                  <a:pt x="27913" y="50746"/>
                </a:cubicBezTo>
                <a:cubicBezTo>
                  <a:pt x="27913" y="50805"/>
                  <a:pt x="27913" y="50865"/>
                  <a:pt x="27944" y="50925"/>
                </a:cubicBezTo>
                <a:cubicBezTo>
                  <a:pt x="27944" y="50925"/>
                  <a:pt x="27944" y="50925"/>
                  <a:pt x="27944" y="50925"/>
                </a:cubicBezTo>
                <a:cubicBezTo>
                  <a:pt x="27976" y="50925"/>
                  <a:pt x="27976" y="50865"/>
                  <a:pt x="27976" y="50865"/>
                </a:cubicBezTo>
                <a:cubicBezTo>
                  <a:pt x="27976" y="50805"/>
                  <a:pt x="27976" y="50805"/>
                  <a:pt x="27976" y="50746"/>
                </a:cubicBezTo>
                <a:cubicBezTo>
                  <a:pt x="27976" y="50686"/>
                  <a:pt x="28007" y="50686"/>
                  <a:pt x="28038" y="50626"/>
                </a:cubicBezTo>
                <a:cubicBezTo>
                  <a:pt x="28069" y="50626"/>
                  <a:pt x="28069" y="50507"/>
                  <a:pt x="28101" y="50447"/>
                </a:cubicBezTo>
                <a:cubicBezTo>
                  <a:pt x="28101" y="50388"/>
                  <a:pt x="28101" y="50388"/>
                  <a:pt x="28132" y="50328"/>
                </a:cubicBezTo>
                <a:cubicBezTo>
                  <a:pt x="28132" y="50268"/>
                  <a:pt x="28163" y="50149"/>
                  <a:pt x="28194" y="50089"/>
                </a:cubicBezTo>
                <a:cubicBezTo>
                  <a:pt x="28194" y="50029"/>
                  <a:pt x="28194" y="49970"/>
                  <a:pt x="28226" y="49970"/>
                </a:cubicBezTo>
                <a:cubicBezTo>
                  <a:pt x="28226" y="49910"/>
                  <a:pt x="28257" y="49850"/>
                  <a:pt x="28257" y="49791"/>
                </a:cubicBezTo>
                <a:cubicBezTo>
                  <a:pt x="28257" y="49731"/>
                  <a:pt x="28226" y="49850"/>
                  <a:pt x="28226" y="49791"/>
                </a:cubicBezTo>
                <a:cubicBezTo>
                  <a:pt x="28226" y="49791"/>
                  <a:pt x="28226" y="49791"/>
                  <a:pt x="28226" y="49731"/>
                </a:cubicBezTo>
                <a:cubicBezTo>
                  <a:pt x="28226" y="49731"/>
                  <a:pt x="28226" y="49731"/>
                  <a:pt x="28226" y="49731"/>
                </a:cubicBezTo>
                <a:cubicBezTo>
                  <a:pt x="28226" y="49671"/>
                  <a:pt x="28226" y="49671"/>
                  <a:pt x="28257" y="49671"/>
                </a:cubicBezTo>
                <a:cubicBezTo>
                  <a:pt x="28257" y="49611"/>
                  <a:pt x="28226" y="49611"/>
                  <a:pt x="28226" y="49552"/>
                </a:cubicBezTo>
                <a:cubicBezTo>
                  <a:pt x="28163" y="49492"/>
                  <a:pt x="28163" y="49432"/>
                  <a:pt x="28132" y="49373"/>
                </a:cubicBezTo>
                <a:cubicBezTo>
                  <a:pt x="28132" y="49313"/>
                  <a:pt x="28101" y="49313"/>
                  <a:pt x="28101" y="49253"/>
                </a:cubicBezTo>
                <a:cubicBezTo>
                  <a:pt x="28101" y="49194"/>
                  <a:pt x="28101" y="49194"/>
                  <a:pt x="28101" y="49194"/>
                </a:cubicBezTo>
                <a:cubicBezTo>
                  <a:pt x="28101" y="49134"/>
                  <a:pt x="28101" y="49134"/>
                  <a:pt x="28101" y="49134"/>
                </a:cubicBezTo>
                <a:cubicBezTo>
                  <a:pt x="28069" y="49074"/>
                  <a:pt x="28101" y="49074"/>
                  <a:pt x="28069" y="49074"/>
                </a:cubicBezTo>
                <a:cubicBezTo>
                  <a:pt x="28069" y="49014"/>
                  <a:pt x="28069" y="49014"/>
                  <a:pt x="28069" y="49014"/>
                </a:cubicBezTo>
                <a:cubicBezTo>
                  <a:pt x="28069" y="48955"/>
                  <a:pt x="28069" y="48895"/>
                  <a:pt x="28069" y="48895"/>
                </a:cubicBezTo>
                <a:cubicBezTo>
                  <a:pt x="28101" y="48895"/>
                  <a:pt x="28101" y="48955"/>
                  <a:pt x="28101" y="48955"/>
                </a:cubicBezTo>
                <a:cubicBezTo>
                  <a:pt x="28101" y="48955"/>
                  <a:pt x="28069" y="48955"/>
                  <a:pt x="28069" y="49014"/>
                </a:cubicBezTo>
                <a:cubicBezTo>
                  <a:pt x="28069" y="49014"/>
                  <a:pt x="28101" y="49014"/>
                  <a:pt x="28101" y="49014"/>
                </a:cubicBezTo>
                <a:cubicBezTo>
                  <a:pt x="28101" y="49074"/>
                  <a:pt x="28101" y="49074"/>
                  <a:pt x="28101" y="49074"/>
                </a:cubicBezTo>
                <a:cubicBezTo>
                  <a:pt x="28132" y="49134"/>
                  <a:pt x="28132" y="49134"/>
                  <a:pt x="28132" y="49194"/>
                </a:cubicBezTo>
                <a:cubicBezTo>
                  <a:pt x="28132" y="49194"/>
                  <a:pt x="28132" y="49134"/>
                  <a:pt x="28163" y="49194"/>
                </a:cubicBezTo>
                <a:cubicBezTo>
                  <a:pt x="28163" y="49194"/>
                  <a:pt x="28163" y="49194"/>
                  <a:pt x="28163" y="49194"/>
                </a:cubicBezTo>
                <a:cubicBezTo>
                  <a:pt x="28163" y="49253"/>
                  <a:pt x="28194" y="49253"/>
                  <a:pt x="28194" y="49253"/>
                </a:cubicBezTo>
                <a:cubicBezTo>
                  <a:pt x="28226" y="49313"/>
                  <a:pt x="28257" y="49313"/>
                  <a:pt x="28288" y="49313"/>
                </a:cubicBezTo>
                <a:cubicBezTo>
                  <a:pt x="28319" y="49313"/>
                  <a:pt x="28319" y="49373"/>
                  <a:pt x="28319" y="49432"/>
                </a:cubicBezTo>
                <a:cubicBezTo>
                  <a:pt x="28288" y="49432"/>
                  <a:pt x="28288" y="49492"/>
                  <a:pt x="28288" y="49492"/>
                </a:cubicBezTo>
                <a:cubicBezTo>
                  <a:pt x="28288" y="49552"/>
                  <a:pt x="28319" y="49492"/>
                  <a:pt x="28319" y="49492"/>
                </a:cubicBezTo>
                <a:cubicBezTo>
                  <a:pt x="28319" y="49492"/>
                  <a:pt x="28351" y="49492"/>
                  <a:pt x="28351" y="49492"/>
                </a:cubicBezTo>
                <a:cubicBezTo>
                  <a:pt x="28351" y="49492"/>
                  <a:pt x="28351" y="49432"/>
                  <a:pt x="28382" y="49432"/>
                </a:cubicBezTo>
                <a:cubicBezTo>
                  <a:pt x="28382" y="49373"/>
                  <a:pt x="28382" y="49313"/>
                  <a:pt x="28413" y="49313"/>
                </a:cubicBezTo>
                <a:cubicBezTo>
                  <a:pt x="28413" y="49253"/>
                  <a:pt x="28413" y="49194"/>
                  <a:pt x="28444" y="49194"/>
                </a:cubicBezTo>
                <a:cubicBezTo>
                  <a:pt x="28476" y="49194"/>
                  <a:pt x="28476" y="49194"/>
                  <a:pt x="28476" y="49134"/>
                </a:cubicBezTo>
                <a:cubicBezTo>
                  <a:pt x="28507" y="49134"/>
                  <a:pt x="28507" y="49074"/>
                  <a:pt x="28538" y="49074"/>
                </a:cubicBezTo>
                <a:cubicBezTo>
                  <a:pt x="28538" y="49074"/>
                  <a:pt x="28538" y="49014"/>
                  <a:pt x="28538" y="49014"/>
                </a:cubicBezTo>
                <a:cubicBezTo>
                  <a:pt x="28538" y="49014"/>
                  <a:pt x="28538" y="48955"/>
                  <a:pt x="28569" y="48955"/>
                </a:cubicBezTo>
                <a:cubicBezTo>
                  <a:pt x="28569" y="48955"/>
                  <a:pt x="28601" y="48955"/>
                  <a:pt x="28601" y="48895"/>
                </a:cubicBezTo>
                <a:cubicBezTo>
                  <a:pt x="28601" y="48835"/>
                  <a:pt x="28569" y="48835"/>
                  <a:pt x="28569" y="48835"/>
                </a:cubicBezTo>
                <a:cubicBezTo>
                  <a:pt x="28601" y="48835"/>
                  <a:pt x="28601" y="48895"/>
                  <a:pt x="28601" y="48835"/>
                </a:cubicBezTo>
                <a:cubicBezTo>
                  <a:pt x="28601" y="48835"/>
                  <a:pt x="28601" y="48776"/>
                  <a:pt x="28601" y="48776"/>
                </a:cubicBezTo>
                <a:cubicBezTo>
                  <a:pt x="28601" y="48716"/>
                  <a:pt x="28601" y="48716"/>
                  <a:pt x="28601" y="48716"/>
                </a:cubicBezTo>
                <a:cubicBezTo>
                  <a:pt x="28601" y="48656"/>
                  <a:pt x="28601" y="48656"/>
                  <a:pt x="28601" y="48656"/>
                </a:cubicBezTo>
                <a:cubicBezTo>
                  <a:pt x="28632" y="48597"/>
                  <a:pt x="28632" y="48597"/>
                  <a:pt x="28632" y="48597"/>
                </a:cubicBezTo>
                <a:cubicBezTo>
                  <a:pt x="28632" y="48477"/>
                  <a:pt x="28632" y="48477"/>
                  <a:pt x="28632" y="48417"/>
                </a:cubicBezTo>
                <a:cubicBezTo>
                  <a:pt x="28632" y="48358"/>
                  <a:pt x="28632" y="48298"/>
                  <a:pt x="28632" y="48298"/>
                </a:cubicBezTo>
                <a:cubicBezTo>
                  <a:pt x="28601" y="48298"/>
                  <a:pt x="28569" y="48358"/>
                  <a:pt x="28538" y="48298"/>
                </a:cubicBezTo>
                <a:cubicBezTo>
                  <a:pt x="28538" y="48238"/>
                  <a:pt x="28569" y="48238"/>
                  <a:pt x="28569" y="48179"/>
                </a:cubicBezTo>
                <a:cubicBezTo>
                  <a:pt x="28601" y="48179"/>
                  <a:pt x="28601" y="48119"/>
                  <a:pt x="28601" y="48059"/>
                </a:cubicBezTo>
                <a:cubicBezTo>
                  <a:pt x="28632" y="48059"/>
                  <a:pt x="28663" y="48059"/>
                  <a:pt x="28663" y="48000"/>
                </a:cubicBezTo>
                <a:cubicBezTo>
                  <a:pt x="28726" y="47940"/>
                  <a:pt x="28726" y="47880"/>
                  <a:pt x="28788" y="47820"/>
                </a:cubicBezTo>
                <a:cubicBezTo>
                  <a:pt x="28820" y="47761"/>
                  <a:pt x="28851" y="47761"/>
                  <a:pt x="28913" y="47701"/>
                </a:cubicBezTo>
                <a:cubicBezTo>
                  <a:pt x="28913" y="47701"/>
                  <a:pt x="28945" y="47701"/>
                  <a:pt x="28976" y="47641"/>
                </a:cubicBezTo>
                <a:cubicBezTo>
                  <a:pt x="29007" y="47641"/>
                  <a:pt x="29007" y="47641"/>
                  <a:pt x="29038" y="47641"/>
                </a:cubicBezTo>
                <a:cubicBezTo>
                  <a:pt x="29101" y="47641"/>
                  <a:pt x="29132" y="47582"/>
                  <a:pt x="29195" y="47582"/>
                </a:cubicBezTo>
                <a:cubicBezTo>
                  <a:pt x="29226" y="47582"/>
                  <a:pt x="29226" y="47582"/>
                  <a:pt x="29257" y="47582"/>
                </a:cubicBezTo>
                <a:cubicBezTo>
                  <a:pt x="29288" y="47582"/>
                  <a:pt x="29320" y="47582"/>
                  <a:pt x="29351" y="47582"/>
                </a:cubicBezTo>
                <a:cubicBezTo>
                  <a:pt x="29351" y="47582"/>
                  <a:pt x="29382" y="47582"/>
                  <a:pt x="29413" y="47582"/>
                </a:cubicBezTo>
                <a:cubicBezTo>
                  <a:pt x="29413" y="47582"/>
                  <a:pt x="29445" y="47582"/>
                  <a:pt x="29445" y="47582"/>
                </a:cubicBezTo>
                <a:cubicBezTo>
                  <a:pt x="29476" y="47582"/>
                  <a:pt x="29476" y="47582"/>
                  <a:pt x="29507" y="47582"/>
                </a:cubicBezTo>
                <a:cubicBezTo>
                  <a:pt x="29507" y="47582"/>
                  <a:pt x="29538" y="47582"/>
                  <a:pt x="29538" y="47522"/>
                </a:cubicBezTo>
                <a:cubicBezTo>
                  <a:pt x="29538" y="47522"/>
                  <a:pt x="29538" y="47522"/>
                  <a:pt x="29570" y="47462"/>
                </a:cubicBezTo>
                <a:cubicBezTo>
                  <a:pt x="29570" y="47462"/>
                  <a:pt x="29570" y="47402"/>
                  <a:pt x="29570" y="47402"/>
                </a:cubicBezTo>
                <a:cubicBezTo>
                  <a:pt x="29570" y="47343"/>
                  <a:pt x="29570" y="47343"/>
                  <a:pt x="29570" y="47343"/>
                </a:cubicBezTo>
                <a:cubicBezTo>
                  <a:pt x="29570" y="47283"/>
                  <a:pt x="29538" y="47283"/>
                  <a:pt x="29538" y="47283"/>
                </a:cubicBezTo>
                <a:cubicBezTo>
                  <a:pt x="29538" y="47223"/>
                  <a:pt x="29570" y="47223"/>
                  <a:pt x="29570" y="47223"/>
                </a:cubicBezTo>
                <a:cubicBezTo>
                  <a:pt x="29601" y="47283"/>
                  <a:pt x="29601" y="47223"/>
                  <a:pt x="29601" y="47223"/>
                </a:cubicBezTo>
                <a:cubicBezTo>
                  <a:pt x="29632" y="47223"/>
                  <a:pt x="29632" y="47283"/>
                  <a:pt x="29632" y="47343"/>
                </a:cubicBezTo>
                <a:cubicBezTo>
                  <a:pt x="29632" y="47343"/>
                  <a:pt x="29632" y="47343"/>
                  <a:pt x="29663" y="47402"/>
                </a:cubicBezTo>
                <a:cubicBezTo>
                  <a:pt x="29663" y="47402"/>
                  <a:pt x="29663" y="47462"/>
                  <a:pt x="29663" y="47462"/>
                </a:cubicBezTo>
                <a:cubicBezTo>
                  <a:pt x="29663" y="47462"/>
                  <a:pt x="29663" y="47402"/>
                  <a:pt x="29663" y="47402"/>
                </a:cubicBezTo>
                <a:cubicBezTo>
                  <a:pt x="29695" y="47402"/>
                  <a:pt x="29695" y="47402"/>
                  <a:pt x="29695" y="47343"/>
                </a:cubicBezTo>
                <a:cubicBezTo>
                  <a:pt x="29726" y="47343"/>
                  <a:pt x="29726" y="47343"/>
                  <a:pt x="29726" y="47343"/>
                </a:cubicBezTo>
                <a:cubicBezTo>
                  <a:pt x="29757" y="47343"/>
                  <a:pt x="29757" y="47283"/>
                  <a:pt x="29757" y="47283"/>
                </a:cubicBezTo>
                <a:cubicBezTo>
                  <a:pt x="29789" y="47283"/>
                  <a:pt x="29789" y="47223"/>
                  <a:pt x="29789" y="47223"/>
                </a:cubicBezTo>
                <a:cubicBezTo>
                  <a:pt x="29820" y="47223"/>
                  <a:pt x="29820" y="47283"/>
                  <a:pt x="29820" y="47283"/>
                </a:cubicBezTo>
                <a:cubicBezTo>
                  <a:pt x="29820" y="47283"/>
                  <a:pt x="29851" y="47283"/>
                  <a:pt x="29851" y="47283"/>
                </a:cubicBezTo>
                <a:cubicBezTo>
                  <a:pt x="29851" y="47343"/>
                  <a:pt x="29882" y="47343"/>
                  <a:pt x="29882" y="47343"/>
                </a:cubicBezTo>
                <a:cubicBezTo>
                  <a:pt x="29882" y="47343"/>
                  <a:pt x="29914" y="47343"/>
                  <a:pt x="29914" y="47343"/>
                </a:cubicBezTo>
                <a:cubicBezTo>
                  <a:pt x="29945" y="47343"/>
                  <a:pt x="29945" y="47343"/>
                  <a:pt x="29976" y="47343"/>
                </a:cubicBezTo>
                <a:cubicBezTo>
                  <a:pt x="29976" y="47343"/>
                  <a:pt x="30007" y="47343"/>
                  <a:pt x="30007" y="47343"/>
                </a:cubicBezTo>
                <a:cubicBezTo>
                  <a:pt x="30039" y="47343"/>
                  <a:pt x="30039" y="47283"/>
                  <a:pt x="30070" y="47283"/>
                </a:cubicBezTo>
                <a:cubicBezTo>
                  <a:pt x="30070" y="47283"/>
                  <a:pt x="30070" y="47283"/>
                  <a:pt x="30070" y="47283"/>
                </a:cubicBezTo>
                <a:cubicBezTo>
                  <a:pt x="30101" y="47223"/>
                  <a:pt x="30101" y="47223"/>
                  <a:pt x="30101" y="47223"/>
                </a:cubicBezTo>
                <a:cubicBezTo>
                  <a:pt x="30101" y="47164"/>
                  <a:pt x="30070" y="47164"/>
                  <a:pt x="30070" y="47164"/>
                </a:cubicBezTo>
                <a:cubicBezTo>
                  <a:pt x="30070" y="47104"/>
                  <a:pt x="30070" y="47104"/>
                  <a:pt x="30070" y="47044"/>
                </a:cubicBezTo>
                <a:cubicBezTo>
                  <a:pt x="30070" y="47044"/>
                  <a:pt x="30039" y="47044"/>
                  <a:pt x="30039" y="47044"/>
                </a:cubicBezTo>
                <a:cubicBezTo>
                  <a:pt x="30039" y="46985"/>
                  <a:pt x="30039" y="46985"/>
                  <a:pt x="30039" y="46985"/>
                </a:cubicBezTo>
                <a:cubicBezTo>
                  <a:pt x="30007" y="46985"/>
                  <a:pt x="29976" y="46985"/>
                  <a:pt x="29976" y="46985"/>
                </a:cubicBezTo>
                <a:cubicBezTo>
                  <a:pt x="30007" y="46985"/>
                  <a:pt x="30007" y="46985"/>
                  <a:pt x="30039" y="47044"/>
                </a:cubicBezTo>
                <a:cubicBezTo>
                  <a:pt x="30039" y="47044"/>
                  <a:pt x="30039" y="47044"/>
                  <a:pt x="30039" y="47044"/>
                </a:cubicBezTo>
                <a:cubicBezTo>
                  <a:pt x="30039" y="47104"/>
                  <a:pt x="30039" y="47104"/>
                  <a:pt x="30039" y="47104"/>
                </a:cubicBezTo>
                <a:cubicBezTo>
                  <a:pt x="30039" y="47164"/>
                  <a:pt x="30070" y="47164"/>
                  <a:pt x="30039" y="47223"/>
                </a:cubicBezTo>
                <a:cubicBezTo>
                  <a:pt x="30039" y="47223"/>
                  <a:pt x="30039" y="47223"/>
                  <a:pt x="30007" y="47223"/>
                </a:cubicBezTo>
                <a:cubicBezTo>
                  <a:pt x="29976" y="47283"/>
                  <a:pt x="29976" y="47283"/>
                  <a:pt x="29945" y="47223"/>
                </a:cubicBezTo>
                <a:cubicBezTo>
                  <a:pt x="29914" y="47223"/>
                  <a:pt x="29914" y="47223"/>
                  <a:pt x="29914" y="47223"/>
                </a:cubicBezTo>
                <a:cubicBezTo>
                  <a:pt x="29882" y="47223"/>
                  <a:pt x="29882" y="47223"/>
                  <a:pt x="29882" y="47223"/>
                </a:cubicBezTo>
                <a:cubicBezTo>
                  <a:pt x="29882" y="47164"/>
                  <a:pt x="29882" y="47164"/>
                  <a:pt x="29882" y="47164"/>
                </a:cubicBezTo>
                <a:cubicBezTo>
                  <a:pt x="29851" y="47104"/>
                  <a:pt x="29851" y="47104"/>
                  <a:pt x="29851" y="47104"/>
                </a:cubicBezTo>
                <a:cubicBezTo>
                  <a:pt x="29851" y="47044"/>
                  <a:pt x="29851" y="46985"/>
                  <a:pt x="29820" y="46985"/>
                </a:cubicBezTo>
                <a:cubicBezTo>
                  <a:pt x="29820" y="46925"/>
                  <a:pt x="29789" y="46925"/>
                  <a:pt x="29789" y="46865"/>
                </a:cubicBezTo>
                <a:cubicBezTo>
                  <a:pt x="29789" y="46805"/>
                  <a:pt x="29757" y="46805"/>
                  <a:pt x="29726" y="46805"/>
                </a:cubicBezTo>
                <a:cubicBezTo>
                  <a:pt x="29726" y="46805"/>
                  <a:pt x="29695" y="46805"/>
                  <a:pt x="29695" y="46805"/>
                </a:cubicBezTo>
                <a:cubicBezTo>
                  <a:pt x="29695" y="46746"/>
                  <a:pt x="29695" y="46746"/>
                  <a:pt x="29695" y="46746"/>
                </a:cubicBezTo>
                <a:cubicBezTo>
                  <a:pt x="29695" y="46746"/>
                  <a:pt x="29695" y="46746"/>
                  <a:pt x="29695" y="46746"/>
                </a:cubicBezTo>
                <a:cubicBezTo>
                  <a:pt x="29726" y="46746"/>
                  <a:pt x="29726" y="46686"/>
                  <a:pt x="29726" y="46686"/>
                </a:cubicBezTo>
                <a:cubicBezTo>
                  <a:pt x="29726" y="46626"/>
                  <a:pt x="29757" y="46567"/>
                  <a:pt x="29789" y="46567"/>
                </a:cubicBezTo>
                <a:cubicBezTo>
                  <a:pt x="29820" y="46567"/>
                  <a:pt x="29851" y="46567"/>
                  <a:pt x="29851" y="46507"/>
                </a:cubicBezTo>
                <a:cubicBezTo>
                  <a:pt x="29851" y="46447"/>
                  <a:pt x="29820" y="46567"/>
                  <a:pt x="29789" y="46507"/>
                </a:cubicBezTo>
                <a:cubicBezTo>
                  <a:pt x="29789" y="46447"/>
                  <a:pt x="29789" y="46447"/>
                  <a:pt x="29789" y="46447"/>
                </a:cubicBezTo>
                <a:cubicBezTo>
                  <a:pt x="29789" y="46388"/>
                  <a:pt x="29789" y="46388"/>
                  <a:pt x="29757" y="46388"/>
                </a:cubicBezTo>
                <a:cubicBezTo>
                  <a:pt x="29757" y="46268"/>
                  <a:pt x="29789" y="46208"/>
                  <a:pt x="29820" y="46149"/>
                </a:cubicBezTo>
                <a:cubicBezTo>
                  <a:pt x="29820" y="46089"/>
                  <a:pt x="29851" y="46089"/>
                  <a:pt x="29851" y="46029"/>
                </a:cubicBezTo>
                <a:cubicBezTo>
                  <a:pt x="29882" y="46029"/>
                  <a:pt x="29882" y="45970"/>
                  <a:pt x="29914" y="45910"/>
                </a:cubicBezTo>
                <a:cubicBezTo>
                  <a:pt x="29914" y="45910"/>
                  <a:pt x="29945" y="45850"/>
                  <a:pt x="29945" y="45791"/>
                </a:cubicBezTo>
                <a:cubicBezTo>
                  <a:pt x="29976" y="45791"/>
                  <a:pt x="29976" y="45731"/>
                  <a:pt x="29976" y="45731"/>
                </a:cubicBezTo>
                <a:cubicBezTo>
                  <a:pt x="30007" y="45671"/>
                  <a:pt x="30007" y="45611"/>
                  <a:pt x="30007" y="45611"/>
                </a:cubicBezTo>
                <a:cubicBezTo>
                  <a:pt x="30007" y="45552"/>
                  <a:pt x="30039" y="45552"/>
                  <a:pt x="30070" y="45492"/>
                </a:cubicBezTo>
                <a:cubicBezTo>
                  <a:pt x="30070" y="45492"/>
                  <a:pt x="30070" y="45492"/>
                  <a:pt x="30101" y="45492"/>
                </a:cubicBezTo>
                <a:cubicBezTo>
                  <a:pt x="30101" y="45492"/>
                  <a:pt x="30101" y="45552"/>
                  <a:pt x="30132" y="45552"/>
                </a:cubicBezTo>
                <a:cubicBezTo>
                  <a:pt x="30132" y="45552"/>
                  <a:pt x="30132" y="45552"/>
                  <a:pt x="30132" y="45552"/>
                </a:cubicBezTo>
                <a:cubicBezTo>
                  <a:pt x="30132" y="45552"/>
                  <a:pt x="30132" y="45552"/>
                  <a:pt x="30132" y="45552"/>
                </a:cubicBezTo>
                <a:cubicBezTo>
                  <a:pt x="30164" y="45611"/>
                  <a:pt x="30164" y="45552"/>
                  <a:pt x="30164" y="45552"/>
                </a:cubicBezTo>
                <a:cubicBezTo>
                  <a:pt x="30164" y="45552"/>
                  <a:pt x="30164" y="45492"/>
                  <a:pt x="30164" y="45492"/>
                </a:cubicBezTo>
                <a:cubicBezTo>
                  <a:pt x="30164" y="45432"/>
                  <a:pt x="30195" y="45492"/>
                  <a:pt x="30195" y="45492"/>
                </a:cubicBezTo>
                <a:cubicBezTo>
                  <a:pt x="30195" y="45492"/>
                  <a:pt x="30195" y="45552"/>
                  <a:pt x="30226" y="45492"/>
                </a:cubicBezTo>
                <a:cubicBezTo>
                  <a:pt x="30226" y="45492"/>
                  <a:pt x="30226" y="45492"/>
                  <a:pt x="30226" y="45432"/>
                </a:cubicBezTo>
                <a:cubicBezTo>
                  <a:pt x="30257" y="45373"/>
                  <a:pt x="30257" y="45373"/>
                  <a:pt x="30289" y="45373"/>
                </a:cubicBezTo>
                <a:cubicBezTo>
                  <a:pt x="30320" y="45373"/>
                  <a:pt x="30351" y="45373"/>
                  <a:pt x="30351" y="45373"/>
                </a:cubicBezTo>
                <a:cubicBezTo>
                  <a:pt x="30414" y="45313"/>
                  <a:pt x="30382" y="45253"/>
                  <a:pt x="30414" y="45194"/>
                </a:cubicBezTo>
                <a:cubicBezTo>
                  <a:pt x="30414" y="45194"/>
                  <a:pt x="30414" y="45134"/>
                  <a:pt x="30445" y="45134"/>
                </a:cubicBezTo>
                <a:cubicBezTo>
                  <a:pt x="30445" y="45074"/>
                  <a:pt x="30445" y="45074"/>
                  <a:pt x="30445" y="45074"/>
                </a:cubicBezTo>
                <a:cubicBezTo>
                  <a:pt x="30476" y="45074"/>
                  <a:pt x="30445" y="45014"/>
                  <a:pt x="30476" y="45014"/>
                </a:cubicBezTo>
                <a:cubicBezTo>
                  <a:pt x="30476" y="45014"/>
                  <a:pt x="30476" y="45014"/>
                  <a:pt x="30476" y="44955"/>
                </a:cubicBezTo>
                <a:cubicBezTo>
                  <a:pt x="30507" y="44955"/>
                  <a:pt x="30476" y="44955"/>
                  <a:pt x="30507" y="44955"/>
                </a:cubicBezTo>
                <a:cubicBezTo>
                  <a:pt x="30507" y="44955"/>
                  <a:pt x="30507" y="44955"/>
                  <a:pt x="30507" y="45014"/>
                </a:cubicBezTo>
                <a:cubicBezTo>
                  <a:pt x="30476" y="45014"/>
                  <a:pt x="30507" y="45014"/>
                  <a:pt x="30507" y="45074"/>
                </a:cubicBezTo>
                <a:cubicBezTo>
                  <a:pt x="30476" y="45074"/>
                  <a:pt x="30476" y="45074"/>
                  <a:pt x="30476" y="45074"/>
                </a:cubicBezTo>
                <a:cubicBezTo>
                  <a:pt x="30476" y="45134"/>
                  <a:pt x="30476" y="45134"/>
                  <a:pt x="30507" y="45134"/>
                </a:cubicBezTo>
                <a:cubicBezTo>
                  <a:pt x="30507" y="45074"/>
                  <a:pt x="30507" y="45134"/>
                  <a:pt x="30539" y="45134"/>
                </a:cubicBezTo>
                <a:cubicBezTo>
                  <a:pt x="30539" y="45134"/>
                  <a:pt x="30539" y="45134"/>
                  <a:pt x="30570" y="45134"/>
                </a:cubicBezTo>
                <a:cubicBezTo>
                  <a:pt x="30570" y="45134"/>
                  <a:pt x="30570" y="45194"/>
                  <a:pt x="30570" y="45194"/>
                </a:cubicBezTo>
                <a:cubicBezTo>
                  <a:pt x="30601" y="45194"/>
                  <a:pt x="30570" y="45074"/>
                  <a:pt x="30601" y="45074"/>
                </a:cubicBezTo>
                <a:cubicBezTo>
                  <a:pt x="30601" y="45014"/>
                  <a:pt x="30601" y="45014"/>
                  <a:pt x="30601" y="45014"/>
                </a:cubicBezTo>
                <a:cubicBezTo>
                  <a:pt x="30632" y="45014"/>
                  <a:pt x="30632" y="44955"/>
                  <a:pt x="30632" y="44955"/>
                </a:cubicBezTo>
                <a:cubicBezTo>
                  <a:pt x="30632" y="44955"/>
                  <a:pt x="30695" y="44955"/>
                  <a:pt x="30695" y="44955"/>
                </a:cubicBezTo>
                <a:cubicBezTo>
                  <a:pt x="30695" y="44955"/>
                  <a:pt x="30695" y="44955"/>
                  <a:pt x="30695" y="44955"/>
                </a:cubicBezTo>
                <a:cubicBezTo>
                  <a:pt x="30726" y="44955"/>
                  <a:pt x="30726" y="44955"/>
                  <a:pt x="30726" y="44955"/>
                </a:cubicBezTo>
                <a:cubicBezTo>
                  <a:pt x="30726" y="45014"/>
                  <a:pt x="30726" y="45014"/>
                  <a:pt x="30726" y="45014"/>
                </a:cubicBezTo>
                <a:cubicBezTo>
                  <a:pt x="30726" y="45014"/>
                  <a:pt x="30726" y="45074"/>
                  <a:pt x="30758" y="45074"/>
                </a:cubicBezTo>
                <a:cubicBezTo>
                  <a:pt x="30758" y="45074"/>
                  <a:pt x="30758" y="45074"/>
                  <a:pt x="30758" y="45014"/>
                </a:cubicBezTo>
                <a:cubicBezTo>
                  <a:pt x="30789" y="45014"/>
                  <a:pt x="30789" y="45014"/>
                  <a:pt x="30789" y="45014"/>
                </a:cubicBezTo>
                <a:cubicBezTo>
                  <a:pt x="30789" y="45014"/>
                  <a:pt x="30789" y="45014"/>
                  <a:pt x="30820" y="45014"/>
                </a:cubicBezTo>
                <a:cubicBezTo>
                  <a:pt x="30820" y="45014"/>
                  <a:pt x="30820" y="44955"/>
                  <a:pt x="30820" y="44955"/>
                </a:cubicBezTo>
                <a:cubicBezTo>
                  <a:pt x="30851" y="44835"/>
                  <a:pt x="30914" y="44895"/>
                  <a:pt x="30945" y="44835"/>
                </a:cubicBezTo>
                <a:cubicBezTo>
                  <a:pt x="30945" y="44776"/>
                  <a:pt x="30976" y="44776"/>
                  <a:pt x="31008" y="44776"/>
                </a:cubicBezTo>
                <a:cubicBezTo>
                  <a:pt x="31008" y="44835"/>
                  <a:pt x="31008" y="44835"/>
                  <a:pt x="31039" y="44835"/>
                </a:cubicBezTo>
                <a:cubicBezTo>
                  <a:pt x="31039" y="44835"/>
                  <a:pt x="31070" y="44835"/>
                  <a:pt x="31070" y="44776"/>
                </a:cubicBezTo>
                <a:cubicBezTo>
                  <a:pt x="31070" y="44776"/>
                  <a:pt x="31101" y="44776"/>
                  <a:pt x="31101" y="44776"/>
                </a:cubicBezTo>
                <a:cubicBezTo>
                  <a:pt x="31101" y="44776"/>
                  <a:pt x="31101" y="44776"/>
                  <a:pt x="31101" y="44716"/>
                </a:cubicBezTo>
                <a:cubicBezTo>
                  <a:pt x="31133" y="44716"/>
                  <a:pt x="31164" y="44776"/>
                  <a:pt x="31164" y="44716"/>
                </a:cubicBezTo>
                <a:cubicBezTo>
                  <a:pt x="31133" y="44656"/>
                  <a:pt x="31133" y="44656"/>
                  <a:pt x="31133" y="44656"/>
                </a:cubicBezTo>
                <a:cubicBezTo>
                  <a:pt x="31133" y="44656"/>
                  <a:pt x="31133" y="44656"/>
                  <a:pt x="31101" y="44656"/>
                </a:cubicBezTo>
                <a:cubicBezTo>
                  <a:pt x="31101" y="44656"/>
                  <a:pt x="31101" y="44656"/>
                  <a:pt x="31070" y="44656"/>
                </a:cubicBezTo>
                <a:cubicBezTo>
                  <a:pt x="31070" y="44656"/>
                  <a:pt x="31070" y="44597"/>
                  <a:pt x="31070" y="44597"/>
                </a:cubicBezTo>
                <a:cubicBezTo>
                  <a:pt x="31070" y="44597"/>
                  <a:pt x="31101" y="44597"/>
                  <a:pt x="31101" y="44597"/>
                </a:cubicBezTo>
                <a:cubicBezTo>
                  <a:pt x="31133" y="44597"/>
                  <a:pt x="31101" y="44537"/>
                  <a:pt x="31070" y="44537"/>
                </a:cubicBezTo>
                <a:cubicBezTo>
                  <a:pt x="31070" y="44537"/>
                  <a:pt x="31070" y="44477"/>
                  <a:pt x="31070" y="44477"/>
                </a:cubicBezTo>
                <a:cubicBezTo>
                  <a:pt x="31070" y="44477"/>
                  <a:pt x="31070" y="44477"/>
                  <a:pt x="31101" y="44477"/>
                </a:cubicBezTo>
                <a:cubicBezTo>
                  <a:pt x="31101" y="44537"/>
                  <a:pt x="31101" y="44537"/>
                  <a:pt x="31101" y="44537"/>
                </a:cubicBezTo>
                <a:cubicBezTo>
                  <a:pt x="31133" y="44477"/>
                  <a:pt x="31133" y="44477"/>
                  <a:pt x="31133" y="44477"/>
                </a:cubicBezTo>
                <a:cubicBezTo>
                  <a:pt x="31164" y="44477"/>
                  <a:pt x="31164" y="44477"/>
                  <a:pt x="31195" y="44477"/>
                </a:cubicBezTo>
                <a:cubicBezTo>
                  <a:pt x="31226" y="44477"/>
                  <a:pt x="31258" y="44477"/>
                  <a:pt x="31258" y="44477"/>
                </a:cubicBezTo>
                <a:cubicBezTo>
                  <a:pt x="31289" y="44477"/>
                  <a:pt x="31289" y="44477"/>
                  <a:pt x="31289" y="44477"/>
                </a:cubicBezTo>
                <a:cubicBezTo>
                  <a:pt x="31320" y="44477"/>
                  <a:pt x="31320" y="44477"/>
                  <a:pt x="31320" y="44477"/>
                </a:cubicBezTo>
                <a:cubicBezTo>
                  <a:pt x="31351" y="44537"/>
                  <a:pt x="31351" y="44477"/>
                  <a:pt x="31383" y="44417"/>
                </a:cubicBezTo>
                <a:cubicBezTo>
                  <a:pt x="31383" y="44417"/>
                  <a:pt x="31414" y="44417"/>
                  <a:pt x="31414" y="44358"/>
                </a:cubicBezTo>
                <a:cubicBezTo>
                  <a:pt x="31445" y="44358"/>
                  <a:pt x="31445" y="44298"/>
                  <a:pt x="31445" y="44298"/>
                </a:cubicBezTo>
                <a:cubicBezTo>
                  <a:pt x="31445" y="44298"/>
                  <a:pt x="31414" y="44238"/>
                  <a:pt x="31445" y="44238"/>
                </a:cubicBezTo>
                <a:cubicBezTo>
                  <a:pt x="31445" y="44238"/>
                  <a:pt x="31445" y="44298"/>
                  <a:pt x="31445" y="44298"/>
                </a:cubicBezTo>
                <a:cubicBezTo>
                  <a:pt x="31476" y="44358"/>
                  <a:pt x="31476" y="44298"/>
                  <a:pt x="31476" y="44358"/>
                </a:cubicBezTo>
                <a:cubicBezTo>
                  <a:pt x="31508" y="44358"/>
                  <a:pt x="31508" y="44358"/>
                  <a:pt x="31508" y="44358"/>
                </a:cubicBezTo>
                <a:cubicBezTo>
                  <a:pt x="31508" y="44358"/>
                  <a:pt x="31539" y="44358"/>
                  <a:pt x="31539" y="44358"/>
                </a:cubicBezTo>
                <a:cubicBezTo>
                  <a:pt x="31570" y="44358"/>
                  <a:pt x="31601" y="44358"/>
                  <a:pt x="31601" y="44298"/>
                </a:cubicBezTo>
                <a:cubicBezTo>
                  <a:pt x="31633" y="44298"/>
                  <a:pt x="31633" y="44238"/>
                  <a:pt x="31664" y="44238"/>
                </a:cubicBezTo>
                <a:cubicBezTo>
                  <a:pt x="31695" y="44179"/>
                  <a:pt x="31695" y="44179"/>
                  <a:pt x="31727" y="44179"/>
                </a:cubicBezTo>
                <a:cubicBezTo>
                  <a:pt x="31758" y="44119"/>
                  <a:pt x="31758" y="44119"/>
                  <a:pt x="31789" y="44059"/>
                </a:cubicBezTo>
                <a:cubicBezTo>
                  <a:pt x="31820" y="44059"/>
                  <a:pt x="31820" y="44000"/>
                  <a:pt x="31852" y="44000"/>
                </a:cubicBezTo>
                <a:cubicBezTo>
                  <a:pt x="31883" y="44000"/>
                  <a:pt x="31883" y="44000"/>
                  <a:pt x="31914" y="43940"/>
                </a:cubicBezTo>
                <a:cubicBezTo>
                  <a:pt x="31914" y="43940"/>
                  <a:pt x="31945" y="43880"/>
                  <a:pt x="31945" y="43880"/>
                </a:cubicBezTo>
                <a:cubicBezTo>
                  <a:pt x="31945" y="43880"/>
                  <a:pt x="31977" y="43880"/>
                  <a:pt x="31977" y="43880"/>
                </a:cubicBezTo>
                <a:cubicBezTo>
                  <a:pt x="31977" y="43880"/>
                  <a:pt x="31977" y="43880"/>
                  <a:pt x="31977" y="43820"/>
                </a:cubicBezTo>
                <a:cubicBezTo>
                  <a:pt x="31977" y="43820"/>
                  <a:pt x="32008" y="43761"/>
                  <a:pt x="31977" y="43761"/>
                </a:cubicBezTo>
                <a:cubicBezTo>
                  <a:pt x="31977" y="43761"/>
                  <a:pt x="31977" y="43761"/>
                  <a:pt x="32008" y="43761"/>
                </a:cubicBezTo>
                <a:cubicBezTo>
                  <a:pt x="32008" y="43761"/>
                  <a:pt x="32008" y="43820"/>
                  <a:pt x="32008" y="43820"/>
                </a:cubicBezTo>
                <a:cubicBezTo>
                  <a:pt x="32008" y="43880"/>
                  <a:pt x="32008" y="43880"/>
                  <a:pt x="32008" y="43940"/>
                </a:cubicBezTo>
                <a:cubicBezTo>
                  <a:pt x="32008" y="43940"/>
                  <a:pt x="32008" y="43940"/>
                  <a:pt x="32039" y="43940"/>
                </a:cubicBezTo>
                <a:cubicBezTo>
                  <a:pt x="32039" y="43940"/>
                  <a:pt x="32039" y="43940"/>
                  <a:pt x="32039" y="43880"/>
                </a:cubicBezTo>
                <a:cubicBezTo>
                  <a:pt x="32039" y="43880"/>
                  <a:pt x="32070" y="43880"/>
                  <a:pt x="32070" y="43880"/>
                </a:cubicBezTo>
                <a:cubicBezTo>
                  <a:pt x="32070" y="43940"/>
                  <a:pt x="32039" y="44000"/>
                  <a:pt x="32039" y="44000"/>
                </a:cubicBezTo>
                <a:cubicBezTo>
                  <a:pt x="32039" y="44000"/>
                  <a:pt x="32008" y="44059"/>
                  <a:pt x="32008" y="44119"/>
                </a:cubicBezTo>
                <a:cubicBezTo>
                  <a:pt x="31977" y="44119"/>
                  <a:pt x="31977" y="44119"/>
                  <a:pt x="31945" y="44179"/>
                </a:cubicBezTo>
                <a:cubicBezTo>
                  <a:pt x="31945" y="44179"/>
                  <a:pt x="31945" y="44238"/>
                  <a:pt x="31945" y="44238"/>
                </a:cubicBezTo>
                <a:cubicBezTo>
                  <a:pt x="31945" y="44238"/>
                  <a:pt x="31914" y="44298"/>
                  <a:pt x="31945" y="44298"/>
                </a:cubicBezTo>
                <a:cubicBezTo>
                  <a:pt x="31945" y="44298"/>
                  <a:pt x="31977" y="44238"/>
                  <a:pt x="31977" y="44238"/>
                </a:cubicBezTo>
                <a:cubicBezTo>
                  <a:pt x="32008" y="44179"/>
                  <a:pt x="32039" y="44238"/>
                  <a:pt x="32039" y="44238"/>
                </a:cubicBezTo>
                <a:cubicBezTo>
                  <a:pt x="32070" y="44238"/>
                  <a:pt x="32102" y="44179"/>
                  <a:pt x="32133" y="44179"/>
                </a:cubicBezTo>
                <a:cubicBezTo>
                  <a:pt x="32133" y="44179"/>
                  <a:pt x="32164" y="44179"/>
                  <a:pt x="32195" y="44238"/>
                </a:cubicBezTo>
                <a:cubicBezTo>
                  <a:pt x="32227" y="44238"/>
                  <a:pt x="32258" y="44238"/>
                  <a:pt x="32258" y="44238"/>
                </a:cubicBezTo>
                <a:cubicBezTo>
                  <a:pt x="32289" y="44179"/>
                  <a:pt x="32289" y="44179"/>
                  <a:pt x="32320" y="44179"/>
                </a:cubicBezTo>
                <a:cubicBezTo>
                  <a:pt x="32320" y="44179"/>
                  <a:pt x="32320" y="44238"/>
                  <a:pt x="32352" y="44238"/>
                </a:cubicBezTo>
                <a:cubicBezTo>
                  <a:pt x="32352" y="44238"/>
                  <a:pt x="32383" y="44238"/>
                  <a:pt x="32383" y="44238"/>
                </a:cubicBezTo>
                <a:cubicBezTo>
                  <a:pt x="32414" y="44238"/>
                  <a:pt x="32383" y="44238"/>
                  <a:pt x="32383" y="44298"/>
                </a:cubicBezTo>
                <a:cubicBezTo>
                  <a:pt x="32383" y="44298"/>
                  <a:pt x="32352" y="44298"/>
                  <a:pt x="32352" y="44358"/>
                </a:cubicBezTo>
                <a:cubicBezTo>
                  <a:pt x="32352" y="44358"/>
                  <a:pt x="32320" y="44358"/>
                  <a:pt x="32320" y="44358"/>
                </a:cubicBezTo>
                <a:cubicBezTo>
                  <a:pt x="32289" y="44358"/>
                  <a:pt x="32289" y="44417"/>
                  <a:pt x="32289" y="44417"/>
                </a:cubicBezTo>
                <a:cubicBezTo>
                  <a:pt x="32289" y="44417"/>
                  <a:pt x="32258" y="44417"/>
                  <a:pt x="32258" y="44417"/>
                </a:cubicBezTo>
                <a:cubicBezTo>
                  <a:pt x="32227" y="44417"/>
                  <a:pt x="32227" y="44417"/>
                  <a:pt x="32227" y="44477"/>
                </a:cubicBezTo>
                <a:cubicBezTo>
                  <a:pt x="32195" y="44477"/>
                  <a:pt x="32195" y="44477"/>
                  <a:pt x="32195" y="44537"/>
                </a:cubicBezTo>
                <a:cubicBezTo>
                  <a:pt x="32164" y="44537"/>
                  <a:pt x="32164" y="44537"/>
                  <a:pt x="32133" y="44477"/>
                </a:cubicBezTo>
                <a:cubicBezTo>
                  <a:pt x="32133" y="44477"/>
                  <a:pt x="32133" y="44417"/>
                  <a:pt x="32102" y="44417"/>
                </a:cubicBezTo>
                <a:cubicBezTo>
                  <a:pt x="32102" y="44417"/>
                  <a:pt x="32102" y="44417"/>
                  <a:pt x="32070" y="44417"/>
                </a:cubicBezTo>
                <a:cubicBezTo>
                  <a:pt x="32039" y="44417"/>
                  <a:pt x="32070" y="44358"/>
                  <a:pt x="32070" y="44358"/>
                </a:cubicBezTo>
                <a:cubicBezTo>
                  <a:pt x="32102" y="44298"/>
                  <a:pt x="32070" y="44298"/>
                  <a:pt x="32039" y="44298"/>
                </a:cubicBezTo>
                <a:cubicBezTo>
                  <a:pt x="31977" y="44298"/>
                  <a:pt x="31945" y="44358"/>
                  <a:pt x="31914" y="44417"/>
                </a:cubicBezTo>
                <a:cubicBezTo>
                  <a:pt x="31852" y="44477"/>
                  <a:pt x="31820" y="44537"/>
                  <a:pt x="31758" y="44597"/>
                </a:cubicBezTo>
                <a:cubicBezTo>
                  <a:pt x="31727" y="44656"/>
                  <a:pt x="31695" y="44716"/>
                  <a:pt x="31633" y="44776"/>
                </a:cubicBezTo>
                <a:cubicBezTo>
                  <a:pt x="31601" y="44835"/>
                  <a:pt x="31539" y="44835"/>
                  <a:pt x="31508" y="44955"/>
                </a:cubicBezTo>
                <a:cubicBezTo>
                  <a:pt x="31476" y="44955"/>
                  <a:pt x="31476" y="45014"/>
                  <a:pt x="31445" y="45074"/>
                </a:cubicBezTo>
                <a:cubicBezTo>
                  <a:pt x="31445" y="45134"/>
                  <a:pt x="31445" y="45194"/>
                  <a:pt x="31445" y="45194"/>
                </a:cubicBezTo>
                <a:cubicBezTo>
                  <a:pt x="31414" y="45253"/>
                  <a:pt x="31414" y="45253"/>
                  <a:pt x="31414" y="45313"/>
                </a:cubicBezTo>
                <a:cubicBezTo>
                  <a:pt x="31414" y="45373"/>
                  <a:pt x="31414" y="45373"/>
                  <a:pt x="31414" y="45432"/>
                </a:cubicBezTo>
                <a:cubicBezTo>
                  <a:pt x="31414" y="45432"/>
                  <a:pt x="31414" y="45492"/>
                  <a:pt x="31445" y="45492"/>
                </a:cubicBezTo>
                <a:cubicBezTo>
                  <a:pt x="31445" y="45552"/>
                  <a:pt x="31445" y="45552"/>
                  <a:pt x="31476" y="45611"/>
                </a:cubicBezTo>
                <a:cubicBezTo>
                  <a:pt x="31476" y="45611"/>
                  <a:pt x="31476" y="45671"/>
                  <a:pt x="31476" y="45611"/>
                </a:cubicBezTo>
                <a:cubicBezTo>
                  <a:pt x="31508" y="45611"/>
                  <a:pt x="31508" y="45611"/>
                  <a:pt x="31508" y="45552"/>
                </a:cubicBezTo>
                <a:cubicBezTo>
                  <a:pt x="31508" y="45552"/>
                  <a:pt x="31476" y="45492"/>
                  <a:pt x="31508" y="45492"/>
                </a:cubicBezTo>
                <a:cubicBezTo>
                  <a:pt x="31508" y="45492"/>
                  <a:pt x="31508" y="45552"/>
                  <a:pt x="31539" y="45552"/>
                </a:cubicBezTo>
                <a:cubicBezTo>
                  <a:pt x="31539" y="45611"/>
                  <a:pt x="31539" y="45611"/>
                  <a:pt x="31539" y="45611"/>
                </a:cubicBezTo>
                <a:cubicBezTo>
                  <a:pt x="31539" y="45671"/>
                  <a:pt x="31539" y="45671"/>
                  <a:pt x="31539" y="45671"/>
                </a:cubicBezTo>
                <a:cubicBezTo>
                  <a:pt x="31570" y="45731"/>
                  <a:pt x="31570" y="45731"/>
                  <a:pt x="31570" y="45791"/>
                </a:cubicBezTo>
                <a:cubicBezTo>
                  <a:pt x="31570" y="45791"/>
                  <a:pt x="31601" y="45791"/>
                  <a:pt x="31633" y="45791"/>
                </a:cubicBezTo>
                <a:cubicBezTo>
                  <a:pt x="31633" y="45791"/>
                  <a:pt x="31664" y="45850"/>
                  <a:pt x="31695" y="45791"/>
                </a:cubicBezTo>
                <a:cubicBezTo>
                  <a:pt x="31695" y="45731"/>
                  <a:pt x="31695" y="45731"/>
                  <a:pt x="31695" y="45731"/>
                </a:cubicBezTo>
                <a:cubicBezTo>
                  <a:pt x="31727" y="45671"/>
                  <a:pt x="31727" y="45671"/>
                  <a:pt x="31727" y="45671"/>
                </a:cubicBezTo>
                <a:cubicBezTo>
                  <a:pt x="31727" y="45611"/>
                  <a:pt x="31758" y="45552"/>
                  <a:pt x="31789" y="45671"/>
                </a:cubicBezTo>
                <a:cubicBezTo>
                  <a:pt x="31789" y="45731"/>
                  <a:pt x="31789" y="45611"/>
                  <a:pt x="31820" y="45611"/>
                </a:cubicBezTo>
                <a:cubicBezTo>
                  <a:pt x="31820" y="45552"/>
                  <a:pt x="31852" y="45552"/>
                  <a:pt x="31883" y="45492"/>
                </a:cubicBezTo>
                <a:cubicBezTo>
                  <a:pt x="31914" y="45432"/>
                  <a:pt x="31945" y="45432"/>
                  <a:pt x="31945" y="45373"/>
                </a:cubicBezTo>
                <a:cubicBezTo>
                  <a:pt x="31977" y="45313"/>
                  <a:pt x="31977" y="45313"/>
                  <a:pt x="31977" y="45253"/>
                </a:cubicBezTo>
                <a:cubicBezTo>
                  <a:pt x="32008" y="45253"/>
                  <a:pt x="32039" y="45194"/>
                  <a:pt x="32039" y="45194"/>
                </a:cubicBezTo>
                <a:cubicBezTo>
                  <a:pt x="32070" y="45134"/>
                  <a:pt x="32102" y="45134"/>
                  <a:pt x="32102" y="45074"/>
                </a:cubicBezTo>
                <a:cubicBezTo>
                  <a:pt x="32102" y="45014"/>
                  <a:pt x="32070" y="45014"/>
                  <a:pt x="32070" y="44955"/>
                </a:cubicBezTo>
                <a:cubicBezTo>
                  <a:pt x="32070" y="44895"/>
                  <a:pt x="32133" y="44895"/>
                  <a:pt x="32133" y="44955"/>
                </a:cubicBezTo>
                <a:cubicBezTo>
                  <a:pt x="32133" y="44955"/>
                  <a:pt x="32164" y="45014"/>
                  <a:pt x="32164" y="45014"/>
                </a:cubicBezTo>
                <a:cubicBezTo>
                  <a:pt x="32164" y="44955"/>
                  <a:pt x="32164" y="44955"/>
                  <a:pt x="32164" y="44895"/>
                </a:cubicBezTo>
                <a:cubicBezTo>
                  <a:pt x="32164" y="44895"/>
                  <a:pt x="32195" y="44835"/>
                  <a:pt x="32227" y="44835"/>
                </a:cubicBezTo>
                <a:cubicBezTo>
                  <a:pt x="32227" y="44895"/>
                  <a:pt x="32227" y="44955"/>
                  <a:pt x="32227" y="44955"/>
                </a:cubicBezTo>
                <a:cubicBezTo>
                  <a:pt x="32258" y="45014"/>
                  <a:pt x="32289" y="45014"/>
                  <a:pt x="32289" y="45014"/>
                </a:cubicBezTo>
                <a:cubicBezTo>
                  <a:pt x="32320" y="45014"/>
                  <a:pt x="32352" y="45074"/>
                  <a:pt x="32352" y="44955"/>
                </a:cubicBezTo>
                <a:cubicBezTo>
                  <a:pt x="32352" y="44955"/>
                  <a:pt x="32352" y="44895"/>
                  <a:pt x="32383" y="44895"/>
                </a:cubicBezTo>
                <a:cubicBezTo>
                  <a:pt x="32414" y="44895"/>
                  <a:pt x="32414" y="44895"/>
                  <a:pt x="32445" y="44895"/>
                </a:cubicBezTo>
                <a:cubicBezTo>
                  <a:pt x="32477" y="44835"/>
                  <a:pt x="32508" y="44835"/>
                  <a:pt x="32539" y="44835"/>
                </a:cubicBezTo>
                <a:cubicBezTo>
                  <a:pt x="32539" y="44835"/>
                  <a:pt x="32570" y="44835"/>
                  <a:pt x="32602" y="44835"/>
                </a:cubicBezTo>
                <a:cubicBezTo>
                  <a:pt x="32664" y="44776"/>
                  <a:pt x="32696" y="44716"/>
                  <a:pt x="32758" y="44656"/>
                </a:cubicBezTo>
                <a:cubicBezTo>
                  <a:pt x="32789" y="44656"/>
                  <a:pt x="32821" y="44656"/>
                  <a:pt x="32852" y="44597"/>
                </a:cubicBezTo>
                <a:cubicBezTo>
                  <a:pt x="32883" y="44597"/>
                  <a:pt x="32914" y="44597"/>
                  <a:pt x="32946" y="44537"/>
                </a:cubicBezTo>
                <a:cubicBezTo>
                  <a:pt x="32977" y="44537"/>
                  <a:pt x="32977" y="44477"/>
                  <a:pt x="33008" y="44477"/>
                </a:cubicBezTo>
                <a:cubicBezTo>
                  <a:pt x="33071" y="44477"/>
                  <a:pt x="33071" y="44417"/>
                  <a:pt x="33133" y="44417"/>
                </a:cubicBezTo>
                <a:cubicBezTo>
                  <a:pt x="33133" y="44417"/>
                  <a:pt x="33133" y="44358"/>
                  <a:pt x="33133" y="44358"/>
                </a:cubicBezTo>
                <a:cubicBezTo>
                  <a:pt x="33164" y="44358"/>
                  <a:pt x="33164" y="44358"/>
                  <a:pt x="33164" y="44358"/>
                </a:cubicBezTo>
                <a:cubicBezTo>
                  <a:pt x="33196" y="44298"/>
                  <a:pt x="33227" y="44298"/>
                  <a:pt x="33227" y="44298"/>
                </a:cubicBezTo>
                <a:cubicBezTo>
                  <a:pt x="33258" y="44298"/>
                  <a:pt x="33258" y="44238"/>
                  <a:pt x="33227" y="44238"/>
                </a:cubicBezTo>
                <a:cubicBezTo>
                  <a:pt x="33227" y="44238"/>
                  <a:pt x="33227" y="44238"/>
                  <a:pt x="33196" y="44179"/>
                </a:cubicBezTo>
                <a:cubicBezTo>
                  <a:pt x="33196" y="44179"/>
                  <a:pt x="33196" y="44119"/>
                  <a:pt x="33196" y="44119"/>
                </a:cubicBezTo>
                <a:cubicBezTo>
                  <a:pt x="33196" y="44119"/>
                  <a:pt x="33164" y="44119"/>
                  <a:pt x="33164" y="44119"/>
                </a:cubicBezTo>
                <a:cubicBezTo>
                  <a:pt x="33164" y="44059"/>
                  <a:pt x="33164" y="44059"/>
                  <a:pt x="33196" y="44059"/>
                </a:cubicBezTo>
                <a:cubicBezTo>
                  <a:pt x="33196" y="44059"/>
                  <a:pt x="33196" y="44119"/>
                  <a:pt x="33227" y="44059"/>
                </a:cubicBezTo>
                <a:cubicBezTo>
                  <a:pt x="33227" y="44059"/>
                  <a:pt x="33227" y="44059"/>
                  <a:pt x="33258" y="44059"/>
                </a:cubicBezTo>
                <a:cubicBezTo>
                  <a:pt x="33258" y="44059"/>
                  <a:pt x="33258" y="44059"/>
                  <a:pt x="33289" y="44059"/>
                </a:cubicBezTo>
                <a:cubicBezTo>
                  <a:pt x="33289" y="44059"/>
                  <a:pt x="33289" y="44000"/>
                  <a:pt x="33289" y="44000"/>
                </a:cubicBezTo>
                <a:cubicBezTo>
                  <a:pt x="33289" y="44000"/>
                  <a:pt x="33289" y="44000"/>
                  <a:pt x="33289" y="44000"/>
                </a:cubicBezTo>
                <a:cubicBezTo>
                  <a:pt x="33258" y="44000"/>
                  <a:pt x="33258" y="43940"/>
                  <a:pt x="33258" y="43940"/>
                </a:cubicBezTo>
                <a:cubicBezTo>
                  <a:pt x="33258" y="43940"/>
                  <a:pt x="33227" y="43940"/>
                  <a:pt x="33227" y="43940"/>
                </a:cubicBezTo>
                <a:cubicBezTo>
                  <a:pt x="33227" y="43880"/>
                  <a:pt x="33258" y="43880"/>
                  <a:pt x="33258" y="43880"/>
                </a:cubicBezTo>
                <a:cubicBezTo>
                  <a:pt x="33289" y="43820"/>
                  <a:pt x="33227" y="43820"/>
                  <a:pt x="33258" y="43820"/>
                </a:cubicBezTo>
                <a:cubicBezTo>
                  <a:pt x="33289" y="43761"/>
                  <a:pt x="33289" y="43820"/>
                  <a:pt x="33321" y="43820"/>
                </a:cubicBezTo>
                <a:cubicBezTo>
                  <a:pt x="33321" y="43761"/>
                  <a:pt x="33321" y="43761"/>
                  <a:pt x="33352" y="43761"/>
                </a:cubicBezTo>
                <a:cubicBezTo>
                  <a:pt x="33352" y="43761"/>
                  <a:pt x="33352" y="43701"/>
                  <a:pt x="33352" y="43701"/>
                </a:cubicBezTo>
                <a:cubicBezTo>
                  <a:pt x="33352" y="43641"/>
                  <a:pt x="33352" y="43641"/>
                  <a:pt x="33383" y="43641"/>
                </a:cubicBezTo>
                <a:cubicBezTo>
                  <a:pt x="33383" y="43641"/>
                  <a:pt x="33383" y="43641"/>
                  <a:pt x="33383" y="43641"/>
                </a:cubicBezTo>
                <a:cubicBezTo>
                  <a:pt x="33414" y="43641"/>
                  <a:pt x="33383" y="43701"/>
                  <a:pt x="33383" y="43701"/>
                </a:cubicBezTo>
                <a:cubicBezTo>
                  <a:pt x="33383" y="43701"/>
                  <a:pt x="33383" y="43701"/>
                  <a:pt x="33352" y="43701"/>
                </a:cubicBezTo>
                <a:cubicBezTo>
                  <a:pt x="33352" y="43761"/>
                  <a:pt x="33352" y="43761"/>
                  <a:pt x="33352" y="43761"/>
                </a:cubicBezTo>
                <a:cubicBezTo>
                  <a:pt x="33352" y="43761"/>
                  <a:pt x="33352" y="43761"/>
                  <a:pt x="33352" y="43820"/>
                </a:cubicBezTo>
                <a:cubicBezTo>
                  <a:pt x="33352" y="43820"/>
                  <a:pt x="33352" y="43820"/>
                  <a:pt x="33352" y="43820"/>
                </a:cubicBezTo>
                <a:cubicBezTo>
                  <a:pt x="33352" y="43820"/>
                  <a:pt x="33352" y="43820"/>
                  <a:pt x="33352" y="43820"/>
                </a:cubicBezTo>
                <a:cubicBezTo>
                  <a:pt x="33383" y="43820"/>
                  <a:pt x="33383" y="43820"/>
                  <a:pt x="33414" y="43820"/>
                </a:cubicBezTo>
                <a:cubicBezTo>
                  <a:pt x="33414" y="43820"/>
                  <a:pt x="33414" y="43820"/>
                  <a:pt x="33414" y="43820"/>
                </a:cubicBezTo>
                <a:cubicBezTo>
                  <a:pt x="33414" y="43820"/>
                  <a:pt x="33383" y="43820"/>
                  <a:pt x="33383" y="43820"/>
                </a:cubicBezTo>
                <a:cubicBezTo>
                  <a:pt x="33383" y="43880"/>
                  <a:pt x="33383" y="43880"/>
                  <a:pt x="33383" y="43880"/>
                </a:cubicBezTo>
                <a:cubicBezTo>
                  <a:pt x="33383" y="43880"/>
                  <a:pt x="33352" y="43880"/>
                  <a:pt x="33352" y="43880"/>
                </a:cubicBezTo>
                <a:cubicBezTo>
                  <a:pt x="33352" y="43880"/>
                  <a:pt x="33352" y="43940"/>
                  <a:pt x="33321" y="43940"/>
                </a:cubicBezTo>
                <a:cubicBezTo>
                  <a:pt x="33321" y="44000"/>
                  <a:pt x="33321" y="44000"/>
                  <a:pt x="33321" y="44000"/>
                </a:cubicBezTo>
                <a:cubicBezTo>
                  <a:pt x="33289" y="44000"/>
                  <a:pt x="33321" y="44059"/>
                  <a:pt x="33352" y="44059"/>
                </a:cubicBezTo>
                <a:cubicBezTo>
                  <a:pt x="33383" y="44059"/>
                  <a:pt x="33414" y="44059"/>
                  <a:pt x="33446" y="44059"/>
                </a:cubicBezTo>
                <a:cubicBezTo>
                  <a:pt x="33477" y="44059"/>
                  <a:pt x="33477" y="44000"/>
                  <a:pt x="33508" y="44000"/>
                </a:cubicBezTo>
                <a:cubicBezTo>
                  <a:pt x="33508" y="44000"/>
                  <a:pt x="33539" y="43940"/>
                  <a:pt x="33539" y="43940"/>
                </a:cubicBezTo>
                <a:cubicBezTo>
                  <a:pt x="33571" y="43880"/>
                  <a:pt x="33571" y="43820"/>
                  <a:pt x="33571" y="43820"/>
                </a:cubicBezTo>
                <a:cubicBezTo>
                  <a:pt x="33602" y="43820"/>
                  <a:pt x="33633" y="43820"/>
                  <a:pt x="33633" y="43820"/>
                </a:cubicBezTo>
                <a:cubicBezTo>
                  <a:pt x="33665" y="43820"/>
                  <a:pt x="33665" y="43761"/>
                  <a:pt x="33665" y="43761"/>
                </a:cubicBezTo>
                <a:cubicBezTo>
                  <a:pt x="33696" y="43761"/>
                  <a:pt x="33696" y="43701"/>
                  <a:pt x="33696" y="43701"/>
                </a:cubicBezTo>
                <a:cubicBezTo>
                  <a:pt x="33696" y="43641"/>
                  <a:pt x="33696" y="43641"/>
                  <a:pt x="33696" y="43582"/>
                </a:cubicBezTo>
                <a:cubicBezTo>
                  <a:pt x="33696" y="43582"/>
                  <a:pt x="33665" y="43582"/>
                  <a:pt x="33633" y="43522"/>
                </a:cubicBezTo>
                <a:cubicBezTo>
                  <a:pt x="33602" y="43522"/>
                  <a:pt x="33602" y="43522"/>
                  <a:pt x="33571" y="43462"/>
                </a:cubicBezTo>
                <a:cubicBezTo>
                  <a:pt x="33539" y="43462"/>
                  <a:pt x="33539" y="43402"/>
                  <a:pt x="33508" y="43462"/>
                </a:cubicBezTo>
                <a:cubicBezTo>
                  <a:pt x="33508" y="43462"/>
                  <a:pt x="33477" y="43462"/>
                  <a:pt x="33477" y="43462"/>
                </a:cubicBezTo>
                <a:cubicBezTo>
                  <a:pt x="33477" y="43462"/>
                  <a:pt x="33477" y="43462"/>
                  <a:pt x="33477" y="43462"/>
                </a:cubicBezTo>
                <a:cubicBezTo>
                  <a:pt x="33446" y="43462"/>
                  <a:pt x="33446" y="43462"/>
                  <a:pt x="33446" y="43462"/>
                </a:cubicBezTo>
                <a:cubicBezTo>
                  <a:pt x="33414" y="43402"/>
                  <a:pt x="33446" y="43402"/>
                  <a:pt x="33446" y="43343"/>
                </a:cubicBezTo>
                <a:cubicBezTo>
                  <a:pt x="33477" y="43343"/>
                  <a:pt x="33477" y="43283"/>
                  <a:pt x="33477" y="43223"/>
                </a:cubicBezTo>
                <a:cubicBezTo>
                  <a:pt x="33477" y="43164"/>
                  <a:pt x="33508" y="43104"/>
                  <a:pt x="33508" y="43044"/>
                </a:cubicBezTo>
                <a:cubicBezTo>
                  <a:pt x="33508" y="43044"/>
                  <a:pt x="33508" y="43044"/>
                  <a:pt x="33508" y="42985"/>
                </a:cubicBezTo>
                <a:cubicBezTo>
                  <a:pt x="33508" y="42985"/>
                  <a:pt x="33508" y="42985"/>
                  <a:pt x="33477" y="42985"/>
                </a:cubicBezTo>
                <a:cubicBezTo>
                  <a:pt x="33477" y="42985"/>
                  <a:pt x="33477" y="42985"/>
                  <a:pt x="33477" y="42925"/>
                </a:cubicBezTo>
                <a:cubicBezTo>
                  <a:pt x="33477" y="42925"/>
                  <a:pt x="33477" y="42925"/>
                  <a:pt x="33477" y="42865"/>
                </a:cubicBezTo>
                <a:cubicBezTo>
                  <a:pt x="33477" y="42865"/>
                  <a:pt x="33477" y="42865"/>
                  <a:pt x="33477" y="42865"/>
                </a:cubicBezTo>
                <a:cubicBezTo>
                  <a:pt x="33477" y="42805"/>
                  <a:pt x="33477" y="42865"/>
                  <a:pt x="33446" y="42865"/>
                </a:cubicBezTo>
                <a:cubicBezTo>
                  <a:pt x="33446" y="42865"/>
                  <a:pt x="33446" y="42805"/>
                  <a:pt x="33414" y="42805"/>
                </a:cubicBezTo>
                <a:cubicBezTo>
                  <a:pt x="33414" y="42805"/>
                  <a:pt x="33383" y="42865"/>
                  <a:pt x="33383" y="42865"/>
                </a:cubicBezTo>
                <a:cubicBezTo>
                  <a:pt x="33383" y="42925"/>
                  <a:pt x="33352" y="42985"/>
                  <a:pt x="33352" y="42985"/>
                </a:cubicBezTo>
                <a:cubicBezTo>
                  <a:pt x="33321" y="43044"/>
                  <a:pt x="33289" y="43044"/>
                  <a:pt x="33289" y="43104"/>
                </a:cubicBezTo>
                <a:cubicBezTo>
                  <a:pt x="33289" y="43164"/>
                  <a:pt x="33258" y="43164"/>
                  <a:pt x="33258" y="43164"/>
                </a:cubicBezTo>
                <a:cubicBezTo>
                  <a:pt x="33227" y="43283"/>
                  <a:pt x="33227" y="43343"/>
                  <a:pt x="33196" y="43402"/>
                </a:cubicBezTo>
                <a:cubicBezTo>
                  <a:pt x="33196" y="43462"/>
                  <a:pt x="33164" y="43462"/>
                  <a:pt x="33164" y="43462"/>
                </a:cubicBezTo>
                <a:cubicBezTo>
                  <a:pt x="33164" y="43462"/>
                  <a:pt x="33164" y="43522"/>
                  <a:pt x="33164" y="43522"/>
                </a:cubicBezTo>
                <a:cubicBezTo>
                  <a:pt x="33133" y="43522"/>
                  <a:pt x="33133" y="43522"/>
                  <a:pt x="33133" y="43522"/>
                </a:cubicBezTo>
                <a:cubicBezTo>
                  <a:pt x="33102" y="43582"/>
                  <a:pt x="33102" y="43641"/>
                  <a:pt x="33071" y="43641"/>
                </a:cubicBezTo>
                <a:cubicBezTo>
                  <a:pt x="33071" y="43701"/>
                  <a:pt x="33071" y="43761"/>
                  <a:pt x="33071" y="43761"/>
                </a:cubicBezTo>
                <a:cubicBezTo>
                  <a:pt x="33102" y="43820"/>
                  <a:pt x="33071" y="43820"/>
                  <a:pt x="33071" y="43820"/>
                </a:cubicBezTo>
                <a:cubicBezTo>
                  <a:pt x="33102" y="43880"/>
                  <a:pt x="33102" y="43880"/>
                  <a:pt x="33102" y="43880"/>
                </a:cubicBezTo>
                <a:cubicBezTo>
                  <a:pt x="33102" y="43940"/>
                  <a:pt x="33102" y="43940"/>
                  <a:pt x="33102" y="43940"/>
                </a:cubicBezTo>
                <a:cubicBezTo>
                  <a:pt x="33102" y="44000"/>
                  <a:pt x="33071" y="44000"/>
                  <a:pt x="33071" y="44000"/>
                </a:cubicBezTo>
                <a:cubicBezTo>
                  <a:pt x="33039" y="44000"/>
                  <a:pt x="33008" y="43940"/>
                  <a:pt x="33008" y="44000"/>
                </a:cubicBezTo>
                <a:cubicBezTo>
                  <a:pt x="32977" y="44000"/>
                  <a:pt x="32946" y="44059"/>
                  <a:pt x="32946" y="44000"/>
                </a:cubicBezTo>
                <a:cubicBezTo>
                  <a:pt x="32946" y="43940"/>
                  <a:pt x="32946" y="43880"/>
                  <a:pt x="32946" y="43820"/>
                </a:cubicBezTo>
                <a:cubicBezTo>
                  <a:pt x="32946" y="43761"/>
                  <a:pt x="32914" y="43820"/>
                  <a:pt x="32883" y="43880"/>
                </a:cubicBezTo>
                <a:cubicBezTo>
                  <a:pt x="32883" y="43880"/>
                  <a:pt x="32852" y="43940"/>
                  <a:pt x="32821" y="43940"/>
                </a:cubicBezTo>
                <a:cubicBezTo>
                  <a:pt x="32821" y="43940"/>
                  <a:pt x="32789" y="43940"/>
                  <a:pt x="32758" y="44000"/>
                </a:cubicBezTo>
                <a:cubicBezTo>
                  <a:pt x="32758" y="44000"/>
                  <a:pt x="32727" y="44059"/>
                  <a:pt x="32727" y="44059"/>
                </a:cubicBezTo>
                <a:cubicBezTo>
                  <a:pt x="32727" y="44059"/>
                  <a:pt x="32696" y="44059"/>
                  <a:pt x="32696" y="44059"/>
                </a:cubicBezTo>
                <a:cubicBezTo>
                  <a:pt x="32696" y="44000"/>
                  <a:pt x="32664" y="44059"/>
                  <a:pt x="32664" y="44000"/>
                </a:cubicBezTo>
                <a:cubicBezTo>
                  <a:pt x="32633" y="44000"/>
                  <a:pt x="32696" y="44000"/>
                  <a:pt x="32664" y="43940"/>
                </a:cubicBezTo>
                <a:cubicBezTo>
                  <a:pt x="32664" y="43880"/>
                  <a:pt x="32633" y="43940"/>
                  <a:pt x="32602" y="43940"/>
                </a:cubicBezTo>
                <a:cubicBezTo>
                  <a:pt x="32602" y="43940"/>
                  <a:pt x="32570" y="43940"/>
                  <a:pt x="32539" y="43880"/>
                </a:cubicBezTo>
                <a:cubicBezTo>
                  <a:pt x="32539" y="43880"/>
                  <a:pt x="32508" y="43880"/>
                  <a:pt x="32508" y="43880"/>
                </a:cubicBezTo>
                <a:cubicBezTo>
                  <a:pt x="32508" y="43880"/>
                  <a:pt x="32477" y="43940"/>
                  <a:pt x="32477" y="43940"/>
                </a:cubicBezTo>
                <a:cubicBezTo>
                  <a:pt x="32445" y="43940"/>
                  <a:pt x="32445" y="43880"/>
                  <a:pt x="32414" y="43820"/>
                </a:cubicBezTo>
                <a:cubicBezTo>
                  <a:pt x="32414" y="43820"/>
                  <a:pt x="32383" y="43820"/>
                  <a:pt x="32352" y="43820"/>
                </a:cubicBezTo>
                <a:cubicBezTo>
                  <a:pt x="32320" y="43761"/>
                  <a:pt x="32289" y="43761"/>
                  <a:pt x="32258" y="43761"/>
                </a:cubicBezTo>
                <a:cubicBezTo>
                  <a:pt x="32258" y="43701"/>
                  <a:pt x="32258" y="43701"/>
                  <a:pt x="32258" y="43701"/>
                </a:cubicBezTo>
                <a:cubicBezTo>
                  <a:pt x="32227" y="43701"/>
                  <a:pt x="32227" y="43701"/>
                  <a:pt x="32227" y="43701"/>
                </a:cubicBezTo>
                <a:cubicBezTo>
                  <a:pt x="32195" y="43701"/>
                  <a:pt x="32195" y="43641"/>
                  <a:pt x="32195" y="43641"/>
                </a:cubicBezTo>
                <a:cubicBezTo>
                  <a:pt x="32227" y="43641"/>
                  <a:pt x="32258" y="43641"/>
                  <a:pt x="32258" y="43641"/>
                </a:cubicBezTo>
                <a:cubicBezTo>
                  <a:pt x="32258" y="43641"/>
                  <a:pt x="32258" y="43582"/>
                  <a:pt x="32258" y="43582"/>
                </a:cubicBezTo>
                <a:cubicBezTo>
                  <a:pt x="32258" y="43582"/>
                  <a:pt x="32195" y="43582"/>
                  <a:pt x="32195" y="43582"/>
                </a:cubicBezTo>
                <a:cubicBezTo>
                  <a:pt x="32164" y="43582"/>
                  <a:pt x="32133" y="43582"/>
                  <a:pt x="32102" y="43522"/>
                </a:cubicBezTo>
                <a:cubicBezTo>
                  <a:pt x="32102" y="43522"/>
                  <a:pt x="32070" y="43522"/>
                  <a:pt x="32039" y="43522"/>
                </a:cubicBezTo>
                <a:cubicBezTo>
                  <a:pt x="32008" y="43522"/>
                  <a:pt x="32008" y="43462"/>
                  <a:pt x="31977" y="43402"/>
                </a:cubicBezTo>
                <a:cubicBezTo>
                  <a:pt x="31977" y="43402"/>
                  <a:pt x="31977" y="43402"/>
                  <a:pt x="31977" y="43343"/>
                </a:cubicBezTo>
                <a:cubicBezTo>
                  <a:pt x="31977" y="43343"/>
                  <a:pt x="31977" y="43343"/>
                  <a:pt x="31945" y="43283"/>
                </a:cubicBezTo>
                <a:cubicBezTo>
                  <a:pt x="31945" y="43223"/>
                  <a:pt x="31945" y="43223"/>
                  <a:pt x="31945" y="43164"/>
                </a:cubicBezTo>
                <a:cubicBezTo>
                  <a:pt x="31945" y="43104"/>
                  <a:pt x="31914" y="43044"/>
                  <a:pt x="31883" y="43044"/>
                </a:cubicBezTo>
                <a:cubicBezTo>
                  <a:pt x="31883" y="42985"/>
                  <a:pt x="31852" y="42925"/>
                  <a:pt x="31883" y="42865"/>
                </a:cubicBezTo>
                <a:cubicBezTo>
                  <a:pt x="31883" y="42865"/>
                  <a:pt x="31914" y="42865"/>
                  <a:pt x="31914" y="42865"/>
                </a:cubicBezTo>
                <a:cubicBezTo>
                  <a:pt x="31914" y="42865"/>
                  <a:pt x="31914" y="42805"/>
                  <a:pt x="31914" y="42805"/>
                </a:cubicBezTo>
                <a:cubicBezTo>
                  <a:pt x="31914" y="42746"/>
                  <a:pt x="31883" y="42805"/>
                  <a:pt x="31852" y="42805"/>
                </a:cubicBezTo>
                <a:cubicBezTo>
                  <a:pt x="31820" y="42805"/>
                  <a:pt x="31820" y="42746"/>
                  <a:pt x="31789" y="42805"/>
                </a:cubicBezTo>
                <a:cubicBezTo>
                  <a:pt x="31758" y="42805"/>
                  <a:pt x="31758" y="42805"/>
                  <a:pt x="31758" y="42746"/>
                </a:cubicBezTo>
                <a:cubicBezTo>
                  <a:pt x="31727" y="42746"/>
                  <a:pt x="31758" y="42746"/>
                  <a:pt x="31758" y="42746"/>
                </a:cubicBezTo>
                <a:cubicBezTo>
                  <a:pt x="31789" y="42686"/>
                  <a:pt x="31789" y="42686"/>
                  <a:pt x="31820" y="42626"/>
                </a:cubicBezTo>
                <a:cubicBezTo>
                  <a:pt x="31820" y="42626"/>
                  <a:pt x="31852" y="42626"/>
                  <a:pt x="31852" y="42626"/>
                </a:cubicBezTo>
                <a:cubicBezTo>
                  <a:pt x="31852" y="42567"/>
                  <a:pt x="31883" y="42507"/>
                  <a:pt x="31883" y="42447"/>
                </a:cubicBezTo>
                <a:cubicBezTo>
                  <a:pt x="31883" y="42447"/>
                  <a:pt x="31914" y="42388"/>
                  <a:pt x="31914" y="42328"/>
                </a:cubicBezTo>
                <a:cubicBezTo>
                  <a:pt x="31914" y="42328"/>
                  <a:pt x="31914" y="42268"/>
                  <a:pt x="31914" y="42268"/>
                </a:cubicBezTo>
                <a:cubicBezTo>
                  <a:pt x="31914" y="42268"/>
                  <a:pt x="31945" y="42268"/>
                  <a:pt x="31945" y="42268"/>
                </a:cubicBezTo>
                <a:cubicBezTo>
                  <a:pt x="31945" y="42268"/>
                  <a:pt x="31977" y="42208"/>
                  <a:pt x="31945" y="42208"/>
                </a:cubicBezTo>
                <a:cubicBezTo>
                  <a:pt x="31945" y="42208"/>
                  <a:pt x="31914" y="42208"/>
                  <a:pt x="31914" y="42208"/>
                </a:cubicBezTo>
                <a:cubicBezTo>
                  <a:pt x="31883" y="42208"/>
                  <a:pt x="31852" y="42208"/>
                  <a:pt x="31852" y="42208"/>
                </a:cubicBezTo>
                <a:cubicBezTo>
                  <a:pt x="31820" y="42208"/>
                  <a:pt x="31789" y="42208"/>
                  <a:pt x="31758" y="42208"/>
                </a:cubicBezTo>
                <a:cubicBezTo>
                  <a:pt x="31727" y="42208"/>
                  <a:pt x="31695" y="42268"/>
                  <a:pt x="31695" y="42268"/>
                </a:cubicBezTo>
                <a:cubicBezTo>
                  <a:pt x="31664" y="42268"/>
                  <a:pt x="31664" y="42268"/>
                  <a:pt x="31633" y="42268"/>
                </a:cubicBezTo>
                <a:cubicBezTo>
                  <a:pt x="31633" y="42268"/>
                  <a:pt x="31633" y="42268"/>
                  <a:pt x="31633" y="42268"/>
                </a:cubicBezTo>
                <a:cubicBezTo>
                  <a:pt x="31601" y="42328"/>
                  <a:pt x="31601" y="42268"/>
                  <a:pt x="31601" y="42268"/>
                </a:cubicBezTo>
                <a:cubicBezTo>
                  <a:pt x="31601" y="42208"/>
                  <a:pt x="31601" y="42208"/>
                  <a:pt x="31601" y="42149"/>
                </a:cubicBezTo>
                <a:cubicBezTo>
                  <a:pt x="31570" y="42089"/>
                  <a:pt x="31570" y="42029"/>
                  <a:pt x="31539" y="42029"/>
                </a:cubicBezTo>
                <a:cubicBezTo>
                  <a:pt x="31508" y="41970"/>
                  <a:pt x="31508" y="42029"/>
                  <a:pt x="31476" y="41970"/>
                </a:cubicBezTo>
                <a:cubicBezTo>
                  <a:pt x="31445" y="41970"/>
                  <a:pt x="31445" y="41970"/>
                  <a:pt x="31445" y="41970"/>
                </a:cubicBezTo>
                <a:cubicBezTo>
                  <a:pt x="31414" y="41970"/>
                  <a:pt x="31414" y="41970"/>
                  <a:pt x="31414" y="41970"/>
                </a:cubicBezTo>
                <a:cubicBezTo>
                  <a:pt x="31414" y="41910"/>
                  <a:pt x="31445" y="41910"/>
                  <a:pt x="31445" y="41910"/>
                </a:cubicBezTo>
                <a:cubicBezTo>
                  <a:pt x="31476" y="41910"/>
                  <a:pt x="31476" y="41910"/>
                  <a:pt x="31476" y="41910"/>
                </a:cubicBezTo>
                <a:cubicBezTo>
                  <a:pt x="31508" y="41850"/>
                  <a:pt x="31539" y="41850"/>
                  <a:pt x="31539" y="41850"/>
                </a:cubicBezTo>
                <a:cubicBezTo>
                  <a:pt x="31570" y="41910"/>
                  <a:pt x="31601" y="41910"/>
                  <a:pt x="31633" y="41910"/>
                </a:cubicBezTo>
                <a:cubicBezTo>
                  <a:pt x="31633" y="41910"/>
                  <a:pt x="31633" y="41910"/>
                  <a:pt x="31664" y="41910"/>
                </a:cubicBezTo>
                <a:cubicBezTo>
                  <a:pt x="31664" y="41970"/>
                  <a:pt x="31664" y="41970"/>
                  <a:pt x="31695" y="41970"/>
                </a:cubicBezTo>
                <a:cubicBezTo>
                  <a:pt x="31727" y="42029"/>
                  <a:pt x="31758" y="41970"/>
                  <a:pt x="31820" y="41910"/>
                </a:cubicBezTo>
                <a:cubicBezTo>
                  <a:pt x="31820" y="41850"/>
                  <a:pt x="31852" y="41850"/>
                  <a:pt x="31883" y="41791"/>
                </a:cubicBezTo>
                <a:cubicBezTo>
                  <a:pt x="31914" y="41791"/>
                  <a:pt x="31914" y="41791"/>
                  <a:pt x="31945" y="41731"/>
                </a:cubicBezTo>
                <a:cubicBezTo>
                  <a:pt x="31945" y="41731"/>
                  <a:pt x="31945" y="41671"/>
                  <a:pt x="31977" y="41671"/>
                </a:cubicBezTo>
                <a:cubicBezTo>
                  <a:pt x="31977" y="41671"/>
                  <a:pt x="32008" y="41671"/>
                  <a:pt x="32039" y="41671"/>
                </a:cubicBezTo>
                <a:cubicBezTo>
                  <a:pt x="32039" y="41611"/>
                  <a:pt x="32070" y="41611"/>
                  <a:pt x="32102" y="41611"/>
                </a:cubicBezTo>
                <a:cubicBezTo>
                  <a:pt x="32102" y="41611"/>
                  <a:pt x="32133" y="41552"/>
                  <a:pt x="32133" y="41492"/>
                </a:cubicBezTo>
                <a:cubicBezTo>
                  <a:pt x="32102" y="41492"/>
                  <a:pt x="32102" y="41492"/>
                  <a:pt x="32102" y="41492"/>
                </a:cubicBezTo>
                <a:cubicBezTo>
                  <a:pt x="32102" y="41432"/>
                  <a:pt x="32102" y="41432"/>
                  <a:pt x="32133" y="41432"/>
                </a:cubicBezTo>
                <a:cubicBezTo>
                  <a:pt x="32133" y="41432"/>
                  <a:pt x="32133" y="41432"/>
                  <a:pt x="32133" y="41373"/>
                </a:cubicBezTo>
                <a:cubicBezTo>
                  <a:pt x="32133" y="41373"/>
                  <a:pt x="32102" y="41373"/>
                  <a:pt x="32102" y="41373"/>
                </a:cubicBezTo>
                <a:cubicBezTo>
                  <a:pt x="32070" y="41373"/>
                  <a:pt x="32070" y="41313"/>
                  <a:pt x="32070" y="41313"/>
                </a:cubicBezTo>
                <a:cubicBezTo>
                  <a:pt x="32070" y="41313"/>
                  <a:pt x="32070" y="41313"/>
                  <a:pt x="32039" y="41253"/>
                </a:cubicBezTo>
                <a:cubicBezTo>
                  <a:pt x="32039" y="41253"/>
                  <a:pt x="32039" y="41253"/>
                  <a:pt x="32039" y="41253"/>
                </a:cubicBezTo>
                <a:cubicBezTo>
                  <a:pt x="32070" y="41253"/>
                  <a:pt x="32070" y="41253"/>
                  <a:pt x="32070" y="41253"/>
                </a:cubicBezTo>
                <a:cubicBezTo>
                  <a:pt x="32102" y="41253"/>
                  <a:pt x="32102" y="41253"/>
                  <a:pt x="32102" y="41313"/>
                </a:cubicBezTo>
                <a:cubicBezTo>
                  <a:pt x="32133" y="41313"/>
                  <a:pt x="32133" y="41313"/>
                  <a:pt x="32133" y="41373"/>
                </a:cubicBezTo>
                <a:cubicBezTo>
                  <a:pt x="32133" y="41373"/>
                  <a:pt x="32133" y="41373"/>
                  <a:pt x="32133" y="41313"/>
                </a:cubicBezTo>
                <a:cubicBezTo>
                  <a:pt x="32133" y="41313"/>
                  <a:pt x="32102" y="41194"/>
                  <a:pt x="32102" y="41194"/>
                </a:cubicBezTo>
                <a:cubicBezTo>
                  <a:pt x="32070" y="41134"/>
                  <a:pt x="32070" y="41134"/>
                  <a:pt x="32070" y="41134"/>
                </a:cubicBezTo>
                <a:cubicBezTo>
                  <a:pt x="32039" y="41134"/>
                  <a:pt x="32039" y="41074"/>
                  <a:pt x="32039" y="41074"/>
                </a:cubicBezTo>
                <a:cubicBezTo>
                  <a:pt x="32008" y="41074"/>
                  <a:pt x="32008" y="41014"/>
                  <a:pt x="31977" y="41014"/>
                </a:cubicBezTo>
                <a:cubicBezTo>
                  <a:pt x="31945" y="40955"/>
                  <a:pt x="31883" y="40955"/>
                  <a:pt x="31820" y="40895"/>
                </a:cubicBezTo>
                <a:cubicBezTo>
                  <a:pt x="31789" y="40895"/>
                  <a:pt x="31727" y="40895"/>
                  <a:pt x="31664" y="40895"/>
                </a:cubicBezTo>
                <a:cubicBezTo>
                  <a:pt x="31664" y="40895"/>
                  <a:pt x="31633" y="40895"/>
                  <a:pt x="31601" y="40895"/>
                </a:cubicBezTo>
                <a:cubicBezTo>
                  <a:pt x="31570" y="40895"/>
                  <a:pt x="31508" y="40895"/>
                  <a:pt x="31476" y="40895"/>
                </a:cubicBezTo>
                <a:cubicBezTo>
                  <a:pt x="31445" y="40895"/>
                  <a:pt x="31445" y="40955"/>
                  <a:pt x="31414" y="40955"/>
                </a:cubicBezTo>
                <a:cubicBezTo>
                  <a:pt x="31383" y="40955"/>
                  <a:pt x="31320" y="40955"/>
                  <a:pt x="31289" y="40955"/>
                </a:cubicBezTo>
                <a:cubicBezTo>
                  <a:pt x="31289" y="41014"/>
                  <a:pt x="31258" y="41014"/>
                  <a:pt x="31226" y="41014"/>
                </a:cubicBezTo>
                <a:cubicBezTo>
                  <a:pt x="31195" y="41074"/>
                  <a:pt x="31164" y="41074"/>
                  <a:pt x="31133" y="41134"/>
                </a:cubicBezTo>
                <a:cubicBezTo>
                  <a:pt x="31070" y="41134"/>
                  <a:pt x="31039" y="41194"/>
                  <a:pt x="30976" y="41194"/>
                </a:cubicBezTo>
                <a:cubicBezTo>
                  <a:pt x="30914" y="41194"/>
                  <a:pt x="30883" y="41313"/>
                  <a:pt x="30820" y="41373"/>
                </a:cubicBezTo>
                <a:cubicBezTo>
                  <a:pt x="30789" y="41373"/>
                  <a:pt x="30789" y="41373"/>
                  <a:pt x="30758" y="41373"/>
                </a:cubicBezTo>
                <a:cubicBezTo>
                  <a:pt x="30695" y="41373"/>
                  <a:pt x="30695" y="41432"/>
                  <a:pt x="30664" y="41492"/>
                </a:cubicBezTo>
                <a:cubicBezTo>
                  <a:pt x="30632" y="41492"/>
                  <a:pt x="30601" y="41552"/>
                  <a:pt x="30570" y="41552"/>
                </a:cubicBezTo>
                <a:cubicBezTo>
                  <a:pt x="30539" y="41611"/>
                  <a:pt x="30507" y="41611"/>
                  <a:pt x="30476" y="41671"/>
                </a:cubicBezTo>
                <a:cubicBezTo>
                  <a:pt x="30476" y="41671"/>
                  <a:pt x="30445" y="41731"/>
                  <a:pt x="30445" y="41731"/>
                </a:cubicBezTo>
                <a:cubicBezTo>
                  <a:pt x="30414" y="41791"/>
                  <a:pt x="30382" y="41850"/>
                  <a:pt x="30382" y="41850"/>
                </a:cubicBezTo>
                <a:cubicBezTo>
                  <a:pt x="30351" y="41910"/>
                  <a:pt x="30351" y="41910"/>
                  <a:pt x="30320" y="41910"/>
                </a:cubicBezTo>
                <a:cubicBezTo>
                  <a:pt x="30320" y="41970"/>
                  <a:pt x="30289" y="42029"/>
                  <a:pt x="30257" y="42029"/>
                </a:cubicBezTo>
                <a:cubicBezTo>
                  <a:pt x="30257" y="42089"/>
                  <a:pt x="30257" y="42149"/>
                  <a:pt x="30226" y="42149"/>
                </a:cubicBezTo>
                <a:cubicBezTo>
                  <a:pt x="30195" y="42208"/>
                  <a:pt x="30164" y="42208"/>
                  <a:pt x="30164" y="42268"/>
                </a:cubicBezTo>
                <a:cubicBezTo>
                  <a:pt x="30132" y="42328"/>
                  <a:pt x="30132" y="42328"/>
                  <a:pt x="30101" y="42388"/>
                </a:cubicBezTo>
                <a:cubicBezTo>
                  <a:pt x="30101" y="42388"/>
                  <a:pt x="30070" y="42388"/>
                  <a:pt x="30070" y="42447"/>
                </a:cubicBezTo>
                <a:cubicBezTo>
                  <a:pt x="30070" y="42447"/>
                  <a:pt x="30039" y="42447"/>
                  <a:pt x="30039" y="42507"/>
                </a:cubicBezTo>
                <a:cubicBezTo>
                  <a:pt x="30039" y="42507"/>
                  <a:pt x="30007" y="42567"/>
                  <a:pt x="30007" y="42567"/>
                </a:cubicBezTo>
                <a:cubicBezTo>
                  <a:pt x="29945" y="42626"/>
                  <a:pt x="29945" y="42746"/>
                  <a:pt x="29882" y="42805"/>
                </a:cubicBezTo>
                <a:cubicBezTo>
                  <a:pt x="29882" y="42805"/>
                  <a:pt x="29851" y="42865"/>
                  <a:pt x="29820" y="42865"/>
                </a:cubicBezTo>
                <a:cubicBezTo>
                  <a:pt x="29789" y="42865"/>
                  <a:pt x="29789" y="42925"/>
                  <a:pt x="29757" y="42925"/>
                </a:cubicBezTo>
                <a:cubicBezTo>
                  <a:pt x="29726" y="42985"/>
                  <a:pt x="29695" y="42985"/>
                  <a:pt x="29695" y="42985"/>
                </a:cubicBezTo>
                <a:cubicBezTo>
                  <a:pt x="29663" y="42985"/>
                  <a:pt x="29632" y="43044"/>
                  <a:pt x="29632" y="43044"/>
                </a:cubicBezTo>
                <a:cubicBezTo>
                  <a:pt x="29632" y="43044"/>
                  <a:pt x="29632" y="43044"/>
                  <a:pt x="29632" y="43044"/>
                </a:cubicBezTo>
                <a:cubicBezTo>
                  <a:pt x="29632" y="42985"/>
                  <a:pt x="29663" y="42985"/>
                  <a:pt x="29663" y="42925"/>
                </a:cubicBezTo>
                <a:cubicBezTo>
                  <a:pt x="29695" y="42925"/>
                  <a:pt x="29695" y="42925"/>
                  <a:pt x="29695" y="42865"/>
                </a:cubicBezTo>
                <a:cubicBezTo>
                  <a:pt x="29726" y="42865"/>
                  <a:pt x="29726" y="42865"/>
                  <a:pt x="29726" y="42805"/>
                </a:cubicBezTo>
                <a:cubicBezTo>
                  <a:pt x="29757" y="42805"/>
                  <a:pt x="29789" y="42805"/>
                  <a:pt x="29789" y="42746"/>
                </a:cubicBezTo>
                <a:cubicBezTo>
                  <a:pt x="29820" y="42746"/>
                  <a:pt x="29820" y="42686"/>
                  <a:pt x="29820" y="42686"/>
                </a:cubicBezTo>
                <a:cubicBezTo>
                  <a:pt x="29851" y="42626"/>
                  <a:pt x="29851" y="42626"/>
                  <a:pt x="29851" y="42567"/>
                </a:cubicBezTo>
                <a:cubicBezTo>
                  <a:pt x="29882" y="42507"/>
                  <a:pt x="29882" y="42447"/>
                  <a:pt x="29914" y="42447"/>
                </a:cubicBezTo>
                <a:cubicBezTo>
                  <a:pt x="29914" y="42447"/>
                  <a:pt x="29945" y="42447"/>
                  <a:pt x="29976" y="42388"/>
                </a:cubicBezTo>
                <a:cubicBezTo>
                  <a:pt x="29976" y="42388"/>
                  <a:pt x="29976" y="42328"/>
                  <a:pt x="30007" y="42328"/>
                </a:cubicBezTo>
                <a:cubicBezTo>
                  <a:pt x="30007" y="42268"/>
                  <a:pt x="30039" y="42268"/>
                  <a:pt x="30070" y="42208"/>
                </a:cubicBezTo>
                <a:cubicBezTo>
                  <a:pt x="30070" y="42208"/>
                  <a:pt x="30070" y="42149"/>
                  <a:pt x="30101" y="42089"/>
                </a:cubicBezTo>
                <a:cubicBezTo>
                  <a:pt x="30101" y="42029"/>
                  <a:pt x="30132" y="42029"/>
                  <a:pt x="30132" y="41970"/>
                </a:cubicBezTo>
                <a:cubicBezTo>
                  <a:pt x="30132" y="41910"/>
                  <a:pt x="30132" y="41850"/>
                  <a:pt x="30164" y="41850"/>
                </a:cubicBezTo>
                <a:cubicBezTo>
                  <a:pt x="30195" y="41850"/>
                  <a:pt x="30226" y="41791"/>
                  <a:pt x="30226" y="41731"/>
                </a:cubicBezTo>
                <a:cubicBezTo>
                  <a:pt x="30257" y="41731"/>
                  <a:pt x="30257" y="41731"/>
                  <a:pt x="30257" y="41671"/>
                </a:cubicBezTo>
                <a:cubicBezTo>
                  <a:pt x="30257" y="41671"/>
                  <a:pt x="30289" y="41671"/>
                  <a:pt x="30289" y="41671"/>
                </a:cubicBezTo>
                <a:cubicBezTo>
                  <a:pt x="30320" y="41611"/>
                  <a:pt x="30320" y="41552"/>
                  <a:pt x="30320" y="41492"/>
                </a:cubicBezTo>
                <a:cubicBezTo>
                  <a:pt x="30320" y="41492"/>
                  <a:pt x="30351" y="41492"/>
                  <a:pt x="30382" y="41432"/>
                </a:cubicBezTo>
                <a:cubicBezTo>
                  <a:pt x="30382" y="41373"/>
                  <a:pt x="30382" y="41313"/>
                  <a:pt x="30414" y="41313"/>
                </a:cubicBezTo>
                <a:cubicBezTo>
                  <a:pt x="30414" y="41313"/>
                  <a:pt x="30445" y="41313"/>
                  <a:pt x="30445" y="41253"/>
                </a:cubicBezTo>
                <a:cubicBezTo>
                  <a:pt x="30476" y="41253"/>
                  <a:pt x="30476" y="41253"/>
                  <a:pt x="30476" y="41194"/>
                </a:cubicBezTo>
                <a:cubicBezTo>
                  <a:pt x="30507" y="41194"/>
                  <a:pt x="30539" y="41194"/>
                  <a:pt x="30539" y="41134"/>
                </a:cubicBezTo>
                <a:cubicBezTo>
                  <a:pt x="30539" y="41074"/>
                  <a:pt x="30570" y="41074"/>
                  <a:pt x="30601" y="41014"/>
                </a:cubicBezTo>
                <a:cubicBezTo>
                  <a:pt x="30601" y="41014"/>
                  <a:pt x="30601" y="41074"/>
                  <a:pt x="30632" y="41074"/>
                </a:cubicBezTo>
                <a:cubicBezTo>
                  <a:pt x="30632" y="41074"/>
                  <a:pt x="30632" y="41014"/>
                  <a:pt x="30632" y="41014"/>
                </a:cubicBezTo>
                <a:cubicBezTo>
                  <a:pt x="30664" y="40955"/>
                  <a:pt x="30664" y="40955"/>
                  <a:pt x="30695" y="40895"/>
                </a:cubicBezTo>
                <a:cubicBezTo>
                  <a:pt x="30726" y="40895"/>
                  <a:pt x="30758" y="40835"/>
                  <a:pt x="30820" y="40835"/>
                </a:cubicBezTo>
                <a:cubicBezTo>
                  <a:pt x="30851" y="40835"/>
                  <a:pt x="30851" y="40776"/>
                  <a:pt x="30883" y="40776"/>
                </a:cubicBezTo>
                <a:cubicBezTo>
                  <a:pt x="30914" y="40776"/>
                  <a:pt x="30914" y="40776"/>
                  <a:pt x="30945" y="40716"/>
                </a:cubicBezTo>
                <a:cubicBezTo>
                  <a:pt x="30945" y="40716"/>
                  <a:pt x="30976" y="40716"/>
                  <a:pt x="30976" y="40716"/>
                </a:cubicBezTo>
                <a:cubicBezTo>
                  <a:pt x="30976" y="40716"/>
                  <a:pt x="30976" y="40716"/>
                  <a:pt x="31008" y="40716"/>
                </a:cubicBezTo>
                <a:cubicBezTo>
                  <a:pt x="31039" y="40716"/>
                  <a:pt x="31039" y="40716"/>
                  <a:pt x="31039" y="40656"/>
                </a:cubicBezTo>
                <a:cubicBezTo>
                  <a:pt x="31070" y="40597"/>
                  <a:pt x="31039" y="40477"/>
                  <a:pt x="31070" y="40417"/>
                </a:cubicBezTo>
                <a:cubicBezTo>
                  <a:pt x="31070" y="40417"/>
                  <a:pt x="31070" y="40417"/>
                  <a:pt x="31101" y="40358"/>
                </a:cubicBezTo>
                <a:cubicBezTo>
                  <a:pt x="31101" y="40358"/>
                  <a:pt x="31133" y="40358"/>
                  <a:pt x="31133" y="40358"/>
                </a:cubicBezTo>
                <a:cubicBezTo>
                  <a:pt x="31133" y="40298"/>
                  <a:pt x="31133" y="40238"/>
                  <a:pt x="31164" y="40238"/>
                </a:cubicBezTo>
                <a:cubicBezTo>
                  <a:pt x="31195" y="40179"/>
                  <a:pt x="31226" y="40179"/>
                  <a:pt x="31226" y="40119"/>
                </a:cubicBezTo>
                <a:cubicBezTo>
                  <a:pt x="31258" y="40119"/>
                  <a:pt x="31258" y="40059"/>
                  <a:pt x="31289" y="40059"/>
                </a:cubicBezTo>
                <a:cubicBezTo>
                  <a:pt x="31320" y="40000"/>
                  <a:pt x="31383" y="40059"/>
                  <a:pt x="31414" y="40059"/>
                </a:cubicBezTo>
                <a:cubicBezTo>
                  <a:pt x="31445" y="40059"/>
                  <a:pt x="31476" y="40059"/>
                  <a:pt x="31508" y="40059"/>
                </a:cubicBezTo>
                <a:cubicBezTo>
                  <a:pt x="31508" y="40059"/>
                  <a:pt x="31539" y="40059"/>
                  <a:pt x="31539" y="40059"/>
                </a:cubicBezTo>
                <a:cubicBezTo>
                  <a:pt x="31570" y="40059"/>
                  <a:pt x="31601" y="40000"/>
                  <a:pt x="31633" y="40000"/>
                </a:cubicBezTo>
                <a:cubicBezTo>
                  <a:pt x="31664" y="40000"/>
                  <a:pt x="31695" y="40000"/>
                  <a:pt x="31727" y="40000"/>
                </a:cubicBezTo>
                <a:cubicBezTo>
                  <a:pt x="31789" y="40000"/>
                  <a:pt x="31820" y="39940"/>
                  <a:pt x="31852" y="39940"/>
                </a:cubicBezTo>
                <a:cubicBezTo>
                  <a:pt x="31914" y="39940"/>
                  <a:pt x="31977" y="40000"/>
                  <a:pt x="32039" y="40000"/>
                </a:cubicBezTo>
                <a:cubicBezTo>
                  <a:pt x="32102" y="40000"/>
                  <a:pt x="32164" y="39940"/>
                  <a:pt x="32227" y="40000"/>
                </a:cubicBezTo>
                <a:cubicBezTo>
                  <a:pt x="32227" y="40000"/>
                  <a:pt x="32258" y="40000"/>
                  <a:pt x="32289" y="40000"/>
                </a:cubicBezTo>
                <a:cubicBezTo>
                  <a:pt x="32320" y="40000"/>
                  <a:pt x="32320" y="40000"/>
                  <a:pt x="32352" y="40000"/>
                </a:cubicBezTo>
                <a:cubicBezTo>
                  <a:pt x="32352" y="40000"/>
                  <a:pt x="32383" y="40059"/>
                  <a:pt x="32414" y="40059"/>
                </a:cubicBezTo>
                <a:cubicBezTo>
                  <a:pt x="32477" y="40059"/>
                  <a:pt x="32539" y="40000"/>
                  <a:pt x="32602" y="40000"/>
                </a:cubicBezTo>
                <a:cubicBezTo>
                  <a:pt x="32602" y="40000"/>
                  <a:pt x="32633" y="40000"/>
                  <a:pt x="32664" y="40000"/>
                </a:cubicBezTo>
                <a:cubicBezTo>
                  <a:pt x="32696" y="40000"/>
                  <a:pt x="32727" y="40000"/>
                  <a:pt x="32758" y="40000"/>
                </a:cubicBezTo>
                <a:cubicBezTo>
                  <a:pt x="32758" y="40000"/>
                  <a:pt x="32789" y="40000"/>
                  <a:pt x="32821" y="40000"/>
                </a:cubicBezTo>
                <a:cubicBezTo>
                  <a:pt x="32852" y="40059"/>
                  <a:pt x="32883" y="40059"/>
                  <a:pt x="32914" y="40059"/>
                </a:cubicBezTo>
                <a:cubicBezTo>
                  <a:pt x="32914" y="40059"/>
                  <a:pt x="32946" y="40059"/>
                  <a:pt x="32977" y="40059"/>
                </a:cubicBezTo>
                <a:cubicBezTo>
                  <a:pt x="33008" y="40119"/>
                  <a:pt x="32977" y="40179"/>
                  <a:pt x="33008" y="40179"/>
                </a:cubicBezTo>
                <a:cubicBezTo>
                  <a:pt x="33039" y="40179"/>
                  <a:pt x="33071" y="40119"/>
                  <a:pt x="33102" y="40119"/>
                </a:cubicBezTo>
                <a:cubicBezTo>
                  <a:pt x="33133" y="40119"/>
                  <a:pt x="33133" y="40119"/>
                  <a:pt x="33164" y="40119"/>
                </a:cubicBezTo>
                <a:cubicBezTo>
                  <a:pt x="33227" y="40059"/>
                  <a:pt x="33289" y="40059"/>
                  <a:pt x="33321" y="40059"/>
                </a:cubicBezTo>
                <a:cubicBezTo>
                  <a:pt x="33383" y="40000"/>
                  <a:pt x="33446" y="40059"/>
                  <a:pt x="33508" y="40059"/>
                </a:cubicBezTo>
                <a:cubicBezTo>
                  <a:pt x="33508" y="40059"/>
                  <a:pt x="33539" y="40059"/>
                  <a:pt x="33571" y="40059"/>
                </a:cubicBezTo>
                <a:cubicBezTo>
                  <a:pt x="33602" y="40000"/>
                  <a:pt x="33602" y="40000"/>
                  <a:pt x="33633" y="39940"/>
                </a:cubicBezTo>
                <a:cubicBezTo>
                  <a:pt x="33633" y="39940"/>
                  <a:pt x="33665" y="39940"/>
                  <a:pt x="33665" y="39880"/>
                </a:cubicBezTo>
                <a:cubicBezTo>
                  <a:pt x="33696" y="39880"/>
                  <a:pt x="33696" y="39820"/>
                  <a:pt x="33727" y="39820"/>
                </a:cubicBezTo>
                <a:cubicBezTo>
                  <a:pt x="33758" y="39761"/>
                  <a:pt x="33790" y="39701"/>
                  <a:pt x="33821" y="39641"/>
                </a:cubicBezTo>
                <a:cubicBezTo>
                  <a:pt x="33852" y="39641"/>
                  <a:pt x="33852" y="39641"/>
                  <a:pt x="33883" y="39582"/>
                </a:cubicBezTo>
                <a:cubicBezTo>
                  <a:pt x="33883" y="39582"/>
                  <a:pt x="33915" y="39522"/>
                  <a:pt x="33915" y="39522"/>
                </a:cubicBezTo>
                <a:cubicBezTo>
                  <a:pt x="33915" y="39522"/>
                  <a:pt x="33915" y="39462"/>
                  <a:pt x="33946" y="39462"/>
                </a:cubicBezTo>
                <a:cubicBezTo>
                  <a:pt x="33946" y="39522"/>
                  <a:pt x="33946" y="39522"/>
                  <a:pt x="33946" y="39582"/>
                </a:cubicBezTo>
                <a:cubicBezTo>
                  <a:pt x="33977" y="39582"/>
                  <a:pt x="33977" y="39582"/>
                  <a:pt x="33977" y="39522"/>
                </a:cubicBezTo>
                <a:cubicBezTo>
                  <a:pt x="33977" y="39522"/>
                  <a:pt x="33977" y="39462"/>
                  <a:pt x="33977" y="39462"/>
                </a:cubicBezTo>
                <a:cubicBezTo>
                  <a:pt x="33977" y="39462"/>
                  <a:pt x="34008" y="39402"/>
                  <a:pt x="33977" y="39402"/>
                </a:cubicBezTo>
                <a:cubicBezTo>
                  <a:pt x="33977" y="39343"/>
                  <a:pt x="33977" y="39343"/>
                  <a:pt x="33977" y="39343"/>
                </a:cubicBezTo>
                <a:cubicBezTo>
                  <a:pt x="33977" y="39283"/>
                  <a:pt x="34008" y="39283"/>
                  <a:pt x="34040" y="39223"/>
                </a:cubicBezTo>
                <a:cubicBezTo>
                  <a:pt x="34071" y="39223"/>
                  <a:pt x="34071" y="39223"/>
                  <a:pt x="34102" y="39223"/>
                </a:cubicBezTo>
                <a:cubicBezTo>
                  <a:pt x="34133" y="39223"/>
                  <a:pt x="34133" y="39164"/>
                  <a:pt x="34102" y="39164"/>
                </a:cubicBezTo>
                <a:cubicBezTo>
                  <a:pt x="34102" y="39104"/>
                  <a:pt x="34102" y="39104"/>
                  <a:pt x="34102" y="39104"/>
                </a:cubicBezTo>
                <a:cubicBezTo>
                  <a:pt x="34133" y="39044"/>
                  <a:pt x="34165" y="39044"/>
                  <a:pt x="34196" y="39044"/>
                </a:cubicBezTo>
                <a:cubicBezTo>
                  <a:pt x="34227" y="39044"/>
                  <a:pt x="34258" y="39044"/>
                  <a:pt x="34258" y="38985"/>
                </a:cubicBezTo>
                <a:cubicBezTo>
                  <a:pt x="34290" y="38985"/>
                  <a:pt x="34321" y="38985"/>
                  <a:pt x="34352" y="38925"/>
                </a:cubicBezTo>
                <a:cubicBezTo>
                  <a:pt x="34383" y="38925"/>
                  <a:pt x="34383" y="38925"/>
                  <a:pt x="34415" y="38925"/>
                </a:cubicBezTo>
                <a:cubicBezTo>
                  <a:pt x="34446" y="38925"/>
                  <a:pt x="34477" y="38925"/>
                  <a:pt x="34508" y="38925"/>
                </a:cubicBezTo>
                <a:cubicBezTo>
                  <a:pt x="34540" y="38925"/>
                  <a:pt x="34540" y="38985"/>
                  <a:pt x="34571" y="38985"/>
                </a:cubicBezTo>
                <a:cubicBezTo>
                  <a:pt x="34602" y="38985"/>
                  <a:pt x="34634" y="38985"/>
                  <a:pt x="34665" y="38985"/>
                </a:cubicBezTo>
                <a:cubicBezTo>
                  <a:pt x="34665" y="38985"/>
                  <a:pt x="34696" y="38925"/>
                  <a:pt x="34727" y="38925"/>
                </a:cubicBezTo>
                <a:cubicBezTo>
                  <a:pt x="34759" y="38865"/>
                  <a:pt x="34790" y="38805"/>
                  <a:pt x="34821" y="38805"/>
                </a:cubicBezTo>
                <a:cubicBezTo>
                  <a:pt x="34821" y="38746"/>
                  <a:pt x="34821" y="38746"/>
                  <a:pt x="34852" y="38746"/>
                </a:cubicBezTo>
                <a:cubicBezTo>
                  <a:pt x="34884" y="38746"/>
                  <a:pt x="34884" y="38686"/>
                  <a:pt x="34915" y="38686"/>
                </a:cubicBezTo>
                <a:cubicBezTo>
                  <a:pt x="34946" y="38626"/>
                  <a:pt x="34977" y="38626"/>
                  <a:pt x="34977" y="38626"/>
                </a:cubicBezTo>
                <a:cubicBezTo>
                  <a:pt x="35009" y="38567"/>
                  <a:pt x="35040" y="38507"/>
                  <a:pt x="35040" y="38507"/>
                </a:cubicBezTo>
                <a:cubicBezTo>
                  <a:pt x="35071" y="38507"/>
                  <a:pt x="35071" y="38447"/>
                  <a:pt x="35071" y="38447"/>
                </a:cubicBezTo>
                <a:cubicBezTo>
                  <a:pt x="35071" y="38447"/>
                  <a:pt x="35102" y="38388"/>
                  <a:pt x="35102" y="38388"/>
                </a:cubicBezTo>
                <a:cubicBezTo>
                  <a:pt x="35102" y="38328"/>
                  <a:pt x="35102" y="38268"/>
                  <a:pt x="35134" y="38268"/>
                </a:cubicBezTo>
                <a:cubicBezTo>
                  <a:pt x="35134" y="38268"/>
                  <a:pt x="35165" y="38268"/>
                  <a:pt x="35165" y="38268"/>
                </a:cubicBezTo>
                <a:cubicBezTo>
                  <a:pt x="35165" y="38208"/>
                  <a:pt x="35165" y="38208"/>
                  <a:pt x="35134" y="38208"/>
                </a:cubicBezTo>
                <a:cubicBezTo>
                  <a:pt x="35134" y="38208"/>
                  <a:pt x="35134" y="38208"/>
                  <a:pt x="35134" y="38149"/>
                </a:cubicBezTo>
                <a:cubicBezTo>
                  <a:pt x="35102" y="38149"/>
                  <a:pt x="35102" y="38149"/>
                  <a:pt x="35102" y="38149"/>
                </a:cubicBezTo>
                <a:cubicBezTo>
                  <a:pt x="35071" y="38149"/>
                  <a:pt x="35071" y="38089"/>
                  <a:pt x="35102" y="38089"/>
                </a:cubicBezTo>
                <a:cubicBezTo>
                  <a:pt x="35102" y="38089"/>
                  <a:pt x="35102" y="38149"/>
                  <a:pt x="35102" y="38149"/>
                </a:cubicBezTo>
                <a:cubicBezTo>
                  <a:pt x="35134" y="38149"/>
                  <a:pt x="35134" y="38089"/>
                  <a:pt x="35134" y="38089"/>
                </a:cubicBezTo>
                <a:cubicBezTo>
                  <a:pt x="35134" y="38089"/>
                  <a:pt x="35134" y="38089"/>
                  <a:pt x="35134" y="38089"/>
                </a:cubicBezTo>
                <a:cubicBezTo>
                  <a:pt x="35165" y="38089"/>
                  <a:pt x="35165" y="37970"/>
                  <a:pt x="35134" y="37970"/>
                </a:cubicBezTo>
                <a:cubicBezTo>
                  <a:pt x="35102" y="37970"/>
                  <a:pt x="35102" y="38029"/>
                  <a:pt x="35071" y="37970"/>
                </a:cubicBezTo>
                <a:cubicBezTo>
                  <a:pt x="35071" y="37970"/>
                  <a:pt x="35071" y="37970"/>
                  <a:pt x="35040" y="37970"/>
                </a:cubicBezTo>
                <a:cubicBezTo>
                  <a:pt x="35040" y="37970"/>
                  <a:pt x="35009" y="37970"/>
                  <a:pt x="35009" y="37910"/>
                </a:cubicBezTo>
                <a:cubicBezTo>
                  <a:pt x="35009" y="37910"/>
                  <a:pt x="35040" y="37910"/>
                  <a:pt x="35040" y="37910"/>
                </a:cubicBezTo>
                <a:cubicBezTo>
                  <a:pt x="35040" y="37850"/>
                  <a:pt x="35040" y="37850"/>
                  <a:pt x="35071" y="37850"/>
                </a:cubicBezTo>
                <a:cubicBezTo>
                  <a:pt x="35071" y="37850"/>
                  <a:pt x="35071" y="37850"/>
                  <a:pt x="35102" y="37910"/>
                </a:cubicBezTo>
                <a:cubicBezTo>
                  <a:pt x="35134" y="37910"/>
                  <a:pt x="35134" y="37850"/>
                  <a:pt x="35102" y="37850"/>
                </a:cubicBezTo>
                <a:cubicBezTo>
                  <a:pt x="35102" y="37791"/>
                  <a:pt x="35071" y="37850"/>
                  <a:pt x="35071" y="37791"/>
                </a:cubicBezTo>
                <a:cubicBezTo>
                  <a:pt x="35071" y="37791"/>
                  <a:pt x="35071" y="37791"/>
                  <a:pt x="35071" y="37791"/>
                </a:cubicBezTo>
                <a:cubicBezTo>
                  <a:pt x="35040" y="37791"/>
                  <a:pt x="35040" y="37791"/>
                  <a:pt x="35040" y="37791"/>
                </a:cubicBezTo>
                <a:cubicBezTo>
                  <a:pt x="35040" y="37731"/>
                  <a:pt x="35040" y="37731"/>
                  <a:pt x="35040" y="37731"/>
                </a:cubicBezTo>
                <a:cubicBezTo>
                  <a:pt x="35071" y="37731"/>
                  <a:pt x="35071" y="37731"/>
                  <a:pt x="35071" y="37731"/>
                </a:cubicBezTo>
                <a:cubicBezTo>
                  <a:pt x="35071" y="37671"/>
                  <a:pt x="35071" y="37671"/>
                  <a:pt x="35102" y="37671"/>
                </a:cubicBezTo>
                <a:cubicBezTo>
                  <a:pt x="35102" y="37671"/>
                  <a:pt x="35134" y="37671"/>
                  <a:pt x="35134" y="37611"/>
                </a:cubicBezTo>
                <a:cubicBezTo>
                  <a:pt x="35102" y="37611"/>
                  <a:pt x="35102" y="37611"/>
                  <a:pt x="35102" y="37611"/>
                </a:cubicBezTo>
                <a:cubicBezTo>
                  <a:pt x="35071" y="37611"/>
                  <a:pt x="35071" y="37552"/>
                  <a:pt x="35071" y="37552"/>
                </a:cubicBezTo>
                <a:cubicBezTo>
                  <a:pt x="35071" y="37552"/>
                  <a:pt x="35040" y="37552"/>
                  <a:pt x="35040" y="37552"/>
                </a:cubicBezTo>
                <a:cubicBezTo>
                  <a:pt x="35009" y="37492"/>
                  <a:pt x="35040" y="37492"/>
                  <a:pt x="35040" y="37492"/>
                </a:cubicBezTo>
                <a:cubicBezTo>
                  <a:pt x="35040" y="37492"/>
                  <a:pt x="35071" y="37492"/>
                  <a:pt x="35071" y="37492"/>
                </a:cubicBezTo>
                <a:cubicBezTo>
                  <a:pt x="35102" y="37492"/>
                  <a:pt x="35102" y="37492"/>
                  <a:pt x="35102" y="37432"/>
                </a:cubicBezTo>
                <a:cubicBezTo>
                  <a:pt x="35102" y="37432"/>
                  <a:pt x="35102" y="37432"/>
                  <a:pt x="35134" y="37432"/>
                </a:cubicBezTo>
                <a:cubicBezTo>
                  <a:pt x="35134" y="37373"/>
                  <a:pt x="35134" y="37313"/>
                  <a:pt x="35134" y="37253"/>
                </a:cubicBezTo>
                <a:cubicBezTo>
                  <a:pt x="35134" y="37253"/>
                  <a:pt x="35134" y="37194"/>
                  <a:pt x="35102" y="37194"/>
                </a:cubicBezTo>
                <a:cubicBezTo>
                  <a:pt x="35071" y="37194"/>
                  <a:pt x="35040" y="37194"/>
                  <a:pt x="35040" y="37134"/>
                </a:cubicBezTo>
                <a:cubicBezTo>
                  <a:pt x="35009" y="37134"/>
                  <a:pt x="35009" y="37134"/>
                  <a:pt x="35009" y="37074"/>
                </a:cubicBezTo>
                <a:cubicBezTo>
                  <a:pt x="35009" y="37074"/>
                  <a:pt x="35009" y="37074"/>
                  <a:pt x="35009" y="37074"/>
                </a:cubicBezTo>
                <a:cubicBezTo>
                  <a:pt x="34977" y="37074"/>
                  <a:pt x="34977" y="37014"/>
                  <a:pt x="35009" y="37014"/>
                </a:cubicBezTo>
                <a:cubicBezTo>
                  <a:pt x="35040" y="37014"/>
                  <a:pt x="35009" y="37074"/>
                  <a:pt x="35040" y="37074"/>
                </a:cubicBezTo>
                <a:cubicBezTo>
                  <a:pt x="35040" y="37074"/>
                  <a:pt x="35040" y="37014"/>
                  <a:pt x="35040" y="37014"/>
                </a:cubicBezTo>
                <a:cubicBezTo>
                  <a:pt x="35040" y="36955"/>
                  <a:pt x="35009" y="36955"/>
                  <a:pt x="34977" y="36955"/>
                </a:cubicBezTo>
                <a:cubicBezTo>
                  <a:pt x="34977" y="36955"/>
                  <a:pt x="34946" y="36955"/>
                  <a:pt x="34915" y="36955"/>
                </a:cubicBezTo>
                <a:cubicBezTo>
                  <a:pt x="34884" y="36955"/>
                  <a:pt x="34884" y="36955"/>
                  <a:pt x="34884" y="36955"/>
                </a:cubicBezTo>
                <a:cubicBezTo>
                  <a:pt x="34852" y="36955"/>
                  <a:pt x="34852" y="36955"/>
                  <a:pt x="34852" y="36895"/>
                </a:cubicBezTo>
                <a:cubicBezTo>
                  <a:pt x="34821" y="36895"/>
                  <a:pt x="34884" y="36895"/>
                  <a:pt x="34915" y="36895"/>
                </a:cubicBezTo>
                <a:cubicBezTo>
                  <a:pt x="34915" y="36776"/>
                  <a:pt x="34884" y="36835"/>
                  <a:pt x="34852" y="36835"/>
                </a:cubicBezTo>
                <a:cubicBezTo>
                  <a:pt x="34852" y="36835"/>
                  <a:pt x="34852" y="36776"/>
                  <a:pt x="34821" y="36776"/>
                </a:cubicBezTo>
                <a:cubicBezTo>
                  <a:pt x="34821" y="36835"/>
                  <a:pt x="34821" y="36835"/>
                  <a:pt x="34821" y="36835"/>
                </a:cubicBezTo>
                <a:cubicBezTo>
                  <a:pt x="34790" y="36895"/>
                  <a:pt x="34727" y="36776"/>
                  <a:pt x="34696" y="36895"/>
                </a:cubicBezTo>
                <a:cubicBezTo>
                  <a:pt x="34665" y="36895"/>
                  <a:pt x="34665" y="36895"/>
                  <a:pt x="34665" y="36955"/>
                </a:cubicBezTo>
                <a:cubicBezTo>
                  <a:pt x="34665" y="36955"/>
                  <a:pt x="34665" y="36955"/>
                  <a:pt x="34634" y="36955"/>
                </a:cubicBezTo>
                <a:cubicBezTo>
                  <a:pt x="34634" y="36955"/>
                  <a:pt x="34634" y="37014"/>
                  <a:pt x="34602" y="37014"/>
                </a:cubicBezTo>
                <a:cubicBezTo>
                  <a:pt x="34602" y="37074"/>
                  <a:pt x="34602" y="37134"/>
                  <a:pt x="34571" y="37074"/>
                </a:cubicBezTo>
                <a:cubicBezTo>
                  <a:pt x="34571" y="37074"/>
                  <a:pt x="34602" y="37014"/>
                  <a:pt x="34571" y="36955"/>
                </a:cubicBezTo>
                <a:cubicBezTo>
                  <a:pt x="34571" y="36955"/>
                  <a:pt x="34508" y="36955"/>
                  <a:pt x="34540" y="36895"/>
                </a:cubicBezTo>
                <a:cubicBezTo>
                  <a:pt x="34571" y="36895"/>
                  <a:pt x="34602" y="36895"/>
                  <a:pt x="34602" y="36835"/>
                </a:cubicBezTo>
                <a:cubicBezTo>
                  <a:pt x="34634" y="36835"/>
                  <a:pt x="34634" y="36835"/>
                  <a:pt x="34634" y="36835"/>
                </a:cubicBezTo>
                <a:cubicBezTo>
                  <a:pt x="34634" y="36776"/>
                  <a:pt x="34665" y="36776"/>
                  <a:pt x="34665" y="36776"/>
                </a:cubicBezTo>
                <a:cubicBezTo>
                  <a:pt x="34696" y="36716"/>
                  <a:pt x="34634" y="36716"/>
                  <a:pt x="34634" y="36656"/>
                </a:cubicBezTo>
                <a:cubicBezTo>
                  <a:pt x="34634" y="36597"/>
                  <a:pt x="34634" y="36597"/>
                  <a:pt x="34602" y="36537"/>
                </a:cubicBezTo>
                <a:cubicBezTo>
                  <a:pt x="34571" y="36537"/>
                  <a:pt x="34571" y="36537"/>
                  <a:pt x="34540" y="36537"/>
                </a:cubicBezTo>
                <a:cubicBezTo>
                  <a:pt x="34540" y="36477"/>
                  <a:pt x="34540" y="36477"/>
                  <a:pt x="34508" y="36477"/>
                </a:cubicBezTo>
                <a:cubicBezTo>
                  <a:pt x="34508" y="36477"/>
                  <a:pt x="34508" y="36417"/>
                  <a:pt x="34508" y="36417"/>
                </a:cubicBezTo>
                <a:cubicBezTo>
                  <a:pt x="34477" y="36417"/>
                  <a:pt x="34477" y="36417"/>
                  <a:pt x="34446" y="36417"/>
                </a:cubicBezTo>
                <a:cubicBezTo>
                  <a:pt x="34446" y="36417"/>
                  <a:pt x="34415" y="36417"/>
                  <a:pt x="34383" y="36417"/>
                </a:cubicBezTo>
                <a:cubicBezTo>
                  <a:pt x="34352" y="36417"/>
                  <a:pt x="34321" y="36358"/>
                  <a:pt x="34321" y="36358"/>
                </a:cubicBezTo>
                <a:cubicBezTo>
                  <a:pt x="34290" y="36358"/>
                  <a:pt x="34258" y="36358"/>
                  <a:pt x="34227" y="36358"/>
                </a:cubicBezTo>
                <a:cubicBezTo>
                  <a:pt x="34227" y="36298"/>
                  <a:pt x="34258" y="36298"/>
                  <a:pt x="34258" y="36298"/>
                </a:cubicBezTo>
                <a:cubicBezTo>
                  <a:pt x="34290" y="36298"/>
                  <a:pt x="34290" y="36298"/>
                  <a:pt x="34290" y="36238"/>
                </a:cubicBezTo>
                <a:cubicBezTo>
                  <a:pt x="34321" y="36238"/>
                  <a:pt x="34321" y="36238"/>
                  <a:pt x="34352" y="36238"/>
                </a:cubicBezTo>
                <a:cubicBezTo>
                  <a:pt x="34383" y="36238"/>
                  <a:pt x="34415" y="36238"/>
                  <a:pt x="34446" y="36238"/>
                </a:cubicBezTo>
                <a:cubicBezTo>
                  <a:pt x="34446" y="36238"/>
                  <a:pt x="34446" y="36238"/>
                  <a:pt x="34477" y="36179"/>
                </a:cubicBezTo>
                <a:cubicBezTo>
                  <a:pt x="34477" y="36179"/>
                  <a:pt x="34508" y="36179"/>
                  <a:pt x="34508" y="36179"/>
                </a:cubicBezTo>
                <a:cubicBezTo>
                  <a:pt x="34508" y="36179"/>
                  <a:pt x="34540" y="36179"/>
                  <a:pt x="34508" y="36119"/>
                </a:cubicBezTo>
                <a:cubicBezTo>
                  <a:pt x="34508" y="36119"/>
                  <a:pt x="34477" y="36119"/>
                  <a:pt x="34508" y="36119"/>
                </a:cubicBezTo>
                <a:cubicBezTo>
                  <a:pt x="34508" y="36119"/>
                  <a:pt x="34540" y="36119"/>
                  <a:pt x="34540" y="36119"/>
                </a:cubicBezTo>
                <a:cubicBezTo>
                  <a:pt x="34540" y="36119"/>
                  <a:pt x="34571" y="36059"/>
                  <a:pt x="34571" y="36059"/>
                </a:cubicBezTo>
                <a:cubicBezTo>
                  <a:pt x="34571" y="36059"/>
                  <a:pt x="34540" y="36000"/>
                  <a:pt x="34540" y="36000"/>
                </a:cubicBezTo>
                <a:cubicBezTo>
                  <a:pt x="34508" y="36000"/>
                  <a:pt x="34477" y="36000"/>
                  <a:pt x="34446" y="36000"/>
                </a:cubicBezTo>
                <a:cubicBezTo>
                  <a:pt x="34415" y="36000"/>
                  <a:pt x="34415" y="35940"/>
                  <a:pt x="34383" y="35880"/>
                </a:cubicBezTo>
                <a:cubicBezTo>
                  <a:pt x="34383" y="35880"/>
                  <a:pt x="34352" y="35880"/>
                  <a:pt x="34352" y="35880"/>
                </a:cubicBezTo>
                <a:cubicBezTo>
                  <a:pt x="34352" y="35820"/>
                  <a:pt x="34352" y="35820"/>
                  <a:pt x="34352" y="35820"/>
                </a:cubicBezTo>
                <a:cubicBezTo>
                  <a:pt x="34352" y="35761"/>
                  <a:pt x="34383" y="35761"/>
                  <a:pt x="34352" y="35701"/>
                </a:cubicBezTo>
                <a:cubicBezTo>
                  <a:pt x="34352" y="35701"/>
                  <a:pt x="34352" y="35761"/>
                  <a:pt x="34321" y="35761"/>
                </a:cubicBezTo>
                <a:cubicBezTo>
                  <a:pt x="34321" y="35761"/>
                  <a:pt x="34290" y="35761"/>
                  <a:pt x="34258" y="35761"/>
                </a:cubicBezTo>
                <a:cubicBezTo>
                  <a:pt x="34258" y="35761"/>
                  <a:pt x="34227" y="35761"/>
                  <a:pt x="34258" y="35820"/>
                </a:cubicBezTo>
                <a:cubicBezTo>
                  <a:pt x="34258" y="35820"/>
                  <a:pt x="34290" y="35820"/>
                  <a:pt x="34258" y="35880"/>
                </a:cubicBezTo>
                <a:cubicBezTo>
                  <a:pt x="34258" y="35880"/>
                  <a:pt x="34227" y="35880"/>
                  <a:pt x="34227" y="35820"/>
                </a:cubicBezTo>
                <a:cubicBezTo>
                  <a:pt x="34227" y="35820"/>
                  <a:pt x="34227" y="35820"/>
                  <a:pt x="34196" y="35880"/>
                </a:cubicBezTo>
                <a:cubicBezTo>
                  <a:pt x="34196" y="35880"/>
                  <a:pt x="34165" y="35880"/>
                  <a:pt x="34133" y="35880"/>
                </a:cubicBezTo>
                <a:cubicBezTo>
                  <a:pt x="34133" y="35880"/>
                  <a:pt x="34133" y="35820"/>
                  <a:pt x="34102" y="35820"/>
                </a:cubicBezTo>
                <a:cubicBezTo>
                  <a:pt x="34071" y="35820"/>
                  <a:pt x="34071" y="35820"/>
                  <a:pt x="34040" y="35820"/>
                </a:cubicBezTo>
                <a:cubicBezTo>
                  <a:pt x="34008" y="35820"/>
                  <a:pt x="34008" y="35820"/>
                  <a:pt x="34008" y="35761"/>
                </a:cubicBezTo>
                <a:cubicBezTo>
                  <a:pt x="34008" y="35761"/>
                  <a:pt x="34008" y="35701"/>
                  <a:pt x="34008" y="35701"/>
                </a:cubicBezTo>
                <a:cubicBezTo>
                  <a:pt x="34008" y="35701"/>
                  <a:pt x="33977" y="35641"/>
                  <a:pt x="33977" y="35641"/>
                </a:cubicBezTo>
                <a:cubicBezTo>
                  <a:pt x="33977" y="35582"/>
                  <a:pt x="34008" y="35582"/>
                  <a:pt x="34008" y="35582"/>
                </a:cubicBezTo>
                <a:cubicBezTo>
                  <a:pt x="34008" y="35462"/>
                  <a:pt x="33977" y="35582"/>
                  <a:pt x="33946" y="35582"/>
                </a:cubicBezTo>
                <a:cubicBezTo>
                  <a:pt x="33946" y="35522"/>
                  <a:pt x="33946" y="35522"/>
                  <a:pt x="33915" y="35582"/>
                </a:cubicBezTo>
                <a:cubicBezTo>
                  <a:pt x="33915" y="35582"/>
                  <a:pt x="33915" y="35641"/>
                  <a:pt x="33883" y="35641"/>
                </a:cubicBezTo>
                <a:cubicBezTo>
                  <a:pt x="33883" y="35582"/>
                  <a:pt x="33883" y="35522"/>
                  <a:pt x="33915" y="35522"/>
                </a:cubicBezTo>
                <a:cubicBezTo>
                  <a:pt x="33915" y="35522"/>
                  <a:pt x="33946" y="35522"/>
                  <a:pt x="33946" y="35462"/>
                </a:cubicBezTo>
                <a:cubicBezTo>
                  <a:pt x="33946" y="35402"/>
                  <a:pt x="33915" y="35402"/>
                  <a:pt x="33915" y="35462"/>
                </a:cubicBezTo>
                <a:cubicBezTo>
                  <a:pt x="33883" y="35462"/>
                  <a:pt x="33852" y="35462"/>
                  <a:pt x="33852" y="35522"/>
                </a:cubicBezTo>
                <a:cubicBezTo>
                  <a:pt x="33852" y="35522"/>
                  <a:pt x="33852" y="35582"/>
                  <a:pt x="33852" y="35582"/>
                </a:cubicBezTo>
                <a:cubicBezTo>
                  <a:pt x="33852" y="35582"/>
                  <a:pt x="33821" y="35582"/>
                  <a:pt x="33821" y="35582"/>
                </a:cubicBezTo>
                <a:cubicBezTo>
                  <a:pt x="33790" y="35582"/>
                  <a:pt x="33790" y="35641"/>
                  <a:pt x="33790" y="35641"/>
                </a:cubicBezTo>
                <a:cubicBezTo>
                  <a:pt x="33758" y="35641"/>
                  <a:pt x="33758" y="35641"/>
                  <a:pt x="33758" y="35701"/>
                </a:cubicBezTo>
                <a:cubicBezTo>
                  <a:pt x="33727" y="35701"/>
                  <a:pt x="33727" y="35701"/>
                  <a:pt x="33727" y="35761"/>
                </a:cubicBezTo>
                <a:cubicBezTo>
                  <a:pt x="33727" y="35761"/>
                  <a:pt x="33696" y="35761"/>
                  <a:pt x="33696" y="35761"/>
                </a:cubicBezTo>
                <a:cubicBezTo>
                  <a:pt x="33696" y="35820"/>
                  <a:pt x="33696" y="35880"/>
                  <a:pt x="33665" y="35880"/>
                </a:cubicBezTo>
                <a:cubicBezTo>
                  <a:pt x="33665" y="35820"/>
                  <a:pt x="33665" y="35820"/>
                  <a:pt x="33696" y="35761"/>
                </a:cubicBezTo>
                <a:cubicBezTo>
                  <a:pt x="33696" y="35761"/>
                  <a:pt x="33696" y="35701"/>
                  <a:pt x="33727" y="35641"/>
                </a:cubicBezTo>
                <a:cubicBezTo>
                  <a:pt x="33727" y="35641"/>
                  <a:pt x="33758" y="35641"/>
                  <a:pt x="33758" y="35641"/>
                </a:cubicBezTo>
                <a:cubicBezTo>
                  <a:pt x="33758" y="35641"/>
                  <a:pt x="33758" y="35582"/>
                  <a:pt x="33790" y="35582"/>
                </a:cubicBezTo>
                <a:cubicBezTo>
                  <a:pt x="33790" y="35582"/>
                  <a:pt x="33821" y="35582"/>
                  <a:pt x="33821" y="35582"/>
                </a:cubicBezTo>
                <a:cubicBezTo>
                  <a:pt x="33852" y="35522"/>
                  <a:pt x="33790" y="35462"/>
                  <a:pt x="33790" y="35522"/>
                </a:cubicBezTo>
                <a:cubicBezTo>
                  <a:pt x="33758" y="35522"/>
                  <a:pt x="33758" y="35522"/>
                  <a:pt x="33727" y="35522"/>
                </a:cubicBezTo>
                <a:cubicBezTo>
                  <a:pt x="33727" y="35522"/>
                  <a:pt x="33696" y="35522"/>
                  <a:pt x="33696" y="35522"/>
                </a:cubicBezTo>
                <a:cubicBezTo>
                  <a:pt x="33696" y="35462"/>
                  <a:pt x="33727" y="35462"/>
                  <a:pt x="33727" y="35462"/>
                </a:cubicBezTo>
                <a:cubicBezTo>
                  <a:pt x="33758" y="35402"/>
                  <a:pt x="33696" y="35343"/>
                  <a:pt x="33665" y="35343"/>
                </a:cubicBezTo>
                <a:cubicBezTo>
                  <a:pt x="33665" y="35402"/>
                  <a:pt x="33665" y="35402"/>
                  <a:pt x="33665" y="35402"/>
                </a:cubicBezTo>
                <a:cubicBezTo>
                  <a:pt x="33633" y="35462"/>
                  <a:pt x="33633" y="35402"/>
                  <a:pt x="33633" y="35402"/>
                </a:cubicBezTo>
                <a:cubicBezTo>
                  <a:pt x="33602" y="35402"/>
                  <a:pt x="33602" y="35402"/>
                  <a:pt x="33602" y="35402"/>
                </a:cubicBezTo>
                <a:cubicBezTo>
                  <a:pt x="33602" y="35402"/>
                  <a:pt x="33571" y="35402"/>
                  <a:pt x="33571" y="35462"/>
                </a:cubicBezTo>
                <a:cubicBezTo>
                  <a:pt x="33571" y="35462"/>
                  <a:pt x="33602" y="35462"/>
                  <a:pt x="33602" y="35462"/>
                </a:cubicBezTo>
                <a:cubicBezTo>
                  <a:pt x="33602" y="35522"/>
                  <a:pt x="33571" y="35522"/>
                  <a:pt x="33571" y="35522"/>
                </a:cubicBezTo>
                <a:cubicBezTo>
                  <a:pt x="33571" y="35522"/>
                  <a:pt x="33571" y="35522"/>
                  <a:pt x="33571" y="35462"/>
                </a:cubicBezTo>
                <a:cubicBezTo>
                  <a:pt x="33571" y="35462"/>
                  <a:pt x="33571" y="35462"/>
                  <a:pt x="33571" y="35462"/>
                </a:cubicBezTo>
                <a:cubicBezTo>
                  <a:pt x="33539" y="35402"/>
                  <a:pt x="33539" y="35402"/>
                  <a:pt x="33539" y="35402"/>
                </a:cubicBezTo>
                <a:cubicBezTo>
                  <a:pt x="33508" y="35462"/>
                  <a:pt x="33508" y="35462"/>
                  <a:pt x="33477" y="35462"/>
                </a:cubicBezTo>
                <a:cubicBezTo>
                  <a:pt x="33477" y="35462"/>
                  <a:pt x="33477" y="35462"/>
                  <a:pt x="33477" y="35462"/>
                </a:cubicBezTo>
                <a:cubicBezTo>
                  <a:pt x="33477" y="35402"/>
                  <a:pt x="33508" y="35402"/>
                  <a:pt x="33477" y="35402"/>
                </a:cubicBezTo>
                <a:cubicBezTo>
                  <a:pt x="33477" y="35402"/>
                  <a:pt x="33446" y="35402"/>
                  <a:pt x="33446" y="35402"/>
                </a:cubicBezTo>
                <a:cubicBezTo>
                  <a:pt x="33446" y="35343"/>
                  <a:pt x="33477" y="35343"/>
                  <a:pt x="33477" y="35343"/>
                </a:cubicBezTo>
                <a:cubicBezTo>
                  <a:pt x="33508" y="35343"/>
                  <a:pt x="33477" y="35283"/>
                  <a:pt x="33508" y="35223"/>
                </a:cubicBezTo>
                <a:cubicBezTo>
                  <a:pt x="33539" y="35223"/>
                  <a:pt x="33539" y="35283"/>
                  <a:pt x="33539" y="35223"/>
                </a:cubicBezTo>
                <a:cubicBezTo>
                  <a:pt x="33571" y="35223"/>
                  <a:pt x="33571" y="35164"/>
                  <a:pt x="33539" y="35164"/>
                </a:cubicBezTo>
                <a:cubicBezTo>
                  <a:pt x="33539" y="35164"/>
                  <a:pt x="33539" y="35223"/>
                  <a:pt x="33508" y="35223"/>
                </a:cubicBezTo>
                <a:cubicBezTo>
                  <a:pt x="33508" y="35223"/>
                  <a:pt x="33477" y="35223"/>
                  <a:pt x="33508" y="35164"/>
                </a:cubicBezTo>
                <a:cubicBezTo>
                  <a:pt x="33508" y="35164"/>
                  <a:pt x="33539" y="35164"/>
                  <a:pt x="33539" y="35104"/>
                </a:cubicBezTo>
                <a:cubicBezTo>
                  <a:pt x="33508" y="35104"/>
                  <a:pt x="33508" y="35104"/>
                  <a:pt x="33508" y="35104"/>
                </a:cubicBezTo>
                <a:cubicBezTo>
                  <a:pt x="33477" y="35164"/>
                  <a:pt x="33477" y="35104"/>
                  <a:pt x="33477" y="35104"/>
                </a:cubicBezTo>
                <a:cubicBezTo>
                  <a:pt x="33477" y="35104"/>
                  <a:pt x="33446" y="35104"/>
                  <a:pt x="33446" y="35044"/>
                </a:cubicBezTo>
                <a:cubicBezTo>
                  <a:pt x="33446" y="34985"/>
                  <a:pt x="33477" y="34985"/>
                  <a:pt x="33508" y="34985"/>
                </a:cubicBezTo>
                <a:cubicBezTo>
                  <a:pt x="33508" y="34925"/>
                  <a:pt x="33508" y="34865"/>
                  <a:pt x="33477" y="34865"/>
                </a:cubicBezTo>
                <a:cubicBezTo>
                  <a:pt x="33446" y="34925"/>
                  <a:pt x="33446" y="34925"/>
                  <a:pt x="33446" y="34925"/>
                </a:cubicBezTo>
                <a:cubicBezTo>
                  <a:pt x="33446" y="34925"/>
                  <a:pt x="33414" y="34985"/>
                  <a:pt x="33414" y="34925"/>
                </a:cubicBezTo>
                <a:cubicBezTo>
                  <a:pt x="33414" y="34925"/>
                  <a:pt x="33414" y="34865"/>
                  <a:pt x="33414" y="34865"/>
                </a:cubicBezTo>
                <a:cubicBezTo>
                  <a:pt x="33383" y="34865"/>
                  <a:pt x="33383" y="34925"/>
                  <a:pt x="33383" y="34925"/>
                </a:cubicBezTo>
                <a:cubicBezTo>
                  <a:pt x="33383" y="34925"/>
                  <a:pt x="33321" y="34925"/>
                  <a:pt x="33321" y="34925"/>
                </a:cubicBezTo>
                <a:cubicBezTo>
                  <a:pt x="33321" y="34925"/>
                  <a:pt x="33321" y="34925"/>
                  <a:pt x="33321" y="34925"/>
                </a:cubicBezTo>
                <a:cubicBezTo>
                  <a:pt x="33321" y="34925"/>
                  <a:pt x="33352" y="34925"/>
                  <a:pt x="33352" y="34865"/>
                </a:cubicBezTo>
                <a:cubicBezTo>
                  <a:pt x="33352" y="34865"/>
                  <a:pt x="33352" y="34865"/>
                  <a:pt x="33352" y="34865"/>
                </a:cubicBezTo>
                <a:cubicBezTo>
                  <a:pt x="33321" y="34805"/>
                  <a:pt x="33289" y="34865"/>
                  <a:pt x="33258" y="34865"/>
                </a:cubicBezTo>
                <a:cubicBezTo>
                  <a:pt x="33258" y="34805"/>
                  <a:pt x="33258" y="34805"/>
                  <a:pt x="33258" y="34805"/>
                </a:cubicBezTo>
                <a:cubicBezTo>
                  <a:pt x="33227" y="34805"/>
                  <a:pt x="33227" y="34746"/>
                  <a:pt x="33227" y="34746"/>
                </a:cubicBezTo>
                <a:cubicBezTo>
                  <a:pt x="33196" y="34746"/>
                  <a:pt x="33196" y="34746"/>
                  <a:pt x="33196" y="34746"/>
                </a:cubicBezTo>
                <a:cubicBezTo>
                  <a:pt x="33164" y="34746"/>
                  <a:pt x="33164" y="34746"/>
                  <a:pt x="33164" y="34746"/>
                </a:cubicBezTo>
                <a:cubicBezTo>
                  <a:pt x="33164" y="34746"/>
                  <a:pt x="33133" y="34746"/>
                  <a:pt x="33133" y="34746"/>
                </a:cubicBezTo>
                <a:cubicBezTo>
                  <a:pt x="33133" y="34746"/>
                  <a:pt x="33102" y="34686"/>
                  <a:pt x="33133" y="34686"/>
                </a:cubicBezTo>
                <a:cubicBezTo>
                  <a:pt x="33133" y="34686"/>
                  <a:pt x="33164" y="34686"/>
                  <a:pt x="33164" y="34686"/>
                </a:cubicBezTo>
                <a:cubicBezTo>
                  <a:pt x="33196" y="34686"/>
                  <a:pt x="33196" y="34686"/>
                  <a:pt x="33164" y="34626"/>
                </a:cubicBezTo>
                <a:cubicBezTo>
                  <a:pt x="33164" y="34626"/>
                  <a:pt x="33133" y="34626"/>
                  <a:pt x="33133" y="34626"/>
                </a:cubicBezTo>
                <a:cubicBezTo>
                  <a:pt x="33133" y="34567"/>
                  <a:pt x="33164" y="34567"/>
                  <a:pt x="33164" y="34567"/>
                </a:cubicBezTo>
                <a:cubicBezTo>
                  <a:pt x="33164" y="34507"/>
                  <a:pt x="33102" y="34507"/>
                  <a:pt x="33102" y="34507"/>
                </a:cubicBezTo>
                <a:cubicBezTo>
                  <a:pt x="33071" y="34507"/>
                  <a:pt x="33071" y="34447"/>
                  <a:pt x="33039" y="34447"/>
                </a:cubicBezTo>
                <a:cubicBezTo>
                  <a:pt x="33008" y="34447"/>
                  <a:pt x="32977" y="34507"/>
                  <a:pt x="32946" y="34447"/>
                </a:cubicBezTo>
                <a:cubicBezTo>
                  <a:pt x="32946" y="34447"/>
                  <a:pt x="32883" y="34447"/>
                  <a:pt x="32914" y="34447"/>
                </a:cubicBezTo>
                <a:cubicBezTo>
                  <a:pt x="32914" y="34447"/>
                  <a:pt x="32914" y="34388"/>
                  <a:pt x="32946" y="34388"/>
                </a:cubicBezTo>
                <a:cubicBezTo>
                  <a:pt x="32946" y="34388"/>
                  <a:pt x="32946" y="34447"/>
                  <a:pt x="32977" y="34447"/>
                </a:cubicBezTo>
                <a:cubicBezTo>
                  <a:pt x="32977" y="34447"/>
                  <a:pt x="33008" y="34388"/>
                  <a:pt x="33008" y="34388"/>
                </a:cubicBezTo>
                <a:cubicBezTo>
                  <a:pt x="33039" y="34388"/>
                  <a:pt x="33039" y="34447"/>
                  <a:pt x="33039" y="34447"/>
                </a:cubicBezTo>
                <a:cubicBezTo>
                  <a:pt x="33071" y="34388"/>
                  <a:pt x="33039" y="34388"/>
                  <a:pt x="33039" y="34388"/>
                </a:cubicBezTo>
                <a:cubicBezTo>
                  <a:pt x="33039" y="34388"/>
                  <a:pt x="33008" y="34388"/>
                  <a:pt x="33008" y="34388"/>
                </a:cubicBezTo>
                <a:cubicBezTo>
                  <a:pt x="32977" y="34388"/>
                  <a:pt x="32977" y="34328"/>
                  <a:pt x="32977" y="34328"/>
                </a:cubicBezTo>
                <a:cubicBezTo>
                  <a:pt x="32977" y="34328"/>
                  <a:pt x="32977" y="34328"/>
                  <a:pt x="32946" y="34268"/>
                </a:cubicBezTo>
                <a:cubicBezTo>
                  <a:pt x="32946" y="34268"/>
                  <a:pt x="32914" y="34268"/>
                  <a:pt x="32946" y="34208"/>
                </a:cubicBezTo>
                <a:cubicBezTo>
                  <a:pt x="32946" y="34208"/>
                  <a:pt x="32946" y="34208"/>
                  <a:pt x="32977" y="34208"/>
                </a:cubicBezTo>
                <a:cubicBezTo>
                  <a:pt x="32977" y="34208"/>
                  <a:pt x="32977" y="34208"/>
                  <a:pt x="33008" y="34208"/>
                </a:cubicBezTo>
                <a:cubicBezTo>
                  <a:pt x="33008" y="34208"/>
                  <a:pt x="33008" y="34208"/>
                  <a:pt x="33039" y="34208"/>
                </a:cubicBezTo>
                <a:cubicBezTo>
                  <a:pt x="33039" y="34208"/>
                  <a:pt x="33008" y="34149"/>
                  <a:pt x="33008" y="34149"/>
                </a:cubicBezTo>
                <a:cubicBezTo>
                  <a:pt x="32977" y="34149"/>
                  <a:pt x="32977" y="34149"/>
                  <a:pt x="32977" y="34149"/>
                </a:cubicBezTo>
                <a:cubicBezTo>
                  <a:pt x="32946" y="34149"/>
                  <a:pt x="32946" y="34149"/>
                  <a:pt x="32946" y="34089"/>
                </a:cubicBezTo>
                <a:cubicBezTo>
                  <a:pt x="32946" y="34089"/>
                  <a:pt x="32946" y="34149"/>
                  <a:pt x="32914" y="34149"/>
                </a:cubicBezTo>
                <a:cubicBezTo>
                  <a:pt x="32914" y="34149"/>
                  <a:pt x="32883" y="34149"/>
                  <a:pt x="32883" y="34149"/>
                </a:cubicBezTo>
                <a:cubicBezTo>
                  <a:pt x="32883" y="34089"/>
                  <a:pt x="32883" y="34089"/>
                  <a:pt x="32883" y="34089"/>
                </a:cubicBezTo>
                <a:cubicBezTo>
                  <a:pt x="32914" y="34089"/>
                  <a:pt x="32914" y="34089"/>
                  <a:pt x="32914" y="34089"/>
                </a:cubicBezTo>
                <a:cubicBezTo>
                  <a:pt x="32914" y="34089"/>
                  <a:pt x="32914" y="34089"/>
                  <a:pt x="32914" y="34089"/>
                </a:cubicBezTo>
                <a:cubicBezTo>
                  <a:pt x="32946" y="34029"/>
                  <a:pt x="32914" y="34029"/>
                  <a:pt x="32946" y="34029"/>
                </a:cubicBezTo>
                <a:cubicBezTo>
                  <a:pt x="32946" y="34029"/>
                  <a:pt x="32946" y="34089"/>
                  <a:pt x="32977" y="34089"/>
                </a:cubicBezTo>
                <a:cubicBezTo>
                  <a:pt x="32977" y="34089"/>
                  <a:pt x="32977" y="34089"/>
                  <a:pt x="33008" y="34089"/>
                </a:cubicBezTo>
                <a:cubicBezTo>
                  <a:pt x="33008" y="34089"/>
                  <a:pt x="33039" y="34149"/>
                  <a:pt x="33039" y="34089"/>
                </a:cubicBezTo>
                <a:cubicBezTo>
                  <a:pt x="33039" y="34089"/>
                  <a:pt x="33008" y="34089"/>
                  <a:pt x="33008" y="34029"/>
                </a:cubicBezTo>
                <a:cubicBezTo>
                  <a:pt x="33008" y="34029"/>
                  <a:pt x="33008" y="34029"/>
                  <a:pt x="33008" y="34029"/>
                </a:cubicBezTo>
                <a:cubicBezTo>
                  <a:pt x="32977" y="33970"/>
                  <a:pt x="32977" y="34029"/>
                  <a:pt x="32977" y="33970"/>
                </a:cubicBezTo>
                <a:cubicBezTo>
                  <a:pt x="32977" y="33910"/>
                  <a:pt x="32977" y="33910"/>
                  <a:pt x="33008" y="33910"/>
                </a:cubicBezTo>
                <a:cubicBezTo>
                  <a:pt x="33008" y="33910"/>
                  <a:pt x="33008" y="33910"/>
                  <a:pt x="33008" y="33910"/>
                </a:cubicBezTo>
                <a:cubicBezTo>
                  <a:pt x="33039" y="33910"/>
                  <a:pt x="33008" y="33910"/>
                  <a:pt x="33039" y="33910"/>
                </a:cubicBezTo>
                <a:cubicBezTo>
                  <a:pt x="33039" y="33850"/>
                  <a:pt x="33039" y="33910"/>
                  <a:pt x="33039" y="33910"/>
                </a:cubicBezTo>
                <a:cubicBezTo>
                  <a:pt x="33039" y="33910"/>
                  <a:pt x="33008" y="33910"/>
                  <a:pt x="33008" y="33970"/>
                </a:cubicBezTo>
                <a:cubicBezTo>
                  <a:pt x="33008" y="34029"/>
                  <a:pt x="33071" y="33970"/>
                  <a:pt x="33071" y="34029"/>
                </a:cubicBezTo>
                <a:cubicBezTo>
                  <a:pt x="33071" y="34029"/>
                  <a:pt x="33071" y="34029"/>
                  <a:pt x="33071" y="34089"/>
                </a:cubicBezTo>
                <a:cubicBezTo>
                  <a:pt x="33071" y="34089"/>
                  <a:pt x="33071" y="34089"/>
                  <a:pt x="33102" y="34089"/>
                </a:cubicBezTo>
                <a:cubicBezTo>
                  <a:pt x="33102" y="34089"/>
                  <a:pt x="33102" y="34089"/>
                  <a:pt x="33102" y="34089"/>
                </a:cubicBezTo>
                <a:cubicBezTo>
                  <a:pt x="33133" y="34149"/>
                  <a:pt x="33133" y="33970"/>
                  <a:pt x="33133" y="33970"/>
                </a:cubicBezTo>
                <a:cubicBezTo>
                  <a:pt x="33102" y="33970"/>
                  <a:pt x="33071" y="33970"/>
                  <a:pt x="33071" y="33910"/>
                </a:cubicBezTo>
                <a:cubicBezTo>
                  <a:pt x="33071" y="33910"/>
                  <a:pt x="33071" y="33850"/>
                  <a:pt x="33102" y="33910"/>
                </a:cubicBezTo>
                <a:cubicBezTo>
                  <a:pt x="33102" y="33910"/>
                  <a:pt x="33102" y="33910"/>
                  <a:pt x="33102" y="33910"/>
                </a:cubicBezTo>
                <a:cubicBezTo>
                  <a:pt x="33102" y="33970"/>
                  <a:pt x="33102" y="33910"/>
                  <a:pt x="33102" y="33910"/>
                </a:cubicBezTo>
                <a:cubicBezTo>
                  <a:pt x="33133" y="33850"/>
                  <a:pt x="33133" y="33910"/>
                  <a:pt x="33133" y="33850"/>
                </a:cubicBezTo>
                <a:cubicBezTo>
                  <a:pt x="33133" y="33791"/>
                  <a:pt x="33102" y="33850"/>
                  <a:pt x="33102" y="33850"/>
                </a:cubicBezTo>
                <a:cubicBezTo>
                  <a:pt x="33102" y="33850"/>
                  <a:pt x="33071" y="33850"/>
                  <a:pt x="33071" y="33791"/>
                </a:cubicBezTo>
                <a:cubicBezTo>
                  <a:pt x="33071" y="33791"/>
                  <a:pt x="33071" y="33791"/>
                  <a:pt x="33102" y="33791"/>
                </a:cubicBezTo>
                <a:cubicBezTo>
                  <a:pt x="33102" y="33791"/>
                  <a:pt x="33102" y="33731"/>
                  <a:pt x="33102" y="33731"/>
                </a:cubicBezTo>
                <a:cubicBezTo>
                  <a:pt x="33133" y="33731"/>
                  <a:pt x="33133" y="33791"/>
                  <a:pt x="33133" y="33791"/>
                </a:cubicBezTo>
                <a:cubicBezTo>
                  <a:pt x="33133" y="33791"/>
                  <a:pt x="33133" y="33791"/>
                  <a:pt x="33133" y="33731"/>
                </a:cubicBezTo>
                <a:cubicBezTo>
                  <a:pt x="33133" y="33671"/>
                  <a:pt x="33133" y="33671"/>
                  <a:pt x="33133" y="33611"/>
                </a:cubicBezTo>
                <a:cubicBezTo>
                  <a:pt x="33102" y="33611"/>
                  <a:pt x="33071" y="33611"/>
                  <a:pt x="33071" y="33611"/>
                </a:cubicBezTo>
                <a:cubicBezTo>
                  <a:pt x="33039" y="33552"/>
                  <a:pt x="33039" y="33492"/>
                  <a:pt x="33008" y="33492"/>
                </a:cubicBezTo>
                <a:cubicBezTo>
                  <a:pt x="33008" y="33552"/>
                  <a:pt x="33008" y="33552"/>
                  <a:pt x="33008" y="33552"/>
                </a:cubicBezTo>
                <a:cubicBezTo>
                  <a:pt x="32977" y="33552"/>
                  <a:pt x="32946" y="33552"/>
                  <a:pt x="32946" y="33552"/>
                </a:cubicBezTo>
                <a:cubicBezTo>
                  <a:pt x="32914" y="33492"/>
                  <a:pt x="32914" y="33492"/>
                  <a:pt x="32914" y="33492"/>
                </a:cubicBezTo>
                <a:cubicBezTo>
                  <a:pt x="32914" y="33492"/>
                  <a:pt x="32946" y="33492"/>
                  <a:pt x="32946" y="33492"/>
                </a:cubicBezTo>
                <a:cubicBezTo>
                  <a:pt x="32946" y="33432"/>
                  <a:pt x="32946" y="33432"/>
                  <a:pt x="32946" y="33432"/>
                </a:cubicBezTo>
                <a:cubicBezTo>
                  <a:pt x="32946" y="33373"/>
                  <a:pt x="32977" y="33373"/>
                  <a:pt x="32977" y="33373"/>
                </a:cubicBezTo>
                <a:cubicBezTo>
                  <a:pt x="32977" y="33313"/>
                  <a:pt x="32977" y="33313"/>
                  <a:pt x="32946" y="33313"/>
                </a:cubicBezTo>
                <a:cubicBezTo>
                  <a:pt x="32946" y="33313"/>
                  <a:pt x="32914" y="33313"/>
                  <a:pt x="32883" y="33313"/>
                </a:cubicBezTo>
                <a:cubicBezTo>
                  <a:pt x="32883" y="33253"/>
                  <a:pt x="32852" y="33253"/>
                  <a:pt x="32852" y="33253"/>
                </a:cubicBezTo>
                <a:cubicBezTo>
                  <a:pt x="32852" y="33313"/>
                  <a:pt x="32821" y="33313"/>
                  <a:pt x="32821" y="33313"/>
                </a:cubicBezTo>
                <a:cubicBezTo>
                  <a:pt x="32789" y="33253"/>
                  <a:pt x="32821" y="33194"/>
                  <a:pt x="32852" y="33194"/>
                </a:cubicBezTo>
                <a:cubicBezTo>
                  <a:pt x="32852" y="33194"/>
                  <a:pt x="32852" y="33194"/>
                  <a:pt x="32883" y="33194"/>
                </a:cubicBezTo>
                <a:cubicBezTo>
                  <a:pt x="32883" y="33194"/>
                  <a:pt x="32883" y="33134"/>
                  <a:pt x="32914" y="33134"/>
                </a:cubicBezTo>
                <a:cubicBezTo>
                  <a:pt x="32946" y="33134"/>
                  <a:pt x="32946" y="33134"/>
                  <a:pt x="32946" y="33074"/>
                </a:cubicBezTo>
                <a:cubicBezTo>
                  <a:pt x="32946" y="33014"/>
                  <a:pt x="32946" y="33014"/>
                  <a:pt x="32914" y="33014"/>
                </a:cubicBezTo>
                <a:cubicBezTo>
                  <a:pt x="32914" y="32955"/>
                  <a:pt x="32914" y="32955"/>
                  <a:pt x="32883" y="32955"/>
                </a:cubicBezTo>
                <a:cubicBezTo>
                  <a:pt x="32883" y="32955"/>
                  <a:pt x="32883" y="32895"/>
                  <a:pt x="32852" y="32895"/>
                </a:cubicBezTo>
                <a:cubicBezTo>
                  <a:pt x="32852" y="32895"/>
                  <a:pt x="32852" y="32895"/>
                  <a:pt x="32821" y="32895"/>
                </a:cubicBezTo>
                <a:cubicBezTo>
                  <a:pt x="32821" y="32895"/>
                  <a:pt x="32821" y="32835"/>
                  <a:pt x="32821" y="32835"/>
                </a:cubicBezTo>
                <a:cubicBezTo>
                  <a:pt x="32789" y="32835"/>
                  <a:pt x="32789" y="32835"/>
                  <a:pt x="32789" y="32835"/>
                </a:cubicBezTo>
                <a:cubicBezTo>
                  <a:pt x="32758" y="32895"/>
                  <a:pt x="32758" y="32895"/>
                  <a:pt x="32758" y="32835"/>
                </a:cubicBezTo>
                <a:cubicBezTo>
                  <a:pt x="32758" y="32835"/>
                  <a:pt x="32758" y="32835"/>
                  <a:pt x="32727" y="32776"/>
                </a:cubicBezTo>
                <a:cubicBezTo>
                  <a:pt x="32727" y="32776"/>
                  <a:pt x="32727" y="32776"/>
                  <a:pt x="32727" y="32716"/>
                </a:cubicBezTo>
                <a:cubicBezTo>
                  <a:pt x="32758" y="32716"/>
                  <a:pt x="32758" y="32716"/>
                  <a:pt x="32758" y="32716"/>
                </a:cubicBezTo>
                <a:cubicBezTo>
                  <a:pt x="32789" y="32776"/>
                  <a:pt x="32789" y="32716"/>
                  <a:pt x="32789" y="32716"/>
                </a:cubicBezTo>
                <a:cubicBezTo>
                  <a:pt x="32789" y="32656"/>
                  <a:pt x="32727" y="32716"/>
                  <a:pt x="32727" y="32656"/>
                </a:cubicBezTo>
                <a:cubicBezTo>
                  <a:pt x="32727" y="32656"/>
                  <a:pt x="32758" y="32597"/>
                  <a:pt x="32758" y="32597"/>
                </a:cubicBezTo>
                <a:cubicBezTo>
                  <a:pt x="32758" y="32597"/>
                  <a:pt x="32758" y="32537"/>
                  <a:pt x="32758" y="32597"/>
                </a:cubicBezTo>
                <a:cubicBezTo>
                  <a:pt x="32758" y="32597"/>
                  <a:pt x="32758" y="32597"/>
                  <a:pt x="32727" y="32597"/>
                </a:cubicBezTo>
                <a:cubicBezTo>
                  <a:pt x="32727" y="32597"/>
                  <a:pt x="32727" y="32597"/>
                  <a:pt x="32727" y="32597"/>
                </a:cubicBezTo>
                <a:cubicBezTo>
                  <a:pt x="32696" y="32597"/>
                  <a:pt x="32696" y="32656"/>
                  <a:pt x="32696" y="32656"/>
                </a:cubicBezTo>
                <a:cubicBezTo>
                  <a:pt x="32664" y="32656"/>
                  <a:pt x="32664" y="32597"/>
                  <a:pt x="32664" y="32597"/>
                </a:cubicBezTo>
                <a:cubicBezTo>
                  <a:pt x="32664" y="32597"/>
                  <a:pt x="32633" y="32597"/>
                  <a:pt x="32633" y="32597"/>
                </a:cubicBezTo>
                <a:cubicBezTo>
                  <a:pt x="32570" y="32597"/>
                  <a:pt x="32539" y="32656"/>
                  <a:pt x="32508" y="32716"/>
                </a:cubicBezTo>
                <a:cubicBezTo>
                  <a:pt x="32508" y="32656"/>
                  <a:pt x="32539" y="32656"/>
                  <a:pt x="32570" y="32597"/>
                </a:cubicBezTo>
                <a:cubicBezTo>
                  <a:pt x="32570" y="32597"/>
                  <a:pt x="32570" y="32597"/>
                  <a:pt x="32602" y="32537"/>
                </a:cubicBezTo>
                <a:cubicBezTo>
                  <a:pt x="32602" y="32537"/>
                  <a:pt x="32633" y="32537"/>
                  <a:pt x="32633" y="32537"/>
                </a:cubicBezTo>
                <a:cubicBezTo>
                  <a:pt x="32664" y="32537"/>
                  <a:pt x="32664" y="32597"/>
                  <a:pt x="32696" y="32597"/>
                </a:cubicBezTo>
                <a:cubicBezTo>
                  <a:pt x="32696" y="32537"/>
                  <a:pt x="32664" y="32537"/>
                  <a:pt x="32664" y="32477"/>
                </a:cubicBezTo>
                <a:cubicBezTo>
                  <a:pt x="32664" y="32477"/>
                  <a:pt x="32696" y="32477"/>
                  <a:pt x="32696" y="32417"/>
                </a:cubicBezTo>
                <a:cubicBezTo>
                  <a:pt x="32696" y="32417"/>
                  <a:pt x="32696" y="32417"/>
                  <a:pt x="32696" y="32417"/>
                </a:cubicBezTo>
                <a:cubicBezTo>
                  <a:pt x="32696" y="32358"/>
                  <a:pt x="32727" y="32358"/>
                  <a:pt x="32727" y="32298"/>
                </a:cubicBezTo>
                <a:cubicBezTo>
                  <a:pt x="32727" y="32238"/>
                  <a:pt x="32696" y="32238"/>
                  <a:pt x="32664" y="32238"/>
                </a:cubicBezTo>
                <a:cubicBezTo>
                  <a:pt x="32633" y="32238"/>
                  <a:pt x="32633" y="32358"/>
                  <a:pt x="32602" y="32298"/>
                </a:cubicBezTo>
                <a:cubicBezTo>
                  <a:pt x="32570" y="32238"/>
                  <a:pt x="32570" y="32298"/>
                  <a:pt x="32539" y="32298"/>
                </a:cubicBezTo>
                <a:cubicBezTo>
                  <a:pt x="32539" y="32358"/>
                  <a:pt x="32539" y="32358"/>
                  <a:pt x="32508" y="32298"/>
                </a:cubicBezTo>
                <a:cubicBezTo>
                  <a:pt x="32508" y="32298"/>
                  <a:pt x="32508" y="32298"/>
                  <a:pt x="32508" y="32298"/>
                </a:cubicBezTo>
                <a:cubicBezTo>
                  <a:pt x="32508" y="32298"/>
                  <a:pt x="32477" y="32298"/>
                  <a:pt x="32477" y="32298"/>
                </a:cubicBezTo>
                <a:cubicBezTo>
                  <a:pt x="32477" y="32298"/>
                  <a:pt x="32477" y="32298"/>
                  <a:pt x="32445" y="32298"/>
                </a:cubicBezTo>
                <a:cubicBezTo>
                  <a:pt x="32445" y="32298"/>
                  <a:pt x="32445" y="32358"/>
                  <a:pt x="32414" y="32358"/>
                </a:cubicBezTo>
                <a:cubicBezTo>
                  <a:pt x="32414" y="32298"/>
                  <a:pt x="32414" y="32298"/>
                  <a:pt x="32414" y="32298"/>
                </a:cubicBezTo>
                <a:cubicBezTo>
                  <a:pt x="32414" y="32298"/>
                  <a:pt x="32383" y="32298"/>
                  <a:pt x="32383" y="32238"/>
                </a:cubicBezTo>
                <a:cubicBezTo>
                  <a:pt x="32414" y="32238"/>
                  <a:pt x="32445" y="32238"/>
                  <a:pt x="32445" y="32238"/>
                </a:cubicBezTo>
                <a:cubicBezTo>
                  <a:pt x="32477" y="32238"/>
                  <a:pt x="32477" y="32238"/>
                  <a:pt x="32508" y="32238"/>
                </a:cubicBezTo>
                <a:cubicBezTo>
                  <a:pt x="32508" y="32179"/>
                  <a:pt x="32539" y="32238"/>
                  <a:pt x="32539" y="32179"/>
                </a:cubicBezTo>
                <a:cubicBezTo>
                  <a:pt x="32570" y="32179"/>
                  <a:pt x="32570" y="32119"/>
                  <a:pt x="32602" y="32119"/>
                </a:cubicBezTo>
                <a:cubicBezTo>
                  <a:pt x="32602" y="32119"/>
                  <a:pt x="32602" y="32059"/>
                  <a:pt x="32570" y="32059"/>
                </a:cubicBezTo>
                <a:cubicBezTo>
                  <a:pt x="32539" y="32059"/>
                  <a:pt x="32570" y="32059"/>
                  <a:pt x="32570" y="32000"/>
                </a:cubicBezTo>
                <a:cubicBezTo>
                  <a:pt x="32570" y="31940"/>
                  <a:pt x="32570" y="31940"/>
                  <a:pt x="32539" y="31940"/>
                </a:cubicBezTo>
                <a:cubicBezTo>
                  <a:pt x="32539" y="31880"/>
                  <a:pt x="32508" y="31880"/>
                  <a:pt x="32508" y="31880"/>
                </a:cubicBezTo>
                <a:cubicBezTo>
                  <a:pt x="32508" y="31880"/>
                  <a:pt x="32477" y="31940"/>
                  <a:pt x="32477" y="31880"/>
                </a:cubicBezTo>
                <a:cubicBezTo>
                  <a:pt x="32477" y="31880"/>
                  <a:pt x="32477" y="31880"/>
                  <a:pt x="32477" y="31820"/>
                </a:cubicBezTo>
                <a:cubicBezTo>
                  <a:pt x="32508" y="31820"/>
                  <a:pt x="32477" y="31820"/>
                  <a:pt x="32477" y="31761"/>
                </a:cubicBezTo>
                <a:cubicBezTo>
                  <a:pt x="32445" y="31701"/>
                  <a:pt x="32539" y="31761"/>
                  <a:pt x="32508" y="31701"/>
                </a:cubicBezTo>
                <a:cubicBezTo>
                  <a:pt x="32508" y="31701"/>
                  <a:pt x="32477" y="31701"/>
                  <a:pt x="32477" y="31701"/>
                </a:cubicBezTo>
                <a:cubicBezTo>
                  <a:pt x="32445" y="31701"/>
                  <a:pt x="32445" y="31641"/>
                  <a:pt x="32445" y="31641"/>
                </a:cubicBezTo>
                <a:cubicBezTo>
                  <a:pt x="32445" y="31641"/>
                  <a:pt x="32414" y="31641"/>
                  <a:pt x="32414" y="31701"/>
                </a:cubicBezTo>
                <a:cubicBezTo>
                  <a:pt x="32414" y="31701"/>
                  <a:pt x="32383" y="31701"/>
                  <a:pt x="32383" y="31701"/>
                </a:cubicBezTo>
                <a:cubicBezTo>
                  <a:pt x="32383" y="31701"/>
                  <a:pt x="32352" y="31701"/>
                  <a:pt x="32352" y="31701"/>
                </a:cubicBezTo>
                <a:cubicBezTo>
                  <a:pt x="32352" y="31701"/>
                  <a:pt x="32320" y="31701"/>
                  <a:pt x="32320" y="31701"/>
                </a:cubicBezTo>
                <a:cubicBezTo>
                  <a:pt x="32289" y="31701"/>
                  <a:pt x="32258" y="31701"/>
                  <a:pt x="32258" y="31701"/>
                </a:cubicBezTo>
                <a:cubicBezTo>
                  <a:pt x="32227" y="31761"/>
                  <a:pt x="32227" y="31820"/>
                  <a:pt x="32227" y="31761"/>
                </a:cubicBezTo>
                <a:cubicBezTo>
                  <a:pt x="32227" y="31761"/>
                  <a:pt x="32227" y="31701"/>
                  <a:pt x="32227" y="31701"/>
                </a:cubicBezTo>
                <a:cubicBezTo>
                  <a:pt x="32227" y="31701"/>
                  <a:pt x="32195" y="31701"/>
                  <a:pt x="32195" y="31701"/>
                </a:cubicBezTo>
                <a:cubicBezTo>
                  <a:pt x="32195" y="31701"/>
                  <a:pt x="32227" y="31701"/>
                  <a:pt x="32227" y="31701"/>
                </a:cubicBezTo>
                <a:cubicBezTo>
                  <a:pt x="32258" y="31701"/>
                  <a:pt x="32258" y="31701"/>
                  <a:pt x="32258" y="31701"/>
                </a:cubicBezTo>
                <a:cubicBezTo>
                  <a:pt x="32289" y="31701"/>
                  <a:pt x="32289" y="31701"/>
                  <a:pt x="32289" y="31701"/>
                </a:cubicBezTo>
                <a:cubicBezTo>
                  <a:pt x="32320" y="31701"/>
                  <a:pt x="32352" y="31701"/>
                  <a:pt x="32383" y="31641"/>
                </a:cubicBezTo>
                <a:cubicBezTo>
                  <a:pt x="32383" y="31641"/>
                  <a:pt x="32383" y="31641"/>
                  <a:pt x="32383" y="31641"/>
                </a:cubicBezTo>
                <a:cubicBezTo>
                  <a:pt x="32414" y="31582"/>
                  <a:pt x="32414" y="31641"/>
                  <a:pt x="32414" y="31582"/>
                </a:cubicBezTo>
                <a:cubicBezTo>
                  <a:pt x="32445" y="31522"/>
                  <a:pt x="32352" y="31582"/>
                  <a:pt x="32352" y="31522"/>
                </a:cubicBezTo>
                <a:cubicBezTo>
                  <a:pt x="32352" y="31462"/>
                  <a:pt x="32352" y="31462"/>
                  <a:pt x="32352" y="31402"/>
                </a:cubicBezTo>
                <a:cubicBezTo>
                  <a:pt x="32352" y="31402"/>
                  <a:pt x="32352" y="31402"/>
                  <a:pt x="32320" y="31402"/>
                </a:cubicBezTo>
                <a:cubicBezTo>
                  <a:pt x="32320" y="31462"/>
                  <a:pt x="32320" y="31462"/>
                  <a:pt x="32320" y="31462"/>
                </a:cubicBezTo>
                <a:cubicBezTo>
                  <a:pt x="32289" y="31462"/>
                  <a:pt x="32289" y="31402"/>
                  <a:pt x="32289" y="31402"/>
                </a:cubicBezTo>
                <a:cubicBezTo>
                  <a:pt x="32289" y="31402"/>
                  <a:pt x="32289" y="31402"/>
                  <a:pt x="32289" y="31402"/>
                </a:cubicBezTo>
                <a:cubicBezTo>
                  <a:pt x="32258" y="31402"/>
                  <a:pt x="32258" y="31402"/>
                  <a:pt x="32258" y="31402"/>
                </a:cubicBezTo>
                <a:cubicBezTo>
                  <a:pt x="32258" y="31343"/>
                  <a:pt x="32227" y="31343"/>
                  <a:pt x="32227" y="31343"/>
                </a:cubicBezTo>
                <a:cubicBezTo>
                  <a:pt x="32195" y="31343"/>
                  <a:pt x="32195" y="31343"/>
                  <a:pt x="32227" y="31283"/>
                </a:cubicBezTo>
                <a:cubicBezTo>
                  <a:pt x="32227" y="31283"/>
                  <a:pt x="32258" y="31343"/>
                  <a:pt x="32258" y="31343"/>
                </a:cubicBezTo>
                <a:cubicBezTo>
                  <a:pt x="32289" y="31343"/>
                  <a:pt x="32289" y="31343"/>
                  <a:pt x="32289" y="31283"/>
                </a:cubicBezTo>
                <a:cubicBezTo>
                  <a:pt x="32289" y="31283"/>
                  <a:pt x="32289" y="31223"/>
                  <a:pt x="32289" y="31223"/>
                </a:cubicBezTo>
                <a:cubicBezTo>
                  <a:pt x="32258" y="31223"/>
                  <a:pt x="32258" y="31223"/>
                  <a:pt x="32258" y="31223"/>
                </a:cubicBezTo>
                <a:cubicBezTo>
                  <a:pt x="32227" y="31164"/>
                  <a:pt x="32227" y="31164"/>
                  <a:pt x="32227" y="31164"/>
                </a:cubicBezTo>
                <a:cubicBezTo>
                  <a:pt x="32227" y="31104"/>
                  <a:pt x="32195" y="31104"/>
                  <a:pt x="32164" y="31104"/>
                </a:cubicBezTo>
                <a:cubicBezTo>
                  <a:pt x="32164" y="31044"/>
                  <a:pt x="32133" y="31044"/>
                  <a:pt x="32133" y="31044"/>
                </a:cubicBezTo>
                <a:cubicBezTo>
                  <a:pt x="32133" y="31044"/>
                  <a:pt x="32133" y="30985"/>
                  <a:pt x="32133" y="30925"/>
                </a:cubicBezTo>
                <a:cubicBezTo>
                  <a:pt x="32133" y="30925"/>
                  <a:pt x="32133" y="30925"/>
                  <a:pt x="32133" y="30925"/>
                </a:cubicBezTo>
                <a:cubicBezTo>
                  <a:pt x="32164" y="30865"/>
                  <a:pt x="32164" y="30865"/>
                  <a:pt x="32133" y="30865"/>
                </a:cubicBezTo>
                <a:cubicBezTo>
                  <a:pt x="32133" y="30865"/>
                  <a:pt x="32133" y="30865"/>
                  <a:pt x="32133" y="30865"/>
                </a:cubicBezTo>
                <a:cubicBezTo>
                  <a:pt x="32133" y="30805"/>
                  <a:pt x="32133" y="30865"/>
                  <a:pt x="32133" y="30805"/>
                </a:cubicBezTo>
                <a:cubicBezTo>
                  <a:pt x="32133" y="30805"/>
                  <a:pt x="32133" y="30746"/>
                  <a:pt x="32133" y="30746"/>
                </a:cubicBezTo>
                <a:cubicBezTo>
                  <a:pt x="32102" y="30686"/>
                  <a:pt x="32070" y="30746"/>
                  <a:pt x="32070" y="30746"/>
                </a:cubicBezTo>
                <a:cubicBezTo>
                  <a:pt x="32070" y="30805"/>
                  <a:pt x="32039" y="30805"/>
                  <a:pt x="32039" y="30805"/>
                </a:cubicBezTo>
                <a:cubicBezTo>
                  <a:pt x="32039" y="30805"/>
                  <a:pt x="32039" y="30865"/>
                  <a:pt x="32039" y="30865"/>
                </a:cubicBezTo>
                <a:cubicBezTo>
                  <a:pt x="32008" y="30805"/>
                  <a:pt x="32008" y="30805"/>
                  <a:pt x="32008" y="30805"/>
                </a:cubicBezTo>
                <a:cubicBezTo>
                  <a:pt x="32008" y="30805"/>
                  <a:pt x="32008" y="30746"/>
                  <a:pt x="32008" y="30746"/>
                </a:cubicBezTo>
                <a:cubicBezTo>
                  <a:pt x="32008" y="30746"/>
                  <a:pt x="32039" y="30746"/>
                  <a:pt x="32039" y="30746"/>
                </a:cubicBezTo>
                <a:cubicBezTo>
                  <a:pt x="32039" y="30805"/>
                  <a:pt x="32070" y="30746"/>
                  <a:pt x="32039" y="30686"/>
                </a:cubicBezTo>
                <a:cubicBezTo>
                  <a:pt x="32039" y="30686"/>
                  <a:pt x="32008" y="30686"/>
                  <a:pt x="32008" y="30686"/>
                </a:cubicBezTo>
                <a:cubicBezTo>
                  <a:pt x="32008" y="30686"/>
                  <a:pt x="31977" y="30686"/>
                  <a:pt x="31977" y="30686"/>
                </a:cubicBezTo>
                <a:cubicBezTo>
                  <a:pt x="31945" y="30686"/>
                  <a:pt x="31945" y="30746"/>
                  <a:pt x="31945" y="30746"/>
                </a:cubicBezTo>
                <a:cubicBezTo>
                  <a:pt x="31914" y="30746"/>
                  <a:pt x="31945" y="30686"/>
                  <a:pt x="31945" y="30626"/>
                </a:cubicBezTo>
                <a:cubicBezTo>
                  <a:pt x="31945" y="30626"/>
                  <a:pt x="31945" y="30626"/>
                  <a:pt x="31977" y="30567"/>
                </a:cubicBezTo>
                <a:cubicBezTo>
                  <a:pt x="31977" y="30567"/>
                  <a:pt x="31977" y="30567"/>
                  <a:pt x="31977" y="30507"/>
                </a:cubicBezTo>
                <a:cubicBezTo>
                  <a:pt x="31977" y="30507"/>
                  <a:pt x="31977" y="30507"/>
                  <a:pt x="32008" y="30507"/>
                </a:cubicBezTo>
                <a:cubicBezTo>
                  <a:pt x="32008" y="30447"/>
                  <a:pt x="32039" y="30507"/>
                  <a:pt x="32039" y="30507"/>
                </a:cubicBezTo>
                <a:cubicBezTo>
                  <a:pt x="32039" y="30447"/>
                  <a:pt x="32039" y="30447"/>
                  <a:pt x="32039" y="30447"/>
                </a:cubicBezTo>
                <a:cubicBezTo>
                  <a:pt x="32008" y="30447"/>
                  <a:pt x="32008" y="30447"/>
                  <a:pt x="32008" y="30388"/>
                </a:cubicBezTo>
                <a:cubicBezTo>
                  <a:pt x="32039" y="30388"/>
                  <a:pt x="32039" y="30388"/>
                  <a:pt x="32039" y="30388"/>
                </a:cubicBezTo>
                <a:cubicBezTo>
                  <a:pt x="32039" y="30328"/>
                  <a:pt x="32008" y="30328"/>
                  <a:pt x="32008" y="30328"/>
                </a:cubicBezTo>
                <a:cubicBezTo>
                  <a:pt x="31977" y="30328"/>
                  <a:pt x="31977" y="30328"/>
                  <a:pt x="31977" y="30328"/>
                </a:cubicBezTo>
                <a:cubicBezTo>
                  <a:pt x="31945" y="30268"/>
                  <a:pt x="31945" y="30328"/>
                  <a:pt x="31945" y="30328"/>
                </a:cubicBezTo>
                <a:cubicBezTo>
                  <a:pt x="31914" y="30328"/>
                  <a:pt x="31914" y="30268"/>
                  <a:pt x="31914" y="30268"/>
                </a:cubicBezTo>
                <a:cubicBezTo>
                  <a:pt x="31883" y="30268"/>
                  <a:pt x="31914" y="30268"/>
                  <a:pt x="31883" y="30268"/>
                </a:cubicBezTo>
                <a:cubicBezTo>
                  <a:pt x="31883" y="30268"/>
                  <a:pt x="31883" y="30268"/>
                  <a:pt x="31883" y="30268"/>
                </a:cubicBezTo>
                <a:cubicBezTo>
                  <a:pt x="31883" y="30328"/>
                  <a:pt x="31914" y="30328"/>
                  <a:pt x="31914" y="30328"/>
                </a:cubicBezTo>
                <a:cubicBezTo>
                  <a:pt x="31914" y="30328"/>
                  <a:pt x="31914" y="30388"/>
                  <a:pt x="31883" y="30388"/>
                </a:cubicBezTo>
                <a:cubicBezTo>
                  <a:pt x="31883" y="30447"/>
                  <a:pt x="31883" y="30447"/>
                  <a:pt x="31883" y="30507"/>
                </a:cubicBezTo>
                <a:cubicBezTo>
                  <a:pt x="31883" y="30567"/>
                  <a:pt x="31852" y="30567"/>
                  <a:pt x="31852" y="30626"/>
                </a:cubicBezTo>
                <a:cubicBezTo>
                  <a:pt x="31820" y="30686"/>
                  <a:pt x="31820" y="30686"/>
                  <a:pt x="31820" y="30746"/>
                </a:cubicBezTo>
                <a:cubicBezTo>
                  <a:pt x="31820" y="30746"/>
                  <a:pt x="31820" y="30805"/>
                  <a:pt x="31820" y="30805"/>
                </a:cubicBezTo>
                <a:cubicBezTo>
                  <a:pt x="31789" y="30805"/>
                  <a:pt x="31789" y="30865"/>
                  <a:pt x="31789" y="30865"/>
                </a:cubicBezTo>
                <a:cubicBezTo>
                  <a:pt x="31758" y="30865"/>
                  <a:pt x="31789" y="30925"/>
                  <a:pt x="31758" y="30925"/>
                </a:cubicBezTo>
                <a:cubicBezTo>
                  <a:pt x="31758" y="30925"/>
                  <a:pt x="31727" y="30925"/>
                  <a:pt x="31727" y="30925"/>
                </a:cubicBezTo>
                <a:cubicBezTo>
                  <a:pt x="31695" y="30865"/>
                  <a:pt x="31695" y="30925"/>
                  <a:pt x="31664" y="30985"/>
                </a:cubicBezTo>
                <a:cubicBezTo>
                  <a:pt x="31664" y="30985"/>
                  <a:pt x="31664" y="30985"/>
                  <a:pt x="31664" y="31044"/>
                </a:cubicBezTo>
                <a:cubicBezTo>
                  <a:pt x="31664" y="31044"/>
                  <a:pt x="31664" y="31104"/>
                  <a:pt x="31664" y="31164"/>
                </a:cubicBezTo>
                <a:cubicBezTo>
                  <a:pt x="31664" y="31164"/>
                  <a:pt x="31664" y="31164"/>
                  <a:pt x="31664" y="31164"/>
                </a:cubicBezTo>
                <a:cubicBezTo>
                  <a:pt x="31695" y="31223"/>
                  <a:pt x="31664" y="31223"/>
                  <a:pt x="31664" y="31223"/>
                </a:cubicBezTo>
                <a:cubicBezTo>
                  <a:pt x="31695" y="31223"/>
                  <a:pt x="31727" y="31223"/>
                  <a:pt x="31695" y="31283"/>
                </a:cubicBezTo>
                <a:cubicBezTo>
                  <a:pt x="31695" y="31283"/>
                  <a:pt x="31695" y="31283"/>
                  <a:pt x="31695" y="31283"/>
                </a:cubicBezTo>
                <a:cubicBezTo>
                  <a:pt x="31664" y="31283"/>
                  <a:pt x="31664" y="31283"/>
                  <a:pt x="31664" y="31283"/>
                </a:cubicBezTo>
                <a:cubicBezTo>
                  <a:pt x="31664" y="31283"/>
                  <a:pt x="31664" y="31223"/>
                  <a:pt x="31633" y="31283"/>
                </a:cubicBezTo>
                <a:cubicBezTo>
                  <a:pt x="31633" y="31283"/>
                  <a:pt x="31633" y="31283"/>
                  <a:pt x="31633" y="31283"/>
                </a:cubicBezTo>
                <a:cubicBezTo>
                  <a:pt x="31664" y="31343"/>
                  <a:pt x="31664" y="31343"/>
                  <a:pt x="31695" y="31343"/>
                </a:cubicBezTo>
                <a:cubicBezTo>
                  <a:pt x="31695" y="31343"/>
                  <a:pt x="31695" y="31343"/>
                  <a:pt x="31695" y="31343"/>
                </a:cubicBezTo>
                <a:cubicBezTo>
                  <a:pt x="31695" y="31343"/>
                  <a:pt x="31695" y="31402"/>
                  <a:pt x="31695" y="31402"/>
                </a:cubicBezTo>
                <a:cubicBezTo>
                  <a:pt x="31695" y="31402"/>
                  <a:pt x="31664" y="31462"/>
                  <a:pt x="31664" y="31402"/>
                </a:cubicBezTo>
                <a:cubicBezTo>
                  <a:pt x="31664" y="31402"/>
                  <a:pt x="31664" y="31343"/>
                  <a:pt x="31633" y="31402"/>
                </a:cubicBezTo>
                <a:cubicBezTo>
                  <a:pt x="31633" y="31402"/>
                  <a:pt x="31633" y="31402"/>
                  <a:pt x="31633" y="31462"/>
                </a:cubicBezTo>
                <a:cubicBezTo>
                  <a:pt x="31664" y="31462"/>
                  <a:pt x="31664" y="31462"/>
                  <a:pt x="31664" y="31462"/>
                </a:cubicBezTo>
                <a:cubicBezTo>
                  <a:pt x="31664" y="31462"/>
                  <a:pt x="31664" y="31462"/>
                  <a:pt x="31664" y="31522"/>
                </a:cubicBezTo>
                <a:cubicBezTo>
                  <a:pt x="31664" y="31522"/>
                  <a:pt x="31664" y="31522"/>
                  <a:pt x="31633" y="31582"/>
                </a:cubicBezTo>
                <a:cubicBezTo>
                  <a:pt x="31633" y="31582"/>
                  <a:pt x="31633" y="31582"/>
                  <a:pt x="31633" y="31522"/>
                </a:cubicBezTo>
                <a:cubicBezTo>
                  <a:pt x="31601" y="31522"/>
                  <a:pt x="31601" y="31522"/>
                  <a:pt x="31601" y="31522"/>
                </a:cubicBezTo>
                <a:cubicBezTo>
                  <a:pt x="31601" y="31462"/>
                  <a:pt x="31601" y="31462"/>
                  <a:pt x="31570" y="31462"/>
                </a:cubicBezTo>
                <a:cubicBezTo>
                  <a:pt x="31570" y="31522"/>
                  <a:pt x="31570" y="31522"/>
                  <a:pt x="31570" y="31582"/>
                </a:cubicBezTo>
                <a:cubicBezTo>
                  <a:pt x="31570" y="31582"/>
                  <a:pt x="31570" y="31582"/>
                  <a:pt x="31570" y="31641"/>
                </a:cubicBezTo>
                <a:cubicBezTo>
                  <a:pt x="31601" y="31641"/>
                  <a:pt x="31601" y="31582"/>
                  <a:pt x="31601" y="31641"/>
                </a:cubicBezTo>
                <a:cubicBezTo>
                  <a:pt x="31601" y="31641"/>
                  <a:pt x="31570" y="31701"/>
                  <a:pt x="31601" y="31701"/>
                </a:cubicBezTo>
                <a:cubicBezTo>
                  <a:pt x="31601" y="31701"/>
                  <a:pt x="31633" y="31701"/>
                  <a:pt x="31633" y="31701"/>
                </a:cubicBezTo>
                <a:cubicBezTo>
                  <a:pt x="31633" y="31701"/>
                  <a:pt x="31664" y="31641"/>
                  <a:pt x="31664" y="31701"/>
                </a:cubicBezTo>
                <a:cubicBezTo>
                  <a:pt x="31695" y="31701"/>
                  <a:pt x="31695" y="31701"/>
                  <a:pt x="31664" y="31701"/>
                </a:cubicBezTo>
                <a:cubicBezTo>
                  <a:pt x="31664" y="31761"/>
                  <a:pt x="31633" y="31701"/>
                  <a:pt x="31601" y="31701"/>
                </a:cubicBezTo>
                <a:cubicBezTo>
                  <a:pt x="31601" y="31701"/>
                  <a:pt x="31539" y="31701"/>
                  <a:pt x="31570" y="31761"/>
                </a:cubicBezTo>
                <a:cubicBezTo>
                  <a:pt x="31570" y="31761"/>
                  <a:pt x="31601" y="31761"/>
                  <a:pt x="31601" y="31820"/>
                </a:cubicBezTo>
                <a:cubicBezTo>
                  <a:pt x="31570" y="31820"/>
                  <a:pt x="31570" y="31820"/>
                  <a:pt x="31570" y="31761"/>
                </a:cubicBezTo>
                <a:cubicBezTo>
                  <a:pt x="31539" y="31761"/>
                  <a:pt x="31539" y="31761"/>
                  <a:pt x="31539" y="31761"/>
                </a:cubicBezTo>
                <a:cubicBezTo>
                  <a:pt x="31539" y="31761"/>
                  <a:pt x="31539" y="31701"/>
                  <a:pt x="31508" y="31761"/>
                </a:cubicBezTo>
                <a:cubicBezTo>
                  <a:pt x="31508" y="31761"/>
                  <a:pt x="31508" y="31820"/>
                  <a:pt x="31508" y="31820"/>
                </a:cubicBezTo>
                <a:cubicBezTo>
                  <a:pt x="31508" y="31820"/>
                  <a:pt x="31508" y="31880"/>
                  <a:pt x="31508" y="31880"/>
                </a:cubicBezTo>
                <a:cubicBezTo>
                  <a:pt x="31508" y="31880"/>
                  <a:pt x="31508" y="31880"/>
                  <a:pt x="31539" y="31940"/>
                </a:cubicBezTo>
                <a:cubicBezTo>
                  <a:pt x="31539" y="31940"/>
                  <a:pt x="31539" y="31940"/>
                  <a:pt x="31508" y="31940"/>
                </a:cubicBezTo>
                <a:cubicBezTo>
                  <a:pt x="31508" y="31940"/>
                  <a:pt x="31508" y="32000"/>
                  <a:pt x="31476" y="32000"/>
                </a:cubicBezTo>
                <a:cubicBezTo>
                  <a:pt x="31476" y="32000"/>
                  <a:pt x="31476" y="32000"/>
                  <a:pt x="31476" y="32059"/>
                </a:cubicBezTo>
                <a:cubicBezTo>
                  <a:pt x="31476" y="32059"/>
                  <a:pt x="31476" y="32059"/>
                  <a:pt x="31476" y="32059"/>
                </a:cubicBezTo>
                <a:cubicBezTo>
                  <a:pt x="31508" y="32059"/>
                  <a:pt x="31476" y="32059"/>
                  <a:pt x="31508" y="32059"/>
                </a:cubicBezTo>
                <a:cubicBezTo>
                  <a:pt x="31508" y="32119"/>
                  <a:pt x="31508" y="32119"/>
                  <a:pt x="31508" y="32119"/>
                </a:cubicBezTo>
                <a:cubicBezTo>
                  <a:pt x="31539" y="32179"/>
                  <a:pt x="31508" y="32179"/>
                  <a:pt x="31508" y="32238"/>
                </a:cubicBezTo>
                <a:cubicBezTo>
                  <a:pt x="31508" y="32238"/>
                  <a:pt x="31539" y="32358"/>
                  <a:pt x="31508" y="32358"/>
                </a:cubicBezTo>
                <a:cubicBezTo>
                  <a:pt x="31508" y="32358"/>
                  <a:pt x="31508" y="32358"/>
                  <a:pt x="31508" y="32298"/>
                </a:cubicBezTo>
                <a:cubicBezTo>
                  <a:pt x="31508" y="32298"/>
                  <a:pt x="31476" y="32298"/>
                  <a:pt x="31476" y="32238"/>
                </a:cubicBezTo>
                <a:cubicBezTo>
                  <a:pt x="31476" y="32238"/>
                  <a:pt x="31476" y="32238"/>
                  <a:pt x="31508" y="32179"/>
                </a:cubicBezTo>
                <a:cubicBezTo>
                  <a:pt x="31508" y="32179"/>
                  <a:pt x="31508" y="32179"/>
                  <a:pt x="31508" y="32119"/>
                </a:cubicBezTo>
                <a:cubicBezTo>
                  <a:pt x="31476" y="32119"/>
                  <a:pt x="31476" y="32119"/>
                  <a:pt x="31476" y="32119"/>
                </a:cubicBezTo>
                <a:cubicBezTo>
                  <a:pt x="31445" y="32059"/>
                  <a:pt x="31445" y="32059"/>
                  <a:pt x="31445" y="32000"/>
                </a:cubicBezTo>
                <a:cubicBezTo>
                  <a:pt x="31414" y="32000"/>
                  <a:pt x="31414" y="32000"/>
                  <a:pt x="31383" y="32000"/>
                </a:cubicBezTo>
                <a:cubicBezTo>
                  <a:pt x="31383" y="31940"/>
                  <a:pt x="31383" y="31940"/>
                  <a:pt x="31351" y="31940"/>
                </a:cubicBezTo>
                <a:cubicBezTo>
                  <a:pt x="31351" y="31880"/>
                  <a:pt x="31351" y="31940"/>
                  <a:pt x="31320" y="31940"/>
                </a:cubicBezTo>
                <a:cubicBezTo>
                  <a:pt x="31320" y="32000"/>
                  <a:pt x="31289" y="32000"/>
                  <a:pt x="31289" y="32059"/>
                </a:cubicBezTo>
                <a:cubicBezTo>
                  <a:pt x="31258" y="32119"/>
                  <a:pt x="31258" y="32179"/>
                  <a:pt x="31258" y="32179"/>
                </a:cubicBezTo>
                <a:cubicBezTo>
                  <a:pt x="31258" y="32238"/>
                  <a:pt x="31226" y="32298"/>
                  <a:pt x="31195" y="32298"/>
                </a:cubicBezTo>
                <a:cubicBezTo>
                  <a:pt x="31164" y="32298"/>
                  <a:pt x="31164" y="32358"/>
                  <a:pt x="31133" y="32358"/>
                </a:cubicBezTo>
                <a:cubicBezTo>
                  <a:pt x="31133" y="32358"/>
                  <a:pt x="31101" y="32358"/>
                  <a:pt x="31101" y="32417"/>
                </a:cubicBezTo>
                <a:cubicBezTo>
                  <a:pt x="31070" y="32417"/>
                  <a:pt x="31039" y="32417"/>
                  <a:pt x="31008" y="32417"/>
                </a:cubicBezTo>
                <a:cubicBezTo>
                  <a:pt x="30976" y="32477"/>
                  <a:pt x="30976" y="32477"/>
                  <a:pt x="30945" y="32477"/>
                </a:cubicBezTo>
                <a:cubicBezTo>
                  <a:pt x="30945" y="32537"/>
                  <a:pt x="30914" y="32537"/>
                  <a:pt x="30914" y="32537"/>
                </a:cubicBezTo>
                <a:cubicBezTo>
                  <a:pt x="30914" y="32597"/>
                  <a:pt x="30914" y="32656"/>
                  <a:pt x="30883" y="32656"/>
                </a:cubicBezTo>
                <a:cubicBezTo>
                  <a:pt x="30883" y="32656"/>
                  <a:pt x="30883" y="32597"/>
                  <a:pt x="30883" y="32597"/>
                </a:cubicBezTo>
                <a:cubicBezTo>
                  <a:pt x="30883" y="32537"/>
                  <a:pt x="30883" y="32537"/>
                  <a:pt x="30883" y="32537"/>
                </a:cubicBezTo>
                <a:cubicBezTo>
                  <a:pt x="30914" y="32477"/>
                  <a:pt x="30883" y="32477"/>
                  <a:pt x="30883" y="32477"/>
                </a:cubicBezTo>
                <a:cubicBezTo>
                  <a:pt x="30883" y="32477"/>
                  <a:pt x="30883" y="32417"/>
                  <a:pt x="30883" y="32417"/>
                </a:cubicBezTo>
                <a:cubicBezTo>
                  <a:pt x="30883" y="32358"/>
                  <a:pt x="30883" y="32358"/>
                  <a:pt x="30883" y="32358"/>
                </a:cubicBezTo>
                <a:cubicBezTo>
                  <a:pt x="30883" y="32298"/>
                  <a:pt x="30851" y="32298"/>
                  <a:pt x="30851" y="32298"/>
                </a:cubicBezTo>
                <a:cubicBezTo>
                  <a:pt x="30851" y="32358"/>
                  <a:pt x="30851" y="32358"/>
                  <a:pt x="30851" y="32358"/>
                </a:cubicBezTo>
                <a:cubicBezTo>
                  <a:pt x="30851" y="32417"/>
                  <a:pt x="30851" y="32417"/>
                  <a:pt x="30820" y="32417"/>
                </a:cubicBezTo>
                <a:cubicBezTo>
                  <a:pt x="30820" y="32477"/>
                  <a:pt x="30820" y="32417"/>
                  <a:pt x="30820" y="32417"/>
                </a:cubicBezTo>
                <a:cubicBezTo>
                  <a:pt x="30789" y="32358"/>
                  <a:pt x="30789" y="32358"/>
                  <a:pt x="30789" y="32358"/>
                </a:cubicBezTo>
                <a:cubicBezTo>
                  <a:pt x="30789" y="32298"/>
                  <a:pt x="30789" y="32298"/>
                  <a:pt x="30820" y="32298"/>
                </a:cubicBezTo>
                <a:cubicBezTo>
                  <a:pt x="30820" y="32238"/>
                  <a:pt x="30820" y="32238"/>
                  <a:pt x="30820" y="32238"/>
                </a:cubicBezTo>
                <a:cubicBezTo>
                  <a:pt x="30789" y="32179"/>
                  <a:pt x="30789" y="32179"/>
                  <a:pt x="30789" y="32179"/>
                </a:cubicBezTo>
                <a:cubicBezTo>
                  <a:pt x="30758" y="32179"/>
                  <a:pt x="30758" y="32179"/>
                  <a:pt x="30726" y="32238"/>
                </a:cubicBezTo>
                <a:cubicBezTo>
                  <a:pt x="30726" y="32238"/>
                  <a:pt x="30726" y="32238"/>
                  <a:pt x="30726" y="32298"/>
                </a:cubicBezTo>
                <a:cubicBezTo>
                  <a:pt x="30695" y="32298"/>
                  <a:pt x="30695" y="32298"/>
                  <a:pt x="30695" y="32238"/>
                </a:cubicBezTo>
                <a:cubicBezTo>
                  <a:pt x="30695" y="32179"/>
                  <a:pt x="30695" y="32179"/>
                  <a:pt x="30695" y="32119"/>
                </a:cubicBezTo>
                <a:cubicBezTo>
                  <a:pt x="30695" y="32119"/>
                  <a:pt x="30664" y="32059"/>
                  <a:pt x="30664" y="32059"/>
                </a:cubicBezTo>
                <a:cubicBezTo>
                  <a:pt x="30632" y="32000"/>
                  <a:pt x="30664" y="32000"/>
                  <a:pt x="30632" y="31940"/>
                </a:cubicBezTo>
                <a:cubicBezTo>
                  <a:pt x="30632" y="31940"/>
                  <a:pt x="30632" y="31940"/>
                  <a:pt x="30632" y="31940"/>
                </a:cubicBezTo>
                <a:cubicBezTo>
                  <a:pt x="30601" y="31880"/>
                  <a:pt x="30570" y="31940"/>
                  <a:pt x="30570" y="31880"/>
                </a:cubicBezTo>
                <a:cubicBezTo>
                  <a:pt x="30539" y="31880"/>
                  <a:pt x="30539" y="31880"/>
                  <a:pt x="30507" y="31880"/>
                </a:cubicBezTo>
                <a:cubicBezTo>
                  <a:pt x="30507" y="31880"/>
                  <a:pt x="30476" y="31880"/>
                  <a:pt x="30445" y="31880"/>
                </a:cubicBezTo>
                <a:cubicBezTo>
                  <a:pt x="30414" y="31880"/>
                  <a:pt x="30382" y="31820"/>
                  <a:pt x="30382" y="31820"/>
                </a:cubicBezTo>
                <a:cubicBezTo>
                  <a:pt x="30351" y="31820"/>
                  <a:pt x="30320" y="31820"/>
                  <a:pt x="30289" y="31880"/>
                </a:cubicBezTo>
                <a:cubicBezTo>
                  <a:pt x="30289" y="31880"/>
                  <a:pt x="30289" y="31880"/>
                  <a:pt x="30257" y="31940"/>
                </a:cubicBezTo>
                <a:cubicBezTo>
                  <a:pt x="30257" y="31940"/>
                  <a:pt x="30226" y="31940"/>
                  <a:pt x="30195" y="32000"/>
                </a:cubicBezTo>
                <a:cubicBezTo>
                  <a:pt x="30195" y="32000"/>
                  <a:pt x="30195" y="32000"/>
                  <a:pt x="30164" y="32059"/>
                </a:cubicBezTo>
                <a:cubicBezTo>
                  <a:pt x="30164" y="32059"/>
                  <a:pt x="30164" y="32059"/>
                  <a:pt x="30164" y="32059"/>
                </a:cubicBezTo>
                <a:cubicBezTo>
                  <a:pt x="30132" y="32119"/>
                  <a:pt x="30132" y="32238"/>
                  <a:pt x="30101" y="32179"/>
                </a:cubicBezTo>
                <a:cubicBezTo>
                  <a:pt x="30101" y="32119"/>
                  <a:pt x="30101" y="32119"/>
                  <a:pt x="30101" y="32119"/>
                </a:cubicBezTo>
                <a:cubicBezTo>
                  <a:pt x="30070" y="32059"/>
                  <a:pt x="30070" y="32059"/>
                  <a:pt x="30070" y="32000"/>
                </a:cubicBezTo>
                <a:cubicBezTo>
                  <a:pt x="30070" y="32000"/>
                  <a:pt x="30007" y="31940"/>
                  <a:pt x="30039" y="31940"/>
                </a:cubicBezTo>
                <a:cubicBezTo>
                  <a:pt x="30070" y="31940"/>
                  <a:pt x="30070" y="31940"/>
                  <a:pt x="30070" y="31940"/>
                </a:cubicBezTo>
                <a:cubicBezTo>
                  <a:pt x="30101" y="31940"/>
                  <a:pt x="30101" y="31880"/>
                  <a:pt x="30101" y="31940"/>
                </a:cubicBezTo>
                <a:cubicBezTo>
                  <a:pt x="30101" y="31940"/>
                  <a:pt x="30101" y="31940"/>
                  <a:pt x="30132" y="31940"/>
                </a:cubicBezTo>
                <a:cubicBezTo>
                  <a:pt x="30132" y="32000"/>
                  <a:pt x="30132" y="31940"/>
                  <a:pt x="30132" y="31940"/>
                </a:cubicBezTo>
                <a:cubicBezTo>
                  <a:pt x="30132" y="31880"/>
                  <a:pt x="30132" y="31880"/>
                  <a:pt x="30132" y="31820"/>
                </a:cubicBezTo>
                <a:cubicBezTo>
                  <a:pt x="30132" y="31820"/>
                  <a:pt x="30132" y="31761"/>
                  <a:pt x="30132" y="31761"/>
                </a:cubicBezTo>
                <a:cubicBezTo>
                  <a:pt x="30164" y="31761"/>
                  <a:pt x="30164" y="31761"/>
                  <a:pt x="30164" y="31820"/>
                </a:cubicBezTo>
                <a:cubicBezTo>
                  <a:pt x="30164" y="31820"/>
                  <a:pt x="30164" y="31820"/>
                  <a:pt x="30195" y="31880"/>
                </a:cubicBezTo>
                <a:cubicBezTo>
                  <a:pt x="30195" y="31880"/>
                  <a:pt x="30195" y="31880"/>
                  <a:pt x="30195" y="31940"/>
                </a:cubicBezTo>
                <a:cubicBezTo>
                  <a:pt x="30195" y="31940"/>
                  <a:pt x="30195" y="31940"/>
                  <a:pt x="30226" y="31940"/>
                </a:cubicBezTo>
                <a:cubicBezTo>
                  <a:pt x="30226" y="31940"/>
                  <a:pt x="30226" y="31880"/>
                  <a:pt x="30226" y="31880"/>
                </a:cubicBezTo>
                <a:cubicBezTo>
                  <a:pt x="30257" y="31880"/>
                  <a:pt x="30226" y="31820"/>
                  <a:pt x="30226" y="31820"/>
                </a:cubicBezTo>
                <a:cubicBezTo>
                  <a:pt x="30226" y="31820"/>
                  <a:pt x="30226" y="31761"/>
                  <a:pt x="30257" y="31761"/>
                </a:cubicBezTo>
                <a:cubicBezTo>
                  <a:pt x="30257" y="31701"/>
                  <a:pt x="30257" y="31701"/>
                  <a:pt x="30289" y="31701"/>
                </a:cubicBezTo>
                <a:cubicBezTo>
                  <a:pt x="30289" y="31701"/>
                  <a:pt x="30289" y="31641"/>
                  <a:pt x="30289" y="31582"/>
                </a:cubicBezTo>
                <a:cubicBezTo>
                  <a:pt x="30289" y="31582"/>
                  <a:pt x="30289" y="31522"/>
                  <a:pt x="30289" y="31522"/>
                </a:cubicBezTo>
                <a:cubicBezTo>
                  <a:pt x="30320" y="31522"/>
                  <a:pt x="30320" y="31582"/>
                  <a:pt x="30320" y="31522"/>
                </a:cubicBezTo>
                <a:cubicBezTo>
                  <a:pt x="30320" y="31522"/>
                  <a:pt x="30320" y="31462"/>
                  <a:pt x="30320" y="31462"/>
                </a:cubicBezTo>
                <a:cubicBezTo>
                  <a:pt x="30320" y="31402"/>
                  <a:pt x="30320" y="31402"/>
                  <a:pt x="30289" y="31402"/>
                </a:cubicBezTo>
                <a:cubicBezTo>
                  <a:pt x="30289" y="31402"/>
                  <a:pt x="30257" y="31402"/>
                  <a:pt x="30226" y="31402"/>
                </a:cubicBezTo>
                <a:cubicBezTo>
                  <a:pt x="30226" y="31402"/>
                  <a:pt x="30226" y="31462"/>
                  <a:pt x="30195" y="31402"/>
                </a:cubicBezTo>
                <a:cubicBezTo>
                  <a:pt x="30164" y="31402"/>
                  <a:pt x="30195" y="31343"/>
                  <a:pt x="30195" y="31283"/>
                </a:cubicBezTo>
                <a:cubicBezTo>
                  <a:pt x="30195" y="31283"/>
                  <a:pt x="30164" y="31283"/>
                  <a:pt x="30164" y="31223"/>
                </a:cubicBezTo>
                <a:cubicBezTo>
                  <a:pt x="30164" y="31223"/>
                  <a:pt x="30164" y="31223"/>
                  <a:pt x="30164" y="31164"/>
                </a:cubicBezTo>
                <a:cubicBezTo>
                  <a:pt x="30195" y="31164"/>
                  <a:pt x="30226" y="31164"/>
                  <a:pt x="30226" y="31104"/>
                </a:cubicBezTo>
                <a:cubicBezTo>
                  <a:pt x="30226" y="31044"/>
                  <a:pt x="30226" y="31104"/>
                  <a:pt x="30226" y="31044"/>
                </a:cubicBezTo>
                <a:cubicBezTo>
                  <a:pt x="30195" y="31044"/>
                  <a:pt x="30195" y="30985"/>
                  <a:pt x="30195" y="30985"/>
                </a:cubicBezTo>
                <a:cubicBezTo>
                  <a:pt x="30195" y="30925"/>
                  <a:pt x="30226" y="30925"/>
                  <a:pt x="30195" y="30865"/>
                </a:cubicBezTo>
                <a:cubicBezTo>
                  <a:pt x="30195" y="30865"/>
                  <a:pt x="30195" y="30865"/>
                  <a:pt x="30164" y="30805"/>
                </a:cubicBezTo>
                <a:cubicBezTo>
                  <a:pt x="30164" y="30805"/>
                  <a:pt x="30164" y="30805"/>
                  <a:pt x="30164" y="30805"/>
                </a:cubicBezTo>
                <a:cubicBezTo>
                  <a:pt x="30132" y="30746"/>
                  <a:pt x="30132" y="30746"/>
                  <a:pt x="30132" y="30746"/>
                </a:cubicBezTo>
                <a:cubicBezTo>
                  <a:pt x="30132" y="30746"/>
                  <a:pt x="30132" y="30686"/>
                  <a:pt x="30132" y="30686"/>
                </a:cubicBezTo>
                <a:cubicBezTo>
                  <a:pt x="30132" y="30626"/>
                  <a:pt x="30164" y="30686"/>
                  <a:pt x="30164" y="30686"/>
                </a:cubicBezTo>
                <a:cubicBezTo>
                  <a:pt x="30164" y="30686"/>
                  <a:pt x="30164" y="30746"/>
                  <a:pt x="30195" y="30686"/>
                </a:cubicBezTo>
                <a:cubicBezTo>
                  <a:pt x="30195" y="30686"/>
                  <a:pt x="30195" y="30626"/>
                  <a:pt x="30195" y="30567"/>
                </a:cubicBezTo>
                <a:cubicBezTo>
                  <a:pt x="30195" y="30507"/>
                  <a:pt x="30195" y="30507"/>
                  <a:pt x="30195" y="30507"/>
                </a:cubicBezTo>
                <a:cubicBezTo>
                  <a:pt x="30164" y="30447"/>
                  <a:pt x="30164" y="30447"/>
                  <a:pt x="30164" y="30447"/>
                </a:cubicBezTo>
                <a:cubicBezTo>
                  <a:pt x="30164" y="30388"/>
                  <a:pt x="30164" y="30388"/>
                  <a:pt x="30164" y="30388"/>
                </a:cubicBezTo>
                <a:cubicBezTo>
                  <a:pt x="30164" y="30328"/>
                  <a:pt x="30164" y="30328"/>
                  <a:pt x="30164" y="30268"/>
                </a:cubicBezTo>
                <a:cubicBezTo>
                  <a:pt x="30164" y="30268"/>
                  <a:pt x="30132" y="30268"/>
                  <a:pt x="30132" y="30268"/>
                </a:cubicBezTo>
                <a:cubicBezTo>
                  <a:pt x="30132" y="30208"/>
                  <a:pt x="30132" y="30208"/>
                  <a:pt x="30132" y="30208"/>
                </a:cubicBezTo>
                <a:cubicBezTo>
                  <a:pt x="30164" y="30208"/>
                  <a:pt x="30164" y="30208"/>
                  <a:pt x="30164" y="30208"/>
                </a:cubicBezTo>
                <a:cubicBezTo>
                  <a:pt x="30195" y="30208"/>
                  <a:pt x="30195" y="30149"/>
                  <a:pt x="30164" y="30089"/>
                </a:cubicBezTo>
                <a:cubicBezTo>
                  <a:pt x="30164" y="30029"/>
                  <a:pt x="30195" y="30029"/>
                  <a:pt x="30195" y="29970"/>
                </a:cubicBezTo>
                <a:cubicBezTo>
                  <a:pt x="30226" y="29970"/>
                  <a:pt x="30257" y="29970"/>
                  <a:pt x="30257" y="29970"/>
                </a:cubicBezTo>
                <a:cubicBezTo>
                  <a:pt x="30289" y="29970"/>
                  <a:pt x="30289" y="29910"/>
                  <a:pt x="30289" y="29850"/>
                </a:cubicBezTo>
                <a:cubicBezTo>
                  <a:pt x="30289" y="29791"/>
                  <a:pt x="30257" y="29791"/>
                  <a:pt x="30257" y="29731"/>
                </a:cubicBezTo>
                <a:cubicBezTo>
                  <a:pt x="30226" y="29731"/>
                  <a:pt x="30257" y="29611"/>
                  <a:pt x="30226" y="29611"/>
                </a:cubicBezTo>
                <a:cubicBezTo>
                  <a:pt x="30195" y="29671"/>
                  <a:pt x="30164" y="29671"/>
                  <a:pt x="30164" y="29731"/>
                </a:cubicBezTo>
                <a:cubicBezTo>
                  <a:pt x="30164" y="29731"/>
                  <a:pt x="30195" y="29791"/>
                  <a:pt x="30195" y="29791"/>
                </a:cubicBezTo>
                <a:cubicBezTo>
                  <a:pt x="30195" y="29791"/>
                  <a:pt x="30164" y="29850"/>
                  <a:pt x="30164" y="29850"/>
                </a:cubicBezTo>
                <a:cubicBezTo>
                  <a:pt x="30164" y="29850"/>
                  <a:pt x="30132" y="29850"/>
                  <a:pt x="30132" y="29850"/>
                </a:cubicBezTo>
                <a:cubicBezTo>
                  <a:pt x="30132" y="29850"/>
                  <a:pt x="30101" y="29850"/>
                  <a:pt x="30101" y="29850"/>
                </a:cubicBezTo>
                <a:cubicBezTo>
                  <a:pt x="30101" y="29850"/>
                  <a:pt x="30101" y="29910"/>
                  <a:pt x="30070" y="29910"/>
                </a:cubicBezTo>
                <a:cubicBezTo>
                  <a:pt x="30070" y="29910"/>
                  <a:pt x="30070" y="29850"/>
                  <a:pt x="30070" y="29850"/>
                </a:cubicBezTo>
                <a:cubicBezTo>
                  <a:pt x="30039" y="29850"/>
                  <a:pt x="30039" y="29791"/>
                  <a:pt x="30039" y="29791"/>
                </a:cubicBezTo>
                <a:cubicBezTo>
                  <a:pt x="30039" y="29791"/>
                  <a:pt x="30039" y="29731"/>
                  <a:pt x="30039" y="29731"/>
                </a:cubicBezTo>
                <a:cubicBezTo>
                  <a:pt x="30007" y="29671"/>
                  <a:pt x="30039" y="29611"/>
                  <a:pt x="29976" y="29671"/>
                </a:cubicBezTo>
                <a:cubicBezTo>
                  <a:pt x="29976" y="29671"/>
                  <a:pt x="29976" y="29671"/>
                  <a:pt x="29945" y="29671"/>
                </a:cubicBezTo>
                <a:cubicBezTo>
                  <a:pt x="29914" y="29671"/>
                  <a:pt x="29882" y="29731"/>
                  <a:pt x="29851" y="29731"/>
                </a:cubicBezTo>
                <a:cubicBezTo>
                  <a:pt x="29820" y="29731"/>
                  <a:pt x="29757" y="29671"/>
                  <a:pt x="29726" y="29671"/>
                </a:cubicBezTo>
                <a:cubicBezTo>
                  <a:pt x="29663" y="29611"/>
                  <a:pt x="29632" y="29611"/>
                  <a:pt x="29570" y="29552"/>
                </a:cubicBezTo>
                <a:cubicBezTo>
                  <a:pt x="29570" y="29552"/>
                  <a:pt x="29538" y="29492"/>
                  <a:pt x="29507" y="29492"/>
                </a:cubicBezTo>
                <a:cubicBezTo>
                  <a:pt x="29507" y="29492"/>
                  <a:pt x="29476" y="29492"/>
                  <a:pt x="29476" y="29432"/>
                </a:cubicBezTo>
                <a:cubicBezTo>
                  <a:pt x="29476" y="29432"/>
                  <a:pt x="29445" y="29432"/>
                  <a:pt x="29445" y="29373"/>
                </a:cubicBezTo>
                <a:cubicBezTo>
                  <a:pt x="29445" y="29373"/>
                  <a:pt x="29445" y="29373"/>
                  <a:pt x="29445" y="29373"/>
                </a:cubicBezTo>
                <a:cubicBezTo>
                  <a:pt x="29476" y="29313"/>
                  <a:pt x="29476" y="29313"/>
                  <a:pt x="29476" y="29313"/>
                </a:cubicBezTo>
                <a:cubicBezTo>
                  <a:pt x="29507" y="29313"/>
                  <a:pt x="29476" y="29313"/>
                  <a:pt x="29476" y="29253"/>
                </a:cubicBezTo>
                <a:cubicBezTo>
                  <a:pt x="29445" y="29253"/>
                  <a:pt x="29413" y="29253"/>
                  <a:pt x="29413" y="29194"/>
                </a:cubicBezTo>
                <a:cubicBezTo>
                  <a:pt x="29413" y="29134"/>
                  <a:pt x="29445" y="29134"/>
                  <a:pt x="29476" y="29134"/>
                </a:cubicBezTo>
                <a:cubicBezTo>
                  <a:pt x="29476" y="29134"/>
                  <a:pt x="29507" y="29134"/>
                  <a:pt x="29507" y="29134"/>
                </a:cubicBezTo>
                <a:cubicBezTo>
                  <a:pt x="29507" y="29074"/>
                  <a:pt x="29507" y="29074"/>
                  <a:pt x="29476" y="29074"/>
                </a:cubicBezTo>
                <a:cubicBezTo>
                  <a:pt x="29476" y="29014"/>
                  <a:pt x="29445" y="29014"/>
                  <a:pt x="29413" y="29014"/>
                </a:cubicBezTo>
                <a:cubicBezTo>
                  <a:pt x="29413" y="29014"/>
                  <a:pt x="29413" y="29014"/>
                  <a:pt x="29382" y="29014"/>
                </a:cubicBezTo>
                <a:cubicBezTo>
                  <a:pt x="29382" y="29074"/>
                  <a:pt x="29382" y="29074"/>
                  <a:pt x="29351" y="29074"/>
                </a:cubicBezTo>
                <a:cubicBezTo>
                  <a:pt x="29351" y="29074"/>
                  <a:pt x="29320" y="29194"/>
                  <a:pt x="29320" y="29134"/>
                </a:cubicBezTo>
                <a:cubicBezTo>
                  <a:pt x="29320" y="29074"/>
                  <a:pt x="29320" y="29074"/>
                  <a:pt x="29320" y="29074"/>
                </a:cubicBezTo>
                <a:cubicBezTo>
                  <a:pt x="29320" y="29014"/>
                  <a:pt x="29351" y="29014"/>
                  <a:pt x="29351" y="29014"/>
                </a:cubicBezTo>
                <a:cubicBezTo>
                  <a:pt x="29382" y="28955"/>
                  <a:pt x="29320" y="28955"/>
                  <a:pt x="29288" y="28955"/>
                </a:cubicBezTo>
                <a:cubicBezTo>
                  <a:pt x="29288" y="28955"/>
                  <a:pt x="29288" y="28895"/>
                  <a:pt x="29288" y="28895"/>
                </a:cubicBezTo>
                <a:cubicBezTo>
                  <a:pt x="29288" y="28895"/>
                  <a:pt x="29288" y="28835"/>
                  <a:pt x="29257" y="28835"/>
                </a:cubicBezTo>
                <a:cubicBezTo>
                  <a:pt x="29257" y="28776"/>
                  <a:pt x="29195" y="28776"/>
                  <a:pt x="29163" y="28776"/>
                </a:cubicBezTo>
                <a:cubicBezTo>
                  <a:pt x="29163" y="28776"/>
                  <a:pt x="29132" y="28776"/>
                  <a:pt x="29132" y="28776"/>
                </a:cubicBezTo>
                <a:cubicBezTo>
                  <a:pt x="29132" y="28776"/>
                  <a:pt x="29132" y="28835"/>
                  <a:pt x="29132" y="28835"/>
                </a:cubicBezTo>
                <a:cubicBezTo>
                  <a:pt x="29132" y="28895"/>
                  <a:pt x="29101" y="28835"/>
                  <a:pt x="29101" y="28835"/>
                </a:cubicBezTo>
                <a:cubicBezTo>
                  <a:pt x="29101" y="28776"/>
                  <a:pt x="29101" y="28776"/>
                  <a:pt x="29101" y="28776"/>
                </a:cubicBezTo>
                <a:cubicBezTo>
                  <a:pt x="29101" y="28716"/>
                  <a:pt x="29101" y="28716"/>
                  <a:pt x="29132" y="28716"/>
                </a:cubicBezTo>
                <a:cubicBezTo>
                  <a:pt x="29132" y="28716"/>
                  <a:pt x="29132" y="28656"/>
                  <a:pt x="29132" y="28656"/>
                </a:cubicBezTo>
                <a:cubicBezTo>
                  <a:pt x="29132" y="28597"/>
                  <a:pt x="29132" y="28597"/>
                  <a:pt x="29101" y="28537"/>
                </a:cubicBezTo>
                <a:cubicBezTo>
                  <a:pt x="29070" y="28477"/>
                  <a:pt x="29007" y="28477"/>
                  <a:pt x="28976" y="28477"/>
                </a:cubicBezTo>
                <a:cubicBezTo>
                  <a:pt x="28945" y="28417"/>
                  <a:pt x="28945" y="28417"/>
                  <a:pt x="28913" y="28358"/>
                </a:cubicBezTo>
                <a:cubicBezTo>
                  <a:pt x="28913" y="28358"/>
                  <a:pt x="28882" y="28358"/>
                  <a:pt x="28882" y="28298"/>
                </a:cubicBezTo>
                <a:cubicBezTo>
                  <a:pt x="28851" y="28298"/>
                  <a:pt x="28851" y="28298"/>
                  <a:pt x="28851" y="28238"/>
                </a:cubicBezTo>
                <a:cubicBezTo>
                  <a:pt x="28820" y="28238"/>
                  <a:pt x="28788" y="28179"/>
                  <a:pt x="28788" y="28179"/>
                </a:cubicBezTo>
                <a:cubicBezTo>
                  <a:pt x="28757" y="28179"/>
                  <a:pt x="28726" y="28179"/>
                  <a:pt x="28694" y="28179"/>
                </a:cubicBezTo>
                <a:cubicBezTo>
                  <a:pt x="28694" y="28238"/>
                  <a:pt x="28663" y="28298"/>
                  <a:pt x="28663" y="28298"/>
                </a:cubicBezTo>
                <a:cubicBezTo>
                  <a:pt x="28632" y="28298"/>
                  <a:pt x="28601" y="28298"/>
                  <a:pt x="28569" y="28298"/>
                </a:cubicBezTo>
                <a:cubicBezTo>
                  <a:pt x="28538" y="28358"/>
                  <a:pt x="28538" y="28358"/>
                  <a:pt x="28507" y="28358"/>
                </a:cubicBezTo>
                <a:cubicBezTo>
                  <a:pt x="28476" y="28417"/>
                  <a:pt x="28476" y="28417"/>
                  <a:pt x="28444" y="28417"/>
                </a:cubicBezTo>
                <a:cubicBezTo>
                  <a:pt x="28413" y="28417"/>
                  <a:pt x="28413" y="28417"/>
                  <a:pt x="28382" y="28417"/>
                </a:cubicBezTo>
                <a:cubicBezTo>
                  <a:pt x="28382" y="28477"/>
                  <a:pt x="28382" y="28477"/>
                  <a:pt x="28351" y="28477"/>
                </a:cubicBezTo>
                <a:cubicBezTo>
                  <a:pt x="28319" y="28477"/>
                  <a:pt x="28319" y="28477"/>
                  <a:pt x="28319" y="28477"/>
                </a:cubicBezTo>
                <a:cubicBezTo>
                  <a:pt x="28288" y="28417"/>
                  <a:pt x="28288" y="28417"/>
                  <a:pt x="28257" y="28417"/>
                </a:cubicBezTo>
                <a:cubicBezTo>
                  <a:pt x="28226" y="28358"/>
                  <a:pt x="28194" y="28358"/>
                  <a:pt x="28194" y="28358"/>
                </a:cubicBezTo>
                <a:cubicBezTo>
                  <a:pt x="28163" y="28358"/>
                  <a:pt x="28132" y="28358"/>
                  <a:pt x="28101" y="28417"/>
                </a:cubicBezTo>
                <a:cubicBezTo>
                  <a:pt x="28101" y="28417"/>
                  <a:pt x="28069" y="28417"/>
                  <a:pt x="28038" y="28417"/>
                </a:cubicBezTo>
                <a:cubicBezTo>
                  <a:pt x="28038" y="28358"/>
                  <a:pt x="28038" y="28358"/>
                  <a:pt x="28038" y="28358"/>
                </a:cubicBezTo>
                <a:cubicBezTo>
                  <a:pt x="28007" y="28358"/>
                  <a:pt x="28007" y="28358"/>
                  <a:pt x="28007" y="28358"/>
                </a:cubicBezTo>
                <a:cubicBezTo>
                  <a:pt x="27944" y="28298"/>
                  <a:pt x="27882" y="28298"/>
                  <a:pt x="27819" y="28238"/>
                </a:cubicBezTo>
                <a:cubicBezTo>
                  <a:pt x="27788" y="28238"/>
                  <a:pt x="27725" y="28179"/>
                  <a:pt x="27694" y="28179"/>
                </a:cubicBezTo>
                <a:cubicBezTo>
                  <a:pt x="27632" y="28119"/>
                  <a:pt x="27600" y="28119"/>
                  <a:pt x="27538" y="28119"/>
                </a:cubicBezTo>
                <a:cubicBezTo>
                  <a:pt x="27507" y="28059"/>
                  <a:pt x="27507" y="28059"/>
                  <a:pt x="27475" y="28059"/>
                </a:cubicBezTo>
                <a:cubicBezTo>
                  <a:pt x="27444" y="28059"/>
                  <a:pt x="27444" y="28059"/>
                  <a:pt x="27413" y="28059"/>
                </a:cubicBezTo>
                <a:cubicBezTo>
                  <a:pt x="27413" y="28059"/>
                  <a:pt x="27382" y="28059"/>
                  <a:pt x="27350" y="28119"/>
                </a:cubicBezTo>
                <a:cubicBezTo>
                  <a:pt x="27350" y="28119"/>
                  <a:pt x="27319" y="28119"/>
                  <a:pt x="27319" y="28179"/>
                </a:cubicBezTo>
                <a:cubicBezTo>
                  <a:pt x="27319" y="28179"/>
                  <a:pt x="27288" y="28179"/>
                  <a:pt x="27288" y="28179"/>
                </a:cubicBezTo>
                <a:cubicBezTo>
                  <a:pt x="27257" y="28179"/>
                  <a:pt x="27257" y="28238"/>
                  <a:pt x="27257" y="28238"/>
                </a:cubicBezTo>
                <a:cubicBezTo>
                  <a:pt x="27257" y="28298"/>
                  <a:pt x="27225" y="28298"/>
                  <a:pt x="27225" y="28298"/>
                </a:cubicBezTo>
                <a:cubicBezTo>
                  <a:pt x="27194" y="28298"/>
                  <a:pt x="27163" y="28298"/>
                  <a:pt x="27163" y="28358"/>
                </a:cubicBezTo>
                <a:cubicBezTo>
                  <a:pt x="27163" y="28417"/>
                  <a:pt x="27163" y="28417"/>
                  <a:pt x="27163" y="28417"/>
                </a:cubicBezTo>
                <a:cubicBezTo>
                  <a:pt x="27163" y="28477"/>
                  <a:pt x="27163" y="28477"/>
                  <a:pt x="27163" y="28477"/>
                </a:cubicBezTo>
                <a:cubicBezTo>
                  <a:pt x="27163" y="28537"/>
                  <a:pt x="27163" y="28537"/>
                  <a:pt x="27194" y="28537"/>
                </a:cubicBezTo>
                <a:cubicBezTo>
                  <a:pt x="27194" y="28597"/>
                  <a:pt x="27194" y="28597"/>
                  <a:pt x="27194" y="28656"/>
                </a:cubicBezTo>
                <a:cubicBezTo>
                  <a:pt x="27194" y="28656"/>
                  <a:pt x="27194" y="28656"/>
                  <a:pt x="27194" y="28716"/>
                </a:cubicBezTo>
                <a:cubicBezTo>
                  <a:pt x="27225" y="28716"/>
                  <a:pt x="27225" y="28716"/>
                  <a:pt x="27225" y="28776"/>
                </a:cubicBezTo>
                <a:cubicBezTo>
                  <a:pt x="27225" y="28776"/>
                  <a:pt x="27225" y="28835"/>
                  <a:pt x="27225" y="28835"/>
                </a:cubicBezTo>
                <a:cubicBezTo>
                  <a:pt x="27225" y="28835"/>
                  <a:pt x="27257" y="28895"/>
                  <a:pt x="27257" y="28895"/>
                </a:cubicBezTo>
                <a:cubicBezTo>
                  <a:pt x="27257" y="28955"/>
                  <a:pt x="27257" y="28955"/>
                  <a:pt x="27288" y="28955"/>
                </a:cubicBezTo>
                <a:cubicBezTo>
                  <a:pt x="27288" y="29014"/>
                  <a:pt x="27288" y="29074"/>
                  <a:pt x="27288" y="29074"/>
                </a:cubicBezTo>
                <a:cubicBezTo>
                  <a:pt x="27319" y="29074"/>
                  <a:pt x="27319" y="29074"/>
                  <a:pt x="27350" y="29074"/>
                </a:cubicBezTo>
                <a:cubicBezTo>
                  <a:pt x="27350" y="29134"/>
                  <a:pt x="27319" y="29134"/>
                  <a:pt x="27319" y="29194"/>
                </a:cubicBezTo>
                <a:cubicBezTo>
                  <a:pt x="27319" y="29194"/>
                  <a:pt x="27350" y="29194"/>
                  <a:pt x="27350" y="29253"/>
                </a:cubicBezTo>
                <a:cubicBezTo>
                  <a:pt x="27319" y="29313"/>
                  <a:pt x="27288" y="29194"/>
                  <a:pt x="27288" y="29253"/>
                </a:cubicBezTo>
                <a:cubicBezTo>
                  <a:pt x="27288" y="29253"/>
                  <a:pt x="27288" y="29313"/>
                  <a:pt x="27288" y="29313"/>
                </a:cubicBezTo>
                <a:cubicBezTo>
                  <a:pt x="27288" y="29313"/>
                  <a:pt x="27288" y="29373"/>
                  <a:pt x="27288" y="29373"/>
                </a:cubicBezTo>
                <a:cubicBezTo>
                  <a:pt x="27288" y="29432"/>
                  <a:pt x="27288" y="29492"/>
                  <a:pt x="27288" y="29552"/>
                </a:cubicBezTo>
                <a:cubicBezTo>
                  <a:pt x="27288" y="29611"/>
                  <a:pt x="27257" y="29671"/>
                  <a:pt x="27225" y="29671"/>
                </a:cubicBezTo>
                <a:cubicBezTo>
                  <a:pt x="27225" y="29731"/>
                  <a:pt x="27194" y="29731"/>
                  <a:pt x="27194" y="29731"/>
                </a:cubicBezTo>
                <a:cubicBezTo>
                  <a:pt x="27163" y="29791"/>
                  <a:pt x="27163" y="29791"/>
                  <a:pt x="27163" y="29850"/>
                </a:cubicBezTo>
                <a:cubicBezTo>
                  <a:pt x="27163" y="29850"/>
                  <a:pt x="27132" y="29910"/>
                  <a:pt x="27132" y="29910"/>
                </a:cubicBezTo>
                <a:cubicBezTo>
                  <a:pt x="27132" y="29910"/>
                  <a:pt x="27163" y="29910"/>
                  <a:pt x="27163" y="29910"/>
                </a:cubicBezTo>
                <a:cubicBezTo>
                  <a:pt x="27194" y="29910"/>
                  <a:pt x="27194" y="29910"/>
                  <a:pt x="27194" y="29910"/>
                </a:cubicBezTo>
                <a:cubicBezTo>
                  <a:pt x="27225" y="29910"/>
                  <a:pt x="27225" y="29910"/>
                  <a:pt x="27225" y="29910"/>
                </a:cubicBezTo>
                <a:cubicBezTo>
                  <a:pt x="27225" y="29910"/>
                  <a:pt x="27225" y="29910"/>
                  <a:pt x="27257" y="29910"/>
                </a:cubicBezTo>
                <a:cubicBezTo>
                  <a:pt x="27257" y="29910"/>
                  <a:pt x="27257" y="29910"/>
                  <a:pt x="27257" y="29910"/>
                </a:cubicBezTo>
                <a:cubicBezTo>
                  <a:pt x="27288" y="29970"/>
                  <a:pt x="27288" y="29970"/>
                  <a:pt x="27288" y="29970"/>
                </a:cubicBezTo>
                <a:cubicBezTo>
                  <a:pt x="27288" y="29970"/>
                  <a:pt x="27319" y="29970"/>
                  <a:pt x="27319" y="29970"/>
                </a:cubicBezTo>
                <a:cubicBezTo>
                  <a:pt x="27319" y="30029"/>
                  <a:pt x="27288" y="30029"/>
                  <a:pt x="27288" y="30029"/>
                </a:cubicBezTo>
                <a:cubicBezTo>
                  <a:pt x="27288" y="30029"/>
                  <a:pt x="27288" y="30029"/>
                  <a:pt x="27288" y="30089"/>
                </a:cubicBezTo>
                <a:cubicBezTo>
                  <a:pt x="27288" y="30089"/>
                  <a:pt x="27288" y="30089"/>
                  <a:pt x="27288" y="30089"/>
                </a:cubicBezTo>
                <a:cubicBezTo>
                  <a:pt x="27225" y="30149"/>
                  <a:pt x="27288" y="30089"/>
                  <a:pt x="27319" y="30149"/>
                </a:cubicBezTo>
                <a:cubicBezTo>
                  <a:pt x="27319" y="30149"/>
                  <a:pt x="27319" y="30149"/>
                  <a:pt x="27350" y="30149"/>
                </a:cubicBezTo>
                <a:cubicBezTo>
                  <a:pt x="27350" y="30149"/>
                  <a:pt x="27382" y="30149"/>
                  <a:pt x="27382" y="30149"/>
                </a:cubicBezTo>
                <a:cubicBezTo>
                  <a:pt x="27382" y="30208"/>
                  <a:pt x="27350" y="30208"/>
                  <a:pt x="27350" y="30208"/>
                </a:cubicBezTo>
                <a:cubicBezTo>
                  <a:pt x="27319" y="30208"/>
                  <a:pt x="27288" y="30268"/>
                  <a:pt x="27288" y="30328"/>
                </a:cubicBezTo>
                <a:cubicBezTo>
                  <a:pt x="27288" y="30388"/>
                  <a:pt x="27319" y="30388"/>
                  <a:pt x="27319" y="30447"/>
                </a:cubicBezTo>
                <a:cubicBezTo>
                  <a:pt x="27319" y="30447"/>
                  <a:pt x="27319" y="30507"/>
                  <a:pt x="27319" y="30507"/>
                </a:cubicBezTo>
                <a:cubicBezTo>
                  <a:pt x="27319" y="30507"/>
                  <a:pt x="27350" y="30507"/>
                  <a:pt x="27350" y="30507"/>
                </a:cubicBezTo>
                <a:cubicBezTo>
                  <a:pt x="27350" y="30567"/>
                  <a:pt x="27350" y="30626"/>
                  <a:pt x="27350" y="30686"/>
                </a:cubicBezTo>
                <a:cubicBezTo>
                  <a:pt x="27350" y="30686"/>
                  <a:pt x="27350" y="30686"/>
                  <a:pt x="27382" y="30686"/>
                </a:cubicBezTo>
                <a:cubicBezTo>
                  <a:pt x="27382" y="30686"/>
                  <a:pt x="27382" y="30746"/>
                  <a:pt x="27382" y="30746"/>
                </a:cubicBezTo>
                <a:cubicBezTo>
                  <a:pt x="27413" y="30746"/>
                  <a:pt x="27475" y="30686"/>
                  <a:pt x="27444" y="30746"/>
                </a:cubicBezTo>
                <a:cubicBezTo>
                  <a:pt x="27444" y="30746"/>
                  <a:pt x="27444" y="30746"/>
                  <a:pt x="27444" y="30746"/>
                </a:cubicBezTo>
                <a:cubicBezTo>
                  <a:pt x="27444" y="30746"/>
                  <a:pt x="27444" y="30805"/>
                  <a:pt x="27413" y="30805"/>
                </a:cubicBezTo>
                <a:cubicBezTo>
                  <a:pt x="27413" y="30805"/>
                  <a:pt x="27413" y="30805"/>
                  <a:pt x="27413" y="30865"/>
                </a:cubicBezTo>
                <a:cubicBezTo>
                  <a:pt x="27413" y="30865"/>
                  <a:pt x="27475" y="30925"/>
                  <a:pt x="27444" y="30925"/>
                </a:cubicBezTo>
                <a:cubicBezTo>
                  <a:pt x="27444" y="30985"/>
                  <a:pt x="27413" y="30925"/>
                  <a:pt x="27413" y="30985"/>
                </a:cubicBezTo>
                <a:cubicBezTo>
                  <a:pt x="27413" y="30985"/>
                  <a:pt x="27413" y="30985"/>
                  <a:pt x="27413" y="30985"/>
                </a:cubicBezTo>
                <a:cubicBezTo>
                  <a:pt x="27382" y="30985"/>
                  <a:pt x="27382" y="30985"/>
                  <a:pt x="27382" y="31044"/>
                </a:cubicBezTo>
                <a:cubicBezTo>
                  <a:pt x="27382" y="31044"/>
                  <a:pt x="27382" y="31044"/>
                  <a:pt x="27382" y="31104"/>
                </a:cubicBezTo>
                <a:cubicBezTo>
                  <a:pt x="27382" y="31104"/>
                  <a:pt x="27382" y="31104"/>
                  <a:pt x="27382" y="31104"/>
                </a:cubicBezTo>
                <a:cubicBezTo>
                  <a:pt x="27350" y="31104"/>
                  <a:pt x="27350" y="31104"/>
                  <a:pt x="27350" y="31104"/>
                </a:cubicBezTo>
                <a:cubicBezTo>
                  <a:pt x="27350" y="31044"/>
                  <a:pt x="27350" y="31044"/>
                  <a:pt x="27319" y="31044"/>
                </a:cubicBezTo>
                <a:cubicBezTo>
                  <a:pt x="27319" y="31044"/>
                  <a:pt x="27319" y="31044"/>
                  <a:pt x="27319" y="31044"/>
                </a:cubicBezTo>
                <a:cubicBezTo>
                  <a:pt x="27288" y="31044"/>
                  <a:pt x="27288" y="30985"/>
                  <a:pt x="27288" y="31044"/>
                </a:cubicBezTo>
                <a:cubicBezTo>
                  <a:pt x="27257" y="31044"/>
                  <a:pt x="27288" y="31104"/>
                  <a:pt x="27288" y="31104"/>
                </a:cubicBezTo>
                <a:cubicBezTo>
                  <a:pt x="27319" y="31164"/>
                  <a:pt x="27319" y="31164"/>
                  <a:pt x="27288" y="31223"/>
                </a:cubicBezTo>
                <a:cubicBezTo>
                  <a:pt x="27288" y="31223"/>
                  <a:pt x="27288" y="31223"/>
                  <a:pt x="27257" y="31223"/>
                </a:cubicBezTo>
                <a:cubicBezTo>
                  <a:pt x="27257" y="31223"/>
                  <a:pt x="27257" y="31223"/>
                  <a:pt x="27257" y="31283"/>
                </a:cubicBezTo>
                <a:cubicBezTo>
                  <a:pt x="27225" y="31283"/>
                  <a:pt x="27225" y="31283"/>
                  <a:pt x="27225" y="31283"/>
                </a:cubicBezTo>
                <a:cubicBezTo>
                  <a:pt x="27257" y="31343"/>
                  <a:pt x="27288" y="31283"/>
                  <a:pt x="27288" y="31402"/>
                </a:cubicBezTo>
                <a:cubicBezTo>
                  <a:pt x="27288" y="31402"/>
                  <a:pt x="27257" y="31402"/>
                  <a:pt x="27225" y="31462"/>
                </a:cubicBezTo>
                <a:cubicBezTo>
                  <a:pt x="27225" y="31462"/>
                  <a:pt x="27225" y="31522"/>
                  <a:pt x="27225" y="31522"/>
                </a:cubicBezTo>
                <a:cubicBezTo>
                  <a:pt x="27194" y="31522"/>
                  <a:pt x="27194" y="31522"/>
                  <a:pt x="27163" y="31522"/>
                </a:cubicBezTo>
                <a:cubicBezTo>
                  <a:pt x="27163" y="31522"/>
                  <a:pt x="27163" y="31582"/>
                  <a:pt x="27163" y="31582"/>
                </a:cubicBezTo>
                <a:cubicBezTo>
                  <a:pt x="27163" y="31641"/>
                  <a:pt x="27132" y="31641"/>
                  <a:pt x="27132" y="31641"/>
                </a:cubicBezTo>
                <a:cubicBezTo>
                  <a:pt x="27132" y="31641"/>
                  <a:pt x="27100" y="31641"/>
                  <a:pt x="27100" y="31701"/>
                </a:cubicBezTo>
                <a:cubicBezTo>
                  <a:pt x="27100" y="31701"/>
                  <a:pt x="27100" y="31761"/>
                  <a:pt x="27100" y="31761"/>
                </a:cubicBezTo>
                <a:cubicBezTo>
                  <a:pt x="27100" y="31761"/>
                  <a:pt x="27069" y="31761"/>
                  <a:pt x="27069" y="31761"/>
                </a:cubicBezTo>
                <a:cubicBezTo>
                  <a:pt x="27069" y="31820"/>
                  <a:pt x="27038" y="31820"/>
                  <a:pt x="27038" y="31820"/>
                </a:cubicBezTo>
                <a:cubicBezTo>
                  <a:pt x="27038" y="31820"/>
                  <a:pt x="27038" y="31761"/>
                  <a:pt x="27007" y="31761"/>
                </a:cubicBezTo>
                <a:cubicBezTo>
                  <a:pt x="27007" y="31761"/>
                  <a:pt x="27007" y="31820"/>
                  <a:pt x="27007" y="31820"/>
                </a:cubicBezTo>
                <a:cubicBezTo>
                  <a:pt x="27007" y="31880"/>
                  <a:pt x="27007" y="31940"/>
                  <a:pt x="27007" y="32000"/>
                </a:cubicBezTo>
                <a:cubicBezTo>
                  <a:pt x="27038" y="32000"/>
                  <a:pt x="27038" y="32000"/>
                  <a:pt x="27038" y="32059"/>
                </a:cubicBezTo>
                <a:cubicBezTo>
                  <a:pt x="27038" y="32059"/>
                  <a:pt x="27038" y="32059"/>
                  <a:pt x="27038" y="32119"/>
                </a:cubicBezTo>
                <a:cubicBezTo>
                  <a:pt x="27038" y="32119"/>
                  <a:pt x="27038" y="32179"/>
                  <a:pt x="27038" y="32179"/>
                </a:cubicBezTo>
                <a:cubicBezTo>
                  <a:pt x="27038" y="32238"/>
                  <a:pt x="27069" y="32238"/>
                  <a:pt x="27069" y="32238"/>
                </a:cubicBezTo>
                <a:cubicBezTo>
                  <a:pt x="27100" y="32238"/>
                  <a:pt x="27100" y="32238"/>
                  <a:pt x="27100" y="32238"/>
                </a:cubicBezTo>
                <a:cubicBezTo>
                  <a:pt x="27132" y="32238"/>
                  <a:pt x="27132" y="32238"/>
                  <a:pt x="27163" y="32298"/>
                </a:cubicBezTo>
                <a:cubicBezTo>
                  <a:pt x="27163" y="32298"/>
                  <a:pt x="27163" y="32298"/>
                  <a:pt x="27194" y="32358"/>
                </a:cubicBezTo>
                <a:cubicBezTo>
                  <a:pt x="27194" y="32358"/>
                  <a:pt x="27194" y="32417"/>
                  <a:pt x="27225" y="32417"/>
                </a:cubicBezTo>
                <a:cubicBezTo>
                  <a:pt x="27257" y="32417"/>
                  <a:pt x="27257" y="32417"/>
                  <a:pt x="27288" y="32417"/>
                </a:cubicBezTo>
                <a:cubicBezTo>
                  <a:pt x="27319" y="32417"/>
                  <a:pt x="27350" y="32477"/>
                  <a:pt x="27350" y="32477"/>
                </a:cubicBezTo>
                <a:cubicBezTo>
                  <a:pt x="27382" y="32537"/>
                  <a:pt x="27382" y="32537"/>
                  <a:pt x="27413" y="32597"/>
                </a:cubicBezTo>
                <a:cubicBezTo>
                  <a:pt x="27444" y="32656"/>
                  <a:pt x="27444" y="32656"/>
                  <a:pt x="27475" y="32656"/>
                </a:cubicBezTo>
                <a:cubicBezTo>
                  <a:pt x="27475" y="32716"/>
                  <a:pt x="27507" y="32716"/>
                  <a:pt x="27538" y="32776"/>
                </a:cubicBezTo>
                <a:cubicBezTo>
                  <a:pt x="27538" y="32776"/>
                  <a:pt x="27538" y="32776"/>
                  <a:pt x="27538" y="32835"/>
                </a:cubicBezTo>
                <a:cubicBezTo>
                  <a:pt x="27569" y="32835"/>
                  <a:pt x="27569" y="32835"/>
                  <a:pt x="27569" y="32835"/>
                </a:cubicBezTo>
                <a:cubicBezTo>
                  <a:pt x="27569" y="32895"/>
                  <a:pt x="27569" y="32895"/>
                  <a:pt x="27569" y="32895"/>
                </a:cubicBezTo>
                <a:cubicBezTo>
                  <a:pt x="27600" y="32955"/>
                  <a:pt x="27600" y="33014"/>
                  <a:pt x="27600" y="33014"/>
                </a:cubicBezTo>
                <a:cubicBezTo>
                  <a:pt x="27600" y="33074"/>
                  <a:pt x="27632" y="33074"/>
                  <a:pt x="27632" y="33074"/>
                </a:cubicBezTo>
                <a:cubicBezTo>
                  <a:pt x="27632" y="33134"/>
                  <a:pt x="27663" y="33194"/>
                  <a:pt x="27663" y="33253"/>
                </a:cubicBezTo>
                <a:cubicBezTo>
                  <a:pt x="27663" y="33313"/>
                  <a:pt x="27694" y="33373"/>
                  <a:pt x="27694" y="33432"/>
                </a:cubicBezTo>
                <a:cubicBezTo>
                  <a:pt x="27694" y="33552"/>
                  <a:pt x="27725" y="33611"/>
                  <a:pt x="27725" y="33731"/>
                </a:cubicBezTo>
                <a:cubicBezTo>
                  <a:pt x="27725" y="33850"/>
                  <a:pt x="27725" y="33970"/>
                  <a:pt x="27757" y="34089"/>
                </a:cubicBezTo>
                <a:cubicBezTo>
                  <a:pt x="27757" y="34149"/>
                  <a:pt x="27725" y="34149"/>
                  <a:pt x="27725" y="34208"/>
                </a:cubicBezTo>
                <a:cubicBezTo>
                  <a:pt x="27725" y="34268"/>
                  <a:pt x="27725" y="34268"/>
                  <a:pt x="27725" y="34328"/>
                </a:cubicBezTo>
                <a:cubicBezTo>
                  <a:pt x="27725" y="34388"/>
                  <a:pt x="27725" y="34447"/>
                  <a:pt x="27694" y="34507"/>
                </a:cubicBezTo>
                <a:cubicBezTo>
                  <a:pt x="27694" y="34507"/>
                  <a:pt x="27694" y="34567"/>
                  <a:pt x="27663" y="34626"/>
                </a:cubicBezTo>
                <a:cubicBezTo>
                  <a:pt x="27663" y="34686"/>
                  <a:pt x="27663" y="34686"/>
                  <a:pt x="27632" y="34746"/>
                </a:cubicBezTo>
                <a:cubicBezTo>
                  <a:pt x="27600" y="34805"/>
                  <a:pt x="27569" y="34805"/>
                  <a:pt x="27569" y="34865"/>
                </a:cubicBezTo>
                <a:cubicBezTo>
                  <a:pt x="27538" y="34925"/>
                  <a:pt x="27507" y="34985"/>
                  <a:pt x="27507" y="34985"/>
                </a:cubicBezTo>
                <a:cubicBezTo>
                  <a:pt x="27475" y="35104"/>
                  <a:pt x="27413" y="35164"/>
                  <a:pt x="27382" y="35223"/>
                </a:cubicBezTo>
                <a:cubicBezTo>
                  <a:pt x="27350" y="35283"/>
                  <a:pt x="27288" y="35343"/>
                  <a:pt x="27257" y="35402"/>
                </a:cubicBezTo>
                <a:cubicBezTo>
                  <a:pt x="27225" y="35402"/>
                  <a:pt x="27194" y="35462"/>
                  <a:pt x="27163" y="35462"/>
                </a:cubicBezTo>
                <a:cubicBezTo>
                  <a:pt x="27163" y="35462"/>
                  <a:pt x="27132" y="35522"/>
                  <a:pt x="27132" y="35522"/>
                </a:cubicBezTo>
                <a:cubicBezTo>
                  <a:pt x="27100" y="35522"/>
                  <a:pt x="27100" y="35522"/>
                  <a:pt x="27100" y="35522"/>
                </a:cubicBezTo>
                <a:cubicBezTo>
                  <a:pt x="27069" y="35582"/>
                  <a:pt x="27038" y="35582"/>
                  <a:pt x="27007" y="35582"/>
                </a:cubicBezTo>
                <a:cubicBezTo>
                  <a:pt x="27007" y="35582"/>
                  <a:pt x="26975" y="35641"/>
                  <a:pt x="26975" y="35641"/>
                </a:cubicBezTo>
                <a:cubicBezTo>
                  <a:pt x="26944" y="35641"/>
                  <a:pt x="26913" y="35701"/>
                  <a:pt x="26882" y="35701"/>
                </a:cubicBezTo>
                <a:cubicBezTo>
                  <a:pt x="26882" y="35701"/>
                  <a:pt x="26882" y="35701"/>
                  <a:pt x="26850" y="35761"/>
                </a:cubicBezTo>
                <a:cubicBezTo>
                  <a:pt x="26819" y="35761"/>
                  <a:pt x="26788" y="35761"/>
                  <a:pt x="26756" y="35820"/>
                </a:cubicBezTo>
                <a:cubicBezTo>
                  <a:pt x="26725" y="35820"/>
                  <a:pt x="26694" y="35880"/>
                  <a:pt x="26663" y="35880"/>
                </a:cubicBezTo>
                <a:cubicBezTo>
                  <a:pt x="26631" y="35880"/>
                  <a:pt x="26631" y="35940"/>
                  <a:pt x="26600" y="35940"/>
                </a:cubicBezTo>
                <a:cubicBezTo>
                  <a:pt x="26600" y="35940"/>
                  <a:pt x="26569" y="35940"/>
                  <a:pt x="26600" y="36000"/>
                </a:cubicBezTo>
                <a:cubicBezTo>
                  <a:pt x="26600" y="36000"/>
                  <a:pt x="26631" y="36000"/>
                  <a:pt x="26663" y="36000"/>
                </a:cubicBezTo>
                <a:cubicBezTo>
                  <a:pt x="26663" y="36059"/>
                  <a:pt x="26663" y="36059"/>
                  <a:pt x="26663" y="36119"/>
                </a:cubicBezTo>
                <a:cubicBezTo>
                  <a:pt x="26663" y="36119"/>
                  <a:pt x="26663" y="36119"/>
                  <a:pt x="26663" y="36179"/>
                </a:cubicBezTo>
                <a:cubicBezTo>
                  <a:pt x="26663" y="36179"/>
                  <a:pt x="26694" y="36179"/>
                  <a:pt x="26694" y="36238"/>
                </a:cubicBezTo>
                <a:cubicBezTo>
                  <a:pt x="26694" y="36298"/>
                  <a:pt x="26694" y="36358"/>
                  <a:pt x="26725" y="36358"/>
                </a:cubicBezTo>
                <a:cubicBezTo>
                  <a:pt x="26725" y="36358"/>
                  <a:pt x="26756" y="36358"/>
                  <a:pt x="26756" y="36358"/>
                </a:cubicBezTo>
                <a:cubicBezTo>
                  <a:pt x="26756" y="36417"/>
                  <a:pt x="26756" y="36477"/>
                  <a:pt x="26788" y="36417"/>
                </a:cubicBezTo>
                <a:cubicBezTo>
                  <a:pt x="26788" y="36417"/>
                  <a:pt x="26788" y="36417"/>
                  <a:pt x="26788" y="36417"/>
                </a:cubicBezTo>
                <a:cubicBezTo>
                  <a:pt x="26819" y="36417"/>
                  <a:pt x="26819" y="36417"/>
                  <a:pt x="26788" y="36477"/>
                </a:cubicBezTo>
                <a:cubicBezTo>
                  <a:pt x="26788" y="36477"/>
                  <a:pt x="26756" y="36477"/>
                  <a:pt x="26756" y="36477"/>
                </a:cubicBezTo>
                <a:cubicBezTo>
                  <a:pt x="26756" y="36537"/>
                  <a:pt x="26756" y="36477"/>
                  <a:pt x="26788" y="36537"/>
                </a:cubicBezTo>
                <a:cubicBezTo>
                  <a:pt x="26788" y="36537"/>
                  <a:pt x="26788" y="36537"/>
                  <a:pt x="26788" y="36537"/>
                </a:cubicBezTo>
                <a:cubicBezTo>
                  <a:pt x="26819" y="36537"/>
                  <a:pt x="26819" y="36537"/>
                  <a:pt x="26819" y="36537"/>
                </a:cubicBezTo>
                <a:cubicBezTo>
                  <a:pt x="26819" y="36597"/>
                  <a:pt x="26819" y="36597"/>
                  <a:pt x="26819" y="36597"/>
                </a:cubicBezTo>
                <a:cubicBezTo>
                  <a:pt x="26819" y="36597"/>
                  <a:pt x="26819" y="36597"/>
                  <a:pt x="26819" y="36597"/>
                </a:cubicBezTo>
                <a:cubicBezTo>
                  <a:pt x="26819" y="36656"/>
                  <a:pt x="26819" y="36656"/>
                  <a:pt x="26819" y="36656"/>
                </a:cubicBezTo>
                <a:cubicBezTo>
                  <a:pt x="26819" y="36656"/>
                  <a:pt x="26850" y="36656"/>
                  <a:pt x="26850" y="36716"/>
                </a:cubicBezTo>
                <a:cubicBezTo>
                  <a:pt x="26850" y="36716"/>
                  <a:pt x="26819" y="36716"/>
                  <a:pt x="26819" y="36776"/>
                </a:cubicBezTo>
                <a:cubicBezTo>
                  <a:pt x="26819" y="36776"/>
                  <a:pt x="26819" y="36776"/>
                  <a:pt x="26819" y="36835"/>
                </a:cubicBezTo>
                <a:cubicBezTo>
                  <a:pt x="26819" y="36835"/>
                  <a:pt x="26788" y="36835"/>
                  <a:pt x="26819" y="36895"/>
                </a:cubicBezTo>
                <a:cubicBezTo>
                  <a:pt x="26819" y="36895"/>
                  <a:pt x="26819" y="36895"/>
                  <a:pt x="26850" y="36895"/>
                </a:cubicBezTo>
                <a:cubicBezTo>
                  <a:pt x="26850" y="36955"/>
                  <a:pt x="26850" y="36955"/>
                  <a:pt x="26850" y="36955"/>
                </a:cubicBezTo>
                <a:cubicBezTo>
                  <a:pt x="26882" y="36955"/>
                  <a:pt x="26882" y="36955"/>
                  <a:pt x="26882" y="37014"/>
                </a:cubicBezTo>
                <a:cubicBezTo>
                  <a:pt x="26850" y="37014"/>
                  <a:pt x="26819" y="37014"/>
                  <a:pt x="26819" y="37014"/>
                </a:cubicBezTo>
                <a:cubicBezTo>
                  <a:pt x="26819" y="37074"/>
                  <a:pt x="26850" y="37134"/>
                  <a:pt x="26850" y="37134"/>
                </a:cubicBezTo>
                <a:cubicBezTo>
                  <a:pt x="26882" y="37194"/>
                  <a:pt x="26882" y="37194"/>
                  <a:pt x="26882" y="37194"/>
                </a:cubicBezTo>
                <a:cubicBezTo>
                  <a:pt x="26882" y="37253"/>
                  <a:pt x="26882" y="37253"/>
                  <a:pt x="26882" y="37253"/>
                </a:cubicBezTo>
                <a:cubicBezTo>
                  <a:pt x="26913" y="37313"/>
                  <a:pt x="26882" y="37373"/>
                  <a:pt x="26882" y="37432"/>
                </a:cubicBezTo>
                <a:cubicBezTo>
                  <a:pt x="26882" y="37492"/>
                  <a:pt x="26882" y="37492"/>
                  <a:pt x="26882" y="37492"/>
                </a:cubicBezTo>
                <a:cubicBezTo>
                  <a:pt x="26882" y="37492"/>
                  <a:pt x="26882" y="37492"/>
                  <a:pt x="26882" y="37492"/>
                </a:cubicBezTo>
                <a:cubicBezTo>
                  <a:pt x="26913" y="37552"/>
                  <a:pt x="26913" y="37552"/>
                  <a:pt x="26913" y="37552"/>
                </a:cubicBezTo>
                <a:cubicBezTo>
                  <a:pt x="26913" y="37611"/>
                  <a:pt x="26913" y="37611"/>
                  <a:pt x="26944" y="37611"/>
                </a:cubicBezTo>
                <a:cubicBezTo>
                  <a:pt x="26944" y="37611"/>
                  <a:pt x="26944" y="37611"/>
                  <a:pt x="26944" y="37611"/>
                </a:cubicBezTo>
                <a:cubicBezTo>
                  <a:pt x="26975" y="37671"/>
                  <a:pt x="26944" y="37731"/>
                  <a:pt x="26944" y="37791"/>
                </a:cubicBezTo>
                <a:cubicBezTo>
                  <a:pt x="26944" y="37791"/>
                  <a:pt x="26944" y="37850"/>
                  <a:pt x="26944" y="37910"/>
                </a:cubicBezTo>
                <a:cubicBezTo>
                  <a:pt x="26944" y="37970"/>
                  <a:pt x="26975" y="37970"/>
                  <a:pt x="27007" y="37970"/>
                </a:cubicBezTo>
                <a:cubicBezTo>
                  <a:pt x="27038" y="38029"/>
                  <a:pt x="27007" y="38149"/>
                  <a:pt x="27038" y="38208"/>
                </a:cubicBezTo>
                <a:cubicBezTo>
                  <a:pt x="27038" y="38208"/>
                  <a:pt x="27038" y="38208"/>
                  <a:pt x="27069" y="38208"/>
                </a:cubicBezTo>
                <a:cubicBezTo>
                  <a:pt x="27069" y="38268"/>
                  <a:pt x="27038" y="38268"/>
                  <a:pt x="27007" y="38328"/>
                </a:cubicBezTo>
                <a:cubicBezTo>
                  <a:pt x="27007" y="38328"/>
                  <a:pt x="26975" y="38388"/>
                  <a:pt x="26975" y="38388"/>
                </a:cubicBezTo>
                <a:cubicBezTo>
                  <a:pt x="26975" y="38447"/>
                  <a:pt x="26944" y="38447"/>
                  <a:pt x="26944" y="38447"/>
                </a:cubicBezTo>
                <a:cubicBezTo>
                  <a:pt x="26944" y="38507"/>
                  <a:pt x="26913" y="38507"/>
                  <a:pt x="26913" y="38567"/>
                </a:cubicBezTo>
                <a:cubicBezTo>
                  <a:pt x="26913" y="38567"/>
                  <a:pt x="26882" y="38626"/>
                  <a:pt x="26882" y="38626"/>
                </a:cubicBezTo>
                <a:cubicBezTo>
                  <a:pt x="26882" y="38626"/>
                  <a:pt x="26850" y="38686"/>
                  <a:pt x="26850" y="38686"/>
                </a:cubicBezTo>
                <a:cubicBezTo>
                  <a:pt x="26850" y="38746"/>
                  <a:pt x="26882" y="38746"/>
                  <a:pt x="26882" y="38746"/>
                </a:cubicBezTo>
                <a:cubicBezTo>
                  <a:pt x="26882" y="38746"/>
                  <a:pt x="26913" y="38746"/>
                  <a:pt x="26913" y="38805"/>
                </a:cubicBezTo>
                <a:cubicBezTo>
                  <a:pt x="26913" y="38805"/>
                  <a:pt x="26913" y="38805"/>
                  <a:pt x="26913" y="38865"/>
                </a:cubicBezTo>
                <a:cubicBezTo>
                  <a:pt x="26913" y="38925"/>
                  <a:pt x="26975" y="38865"/>
                  <a:pt x="26944" y="38925"/>
                </a:cubicBezTo>
                <a:cubicBezTo>
                  <a:pt x="26944" y="38925"/>
                  <a:pt x="26913" y="38925"/>
                  <a:pt x="26913" y="38925"/>
                </a:cubicBezTo>
                <a:cubicBezTo>
                  <a:pt x="26882" y="38985"/>
                  <a:pt x="26913" y="38985"/>
                  <a:pt x="26913" y="38985"/>
                </a:cubicBezTo>
                <a:cubicBezTo>
                  <a:pt x="26913" y="39044"/>
                  <a:pt x="26913" y="39044"/>
                  <a:pt x="26882" y="39044"/>
                </a:cubicBezTo>
                <a:cubicBezTo>
                  <a:pt x="26882" y="39104"/>
                  <a:pt x="26850" y="39044"/>
                  <a:pt x="26850" y="38985"/>
                </a:cubicBezTo>
                <a:cubicBezTo>
                  <a:pt x="26850" y="38985"/>
                  <a:pt x="26850" y="38985"/>
                  <a:pt x="26850" y="38925"/>
                </a:cubicBezTo>
                <a:cubicBezTo>
                  <a:pt x="26850" y="38865"/>
                  <a:pt x="26819" y="38865"/>
                  <a:pt x="26788" y="38865"/>
                </a:cubicBezTo>
                <a:cubicBezTo>
                  <a:pt x="26788" y="38865"/>
                  <a:pt x="26788" y="38805"/>
                  <a:pt x="26756" y="38746"/>
                </a:cubicBezTo>
                <a:cubicBezTo>
                  <a:pt x="26725" y="38746"/>
                  <a:pt x="26725" y="38805"/>
                  <a:pt x="26725" y="38865"/>
                </a:cubicBezTo>
                <a:cubicBezTo>
                  <a:pt x="26694" y="38865"/>
                  <a:pt x="26694" y="38865"/>
                  <a:pt x="26694" y="38865"/>
                </a:cubicBezTo>
                <a:cubicBezTo>
                  <a:pt x="26663" y="38865"/>
                  <a:pt x="26663" y="38925"/>
                  <a:pt x="26663" y="38925"/>
                </a:cubicBezTo>
                <a:cubicBezTo>
                  <a:pt x="26631" y="38925"/>
                  <a:pt x="26600" y="38925"/>
                  <a:pt x="26600" y="38985"/>
                </a:cubicBezTo>
                <a:cubicBezTo>
                  <a:pt x="26600" y="39044"/>
                  <a:pt x="26600" y="39044"/>
                  <a:pt x="26600" y="39104"/>
                </a:cubicBezTo>
                <a:cubicBezTo>
                  <a:pt x="26600" y="39104"/>
                  <a:pt x="26600" y="39104"/>
                  <a:pt x="26600" y="39164"/>
                </a:cubicBezTo>
                <a:cubicBezTo>
                  <a:pt x="26569" y="39164"/>
                  <a:pt x="26600" y="39164"/>
                  <a:pt x="26600" y="39223"/>
                </a:cubicBezTo>
                <a:cubicBezTo>
                  <a:pt x="26600" y="39223"/>
                  <a:pt x="26600" y="39223"/>
                  <a:pt x="26600" y="39223"/>
                </a:cubicBezTo>
                <a:cubicBezTo>
                  <a:pt x="26631" y="39283"/>
                  <a:pt x="26600" y="39283"/>
                  <a:pt x="26600" y="39283"/>
                </a:cubicBezTo>
                <a:cubicBezTo>
                  <a:pt x="26600" y="39223"/>
                  <a:pt x="26600" y="39223"/>
                  <a:pt x="26569" y="39223"/>
                </a:cubicBezTo>
                <a:cubicBezTo>
                  <a:pt x="26569" y="39164"/>
                  <a:pt x="26538" y="39164"/>
                  <a:pt x="26538" y="39104"/>
                </a:cubicBezTo>
                <a:cubicBezTo>
                  <a:pt x="26506" y="39104"/>
                  <a:pt x="26475" y="39044"/>
                  <a:pt x="26475" y="39044"/>
                </a:cubicBezTo>
                <a:cubicBezTo>
                  <a:pt x="26444" y="39044"/>
                  <a:pt x="26413" y="39044"/>
                  <a:pt x="26413" y="39044"/>
                </a:cubicBezTo>
                <a:cubicBezTo>
                  <a:pt x="26381" y="39044"/>
                  <a:pt x="26381" y="38985"/>
                  <a:pt x="26350" y="39044"/>
                </a:cubicBezTo>
                <a:cubicBezTo>
                  <a:pt x="26350" y="39044"/>
                  <a:pt x="26319" y="39044"/>
                  <a:pt x="26319" y="39044"/>
                </a:cubicBezTo>
                <a:cubicBezTo>
                  <a:pt x="26319" y="39044"/>
                  <a:pt x="26288" y="39044"/>
                  <a:pt x="26288" y="39044"/>
                </a:cubicBezTo>
                <a:cubicBezTo>
                  <a:pt x="26288" y="39104"/>
                  <a:pt x="26256" y="39164"/>
                  <a:pt x="26256" y="39164"/>
                </a:cubicBezTo>
                <a:cubicBezTo>
                  <a:pt x="26256" y="39223"/>
                  <a:pt x="26225" y="39223"/>
                  <a:pt x="26194" y="39223"/>
                </a:cubicBezTo>
                <a:cubicBezTo>
                  <a:pt x="26194" y="39164"/>
                  <a:pt x="26256" y="39164"/>
                  <a:pt x="26256" y="39104"/>
                </a:cubicBezTo>
                <a:cubicBezTo>
                  <a:pt x="26256" y="39104"/>
                  <a:pt x="26256" y="39044"/>
                  <a:pt x="26288" y="39044"/>
                </a:cubicBezTo>
                <a:cubicBezTo>
                  <a:pt x="26288" y="39044"/>
                  <a:pt x="26319" y="39044"/>
                  <a:pt x="26350" y="39044"/>
                </a:cubicBezTo>
                <a:cubicBezTo>
                  <a:pt x="26350" y="38985"/>
                  <a:pt x="26350" y="38985"/>
                  <a:pt x="26319" y="38925"/>
                </a:cubicBezTo>
                <a:cubicBezTo>
                  <a:pt x="26319" y="38865"/>
                  <a:pt x="26319" y="38865"/>
                  <a:pt x="26319" y="38805"/>
                </a:cubicBezTo>
                <a:cubicBezTo>
                  <a:pt x="26288" y="38746"/>
                  <a:pt x="26288" y="38746"/>
                  <a:pt x="26288" y="38686"/>
                </a:cubicBezTo>
                <a:cubicBezTo>
                  <a:pt x="26256" y="38626"/>
                  <a:pt x="26256" y="38567"/>
                  <a:pt x="26225" y="38567"/>
                </a:cubicBezTo>
                <a:cubicBezTo>
                  <a:pt x="26194" y="38507"/>
                  <a:pt x="26163" y="38507"/>
                  <a:pt x="26163" y="38507"/>
                </a:cubicBezTo>
                <a:cubicBezTo>
                  <a:pt x="26163" y="38447"/>
                  <a:pt x="26163" y="38447"/>
                  <a:pt x="26131" y="38388"/>
                </a:cubicBezTo>
                <a:cubicBezTo>
                  <a:pt x="26131" y="38388"/>
                  <a:pt x="26100" y="38388"/>
                  <a:pt x="26100" y="38388"/>
                </a:cubicBezTo>
                <a:cubicBezTo>
                  <a:pt x="26069" y="38388"/>
                  <a:pt x="26069" y="38388"/>
                  <a:pt x="26069" y="38388"/>
                </a:cubicBezTo>
                <a:cubicBezTo>
                  <a:pt x="26038" y="38328"/>
                  <a:pt x="26006" y="38388"/>
                  <a:pt x="26006" y="38328"/>
                </a:cubicBezTo>
                <a:cubicBezTo>
                  <a:pt x="25975" y="38268"/>
                  <a:pt x="25975" y="38208"/>
                  <a:pt x="25975" y="38208"/>
                </a:cubicBezTo>
                <a:cubicBezTo>
                  <a:pt x="25944" y="38208"/>
                  <a:pt x="25912" y="38208"/>
                  <a:pt x="25881" y="38208"/>
                </a:cubicBezTo>
                <a:cubicBezTo>
                  <a:pt x="25850" y="38149"/>
                  <a:pt x="25912" y="38149"/>
                  <a:pt x="25912" y="38149"/>
                </a:cubicBezTo>
                <a:cubicBezTo>
                  <a:pt x="25944" y="38149"/>
                  <a:pt x="25944" y="38149"/>
                  <a:pt x="25975" y="38149"/>
                </a:cubicBezTo>
                <a:cubicBezTo>
                  <a:pt x="25975" y="38149"/>
                  <a:pt x="25944" y="38089"/>
                  <a:pt x="25944" y="38089"/>
                </a:cubicBezTo>
                <a:cubicBezTo>
                  <a:pt x="25944" y="38089"/>
                  <a:pt x="25912" y="38029"/>
                  <a:pt x="25912" y="37970"/>
                </a:cubicBezTo>
                <a:cubicBezTo>
                  <a:pt x="25881" y="37970"/>
                  <a:pt x="25881" y="37910"/>
                  <a:pt x="25850" y="37910"/>
                </a:cubicBezTo>
                <a:cubicBezTo>
                  <a:pt x="25819" y="37850"/>
                  <a:pt x="25819" y="37791"/>
                  <a:pt x="25787" y="37671"/>
                </a:cubicBezTo>
                <a:cubicBezTo>
                  <a:pt x="25756" y="37671"/>
                  <a:pt x="25756" y="37611"/>
                  <a:pt x="25725" y="37611"/>
                </a:cubicBezTo>
                <a:cubicBezTo>
                  <a:pt x="25662" y="37552"/>
                  <a:pt x="25694" y="37432"/>
                  <a:pt x="25725" y="37313"/>
                </a:cubicBezTo>
                <a:cubicBezTo>
                  <a:pt x="25725" y="37313"/>
                  <a:pt x="25725" y="37253"/>
                  <a:pt x="25725" y="37194"/>
                </a:cubicBezTo>
                <a:cubicBezTo>
                  <a:pt x="25725" y="37134"/>
                  <a:pt x="25725" y="37134"/>
                  <a:pt x="25725" y="37134"/>
                </a:cubicBezTo>
                <a:cubicBezTo>
                  <a:pt x="25725" y="37074"/>
                  <a:pt x="25725" y="37074"/>
                  <a:pt x="25725" y="37014"/>
                </a:cubicBezTo>
                <a:cubicBezTo>
                  <a:pt x="25725" y="37014"/>
                  <a:pt x="25694" y="36955"/>
                  <a:pt x="25694" y="36895"/>
                </a:cubicBezTo>
                <a:cubicBezTo>
                  <a:pt x="25694" y="36835"/>
                  <a:pt x="25694" y="36776"/>
                  <a:pt x="25694" y="36716"/>
                </a:cubicBezTo>
                <a:cubicBezTo>
                  <a:pt x="25694" y="36716"/>
                  <a:pt x="25694" y="36656"/>
                  <a:pt x="25694" y="36597"/>
                </a:cubicBezTo>
                <a:cubicBezTo>
                  <a:pt x="25694" y="36537"/>
                  <a:pt x="25662" y="36537"/>
                  <a:pt x="25662" y="36537"/>
                </a:cubicBezTo>
                <a:cubicBezTo>
                  <a:pt x="25662" y="36477"/>
                  <a:pt x="25631" y="36417"/>
                  <a:pt x="25631" y="36417"/>
                </a:cubicBezTo>
                <a:cubicBezTo>
                  <a:pt x="25631" y="36358"/>
                  <a:pt x="25631" y="36298"/>
                  <a:pt x="25662" y="36298"/>
                </a:cubicBezTo>
                <a:cubicBezTo>
                  <a:pt x="25662" y="36238"/>
                  <a:pt x="25662" y="36179"/>
                  <a:pt x="25662" y="36119"/>
                </a:cubicBezTo>
                <a:cubicBezTo>
                  <a:pt x="25662" y="36059"/>
                  <a:pt x="25662" y="36000"/>
                  <a:pt x="25662" y="36000"/>
                </a:cubicBezTo>
                <a:cubicBezTo>
                  <a:pt x="25694" y="35940"/>
                  <a:pt x="25694" y="35880"/>
                  <a:pt x="25694" y="35820"/>
                </a:cubicBezTo>
                <a:cubicBezTo>
                  <a:pt x="25694" y="35761"/>
                  <a:pt x="25694" y="35761"/>
                  <a:pt x="25694" y="35701"/>
                </a:cubicBezTo>
                <a:cubicBezTo>
                  <a:pt x="25694" y="35641"/>
                  <a:pt x="25694" y="35582"/>
                  <a:pt x="25694" y="35522"/>
                </a:cubicBezTo>
                <a:cubicBezTo>
                  <a:pt x="25694" y="35522"/>
                  <a:pt x="25662" y="35522"/>
                  <a:pt x="25631" y="35522"/>
                </a:cubicBezTo>
                <a:cubicBezTo>
                  <a:pt x="25600" y="35522"/>
                  <a:pt x="25569" y="35522"/>
                  <a:pt x="25537" y="35522"/>
                </a:cubicBezTo>
                <a:cubicBezTo>
                  <a:pt x="25537" y="35522"/>
                  <a:pt x="25537" y="35522"/>
                  <a:pt x="25506" y="35522"/>
                </a:cubicBezTo>
                <a:cubicBezTo>
                  <a:pt x="25506" y="35522"/>
                  <a:pt x="25475" y="35522"/>
                  <a:pt x="25475" y="35522"/>
                </a:cubicBezTo>
                <a:cubicBezTo>
                  <a:pt x="25444" y="35462"/>
                  <a:pt x="25444" y="35462"/>
                  <a:pt x="25444" y="35402"/>
                </a:cubicBezTo>
                <a:cubicBezTo>
                  <a:pt x="25412" y="35402"/>
                  <a:pt x="25381" y="35402"/>
                  <a:pt x="25350" y="35402"/>
                </a:cubicBezTo>
                <a:cubicBezTo>
                  <a:pt x="25319" y="35402"/>
                  <a:pt x="25319" y="35402"/>
                  <a:pt x="25287" y="35402"/>
                </a:cubicBezTo>
                <a:cubicBezTo>
                  <a:pt x="25256" y="35402"/>
                  <a:pt x="25225" y="35402"/>
                  <a:pt x="25225" y="35402"/>
                </a:cubicBezTo>
                <a:cubicBezTo>
                  <a:pt x="25194" y="35402"/>
                  <a:pt x="25194" y="35402"/>
                  <a:pt x="25194" y="35402"/>
                </a:cubicBezTo>
                <a:cubicBezTo>
                  <a:pt x="25162" y="35343"/>
                  <a:pt x="25162" y="35402"/>
                  <a:pt x="25194" y="35402"/>
                </a:cubicBezTo>
                <a:cubicBezTo>
                  <a:pt x="25194" y="35402"/>
                  <a:pt x="25194" y="35402"/>
                  <a:pt x="25225" y="35402"/>
                </a:cubicBezTo>
                <a:cubicBezTo>
                  <a:pt x="25225" y="35462"/>
                  <a:pt x="25225" y="35462"/>
                  <a:pt x="25225" y="35462"/>
                </a:cubicBezTo>
                <a:cubicBezTo>
                  <a:pt x="25194" y="35522"/>
                  <a:pt x="25162" y="35462"/>
                  <a:pt x="25162" y="35462"/>
                </a:cubicBezTo>
                <a:cubicBezTo>
                  <a:pt x="25131" y="35462"/>
                  <a:pt x="25100" y="35402"/>
                  <a:pt x="25069" y="35402"/>
                </a:cubicBezTo>
                <a:cubicBezTo>
                  <a:pt x="25069" y="35402"/>
                  <a:pt x="25037" y="35402"/>
                  <a:pt x="25006" y="35402"/>
                </a:cubicBezTo>
                <a:cubicBezTo>
                  <a:pt x="24975" y="35343"/>
                  <a:pt x="24943" y="35343"/>
                  <a:pt x="24912" y="35402"/>
                </a:cubicBezTo>
                <a:cubicBezTo>
                  <a:pt x="24881" y="35402"/>
                  <a:pt x="24850" y="35402"/>
                  <a:pt x="24787" y="35402"/>
                </a:cubicBezTo>
                <a:cubicBezTo>
                  <a:pt x="24787" y="35402"/>
                  <a:pt x="24756" y="35402"/>
                  <a:pt x="24756" y="35402"/>
                </a:cubicBezTo>
                <a:cubicBezTo>
                  <a:pt x="24725" y="35402"/>
                  <a:pt x="24725" y="35402"/>
                  <a:pt x="24725" y="35402"/>
                </a:cubicBezTo>
                <a:cubicBezTo>
                  <a:pt x="24693" y="35343"/>
                  <a:pt x="24662" y="35343"/>
                  <a:pt x="24662" y="35283"/>
                </a:cubicBezTo>
                <a:cubicBezTo>
                  <a:pt x="24631" y="35283"/>
                  <a:pt x="24600" y="35283"/>
                  <a:pt x="24600" y="35223"/>
                </a:cubicBezTo>
                <a:cubicBezTo>
                  <a:pt x="24537" y="35164"/>
                  <a:pt x="24506" y="35164"/>
                  <a:pt x="24443" y="35164"/>
                </a:cubicBezTo>
                <a:cubicBezTo>
                  <a:pt x="24381" y="35104"/>
                  <a:pt x="24350" y="35044"/>
                  <a:pt x="24287" y="34985"/>
                </a:cubicBezTo>
                <a:cubicBezTo>
                  <a:pt x="24256" y="34925"/>
                  <a:pt x="24193" y="34925"/>
                  <a:pt x="24162" y="34865"/>
                </a:cubicBezTo>
                <a:cubicBezTo>
                  <a:pt x="24131" y="34805"/>
                  <a:pt x="24068" y="34805"/>
                  <a:pt x="24037" y="34746"/>
                </a:cubicBezTo>
                <a:cubicBezTo>
                  <a:pt x="23943" y="34746"/>
                  <a:pt x="23881" y="34746"/>
                  <a:pt x="23818" y="34686"/>
                </a:cubicBezTo>
                <a:cubicBezTo>
                  <a:pt x="23787" y="34686"/>
                  <a:pt x="23787" y="34686"/>
                  <a:pt x="23756" y="34626"/>
                </a:cubicBezTo>
                <a:cubicBezTo>
                  <a:pt x="23756" y="34567"/>
                  <a:pt x="23756" y="34567"/>
                  <a:pt x="23756" y="34507"/>
                </a:cubicBezTo>
                <a:cubicBezTo>
                  <a:pt x="23724" y="34447"/>
                  <a:pt x="23724" y="34388"/>
                  <a:pt x="23693" y="34388"/>
                </a:cubicBezTo>
                <a:cubicBezTo>
                  <a:pt x="23693" y="34328"/>
                  <a:pt x="23662" y="34328"/>
                  <a:pt x="23662" y="34328"/>
                </a:cubicBezTo>
                <a:cubicBezTo>
                  <a:pt x="23631" y="34268"/>
                  <a:pt x="23631" y="34208"/>
                  <a:pt x="23599" y="34208"/>
                </a:cubicBezTo>
                <a:cubicBezTo>
                  <a:pt x="23599" y="34208"/>
                  <a:pt x="23568" y="34208"/>
                  <a:pt x="23537" y="34149"/>
                </a:cubicBezTo>
                <a:cubicBezTo>
                  <a:pt x="23506" y="34149"/>
                  <a:pt x="23506" y="34089"/>
                  <a:pt x="23474" y="34089"/>
                </a:cubicBezTo>
                <a:cubicBezTo>
                  <a:pt x="23443" y="34029"/>
                  <a:pt x="23412" y="33970"/>
                  <a:pt x="23381" y="33970"/>
                </a:cubicBezTo>
                <a:cubicBezTo>
                  <a:pt x="23318" y="33910"/>
                  <a:pt x="23287" y="33850"/>
                  <a:pt x="23224" y="33850"/>
                </a:cubicBezTo>
                <a:cubicBezTo>
                  <a:pt x="23162" y="33791"/>
                  <a:pt x="23099" y="33791"/>
                  <a:pt x="23068" y="33791"/>
                </a:cubicBezTo>
                <a:cubicBezTo>
                  <a:pt x="23005" y="33731"/>
                  <a:pt x="22974" y="33731"/>
                  <a:pt x="22912" y="33671"/>
                </a:cubicBezTo>
                <a:cubicBezTo>
                  <a:pt x="22880" y="33671"/>
                  <a:pt x="22880" y="33671"/>
                  <a:pt x="22849" y="33611"/>
                </a:cubicBezTo>
                <a:cubicBezTo>
                  <a:pt x="22818" y="33611"/>
                  <a:pt x="22787" y="33611"/>
                  <a:pt x="22755" y="33552"/>
                </a:cubicBezTo>
                <a:cubicBezTo>
                  <a:pt x="22724" y="33552"/>
                  <a:pt x="22693" y="33492"/>
                  <a:pt x="22662" y="33492"/>
                </a:cubicBezTo>
                <a:cubicBezTo>
                  <a:pt x="22630" y="33492"/>
                  <a:pt x="22599" y="33492"/>
                  <a:pt x="22568" y="33492"/>
                </a:cubicBezTo>
                <a:cubicBezTo>
                  <a:pt x="22505" y="33492"/>
                  <a:pt x="22474" y="33492"/>
                  <a:pt x="22412" y="33552"/>
                </a:cubicBezTo>
                <a:cubicBezTo>
                  <a:pt x="22380" y="33552"/>
                  <a:pt x="22349" y="33611"/>
                  <a:pt x="22349" y="33611"/>
                </a:cubicBezTo>
                <a:cubicBezTo>
                  <a:pt x="22318" y="33611"/>
                  <a:pt x="22255" y="33671"/>
                  <a:pt x="22224" y="33671"/>
                </a:cubicBezTo>
                <a:cubicBezTo>
                  <a:pt x="22224" y="33671"/>
                  <a:pt x="22224" y="33671"/>
                  <a:pt x="22224" y="33671"/>
                </a:cubicBezTo>
                <a:cubicBezTo>
                  <a:pt x="22193" y="33731"/>
                  <a:pt x="22193" y="33731"/>
                  <a:pt x="22162" y="33731"/>
                </a:cubicBezTo>
                <a:cubicBezTo>
                  <a:pt x="22162" y="33731"/>
                  <a:pt x="22130" y="33731"/>
                  <a:pt x="22130" y="33731"/>
                </a:cubicBezTo>
                <a:cubicBezTo>
                  <a:pt x="22099" y="33731"/>
                  <a:pt x="22099" y="33791"/>
                  <a:pt x="22068" y="33731"/>
                </a:cubicBezTo>
                <a:cubicBezTo>
                  <a:pt x="22068" y="33731"/>
                  <a:pt x="22099" y="33731"/>
                  <a:pt x="22099" y="33671"/>
                </a:cubicBezTo>
                <a:cubicBezTo>
                  <a:pt x="22130" y="33671"/>
                  <a:pt x="22099" y="33671"/>
                  <a:pt x="22068" y="33671"/>
                </a:cubicBezTo>
                <a:cubicBezTo>
                  <a:pt x="22068" y="33671"/>
                  <a:pt x="22068" y="33671"/>
                  <a:pt x="22068" y="33671"/>
                </a:cubicBezTo>
                <a:cubicBezTo>
                  <a:pt x="22036" y="33731"/>
                  <a:pt x="22036" y="33671"/>
                  <a:pt x="22036" y="33731"/>
                </a:cubicBezTo>
                <a:cubicBezTo>
                  <a:pt x="22005" y="33731"/>
                  <a:pt x="22005" y="33731"/>
                  <a:pt x="22005" y="33731"/>
                </a:cubicBezTo>
                <a:cubicBezTo>
                  <a:pt x="22005" y="33731"/>
                  <a:pt x="22005" y="33671"/>
                  <a:pt x="22005" y="33671"/>
                </a:cubicBezTo>
                <a:cubicBezTo>
                  <a:pt x="22036" y="33611"/>
                  <a:pt x="22036" y="33611"/>
                  <a:pt x="22068" y="33552"/>
                </a:cubicBezTo>
                <a:cubicBezTo>
                  <a:pt x="22068" y="33492"/>
                  <a:pt x="22068" y="33313"/>
                  <a:pt x="22036" y="33253"/>
                </a:cubicBezTo>
                <a:cubicBezTo>
                  <a:pt x="22036" y="33194"/>
                  <a:pt x="22036" y="33194"/>
                  <a:pt x="22005" y="33134"/>
                </a:cubicBezTo>
                <a:cubicBezTo>
                  <a:pt x="22005" y="33134"/>
                  <a:pt x="22005" y="33074"/>
                  <a:pt x="22005" y="33014"/>
                </a:cubicBezTo>
                <a:cubicBezTo>
                  <a:pt x="21974" y="33014"/>
                  <a:pt x="21974" y="33014"/>
                  <a:pt x="21943" y="32955"/>
                </a:cubicBezTo>
                <a:cubicBezTo>
                  <a:pt x="21943" y="32955"/>
                  <a:pt x="21943" y="32895"/>
                  <a:pt x="21943" y="32835"/>
                </a:cubicBezTo>
                <a:cubicBezTo>
                  <a:pt x="21974" y="32776"/>
                  <a:pt x="21943" y="32656"/>
                  <a:pt x="21911" y="32597"/>
                </a:cubicBezTo>
                <a:cubicBezTo>
                  <a:pt x="21880" y="32477"/>
                  <a:pt x="21849" y="32417"/>
                  <a:pt x="21818" y="32358"/>
                </a:cubicBezTo>
                <a:cubicBezTo>
                  <a:pt x="21818" y="32238"/>
                  <a:pt x="21818" y="32179"/>
                  <a:pt x="21818" y="32119"/>
                </a:cubicBezTo>
                <a:cubicBezTo>
                  <a:pt x="21786" y="32059"/>
                  <a:pt x="21786" y="32000"/>
                  <a:pt x="21755" y="32000"/>
                </a:cubicBezTo>
                <a:cubicBezTo>
                  <a:pt x="21755" y="32000"/>
                  <a:pt x="21755" y="32000"/>
                  <a:pt x="21724" y="32000"/>
                </a:cubicBezTo>
                <a:cubicBezTo>
                  <a:pt x="21724" y="32000"/>
                  <a:pt x="21693" y="32000"/>
                  <a:pt x="21661" y="31940"/>
                </a:cubicBezTo>
                <a:cubicBezTo>
                  <a:pt x="21630" y="31940"/>
                  <a:pt x="21599" y="31940"/>
                  <a:pt x="21599" y="32000"/>
                </a:cubicBezTo>
                <a:cubicBezTo>
                  <a:pt x="21568" y="32000"/>
                  <a:pt x="21536" y="31940"/>
                  <a:pt x="21505" y="32000"/>
                </a:cubicBezTo>
                <a:cubicBezTo>
                  <a:pt x="21474" y="32000"/>
                  <a:pt x="21474" y="32000"/>
                  <a:pt x="21443" y="32000"/>
                </a:cubicBezTo>
                <a:cubicBezTo>
                  <a:pt x="21443" y="32000"/>
                  <a:pt x="21443" y="32000"/>
                  <a:pt x="21443" y="32059"/>
                </a:cubicBezTo>
                <a:cubicBezTo>
                  <a:pt x="21443" y="32059"/>
                  <a:pt x="21443" y="32059"/>
                  <a:pt x="21443" y="32059"/>
                </a:cubicBezTo>
                <a:cubicBezTo>
                  <a:pt x="21411" y="32119"/>
                  <a:pt x="21443" y="32179"/>
                  <a:pt x="21443" y="32179"/>
                </a:cubicBezTo>
                <a:cubicBezTo>
                  <a:pt x="21443" y="32238"/>
                  <a:pt x="21411" y="32238"/>
                  <a:pt x="21411" y="32298"/>
                </a:cubicBezTo>
                <a:cubicBezTo>
                  <a:pt x="21411" y="32358"/>
                  <a:pt x="21411" y="32358"/>
                  <a:pt x="21411" y="32417"/>
                </a:cubicBezTo>
                <a:cubicBezTo>
                  <a:pt x="21380" y="32358"/>
                  <a:pt x="21411" y="32238"/>
                  <a:pt x="21411" y="32179"/>
                </a:cubicBezTo>
                <a:cubicBezTo>
                  <a:pt x="21411" y="32179"/>
                  <a:pt x="21411" y="32119"/>
                  <a:pt x="21411" y="32119"/>
                </a:cubicBezTo>
                <a:cubicBezTo>
                  <a:pt x="21411" y="32059"/>
                  <a:pt x="21443" y="32059"/>
                  <a:pt x="21443" y="32000"/>
                </a:cubicBezTo>
                <a:cubicBezTo>
                  <a:pt x="21411" y="32000"/>
                  <a:pt x="21411" y="32000"/>
                  <a:pt x="21411" y="32000"/>
                </a:cubicBezTo>
                <a:cubicBezTo>
                  <a:pt x="21380" y="32000"/>
                  <a:pt x="21380" y="32000"/>
                  <a:pt x="21380" y="31940"/>
                </a:cubicBezTo>
                <a:cubicBezTo>
                  <a:pt x="21349" y="31940"/>
                  <a:pt x="21318" y="31940"/>
                  <a:pt x="21286" y="31940"/>
                </a:cubicBezTo>
                <a:cubicBezTo>
                  <a:pt x="21286" y="31940"/>
                  <a:pt x="21286" y="31940"/>
                  <a:pt x="21286" y="31880"/>
                </a:cubicBezTo>
                <a:cubicBezTo>
                  <a:pt x="21255" y="31880"/>
                  <a:pt x="21255" y="31880"/>
                  <a:pt x="21224" y="31880"/>
                </a:cubicBezTo>
                <a:cubicBezTo>
                  <a:pt x="21193" y="31880"/>
                  <a:pt x="21193" y="31761"/>
                  <a:pt x="21193" y="31761"/>
                </a:cubicBezTo>
                <a:cubicBezTo>
                  <a:pt x="21161" y="31761"/>
                  <a:pt x="21161" y="31761"/>
                  <a:pt x="21161" y="31701"/>
                </a:cubicBezTo>
                <a:cubicBezTo>
                  <a:pt x="21161" y="31641"/>
                  <a:pt x="21224" y="31701"/>
                  <a:pt x="21224" y="31641"/>
                </a:cubicBezTo>
                <a:cubicBezTo>
                  <a:pt x="21224" y="31582"/>
                  <a:pt x="21224" y="31582"/>
                  <a:pt x="21224" y="31522"/>
                </a:cubicBezTo>
                <a:cubicBezTo>
                  <a:pt x="21224" y="31462"/>
                  <a:pt x="21255" y="31402"/>
                  <a:pt x="21255" y="31402"/>
                </a:cubicBezTo>
                <a:cubicBezTo>
                  <a:pt x="21255" y="31283"/>
                  <a:pt x="21224" y="31164"/>
                  <a:pt x="21224" y="31044"/>
                </a:cubicBezTo>
                <a:cubicBezTo>
                  <a:pt x="21224" y="30925"/>
                  <a:pt x="21224" y="30865"/>
                  <a:pt x="21224" y="30805"/>
                </a:cubicBezTo>
                <a:cubicBezTo>
                  <a:pt x="21224" y="30746"/>
                  <a:pt x="21224" y="30686"/>
                  <a:pt x="21255" y="30626"/>
                </a:cubicBezTo>
                <a:cubicBezTo>
                  <a:pt x="21255" y="30567"/>
                  <a:pt x="21255" y="30567"/>
                  <a:pt x="21255" y="30507"/>
                </a:cubicBezTo>
                <a:cubicBezTo>
                  <a:pt x="21255" y="30447"/>
                  <a:pt x="21255" y="30447"/>
                  <a:pt x="21286" y="30388"/>
                </a:cubicBezTo>
                <a:cubicBezTo>
                  <a:pt x="21286" y="30328"/>
                  <a:pt x="21286" y="30268"/>
                  <a:pt x="21255" y="30268"/>
                </a:cubicBezTo>
                <a:cubicBezTo>
                  <a:pt x="21255" y="30268"/>
                  <a:pt x="21224" y="30208"/>
                  <a:pt x="21255" y="30208"/>
                </a:cubicBezTo>
                <a:cubicBezTo>
                  <a:pt x="21255" y="30208"/>
                  <a:pt x="21286" y="30208"/>
                  <a:pt x="21286" y="30149"/>
                </a:cubicBezTo>
                <a:cubicBezTo>
                  <a:pt x="21318" y="30149"/>
                  <a:pt x="21318" y="30149"/>
                  <a:pt x="21318" y="30089"/>
                </a:cubicBezTo>
                <a:cubicBezTo>
                  <a:pt x="21349" y="30029"/>
                  <a:pt x="21349" y="30029"/>
                  <a:pt x="21349" y="29970"/>
                </a:cubicBezTo>
                <a:cubicBezTo>
                  <a:pt x="21380" y="29910"/>
                  <a:pt x="21380" y="29910"/>
                  <a:pt x="21411" y="29850"/>
                </a:cubicBezTo>
                <a:cubicBezTo>
                  <a:pt x="21411" y="29850"/>
                  <a:pt x="21411" y="29791"/>
                  <a:pt x="21443" y="29731"/>
                </a:cubicBezTo>
                <a:cubicBezTo>
                  <a:pt x="21443" y="29731"/>
                  <a:pt x="21443" y="29671"/>
                  <a:pt x="21474" y="29671"/>
                </a:cubicBezTo>
                <a:cubicBezTo>
                  <a:pt x="21474" y="29671"/>
                  <a:pt x="21505" y="29671"/>
                  <a:pt x="21505" y="29611"/>
                </a:cubicBezTo>
                <a:cubicBezTo>
                  <a:pt x="21505" y="29611"/>
                  <a:pt x="21474" y="29611"/>
                  <a:pt x="21474" y="29552"/>
                </a:cubicBezTo>
                <a:cubicBezTo>
                  <a:pt x="21474" y="29552"/>
                  <a:pt x="21505" y="29552"/>
                  <a:pt x="21505" y="29492"/>
                </a:cubicBezTo>
                <a:cubicBezTo>
                  <a:pt x="21505" y="29492"/>
                  <a:pt x="21505" y="29492"/>
                  <a:pt x="21474" y="29432"/>
                </a:cubicBezTo>
                <a:cubicBezTo>
                  <a:pt x="21474" y="29432"/>
                  <a:pt x="21505" y="29432"/>
                  <a:pt x="21505" y="29373"/>
                </a:cubicBezTo>
                <a:cubicBezTo>
                  <a:pt x="21536" y="29373"/>
                  <a:pt x="21536" y="29373"/>
                  <a:pt x="21536" y="29373"/>
                </a:cubicBezTo>
                <a:cubicBezTo>
                  <a:pt x="21568" y="29373"/>
                  <a:pt x="21568" y="29313"/>
                  <a:pt x="21568" y="29313"/>
                </a:cubicBezTo>
                <a:cubicBezTo>
                  <a:pt x="21536" y="29253"/>
                  <a:pt x="21505" y="29253"/>
                  <a:pt x="21536" y="29194"/>
                </a:cubicBezTo>
                <a:cubicBezTo>
                  <a:pt x="21536" y="29194"/>
                  <a:pt x="21536" y="29194"/>
                  <a:pt x="21568" y="29134"/>
                </a:cubicBezTo>
                <a:cubicBezTo>
                  <a:pt x="21568" y="29134"/>
                  <a:pt x="21568" y="29194"/>
                  <a:pt x="21599" y="29134"/>
                </a:cubicBezTo>
                <a:cubicBezTo>
                  <a:pt x="21599" y="29134"/>
                  <a:pt x="21599" y="29134"/>
                  <a:pt x="21630" y="29074"/>
                </a:cubicBezTo>
                <a:cubicBezTo>
                  <a:pt x="21630" y="29074"/>
                  <a:pt x="21630" y="29074"/>
                  <a:pt x="21661" y="29074"/>
                </a:cubicBezTo>
                <a:cubicBezTo>
                  <a:pt x="21661" y="29014"/>
                  <a:pt x="21693" y="29014"/>
                  <a:pt x="21693" y="29014"/>
                </a:cubicBezTo>
                <a:cubicBezTo>
                  <a:pt x="21693" y="29014"/>
                  <a:pt x="21724" y="29014"/>
                  <a:pt x="21724" y="28955"/>
                </a:cubicBezTo>
                <a:cubicBezTo>
                  <a:pt x="21724" y="28955"/>
                  <a:pt x="21755" y="28955"/>
                  <a:pt x="21786" y="28955"/>
                </a:cubicBezTo>
                <a:cubicBezTo>
                  <a:pt x="21786" y="28895"/>
                  <a:pt x="21724" y="28895"/>
                  <a:pt x="21724" y="28835"/>
                </a:cubicBezTo>
                <a:cubicBezTo>
                  <a:pt x="21693" y="28835"/>
                  <a:pt x="21693" y="28835"/>
                  <a:pt x="21693" y="28776"/>
                </a:cubicBezTo>
                <a:cubicBezTo>
                  <a:pt x="21661" y="28776"/>
                  <a:pt x="21661" y="28776"/>
                  <a:pt x="21661" y="28716"/>
                </a:cubicBezTo>
                <a:cubicBezTo>
                  <a:pt x="21661" y="28716"/>
                  <a:pt x="21661" y="28716"/>
                  <a:pt x="21693" y="28776"/>
                </a:cubicBezTo>
                <a:cubicBezTo>
                  <a:pt x="21693" y="28776"/>
                  <a:pt x="21693" y="28776"/>
                  <a:pt x="21693" y="28776"/>
                </a:cubicBezTo>
                <a:cubicBezTo>
                  <a:pt x="21724" y="28776"/>
                  <a:pt x="21724" y="28776"/>
                  <a:pt x="21724" y="28776"/>
                </a:cubicBezTo>
                <a:cubicBezTo>
                  <a:pt x="21755" y="28776"/>
                  <a:pt x="21724" y="28776"/>
                  <a:pt x="21755" y="28716"/>
                </a:cubicBezTo>
                <a:cubicBezTo>
                  <a:pt x="21755" y="28716"/>
                  <a:pt x="21786" y="28716"/>
                  <a:pt x="21755" y="28716"/>
                </a:cubicBezTo>
                <a:cubicBezTo>
                  <a:pt x="21755" y="28716"/>
                  <a:pt x="21755" y="28716"/>
                  <a:pt x="21755" y="28656"/>
                </a:cubicBezTo>
                <a:cubicBezTo>
                  <a:pt x="21755" y="28656"/>
                  <a:pt x="21755" y="28656"/>
                  <a:pt x="21755" y="28656"/>
                </a:cubicBezTo>
                <a:cubicBezTo>
                  <a:pt x="21724" y="28656"/>
                  <a:pt x="21724" y="28656"/>
                  <a:pt x="21724" y="28656"/>
                </a:cubicBezTo>
                <a:cubicBezTo>
                  <a:pt x="21724" y="28597"/>
                  <a:pt x="21724" y="28597"/>
                  <a:pt x="21755" y="28597"/>
                </a:cubicBezTo>
                <a:cubicBezTo>
                  <a:pt x="21755" y="28597"/>
                  <a:pt x="21755" y="28656"/>
                  <a:pt x="21755" y="28656"/>
                </a:cubicBezTo>
                <a:cubicBezTo>
                  <a:pt x="21755" y="28656"/>
                  <a:pt x="21755" y="28656"/>
                  <a:pt x="21755" y="28656"/>
                </a:cubicBezTo>
                <a:cubicBezTo>
                  <a:pt x="21786" y="28656"/>
                  <a:pt x="21786" y="28716"/>
                  <a:pt x="21786" y="28656"/>
                </a:cubicBezTo>
                <a:cubicBezTo>
                  <a:pt x="21786" y="28656"/>
                  <a:pt x="21786" y="28656"/>
                  <a:pt x="21818" y="28597"/>
                </a:cubicBezTo>
                <a:cubicBezTo>
                  <a:pt x="21818" y="28597"/>
                  <a:pt x="21849" y="28597"/>
                  <a:pt x="21849" y="28597"/>
                </a:cubicBezTo>
                <a:cubicBezTo>
                  <a:pt x="21880" y="28597"/>
                  <a:pt x="21880" y="28597"/>
                  <a:pt x="21880" y="28597"/>
                </a:cubicBezTo>
                <a:cubicBezTo>
                  <a:pt x="21880" y="28537"/>
                  <a:pt x="21880" y="28537"/>
                  <a:pt x="21849" y="28537"/>
                </a:cubicBezTo>
                <a:cubicBezTo>
                  <a:pt x="21849" y="28537"/>
                  <a:pt x="21849" y="28537"/>
                  <a:pt x="21849" y="28477"/>
                </a:cubicBezTo>
                <a:cubicBezTo>
                  <a:pt x="21849" y="28477"/>
                  <a:pt x="21849" y="28477"/>
                  <a:pt x="21849" y="28477"/>
                </a:cubicBezTo>
                <a:cubicBezTo>
                  <a:pt x="21880" y="28417"/>
                  <a:pt x="21880" y="28417"/>
                  <a:pt x="21880" y="28417"/>
                </a:cubicBezTo>
                <a:cubicBezTo>
                  <a:pt x="21911" y="28417"/>
                  <a:pt x="21911" y="28477"/>
                  <a:pt x="21911" y="28477"/>
                </a:cubicBezTo>
                <a:cubicBezTo>
                  <a:pt x="21943" y="28477"/>
                  <a:pt x="21943" y="28477"/>
                  <a:pt x="21943" y="28417"/>
                </a:cubicBezTo>
                <a:cubicBezTo>
                  <a:pt x="21943" y="28417"/>
                  <a:pt x="21911" y="28417"/>
                  <a:pt x="21911" y="28417"/>
                </a:cubicBezTo>
                <a:cubicBezTo>
                  <a:pt x="21911" y="28358"/>
                  <a:pt x="21880" y="28358"/>
                  <a:pt x="21880" y="28358"/>
                </a:cubicBezTo>
                <a:cubicBezTo>
                  <a:pt x="21880" y="28358"/>
                  <a:pt x="21880" y="28298"/>
                  <a:pt x="21880" y="28358"/>
                </a:cubicBezTo>
                <a:cubicBezTo>
                  <a:pt x="21911" y="28358"/>
                  <a:pt x="21911" y="28358"/>
                  <a:pt x="21911" y="28358"/>
                </a:cubicBezTo>
                <a:cubicBezTo>
                  <a:pt x="21943" y="28358"/>
                  <a:pt x="21943" y="28358"/>
                  <a:pt x="21974" y="28358"/>
                </a:cubicBezTo>
                <a:cubicBezTo>
                  <a:pt x="21974" y="28417"/>
                  <a:pt x="21974" y="28417"/>
                  <a:pt x="21974" y="28417"/>
                </a:cubicBezTo>
                <a:cubicBezTo>
                  <a:pt x="21974" y="28477"/>
                  <a:pt x="22005" y="28477"/>
                  <a:pt x="22005" y="28477"/>
                </a:cubicBezTo>
                <a:cubicBezTo>
                  <a:pt x="22005" y="28477"/>
                  <a:pt x="22005" y="28537"/>
                  <a:pt x="22036" y="28537"/>
                </a:cubicBezTo>
                <a:cubicBezTo>
                  <a:pt x="22036" y="28537"/>
                  <a:pt x="22036" y="28477"/>
                  <a:pt x="22005" y="28477"/>
                </a:cubicBezTo>
                <a:cubicBezTo>
                  <a:pt x="22005" y="28417"/>
                  <a:pt x="22005" y="28417"/>
                  <a:pt x="22005" y="28358"/>
                </a:cubicBezTo>
                <a:cubicBezTo>
                  <a:pt x="22005" y="28358"/>
                  <a:pt x="21974" y="28358"/>
                  <a:pt x="21974" y="28298"/>
                </a:cubicBezTo>
                <a:cubicBezTo>
                  <a:pt x="21974" y="28298"/>
                  <a:pt x="21974" y="28298"/>
                  <a:pt x="21943" y="28298"/>
                </a:cubicBezTo>
                <a:cubicBezTo>
                  <a:pt x="21943" y="28238"/>
                  <a:pt x="21974" y="28179"/>
                  <a:pt x="21974" y="28179"/>
                </a:cubicBezTo>
                <a:cubicBezTo>
                  <a:pt x="22005" y="28179"/>
                  <a:pt x="22005" y="28179"/>
                  <a:pt x="22005" y="28179"/>
                </a:cubicBezTo>
                <a:cubicBezTo>
                  <a:pt x="22005" y="28238"/>
                  <a:pt x="22036" y="28179"/>
                  <a:pt x="22036" y="28179"/>
                </a:cubicBezTo>
                <a:cubicBezTo>
                  <a:pt x="22036" y="28179"/>
                  <a:pt x="22036" y="28119"/>
                  <a:pt x="22005" y="28119"/>
                </a:cubicBezTo>
                <a:cubicBezTo>
                  <a:pt x="22005" y="28119"/>
                  <a:pt x="22005" y="28059"/>
                  <a:pt x="22005" y="28059"/>
                </a:cubicBezTo>
                <a:cubicBezTo>
                  <a:pt x="22005" y="28000"/>
                  <a:pt x="22036" y="28059"/>
                  <a:pt x="22036" y="28059"/>
                </a:cubicBezTo>
                <a:cubicBezTo>
                  <a:pt x="22036" y="28059"/>
                  <a:pt x="22036" y="28119"/>
                  <a:pt x="22068" y="28119"/>
                </a:cubicBezTo>
                <a:cubicBezTo>
                  <a:pt x="22068" y="28119"/>
                  <a:pt x="22099" y="28059"/>
                  <a:pt x="22130" y="28059"/>
                </a:cubicBezTo>
                <a:cubicBezTo>
                  <a:pt x="22130" y="28000"/>
                  <a:pt x="22130" y="28000"/>
                  <a:pt x="22162" y="28059"/>
                </a:cubicBezTo>
                <a:cubicBezTo>
                  <a:pt x="22162" y="28059"/>
                  <a:pt x="22162" y="28059"/>
                  <a:pt x="22162" y="28119"/>
                </a:cubicBezTo>
                <a:cubicBezTo>
                  <a:pt x="22162" y="28179"/>
                  <a:pt x="22193" y="28119"/>
                  <a:pt x="22193" y="28059"/>
                </a:cubicBezTo>
                <a:cubicBezTo>
                  <a:pt x="22224" y="28059"/>
                  <a:pt x="22255" y="28059"/>
                  <a:pt x="22255" y="28059"/>
                </a:cubicBezTo>
                <a:cubicBezTo>
                  <a:pt x="22255" y="28000"/>
                  <a:pt x="22224" y="28000"/>
                  <a:pt x="22193" y="28000"/>
                </a:cubicBezTo>
                <a:cubicBezTo>
                  <a:pt x="22162" y="28000"/>
                  <a:pt x="22162" y="27940"/>
                  <a:pt x="22130" y="27940"/>
                </a:cubicBezTo>
                <a:cubicBezTo>
                  <a:pt x="22130" y="27940"/>
                  <a:pt x="22130" y="27880"/>
                  <a:pt x="22099" y="27880"/>
                </a:cubicBezTo>
                <a:cubicBezTo>
                  <a:pt x="22099" y="27880"/>
                  <a:pt x="22068" y="27880"/>
                  <a:pt x="22068" y="27820"/>
                </a:cubicBezTo>
                <a:cubicBezTo>
                  <a:pt x="22068" y="27820"/>
                  <a:pt x="22099" y="27820"/>
                  <a:pt x="22130" y="27761"/>
                </a:cubicBezTo>
                <a:cubicBezTo>
                  <a:pt x="22130" y="27761"/>
                  <a:pt x="22162" y="27761"/>
                  <a:pt x="22193" y="27761"/>
                </a:cubicBezTo>
                <a:cubicBezTo>
                  <a:pt x="22255" y="27761"/>
                  <a:pt x="22287" y="27820"/>
                  <a:pt x="22318" y="27820"/>
                </a:cubicBezTo>
                <a:cubicBezTo>
                  <a:pt x="22349" y="27820"/>
                  <a:pt x="22380" y="27820"/>
                  <a:pt x="22412" y="27820"/>
                </a:cubicBezTo>
                <a:cubicBezTo>
                  <a:pt x="22412" y="27820"/>
                  <a:pt x="22443" y="27820"/>
                  <a:pt x="22443" y="27820"/>
                </a:cubicBezTo>
                <a:cubicBezTo>
                  <a:pt x="22474" y="27761"/>
                  <a:pt x="22505" y="27701"/>
                  <a:pt x="22537" y="27701"/>
                </a:cubicBezTo>
                <a:cubicBezTo>
                  <a:pt x="22568" y="27701"/>
                  <a:pt x="22599" y="27641"/>
                  <a:pt x="22630" y="27641"/>
                </a:cubicBezTo>
                <a:cubicBezTo>
                  <a:pt x="22630" y="27641"/>
                  <a:pt x="22662" y="27641"/>
                  <a:pt x="22662" y="27582"/>
                </a:cubicBezTo>
                <a:cubicBezTo>
                  <a:pt x="22693" y="27522"/>
                  <a:pt x="22693" y="27522"/>
                  <a:pt x="22693" y="27462"/>
                </a:cubicBezTo>
                <a:cubicBezTo>
                  <a:pt x="22693" y="27402"/>
                  <a:pt x="22693" y="27343"/>
                  <a:pt x="22693" y="27283"/>
                </a:cubicBezTo>
                <a:cubicBezTo>
                  <a:pt x="22693" y="27223"/>
                  <a:pt x="22662" y="27223"/>
                  <a:pt x="22630" y="27164"/>
                </a:cubicBezTo>
                <a:cubicBezTo>
                  <a:pt x="22630" y="27164"/>
                  <a:pt x="22630" y="27164"/>
                  <a:pt x="22599" y="27164"/>
                </a:cubicBezTo>
                <a:cubicBezTo>
                  <a:pt x="22568" y="27104"/>
                  <a:pt x="22568" y="27104"/>
                  <a:pt x="22537" y="27104"/>
                </a:cubicBezTo>
                <a:cubicBezTo>
                  <a:pt x="22505" y="27044"/>
                  <a:pt x="22505" y="27044"/>
                  <a:pt x="22474" y="27044"/>
                </a:cubicBezTo>
                <a:cubicBezTo>
                  <a:pt x="22474" y="27104"/>
                  <a:pt x="22443" y="27104"/>
                  <a:pt x="22443" y="27104"/>
                </a:cubicBezTo>
                <a:cubicBezTo>
                  <a:pt x="22412" y="27044"/>
                  <a:pt x="22412" y="27044"/>
                  <a:pt x="22412" y="27044"/>
                </a:cubicBezTo>
                <a:cubicBezTo>
                  <a:pt x="22412" y="26985"/>
                  <a:pt x="22380" y="26985"/>
                  <a:pt x="22380" y="26985"/>
                </a:cubicBezTo>
                <a:cubicBezTo>
                  <a:pt x="22349" y="26985"/>
                  <a:pt x="22380" y="26925"/>
                  <a:pt x="22349" y="26925"/>
                </a:cubicBezTo>
                <a:cubicBezTo>
                  <a:pt x="22349" y="26925"/>
                  <a:pt x="22349" y="26925"/>
                  <a:pt x="22349" y="26925"/>
                </a:cubicBezTo>
                <a:cubicBezTo>
                  <a:pt x="22318" y="26865"/>
                  <a:pt x="22349" y="26865"/>
                  <a:pt x="22318" y="26865"/>
                </a:cubicBezTo>
                <a:cubicBezTo>
                  <a:pt x="22318" y="26865"/>
                  <a:pt x="22318" y="26865"/>
                  <a:pt x="22318" y="26865"/>
                </a:cubicBezTo>
                <a:cubicBezTo>
                  <a:pt x="22318" y="26865"/>
                  <a:pt x="22287" y="26865"/>
                  <a:pt x="22287" y="26865"/>
                </a:cubicBezTo>
                <a:cubicBezTo>
                  <a:pt x="22287" y="26865"/>
                  <a:pt x="22255" y="26865"/>
                  <a:pt x="22255" y="26865"/>
                </a:cubicBezTo>
                <a:cubicBezTo>
                  <a:pt x="22255" y="26865"/>
                  <a:pt x="22255" y="26865"/>
                  <a:pt x="22224" y="26865"/>
                </a:cubicBezTo>
                <a:cubicBezTo>
                  <a:pt x="22224" y="26865"/>
                  <a:pt x="22224" y="26865"/>
                  <a:pt x="22224" y="26925"/>
                </a:cubicBezTo>
                <a:cubicBezTo>
                  <a:pt x="22193" y="26925"/>
                  <a:pt x="22193" y="26925"/>
                  <a:pt x="22193" y="26925"/>
                </a:cubicBezTo>
                <a:cubicBezTo>
                  <a:pt x="22162" y="26925"/>
                  <a:pt x="22162" y="26925"/>
                  <a:pt x="22162" y="26985"/>
                </a:cubicBezTo>
                <a:cubicBezTo>
                  <a:pt x="22130" y="26985"/>
                  <a:pt x="22130" y="26985"/>
                  <a:pt x="22130" y="27044"/>
                </a:cubicBezTo>
                <a:cubicBezTo>
                  <a:pt x="22130" y="27044"/>
                  <a:pt x="22099" y="27044"/>
                  <a:pt x="22099" y="27044"/>
                </a:cubicBezTo>
                <a:cubicBezTo>
                  <a:pt x="22099" y="27044"/>
                  <a:pt x="22068" y="27044"/>
                  <a:pt x="22068" y="27044"/>
                </a:cubicBezTo>
                <a:cubicBezTo>
                  <a:pt x="22036" y="27044"/>
                  <a:pt x="22068" y="27044"/>
                  <a:pt x="22068" y="26985"/>
                </a:cubicBezTo>
                <a:cubicBezTo>
                  <a:pt x="22068" y="26985"/>
                  <a:pt x="22099" y="26985"/>
                  <a:pt x="22099" y="26925"/>
                </a:cubicBezTo>
                <a:cubicBezTo>
                  <a:pt x="22099" y="26925"/>
                  <a:pt x="22130" y="26925"/>
                  <a:pt x="22162" y="26925"/>
                </a:cubicBezTo>
                <a:cubicBezTo>
                  <a:pt x="22162" y="26925"/>
                  <a:pt x="22193" y="26925"/>
                  <a:pt x="22162" y="26865"/>
                </a:cubicBezTo>
                <a:cubicBezTo>
                  <a:pt x="22162" y="26865"/>
                  <a:pt x="22162" y="26865"/>
                  <a:pt x="22130" y="26865"/>
                </a:cubicBezTo>
                <a:cubicBezTo>
                  <a:pt x="22130" y="26805"/>
                  <a:pt x="22130" y="26805"/>
                  <a:pt x="22099" y="26805"/>
                </a:cubicBezTo>
                <a:cubicBezTo>
                  <a:pt x="22099" y="26805"/>
                  <a:pt x="22099" y="26805"/>
                  <a:pt x="22068" y="26805"/>
                </a:cubicBezTo>
                <a:cubicBezTo>
                  <a:pt x="22068" y="26805"/>
                  <a:pt x="22036" y="26746"/>
                  <a:pt x="22005" y="26746"/>
                </a:cubicBezTo>
                <a:cubicBezTo>
                  <a:pt x="22005" y="26746"/>
                  <a:pt x="22005" y="26746"/>
                  <a:pt x="21974" y="26746"/>
                </a:cubicBezTo>
                <a:cubicBezTo>
                  <a:pt x="21974" y="26746"/>
                  <a:pt x="21943" y="26746"/>
                  <a:pt x="21911" y="26746"/>
                </a:cubicBezTo>
                <a:cubicBezTo>
                  <a:pt x="21911" y="26746"/>
                  <a:pt x="21911" y="26746"/>
                  <a:pt x="21880" y="26686"/>
                </a:cubicBezTo>
                <a:cubicBezTo>
                  <a:pt x="21880" y="26686"/>
                  <a:pt x="21880" y="26686"/>
                  <a:pt x="21849" y="26686"/>
                </a:cubicBezTo>
                <a:cubicBezTo>
                  <a:pt x="21849" y="26626"/>
                  <a:pt x="21818" y="26626"/>
                  <a:pt x="21786" y="26626"/>
                </a:cubicBezTo>
                <a:cubicBezTo>
                  <a:pt x="21786" y="26626"/>
                  <a:pt x="21755" y="26626"/>
                  <a:pt x="21724" y="26626"/>
                </a:cubicBezTo>
                <a:cubicBezTo>
                  <a:pt x="21724" y="26626"/>
                  <a:pt x="21693" y="26567"/>
                  <a:pt x="21693" y="26626"/>
                </a:cubicBezTo>
                <a:cubicBezTo>
                  <a:pt x="21693" y="26626"/>
                  <a:pt x="21724" y="26626"/>
                  <a:pt x="21724" y="26626"/>
                </a:cubicBezTo>
                <a:cubicBezTo>
                  <a:pt x="21724" y="26686"/>
                  <a:pt x="21724" y="26686"/>
                  <a:pt x="21755" y="26686"/>
                </a:cubicBezTo>
                <a:cubicBezTo>
                  <a:pt x="21755" y="26686"/>
                  <a:pt x="21755" y="26686"/>
                  <a:pt x="21786" y="26686"/>
                </a:cubicBezTo>
                <a:cubicBezTo>
                  <a:pt x="21786" y="26686"/>
                  <a:pt x="21786" y="26746"/>
                  <a:pt x="21786" y="26746"/>
                </a:cubicBezTo>
                <a:cubicBezTo>
                  <a:pt x="21786" y="26746"/>
                  <a:pt x="21755" y="26746"/>
                  <a:pt x="21755" y="26746"/>
                </a:cubicBezTo>
                <a:cubicBezTo>
                  <a:pt x="21755" y="26746"/>
                  <a:pt x="21755" y="26746"/>
                  <a:pt x="21724" y="26746"/>
                </a:cubicBezTo>
                <a:cubicBezTo>
                  <a:pt x="21724" y="26746"/>
                  <a:pt x="21693" y="26746"/>
                  <a:pt x="21693" y="26686"/>
                </a:cubicBezTo>
                <a:cubicBezTo>
                  <a:pt x="21661" y="26686"/>
                  <a:pt x="21661" y="26626"/>
                  <a:pt x="21630" y="26626"/>
                </a:cubicBezTo>
                <a:cubicBezTo>
                  <a:pt x="21630" y="26626"/>
                  <a:pt x="21599" y="26626"/>
                  <a:pt x="21599" y="26567"/>
                </a:cubicBezTo>
                <a:cubicBezTo>
                  <a:pt x="21599" y="26567"/>
                  <a:pt x="21599" y="26567"/>
                  <a:pt x="21630" y="26567"/>
                </a:cubicBezTo>
                <a:cubicBezTo>
                  <a:pt x="21661" y="26567"/>
                  <a:pt x="21661" y="26567"/>
                  <a:pt x="21661" y="26507"/>
                </a:cubicBezTo>
                <a:cubicBezTo>
                  <a:pt x="21661" y="26447"/>
                  <a:pt x="21630" y="26447"/>
                  <a:pt x="21630" y="26447"/>
                </a:cubicBezTo>
                <a:cubicBezTo>
                  <a:pt x="21630" y="26447"/>
                  <a:pt x="21630" y="26388"/>
                  <a:pt x="21630" y="26388"/>
                </a:cubicBezTo>
                <a:cubicBezTo>
                  <a:pt x="21630" y="26388"/>
                  <a:pt x="21661" y="26447"/>
                  <a:pt x="21661" y="26447"/>
                </a:cubicBezTo>
                <a:cubicBezTo>
                  <a:pt x="21661" y="26447"/>
                  <a:pt x="21661" y="26507"/>
                  <a:pt x="21693" y="26507"/>
                </a:cubicBezTo>
                <a:cubicBezTo>
                  <a:pt x="21693" y="26507"/>
                  <a:pt x="21693" y="26507"/>
                  <a:pt x="21693" y="26507"/>
                </a:cubicBezTo>
                <a:cubicBezTo>
                  <a:pt x="21724" y="26507"/>
                  <a:pt x="21724" y="26567"/>
                  <a:pt x="21755" y="26567"/>
                </a:cubicBezTo>
                <a:cubicBezTo>
                  <a:pt x="21755" y="26567"/>
                  <a:pt x="21786" y="26567"/>
                  <a:pt x="21786" y="26567"/>
                </a:cubicBezTo>
                <a:cubicBezTo>
                  <a:pt x="21786" y="26567"/>
                  <a:pt x="21818" y="26567"/>
                  <a:pt x="21818" y="26567"/>
                </a:cubicBezTo>
                <a:cubicBezTo>
                  <a:pt x="21849" y="26567"/>
                  <a:pt x="21849" y="26626"/>
                  <a:pt x="21880" y="26626"/>
                </a:cubicBezTo>
                <a:cubicBezTo>
                  <a:pt x="21911" y="26626"/>
                  <a:pt x="21911" y="26686"/>
                  <a:pt x="21943" y="26686"/>
                </a:cubicBezTo>
                <a:cubicBezTo>
                  <a:pt x="21974" y="26686"/>
                  <a:pt x="22005" y="26686"/>
                  <a:pt x="22036" y="26746"/>
                </a:cubicBezTo>
                <a:cubicBezTo>
                  <a:pt x="22036" y="26746"/>
                  <a:pt x="22036" y="26746"/>
                  <a:pt x="22068" y="26805"/>
                </a:cubicBezTo>
                <a:cubicBezTo>
                  <a:pt x="22068" y="26805"/>
                  <a:pt x="22099" y="26805"/>
                  <a:pt x="22099" y="26805"/>
                </a:cubicBezTo>
                <a:cubicBezTo>
                  <a:pt x="22130" y="26805"/>
                  <a:pt x="22130" y="26805"/>
                  <a:pt x="22162" y="26805"/>
                </a:cubicBezTo>
                <a:cubicBezTo>
                  <a:pt x="22162" y="26805"/>
                  <a:pt x="22193" y="26805"/>
                  <a:pt x="22193" y="26805"/>
                </a:cubicBezTo>
                <a:cubicBezTo>
                  <a:pt x="22193" y="26805"/>
                  <a:pt x="22193" y="26746"/>
                  <a:pt x="22193" y="26746"/>
                </a:cubicBezTo>
                <a:cubicBezTo>
                  <a:pt x="22224" y="26746"/>
                  <a:pt x="22224" y="26805"/>
                  <a:pt x="22224" y="26805"/>
                </a:cubicBezTo>
                <a:cubicBezTo>
                  <a:pt x="22255" y="26805"/>
                  <a:pt x="22287" y="26805"/>
                  <a:pt x="22287" y="26805"/>
                </a:cubicBezTo>
                <a:cubicBezTo>
                  <a:pt x="22318" y="26805"/>
                  <a:pt x="22318" y="26865"/>
                  <a:pt x="22318" y="26865"/>
                </a:cubicBezTo>
                <a:cubicBezTo>
                  <a:pt x="22349" y="26865"/>
                  <a:pt x="22349" y="26865"/>
                  <a:pt x="22380" y="26865"/>
                </a:cubicBezTo>
                <a:cubicBezTo>
                  <a:pt x="22380" y="26865"/>
                  <a:pt x="22412" y="26865"/>
                  <a:pt x="22443" y="26865"/>
                </a:cubicBezTo>
                <a:cubicBezTo>
                  <a:pt x="22443" y="26925"/>
                  <a:pt x="22474" y="26925"/>
                  <a:pt x="22505" y="26925"/>
                </a:cubicBezTo>
                <a:cubicBezTo>
                  <a:pt x="22537" y="26925"/>
                  <a:pt x="22537" y="26985"/>
                  <a:pt x="22568" y="26985"/>
                </a:cubicBezTo>
                <a:cubicBezTo>
                  <a:pt x="22599" y="26985"/>
                  <a:pt x="22630" y="26985"/>
                  <a:pt x="22662" y="26985"/>
                </a:cubicBezTo>
                <a:cubicBezTo>
                  <a:pt x="22662" y="26985"/>
                  <a:pt x="22724" y="26985"/>
                  <a:pt x="22724" y="26985"/>
                </a:cubicBezTo>
                <a:cubicBezTo>
                  <a:pt x="22755" y="26925"/>
                  <a:pt x="22693" y="26865"/>
                  <a:pt x="22693" y="26865"/>
                </a:cubicBezTo>
                <a:cubicBezTo>
                  <a:pt x="22693" y="26805"/>
                  <a:pt x="22724" y="26865"/>
                  <a:pt x="22724" y="26865"/>
                </a:cubicBezTo>
                <a:cubicBezTo>
                  <a:pt x="22724" y="26925"/>
                  <a:pt x="22724" y="26925"/>
                  <a:pt x="22755" y="26925"/>
                </a:cubicBezTo>
                <a:cubicBezTo>
                  <a:pt x="22755" y="26925"/>
                  <a:pt x="22755" y="26925"/>
                  <a:pt x="22755" y="26985"/>
                </a:cubicBezTo>
                <a:cubicBezTo>
                  <a:pt x="22787" y="26985"/>
                  <a:pt x="22787" y="26925"/>
                  <a:pt x="22787" y="26925"/>
                </a:cubicBezTo>
                <a:cubicBezTo>
                  <a:pt x="22818" y="26925"/>
                  <a:pt x="22849" y="26865"/>
                  <a:pt x="22880" y="26865"/>
                </a:cubicBezTo>
                <a:cubicBezTo>
                  <a:pt x="22880" y="26865"/>
                  <a:pt x="22943" y="26805"/>
                  <a:pt x="22943" y="26805"/>
                </a:cubicBezTo>
                <a:cubicBezTo>
                  <a:pt x="22943" y="26686"/>
                  <a:pt x="22912" y="26686"/>
                  <a:pt x="22912" y="26626"/>
                </a:cubicBezTo>
                <a:cubicBezTo>
                  <a:pt x="22912" y="26626"/>
                  <a:pt x="22912" y="26626"/>
                  <a:pt x="22880" y="26567"/>
                </a:cubicBezTo>
                <a:cubicBezTo>
                  <a:pt x="22880" y="26567"/>
                  <a:pt x="22880" y="26567"/>
                  <a:pt x="22880" y="26567"/>
                </a:cubicBezTo>
                <a:cubicBezTo>
                  <a:pt x="22912" y="26507"/>
                  <a:pt x="22943" y="26567"/>
                  <a:pt x="22943" y="26567"/>
                </a:cubicBezTo>
                <a:cubicBezTo>
                  <a:pt x="22943" y="26626"/>
                  <a:pt x="22943" y="26626"/>
                  <a:pt x="22974" y="26626"/>
                </a:cubicBezTo>
                <a:cubicBezTo>
                  <a:pt x="22974" y="26686"/>
                  <a:pt x="23005" y="26626"/>
                  <a:pt x="23005" y="26626"/>
                </a:cubicBezTo>
                <a:cubicBezTo>
                  <a:pt x="23005" y="26567"/>
                  <a:pt x="22974" y="26567"/>
                  <a:pt x="22974" y="26567"/>
                </a:cubicBezTo>
                <a:cubicBezTo>
                  <a:pt x="22974" y="26507"/>
                  <a:pt x="22974" y="26507"/>
                  <a:pt x="22974" y="26507"/>
                </a:cubicBezTo>
                <a:cubicBezTo>
                  <a:pt x="22943" y="26447"/>
                  <a:pt x="22912" y="26388"/>
                  <a:pt x="22943" y="26388"/>
                </a:cubicBezTo>
                <a:cubicBezTo>
                  <a:pt x="22974" y="26328"/>
                  <a:pt x="22974" y="26268"/>
                  <a:pt x="23005" y="26328"/>
                </a:cubicBezTo>
                <a:cubicBezTo>
                  <a:pt x="23037" y="26328"/>
                  <a:pt x="23037" y="26388"/>
                  <a:pt x="23037" y="26447"/>
                </a:cubicBezTo>
                <a:cubicBezTo>
                  <a:pt x="23037" y="26447"/>
                  <a:pt x="23037" y="26447"/>
                  <a:pt x="23068" y="26507"/>
                </a:cubicBezTo>
                <a:cubicBezTo>
                  <a:pt x="23068" y="26507"/>
                  <a:pt x="23068" y="26507"/>
                  <a:pt x="23068" y="26507"/>
                </a:cubicBezTo>
                <a:cubicBezTo>
                  <a:pt x="23068" y="26507"/>
                  <a:pt x="23068" y="26507"/>
                  <a:pt x="23068" y="26507"/>
                </a:cubicBezTo>
                <a:cubicBezTo>
                  <a:pt x="23068" y="26507"/>
                  <a:pt x="23068" y="26567"/>
                  <a:pt x="23068" y="26567"/>
                </a:cubicBezTo>
                <a:cubicBezTo>
                  <a:pt x="23099" y="26567"/>
                  <a:pt x="23099" y="26567"/>
                  <a:pt x="23099" y="26567"/>
                </a:cubicBezTo>
                <a:cubicBezTo>
                  <a:pt x="23131" y="26567"/>
                  <a:pt x="23131" y="26567"/>
                  <a:pt x="23131" y="26567"/>
                </a:cubicBezTo>
                <a:cubicBezTo>
                  <a:pt x="23162" y="26567"/>
                  <a:pt x="23193" y="26567"/>
                  <a:pt x="23224" y="26567"/>
                </a:cubicBezTo>
                <a:cubicBezTo>
                  <a:pt x="23256" y="26567"/>
                  <a:pt x="23287" y="26567"/>
                  <a:pt x="23318" y="26567"/>
                </a:cubicBezTo>
                <a:cubicBezTo>
                  <a:pt x="23381" y="26567"/>
                  <a:pt x="23412" y="26567"/>
                  <a:pt x="23443" y="26507"/>
                </a:cubicBezTo>
                <a:cubicBezTo>
                  <a:pt x="23474" y="26507"/>
                  <a:pt x="23506" y="26507"/>
                  <a:pt x="23506" y="26447"/>
                </a:cubicBezTo>
                <a:cubicBezTo>
                  <a:pt x="23537" y="26447"/>
                  <a:pt x="23568" y="26388"/>
                  <a:pt x="23568" y="26388"/>
                </a:cubicBezTo>
                <a:cubicBezTo>
                  <a:pt x="23599" y="26388"/>
                  <a:pt x="23631" y="26388"/>
                  <a:pt x="23631" y="26328"/>
                </a:cubicBezTo>
                <a:cubicBezTo>
                  <a:pt x="23631" y="26328"/>
                  <a:pt x="23631" y="26268"/>
                  <a:pt x="23631" y="26268"/>
                </a:cubicBezTo>
                <a:cubicBezTo>
                  <a:pt x="23662" y="26208"/>
                  <a:pt x="23662" y="26208"/>
                  <a:pt x="23693" y="26149"/>
                </a:cubicBezTo>
                <a:cubicBezTo>
                  <a:pt x="23724" y="26089"/>
                  <a:pt x="23724" y="26089"/>
                  <a:pt x="23724" y="26029"/>
                </a:cubicBezTo>
                <a:cubicBezTo>
                  <a:pt x="23756" y="25970"/>
                  <a:pt x="23787" y="25970"/>
                  <a:pt x="23818" y="25910"/>
                </a:cubicBezTo>
                <a:cubicBezTo>
                  <a:pt x="23818" y="25850"/>
                  <a:pt x="23849" y="25791"/>
                  <a:pt x="23881" y="25791"/>
                </a:cubicBezTo>
                <a:cubicBezTo>
                  <a:pt x="23881" y="25731"/>
                  <a:pt x="23881" y="25731"/>
                  <a:pt x="23912" y="25671"/>
                </a:cubicBezTo>
                <a:cubicBezTo>
                  <a:pt x="23912" y="25671"/>
                  <a:pt x="23912" y="25671"/>
                  <a:pt x="23912" y="25611"/>
                </a:cubicBezTo>
                <a:cubicBezTo>
                  <a:pt x="23912" y="25552"/>
                  <a:pt x="23943" y="25552"/>
                  <a:pt x="23943" y="25492"/>
                </a:cubicBezTo>
                <a:cubicBezTo>
                  <a:pt x="23974" y="25432"/>
                  <a:pt x="24006" y="25432"/>
                  <a:pt x="24006" y="25373"/>
                </a:cubicBezTo>
                <a:cubicBezTo>
                  <a:pt x="24006" y="25313"/>
                  <a:pt x="24006" y="25253"/>
                  <a:pt x="24006" y="25253"/>
                </a:cubicBezTo>
                <a:cubicBezTo>
                  <a:pt x="23974" y="25194"/>
                  <a:pt x="23974" y="25194"/>
                  <a:pt x="23943" y="25194"/>
                </a:cubicBezTo>
                <a:cubicBezTo>
                  <a:pt x="23912" y="25134"/>
                  <a:pt x="23912" y="25134"/>
                  <a:pt x="23881" y="25134"/>
                </a:cubicBezTo>
                <a:cubicBezTo>
                  <a:pt x="23787" y="25134"/>
                  <a:pt x="23662" y="25134"/>
                  <a:pt x="23568" y="25134"/>
                </a:cubicBezTo>
                <a:cubicBezTo>
                  <a:pt x="23506" y="25134"/>
                  <a:pt x="23443" y="25134"/>
                  <a:pt x="23381" y="25134"/>
                </a:cubicBezTo>
                <a:cubicBezTo>
                  <a:pt x="23349" y="25134"/>
                  <a:pt x="23318" y="25074"/>
                  <a:pt x="23287" y="25074"/>
                </a:cubicBezTo>
                <a:cubicBezTo>
                  <a:pt x="23256" y="25074"/>
                  <a:pt x="23256" y="24955"/>
                  <a:pt x="23193" y="24895"/>
                </a:cubicBezTo>
                <a:cubicBezTo>
                  <a:pt x="23162" y="24895"/>
                  <a:pt x="23162" y="24895"/>
                  <a:pt x="23131" y="24835"/>
                </a:cubicBezTo>
                <a:cubicBezTo>
                  <a:pt x="23131" y="24835"/>
                  <a:pt x="23131" y="24776"/>
                  <a:pt x="23099" y="24716"/>
                </a:cubicBezTo>
                <a:cubicBezTo>
                  <a:pt x="23099" y="24716"/>
                  <a:pt x="23068" y="24716"/>
                  <a:pt x="23068" y="24716"/>
                </a:cubicBezTo>
                <a:cubicBezTo>
                  <a:pt x="23068" y="24716"/>
                  <a:pt x="23037" y="24656"/>
                  <a:pt x="23037" y="24656"/>
                </a:cubicBezTo>
                <a:cubicBezTo>
                  <a:pt x="23037" y="24656"/>
                  <a:pt x="23005" y="24597"/>
                  <a:pt x="23005" y="24597"/>
                </a:cubicBezTo>
                <a:cubicBezTo>
                  <a:pt x="22974" y="24597"/>
                  <a:pt x="22943" y="24537"/>
                  <a:pt x="22912" y="24537"/>
                </a:cubicBezTo>
                <a:cubicBezTo>
                  <a:pt x="22849" y="24477"/>
                  <a:pt x="22787" y="24537"/>
                  <a:pt x="22755" y="24477"/>
                </a:cubicBezTo>
                <a:cubicBezTo>
                  <a:pt x="22724" y="24477"/>
                  <a:pt x="22693" y="24477"/>
                  <a:pt x="22662" y="24477"/>
                </a:cubicBezTo>
                <a:cubicBezTo>
                  <a:pt x="22630" y="24477"/>
                  <a:pt x="22630" y="24417"/>
                  <a:pt x="22599" y="24417"/>
                </a:cubicBezTo>
                <a:cubicBezTo>
                  <a:pt x="22630" y="24417"/>
                  <a:pt x="22662" y="24477"/>
                  <a:pt x="22693" y="24477"/>
                </a:cubicBezTo>
                <a:cubicBezTo>
                  <a:pt x="22724" y="24477"/>
                  <a:pt x="22787" y="24477"/>
                  <a:pt x="22849" y="24477"/>
                </a:cubicBezTo>
                <a:cubicBezTo>
                  <a:pt x="22880" y="24477"/>
                  <a:pt x="22912" y="24477"/>
                  <a:pt x="22912" y="24477"/>
                </a:cubicBezTo>
                <a:cubicBezTo>
                  <a:pt x="22943" y="24477"/>
                  <a:pt x="22974" y="24417"/>
                  <a:pt x="23005" y="24417"/>
                </a:cubicBezTo>
                <a:cubicBezTo>
                  <a:pt x="23037" y="24417"/>
                  <a:pt x="23068" y="24417"/>
                  <a:pt x="23099" y="24417"/>
                </a:cubicBezTo>
                <a:cubicBezTo>
                  <a:pt x="23099" y="24477"/>
                  <a:pt x="23131" y="24477"/>
                  <a:pt x="23162" y="24477"/>
                </a:cubicBezTo>
                <a:cubicBezTo>
                  <a:pt x="23193" y="24537"/>
                  <a:pt x="23193" y="24537"/>
                  <a:pt x="23224" y="24537"/>
                </a:cubicBezTo>
                <a:cubicBezTo>
                  <a:pt x="23256" y="24537"/>
                  <a:pt x="23287" y="24597"/>
                  <a:pt x="23287" y="24597"/>
                </a:cubicBezTo>
                <a:cubicBezTo>
                  <a:pt x="23318" y="24597"/>
                  <a:pt x="23349" y="24597"/>
                  <a:pt x="23381" y="24656"/>
                </a:cubicBezTo>
                <a:cubicBezTo>
                  <a:pt x="23381" y="24656"/>
                  <a:pt x="23412" y="24716"/>
                  <a:pt x="23443" y="24716"/>
                </a:cubicBezTo>
                <a:cubicBezTo>
                  <a:pt x="23443" y="24716"/>
                  <a:pt x="23443" y="24716"/>
                  <a:pt x="23474" y="24716"/>
                </a:cubicBezTo>
                <a:cubicBezTo>
                  <a:pt x="23474" y="24716"/>
                  <a:pt x="23474" y="24776"/>
                  <a:pt x="23474" y="24776"/>
                </a:cubicBezTo>
                <a:cubicBezTo>
                  <a:pt x="23443" y="24776"/>
                  <a:pt x="23412" y="24716"/>
                  <a:pt x="23381" y="24716"/>
                </a:cubicBezTo>
                <a:cubicBezTo>
                  <a:pt x="23381" y="24776"/>
                  <a:pt x="23443" y="24776"/>
                  <a:pt x="23443" y="24776"/>
                </a:cubicBezTo>
                <a:cubicBezTo>
                  <a:pt x="23474" y="24835"/>
                  <a:pt x="23474" y="24835"/>
                  <a:pt x="23506" y="24895"/>
                </a:cubicBezTo>
                <a:cubicBezTo>
                  <a:pt x="23506" y="24895"/>
                  <a:pt x="23537" y="24955"/>
                  <a:pt x="23568" y="24955"/>
                </a:cubicBezTo>
                <a:cubicBezTo>
                  <a:pt x="23568" y="24955"/>
                  <a:pt x="23599" y="25014"/>
                  <a:pt x="23631" y="25014"/>
                </a:cubicBezTo>
                <a:cubicBezTo>
                  <a:pt x="23662" y="25074"/>
                  <a:pt x="23724" y="25074"/>
                  <a:pt x="23787" y="25134"/>
                </a:cubicBezTo>
                <a:cubicBezTo>
                  <a:pt x="23818" y="25134"/>
                  <a:pt x="23849" y="25074"/>
                  <a:pt x="23881" y="25074"/>
                </a:cubicBezTo>
                <a:cubicBezTo>
                  <a:pt x="23881" y="25074"/>
                  <a:pt x="23943" y="25074"/>
                  <a:pt x="23943" y="25014"/>
                </a:cubicBezTo>
                <a:cubicBezTo>
                  <a:pt x="23943" y="25014"/>
                  <a:pt x="23943" y="24955"/>
                  <a:pt x="23974" y="24955"/>
                </a:cubicBezTo>
                <a:cubicBezTo>
                  <a:pt x="23974" y="24895"/>
                  <a:pt x="23974" y="24895"/>
                  <a:pt x="24006" y="24895"/>
                </a:cubicBezTo>
                <a:cubicBezTo>
                  <a:pt x="24037" y="24835"/>
                  <a:pt x="24068" y="24776"/>
                  <a:pt x="24100" y="24716"/>
                </a:cubicBezTo>
                <a:cubicBezTo>
                  <a:pt x="24131" y="24716"/>
                  <a:pt x="24162" y="24716"/>
                  <a:pt x="24193" y="24656"/>
                </a:cubicBezTo>
                <a:cubicBezTo>
                  <a:pt x="24193" y="24656"/>
                  <a:pt x="24193" y="24537"/>
                  <a:pt x="24193" y="24537"/>
                </a:cubicBezTo>
                <a:cubicBezTo>
                  <a:pt x="24193" y="24477"/>
                  <a:pt x="24225" y="24417"/>
                  <a:pt x="24256" y="24417"/>
                </a:cubicBezTo>
                <a:cubicBezTo>
                  <a:pt x="24287" y="24358"/>
                  <a:pt x="24318" y="24358"/>
                  <a:pt x="24350" y="24298"/>
                </a:cubicBezTo>
                <a:cubicBezTo>
                  <a:pt x="24350" y="24298"/>
                  <a:pt x="24350" y="24298"/>
                  <a:pt x="24350" y="24238"/>
                </a:cubicBezTo>
                <a:cubicBezTo>
                  <a:pt x="24350" y="24238"/>
                  <a:pt x="24350" y="24179"/>
                  <a:pt x="24350" y="24179"/>
                </a:cubicBezTo>
                <a:cubicBezTo>
                  <a:pt x="24381" y="24179"/>
                  <a:pt x="24381" y="24179"/>
                  <a:pt x="24381" y="24119"/>
                </a:cubicBezTo>
                <a:cubicBezTo>
                  <a:pt x="24412" y="24119"/>
                  <a:pt x="24350" y="24059"/>
                  <a:pt x="24350" y="24059"/>
                </a:cubicBezTo>
                <a:cubicBezTo>
                  <a:pt x="24318" y="24059"/>
                  <a:pt x="24287" y="24059"/>
                  <a:pt x="24256" y="24000"/>
                </a:cubicBezTo>
                <a:cubicBezTo>
                  <a:pt x="24225" y="24000"/>
                  <a:pt x="24225" y="24000"/>
                  <a:pt x="24193" y="23940"/>
                </a:cubicBezTo>
                <a:cubicBezTo>
                  <a:pt x="24162" y="23940"/>
                  <a:pt x="24131" y="23940"/>
                  <a:pt x="24100" y="23940"/>
                </a:cubicBezTo>
                <a:cubicBezTo>
                  <a:pt x="24068" y="23940"/>
                  <a:pt x="24100" y="23880"/>
                  <a:pt x="24131" y="23820"/>
                </a:cubicBezTo>
                <a:cubicBezTo>
                  <a:pt x="24131" y="23820"/>
                  <a:pt x="24131" y="23761"/>
                  <a:pt x="24162" y="23701"/>
                </a:cubicBezTo>
                <a:cubicBezTo>
                  <a:pt x="24193" y="23701"/>
                  <a:pt x="24225" y="23701"/>
                  <a:pt x="24256" y="23701"/>
                </a:cubicBezTo>
                <a:cubicBezTo>
                  <a:pt x="24318" y="23701"/>
                  <a:pt x="24350" y="23701"/>
                  <a:pt x="24412" y="23701"/>
                </a:cubicBezTo>
                <a:cubicBezTo>
                  <a:pt x="24443" y="23701"/>
                  <a:pt x="24475" y="23701"/>
                  <a:pt x="24506" y="23701"/>
                </a:cubicBezTo>
                <a:cubicBezTo>
                  <a:pt x="24506" y="23701"/>
                  <a:pt x="24506" y="23701"/>
                  <a:pt x="24537" y="23701"/>
                </a:cubicBezTo>
                <a:cubicBezTo>
                  <a:pt x="24568" y="23701"/>
                  <a:pt x="24600" y="23761"/>
                  <a:pt x="24600" y="23820"/>
                </a:cubicBezTo>
                <a:cubicBezTo>
                  <a:pt x="24600" y="23880"/>
                  <a:pt x="24600" y="23940"/>
                  <a:pt x="24600" y="23940"/>
                </a:cubicBezTo>
                <a:cubicBezTo>
                  <a:pt x="24631" y="24000"/>
                  <a:pt x="24662" y="23940"/>
                  <a:pt x="24662" y="24000"/>
                </a:cubicBezTo>
                <a:cubicBezTo>
                  <a:pt x="24693" y="24000"/>
                  <a:pt x="24693" y="24000"/>
                  <a:pt x="24693" y="24000"/>
                </a:cubicBezTo>
                <a:cubicBezTo>
                  <a:pt x="24725" y="24059"/>
                  <a:pt x="24756" y="24000"/>
                  <a:pt x="24756" y="24000"/>
                </a:cubicBezTo>
                <a:cubicBezTo>
                  <a:pt x="24787" y="24059"/>
                  <a:pt x="24818" y="24059"/>
                  <a:pt x="24818" y="24059"/>
                </a:cubicBezTo>
                <a:cubicBezTo>
                  <a:pt x="24850" y="24059"/>
                  <a:pt x="24912" y="24179"/>
                  <a:pt x="24912" y="24119"/>
                </a:cubicBezTo>
                <a:cubicBezTo>
                  <a:pt x="24943" y="24119"/>
                  <a:pt x="24912" y="24059"/>
                  <a:pt x="24881" y="24000"/>
                </a:cubicBezTo>
                <a:cubicBezTo>
                  <a:pt x="24881" y="24000"/>
                  <a:pt x="24881" y="24000"/>
                  <a:pt x="24881" y="23940"/>
                </a:cubicBezTo>
                <a:cubicBezTo>
                  <a:pt x="24881" y="23940"/>
                  <a:pt x="24881" y="23880"/>
                  <a:pt x="24881" y="23880"/>
                </a:cubicBezTo>
                <a:cubicBezTo>
                  <a:pt x="24912" y="23880"/>
                  <a:pt x="24912" y="23940"/>
                  <a:pt x="24912" y="23940"/>
                </a:cubicBezTo>
                <a:cubicBezTo>
                  <a:pt x="24912" y="24000"/>
                  <a:pt x="24943" y="23940"/>
                  <a:pt x="24943" y="23940"/>
                </a:cubicBezTo>
                <a:cubicBezTo>
                  <a:pt x="24975" y="23940"/>
                  <a:pt x="25006" y="24000"/>
                  <a:pt x="25006" y="24000"/>
                </a:cubicBezTo>
                <a:cubicBezTo>
                  <a:pt x="25006" y="24059"/>
                  <a:pt x="25037" y="24059"/>
                  <a:pt x="25069" y="24059"/>
                </a:cubicBezTo>
                <a:cubicBezTo>
                  <a:pt x="25069" y="24059"/>
                  <a:pt x="25069" y="24119"/>
                  <a:pt x="25100" y="24119"/>
                </a:cubicBezTo>
                <a:cubicBezTo>
                  <a:pt x="25100" y="24119"/>
                  <a:pt x="25131" y="24179"/>
                  <a:pt x="25162" y="24119"/>
                </a:cubicBezTo>
                <a:cubicBezTo>
                  <a:pt x="25194" y="24119"/>
                  <a:pt x="25162" y="24000"/>
                  <a:pt x="25131" y="24000"/>
                </a:cubicBezTo>
                <a:cubicBezTo>
                  <a:pt x="25131" y="23940"/>
                  <a:pt x="25100" y="23940"/>
                  <a:pt x="25100" y="23880"/>
                </a:cubicBezTo>
                <a:cubicBezTo>
                  <a:pt x="25100" y="23820"/>
                  <a:pt x="25100" y="23820"/>
                  <a:pt x="25069" y="23761"/>
                </a:cubicBezTo>
                <a:cubicBezTo>
                  <a:pt x="25069" y="23761"/>
                  <a:pt x="25037" y="23761"/>
                  <a:pt x="25037" y="23761"/>
                </a:cubicBezTo>
                <a:cubicBezTo>
                  <a:pt x="25037" y="23701"/>
                  <a:pt x="25006" y="23701"/>
                  <a:pt x="25006" y="23641"/>
                </a:cubicBezTo>
                <a:cubicBezTo>
                  <a:pt x="25006" y="23641"/>
                  <a:pt x="25037" y="23582"/>
                  <a:pt x="25006" y="23582"/>
                </a:cubicBezTo>
                <a:cubicBezTo>
                  <a:pt x="25006" y="23582"/>
                  <a:pt x="25006" y="23582"/>
                  <a:pt x="25006" y="23522"/>
                </a:cubicBezTo>
                <a:cubicBezTo>
                  <a:pt x="24975" y="23522"/>
                  <a:pt x="25006" y="23522"/>
                  <a:pt x="24975" y="23522"/>
                </a:cubicBezTo>
                <a:cubicBezTo>
                  <a:pt x="24975" y="23522"/>
                  <a:pt x="24975" y="23582"/>
                  <a:pt x="24943" y="23582"/>
                </a:cubicBezTo>
                <a:cubicBezTo>
                  <a:pt x="24943" y="23582"/>
                  <a:pt x="24943" y="23522"/>
                  <a:pt x="24943" y="23522"/>
                </a:cubicBezTo>
                <a:cubicBezTo>
                  <a:pt x="24943" y="23462"/>
                  <a:pt x="24912" y="23402"/>
                  <a:pt x="24881" y="23402"/>
                </a:cubicBezTo>
                <a:cubicBezTo>
                  <a:pt x="24881" y="23402"/>
                  <a:pt x="24881" y="23402"/>
                  <a:pt x="24850" y="23343"/>
                </a:cubicBezTo>
                <a:cubicBezTo>
                  <a:pt x="24850" y="23343"/>
                  <a:pt x="24881" y="23283"/>
                  <a:pt x="24850" y="23283"/>
                </a:cubicBezTo>
                <a:cubicBezTo>
                  <a:pt x="24850" y="23223"/>
                  <a:pt x="24818" y="23283"/>
                  <a:pt x="24818" y="23283"/>
                </a:cubicBezTo>
                <a:cubicBezTo>
                  <a:pt x="24818" y="23283"/>
                  <a:pt x="24787" y="23283"/>
                  <a:pt x="24787" y="23343"/>
                </a:cubicBezTo>
                <a:cubicBezTo>
                  <a:pt x="24756" y="23343"/>
                  <a:pt x="24756" y="23343"/>
                  <a:pt x="24725" y="23343"/>
                </a:cubicBezTo>
                <a:cubicBezTo>
                  <a:pt x="24725" y="23343"/>
                  <a:pt x="24725" y="23402"/>
                  <a:pt x="24693" y="23402"/>
                </a:cubicBezTo>
                <a:cubicBezTo>
                  <a:pt x="24725" y="23343"/>
                  <a:pt x="24725" y="23343"/>
                  <a:pt x="24725" y="23283"/>
                </a:cubicBezTo>
                <a:cubicBezTo>
                  <a:pt x="24756" y="23283"/>
                  <a:pt x="24756" y="23283"/>
                  <a:pt x="24787" y="23283"/>
                </a:cubicBezTo>
                <a:cubicBezTo>
                  <a:pt x="24787" y="23283"/>
                  <a:pt x="24787" y="23223"/>
                  <a:pt x="24818" y="23223"/>
                </a:cubicBezTo>
                <a:cubicBezTo>
                  <a:pt x="24818" y="23164"/>
                  <a:pt x="24850" y="23223"/>
                  <a:pt x="24850" y="23223"/>
                </a:cubicBezTo>
                <a:cubicBezTo>
                  <a:pt x="24881" y="23223"/>
                  <a:pt x="24881" y="23283"/>
                  <a:pt x="24912" y="23283"/>
                </a:cubicBezTo>
                <a:cubicBezTo>
                  <a:pt x="24943" y="23283"/>
                  <a:pt x="24943" y="23283"/>
                  <a:pt x="24912" y="23343"/>
                </a:cubicBezTo>
                <a:cubicBezTo>
                  <a:pt x="24912" y="23402"/>
                  <a:pt x="24912" y="23402"/>
                  <a:pt x="24943" y="23402"/>
                </a:cubicBezTo>
                <a:cubicBezTo>
                  <a:pt x="24943" y="23462"/>
                  <a:pt x="24943" y="23462"/>
                  <a:pt x="24943" y="23462"/>
                </a:cubicBezTo>
                <a:cubicBezTo>
                  <a:pt x="24975" y="23462"/>
                  <a:pt x="24975" y="23462"/>
                  <a:pt x="25006" y="23462"/>
                </a:cubicBezTo>
                <a:cubicBezTo>
                  <a:pt x="25006" y="23462"/>
                  <a:pt x="25006" y="23522"/>
                  <a:pt x="25006" y="23522"/>
                </a:cubicBezTo>
                <a:cubicBezTo>
                  <a:pt x="25037" y="23522"/>
                  <a:pt x="25037" y="23522"/>
                  <a:pt x="25037" y="23462"/>
                </a:cubicBezTo>
                <a:cubicBezTo>
                  <a:pt x="25037" y="23462"/>
                  <a:pt x="25069" y="23462"/>
                  <a:pt x="25069" y="23402"/>
                </a:cubicBezTo>
                <a:cubicBezTo>
                  <a:pt x="25100" y="23402"/>
                  <a:pt x="25100" y="23402"/>
                  <a:pt x="25100" y="23343"/>
                </a:cubicBezTo>
                <a:cubicBezTo>
                  <a:pt x="25100" y="23343"/>
                  <a:pt x="25100" y="23283"/>
                  <a:pt x="25100" y="23343"/>
                </a:cubicBezTo>
                <a:cubicBezTo>
                  <a:pt x="25100" y="23343"/>
                  <a:pt x="25100" y="23402"/>
                  <a:pt x="25100" y="23402"/>
                </a:cubicBezTo>
                <a:cubicBezTo>
                  <a:pt x="25100" y="23402"/>
                  <a:pt x="25100" y="23462"/>
                  <a:pt x="25100" y="23462"/>
                </a:cubicBezTo>
                <a:cubicBezTo>
                  <a:pt x="25069" y="23462"/>
                  <a:pt x="25069" y="23522"/>
                  <a:pt x="25069" y="23522"/>
                </a:cubicBezTo>
                <a:cubicBezTo>
                  <a:pt x="25069" y="23522"/>
                  <a:pt x="25069" y="23522"/>
                  <a:pt x="25069" y="23582"/>
                </a:cubicBezTo>
                <a:cubicBezTo>
                  <a:pt x="25069" y="23582"/>
                  <a:pt x="25069" y="23582"/>
                  <a:pt x="25100" y="23641"/>
                </a:cubicBezTo>
                <a:cubicBezTo>
                  <a:pt x="25100" y="23641"/>
                  <a:pt x="25100" y="23641"/>
                  <a:pt x="25100" y="23701"/>
                </a:cubicBezTo>
                <a:cubicBezTo>
                  <a:pt x="25131" y="23701"/>
                  <a:pt x="25162" y="23701"/>
                  <a:pt x="25194" y="23761"/>
                </a:cubicBezTo>
                <a:cubicBezTo>
                  <a:pt x="25194" y="23761"/>
                  <a:pt x="25194" y="23820"/>
                  <a:pt x="25194" y="23820"/>
                </a:cubicBezTo>
                <a:cubicBezTo>
                  <a:pt x="25256" y="24000"/>
                  <a:pt x="25350" y="23880"/>
                  <a:pt x="25381" y="23820"/>
                </a:cubicBezTo>
                <a:cubicBezTo>
                  <a:pt x="25412" y="23761"/>
                  <a:pt x="25444" y="23761"/>
                  <a:pt x="25475" y="23761"/>
                </a:cubicBezTo>
                <a:cubicBezTo>
                  <a:pt x="25475" y="23701"/>
                  <a:pt x="25506" y="23701"/>
                  <a:pt x="25537" y="23701"/>
                </a:cubicBezTo>
                <a:cubicBezTo>
                  <a:pt x="25569" y="23701"/>
                  <a:pt x="25569" y="23641"/>
                  <a:pt x="25600" y="23641"/>
                </a:cubicBezTo>
                <a:cubicBezTo>
                  <a:pt x="25600" y="23582"/>
                  <a:pt x="25631" y="23582"/>
                  <a:pt x="25662" y="23582"/>
                </a:cubicBezTo>
                <a:cubicBezTo>
                  <a:pt x="25694" y="23582"/>
                  <a:pt x="25725" y="23522"/>
                  <a:pt x="25725" y="23462"/>
                </a:cubicBezTo>
                <a:cubicBezTo>
                  <a:pt x="25725" y="23402"/>
                  <a:pt x="25756" y="23402"/>
                  <a:pt x="25787" y="23343"/>
                </a:cubicBezTo>
                <a:cubicBezTo>
                  <a:pt x="25787" y="23283"/>
                  <a:pt x="25819" y="23283"/>
                  <a:pt x="25850" y="23283"/>
                </a:cubicBezTo>
                <a:cubicBezTo>
                  <a:pt x="25881" y="23283"/>
                  <a:pt x="25912" y="23223"/>
                  <a:pt x="25944" y="23223"/>
                </a:cubicBezTo>
                <a:cubicBezTo>
                  <a:pt x="25975" y="23164"/>
                  <a:pt x="26006" y="23044"/>
                  <a:pt x="26006" y="22925"/>
                </a:cubicBezTo>
                <a:cubicBezTo>
                  <a:pt x="26038" y="22805"/>
                  <a:pt x="26038" y="22746"/>
                  <a:pt x="26038" y="22626"/>
                </a:cubicBezTo>
                <a:cubicBezTo>
                  <a:pt x="26038" y="22567"/>
                  <a:pt x="26006" y="22567"/>
                  <a:pt x="25975" y="22507"/>
                </a:cubicBezTo>
                <a:cubicBezTo>
                  <a:pt x="25975" y="22447"/>
                  <a:pt x="25944" y="22388"/>
                  <a:pt x="25944" y="22388"/>
                </a:cubicBezTo>
                <a:cubicBezTo>
                  <a:pt x="25881" y="22328"/>
                  <a:pt x="25850" y="22328"/>
                  <a:pt x="25819" y="22208"/>
                </a:cubicBezTo>
                <a:cubicBezTo>
                  <a:pt x="25787" y="22208"/>
                  <a:pt x="25787" y="22208"/>
                  <a:pt x="25787" y="22208"/>
                </a:cubicBezTo>
                <a:cubicBezTo>
                  <a:pt x="25787" y="22149"/>
                  <a:pt x="25756" y="22149"/>
                  <a:pt x="25756" y="22149"/>
                </a:cubicBezTo>
                <a:cubicBezTo>
                  <a:pt x="25756" y="22149"/>
                  <a:pt x="25725" y="22089"/>
                  <a:pt x="25725" y="22089"/>
                </a:cubicBezTo>
                <a:cubicBezTo>
                  <a:pt x="25725" y="22029"/>
                  <a:pt x="25756" y="22029"/>
                  <a:pt x="25756" y="21970"/>
                </a:cubicBezTo>
                <a:cubicBezTo>
                  <a:pt x="25756" y="21970"/>
                  <a:pt x="25756" y="21910"/>
                  <a:pt x="25756" y="21910"/>
                </a:cubicBezTo>
                <a:cubicBezTo>
                  <a:pt x="25787" y="21910"/>
                  <a:pt x="25787" y="21910"/>
                  <a:pt x="25787" y="21850"/>
                </a:cubicBezTo>
                <a:cubicBezTo>
                  <a:pt x="25787" y="21850"/>
                  <a:pt x="25787" y="21850"/>
                  <a:pt x="25756" y="21850"/>
                </a:cubicBezTo>
                <a:cubicBezTo>
                  <a:pt x="25756" y="21850"/>
                  <a:pt x="25756" y="21850"/>
                  <a:pt x="25725" y="21850"/>
                </a:cubicBezTo>
                <a:cubicBezTo>
                  <a:pt x="25725" y="21850"/>
                  <a:pt x="25694" y="21850"/>
                  <a:pt x="25694" y="21850"/>
                </a:cubicBezTo>
                <a:cubicBezTo>
                  <a:pt x="25662" y="21850"/>
                  <a:pt x="25662" y="21850"/>
                  <a:pt x="25662" y="21791"/>
                </a:cubicBezTo>
                <a:cubicBezTo>
                  <a:pt x="25662" y="21731"/>
                  <a:pt x="25694" y="21731"/>
                  <a:pt x="25694" y="21731"/>
                </a:cubicBezTo>
                <a:cubicBezTo>
                  <a:pt x="25662" y="21671"/>
                  <a:pt x="25662" y="21731"/>
                  <a:pt x="25662" y="21731"/>
                </a:cubicBezTo>
                <a:cubicBezTo>
                  <a:pt x="25600" y="21731"/>
                  <a:pt x="25662" y="21671"/>
                  <a:pt x="25662" y="21611"/>
                </a:cubicBezTo>
                <a:cubicBezTo>
                  <a:pt x="25662" y="21611"/>
                  <a:pt x="25631" y="21611"/>
                  <a:pt x="25631" y="21611"/>
                </a:cubicBezTo>
                <a:cubicBezTo>
                  <a:pt x="25631" y="21552"/>
                  <a:pt x="25631" y="21552"/>
                  <a:pt x="25600" y="21552"/>
                </a:cubicBezTo>
                <a:cubicBezTo>
                  <a:pt x="25600" y="21552"/>
                  <a:pt x="25600" y="21552"/>
                  <a:pt x="25600" y="21552"/>
                </a:cubicBezTo>
                <a:cubicBezTo>
                  <a:pt x="25569" y="21552"/>
                  <a:pt x="25569" y="21552"/>
                  <a:pt x="25569" y="21492"/>
                </a:cubicBezTo>
                <a:cubicBezTo>
                  <a:pt x="25569" y="21492"/>
                  <a:pt x="25569" y="21492"/>
                  <a:pt x="25569" y="21432"/>
                </a:cubicBezTo>
                <a:cubicBezTo>
                  <a:pt x="25569" y="21432"/>
                  <a:pt x="25600" y="21432"/>
                  <a:pt x="25631" y="21432"/>
                </a:cubicBezTo>
                <a:cubicBezTo>
                  <a:pt x="25662" y="21432"/>
                  <a:pt x="25662" y="21373"/>
                  <a:pt x="25694" y="21373"/>
                </a:cubicBezTo>
                <a:cubicBezTo>
                  <a:pt x="25725" y="21432"/>
                  <a:pt x="25725" y="21432"/>
                  <a:pt x="25756" y="21432"/>
                </a:cubicBezTo>
                <a:cubicBezTo>
                  <a:pt x="25787" y="21492"/>
                  <a:pt x="25819" y="21432"/>
                  <a:pt x="25850" y="21432"/>
                </a:cubicBezTo>
                <a:cubicBezTo>
                  <a:pt x="25850" y="21432"/>
                  <a:pt x="25881" y="21432"/>
                  <a:pt x="25881" y="21432"/>
                </a:cubicBezTo>
                <a:cubicBezTo>
                  <a:pt x="25912" y="21432"/>
                  <a:pt x="25912" y="21432"/>
                  <a:pt x="25944" y="21373"/>
                </a:cubicBezTo>
                <a:cubicBezTo>
                  <a:pt x="25975" y="21373"/>
                  <a:pt x="26069" y="21253"/>
                  <a:pt x="26038" y="21194"/>
                </a:cubicBezTo>
                <a:cubicBezTo>
                  <a:pt x="26038" y="21134"/>
                  <a:pt x="26038" y="21134"/>
                  <a:pt x="26038" y="21074"/>
                </a:cubicBezTo>
                <a:cubicBezTo>
                  <a:pt x="26006" y="21014"/>
                  <a:pt x="26006" y="20955"/>
                  <a:pt x="25975" y="21014"/>
                </a:cubicBezTo>
                <a:cubicBezTo>
                  <a:pt x="25975" y="21014"/>
                  <a:pt x="25944" y="21074"/>
                  <a:pt x="25944" y="21014"/>
                </a:cubicBezTo>
                <a:cubicBezTo>
                  <a:pt x="25944" y="20955"/>
                  <a:pt x="25975" y="20955"/>
                  <a:pt x="25975" y="20895"/>
                </a:cubicBezTo>
                <a:cubicBezTo>
                  <a:pt x="25975" y="20895"/>
                  <a:pt x="26006" y="20835"/>
                  <a:pt x="26006" y="20835"/>
                </a:cubicBezTo>
                <a:cubicBezTo>
                  <a:pt x="26038" y="20776"/>
                  <a:pt x="26038" y="20656"/>
                  <a:pt x="25975" y="20597"/>
                </a:cubicBezTo>
                <a:cubicBezTo>
                  <a:pt x="25975" y="20597"/>
                  <a:pt x="25944" y="20597"/>
                  <a:pt x="25912" y="20537"/>
                </a:cubicBezTo>
                <a:cubicBezTo>
                  <a:pt x="25912" y="20537"/>
                  <a:pt x="25912" y="20537"/>
                  <a:pt x="25881" y="20537"/>
                </a:cubicBezTo>
                <a:cubicBezTo>
                  <a:pt x="25881" y="20537"/>
                  <a:pt x="25850" y="20537"/>
                  <a:pt x="25850" y="20537"/>
                </a:cubicBezTo>
                <a:cubicBezTo>
                  <a:pt x="25819" y="20537"/>
                  <a:pt x="25787" y="20537"/>
                  <a:pt x="25756" y="20537"/>
                </a:cubicBezTo>
                <a:cubicBezTo>
                  <a:pt x="25725" y="20597"/>
                  <a:pt x="25725" y="20537"/>
                  <a:pt x="25725" y="20477"/>
                </a:cubicBezTo>
                <a:cubicBezTo>
                  <a:pt x="25725" y="20417"/>
                  <a:pt x="25694" y="20358"/>
                  <a:pt x="25662" y="20358"/>
                </a:cubicBezTo>
                <a:cubicBezTo>
                  <a:pt x="25631" y="20358"/>
                  <a:pt x="25631" y="20298"/>
                  <a:pt x="25600" y="20298"/>
                </a:cubicBezTo>
                <a:cubicBezTo>
                  <a:pt x="25569" y="20298"/>
                  <a:pt x="25537" y="20298"/>
                  <a:pt x="25537" y="20298"/>
                </a:cubicBezTo>
                <a:cubicBezTo>
                  <a:pt x="25506" y="20238"/>
                  <a:pt x="25381" y="20238"/>
                  <a:pt x="25381" y="20179"/>
                </a:cubicBezTo>
                <a:cubicBezTo>
                  <a:pt x="25412" y="20179"/>
                  <a:pt x="25412" y="20238"/>
                  <a:pt x="25444" y="20238"/>
                </a:cubicBezTo>
                <a:cubicBezTo>
                  <a:pt x="25444" y="20238"/>
                  <a:pt x="25475" y="20238"/>
                  <a:pt x="25475" y="20238"/>
                </a:cubicBezTo>
                <a:cubicBezTo>
                  <a:pt x="25506" y="20238"/>
                  <a:pt x="25537" y="20298"/>
                  <a:pt x="25569" y="20238"/>
                </a:cubicBezTo>
                <a:cubicBezTo>
                  <a:pt x="25600" y="20238"/>
                  <a:pt x="25600" y="20238"/>
                  <a:pt x="25600" y="20179"/>
                </a:cubicBezTo>
                <a:cubicBezTo>
                  <a:pt x="25600" y="20179"/>
                  <a:pt x="25569" y="20179"/>
                  <a:pt x="25569" y="20179"/>
                </a:cubicBezTo>
                <a:cubicBezTo>
                  <a:pt x="25537" y="20119"/>
                  <a:pt x="25569" y="20059"/>
                  <a:pt x="25600" y="20059"/>
                </a:cubicBezTo>
                <a:cubicBezTo>
                  <a:pt x="25600" y="20059"/>
                  <a:pt x="25631" y="20059"/>
                  <a:pt x="25631" y="20059"/>
                </a:cubicBezTo>
                <a:cubicBezTo>
                  <a:pt x="25631" y="20059"/>
                  <a:pt x="25600" y="20059"/>
                  <a:pt x="25600" y="20059"/>
                </a:cubicBezTo>
                <a:cubicBezTo>
                  <a:pt x="25569" y="20059"/>
                  <a:pt x="25569" y="20059"/>
                  <a:pt x="25537" y="20000"/>
                </a:cubicBezTo>
                <a:cubicBezTo>
                  <a:pt x="25537" y="20000"/>
                  <a:pt x="25506" y="20000"/>
                  <a:pt x="25506" y="20000"/>
                </a:cubicBezTo>
                <a:cubicBezTo>
                  <a:pt x="25475" y="20000"/>
                  <a:pt x="25412" y="20000"/>
                  <a:pt x="25381" y="20000"/>
                </a:cubicBezTo>
                <a:cubicBezTo>
                  <a:pt x="25319" y="20059"/>
                  <a:pt x="25256" y="20059"/>
                  <a:pt x="25225" y="20000"/>
                </a:cubicBezTo>
                <a:cubicBezTo>
                  <a:pt x="25131" y="20000"/>
                  <a:pt x="25100" y="19940"/>
                  <a:pt x="25037" y="19880"/>
                </a:cubicBezTo>
                <a:cubicBezTo>
                  <a:pt x="25006" y="19880"/>
                  <a:pt x="25006" y="19880"/>
                  <a:pt x="24975" y="19820"/>
                </a:cubicBezTo>
                <a:cubicBezTo>
                  <a:pt x="24975" y="19820"/>
                  <a:pt x="24975" y="19820"/>
                  <a:pt x="24943" y="19820"/>
                </a:cubicBezTo>
                <a:cubicBezTo>
                  <a:pt x="24912" y="19820"/>
                  <a:pt x="24850" y="19820"/>
                  <a:pt x="24787" y="19820"/>
                </a:cubicBezTo>
                <a:cubicBezTo>
                  <a:pt x="24756" y="19820"/>
                  <a:pt x="24756" y="19880"/>
                  <a:pt x="24725" y="19880"/>
                </a:cubicBezTo>
                <a:cubicBezTo>
                  <a:pt x="24693" y="19940"/>
                  <a:pt x="24662" y="19880"/>
                  <a:pt x="24631" y="19880"/>
                </a:cubicBezTo>
                <a:cubicBezTo>
                  <a:pt x="24600" y="19880"/>
                  <a:pt x="24600" y="19880"/>
                  <a:pt x="24600" y="19820"/>
                </a:cubicBezTo>
                <a:cubicBezTo>
                  <a:pt x="24568" y="19820"/>
                  <a:pt x="24537" y="19820"/>
                  <a:pt x="24506" y="19820"/>
                </a:cubicBezTo>
                <a:cubicBezTo>
                  <a:pt x="24506" y="19820"/>
                  <a:pt x="24475" y="19880"/>
                  <a:pt x="24506" y="19880"/>
                </a:cubicBezTo>
                <a:cubicBezTo>
                  <a:pt x="24506" y="19880"/>
                  <a:pt x="24537" y="19880"/>
                  <a:pt x="24537" y="19880"/>
                </a:cubicBezTo>
                <a:cubicBezTo>
                  <a:pt x="24568" y="19880"/>
                  <a:pt x="24537" y="19940"/>
                  <a:pt x="24537" y="19940"/>
                </a:cubicBezTo>
                <a:cubicBezTo>
                  <a:pt x="24537" y="20000"/>
                  <a:pt x="24537" y="20000"/>
                  <a:pt x="24537" y="20000"/>
                </a:cubicBezTo>
                <a:cubicBezTo>
                  <a:pt x="24506" y="20059"/>
                  <a:pt x="24506" y="20059"/>
                  <a:pt x="24506" y="20059"/>
                </a:cubicBezTo>
                <a:cubicBezTo>
                  <a:pt x="24506" y="20119"/>
                  <a:pt x="24568" y="20119"/>
                  <a:pt x="24537" y="20179"/>
                </a:cubicBezTo>
                <a:cubicBezTo>
                  <a:pt x="24537" y="20179"/>
                  <a:pt x="24537" y="20238"/>
                  <a:pt x="24537" y="20238"/>
                </a:cubicBezTo>
                <a:cubicBezTo>
                  <a:pt x="24537" y="20238"/>
                  <a:pt x="24537" y="20298"/>
                  <a:pt x="24537" y="20298"/>
                </a:cubicBezTo>
                <a:cubicBezTo>
                  <a:pt x="24537" y="20358"/>
                  <a:pt x="24537" y="20358"/>
                  <a:pt x="24537" y="20358"/>
                </a:cubicBezTo>
                <a:cubicBezTo>
                  <a:pt x="24537" y="20417"/>
                  <a:pt x="24568" y="20417"/>
                  <a:pt x="24537" y="20417"/>
                </a:cubicBezTo>
                <a:cubicBezTo>
                  <a:pt x="24537" y="20477"/>
                  <a:pt x="24537" y="20477"/>
                  <a:pt x="24537" y="20477"/>
                </a:cubicBezTo>
                <a:cubicBezTo>
                  <a:pt x="24537" y="20477"/>
                  <a:pt x="24537" y="20537"/>
                  <a:pt x="24537" y="20537"/>
                </a:cubicBezTo>
                <a:cubicBezTo>
                  <a:pt x="24568" y="20537"/>
                  <a:pt x="24568" y="20597"/>
                  <a:pt x="24568" y="20597"/>
                </a:cubicBezTo>
                <a:cubicBezTo>
                  <a:pt x="24568" y="20597"/>
                  <a:pt x="24600" y="20656"/>
                  <a:pt x="24600" y="20656"/>
                </a:cubicBezTo>
                <a:cubicBezTo>
                  <a:pt x="24600" y="20716"/>
                  <a:pt x="24600" y="20716"/>
                  <a:pt x="24631" y="20716"/>
                </a:cubicBezTo>
                <a:cubicBezTo>
                  <a:pt x="24631" y="20656"/>
                  <a:pt x="24631" y="20656"/>
                  <a:pt x="24662" y="20656"/>
                </a:cubicBezTo>
                <a:cubicBezTo>
                  <a:pt x="24662" y="20656"/>
                  <a:pt x="24693" y="20656"/>
                  <a:pt x="24693" y="20716"/>
                </a:cubicBezTo>
                <a:cubicBezTo>
                  <a:pt x="24693" y="20716"/>
                  <a:pt x="24693" y="20716"/>
                  <a:pt x="24725" y="20716"/>
                </a:cubicBezTo>
                <a:cubicBezTo>
                  <a:pt x="24725" y="20716"/>
                  <a:pt x="24756" y="20716"/>
                  <a:pt x="24756" y="20776"/>
                </a:cubicBezTo>
                <a:cubicBezTo>
                  <a:pt x="24787" y="20776"/>
                  <a:pt x="24787" y="20835"/>
                  <a:pt x="24818" y="20835"/>
                </a:cubicBezTo>
                <a:cubicBezTo>
                  <a:pt x="24818" y="20835"/>
                  <a:pt x="24850" y="20776"/>
                  <a:pt x="24850" y="20835"/>
                </a:cubicBezTo>
                <a:cubicBezTo>
                  <a:pt x="24850" y="20835"/>
                  <a:pt x="24850" y="20835"/>
                  <a:pt x="24850" y="20835"/>
                </a:cubicBezTo>
                <a:cubicBezTo>
                  <a:pt x="24818" y="20835"/>
                  <a:pt x="24818" y="20835"/>
                  <a:pt x="24787" y="20835"/>
                </a:cubicBezTo>
                <a:cubicBezTo>
                  <a:pt x="24787" y="20835"/>
                  <a:pt x="24756" y="20835"/>
                  <a:pt x="24756" y="20835"/>
                </a:cubicBezTo>
                <a:cubicBezTo>
                  <a:pt x="24756" y="20835"/>
                  <a:pt x="24725" y="20835"/>
                  <a:pt x="24725" y="20835"/>
                </a:cubicBezTo>
                <a:cubicBezTo>
                  <a:pt x="24725" y="20835"/>
                  <a:pt x="24725" y="20895"/>
                  <a:pt x="24725" y="20895"/>
                </a:cubicBezTo>
                <a:cubicBezTo>
                  <a:pt x="24725" y="20955"/>
                  <a:pt x="24693" y="20895"/>
                  <a:pt x="24662" y="20955"/>
                </a:cubicBezTo>
                <a:cubicBezTo>
                  <a:pt x="24662" y="20955"/>
                  <a:pt x="24631" y="21014"/>
                  <a:pt x="24631" y="21014"/>
                </a:cubicBezTo>
                <a:cubicBezTo>
                  <a:pt x="24631" y="21014"/>
                  <a:pt x="24662" y="21074"/>
                  <a:pt x="24662" y="21074"/>
                </a:cubicBezTo>
                <a:cubicBezTo>
                  <a:pt x="24693" y="21074"/>
                  <a:pt x="24693" y="21074"/>
                  <a:pt x="24693" y="21074"/>
                </a:cubicBezTo>
                <a:cubicBezTo>
                  <a:pt x="24725" y="21074"/>
                  <a:pt x="24756" y="21074"/>
                  <a:pt x="24756" y="21074"/>
                </a:cubicBezTo>
                <a:cubicBezTo>
                  <a:pt x="24787" y="21134"/>
                  <a:pt x="24725" y="21134"/>
                  <a:pt x="24725" y="21134"/>
                </a:cubicBezTo>
                <a:cubicBezTo>
                  <a:pt x="24693" y="21134"/>
                  <a:pt x="24662" y="21134"/>
                  <a:pt x="24631" y="21134"/>
                </a:cubicBezTo>
                <a:cubicBezTo>
                  <a:pt x="24631" y="21194"/>
                  <a:pt x="24631" y="21194"/>
                  <a:pt x="24600" y="21194"/>
                </a:cubicBezTo>
                <a:cubicBezTo>
                  <a:pt x="24600" y="21194"/>
                  <a:pt x="24600" y="21194"/>
                  <a:pt x="24600" y="21134"/>
                </a:cubicBezTo>
                <a:cubicBezTo>
                  <a:pt x="24568" y="21074"/>
                  <a:pt x="24537" y="21134"/>
                  <a:pt x="24537" y="21194"/>
                </a:cubicBezTo>
                <a:cubicBezTo>
                  <a:pt x="24506" y="21194"/>
                  <a:pt x="24506" y="21194"/>
                  <a:pt x="24506" y="21194"/>
                </a:cubicBezTo>
                <a:cubicBezTo>
                  <a:pt x="24475" y="21194"/>
                  <a:pt x="24475" y="21194"/>
                  <a:pt x="24475" y="21253"/>
                </a:cubicBezTo>
                <a:cubicBezTo>
                  <a:pt x="24443" y="21253"/>
                  <a:pt x="24443" y="21313"/>
                  <a:pt x="24443" y="21373"/>
                </a:cubicBezTo>
                <a:cubicBezTo>
                  <a:pt x="24443" y="21432"/>
                  <a:pt x="24475" y="21432"/>
                  <a:pt x="24475" y="21492"/>
                </a:cubicBezTo>
                <a:cubicBezTo>
                  <a:pt x="24475" y="21492"/>
                  <a:pt x="24475" y="21552"/>
                  <a:pt x="24443" y="21552"/>
                </a:cubicBezTo>
                <a:cubicBezTo>
                  <a:pt x="24443" y="21552"/>
                  <a:pt x="24443" y="21611"/>
                  <a:pt x="24443" y="21611"/>
                </a:cubicBezTo>
                <a:cubicBezTo>
                  <a:pt x="24412" y="21611"/>
                  <a:pt x="24412" y="21611"/>
                  <a:pt x="24412" y="21671"/>
                </a:cubicBezTo>
                <a:cubicBezTo>
                  <a:pt x="24412" y="21731"/>
                  <a:pt x="24412" y="21731"/>
                  <a:pt x="24412" y="21791"/>
                </a:cubicBezTo>
                <a:cubicBezTo>
                  <a:pt x="24412" y="21850"/>
                  <a:pt x="24412" y="21850"/>
                  <a:pt x="24412" y="21850"/>
                </a:cubicBezTo>
                <a:cubicBezTo>
                  <a:pt x="24381" y="21910"/>
                  <a:pt x="24381" y="21910"/>
                  <a:pt x="24381" y="21970"/>
                </a:cubicBezTo>
                <a:cubicBezTo>
                  <a:pt x="24381" y="22029"/>
                  <a:pt x="24381" y="22029"/>
                  <a:pt x="24350" y="22029"/>
                </a:cubicBezTo>
                <a:cubicBezTo>
                  <a:pt x="24318" y="22029"/>
                  <a:pt x="24287" y="22029"/>
                  <a:pt x="24287" y="22089"/>
                </a:cubicBezTo>
                <a:cubicBezTo>
                  <a:pt x="24287" y="22149"/>
                  <a:pt x="24256" y="22208"/>
                  <a:pt x="24256" y="22208"/>
                </a:cubicBezTo>
                <a:cubicBezTo>
                  <a:pt x="24225" y="22268"/>
                  <a:pt x="24193" y="22268"/>
                  <a:pt x="24193" y="22328"/>
                </a:cubicBezTo>
                <a:cubicBezTo>
                  <a:pt x="24193" y="22328"/>
                  <a:pt x="24193" y="22388"/>
                  <a:pt x="24193" y="22447"/>
                </a:cubicBezTo>
                <a:cubicBezTo>
                  <a:pt x="24193" y="22447"/>
                  <a:pt x="24193" y="22507"/>
                  <a:pt x="24193" y="22507"/>
                </a:cubicBezTo>
                <a:cubicBezTo>
                  <a:pt x="24193" y="22567"/>
                  <a:pt x="24193" y="22686"/>
                  <a:pt x="24193" y="22746"/>
                </a:cubicBezTo>
                <a:cubicBezTo>
                  <a:pt x="24162" y="22746"/>
                  <a:pt x="24162" y="22805"/>
                  <a:pt x="24162" y="22805"/>
                </a:cubicBezTo>
                <a:cubicBezTo>
                  <a:pt x="24131" y="22805"/>
                  <a:pt x="24162" y="22746"/>
                  <a:pt x="24131" y="22746"/>
                </a:cubicBezTo>
                <a:cubicBezTo>
                  <a:pt x="24131" y="22746"/>
                  <a:pt x="24100" y="22746"/>
                  <a:pt x="24100" y="22746"/>
                </a:cubicBezTo>
                <a:cubicBezTo>
                  <a:pt x="24068" y="22746"/>
                  <a:pt x="24068" y="22686"/>
                  <a:pt x="24037" y="22686"/>
                </a:cubicBezTo>
                <a:cubicBezTo>
                  <a:pt x="24037" y="22746"/>
                  <a:pt x="24037" y="22746"/>
                  <a:pt x="24006" y="22746"/>
                </a:cubicBezTo>
                <a:cubicBezTo>
                  <a:pt x="24006" y="22746"/>
                  <a:pt x="24006" y="22805"/>
                  <a:pt x="23974" y="22805"/>
                </a:cubicBezTo>
                <a:cubicBezTo>
                  <a:pt x="23943" y="22865"/>
                  <a:pt x="23974" y="22865"/>
                  <a:pt x="24006" y="22865"/>
                </a:cubicBezTo>
                <a:cubicBezTo>
                  <a:pt x="24006" y="22925"/>
                  <a:pt x="23943" y="22925"/>
                  <a:pt x="23912" y="22925"/>
                </a:cubicBezTo>
                <a:cubicBezTo>
                  <a:pt x="23912" y="22985"/>
                  <a:pt x="23912" y="22985"/>
                  <a:pt x="23912" y="22985"/>
                </a:cubicBezTo>
                <a:cubicBezTo>
                  <a:pt x="23881" y="23044"/>
                  <a:pt x="23881" y="22985"/>
                  <a:pt x="23881" y="22985"/>
                </a:cubicBezTo>
                <a:cubicBezTo>
                  <a:pt x="23849" y="22865"/>
                  <a:pt x="23849" y="22805"/>
                  <a:pt x="23787" y="22746"/>
                </a:cubicBezTo>
                <a:cubicBezTo>
                  <a:pt x="23756" y="22686"/>
                  <a:pt x="23724" y="22626"/>
                  <a:pt x="23693" y="22567"/>
                </a:cubicBezTo>
                <a:cubicBezTo>
                  <a:pt x="23631" y="22447"/>
                  <a:pt x="23599" y="22447"/>
                  <a:pt x="23568" y="22328"/>
                </a:cubicBezTo>
                <a:cubicBezTo>
                  <a:pt x="23568" y="22268"/>
                  <a:pt x="23537" y="22208"/>
                  <a:pt x="23537" y="22149"/>
                </a:cubicBezTo>
                <a:cubicBezTo>
                  <a:pt x="23506" y="22089"/>
                  <a:pt x="23506" y="22029"/>
                  <a:pt x="23537" y="21970"/>
                </a:cubicBezTo>
                <a:cubicBezTo>
                  <a:pt x="23537" y="21970"/>
                  <a:pt x="23537" y="21910"/>
                  <a:pt x="23537" y="21850"/>
                </a:cubicBezTo>
                <a:cubicBezTo>
                  <a:pt x="23537" y="21850"/>
                  <a:pt x="23537" y="21791"/>
                  <a:pt x="23537" y="21731"/>
                </a:cubicBezTo>
                <a:cubicBezTo>
                  <a:pt x="23537" y="21731"/>
                  <a:pt x="23537" y="21731"/>
                  <a:pt x="23537" y="21671"/>
                </a:cubicBezTo>
                <a:cubicBezTo>
                  <a:pt x="23537" y="21671"/>
                  <a:pt x="23537" y="21671"/>
                  <a:pt x="23537" y="21611"/>
                </a:cubicBezTo>
                <a:cubicBezTo>
                  <a:pt x="23537" y="21611"/>
                  <a:pt x="23568" y="21611"/>
                  <a:pt x="23568" y="21611"/>
                </a:cubicBezTo>
                <a:cubicBezTo>
                  <a:pt x="23568" y="21671"/>
                  <a:pt x="23568" y="21671"/>
                  <a:pt x="23568" y="21671"/>
                </a:cubicBezTo>
                <a:cubicBezTo>
                  <a:pt x="23568" y="21731"/>
                  <a:pt x="23568" y="21731"/>
                  <a:pt x="23568" y="21731"/>
                </a:cubicBezTo>
                <a:cubicBezTo>
                  <a:pt x="23599" y="21731"/>
                  <a:pt x="23568" y="21731"/>
                  <a:pt x="23599" y="21731"/>
                </a:cubicBezTo>
                <a:cubicBezTo>
                  <a:pt x="23599" y="21791"/>
                  <a:pt x="23599" y="21791"/>
                  <a:pt x="23599" y="21791"/>
                </a:cubicBezTo>
                <a:cubicBezTo>
                  <a:pt x="23631" y="21731"/>
                  <a:pt x="23631" y="21731"/>
                  <a:pt x="23631" y="21731"/>
                </a:cubicBezTo>
                <a:cubicBezTo>
                  <a:pt x="23662" y="21731"/>
                  <a:pt x="23662" y="21731"/>
                  <a:pt x="23693" y="21671"/>
                </a:cubicBezTo>
                <a:cubicBezTo>
                  <a:pt x="23756" y="21611"/>
                  <a:pt x="23693" y="21432"/>
                  <a:pt x="23662" y="21373"/>
                </a:cubicBezTo>
                <a:cubicBezTo>
                  <a:pt x="23662" y="21253"/>
                  <a:pt x="23662" y="21134"/>
                  <a:pt x="23631" y="21074"/>
                </a:cubicBezTo>
                <a:cubicBezTo>
                  <a:pt x="23599" y="21074"/>
                  <a:pt x="23599" y="21014"/>
                  <a:pt x="23568" y="21014"/>
                </a:cubicBezTo>
                <a:cubicBezTo>
                  <a:pt x="23568" y="20955"/>
                  <a:pt x="23537" y="20955"/>
                  <a:pt x="23506" y="20895"/>
                </a:cubicBezTo>
                <a:cubicBezTo>
                  <a:pt x="23474" y="20895"/>
                  <a:pt x="23443" y="20835"/>
                  <a:pt x="23381" y="20776"/>
                </a:cubicBezTo>
                <a:cubicBezTo>
                  <a:pt x="23381" y="20776"/>
                  <a:pt x="23349" y="20716"/>
                  <a:pt x="23349" y="20656"/>
                </a:cubicBezTo>
                <a:cubicBezTo>
                  <a:pt x="23318" y="20656"/>
                  <a:pt x="23318" y="20597"/>
                  <a:pt x="23287" y="20597"/>
                </a:cubicBezTo>
                <a:cubicBezTo>
                  <a:pt x="23256" y="20537"/>
                  <a:pt x="23193" y="20477"/>
                  <a:pt x="23162" y="20597"/>
                </a:cubicBezTo>
                <a:cubicBezTo>
                  <a:pt x="23162" y="20597"/>
                  <a:pt x="23131" y="20656"/>
                  <a:pt x="23131" y="20656"/>
                </a:cubicBezTo>
                <a:cubicBezTo>
                  <a:pt x="23099" y="20716"/>
                  <a:pt x="23099" y="20716"/>
                  <a:pt x="23068" y="20776"/>
                </a:cubicBezTo>
                <a:cubicBezTo>
                  <a:pt x="23068" y="20776"/>
                  <a:pt x="23037" y="20776"/>
                  <a:pt x="23037" y="20835"/>
                </a:cubicBezTo>
                <a:cubicBezTo>
                  <a:pt x="23037" y="20835"/>
                  <a:pt x="23037" y="20895"/>
                  <a:pt x="23037" y="20895"/>
                </a:cubicBezTo>
                <a:cubicBezTo>
                  <a:pt x="23037" y="20955"/>
                  <a:pt x="23068" y="21014"/>
                  <a:pt x="23037" y="21014"/>
                </a:cubicBezTo>
                <a:cubicBezTo>
                  <a:pt x="23005" y="21074"/>
                  <a:pt x="23005" y="21074"/>
                  <a:pt x="22974" y="21134"/>
                </a:cubicBezTo>
                <a:cubicBezTo>
                  <a:pt x="22974" y="21134"/>
                  <a:pt x="22974" y="21194"/>
                  <a:pt x="22943" y="21194"/>
                </a:cubicBezTo>
                <a:cubicBezTo>
                  <a:pt x="22943" y="21194"/>
                  <a:pt x="22943" y="21253"/>
                  <a:pt x="22943" y="21253"/>
                </a:cubicBezTo>
                <a:cubicBezTo>
                  <a:pt x="22912" y="21313"/>
                  <a:pt x="22912" y="21313"/>
                  <a:pt x="22912" y="21373"/>
                </a:cubicBezTo>
                <a:cubicBezTo>
                  <a:pt x="22912" y="21432"/>
                  <a:pt x="22912" y="21492"/>
                  <a:pt x="22912" y="21552"/>
                </a:cubicBezTo>
                <a:cubicBezTo>
                  <a:pt x="22943" y="21552"/>
                  <a:pt x="22943" y="21552"/>
                  <a:pt x="22943" y="21611"/>
                </a:cubicBezTo>
                <a:cubicBezTo>
                  <a:pt x="22943" y="21611"/>
                  <a:pt x="22912" y="21611"/>
                  <a:pt x="22912" y="21611"/>
                </a:cubicBezTo>
                <a:cubicBezTo>
                  <a:pt x="22912" y="21671"/>
                  <a:pt x="22880" y="21671"/>
                  <a:pt x="22880" y="21671"/>
                </a:cubicBezTo>
                <a:cubicBezTo>
                  <a:pt x="22880" y="21671"/>
                  <a:pt x="22849" y="21731"/>
                  <a:pt x="22849" y="21731"/>
                </a:cubicBezTo>
                <a:cubicBezTo>
                  <a:pt x="22849" y="21731"/>
                  <a:pt x="22849" y="21731"/>
                  <a:pt x="22849" y="21731"/>
                </a:cubicBezTo>
                <a:cubicBezTo>
                  <a:pt x="22818" y="21731"/>
                  <a:pt x="22818" y="21731"/>
                  <a:pt x="22818" y="21731"/>
                </a:cubicBezTo>
                <a:cubicBezTo>
                  <a:pt x="22818" y="21731"/>
                  <a:pt x="22818" y="21671"/>
                  <a:pt x="22818" y="21671"/>
                </a:cubicBezTo>
                <a:cubicBezTo>
                  <a:pt x="22818" y="21671"/>
                  <a:pt x="22787" y="21671"/>
                  <a:pt x="22787" y="21611"/>
                </a:cubicBezTo>
                <a:cubicBezTo>
                  <a:pt x="22755" y="21611"/>
                  <a:pt x="22755" y="21552"/>
                  <a:pt x="22724" y="21552"/>
                </a:cubicBezTo>
                <a:cubicBezTo>
                  <a:pt x="22724" y="21552"/>
                  <a:pt x="22724" y="21492"/>
                  <a:pt x="22724" y="21492"/>
                </a:cubicBezTo>
                <a:cubicBezTo>
                  <a:pt x="22755" y="21432"/>
                  <a:pt x="22755" y="21432"/>
                  <a:pt x="22755" y="21373"/>
                </a:cubicBezTo>
                <a:cubicBezTo>
                  <a:pt x="22724" y="21373"/>
                  <a:pt x="22755" y="21313"/>
                  <a:pt x="22755" y="21313"/>
                </a:cubicBezTo>
                <a:cubicBezTo>
                  <a:pt x="22755" y="21253"/>
                  <a:pt x="22755" y="21253"/>
                  <a:pt x="22755" y="21253"/>
                </a:cubicBezTo>
                <a:cubicBezTo>
                  <a:pt x="22755" y="21194"/>
                  <a:pt x="22755" y="21194"/>
                  <a:pt x="22755" y="21134"/>
                </a:cubicBezTo>
                <a:cubicBezTo>
                  <a:pt x="22755" y="21134"/>
                  <a:pt x="22755" y="21134"/>
                  <a:pt x="22755" y="21074"/>
                </a:cubicBezTo>
                <a:cubicBezTo>
                  <a:pt x="22755" y="21074"/>
                  <a:pt x="22787" y="21014"/>
                  <a:pt x="22787" y="21014"/>
                </a:cubicBezTo>
                <a:cubicBezTo>
                  <a:pt x="22755" y="21014"/>
                  <a:pt x="22755" y="20955"/>
                  <a:pt x="22755" y="20955"/>
                </a:cubicBezTo>
                <a:cubicBezTo>
                  <a:pt x="22724" y="20955"/>
                  <a:pt x="22724" y="20955"/>
                  <a:pt x="22724" y="20895"/>
                </a:cubicBezTo>
                <a:cubicBezTo>
                  <a:pt x="22724" y="20895"/>
                  <a:pt x="22724" y="20895"/>
                  <a:pt x="22724" y="20835"/>
                </a:cubicBezTo>
                <a:cubicBezTo>
                  <a:pt x="22693" y="20835"/>
                  <a:pt x="22693" y="20776"/>
                  <a:pt x="22693" y="20776"/>
                </a:cubicBezTo>
                <a:cubicBezTo>
                  <a:pt x="22662" y="20716"/>
                  <a:pt x="22630" y="20716"/>
                  <a:pt x="22630" y="20656"/>
                </a:cubicBezTo>
                <a:cubicBezTo>
                  <a:pt x="22599" y="20656"/>
                  <a:pt x="22568" y="20597"/>
                  <a:pt x="22537" y="20597"/>
                </a:cubicBezTo>
                <a:cubicBezTo>
                  <a:pt x="22537" y="20537"/>
                  <a:pt x="22537" y="20537"/>
                  <a:pt x="22537" y="20537"/>
                </a:cubicBezTo>
                <a:cubicBezTo>
                  <a:pt x="22505" y="20537"/>
                  <a:pt x="22505" y="20537"/>
                  <a:pt x="22505" y="20477"/>
                </a:cubicBezTo>
                <a:cubicBezTo>
                  <a:pt x="22505" y="20477"/>
                  <a:pt x="22537" y="20537"/>
                  <a:pt x="22537" y="20537"/>
                </a:cubicBezTo>
                <a:cubicBezTo>
                  <a:pt x="22568" y="20537"/>
                  <a:pt x="22568" y="20537"/>
                  <a:pt x="22599" y="20537"/>
                </a:cubicBezTo>
                <a:cubicBezTo>
                  <a:pt x="22599" y="20537"/>
                  <a:pt x="22599" y="20597"/>
                  <a:pt x="22599" y="20597"/>
                </a:cubicBezTo>
                <a:cubicBezTo>
                  <a:pt x="22630" y="20597"/>
                  <a:pt x="22630" y="20537"/>
                  <a:pt x="22630" y="20537"/>
                </a:cubicBezTo>
                <a:cubicBezTo>
                  <a:pt x="22630" y="20477"/>
                  <a:pt x="22630" y="20477"/>
                  <a:pt x="22630" y="20477"/>
                </a:cubicBezTo>
                <a:cubicBezTo>
                  <a:pt x="22662" y="20417"/>
                  <a:pt x="22662" y="20417"/>
                  <a:pt x="22662" y="20417"/>
                </a:cubicBezTo>
                <a:cubicBezTo>
                  <a:pt x="22662" y="20358"/>
                  <a:pt x="22662" y="20358"/>
                  <a:pt x="22662" y="20358"/>
                </a:cubicBezTo>
                <a:cubicBezTo>
                  <a:pt x="22662" y="20298"/>
                  <a:pt x="22693" y="20298"/>
                  <a:pt x="22693" y="20358"/>
                </a:cubicBezTo>
                <a:cubicBezTo>
                  <a:pt x="22724" y="20358"/>
                  <a:pt x="22755" y="20358"/>
                  <a:pt x="22755" y="20358"/>
                </a:cubicBezTo>
                <a:cubicBezTo>
                  <a:pt x="22818" y="20358"/>
                  <a:pt x="22787" y="20298"/>
                  <a:pt x="22755" y="20298"/>
                </a:cubicBezTo>
                <a:cubicBezTo>
                  <a:pt x="22755" y="20238"/>
                  <a:pt x="22755" y="20238"/>
                  <a:pt x="22755" y="20238"/>
                </a:cubicBezTo>
                <a:cubicBezTo>
                  <a:pt x="22724" y="20238"/>
                  <a:pt x="22724" y="20238"/>
                  <a:pt x="22693" y="20238"/>
                </a:cubicBezTo>
                <a:cubicBezTo>
                  <a:pt x="22693" y="20179"/>
                  <a:pt x="22693" y="20179"/>
                  <a:pt x="22662" y="20179"/>
                </a:cubicBezTo>
                <a:cubicBezTo>
                  <a:pt x="22662" y="20238"/>
                  <a:pt x="22662" y="20238"/>
                  <a:pt x="22662" y="20238"/>
                </a:cubicBezTo>
                <a:cubicBezTo>
                  <a:pt x="22630" y="20298"/>
                  <a:pt x="22630" y="20238"/>
                  <a:pt x="22630" y="20238"/>
                </a:cubicBezTo>
                <a:cubicBezTo>
                  <a:pt x="22599" y="20238"/>
                  <a:pt x="22599" y="20238"/>
                  <a:pt x="22568" y="20238"/>
                </a:cubicBezTo>
                <a:cubicBezTo>
                  <a:pt x="22568" y="20238"/>
                  <a:pt x="22568" y="20238"/>
                  <a:pt x="22568" y="20238"/>
                </a:cubicBezTo>
                <a:cubicBezTo>
                  <a:pt x="22537" y="20238"/>
                  <a:pt x="22537" y="20179"/>
                  <a:pt x="22505" y="20179"/>
                </a:cubicBezTo>
                <a:cubicBezTo>
                  <a:pt x="22505" y="20179"/>
                  <a:pt x="22505" y="20179"/>
                  <a:pt x="22474" y="20179"/>
                </a:cubicBezTo>
                <a:cubicBezTo>
                  <a:pt x="22474" y="20179"/>
                  <a:pt x="22474" y="20238"/>
                  <a:pt x="22443" y="20238"/>
                </a:cubicBezTo>
                <a:cubicBezTo>
                  <a:pt x="22474" y="20179"/>
                  <a:pt x="22474" y="20179"/>
                  <a:pt x="22474" y="20179"/>
                </a:cubicBezTo>
                <a:cubicBezTo>
                  <a:pt x="22474" y="20179"/>
                  <a:pt x="22474" y="20119"/>
                  <a:pt x="22474" y="20119"/>
                </a:cubicBezTo>
                <a:cubicBezTo>
                  <a:pt x="22505" y="20119"/>
                  <a:pt x="22505" y="20119"/>
                  <a:pt x="22537" y="20119"/>
                </a:cubicBezTo>
                <a:cubicBezTo>
                  <a:pt x="22537" y="20119"/>
                  <a:pt x="22537" y="20059"/>
                  <a:pt x="22505" y="20059"/>
                </a:cubicBezTo>
                <a:cubicBezTo>
                  <a:pt x="22505" y="20059"/>
                  <a:pt x="22474" y="20059"/>
                  <a:pt x="22443" y="20059"/>
                </a:cubicBezTo>
                <a:cubicBezTo>
                  <a:pt x="22412" y="20059"/>
                  <a:pt x="22380" y="20059"/>
                  <a:pt x="22380" y="20119"/>
                </a:cubicBezTo>
                <a:cubicBezTo>
                  <a:pt x="22349" y="20179"/>
                  <a:pt x="22349" y="20238"/>
                  <a:pt x="22287" y="20238"/>
                </a:cubicBezTo>
                <a:cubicBezTo>
                  <a:pt x="22287" y="20238"/>
                  <a:pt x="22287" y="20179"/>
                  <a:pt x="22255" y="20179"/>
                </a:cubicBezTo>
                <a:cubicBezTo>
                  <a:pt x="22255" y="20179"/>
                  <a:pt x="22224" y="20179"/>
                  <a:pt x="22193" y="20179"/>
                </a:cubicBezTo>
                <a:cubicBezTo>
                  <a:pt x="22193" y="20119"/>
                  <a:pt x="22162" y="20119"/>
                  <a:pt x="22130" y="20059"/>
                </a:cubicBezTo>
                <a:cubicBezTo>
                  <a:pt x="22130" y="20059"/>
                  <a:pt x="22130" y="20059"/>
                  <a:pt x="22099" y="20059"/>
                </a:cubicBezTo>
                <a:cubicBezTo>
                  <a:pt x="22099" y="20059"/>
                  <a:pt x="22099" y="20059"/>
                  <a:pt x="22068" y="20059"/>
                </a:cubicBezTo>
                <a:cubicBezTo>
                  <a:pt x="22068" y="20000"/>
                  <a:pt x="22068" y="20000"/>
                  <a:pt x="22068" y="20000"/>
                </a:cubicBezTo>
                <a:cubicBezTo>
                  <a:pt x="22068" y="19940"/>
                  <a:pt x="22068" y="19940"/>
                  <a:pt x="22036" y="19940"/>
                </a:cubicBezTo>
                <a:cubicBezTo>
                  <a:pt x="22036" y="19880"/>
                  <a:pt x="22068" y="19820"/>
                  <a:pt x="22099" y="19820"/>
                </a:cubicBezTo>
                <a:cubicBezTo>
                  <a:pt x="22099" y="19820"/>
                  <a:pt x="22130" y="19761"/>
                  <a:pt x="22162" y="19761"/>
                </a:cubicBezTo>
                <a:cubicBezTo>
                  <a:pt x="22162" y="19701"/>
                  <a:pt x="22162" y="19701"/>
                  <a:pt x="22193" y="19701"/>
                </a:cubicBezTo>
                <a:cubicBezTo>
                  <a:pt x="22193" y="19641"/>
                  <a:pt x="22224" y="19641"/>
                  <a:pt x="22224" y="19641"/>
                </a:cubicBezTo>
                <a:cubicBezTo>
                  <a:pt x="22224" y="19582"/>
                  <a:pt x="22224" y="19582"/>
                  <a:pt x="22224" y="19582"/>
                </a:cubicBezTo>
                <a:cubicBezTo>
                  <a:pt x="22224" y="19522"/>
                  <a:pt x="22193" y="19522"/>
                  <a:pt x="22193" y="19522"/>
                </a:cubicBezTo>
                <a:cubicBezTo>
                  <a:pt x="22193" y="19522"/>
                  <a:pt x="22193" y="19522"/>
                  <a:pt x="22162" y="19522"/>
                </a:cubicBezTo>
                <a:cubicBezTo>
                  <a:pt x="22162" y="19522"/>
                  <a:pt x="22162" y="19522"/>
                  <a:pt x="22130" y="19522"/>
                </a:cubicBezTo>
                <a:cubicBezTo>
                  <a:pt x="22130" y="19522"/>
                  <a:pt x="22099" y="19522"/>
                  <a:pt x="22099" y="19522"/>
                </a:cubicBezTo>
                <a:cubicBezTo>
                  <a:pt x="22099" y="19522"/>
                  <a:pt x="22068" y="19522"/>
                  <a:pt x="22068" y="19522"/>
                </a:cubicBezTo>
                <a:cubicBezTo>
                  <a:pt x="22036" y="19582"/>
                  <a:pt x="22036" y="19582"/>
                  <a:pt x="22036" y="19582"/>
                </a:cubicBezTo>
                <a:cubicBezTo>
                  <a:pt x="22036" y="19522"/>
                  <a:pt x="22036" y="19522"/>
                  <a:pt x="22036" y="19522"/>
                </a:cubicBezTo>
                <a:cubicBezTo>
                  <a:pt x="22036" y="19522"/>
                  <a:pt x="22068" y="19522"/>
                  <a:pt x="22068" y="19462"/>
                </a:cubicBezTo>
                <a:cubicBezTo>
                  <a:pt x="22068" y="19462"/>
                  <a:pt x="22036" y="19462"/>
                  <a:pt x="22068" y="19402"/>
                </a:cubicBezTo>
                <a:cubicBezTo>
                  <a:pt x="22068" y="19402"/>
                  <a:pt x="22068" y="19462"/>
                  <a:pt x="22099" y="19462"/>
                </a:cubicBezTo>
                <a:cubicBezTo>
                  <a:pt x="22099" y="19402"/>
                  <a:pt x="22099" y="19402"/>
                  <a:pt x="22099" y="19343"/>
                </a:cubicBezTo>
                <a:cubicBezTo>
                  <a:pt x="22130" y="19343"/>
                  <a:pt x="22130" y="19402"/>
                  <a:pt x="22130" y="19402"/>
                </a:cubicBezTo>
                <a:cubicBezTo>
                  <a:pt x="22130" y="19462"/>
                  <a:pt x="22162" y="19462"/>
                  <a:pt x="22162" y="19462"/>
                </a:cubicBezTo>
                <a:cubicBezTo>
                  <a:pt x="22162" y="19462"/>
                  <a:pt x="22193" y="19462"/>
                  <a:pt x="22193" y="19462"/>
                </a:cubicBezTo>
                <a:cubicBezTo>
                  <a:pt x="22224" y="19522"/>
                  <a:pt x="22224" y="19522"/>
                  <a:pt x="22255" y="19522"/>
                </a:cubicBezTo>
                <a:cubicBezTo>
                  <a:pt x="22287" y="19522"/>
                  <a:pt x="22318" y="19522"/>
                  <a:pt x="22349" y="19522"/>
                </a:cubicBezTo>
                <a:cubicBezTo>
                  <a:pt x="22349" y="19462"/>
                  <a:pt x="22380" y="19462"/>
                  <a:pt x="22412" y="19462"/>
                </a:cubicBezTo>
                <a:cubicBezTo>
                  <a:pt x="22412" y="19402"/>
                  <a:pt x="22349" y="19402"/>
                  <a:pt x="22349" y="19402"/>
                </a:cubicBezTo>
                <a:cubicBezTo>
                  <a:pt x="22318" y="19402"/>
                  <a:pt x="22318" y="19343"/>
                  <a:pt x="22318" y="19283"/>
                </a:cubicBezTo>
                <a:cubicBezTo>
                  <a:pt x="22318" y="19223"/>
                  <a:pt x="22318" y="19223"/>
                  <a:pt x="22287" y="19223"/>
                </a:cubicBezTo>
                <a:cubicBezTo>
                  <a:pt x="22287" y="19223"/>
                  <a:pt x="22255" y="19283"/>
                  <a:pt x="22255" y="19283"/>
                </a:cubicBezTo>
                <a:cubicBezTo>
                  <a:pt x="22224" y="19283"/>
                  <a:pt x="22224" y="19223"/>
                  <a:pt x="22224" y="19223"/>
                </a:cubicBezTo>
                <a:cubicBezTo>
                  <a:pt x="22224" y="19164"/>
                  <a:pt x="22224" y="19164"/>
                  <a:pt x="22224" y="19164"/>
                </a:cubicBezTo>
                <a:cubicBezTo>
                  <a:pt x="22193" y="19104"/>
                  <a:pt x="22193" y="19104"/>
                  <a:pt x="22162" y="19044"/>
                </a:cubicBezTo>
                <a:cubicBezTo>
                  <a:pt x="22162" y="19044"/>
                  <a:pt x="22162" y="18985"/>
                  <a:pt x="22162" y="18925"/>
                </a:cubicBezTo>
                <a:cubicBezTo>
                  <a:pt x="22130" y="18865"/>
                  <a:pt x="22099" y="18865"/>
                  <a:pt x="22068" y="18865"/>
                </a:cubicBezTo>
                <a:cubicBezTo>
                  <a:pt x="22036" y="18865"/>
                  <a:pt x="22005" y="18805"/>
                  <a:pt x="22005" y="18746"/>
                </a:cubicBezTo>
                <a:cubicBezTo>
                  <a:pt x="21974" y="18746"/>
                  <a:pt x="21974" y="18686"/>
                  <a:pt x="21943" y="18686"/>
                </a:cubicBezTo>
                <a:cubicBezTo>
                  <a:pt x="21943" y="18626"/>
                  <a:pt x="21911" y="18626"/>
                  <a:pt x="21880" y="18567"/>
                </a:cubicBezTo>
                <a:cubicBezTo>
                  <a:pt x="21880" y="18567"/>
                  <a:pt x="21880" y="18507"/>
                  <a:pt x="21880" y="18447"/>
                </a:cubicBezTo>
                <a:cubicBezTo>
                  <a:pt x="21880" y="18328"/>
                  <a:pt x="21880" y="18208"/>
                  <a:pt x="21880" y="18089"/>
                </a:cubicBezTo>
                <a:cubicBezTo>
                  <a:pt x="21880" y="18089"/>
                  <a:pt x="21880" y="18029"/>
                  <a:pt x="21849" y="17970"/>
                </a:cubicBezTo>
                <a:cubicBezTo>
                  <a:pt x="21849" y="17910"/>
                  <a:pt x="21818" y="17910"/>
                  <a:pt x="21818" y="17850"/>
                </a:cubicBezTo>
                <a:cubicBezTo>
                  <a:pt x="21786" y="17850"/>
                  <a:pt x="21786" y="17791"/>
                  <a:pt x="21755" y="17791"/>
                </a:cubicBezTo>
                <a:cubicBezTo>
                  <a:pt x="21724" y="17791"/>
                  <a:pt x="21693" y="17791"/>
                  <a:pt x="21693" y="17731"/>
                </a:cubicBezTo>
                <a:cubicBezTo>
                  <a:pt x="21661" y="17731"/>
                  <a:pt x="21630" y="17731"/>
                  <a:pt x="21630" y="17671"/>
                </a:cubicBezTo>
                <a:cubicBezTo>
                  <a:pt x="21599" y="17671"/>
                  <a:pt x="21568" y="17611"/>
                  <a:pt x="21568" y="17552"/>
                </a:cubicBezTo>
                <a:cubicBezTo>
                  <a:pt x="21599" y="17552"/>
                  <a:pt x="21599" y="17492"/>
                  <a:pt x="21599" y="17432"/>
                </a:cubicBezTo>
                <a:cubicBezTo>
                  <a:pt x="21568" y="17432"/>
                  <a:pt x="21568" y="17432"/>
                  <a:pt x="21536" y="17492"/>
                </a:cubicBezTo>
                <a:cubicBezTo>
                  <a:pt x="21536" y="17492"/>
                  <a:pt x="21536" y="17492"/>
                  <a:pt x="21505" y="17492"/>
                </a:cubicBezTo>
                <a:cubicBezTo>
                  <a:pt x="21505" y="17432"/>
                  <a:pt x="21505" y="17432"/>
                  <a:pt x="21474" y="17432"/>
                </a:cubicBezTo>
                <a:cubicBezTo>
                  <a:pt x="21474" y="17432"/>
                  <a:pt x="21474" y="17432"/>
                  <a:pt x="21443" y="17432"/>
                </a:cubicBezTo>
                <a:cubicBezTo>
                  <a:pt x="21443" y="17432"/>
                  <a:pt x="21443" y="17432"/>
                  <a:pt x="21443" y="17432"/>
                </a:cubicBezTo>
                <a:cubicBezTo>
                  <a:pt x="21411" y="17432"/>
                  <a:pt x="21411" y="17492"/>
                  <a:pt x="21411" y="17492"/>
                </a:cubicBezTo>
                <a:cubicBezTo>
                  <a:pt x="21411" y="17492"/>
                  <a:pt x="21380" y="17552"/>
                  <a:pt x="21380" y="17552"/>
                </a:cubicBezTo>
                <a:cubicBezTo>
                  <a:pt x="21380" y="17552"/>
                  <a:pt x="21380" y="17492"/>
                  <a:pt x="21380" y="17492"/>
                </a:cubicBezTo>
                <a:cubicBezTo>
                  <a:pt x="21380" y="17432"/>
                  <a:pt x="21380" y="17432"/>
                  <a:pt x="21349" y="17432"/>
                </a:cubicBezTo>
                <a:cubicBezTo>
                  <a:pt x="21349" y="17432"/>
                  <a:pt x="21349" y="17432"/>
                  <a:pt x="21318" y="17432"/>
                </a:cubicBezTo>
                <a:cubicBezTo>
                  <a:pt x="21318" y="17432"/>
                  <a:pt x="21318" y="17432"/>
                  <a:pt x="21286" y="17432"/>
                </a:cubicBezTo>
                <a:cubicBezTo>
                  <a:pt x="21286" y="17432"/>
                  <a:pt x="21286" y="17432"/>
                  <a:pt x="21286" y="17432"/>
                </a:cubicBezTo>
                <a:cubicBezTo>
                  <a:pt x="21286" y="17373"/>
                  <a:pt x="21318" y="17373"/>
                  <a:pt x="21318" y="17373"/>
                </a:cubicBezTo>
                <a:cubicBezTo>
                  <a:pt x="21318" y="17313"/>
                  <a:pt x="21318" y="17313"/>
                  <a:pt x="21349" y="17313"/>
                </a:cubicBezTo>
                <a:cubicBezTo>
                  <a:pt x="21349" y="17253"/>
                  <a:pt x="21349" y="17253"/>
                  <a:pt x="21349" y="17253"/>
                </a:cubicBezTo>
                <a:cubicBezTo>
                  <a:pt x="21349" y="17194"/>
                  <a:pt x="21318" y="17194"/>
                  <a:pt x="21318" y="17194"/>
                </a:cubicBezTo>
                <a:cubicBezTo>
                  <a:pt x="21318" y="17194"/>
                  <a:pt x="21286" y="17134"/>
                  <a:pt x="21318" y="17134"/>
                </a:cubicBezTo>
                <a:cubicBezTo>
                  <a:pt x="21318" y="17134"/>
                  <a:pt x="21318" y="17134"/>
                  <a:pt x="21349" y="17134"/>
                </a:cubicBezTo>
                <a:cubicBezTo>
                  <a:pt x="21349" y="17134"/>
                  <a:pt x="21349" y="17134"/>
                  <a:pt x="21380" y="17134"/>
                </a:cubicBezTo>
                <a:cubicBezTo>
                  <a:pt x="21380" y="17134"/>
                  <a:pt x="21380" y="17134"/>
                  <a:pt x="21411" y="17134"/>
                </a:cubicBezTo>
                <a:cubicBezTo>
                  <a:pt x="21411" y="17134"/>
                  <a:pt x="21443" y="17134"/>
                  <a:pt x="21443" y="17194"/>
                </a:cubicBezTo>
                <a:cubicBezTo>
                  <a:pt x="21443" y="17194"/>
                  <a:pt x="21474" y="17194"/>
                  <a:pt x="21474" y="17194"/>
                </a:cubicBezTo>
                <a:cubicBezTo>
                  <a:pt x="21474" y="17194"/>
                  <a:pt x="21505" y="17134"/>
                  <a:pt x="21474" y="17134"/>
                </a:cubicBezTo>
                <a:cubicBezTo>
                  <a:pt x="21474" y="17074"/>
                  <a:pt x="21474" y="17134"/>
                  <a:pt x="21443" y="17134"/>
                </a:cubicBezTo>
                <a:cubicBezTo>
                  <a:pt x="21411" y="17074"/>
                  <a:pt x="21474" y="17074"/>
                  <a:pt x="21474" y="17014"/>
                </a:cubicBezTo>
                <a:cubicBezTo>
                  <a:pt x="21505" y="17014"/>
                  <a:pt x="21505" y="17014"/>
                  <a:pt x="21505" y="16955"/>
                </a:cubicBezTo>
                <a:cubicBezTo>
                  <a:pt x="21505" y="16955"/>
                  <a:pt x="21505" y="16955"/>
                  <a:pt x="21505" y="16895"/>
                </a:cubicBezTo>
                <a:cubicBezTo>
                  <a:pt x="21536" y="16895"/>
                  <a:pt x="21536" y="16835"/>
                  <a:pt x="21568" y="16776"/>
                </a:cubicBezTo>
                <a:cubicBezTo>
                  <a:pt x="21568" y="16776"/>
                  <a:pt x="21568" y="16776"/>
                  <a:pt x="21568" y="16776"/>
                </a:cubicBezTo>
                <a:cubicBezTo>
                  <a:pt x="21599" y="16776"/>
                  <a:pt x="21599" y="16776"/>
                  <a:pt x="21630" y="16776"/>
                </a:cubicBezTo>
                <a:cubicBezTo>
                  <a:pt x="21630" y="16776"/>
                  <a:pt x="21630" y="16716"/>
                  <a:pt x="21630" y="16716"/>
                </a:cubicBezTo>
                <a:cubicBezTo>
                  <a:pt x="21661" y="16656"/>
                  <a:pt x="21693" y="16656"/>
                  <a:pt x="21693" y="16597"/>
                </a:cubicBezTo>
                <a:cubicBezTo>
                  <a:pt x="21693" y="16537"/>
                  <a:pt x="21661" y="16477"/>
                  <a:pt x="21661" y="16477"/>
                </a:cubicBezTo>
                <a:cubicBezTo>
                  <a:pt x="21630" y="16417"/>
                  <a:pt x="21630" y="16417"/>
                  <a:pt x="21599" y="16358"/>
                </a:cubicBezTo>
                <a:cubicBezTo>
                  <a:pt x="21599" y="16358"/>
                  <a:pt x="21568" y="16358"/>
                  <a:pt x="21568" y="16358"/>
                </a:cubicBezTo>
                <a:cubicBezTo>
                  <a:pt x="21568" y="16358"/>
                  <a:pt x="21568" y="16298"/>
                  <a:pt x="21568" y="16298"/>
                </a:cubicBezTo>
                <a:cubicBezTo>
                  <a:pt x="21568" y="16298"/>
                  <a:pt x="21599" y="16238"/>
                  <a:pt x="21568" y="16238"/>
                </a:cubicBezTo>
                <a:cubicBezTo>
                  <a:pt x="21568" y="16179"/>
                  <a:pt x="21568" y="16238"/>
                  <a:pt x="21536" y="16238"/>
                </a:cubicBezTo>
                <a:cubicBezTo>
                  <a:pt x="21536" y="16238"/>
                  <a:pt x="21505" y="16238"/>
                  <a:pt x="21474" y="16238"/>
                </a:cubicBezTo>
                <a:cubicBezTo>
                  <a:pt x="21443" y="16238"/>
                  <a:pt x="21411" y="16238"/>
                  <a:pt x="21380" y="16238"/>
                </a:cubicBezTo>
                <a:cubicBezTo>
                  <a:pt x="21411" y="16179"/>
                  <a:pt x="21443" y="16179"/>
                  <a:pt x="21443" y="16179"/>
                </a:cubicBezTo>
                <a:cubicBezTo>
                  <a:pt x="21474" y="16179"/>
                  <a:pt x="21505" y="16179"/>
                  <a:pt x="21536" y="16179"/>
                </a:cubicBezTo>
                <a:cubicBezTo>
                  <a:pt x="21568" y="16179"/>
                  <a:pt x="21599" y="16179"/>
                  <a:pt x="21599" y="16179"/>
                </a:cubicBezTo>
                <a:cubicBezTo>
                  <a:pt x="21630" y="16179"/>
                  <a:pt x="21661" y="16179"/>
                  <a:pt x="21693" y="16119"/>
                </a:cubicBezTo>
                <a:cubicBezTo>
                  <a:pt x="21724" y="16119"/>
                  <a:pt x="21724" y="16119"/>
                  <a:pt x="21755" y="16119"/>
                </a:cubicBezTo>
                <a:cubicBezTo>
                  <a:pt x="21786" y="16179"/>
                  <a:pt x="21818" y="16119"/>
                  <a:pt x="21818" y="16179"/>
                </a:cubicBezTo>
                <a:cubicBezTo>
                  <a:pt x="21849" y="16179"/>
                  <a:pt x="21849" y="16179"/>
                  <a:pt x="21849" y="16179"/>
                </a:cubicBezTo>
                <a:cubicBezTo>
                  <a:pt x="21880" y="16179"/>
                  <a:pt x="21880" y="16179"/>
                  <a:pt x="21911" y="16179"/>
                </a:cubicBezTo>
                <a:cubicBezTo>
                  <a:pt x="21943" y="16179"/>
                  <a:pt x="21974" y="16179"/>
                  <a:pt x="21974" y="16238"/>
                </a:cubicBezTo>
                <a:cubicBezTo>
                  <a:pt x="22005" y="16238"/>
                  <a:pt x="22036" y="16238"/>
                  <a:pt x="22036" y="16238"/>
                </a:cubicBezTo>
                <a:cubicBezTo>
                  <a:pt x="22068" y="16238"/>
                  <a:pt x="22099" y="16238"/>
                  <a:pt x="22130" y="16238"/>
                </a:cubicBezTo>
                <a:cubicBezTo>
                  <a:pt x="22162" y="16238"/>
                  <a:pt x="22193" y="16179"/>
                  <a:pt x="22193" y="16179"/>
                </a:cubicBezTo>
                <a:cubicBezTo>
                  <a:pt x="22224" y="16119"/>
                  <a:pt x="22255" y="16059"/>
                  <a:pt x="22287" y="16059"/>
                </a:cubicBezTo>
                <a:cubicBezTo>
                  <a:pt x="22287" y="16000"/>
                  <a:pt x="22318" y="15940"/>
                  <a:pt x="22349" y="15880"/>
                </a:cubicBezTo>
                <a:cubicBezTo>
                  <a:pt x="22380" y="15820"/>
                  <a:pt x="22412" y="15761"/>
                  <a:pt x="22412" y="15701"/>
                </a:cubicBezTo>
                <a:cubicBezTo>
                  <a:pt x="22412" y="15701"/>
                  <a:pt x="22443" y="15641"/>
                  <a:pt x="22412" y="15641"/>
                </a:cubicBezTo>
                <a:cubicBezTo>
                  <a:pt x="22412" y="15582"/>
                  <a:pt x="22412" y="15582"/>
                  <a:pt x="22412" y="15582"/>
                </a:cubicBezTo>
                <a:cubicBezTo>
                  <a:pt x="22380" y="15522"/>
                  <a:pt x="22443" y="15522"/>
                  <a:pt x="22443" y="15522"/>
                </a:cubicBezTo>
                <a:cubicBezTo>
                  <a:pt x="22474" y="15522"/>
                  <a:pt x="22505" y="15462"/>
                  <a:pt x="22505" y="15402"/>
                </a:cubicBezTo>
                <a:cubicBezTo>
                  <a:pt x="22537" y="15343"/>
                  <a:pt x="22568" y="15343"/>
                  <a:pt x="22599" y="15223"/>
                </a:cubicBezTo>
                <a:cubicBezTo>
                  <a:pt x="22599" y="15223"/>
                  <a:pt x="22599" y="15223"/>
                  <a:pt x="22599" y="15223"/>
                </a:cubicBezTo>
                <a:cubicBezTo>
                  <a:pt x="22599" y="15164"/>
                  <a:pt x="22630" y="15164"/>
                  <a:pt x="22630" y="15164"/>
                </a:cubicBezTo>
                <a:cubicBezTo>
                  <a:pt x="22662" y="15164"/>
                  <a:pt x="22693" y="15104"/>
                  <a:pt x="22724" y="15044"/>
                </a:cubicBezTo>
                <a:cubicBezTo>
                  <a:pt x="22724" y="14985"/>
                  <a:pt x="22755" y="14985"/>
                  <a:pt x="22755" y="14925"/>
                </a:cubicBezTo>
                <a:cubicBezTo>
                  <a:pt x="22787" y="14925"/>
                  <a:pt x="22787" y="14865"/>
                  <a:pt x="22818" y="14865"/>
                </a:cubicBezTo>
                <a:cubicBezTo>
                  <a:pt x="22818" y="14805"/>
                  <a:pt x="22818" y="14746"/>
                  <a:pt x="22849" y="14746"/>
                </a:cubicBezTo>
                <a:cubicBezTo>
                  <a:pt x="22880" y="14686"/>
                  <a:pt x="22849" y="14686"/>
                  <a:pt x="22818" y="14686"/>
                </a:cubicBezTo>
                <a:cubicBezTo>
                  <a:pt x="22755" y="14626"/>
                  <a:pt x="22693" y="14626"/>
                  <a:pt x="22630" y="14626"/>
                </a:cubicBezTo>
                <a:cubicBezTo>
                  <a:pt x="22599" y="14567"/>
                  <a:pt x="22537" y="14567"/>
                  <a:pt x="22474" y="14567"/>
                </a:cubicBezTo>
                <a:cubicBezTo>
                  <a:pt x="22443" y="14507"/>
                  <a:pt x="22412" y="14567"/>
                  <a:pt x="22380" y="14507"/>
                </a:cubicBezTo>
                <a:cubicBezTo>
                  <a:pt x="22380" y="14507"/>
                  <a:pt x="22349" y="14507"/>
                  <a:pt x="22318" y="14507"/>
                </a:cubicBezTo>
                <a:cubicBezTo>
                  <a:pt x="22287" y="14507"/>
                  <a:pt x="22255" y="14507"/>
                  <a:pt x="22224" y="14567"/>
                </a:cubicBezTo>
                <a:cubicBezTo>
                  <a:pt x="22224" y="14567"/>
                  <a:pt x="22193" y="14626"/>
                  <a:pt x="22162" y="14626"/>
                </a:cubicBezTo>
                <a:cubicBezTo>
                  <a:pt x="22130" y="14626"/>
                  <a:pt x="22130" y="14567"/>
                  <a:pt x="22099" y="14507"/>
                </a:cubicBezTo>
                <a:cubicBezTo>
                  <a:pt x="22099" y="14447"/>
                  <a:pt x="22068" y="14447"/>
                  <a:pt x="22036" y="14447"/>
                </a:cubicBezTo>
                <a:cubicBezTo>
                  <a:pt x="22005" y="14447"/>
                  <a:pt x="21974" y="14447"/>
                  <a:pt x="21911" y="14447"/>
                </a:cubicBezTo>
                <a:cubicBezTo>
                  <a:pt x="21911" y="14447"/>
                  <a:pt x="21880" y="14447"/>
                  <a:pt x="21849" y="14447"/>
                </a:cubicBezTo>
                <a:cubicBezTo>
                  <a:pt x="21818" y="14447"/>
                  <a:pt x="21786" y="14447"/>
                  <a:pt x="21755" y="14447"/>
                </a:cubicBezTo>
                <a:cubicBezTo>
                  <a:pt x="21724" y="14447"/>
                  <a:pt x="21693" y="14447"/>
                  <a:pt x="21693" y="14447"/>
                </a:cubicBezTo>
                <a:cubicBezTo>
                  <a:pt x="21630" y="14447"/>
                  <a:pt x="21568" y="14447"/>
                  <a:pt x="21505" y="14447"/>
                </a:cubicBezTo>
                <a:cubicBezTo>
                  <a:pt x="21474" y="14447"/>
                  <a:pt x="21411" y="14447"/>
                  <a:pt x="21349" y="14447"/>
                </a:cubicBezTo>
                <a:cubicBezTo>
                  <a:pt x="21318" y="14447"/>
                  <a:pt x="21286" y="14447"/>
                  <a:pt x="21286" y="14447"/>
                </a:cubicBezTo>
                <a:cubicBezTo>
                  <a:pt x="21255" y="14447"/>
                  <a:pt x="21255" y="14447"/>
                  <a:pt x="21224" y="14447"/>
                </a:cubicBezTo>
                <a:cubicBezTo>
                  <a:pt x="21193" y="14447"/>
                  <a:pt x="21161" y="14447"/>
                  <a:pt x="21161" y="14507"/>
                </a:cubicBezTo>
                <a:cubicBezTo>
                  <a:pt x="21099" y="14507"/>
                  <a:pt x="21099" y="14567"/>
                  <a:pt x="21067" y="14567"/>
                </a:cubicBezTo>
                <a:cubicBezTo>
                  <a:pt x="21036" y="14567"/>
                  <a:pt x="21036" y="14567"/>
                  <a:pt x="21036" y="14626"/>
                </a:cubicBezTo>
                <a:cubicBezTo>
                  <a:pt x="21036" y="14626"/>
                  <a:pt x="21036" y="14686"/>
                  <a:pt x="21036" y="14686"/>
                </a:cubicBezTo>
                <a:cubicBezTo>
                  <a:pt x="21036" y="14746"/>
                  <a:pt x="21067" y="14746"/>
                  <a:pt x="21067" y="14805"/>
                </a:cubicBezTo>
                <a:cubicBezTo>
                  <a:pt x="21099" y="14805"/>
                  <a:pt x="21099" y="14746"/>
                  <a:pt x="21099" y="14746"/>
                </a:cubicBezTo>
                <a:cubicBezTo>
                  <a:pt x="21130" y="14746"/>
                  <a:pt x="21130" y="14746"/>
                  <a:pt x="21130" y="14746"/>
                </a:cubicBezTo>
                <a:cubicBezTo>
                  <a:pt x="21161" y="14805"/>
                  <a:pt x="21099" y="14805"/>
                  <a:pt x="21099" y="14865"/>
                </a:cubicBezTo>
                <a:cubicBezTo>
                  <a:pt x="21130" y="14925"/>
                  <a:pt x="21161" y="14925"/>
                  <a:pt x="21161" y="14925"/>
                </a:cubicBezTo>
                <a:cubicBezTo>
                  <a:pt x="21193" y="14925"/>
                  <a:pt x="21193" y="14985"/>
                  <a:pt x="21193" y="14985"/>
                </a:cubicBezTo>
                <a:cubicBezTo>
                  <a:pt x="21193" y="14985"/>
                  <a:pt x="21224" y="14985"/>
                  <a:pt x="21224" y="14985"/>
                </a:cubicBezTo>
                <a:cubicBezTo>
                  <a:pt x="21224" y="14985"/>
                  <a:pt x="21224" y="14985"/>
                  <a:pt x="21224" y="14985"/>
                </a:cubicBezTo>
                <a:cubicBezTo>
                  <a:pt x="21255" y="15044"/>
                  <a:pt x="21224" y="15044"/>
                  <a:pt x="21224" y="15044"/>
                </a:cubicBezTo>
                <a:cubicBezTo>
                  <a:pt x="21193" y="15044"/>
                  <a:pt x="21193" y="14985"/>
                  <a:pt x="21193" y="14985"/>
                </a:cubicBezTo>
                <a:cubicBezTo>
                  <a:pt x="21161" y="14985"/>
                  <a:pt x="21130" y="14985"/>
                  <a:pt x="21099" y="14985"/>
                </a:cubicBezTo>
                <a:cubicBezTo>
                  <a:pt x="21067" y="14985"/>
                  <a:pt x="21005" y="14925"/>
                  <a:pt x="20942" y="14985"/>
                </a:cubicBezTo>
                <a:cubicBezTo>
                  <a:pt x="20911" y="14985"/>
                  <a:pt x="20880" y="14985"/>
                  <a:pt x="20911" y="15044"/>
                </a:cubicBezTo>
                <a:cubicBezTo>
                  <a:pt x="20911" y="15104"/>
                  <a:pt x="20911" y="15104"/>
                  <a:pt x="20911" y="15104"/>
                </a:cubicBezTo>
                <a:cubicBezTo>
                  <a:pt x="20911" y="15164"/>
                  <a:pt x="20911" y="15223"/>
                  <a:pt x="20911" y="15223"/>
                </a:cubicBezTo>
                <a:cubicBezTo>
                  <a:pt x="20911" y="15283"/>
                  <a:pt x="20911" y="15283"/>
                  <a:pt x="20911" y="15343"/>
                </a:cubicBezTo>
                <a:cubicBezTo>
                  <a:pt x="20911" y="15402"/>
                  <a:pt x="20911" y="15402"/>
                  <a:pt x="20911" y="15462"/>
                </a:cubicBezTo>
                <a:cubicBezTo>
                  <a:pt x="20942" y="15522"/>
                  <a:pt x="20942" y="15522"/>
                  <a:pt x="20942" y="15582"/>
                </a:cubicBezTo>
                <a:cubicBezTo>
                  <a:pt x="20942" y="15641"/>
                  <a:pt x="20911" y="15701"/>
                  <a:pt x="20911" y="15701"/>
                </a:cubicBezTo>
                <a:cubicBezTo>
                  <a:pt x="20911" y="15761"/>
                  <a:pt x="20880" y="15820"/>
                  <a:pt x="20880" y="15880"/>
                </a:cubicBezTo>
                <a:cubicBezTo>
                  <a:pt x="20880" y="15880"/>
                  <a:pt x="20911" y="15940"/>
                  <a:pt x="20911" y="15940"/>
                </a:cubicBezTo>
                <a:cubicBezTo>
                  <a:pt x="20911" y="16000"/>
                  <a:pt x="20911" y="16059"/>
                  <a:pt x="20911" y="16119"/>
                </a:cubicBezTo>
                <a:cubicBezTo>
                  <a:pt x="20911" y="16119"/>
                  <a:pt x="20911" y="16119"/>
                  <a:pt x="20911" y="16179"/>
                </a:cubicBezTo>
                <a:cubicBezTo>
                  <a:pt x="20942" y="16179"/>
                  <a:pt x="20942" y="16238"/>
                  <a:pt x="20942" y="16238"/>
                </a:cubicBezTo>
                <a:cubicBezTo>
                  <a:pt x="20942" y="16298"/>
                  <a:pt x="20942" y="16298"/>
                  <a:pt x="20974" y="16298"/>
                </a:cubicBezTo>
                <a:cubicBezTo>
                  <a:pt x="21005" y="16298"/>
                  <a:pt x="21005" y="16298"/>
                  <a:pt x="21005" y="16358"/>
                </a:cubicBezTo>
                <a:cubicBezTo>
                  <a:pt x="21005" y="16417"/>
                  <a:pt x="21005" y="16477"/>
                  <a:pt x="21036" y="16477"/>
                </a:cubicBezTo>
                <a:cubicBezTo>
                  <a:pt x="21067" y="16477"/>
                  <a:pt x="21067" y="16477"/>
                  <a:pt x="21067" y="16537"/>
                </a:cubicBezTo>
                <a:cubicBezTo>
                  <a:pt x="21099" y="16537"/>
                  <a:pt x="21067" y="16597"/>
                  <a:pt x="21067" y="16597"/>
                </a:cubicBezTo>
                <a:cubicBezTo>
                  <a:pt x="21067" y="16656"/>
                  <a:pt x="21067" y="16656"/>
                  <a:pt x="21067" y="16656"/>
                </a:cubicBezTo>
                <a:cubicBezTo>
                  <a:pt x="21099" y="16776"/>
                  <a:pt x="21036" y="17014"/>
                  <a:pt x="21130" y="17014"/>
                </a:cubicBezTo>
                <a:cubicBezTo>
                  <a:pt x="21130" y="17014"/>
                  <a:pt x="21161" y="16955"/>
                  <a:pt x="21161" y="17014"/>
                </a:cubicBezTo>
                <a:cubicBezTo>
                  <a:pt x="21161" y="17014"/>
                  <a:pt x="21161" y="17014"/>
                  <a:pt x="21161" y="17014"/>
                </a:cubicBezTo>
                <a:cubicBezTo>
                  <a:pt x="21130" y="17074"/>
                  <a:pt x="21130" y="17074"/>
                  <a:pt x="21099" y="17134"/>
                </a:cubicBezTo>
                <a:cubicBezTo>
                  <a:pt x="21099" y="17134"/>
                  <a:pt x="21099" y="17194"/>
                  <a:pt x="21099" y="17194"/>
                </a:cubicBezTo>
                <a:cubicBezTo>
                  <a:pt x="21067" y="17253"/>
                  <a:pt x="21067" y="17253"/>
                  <a:pt x="21067" y="17313"/>
                </a:cubicBezTo>
                <a:cubicBezTo>
                  <a:pt x="21067" y="17313"/>
                  <a:pt x="21067" y="17313"/>
                  <a:pt x="21099" y="17373"/>
                </a:cubicBezTo>
                <a:cubicBezTo>
                  <a:pt x="21099" y="17373"/>
                  <a:pt x="21067" y="17373"/>
                  <a:pt x="21067" y="17432"/>
                </a:cubicBezTo>
                <a:cubicBezTo>
                  <a:pt x="21067" y="17432"/>
                  <a:pt x="21067" y="17432"/>
                  <a:pt x="21067" y="17492"/>
                </a:cubicBezTo>
                <a:cubicBezTo>
                  <a:pt x="21067" y="17552"/>
                  <a:pt x="20974" y="17492"/>
                  <a:pt x="20942" y="17552"/>
                </a:cubicBezTo>
                <a:cubicBezTo>
                  <a:pt x="20911" y="17552"/>
                  <a:pt x="20911" y="17611"/>
                  <a:pt x="20880" y="17611"/>
                </a:cubicBezTo>
                <a:cubicBezTo>
                  <a:pt x="20880" y="17611"/>
                  <a:pt x="20849" y="17671"/>
                  <a:pt x="20849" y="17671"/>
                </a:cubicBezTo>
                <a:cubicBezTo>
                  <a:pt x="20849" y="17671"/>
                  <a:pt x="20817" y="17671"/>
                  <a:pt x="20817" y="17671"/>
                </a:cubicBezTo>
                <a:cubicBezTo>
                  <a:pt x="20786" y="17671"/>
                  <a:pt x="20817" y="17731"/>
                  <a:pt x="20849" y="17731"/>
                </a:cubicBezTo>
                <a:cubicBezTo>
                  <a:pt x="20849" y="17791"/>
                  <a:pt x="20880" y="17791"/>
                  <a:pt x="20880" y="17791"/>
                </a:cubicBezTo>
                <a:cubicBezTo>
                  <a:pt x="20911" y="17791"/>
                  <a:pt x="20911" y="17791"/>
                  <a:pt x="20942" y="17791"/>
                </a:cubicBezTo>
                <a:cubicBezTo>
                  <a:pt x="20942" y="17791"/>
                  <a:pt x="20974" y="17791"/>
                  <a:pt x="20974" y="17791"/>
                </a:cubicBezTo>
                <a:cubicBezTo>
                  <a:pt x="20974" y="17850"/>
                  <a:pt x="20942" y="17850"/>
                  <a:pt x="20942" y="17850"/>
                </a:cubicBezTo>
                <a:cubicBezTo>
                  <a:pt x="20942" y="17850"/>
                  <a:pt x="20974" y="17910"/>
                  <a:pt x="20974" y="17910"/>
                </a:cubicBezTo>
                <a:cubicBezTo>
                  <a:pt x="20974" y="17910"/>
                  <a:pt x="20974" y="17970"/>
                  <a:pt x="20974" y="17970"/>
                </a:cubicBezTo>
                <a:cubicBezTo>
                  <a:pt x="20942" y="17970"/>
                  <a:pt x="20942" y="17970"/>
                  <a:pt x="20942" y="17970"/>
                </a:cubicBezTo>
                <a:cubicBezTo>
                  <a:pt x="20942" y="18029"/>
                  <a:pt x="20942" y="18029"/>
                  <a:pt x="20942" y="18029"/>
                </a:cubicBezTo>
                <a:cubicBezTo>
                  <a:pt x="20942" y="18089"/>
                  <a:pt x="20911" y="18029"/>
                  <a:pt x="20911" y="18029"/>
                </a:cubicBezTo>
                <a:cubicBezTo>
                  <a:pt x="20880" y="18029"/>
                  <a:pt x="20849" y="17970"/>
                  <a:pt x="20817" y="17970"/>
                </a:cubicBezTo>
                <a:cubicBezTo>
                  <a:pt x="20817" y="17970"/>
                  <a:pt x="20817" y="17970"/>
                  <a:pt x="20786" y="17970"/>
                </a:cubicBezTo>
                <a:cubicBezTo>
                  <a:pt x="20786" y="17970"/>
                  <a:pt x="20786" y="17910"/>
                  <a:pt x="20755" y="17910"/>
                </a:cubicBezTo>
                <a:cubicBezTo>
                  <a:pt x="20724" y="17910"/>
                  <a:pt x="20724" y="17910"/>
                  <a:pt x="20692" y="17970"/>
                </a:cubicBezTo>
                <a:cubicBezTo>
                  <a:pt x="20692" y="17970"/>
                  <a:pt x="20692" y="18029"/>
                  <a:pt x="20661" y="18029"/>
                </a:cubicBezTo>
                <a:cubicBezTo>
                  <a:pt x="20661" y="18029"/>
                  <a:pt x="20630" y="18029"/>
                  <a:pt x="20630" y="18029"/>
                </a:cubicBezTo>
                <a:cubicBezTo>
                  <a:pt x="20599" y="18029"/>
                  <a:pt x="20630" y="18089"/>
                  <a:pt x="20630" y="18089"/>
                </a:cubicBezTo>
                <a:cubicBezTo>
                  <a:pt x="20630" y="18149"/>
                  <a:pt x="20630" y="18089"/>
                  <a:pt x="20630" y="18149"/>
                </a:cubicBezTo>
                <a:cubicBezTo>
                  <a:pt x="20630" y="18149"/>
                  <a:pt x="20630" y="18208"/>
                  <a:pt x="20599" y="18208"/>
                </a:cubicBezTo>
                <a:cubicBezTo>
                  <a:pt x="20599" y="18208"/>
                  <a:pt x="20599" y="18208"/>
                  <a:pt x="20599" y="18268"/>
                </a:cubicBezTo>
                <a:cubicBezTo>
                  <a:pt x="20599" y="18328"/>
                  <a:pt x="20661" y="18268"/>
                  <a:pt x="20661" y="18328"/>
                </a:cubicBezTo>
                <a:cubicBezTo>
                  <a:pt x="20661" y="18328"/>
                  <a:pt x="20599" y="18388"/>
                  <a:pt x="20599" y="18388"/>
                </a:cubicBezTo>
                <a:cubicBezTo>
                  <a:pt x="20599" y="18447"/>
                  <a:pt x="20599" y="18447"/>
                  <a:pt x="20599" y="18447"/>
                </a:cubicBezTo>
                <a:cubicBezTo>
                  <a:pt x="20599" y="18507"/>
                  <a:pt x="20599" y="18507"/>
                  <a:pt x="20599" y="18567"/>
                </a:cubicBezTo>
                <a:cubicBezTo>
                  <a:pt x="20567" y="18567"/>
                  <a:pt x="20567" y="18626"/>
                  <a:pt x="20567" y="18686"/>
                </a:cubicBezTo>
                <a:cubicBezTo>
                  <a:pt x="20567" y="18686"/>
                  <a:pt x="20599" y="18746"/>
                  <a:pt x="20599" y="18746"/>
                </a:cubicBezTo>
                <a:cubicBezTo>
                  <a:pt x="20630" y="18746"/>
                  <a:pt x="20630" y="18746"/>
                  <a:pt x="20661" y="18805"/>
                </a:cubicBezTo>
                <a:cubicBezTo>
                  <a:pt x="20661" y="18805"/>
                  <a:pt x="20661" y="18865"/>
                  <a:pt x="20692" y="18865"/>
                </a:cubicBezTo>
                <a:cubicBezTo>
                  <a:pt x="20724" y="18865"/>
                  <a:pt x="20755" y="18805"/>
                  <a:pt x="20755" y="18865"/>
                </a:cubicBezTo>
                <a:cubicBezTo>
                  <a:pt x="20755" y="18865"/>
                  <a:pt x="20724" y="18925"/>
                  <a:pt x="20724" y="18925"/>
                </a:cubicBezTo>
                <a:cubicBezTo>
                  <a:pt x="20692" y="18985"/>
                  <a:pt x="20692" y="18985"/>
                  <a:pt x="20661" y="19044"/>
                </a:cubicBezTo>
                <a:cubicBezTo>
                  <a:pt x="20661" y="19104"/>
                  <a:pt x="20661" y="19164"/>
                  <a:pt x="20630" y="19164"/>
                </a:cubicBezTo>
                <a:cubicBezTo>
                  <a:pt x="20630" y="19223"/>
                  <a:pt x="20599" y="19223"/>
                  <a:pt x="20599" y="19283"/>
                </a:cubicBezTo>
                <a:cubicBezTo>
                  <a:pt x="20599" y="19343"/>
                  <a:pt x="20599" y="19402"/>
                  <a:pt x="20599" y="19462"/>
                </a:cubicBezTo>
                <a:cubicBezTo>
                  <a:pt x="20599" y="19462"/>
                  <a:pt x="20630" y="19522"/>
                  <a:pt x="20630" y="19582"/>
                </a:cubicBezTo>
                <a:cubicBezTo>
                  <a:pt x="20661" y="19641"/>
                  <a:pt x="20661" y="19641"/>
                  <a:pt x="20692" y="19641"/>
                </a:cubicBezTo>
                <a:cubicBezTo>
                  <a:pt x="20692" y="19701"/>
                  <a:pt x="20692" y="19701"/>
                  <a:pt x="20724" y="19701"/>
                </a:cubicBezTo>
                <a:cubicBezTo>
                  <a:pt x="20724" y="19701"/>
                  <a:pt x="20755" y="19701"/>
                  <a:pt x="20755" y="19701"/>
                </a:cubicBezTo>
                <a:cubicBezTo>
                  <a:pt x="20786" y="19761"/>
                  <a:pt x="20692" y="19761"/>
                  <a:pt x="20724" y="19820"/>
                </a:cubicBezTo>
                <a:cubicBezTo>
                  <a:pt x="20724" y="19820"/>
                  <a:pt x="20755" y="19820"/>
                  <a:pt x="20755" y="19820"/>
                </a:cubicBezTo>
                <a:cubicBezTo>
                  <a:pt x="20786" y="19880"/>
                  <a:pt x="20755" y="19880"/>
                  <a:pt x="20786" y="19880"/>
                </a:cubicBezTo>
                <a:cubicBezTo>
                  <a:pt x="20817" y="19880"/>
                  <a:pt x="20817" y="19880"/>
                  <a:pt x="20817" y="19880"/>
                </a:cubicBezTo>
                <a:cubicBezTo>
                  <a:pt x="20849" y="19880"/>
                  <a:pt x="20880" y="19880"/>
                  <a:pt x="20880" y="19880"/>
                </a:cubicBezTo>
                <a:cubicBezTo>
                  <a:pt x="20911" y="19880"/>
                  <a:pt x="20911" y="19940"/>
                  <a:pt x="20911" y="19940"/>
                </a:cubicBezTo>
                <a:cubicBezTo>
                  <a:pt x="20942" y="19940"/>
                  <a:pt x="20974" y="19940"/>
                  <a:pt x="20974" y="20000"/>
                </a:cubicBezTo>
                <a:cubicBezTo>
                  <a:pt x="21005" y="20059"/>
                  <a:pt x="21067" y="20119"/>
                  <a:pt x="21099" y="20119"/>
                </a:cubicBezTo>
                <a:cubicBezTo>
                  <a:pt x="21130" y="20119"/>
                  <a:pt x="21161" y="20119"/>
                  <a:pt x="21193" y="20059"/>
                </a:cubicBezTo>
                <a:cubicBezTo>
                  <a:pt x="21224" y="20059"/>
                  <a:pt x="21286" y="20000"/>
                  <a:pt x="21286" y="20119"/>
                </a:cubicBezTo>
                <a:cubicBezTo>
                  <a:pt x="21318" y="20179"/>
                  <a:pt x="21318" y="20179"/>
                  <a:pt x="21349" y="20238"/>
                </a:cubicBezTo>
                <a:cubicBezTo>
                  <a:pt x="21349" y="20238"/>
                  <a:pt x="21380" y="20298"/>
                  <a:pt x="21380" y="20298"/>
                </a:cubicBezTo>
                <a:cubicBezTo>
                  <a:pt x="21411" y="20298"/>
                  <a:pt x="21443" y="20298"/>
                  <a:pt x="21474" y="20298"/>
                </a:cubicBezTo>
                <a:cubicBezTo>
                  <a:pt x="21505" y="20298"/>
                  <a:pt x="21505" y="20298"/>
                  <a:pt x="21505" y="20298"/>
                </a:cubicBezTo>
                <a:cubicBezTo>
                  <a:pt x="21536" y="20298"/>
                  <a:pt x="21536" y="20298"/>
                  <a:pt x="21568" y="20238"/>
                </a:cubicBezTo>
                <a:cubicBezTo>
                  <a:pt x="21568" y="20238"/>
                  <a:pt x="21599" y="20238"/>
                  <a:pt x="21599" y="20238"/>
                </a:cubicBezTo>
                <a:cubicBezTo>
                  <a:pt x="21630" y="20238"/>
                  <a:pt x="21630" y="20238"/>
                  <a:pt x="21630" y="20298"/>
                </a:cubicBezTo>
                <a:cubicBezTo>
                  <a:pt x="21661" y="20298"/>
                  <a:pt x="21661" y="20298"/>
                  <a:pt x="21661" y="20298"/>
                </a:cubicBezTo>
                <a:cubicBezTo>
                  <a:pt x="21661" y="20358"/>
                  <a:pt x="21661" y="20358"/>
                  <a:pt x="21661" y="20358"/>
                </a:cubicBezTo>
                <a:cubicBezTo>
                  <a:pt x="21661" y="20417"/>
                  <a:pt x="21661" y="20417"/>
                  <a:pt x="21661" y="20417"/>
                </a:cubicBezTo>
                <a:cubicBezTo>
                  <a:pt x="21693" y="20417"/>
                  <a:pt x="21693" y="20417"/>
                  <a:pt x="21724" y="20417"/>
                </a:cubicBezTo>
                <a:cubicBezTo>
                  <a:pt x="21724" y="20477"/>
                  <a:pt x="21661" y="20477"/>
                  <a:pt x="21661" y="20477"/>
                </a:cubicBezTo>
                <a:cubicBezTo>
                  <a:pt x="21630" y="20537"/>
                  <a:pt x="21630" y="20597"/>
                  <a:pt x="21599" y="20597"/>
                </a:cubicBezTo>
                <a:cubicBezTo>
                  <a:pt x="21568" y="20656"/>
                  <a:pt x="21568" y="20597"/>
                  <a:pt x="21536" y="20597"/>
                </a:cubicBezTo>
                <a:cubicBezTo>
                  <a:pt x="21536" y="20537"/>
                  <a:pt x="21505" y="20537"/>
                  <a:pt x="21474" y="20477"/>
                </a:cubicBezTo>
                <a:cubicBezTo>
                  <a:pt x="21474" y="20477"/>
                  <a:pt x="21474" y="20477"/>
                  <a:pt x="21443" y="20477"/>
                </a:cubicBezTo>
                <a:cubicBezTo>
                  <a:pt x="21443" y="20477"/>
                  <a:pt x="21443" y="20477"/>
                  <a:pt x="21411" y="20477"/>
                </a:cubicBezTo>
                <a:cubicBezTo>
                  <a:pt x="21380" y="20417"/>
                  <a:pt x="21411" y="20537"/>
                  <a:pt x="21411" y="20537"/>
                </a:cubicBezTo>
                <a:cubicBezTo>
                  <a:pt x="21380" y="20597"/>
                  <a:pt x="21380" y="20597"/>
                  <a:pt x="21380" y="20656"/>
                </a:cubicBezTo>
                <a:cubicBezTo>
                  <a:pt x="21380" y="20656"/>
                  <a:pt x="21380" y="20656"/>
                  <a:pt x="21380" y="20716"/>
                </a:cubicBezTo>
                <a:cubicBezTo>
                  <a:pt x="21380" y="20776"/>
                  <a:pt x="21349" y="20776"/>
                  <a:pt x="21318" y="20835"/>
                </a:cubicBezTo>
                <a:cubicBezTo>
                  <a:pt x="21318" y="20835"/>
                  <a:pt x="21318" y="20835"/>
                  <a:pt x="21318" y="20895"/>
                </a:cubicBezTo>
                <a:cubicBezTo>
                  <a:pt x="21286" y="20895"/>
                  <a:pt x="21286" y="20895"/>
                  <a:pt x="21286" y="20955"/>
                </a:cubicBezTo>
                <a:cubicBezTo>
                  <a:pt x="21286" y="21014"/>
                  <a:pt x="21286" y="21014"/>
                  <a:pt x="21286" y="21014"/>
                </a:cubicBezTo>
                <a:cubicBezTo>
                  <a:pt x="21286" y="21074"/>
                  <a:pt x="21255" y="21074"/>
                  <a:pt x="21286" y="21074"/>
                </a:cubicBezTo>
                <a:cubicBezTo>
                  <a:pt x="21286" y="21134"/>
                  <a:pt x="21286" y="21134"/>
                  <a:pt x="21286" y="21134"/>
                </a:cubicBezTo>
                <a:cubicBezTo>
                  <a:pt x="21318" y="21134"/>
                  <a:pt x="21318" y="21194"/>
                  <a:pt x="21349" y="21194"/>
                </a:cubicBezTo>
                <a:cubicBezTo>
                  <a:pt x="21349" y="21194"/>
                  <a:pt x="21380" y="21134"/>
                  <a:pt x="21411" y="21134"/>
                </a:cubicBezTo>
                <a:cubicBezTo>
                  <a:pt x="21443" y="21134"/>
                  <a:pt x="21443" y="21134"/>
                  <a:pt x="21474" y="21134"/>
                </a:cubicBezTo>
                <a:cubicBezTo>
                  <a:pt x="21505" y="21134"/>
                  <a:pt x="21505" y="21074"/>
                  <a:pt x="21536" y="21014"/>
                </a:cubicBezTo>
                <a:cubicBezTo>
                  <a:pt x="21536" y="21014"/>
                  <a:pt x="21568" y="21014"/>
                  <a:pt x="21568" y="21014"/>
                </a:cubicBezTo>
                <a:cubicBezTo>
                  <a:pt x="21568" y="20955"/>
                  <a:pt x="21568" y="20955"/>
                  <a:pt x="21536" y="21014"/>
                </a:cubicBezTo>
                <a:cubicBezTo>
                  <a:pt x="21536" y="21014"/>
                  <a:pt x="21474" y="21074"/>
                  <a:pt x="21474" y="21014"/>
                </a:cubicBezTo>
                <a:cubicBezTo>
                  <a:pt x="21505" y="20955"/>
                  <a:pt x="21536" y="20955"/>
                  <a:pt x="21536" y="20895"/>
                </a:cubicBezTo>
                <a:cubicBezTo>
                  <a:pt x="21536" y="20835"/>
                  <a:pt x="21505" y="20835"/>
                  <a:pt x="21536" y="20835"/>
                </a:cubicBezTo>
                <a:cubicBezTo>
                  <a:pt x="21536" y="20835"/>
                  <a:pt x="21536" y="20895"/>
                  <a:pt x="21536" y="20895"/>
                </a:cubicBezTo>
                <a:cubicBezTo>
                  <a:pt x="21568" y="20895"/>
                  <a:pt x="21568" y="20895"/>
                  <a:pt x="21599" y="20895"/>
                </a:cubicBezTo>
                <a:cubicBezTo>
                  <a:pt x="21599" y="20895"/>
                  <a:pt x="21599" y="20895"/>
                  <a:pt x="21599" y="20955"/>
                </a:cubicBezTo>
                <a:cubicBezTo>
                  <a:pt x="21599" y="20955"/>
                  <a:pt x="21630" y="20955"/>
                  <a:pt x="21599" y="21014"/>
                </a:cubicBezTo>
                <a:cubicBezTo>
                  <a:pt x="21599" y="21074"/>
                  <a:pt x="21599" y="21074"/>
                  <a:pt x="21599" y="21074"/>
                </a:cubicBezTo>
                <a:cubicBezTo>
                  <a:pt x="21599" y="21134"/>
                  <a:pt x="21599" y="21194"/>
                  <a:pt x="21599" y="21253"/>
                </a:cubicBezTo>
                <a:cubicBezTo>
                  <a:pt x="21599" y="21253"/>
                  <a:pt x="21568" y="21253"/>
                  <a:pt x="21599" y="21313"/>
                </a:cubicBezTo>
                <a:cubicBezTo>
                  <a:pt x="21599" y="21313"/>
                  <a:pt x="21661" y="21313"/>
                  <a:pt x="21661" y="21313"/>
                </a:cubicBezTo>
                <a:cubicBezTo>
                  <a:pt x="21693" y="21373"/>
                  <a:pt x="21630" y="21373"/>
                  <a:pt x="21630" y="21373"/>
                </a:cubicBezTo>
                <a:cubicBezTo>
                  <a:pt x="21568" y="21432"/>
                  <a:pt x="21536" y="21492"/>
                  <a:pt x="21505" y="21552"/>
                </a:cubicBezTo>
                <a:cubicBezTo>
                  <a:pt x="21474" y="21611"/>
                  <a:pt x="21443" y="21671"/>
                  <a:pt x="21443" y="21731"/>
                </a:cubicBezTo>
                <a:cubicBezTo>
                  <a:pt x="21411" y="21731"/>
                  <a:pt x="21380" y="21791"/>
                  <a:pt x="21349" y="21791"/>
                </a:cubicBezTo>
                <a:cubicBezTo>
                  <a:pt x="21349" y="21850"/>
                  <a:pt x="21318" y="21850"/>
                  <a:pt x="21286" y="21910"/>
                </a:cubicBezTo>
                <a:cubicBezTo>
                  <a:pt x="21286" y="21910"/>
                  <a:pt x="21255" y="21970"/>
                  <a:pt x="21224" y="21970"/>
                </a:cubicBezTo>
                <a:cubicBezTo>
                  <a:pt x="21193" y="21970"/>
                  <a:pt x="21161" y="21970"/>
                  <a:pt x="21130" y="21970"/>
                </a:cubicBezTo>
                <a:cubicBezTo>
                  <a:pt x="21099" y="21970"/>
                  <a:pt x="21067" y="21910"/>
                  <a:pt x="21036" y="21970"/>
                </a:cubicBezTo>
                <a:cubicBezTo>
                  <a:pt x="21005" y="21970"/>
                  <a:pt x="20974" y="21970"/>
                  <a:pt x="20974" y="22029"/>
                </a:cubicBezTo>
                <a:cubicBezTo>
                  <a:pt x="20974" y="22029"/>
                  <a:pt x="20974" y="22089"/>
                  <a:pt x="20974" y="22089"/>
                </a:cubicBezTo>
                <a:cubicBezTo>
                  <a:pt x="20942" y="22089"/>
                  <a:pt x="20942" y="22149"/>
                  <a:pt x="20942" y="22149"/>
                </a:cubicBezTo>
                <a:cubicBezTo>
                  <a:pt x="20942" y="22149"/>
                  <a:pt x="20911" y="22208"/>
                  <a:pt x="20911" y="22268"/>
                </a:cubicBezTo>
                <a:cubicBezTo>
                  <a:pt x="20880" y="22268"/>
                  <a:pt x="20880" y="22328"/>
                  <a:pt x="20911" y="22388"/>
                </a:cubicBezTo>
                <a:cubicBezTo>
                  <a:pt x="20911" y="22388"/>
                  <a:pt x="20942" y="22388"/>
                  <a:pt x="20942" y="22447"/>
                </a:cubicBezTo>
                <a:cubicBezTo>
                  <a:pt x="20974" y="22447"/>
                  <a:pt x="21005" y="22507"/>
                  <a:pt x="21005" y="22567"/>
                </a:cubicBezTo>
                <a:cubicBezTo>
                  <a:pt x="21005" y="22567"/>
                  <a:pt x="21005" y="22626"/>
                  <a:pt x="21005" y="22686"/>
                </a:cubicBezTo>
                <a:cubicBezTo>
                  <a:pt x="21005" y="22746"/>
                  <a:pt x="21005" y="22746"/>
                  <a:pt x="21036" y="22805"/>
                </a:cubicBezTo>
                <a:cubicBezTo>
                  <a:pt x="21036" y="22805"/>
                  <a:pt x="21036" y="22805"/>
                  <a:pt x="21036" y="22865"/>
                </a:cubicBezTo>
                <a:cubicBezTo>
                  <a:pt x="21036" y="22925"/>
                  <a:pt x="21067" y="22985"/>
                  <a:pt x="21036" y="22985"/>
                </a:cubicBezTo>
                <a:cubicBezTo>
                  <a:pt x="21005" y="23044"/>
                  <a:pt x="21036" y="23044"/>
                  <a:pt x="21036" y="23104"/>
                </a:cubicBezTo>
                <a:cubicBezTo>
                  <a:pt x="21036" y="23104"/>
                  <a:pt x="21036" y="23164"/>
                  <a:pt x="21036" y="23164"/>
                </a:cubicBezTo>
                <a:cubicBezTo>
                  <a:pt x="21036" y="23164"/>
                  <a:pt x="21036" y="23223"/>
                  <a:pt x="21036" y="23223"/>
                </a:cubicBezTo>
                <a:cubicBezTo>
                  <a:pt x="21067" y="23223"/>
                  <a:pt x="21036" y="23343"/>
                  <a:pt x="21036" y="23283"/>
                </a:cubicBezTo>
                <a:cubicBezTo>
                  <a:pt x="21005" y="23283"/>
                  <a:pt x="21005" y="23223"/>
                  <a:pt x="21005" y="23223"/>
                </a:cubicBezTo>
                <a:cubicBezTo>
                  <a:pt x="20974" y="23283"/>
                  <a:pt x="20974" y="23283"/>
                  <a:pt x="20974" y="23283"/>
                </a:cubicBezTo>
                <a:cubicBezTo>
                  <a:pt x="20942" y="23283"/>
                  <a:pt x="20911" y="23283"/>
                  <a:pt x="20911" y="23283"/>
                </a:cubicBezTo>
                <a:cubicBezTo>
                  <a:pt x="20880" y="23283"/>
                  <a:pt x="20880" y="23283"/>
                  <a:pt x="20880" y="23283"/>
                </a:cubicBezTo>
                <a:cubicBezTo>
                  <a:pt x="20880" y="23283"/>
                  <a:pt x="20880" y="23283"/>
                  <a:pt x="20880" y="23283"/>
                </a:cubicBezTo>
                <a:cubicBezTo>
                  <a:pt x="20880" y="23223"/>
                  <a:pt x="20880" y="23223"/>
                  <a:pt x="20849" y="23283"/>
                </a:cubicBezTo>
                <a:cubicBezTo>
                  <a:pt x="20849" y="23283"/>
                  <a:pt x="20817" y="23283"/>
                  <a:pt x="20817" y="23283"/>
                </a:cubicBezTo>
                <a:cubicBezTo>
                  <a:pt x="20786" y="23283"/>
                  <a:pt x="20786" y="23283"/>
                  <a:pt x="20786" y="23283"/>
                </a:cubicBezTo>
                <a:cubicBezTo>
                  <a:pt x="20755" y="23283"/>
                  <a:pt x="20755" y="23283"/>
                  <a:pt x="20755" y="23283"/>
                </a:cubicBezTo>
                <a:cubicBezTo>
                  <a:pt x="20755" y="23343"/>
                  <a:pt x="20786" y="23343"/>
                  <a:pt x="20786" y="23343"/>
                </a:cubicBezTo>
                <a:cubicBezTo>
                  <a:pt x="20786" y="23343"/>
                  <a:pt x="20786" y="23402"/>
                  <a:pt x="20786" y="23402"/>
                </a:cubicBezTo>
                <a:cubicBezTo>
                  <a:pt x="20817" y="23402"/>
                  <a:pt x="20817" y="23402"/>
                  <a:pt x="20817" y="23462"/>
                </a:cubicBezTo>
                <a:cubicBezTo>
                  <a:pt x="20817" y="23462"/>
                  <a:pt x="20817" y="23462"/>
                  <a:pt x="20817" y="23462"/>
                </a:cubicBezTo>
                <a:cubicBezTo>
                  <a:pt x="20786" y="23462"/>
                  <a:pt x="20786" y="23402"/>
                  <a:pt x="20755" y="23402"/>
                </a:cubicBezTo>
                <a:cubicBezTo>
                  <a:pt x="20755" y="23343"/>
                  <a:pt x="20755" y="23343"/>
                  <a:pt x="20724" y="23343"/>
                </a:cubicBezTo>
                <a:cubicBezTo>
                  <a:pt x="20724" y="23283"/>
                  <a:pt x="20724" y="23283"/>
                  <a:pt x="20724" y="23283"/>
                </a:cubicBezTo>
                <a:cubicBezTo>
                  <a:pt x="20692" y="23223"/>
                  <a:pt x="20692" y="23223"/>
                  <a:pt x="20661" y="23164"/>
                </a:cubicBezTo>
                <a:cubicBezTo>
                  <a:pt x="20661" y="23164"/>
                  <a:pt x="20661" y="23164"/>
                  <a:pt x="20661" y="23164"/>
                </a:cubicBezTo>
                <a:cubicBezTo>
                  <a:pt x="20661" y="23164"/>
                  <a:pt x="20661" y="23164"/>
                  <a:pt x="20661" y="23104"/>
                </a:cubicBezTo>
                <a:cubicBezTo>
                  <a:pt x="20661" y="23104"/>
                  <a:pt x="20661" y="23104"/>
                  <a:pt x="20661" y="23104"/>
                </a:cubicBezTo>
                <a:cubicBezTo>
                  <a:pt x="20692" y="23104"/>
                  <a:pt x="20661" y="23164"/>
                  <a:pt x="20661" y="23164"/>
                </a:cubicBezTo>
                <a:cubicBezTo>
                  <a:pt x="20692" y="23164"/>
                  <a:pt x="20692" y="23164"/>
                  <a:pt x="20692" y="23164"/>
                </a:cubicBezTo>
                <a:cubicBezTo>
                  <a:pt x="20724" y="23223"/>
                  <a:pt x="20755" y="23283"/>
                  <a:pt x="20755" y="23223"/>
                </a:cubicBezTo>
                <a:cubicBezTo>
                  <a:pt x="20755" y="23164"/>
                  <a:pt x="20755" y="23164"/>
                  <a:pt x="20786" y="23164"/>
                </a:cubicBezTo>
                <a:cubicBezTo>
                  <a:pt x="20786" y="23164"/>
                  <a:pt x="20786" y="23164"/>
                  <a:pt x="20817" y="23223"/>
                </a:cubicBezTo>
                <a:cubicBezTo>
                  <a:pt x="20817" y="23223"/>
                  <a:pt x="20849" y="23223"/>
                  <a:pt x="20880" y="23223"/>
                </a:cubicBezTo>
                <a:cubicBezTo>
                  <a:pt x="20880" y="23223"/>
                  <a:pt x="20911" y="23223"/>
                  <a:pt x="20911" y="23223"/>
                </a:cubicBezTo>
                <a:cubicBezTo>
                  <a:pt x="20942" y="23283"/>
                  <a:pt x="20942" y="23283"/>
                  <a:pt x="20942" y="23283"/>
                </a:cubicBezTo>
                <a:cubicBezTo>
                  <a:pt x="20974" y="23283"/>
                  <a:pt x="20974" y="23283"/>
                  <a:pt x="20974" y="23223"/>
                </a:cubicBezTo>
                <a:cubicBezTo>
                  <a:pt x="20974" y="23223"/>
                  <a:pt x="20974" y="23223"/>
                  <a:pt x="21005" y="23223"/>
                </a:cubicBezTo>
                <a:cubicBezTo>
                  <a:pt x="21005" y="23223"/>
                  <a:pt x="21036" y="23223"/>
                  <a:pt x="21036" y="23164"/>
                </a:cubicBezTo>
                <a:cubicBezTo>
                  <a:pt x="21036" y="23164"/>
                  <a:pt x="21005" y="23164"/>
                  <a:pt x="21005" y="23164"/>
                </a:cubicBezTo>
                <a:cubicBezTo>
                  <a:pt x="20974" y="23104"/>
                  <a:pt x="21036" y="23044"/>
                  <a:pt x="21005" y="23044"/>
                </a:cubicBezTo>
                <a:cubicBezTo>
                  <a:pt x="20974" y="22985"/>
                  <a:pt x="20974" y="23044"/>
                  <a:pt x="20974" y="22985"/>
                </a:cubicBezTo>
                <a:cubicBezTo>
                  <a:pt x="20974" y="22985"/>
                  <a:pt x="20974" y="22985"/>
                  <a:pt x="20974" y="22985"/>
                </a:cubicBezTo>
                <a:cubicBezTo>
                  <a:pt x="20942" y="22865"/>
                  <a:pt x="20911" y="22985"/>
                  <a:pt x="20880" y="22985"/>
                </a:cubicBezTo>
                <a:cubicBezTo>
                  <a:pt x="20880" y="22925"/>
                  <a:pt x="20911" y="22925"/>
                  <a:pt x="20911" y="22865"/>
                </a:cubicBezTo>
                <a:cubicBezTo>
                  <a:pt x="20911" y="22865"/>
                  <a:pt x="20942" y="22865"/>
                  <a:pt x="20942" y="22865"/>
                </a:cubicBezTo>
                <a:cubicBezTo>
                  <a:pt x="20942" y="22805"/>
                  <a:pt x="20942" y="22805"/>
                  <a:pt x="20942" y="22746"/>
                </a:cubicBezTo>
                <a:cubicBezTo>
                  <a:pt x="20942" y="22746"/>
                  <a:pt x="20942" y="22746"/>
                  <a:pt x="20942" y="22746"/>
                </a:cubicBezTo>
                <a:cubicBezTo>
                  <a:pt x="20911" y="22805"/>
                  <a:pt x="20911" y="22805"/>
                  <a:pt x="20911" y="22805"/>
                </a:cubicBezTo>
                <a:cubicBezTo>
                  <a:pt x="20911" y="22805"/>
                  <a:pt x="20911" y="22746"/>
                  <a:pt x="20911" y="22746"/>
                </a:cubicBezTo>
                <a:cubicBezTo>
                  <a:pt x="20880" y="22746"/>
                  <a:pt x="20849" y="22805"/>
                  <a:pt x="20849" y="22805"/>
                </a:cubicBezTo>
                <a:cubicBezTo>
                  <a:pt x="20817" y="22805"/>
                  <a:pt x="20817" y="22805"/>
                  <a:pt x="20817" y="22865"/>
                </a:cubicBezTo>
                <a:cubicBezTo>
                  <a:pt x="20786" y="22865"/>
                  <a:pt x="20786" y="22925"/>
                  <a:pt x="20786" y="22925"/>
                </a:cubicBezTo>
                <a:cubicBezTo>
                  <a:pt x="20755" y="22925"/>
                  <a:pt x="20724" y="22925"/>
                  <a:pt x="20724" y="22925"/>
                </a:cubicBezTo>
                <a:cubicBezTo>
                  <a:pt x="20724" y="22925"/>
                  <a:pt x="20692" y="22865"/>
                  <a:pt x="20692" y="22865"/>
                </a:cubicBezTo>
                <a:cubicBezTo>
                  <a:pt x="20724" y="22865"/>
                  <a:pt x="20724" y="22805"/>
                  <a:pt x="20724" y="22805"/>
                </a:cubicBezTo>
                <a:cubicBezTo>
                  <a:pt x="20724" y="22746"/>
                  <a:pt x="20755" y="22746"/>
                  <a:pt x="20755" y="22746"/>
                </a:cubicBezTo>
                <a:cubicBezTo>
                  <a:pt x="20755" y="22746"/>
                  <a:pt x="20724" y="22686"/>
                  <a:pt x="20692" y="22686"/>
                </a:cubicBezTo>
                <a:cubicBezTo>
                  <a:pt x="20692" y="22686"/>
                  <a:pt x="20692" y="22686"/>
                  <a:pt x="20661" y="22686"/>
                </a:cubicBezTo>
                <a:cubicBezTo>
                  <a:pt x="20661" y="22686"/>
                  <a:pt x="20630" y="22626"/>
                  <a:pt x="20630" y="22567"/>
                </a:cubicBezTo>
                <a:cubicBezTo>
                  <a:pt x="20630" y="22567"/>
                  <a:pt x="20661" y="22567"/>
                  <a:pt x="20661" y="22507"/>
                </a:cubicBezTo>
                <a:cubicBezTo>
                  <a:pt x="20692" y="22507"/>
                  <a:pt x="20661" y="22507"/>
                  <a:pt x="20661" y="22447"/>
                </a:cubicBezTo>
                <a:cubicBezTo>
                  <a:pt x="20661" y="22388"/>
                  <a:pt x="20692" y="22447"/>
                  <a:pt x="20724" y="22447"/>
                </a:cubicBezTo>
                <a:cubicBezTo>
                  <a:pt x="20755" y="22447"/>
                  <a:pt x="20724" y="22388"/>
                  <a:pt x="20724" y="22328"/>
                </a:cubicBezTo>
                <a:cubicBezTo>
                  <a:pt x="20724" y="22268"/>
                  <a:pt x="20724" y="22208"/>
                  <a:pt x="20724" y="22208"/>
                </a:cubicBezTo>
                <a:cubicBezTo>
                  <a:pt x="20724" y="22149"/>
                  <a:pt x="20755" y="22089"/>
                  <a:pt x="20755" y="22029"/>
                </a:cubicBezTo>
                <a:cubicBezTo>
                  <a:pt x="20755" y="22029"/>
                  <a:pt x="20786" y="21970"/>
                  <a:pt x="20755" y="21910"/>
                </a:cubicBezTo>
                <a:cubicBezTo>
                  <a:pt x="20755" y="21850"/>
                  <a:pt x="20786" y="21850"/>
                  <a:pt x="20786" y="21791"/>
                </a:cubicBezTo>
                <a:cubicBezTo>
                  <a:pt x="20786" y="21731"/>
                  <a:pt x="20755" y="21791"/>
                  <a:pt x="20724" y="21850"/>
                </a:cubicBezTo>
                <a:cubicBezTo>
                  <a:pt x="20724" y="21850"/>
                  <a:pt x="20692" y="21850"/>
                  <a:pt x="20692" y="21850"/>
                </a:cubicBezTo>
                <a:cubicBezTo>
                  <a:pt x="20692" y="21850"/>
                  <a:pt x="20661" y="21910"/>
                  <a:pt x="20661" y="21910"/>
                </a:cubicBezTo>
                <a:cubicBezTo>
                  <a:pt x="20630" y="21970"/>
                  <a:pt x="20630" y="21970"/>
                  <a:pt x="20599" y="21970"/>
                </a:cubicBezTo>
                <a:cubicBezTo>
                  <a:pt x="20567" y="21970"/>
                  <a:pt x="20567" y="22029"/>
                  <a:pt x="20567" y="22029"/>
                </a:cubicBezTo>
                <a:cubicBezTo>
                  <a:pt x="20536" y="22029"/>
                  <a:pt x="20536" y="22029"/>
                  <a:pt x="20505" y="22029"/>
                </a:cubicBezTo>
                <a:cubicBezTo>
                  <a:pt x="20505" y="22029"/>
                  <a:pt x="20505" y="21970"/>
                  <a:pt x="20505" y="21970"/>
                </a:cubicBezTo>
                <a:cubicBezTo>
                  <a:pt x="20536" y="21910"/>
                  <a:pt x="20536" y="21970"/>
                  <a:pt x="20536" y="21970"/>
                </a:cubicBezTo>
                <a:cubicBezTo>
                  <a:pt x="20567" y="21910"/>
                  <a:pt x="20567" y="21910"/>
                  <a:pt x="20567" y="21910"/>
                </a:cubicBezTo>
                <a:cubicBezTo>
                  <a:pt x="20567" y="21910"/>
                  <a:pt x="20567" y="21910"/>
                  <a:pt x="20567" y="21910"/>
                </a:cubicBezTo>
                <a:cubicBezTo>
                  <a:pt x="20567" y="21850"/>
                  <a:pt x="20599" y="21850"/>
                  <a:pt x="20599" y="21850"/>
                </a:cubicBezTo>
                <a:cubicBezTo>
                  <a:pt x="20599" y="21791"/>
                  <a:pt x="20567" y="21850"/>
                  <a:pt x="20567" y="21791"/>
                </a:cubicBezTo>
                <a:cubicBezTo>
                  <a:pt x="20567" y="21731"/>
                  <a:pt x="20567" y="21731"/>
                  <a:pt x="20536" y="21671"/>
                </a:cubicBezTo>
                <a:cubicBezTo>
                  <a:pt x="20536" y="21671"/>
                  <a:pt x="20536" y="21731"/>
                  <a:pt x="20505" y="21731"/>
                </a:cubicBezTo>
                <a:cubicBezTo>
                  <a:pt x="20505" y="21731"/>
                  <a:pt x="20474" y="21731"/>
                  <a:pt x="20442" y="21731"/>
                </a:cubicBezTo>
                <a:cubicBezTo>
                  <a:pt x="20411" y="21731"/>
                  <a:pt x="20442" y="21671"/>
                  <a:pt x="20442" y="21611"/>
                </a:cubicBezTo>
                <a:cubicBezTo>
                  <a:pt x="20411" y="21611"/>
                  <a:pt x="20411" y="21611"/>
                  <a:pt x="20411" y="21611"/>
                </a:cubicBezTo>
                <a:cubicBezTo>
                  <a:pt x="20380" y="21611"/>
                  <a:pt x="20380" y="21552"/>
                  <a:pt x="20380" y="21552"/>
                </a:cubicBezTo>
                <a:cubicBezTo>
                  <a:pt x="20349" y="21492"/>
                  <a:pt x="20317" y="21492"/>
                  <a:pt x="20317" y="21552"/>
                </a:cubicBezTo>
                <a:cubicBezTo>
                  <a:pt x="20286" y="21552"/>
                  <a:pt x="20255" y="21552"/>
                  <a:pt x="20224" y="21552"/>
                </a:cubicBezTo>
                <a:cubicBezTo>
                  <a:pt x="20192" y="21492"/>
                  <a:pt x="20192" y="21492"/>
                  <a:pt x="20161" y="21432"/>
                </a:cubicBezTo>
                <a:cubicBezTo>
                  <a:pt x="20161" y="21432"/>
                  <a:pt x="20161" y="21432"/>
                  <a:pt x="20161" y="21432"/>
                </a:cubicBezTo>
                <a:cubicBezTo>
                  <a:pt x="20130" y="21432"/>
                  <a:pt x="20130" y="21432"/>
                  <a:pt x="20098" y="21432"/>
                </a:cubicBezTo>
                <a:cubicBezTo>
                  <a:pt x="20098" y="21432"/>
                  <a:pt x="20098" y="21373"/>
                  <a:pt x="20067" y="21373"/>
                </a:cubicBezTo>
                <a:cubicBezTo>
                  <a:pt x="20067" y="21432"/>
                  <a:pt x="20067" y="21432"/>
                  <a:pt x="20098" y="21432"/>
                </a:cubicBezTo>
                <a:cubicBezTo>
                  <a:pt x="20098" y="21492"/>
                  <a:pt x="20098" y="21492"/>
                  <a:pt x="20098" y="21492"/>
                </a:cubicBezTo>
                <a:cubicBezTo>
                  <a:pt x="20098" y="21552"/>
                  <a:pt x="20130" y="21552"/>
                  <a:pt x="20130" y="21552"/>
                </a:cubicBezTo>
                <a:cubicBezTo>
                  <a:pt x="20130" y="21552"/>
                  <a:pt x="20161" y="21611"/>
                  <a:pt x="20130" y="21611"/>
                </a:cubicBezTo>
                <a:cubicBezTo>
                  <a:pt x="20130" y="21611"/>
                  <a:pt x="20098" y="21611"/>
                  <a:pt x="20098" y="21611"/>
                </a:cubicBezTo>
                <a:cubicBezTo>
                  <a:pt x="20098" y="21611"/>
                  <a:pt x="20067" y="21671"/>
                  <a:pt x="20067" y="21671"/>
                </a:cubicBezTo>
                <a:cubicBezTo>
                  <a:pt x="20036" y="21671"/>
                  <a:pt x="20036" y="21671"/>
                  <a:pt x="20005" y="21671"/>
                </a:cubicBezTo>
                <a:cubicBezTo>
                  <a:pt x="20005" y="21671"/>
                  <a:pt x="19973" y="21671"/>
                  <a:pt x="19973" y="21671"/>
                </a:cubicBezTo>
                <a:cubicBezTo>
                  <a:pt x="19973" y="21671"/>
                  <a:pt x="19973" y="21671"/>
                  <a:pt x="19942" y="21671"/>
                </a:cubicBezTo>
                <a:cubicBezTo>
                  <a:pt x="19942" y="21611"/>
                  <a:pt x="19942" y="21611"/>
                  <a:pt x="19911" y="21611"/>
                </a:cubicBezTo>
                <a:cubicBezTo>
                  <a:pt x="19880" y="21611"/>
                  <a:pt x="19880" y="21611"/>
                  <a:pt x="19848" y="21611"/>
                </a:cubicBezTo>
                <a:cubicBezTo>
                  <a:pt x="19848" y="21552"/>
                  <a:pt x="19817" y="21552"/>
                  <a:pt x="19817" y="21611"/>
                </a:cubicBezTo>
                <a:cubicBezTo>
                  <a:pt x="19817" y="21611"/>
                  <a:pt x="19817" y="21611"/>
                  <a:pt x="19848" y="21611"/>
                </a:cubicBezTo>
                <a:cubicBezTo>
                  <a:pt x="19848" y="21671"/>
                  <a:pt x="19880" y="21731"/>
                  <a:pt x="19880" y="21731"/>
                </a:cubicBezTo>
                <a:cubicBezTo>
                  <a:pt x="19880" y="21791"/>
                  <a:pt x="19942" y="21791"/>
                  <a:pt x="19942" y="21850"/>
                </a:cubicBezTo>
                <a:cubicBezTo>
                  <a:pt x="19942" y="21850"/>
                  <a:pt x="19942" y="21970"/>
                  <a:pt x="19911" y="21910"/>
                </a:cubicBezTo>
                <a:cubicBezTo>
                  <a:pt x="19911" y="21910"/>
                  <a:pt x="19911" y="21850"/>
                  <a:pt x="19880" y="21850"/>
                </a:cubicBezTo>
                <a:cubicBezTo>
                  <a:pt x="19880" y="21850"/>
                  <a:pt x="19880" y="21910"/>
                  <a:pt x="19880" y="21910"/>
                </a:cubicBezTo>
                <a:cubicBezTo>
                  <a:pt x="19880" y="21970"/>
                  <a:pt x="19942" y="21970"/>
                  <a:pt x="19880" y="22029"/>
                </a:cubicBezTo>
                <a:cubicBezTo>
                  <a:pt x="19880" y="22029"/>
                  <a:pt x="19848" y="22029"/>
                  <a:pt x="19848" y="21970"/>
                </a:cubicBezTo>
                <a:cubicBezTo>
                  <a:pt x="19848" y="21970"/>
                  <a:pt x="19848" y="21970"/>
                  <a:pt x="19817" y="21970"/>
                </a:cubicBezTo>
                <a:cubicBezTo>
                  <a:pt x="19817" y="21970"/>
                  <a:pt x="19817" y="21970"/>
                  <a:pt x="19817" y="22029"/>
                </a:cubicBezTo>
                <a:cubicBezTo>
                  <a:pt x="19817" y="22029"/>
                  <a:pt x="19817" y="22029"/>
                  <a:pt x="19817" y="22089"/>
                </a:cubicBezTo>
                <a:cubicBezTo>
                  <a:pt x="19817" y="22089"/>
                  <a:pt x="19817" y="22089"/>
                  <a:pt x="19848" y="22089"/>
                </a:cubicBezTo>
                <a:cubicBezTo>
                  <a:pt x="19848" y="22149"/>
                  <a:pt x="19848" y="22149"/>
                  <a:pt x="19848" y="22149"/>
                </a:cubicBezTo>
                <a:cubicBezTo>
                  <a:pt x="19848" y="22208"/>
                  <a:pt x="19817" y="22268"/>
                  <a:pt x="19786" y="22268"/>
                </a:cubicBezTo>
                <a:cubicBezTo>
                  <a:pt x="19755" y="22328"/>
                  <a:pt x="19723" y="22388"/>
                  <a:pt x="19661" y="22328"/>
                </a:cubicBezTo>
                <a:cubicBezTo>
                  <a:pt x="19661" y="22328"/>
                  <a:pt x="19630" y="22328"/>
                  <a:pt x="19598" y="22328"/>
                </a:cubicBezTo>
                <a:cubicBezTo>
                  <a:pt x="19567" y="22268"/>
                  <a:pt x="19536" y="22268"/>
                  <a:pt x="19536" y="22268"/>
                </a:cubicBezTo>
                <a:cubicBezTo>
                  <a:pt x="19505" y="22268"/>
                  <a:pt x="19473" y="22268"/>
                  <a:pt x="19442" y="22268"/>
                </a:cubicBezTo>
                <a:cubicBezTo>
                  <a:pt x="19411" y="22208"/>
                  <a:pt x="19380" y="22208"/>
                  <a:pt x="19380" y="22208"/>
                </a:cubicBezTo>
                <a:cubicBezTo>
                  <a:pt x="19348" y="22208"/>
                  <a:pt x="19317" y="22208"/>
                  <a:pt x="19317" y="22208"/>
                </a:cubicBezTo>
                <a:cubicBezTo>
                  <a:pt x="19286" y="22208"/>
                  <a:pt x="19255" y="22208"/>
                  <a:pt x="19255" y="22208"/>
                </a:cubicBezTo>
                <a:cubicBezTo>
                  <a:pt x="19223" y="22208"/>
                  <a:pt x="19192" y="22208"/>
                  <a:pt x="19161" y="22268"/>
                </a:cubicBezTo>
                <a:cubicBezTo>
                  <a:pt x="19129" y="22268"/>
                  <a:pt x="19129" y="22268"/>
                  <a:pt x="19098" y="22268"/>
                </a:cubicBezTo>
                <a:cubicBezTo>
                  <a:pt x="19098" y="22268"/>
                  <a:pt x="19067" y="22328"/>
                  <a:pt x="19067" y="22328"/>
                </a:cubicBezTo>
                <a:cubicBezTo>
                  <a:pt x="19036" y="22328"/>
                  <a:pt x="19004" y="22328"/>
                  <a:pt x="19004" y="22328"/>
                </a:cubicBezTo>
                <a:cubicBezTo>
                  <a:pt x="18973" y="22328"/>
                  <a:pt x="18973" y="22328"/>
                  <a:pt x="18942" y="22388"/>
                </a:cubicBezTo>
                <a:cubicBezTo>
                  <a:pt x="18911" y="22388"/>
                  <a:pt x="18879" y="22388"/>
                  <a:pt x="18817" y="22388"/>
                </a:cubicBezTo>
                <a:cubicBezTo>
                  <a:pt x="18786" y="22388"/>
                  <a:pt x="18723" y="22388"/>
                  <a:pt x="18661" y="22388"/>
                </a:cubicBezTo>
                <a:cubicBezTo>
                  <a:pt x="18629" y="22328"/>
                  <a:pt x="18598" y="22328"/>
                  <a:pt x="18567" y="22328"/>
                </a:cubicBezTo>
                <a:cubicBezTo>
                  <a:pt x="18536" y="22328"/>
                  <a:pt x="18504" y="22268"/>
                  <a:pt x="18473" y="22268"/>
                </a:cubicBezTo>
                <a:cubicBezTo>
                  <a:pt x="18442" y="22268"/>
                  <a:pt x="18442" y="22268"/>
                  <a:pt x="18411" y="22268"/>
                </a:cubicBezTo>
                <a:cubicBezTo>
                  <a:pt x="18379" y="22268"/>
                  <a:pt x="18348" y="22208"/>
                  <a:pt x="18348" y="22149"/>
                </a:cubicBezTo>
                <a:cubicBezTo>
                  <a:pt x="18317" y="22149"/>
                  <a:pt x="18317" y="22089"/>
                  <a:pt x="18286" y="22089"/>
                </a:cubicBezTo>
                <a:cubicBezTo>
                  <a:pt x="18254" y="22089"/>
                  <a:pt x="18254" y="22089"/>
                  <a:pt x="18223" y="22029"/>
                </a:cubicBezTo>
                <a:cubicBezTo>
                  <a:pt x="18223" y="22029"/>
                  <a:pt x="18192" y="22029"/>
                  <a:pt x="18192" y="21970"/>
                </a:cubicBezTo>
                <a:cubicBezTo>
                  <a:pt x="18160" y="21970"/>
                  <a:pt x="18160" y="21970"/>
                  <a:pt x="18129" y="21970"/>
                </a:cubicBezTo>
                <a:cubicBezTo>
                  <a:pt x="18098" y="21970"/>
                  <a:pt x="18098" y="22029"/>
                  <a:pt x="18067" y="22029"/>
                </a:cubicBezTo>
                <a:cubicBezTo>
                  <a:pt x="18035" y="22029"/>
                  <a:pt x="17973" y="22029"/>
                  <a:pt x="17910" y="22029"/>
                </a:cubicBezTo>
                <a:cubicBezTo>
                  <a:pt x="17879" y="22029"/>
                  <a:pt x="17879" y="21970"/>
                  <a:pt x="17848" y="21970"/>
                </a:cubicBezTo>
                <a:cubicBezTo>
                  <a:pt x="17817" y="21970"/>
                  <a:pt x="17785" y="22029"/>
                  <a:pt x="17754" y="21970"/>
                </a:cubicBezTo>
                <a:cubicBezTo>
                  <a:pt x="17754" y="21970"/>
                  <a:pt x="17754" y="21970"/>
                  <a:pt x="17754" y="21910"/>
                </a:cubicBezTo>
                <a:cubicBezTo>
                  <a:pt x="17723" y="21910"/>
                  <a:pt x="17723" y="21910"/>
                  <a:pt x="17723" y="21910"/>
                </a:cubicBezTo>
                <a:cubicBezTo>
                  <a:pt x="17692" y="21850"/>
                  <a:pt x="17723" y="21791"/>
                  <a:pt x="17692" y="21791"/>
                </a:cubicBezTo>
                <a:cubicBezTo>
                  <a:pt x="17692" y="21731"/>
                  <a:pt x="17660" y="21791"/>
                  <a:pt x="17629" y="21791"/>
                </a:cubicBezTo>
                <a:cubicBezTo>
                  <a:pt x="17598" y="21731"/>
                  <a:pt x="17598" y="21731"/>
                  <a:pt x="17567" y="21731"/>
                </a:cubicBezTo>
                <a:cubicBezTo>
                  <a:pt x="17567" y="21731"/>
                  <a:pt x="17535" y="21731"/>
                  <a:pt x="17535" y="21671"/>
                </a:cubicBezTo>
                <a:cubicBezTo>
                  <a:pt x="17535" y="21671"/>
                  <a:pt x="17535" y="21671"/>
                  <a:pt x="17504" y="21671"/>
                </a:cubicBezTo>
                <a:cubicBezTo>
                  <a:pt x="17504" y="21671"/>
                  <a:pt x="17504" y="21671"/>
                  <a:pt x="17473" y="21671"/>
                </a:cubicBezTo>
                <a:cubicBezTo>
                  <a:pt x="17473" y="21611"/>
                  <a:pt x="17473" y="21552"/>
                  <a:pt x="17473" y="21552"/>
                </a:cubicBezTo>
                <a:cubicBezTo>
                  <a:pt x="17442" y="21552"/>
                  <a:pt x="17442" y="21552"/>
                  <a:pt x="17410" y="21552"/>
                </a:cubicBezTo>
                <a:cubicBezTo>
                  <a:pt x="17410" y="21492"/>
                  <a:pt x="17442" y="21492"/>
                  <a:pt x="17442" y="21492"/>
                </a:cubicBezTo>
                <a:cubicBezTo>
                  <a:pt x="17473" y="21492"/>
                  <a:pt x="17473" y="21432"/>
                  <a:pt x="17473" y="21432"/>
                </a:cubicBezTo>
                <a:cubicBezTo>
                  <a:pt x="17473" y="21373"/>
                  <a:pt x="17442" y="21373"/>
                  <a:pt x="17410" y="21313"/>
                </a:cubicBezTo>
                <a:cubicBezTo>
                  <a:pt x="17410" y="21253"/>
                  <a:pt x="17410" y="21194"/>
                  <a:pt x="17410" y="21194"/>
                </a:cubicBezTo>
                <a:cubicBezTo>
                  <a:pt x="17410" y="21134"/>
                  <a:pt x="17379" y="21134"/>
                  <a:pt x="17348" y="21074"/>
                </a:cubicBezTo>
                <a:cubicBezTo>
                  <a:pt x="17317" y="21014"/>
                  <a:pt x="17285" y="21014"/>
                  <a:pt x="17254" y="20955"/>
                </a:cubicBezTo>
                <a:cubicBezTo>
                  <a:pt x="17223" y="20955"/>
                  <a:pt x="17191" y="20955"/>
                  <a:pt x="17160" y="20955"/>
                </a:cubicBezTo>
                <a:cubicBezTo>
                  <a:pt x="17129" y="20955"/>
                  <a:pt x="17129" y="20955"/>
                  <a:pt x="17098" y="20955"/>
                </a:cubicBezTo>
                <a:cubicBezTo>
                  <a:pt x="17066" y="21014"/>
                  <a:pt x="17066" y="21014"/>
                  <a:pt x="17066" y="21014"/>
                </a:cubicBezTo>
                <a:cubicBezTo>
                  <a:pt x="17035" y="21014"/>
                  <a:pt x="17035" y="21014"/>
                  <a:pt x="17004" y="21014"/>
                </a:cubicBezTo>
                <a:cubicBezTo>
                  <a:pt x="17004" y="21074"/>
                  <a:pt x="16973" y="21074"/>
                  <a:pt x="16973" y="21074"/>
                </a:cubicBezTo>
                <a:cubicBezTo>
                  <a:pt x="16941" y="21074"/>
                  <a:pt x="16941" y="21074"/>
                  <a:pt x="16941" y="21074"/>
                </a:cubicBezTo>
                <a:cubicBezTo>
                  <a:pt x="16910" y="21074"/>
                  <a:pt x="16910" y="21074"/>
                  <a:pt x="16910" y="21074"/>
                </a:cubicBezTo>
                <a:cubicBezTo>
                  <a:pt x="16879" y="21074"/>
                  <a:pt x="16879" y="21134"/>
                  <a:pt x="16848" y="21134"/>
                </a:cubicBezTo>
                <a:cubicBezTo>
                  <a:pt x="16785" y="21134"/>
                  <a:pt x="16691" y="21194"/>
                  <a:pt x="16629" y="21253"/>
                </a:cubicBezTo>
                <a:cubicBezTo>
                  <a:pt x="16566" y="21253"/>
                  <a:pt x="16504" y="21253"/>
                  <a:pt x="16441" y="21313"/>
                </a:cubicBezTo>
                <a:cubicBezTo>
                  <a:pt x="16410" y="21313"/>
                  <a:pt x="16379" y="21313"/>
                  <a:pt x="16379" y="21373"/>
                </a:cubicBezTo>
                <a:cubicBezTo>
                  <a:pt x="16348" y="21373"/>
                  <a:pt x="16348" y="21432"/>
                  <a:pt x="16348" y="21492"/>
                </a:cubicBezTo>
                <a:cubicBezTo>
                  <a:pt x="16316" y="21552"/>
                  <a:pt x="16316" y="21611"/>
                  <a:pt x="16285" y="21611"/>
                </a:cubicBezTo>
                <a:cubicBezTo>
                  <a:pt x="16254" y="21611"/>
                  <a:pt x="16222" y="21671"/>
                  <a:pt x="16222" y="21731"/>
                </a:cubicBezTo>
                <a:cubicBezTo>
                  <a:pt x="16222" y="21731"/>
                  <a:pt x="16348" y="21671"/>
                  <a:pt x="16348" y="21671"/>
                </a:cubicBezTo>
                <a:cubicBezTo>
                  <a:pt x="16379" y="21731"/>
                  <a:pt x="16348" y="21731"/>
                  <a:pt x="16348" y="21731"/>
                </a:cubicBezTo>
                <a:cubicBezTo>
                  <a:pt x="16379" y="21791"/>
                  <a:pt x="16379" y="21791"/>
                  <a:pt x="16410" y="21791"/>
                </a:cubicBezTo>
                <a:cubicBezTo>
                  <a:pt x="16441" y="21791"/>
                  <a:pt x="16473" y="21791"/>
                  <a:pt x="16504" y="21791"/>
                </a:cubicBezTo>
                <a:cubicBezTo>
                  <a:pt x="16535" y="21791"/>
                  <a:pt x="16535" y="21791"/>
                  <a:pt x="16566" y="21791"/>
                </a:cubicBezTo>
                <a:cubicBezTo>
                  <a:pt x="16566" y="21850"/>
                  <a:pt x="16598" y="21850"/>
                  <a:pt x="16629" y="21850"/>
                </a:cubicBezTo>
                <a:cubicBezTo>
                  <a:pt x="16629" y="21850"/>
                  <a:pt x="16660" y="21850"/>
                  <a:pt x="16660" y="21791"/>
                </a:cubicBezTo>
                <a:cubicBezTo>
                  <a:pt x="16629" y="21791"/>
                  <a:pt x="16629" y="21791"/>
                  <a:pt x="16629" y="21791"/>
                </a:cubicBezTo>
                <a:cubicBezTo>
                  <a:pt x="16598" y="21791"/>
                  <a:pt x="16598" y="21731"/>
                  <a:pt x="16598" y="21731"/>
                </a:cubicBezTo>
                <a:cubicBezTo>
                  <a:pt x="16566" y="21731"/>
                  <a:pt x="16566" y="21671"/>
                  <a:pt x="16598" y="21611"/>
                </a:cubicBezTo>
                <a:cubicBezTo>
                  <a:pt x="16629" y="21611"/>
                  <a:pt x="16660" y="21611"/>
                  <a:pt x="16691" y="21671"/>
                </a:cubicBezTo>
                <a:cubicBezTo>
                  <a:pt x="16723" y="21671"/>
                  <a:pt x="16723" y="21671"/>
                  <a:pt x="16754" y="21671"/>
                </a:cubicBezTo>
                <a:cubicBezTo>
                  <a:pt x="16754" y="21731"/>
                  <a:pt x="16754" y="21731"/>
                  <a:pt x="16785" y="21731"/>
                </a:cubicBezTo>
                <a:cubicBezTo>
                  <a:pt x="16785" y="21731"/>
                  <a:pt x="16816" y="21731"/>
                  <a:pt x="16848" y="21731"/>
                </a:cubicBezTo>
                <a:cubicBezTo>
                  <a:pt x="16848" y="21671"/>
                  <a:pt x="16848" y="21671"/>
                  <a:pt x="16879" y="21611"/>
                </a:cubicBezTo>
                <a:cubicBezTo>
                  <a:pt x="16879" y="21611"/>
                  <a:pt x="16941" y="21552"/>
                  <a:pt x="16941" y="21611"/>
                </a:cubicBezTo>
                <a:cubicBezTo>
                  <a:pt x="16973" y="21611"/>
                  <a:pt x="16973" y="21611"/>
                  <a:pt x="16973" y="21611"/>
                </a:cubicBezTo>
                <a:cubicBezTo>
                  <a:pt x="16973" y="21611"/>
                  <a:pt x="17004" y="21611"/>
                  <a:pt x="17004" y="21671"/>
                </a:cubicBezTo>
                <a:cubicBezTo>
                  <a:pt x="17004" y="21671"/>
                  <a:pt x="17004" y="21671"/>
                  <a:pt x="17004" y="21671"/>
                </a:cubicBezTo>
                <a:cubicBezTo>
                  <a:pt x="17004" y="21671"/>
                  <a:pt x="17035" y="21731"/>
                  <a:pt x="17035" y="21671"/>
                </a:cubicBezTo>
                <a:cubicBezTo>
                  <a:pt x="17035" y="21671"/>
                  <a:pt x="17035" y="21671"/>
                  <a:pt x="17035" y="21671"/>
                </a:cubicBezTo>
                <a:cubicBezTo>
                  <a:pt x="17035" y="21611"/>
                  <a:pt x="17035" y="21611"/>
                  <a:pt x="17035" y="21552"/>
                </a:cubicBezTo>
                <a:cubicBezTo>
                  <a:pt x="17035" y="21552"/>
                  <a:pt x="17035" y="21552"/>
                  <a:pt x="17035" y="21492"/>
                </a:cubicBezTo>
                <a:cubicBezTo>
                  <a:pt x="17035" y="21432"/>
                  <a:pt x="17066" y="21432"/>
                  <a:pt x="17066" y="21432"/>
                </a:cubicBezTo>
                <a:cubicBezTo>
                  <a:pt x="17098" y="21373"/>
                  <a:pt x="17129" y="21373"/>
                  <a:pt x="17160" y="21373"/>
                </a:cubicBezTo>
                <a:cubicBezTo>
                  <a:pt x="17191" y="21373"/>
                  <a:pt x="17191" y="21313"/>
                  <a:pt x="17223" y="21313"/>
                </a:cubicBezTo>
                <a:cubicBezTo>
                  <a:pt x="17254" y="21313"/>
                  <a:pt x="17285" y="21253"/>
                  <a:pt x="17317" y="21253"/>
                </a:cubicBezTo>
                <a:cubicBezTo>
                  <a:pt x="17317" y="21253"/>
                  <a:pt x="17348" y="21313"/>
                  <a:pt x="17348" y="21313"/>
                </a:cubicBezTo>
                <a:cubicBezTo>
                  <a:pt x="17317" y="21313"/>
                  <a:pt x="17317" y="21313"/>
                  <a:pt x="17317" y="21373"/>
                </a:cubicBezTo>
                <a:cubicBezTo>
                  <a:pt x="17285" y="21432"/>
                  <a:pt x="17348" y="21432"/>
                  <a:pt x="17317" y="21492"/>
                </a:cubicBezTo>
                <a:cubicBezTo>
                  <a:pt x="17317" y="21492"/>
                  <a:pt x="17285" y="21492"/>
                  <a:pt x="17254" y="21552"/>
                </a:cubicBezTo>
                <a:cubicBezTo>
                  <a:pt x="17254" y="21552"/>
                  <a:pt x="17254" y="21552"/>
                  <a:pt x="17223" y="21552"/>
                </a:cubicBezTo>
                <a:cubicBezTo>
                  <a:pt x="17223" y="21552"/>
                  <a:pt x="17223" y="21552"/>
                  <a:pt x="17191" y="21552"/>
                </a:cubicBezTo>
                <a:cubicBezTo>
                  <a:pt x="17191" y="21552"/>
                  <a:pt x="17191" y="21552"/>
                  <a:pt x="17160" y="21552"/>
                </a:cubicBezTo>
                <a:cubicBezTo>
                  <a:pt x="17160" y="21552"/>
                  <a:pt x="17129" y="21552"/>
                  <a:pt x="17129" y="21552"/>
                </a:cubicBezTo>
                <a:cubicBezTo>
                  <a:pt x="17098" y="21611"/>
                  <a:pt x="17098" y="21611"/>
                  <a:pt x="17098" y="21611"/>
                </a:cubicBezTo>
                <a:cubicBezTo>
                  <a:pt x="17098" y="21611"/>
                  <a:pt x="17066" y="21611"/>
                  <a:pt x="17066" y="21671"/>
                </a:cubicBezTo>
                <a:cubicBezTo>
                  <a:pt x="17035" y="21671"/>
                  <a:pt x="17066" y="21731"/>
                  <a:pt x="17066" y="21791"/>
                </a:cubicBezTo>
                <a:cubicBezTo>
                  <a:pt x="17066" y="21791"/>
                  <a:pt x="17035" y="21791"/>
                  <a:pt x="17035" y="21791"/>
                </a:cubicBezTo>
                <a:cubicBezTo>
                  <a:pt x="17035" y="21791"/>
                  <a:pt x="17035" y="21731"/>
                  <a:pt x="17004" y="21731"/>
                </a:cubicBezTo>
                <a:cubicBezTo>
                  <a:pt x="16973" y="21731"/>
                  <a:pt x="16941" y="21731"/>
                  <a:pt x="16941" y="21791"/>
                </a:cubicBezTo>
                <a:cubicBezTo>
                  <a:pt x="16910" y="21850"/>
                  <a:pt x="16910" y="21850"/>
                  <a:pt x="16879" y="21850"/>
                </a:cubicBezTo>
                <a:cubicBezTo>
                  <a:pt x="16848" y="21910"/>
                  <a:pt x="16816" y="21910"/>
                  <a:pt x="16785" y="21910"/>
                </a:cubicBezTo>
                <a:cubicBezTo>
                  <a:pt x="16785" y="21970"/>
                  <a:pt x="16754" y="21970"/>
                  <a:pt x="16723" y="21970"/>
                </a:cubicBezTo>
                <a:cubicBezTo>
                  <a:pt x="16723" y="21970"/>
                  <a:pt x="16691" y="21970"/>
                  <a:pt x="16691" y="21970"/>
                </a:cubicBezTo>
                <a:cubicBezTo>
                  <a:pt x="16691" y="21970"/>
                  <a:pt x="16660" y="22029"/>
                  <a:pt x="16660" y="22029"/>
                </a:cubicBezTo>
                <a:cubicBezTo>
                  <a:pt x="16660" y="22029"/>
                  <a:pt x="16629" y="22029"/>
                  <a:pt x="16629" y="22029"/>
                </a:cubicBezTo>
                <a:cubicBezTo>
                  <a:pt x="16598" y="22029"/>
                  <a:pt x="16598" y="22029"/>
                  <a:pt x="16598" y="22029"/>
                </a:cubicBezTo>
                <a:cubicBezTo>
                  <a:pt x="16566" y="22029"/>
                  <a:pt x="16566" y="21970"/>
                  <a:pt x="16566" y="21970"/>
                </a:cubicBezTo>
                <a:cubicBezTo>
                  <a:pt x="16566" y="21910"/>
                  <a:pt x="16566" y="21910"/>
                  <a:pt x="16535" y="21970"/>
                </a:cubicBezTo>
                <a:cubicBezTo>
                  <a:pt x="16535" y="21970"/>
                  <a:pt x="16535" y="22029"/>
                  <a:pt x="16535" y="22029"/>
                </a:cubicBezTo>
                <a:cubicBezTo>
                  <a:pt x="16566" y="22089"/>
                  <a:pt x="16566" y="22029"/>
                  <a:pt x="16566" y="22089"/>
                </a:cubicBezTo>
                <a:cubicBezTo>
                  <a:pt x="16598" y="22089"/>
                  <a:pt x="16598" y="22089"/>
                  <a:pt x="16598" y="22089"/>
                </a:cubicBezTo>
                <a:cubicBezTo>
                  <a:pt x="16598" y="22089"/>
                  <a:pt x="16598" y="22089"/>
                  <a:pt x="16598" y="22089"/>
                </a:cubicBezTo>
                <a:cubicBezTo>
                  <a:pt x="16629" y="22089"/>
                  <a:pt x="16629" y="22149"/>
                  <a:pt x="16598" y="22149"/>
                </a:cubicBezTo>
                <a:cubicBezTo>
                  <a:pt x="16598" y="22208"/>
                  <a:pt x="16566" y="22208"/>
                  <a:pt x="16535" y="22208"/>
                </a:cubicBezTo>
                <a:cubicBezTo>
                  <a:pt x="16535" y="22268"/>
                  <a:pt x="16504" y="22268"/>
                  <a:pt x="16504" y="22328"/>
                </a:cubicBezTo>
                <a:cubicBezTo>
                  <a:pt x="16504" y="22388"/>
                  <a:pt x="16535" y="22388"/>
                  <a:pt x="16566" y="22447"/>
                </a:cubicBezTo>
                <a:cubicBezTo>
                  <a:pt x="16566" y="22447"/>
                  <a:pt x="16598" y="22507"/>
                  <a:pt x="16598" y="22567"/>
                </a:cubicBezTo>
                <a:cubicBezTo>
                  <a:pt x="16629" y="22567"/>
                  <a:pt x="16660" y="22626"/>
                  <a:pt x="16660" y="22626"/>
                </a:cubicBezTo>
                <a:cubicBezTo>
                  <a:pt x="16660" y="22686"/>
                  <a:pt x="16629" y="22686"/>
                  <a:pt x="16629" y="22686"/>
                </a:cubicBezTo>
                <a:cubicBezTo>
                  <a:pt x="16629" y="22686"/>
                  <a:pt x="16629" y="22746"/>
                  <a:pt x="16629" y="22746"/>
                </a:cubicBezTo>
                <a:cubicBezTo>
                  <a:pt x="16629" y="22805"/>
                  <a:pt x="16660" y="22805"/>
                  <a:pt x="16660" y="22865"/>
                </a:cubicBezTo>
                <a:cubicBezTo>
                  <a:pt x="16691" y="22865"/>
                  <a:pt x="16691" y="22925"/>
                  <a:pt x="16691" y="22925"/>
                </a:cubicBezTo>
                <a:cubicBezTo>
                  <a:pt x="16691" y="22985"/>
                  <a:pt x="16691" y="22985"/>
                  <a:pt x="16723" y="23044"/>
                </a:cubicBezTo>
                <a:cubicBezTo>
                  <a:pt x="16723" y="23044"/>
                  <a:pt x="16785" y="23044"/>
                  <a:pt x="16754" y="23104"/>
                </a:cubicBezTo>
                <a:cubicBezTo>
                  <a:pt x="16754" y="23104"/>
                  <a:pt x="16691" y="23104"/>
                  <a:pt x="16754" y="23164"/>
                </a:cubicBezTo>
                <a:cubicBezTo>
                  <a:pt x="16754" y="23223"/>
                  <a:pt x="16785" y="23223"/>
                  <a:pt x="16785" y="23283"/>
                </a:cubicBezTo>
                <a:cubicBezTo>
                  <a:pt x="16785" y="23283"/>
                  <a:pt x="16816" y="23343"/>
                  <a:pt x="16816" y="23402"/>
                </a:cubicBezTo>
                <a:cubicBezTo>
                  <a:pt x="16816" y="23402"/>
                  <a:pt x="16785" y="23343"/>
                  <a:pt x="16785" y="23283"/>
                </a:cubicBezTo>
                <a:cubicBezTo>
                  <a:pt x="16754" y="23283"/>
                  <a:pt x="16754" y="23283"/>
                  <a:pt x="16723" y="23283"/>
                </a:cubicBezTo>
                <a:cubicBezTo>
                  <a:pt x="16723" y="23164"/>
                  <a:pt x="16723" y="23283"/>
                  <a:pt x="16723" y="23283"/>
                </a:cubicBezTo>
                <a:cubicBezTo>
                  <a:pt x="16723" y="23343"/>
                  <a:pt x="16723" y="23402"/>
                  <a:pt x="16723" y="23402"/>
                </a:cubicBezTo>
                <a:cubicBezTo>
                  <a:pt x="16723" y="23402"/>
                  <a:pt x="16691" y="23402"/>
                  <a:pt x="16691" y="23402"/>
                </a:cubicBezTo>
                <a:cubicBezTo>
                  <a:pt x="16691" y="23402"/>
                  <a:pt x="16691" y="23402"/>
                  <a:pt x="16691" y="23402"/>
                </a:cubicBezTo>
                <a:cubicBezTo>
                  <a:pt x="16691" y="23343"/>
                  <a:pt x="16660" y="23343"/>
                  <a:pt x="16660" y="23343"/>
                </a:cubicBezTo>
                <a:cubicBezTo>
                  <a:pt x="16660" y="23283"/>
                  <a:pt x="16691" y="23283"/>
                  <a:pt x="16691" y="23283"/>
                </a:cubicBezTo>
                <a:cubicBezTo>
                  <a:pt x="16691" y="23223"/>
                  <a:pt x="16691" y="23223"/>
                  <a:pt x="16691" y="23223"/>
                </a:cubicBezTo>
                <a:cubicBezTo>
                  <a:pt x="16660" y="23164"/>
                  <a:pt x="16660" y="23104"/>
                  <a:pt x="16629" y="23164"/>
                </a:cubicBezTo>
                <a:cubicBezTo>
                  <a:pt x="16598" y="23164"/>
                  <a:pt x="16598" y="23164"/>
                  <a:pt x="16598" y="23223"/>
                </a:cubicBezTo>
                <a:cubicBezTo>
                  <a:pt x="16598" y="23283"/>
                  <a:pt x="16598" y="23283"/>
                  <a:pt x="16598" y="23283"/>
                </a:cubicBezTo>
                <a:cubicBezTo>
                  <a:pt x="16598" y="23343"/>
                  <a:pt x="16629" y="23343"/>
                  <a:pt x="16629" y="23343"/>
                </a:cubicBezTo>
                <a:cubicBezTo>
                  <a:pt x="16629" y="23402"/>
                  <a:pt x="16629" y="23402"/>
                  <a:pt x="16629" y="23402"/>
                </a:cubicBezTo>
                <a:cubicBezTo>
                  <a:pt x="16598" y="23462"/>
                  <a:pt x="16598" y="23462"/>
                  <a:pt x="16598" y="23462"/>
                </a:cubicBezTo>
                <a:cubicBezTo>
                  <a:pt x="16598" y="23522"/>
                  <a:pt x="16629" y="23522"/>
                  <a:pt x="16629" y="23522"/>
                </a:cubicBezTo>
                <a:cubicBezTo>
                  <a:pt x="16660" y="23582"/>
                  <a:pt x="16660" y="23641"/>
                  <a:pt x="16691" y="23641"/>
                </a:cubicBezTo>
                <a:cubicBezTo>
                  <a:pt x="16691" y="23701"/>
                  <a:pt x="16691" y="23761"/>
                  <a:pt x="16723" y="23761"/>
                </a:cubicBezTo>
                <a:cubicBezTo>
                  <a:pt x="16723" y="23820"/>
                  <a:pt x="16785" y="23820"/>
                  <a:pt x="16754" y="23880"/>
                </a:cubicBezTo>
                <a:cubicBezTo>
                  <a:pt x="16754" y="23880"/>
                  <a:pt x="16754" y="23820"/>
                  <a:pt x="16723" y="23820"/>
                </a:cubicBezTo>
                <a:cubicBezTo>
                  <a:pt x="16723" y="23820"/>
                  <a:pt x="16691" y="23761"/>
                  <a:pt x="16691" y="23761"/>
                </a:cubicBezTo>
                <a:cubicBezTo>
                  <a:pt x="16660" y="23701"/>
                  <a:pt x="16660" y="23701"/>
                  <a:pt x="16629" y="23641"/>
                </a:cubicBezTo>
                <a:cubicBezTo>
                  <a:pt x="16629" y="23582"/>
                  <a:pt x="16598" y="23582"/>
                  <a:pt x="16566" y="23582"/>
                </a:cubicBezTo>
                <a:cubicBezTo>
                  <a:pt x="16504" y="23522"/>
                  <a:pt x="16566" y="23402"/>
                  <a:pt x="16504" y="23402"/>
                </a:cubicBezTo>
                <a:cubicBezTo>
                  <a:pt x="16504" y="23343"/>
                  <a:pt x="16504" y="23402"/>
                  <a:pt x="16473" y="23343"/>
                </a:cubicBezTo>
                <a:cubicBezTo>
                  <a:pt x="16473" y="23343"/>
                  <a:pt x="16473" y="23343"/>
                  <a:pt x="16473" y="23283"/>
                </a:cubicBezTo>
                <a:cubicBezTo>
                  <a:pt x="16473" y="23223"/>
                  <a:pt x="16441" y="23223"/>
                  <a:pt x="16410" y="23223"/>
                </a:cubicBezTo>
                <a:cubicBezTo>
                  <a:pt x="16410" y="23223"/>
                  <a:pt x="16410" y="23164"/>
                  <a:pt x="16379" y="23164"/>
                </a:cubicBezTo>
                <a:cubicBezTo>
                  <a:pt x="16379" y="23164"/>
                  <a:pt x="16379" y="23164"/>
                  <a:pt x="16348" y="23164"/>
                </a:cubicBezTo>
                <a:cubicBezTo>
                  <a:pt x="16348" y="23164"/>
                  <a:pt x="16348" y="23104"/>
                  <a:pt x="16348" y="23104"/>
                </a:cubicBezTo>
                <a:cubicBezTo>
                  <a:pt x="16316" y="23104"/>
                  <a:pt x="16316" y="23044"/>
                  <a:pt x="16316" y="23044"/>
                </a:cubicBezTo>
                <a:cubicBezTo>
                  <a:pt x="16316" y="23044"/>
                  <a:pt x="16348" y="23104"/>
                  <a:pt x="16379" y="23104"/>
                </a:cubicBezTo>
                <a:cubicBezTo>
                  <a:pt x="16379" y="23104"/>
                  <a:pt x="16379" y="23104"/>
                  <a:pt x="16410" y="23104"/>
                </a:cubicBezTo>
                <a:cubicBezTo>
                  <a:pt x="16410" y="23104"/>
                  <a:pt x="16410" y="23164"/>
                  <a:pt x="16441" y="23164"/>
                </a:cubicBezTo>
                <a:cubicBezTo>
                  <a:pt x="16441" y="23164"/>
                  <a:pt x="16473" y="23164"/>
                  <a:pt x="16504" y="23164"/>
                </a:cubicBezTo>
                <a:cubicBezTo>
                  <a:pt x="16535" y="23104"/>
                  <a:pt x="16535" y="23164"/>
                  <a:pt x="16535" y="23044"/>
                </a:cubicBezTo>
                <a:cubicBezTo>
                  <a:pt x="16535" y="23044"/>
                  <a:pt x="16535" y="22985"/>
                  <a:pt x="16535" y="22925"/>
                </a:cubicBezTo>
                <a:cubicBezTo>
                  <a:pt x="16504" y="22865"/>
                  <a:pt x="16504" y="22865"/>
                  <a:pt x="16473" y="22865"/>
                </a:cubicBezTo>
                <a:cubicBezTo>
                  <a:pt x="16441" y="22865"/>
                  <a:pt x="16441" y="22805"/>
                  <a:pt x="16441" y="22805"/>
                </a:cubicBezTo>
                <a:cubicBezTo>
                  <a:pt x="16410" y="22805"/>
                  <a:pt x="16379" y="22805"/>
                  <a:pt x="16348" y="22805"/>
                </a:cubicBezTo>
                <a:cubicBezTo>
                  <a:pt x="16348" y="22746"/>
                  <a:pt x="16316" y="22746"/>
                  <a:pt x="16316" y="22686"/>
                </a:cubicBezTo>
                <a:cubicBezTo>
                  <a:pt x="16316" y="22686"/>
                  <a:pt x="16348" y="22626"/>
                  <a:pt x="16316" y="22567"/>
                </a:cubicBezTo>
                <a:cubicBezTo>
                  <a:pt x="16316" y="22567"/>
                  <a:pt x="16285" y="22567"/>
                  <a:pt x="16285" y="22507"/>
                </a:cubicBezTo>
                <a:cubicBezTo>
                  <a:pt x="16285" y="22507"/>
                  <a:pt x="16285" y="22447"/>
                  <a:pt x="16254" y="22507"/>
                </a:cubicBezTo>
                <a:cubicBezTo>
                  <a:pt x="16254" y="22507"/>
                  <a:pt x="16254" y="22567"/>
                  <a:pt x="16254" y="22626"/>
                </a:cubicBezTo>
                <a:cubicBezTo>
                  <a:pt x="16254" y="22626"/>
                  <a:pt x="16254" y="22686"/>
                  <a:pt x="16254" y="22686"/>
                </a:cubicBezTo>
                <a:cubicBezTo>
                  <a:pt x="16254" y="22746"/>
                  <a:pt x="16222" y="22746"/>
                  <a:pt x="16191" y="22746"/>
                </a:cubicBezTo>
                <a:cubicBezTo>
                  <a:pt x="16191" y="22746"/>
                  <a:pt x="16191" y="22686"/>
                  <a:pt x="16191" y="22686"/>
                </a:cubicBezTo>
                <a:cubicBezTo>
                  <a:pt x="16191" y="22686"/>
                  <a:pt x="16191" y="22686"/>
                  <a:pt x="16191" y="22686"/>
                </a:cubicBezTo>
                <a:cubicBezTo>
                  <a:pt x="16160" y="22686"/>
                  <a:pt x="16160" y="22626"/>
                  <a:pt x="16160" y="22626"/>
                </a:cubicBezTo>
                <a:cubicBezTo>
                  <a:pt x="16160" y="22626"/>
                  <a:pt x="16191" y="22626"/>
                  <a:pt x="16191" y="22567"/>
                </a:cubicBezTo>
                <a:cubicBezTo>
                  <a:pt x="16191" y="22567"/>
                  <a:pt x="16160" y="22567"/>
                  <a:pt x="16160" y="22507"/>
                </a:cubicBezTo>
                <a:cubicBezTo>
                  <a:pt x="16160" y="22507"/>
                  <a:pt x="16160" y="22447"/>
                  <a:pt x="16160" y="22447"/>
                </a:cubicBezTo>
                <a:cubicBezTo>
                  <a:pt x="16129" y="22388"/>
                  <a:pt x="16129" y="22388"/>
                  <a:pt x="16097" y="22328"/>
                </a:cubicBezTo>
                <a:cubicBezTo>
                  <a:pt x="16066" y="22328"/>
                  <a:pt x="16066" y="22388"/>
                  <a:pt x="16035" y="22388"/>
                </a:cubicBezTo>
                <a:cubicBezTo>
                  <a:pt x="16035" y="22388"/>
                  <a:pt x="16004" y="22388"/>
                  <a:pt x="16004" y="22388"/>
                </a:cubicBezTo>
                <a:cubicBezTo>
                  <a:pt x="16004" y="22388"/>
                  <a:pt x="15972" y="22388"/>
                  <a:pt x="15941" y="22388"/>
                </a:cubicBezTo>
                <a:cubicBezTo>
                  <a:pt x="15941" y="22388"/>
                  <a:pt x="15910" y="22388"/>
                  <a:pt x="15910" y="22328"/>
                </a:cubicBezTo>
                <a:cubicBezTo>
                  <a:pt x="15910" y="22328"/>
                  <a:pt x="15941" y="22328"/>
                  <a:pt x="15910" y="22328"/>
                </a:cubicBezTo>
                <a:cubicBezTo>
                  <a:pt x="15910" y="22268"/>
                  <a:pt x="15910" y="22268"/>
                  <a:pt x="15879" y="22268"/>
                </a:cubicBezTo>
                <a:cubicBezTo>
                  <a:pt x="15879" y="22208"/>
                  <a:pt x="15847" y="22208"/>
                  <a:pt x="15816" y="22208"/>
                </a:cubicBezTo>
                <a:cubicBezTo>
                  <a:pt x="15785" y="22208"/>
                  <a:pt x="15754" y="22208"/>
                  <a:pt x="15722" y="22268"/>
                </a:cubicBezTo>
                <a:cubicBezTo>
                  <a:pt x="15691" y="22268"/>
                  <a:pt x="15629" y="22268"/>
                  <a:pt x="15597" y="22268"/>
                </a:cubicBezTo>
                <a:cubicBezTo>
                  <a:pt x="15535" y="22268"/>
                  <a:pt x="15472" y="22268"/>
                  <a:pt x="15410" y="22328"/>
                </a:cubicBezTo>
                <a:cubicBezTo>
                  <a:pt x="15379" y="22328"/>
                  <a:pt x="15316" y="22328"/>
                  <a:pt x="15253" y="22328"/>
                </a:cubicBezTo>
                <a:cubicBezTo>
                  <a:pt x="15191" y="22328"/>
                  <a:pt x="15160" y="22328"/>
                  <a:pt x="15097" y="22328"/>
                </a:cubicBezTo>
                <a:cubicBezTo>
                  <a:pt x="15035" y="22328"/>
                  <a:pt x="15003" y="22388"/>
                  <a:pt x="14941" y="22388"/>
                </a:cubicBezTo>
                <a:cubicBezTo>
                  <a:pt x="14878" y="22388"/>
                  <a:pt x="14847" y="22388"/>
                  <a:pt x="14785" y="22388"/>
                </a:cubicBezTo>
                <a:cubicBezTo>
                  <a:pt x="14753" y="22388"/>
                  <a:pt x="14722" y="22388"/>
                  <a:pt x="14691" y="22388"/>
                </a:cubicBezTo>
                <a:cubicBezTo>
                  <a:pt x="14660" y="22388"/>
                  <a:pt x="14628" y="22388"/>
                  <a:pt x="14597" y="22388"/>
                </a:cubicBezTo>
                <a:cubicBezTo>
                  <a:pt x="14535" y="22388"/>
                  <a:pt x="14503" y="22388"/>
                  <a:pt x="14472" y="22388"/>
                </a:cubicBezTo>
                <a:cubicBezTo>
                  <a:pt x="14441" y="22388"/>
                  <a:pt x="14441" y="22388"/>
                  <a:pt x="14410" y="22388"/>
                </a:cubicBezTo>
                <a:cubicBezTo>
                  <a:pt x="14410" y="22388"/>
                  <a:pt x="14378" y="22388"/>
                  <a:pt x="14378" y="22388"/>
                </a:cubicBezTo>
                <a:cubicBezTo>
                  <a:pt x="14316" y="22328"/>
                  <a:pt x="14284" y="22328"/>
                  <a:pt x="14222" y="22328"/>
                </a:cubicBezTo>
                <a:cubicBezTo>
                  <a:pt x="14159" y="22268"/>
                  <a:pt x="14128" y="22268"/>
                  <a:pt x="14066" y="22268"/>
                </a:cubicBezTo>
                <a:cubicBezTo>
                  <a:pt x="14034" y="22268"/>
                  <a:pt x="14003" y="22268"/>
                  <a:pt x="13972" y="22268"/>
                </a:cubicBezTo>
                <a:cubicBezTo>
                  <a:pt x="13941" y="22268"/>
                  <a:pt x="13941" y="22208"/>
                  <a:pt x="13909" y="22149"/>
                </a:cubicBezTo>
                <a:cubicBezTo>
                  <a:pt x="13909" y="22149"/>
                  <a:pt x="13878" y="22149"/>
                  <a:pt x="13878" y="22149"/>
                </a:cubicBezTo>
                <a:cubicBezTo>
                  <a:pt x="13878" y="22149"/>
                  <a:pt x="13847" y="22149"/>
                  <a:pt x="13847" y="22149"/>
                </a:cubicBezTo>
                <a:cubicBezTo>
                  <a:pt x="13847" y="22149"/>
                  <a:pt x="13816" y="22149"/>
                  <a:pt x="13847" y="22089"/>
                </a:cubicBezTo>
                <a:cubicBezTo>
                  <a:pt x="13847" y="22089"/>
                  <a:pt x="13878" y="22089"/>
                  <a:pt x="13878" y="22089"/>
                </a:cubicBezTo>
                <a:cubicBezTo>
                  <a:pt x="13909" y="22089"/>
                  <a:pt x="13909" y="22029"/>
                  <a:pt x="13941" y="22029"/>
                </a:cubicBezTo>
                <a:cubicBezTo>
                  <a:pt x="13972" y="22029"/>
                  <a:pt x="13972" y="22029"/>
                  <a:pt x="13972" y="21970"/>
                </a:cubicBezTo>
                <a:cubicBezTo>
                  <a:pt x="13972" y="21970"/>
                  <a:pt x="13941" y="21970"/>
                  <a:pt x="13941" y="21970"/>
                </a:cubicBezTo>
                <a:cubicBezTo>
                  <a:pt x="13909" y="21910"/>
                  <a:pt x="13972" y="21910"/>
                  <a:pt x="13972" y="21910"/>
                </a:cubicBezTo>
                <a:cubicBezTo>
                  <a:pt x="14003" y="21910"/>
                  <a:pt x="14003" y="21910"/>
                  <a:pt x="14034" y="21910"/>
                </a:cubicBezTo>
                <a:cubicBezTo>
                  <a:pt x="14034" y="21850"/>
                  <a:pt x="14034" y="21850"/>
                  <a:pt x="14066" y="21850"/>
                </a:cubicBezTo>
                <a:cubicBezTo>
                  <a:pt x="14066" y="21850"/>
                  <a:pt x="14097" y="21850"/>
                  <a:pt x="14097" y="21791"/>
                </a:cubicBezTo>
                <a:cubicBezTo>
                  <a:pt x="14097" y="21791"/>
                  <a:pt x="14097" y="21791"/>
                  <a:pt x="14128" y="21791"/>
                </a:cubicBezTo>
                <a:cubicBezTo>
                  <a:pt x="14128" y="21731"/>
                  <a:pt x="14159" y="21791"/>
                  <a:pt x="14159" y="21791"/>
                </a:cubicBezTo>
                <a:cubicBezTo>
                  <a:pt x="14159" y="21791"/>
                  <a:pt x="14191" y="21791"/>
                  <a:pt x="14191" y="21791"/>
                </a:cubicBezTo>
                <a:cubicBezTo>
                  <a:pt x="14253" y="21791"/>
                  <a:pt x="14347" y="21791"/>
                  <a:pt x="14378" y="21671"/>
                </a:cubicBezTo>
                <a:cubicBezTo>
                  <a:pt x="14378" y="21671"/>
                  <a:pt x="14378" y="21671"/>
                  <a:pt x="14378" y="21671"/>
                </a:cubicBezTo>
                <a:cubicBezTo>
                  <a:pt x="14378" y="21671"/>
                  <a:pt x="14378" y="21671"/>
                  <a:pt x="14378" y="21611"/>
                </a:cubicBezTo>
                <a:cubicBezTo>
                  <a:pt x="14410" y="21552"/>
                  <a:pt x="14347" y="21611"/>
                  <a:pt x="14347" y="21552"/>
                </a:cubicBezTo>
                <a:cubicBezTo>
                  <a:pt x="14347" y="21492"/>
                  <a:pt x="14347" y="21492"/>
                  <a:pt x="14347" y="21492"/>
                </a:cubicBezTo>
                <a:cubicBezTo>
                  <a:pt x="14347" y="21432"/>
                  <a:pt x="14316" y="21432"/>
                  <a:pt x="14316" y="21432"/>
                </a:cubicBezTo>
                <a:cubicBezTo>
                  <a:pt x="14316" y="21373"/>
                  <a:pt x="14284" y="21373"/>
                  <a:pt x="14284" y="21313"/>
                </a:cubicBezTo>
                <a:cubicBezTo>
                  <a:pt x="14253" y="21313"/>
                  <a:pt x="14222" y="21313"/>
                  <a:pt x="14222" y="21253"/>
                </a:cubicBezTo>
                <a:cubicBezTo>
                  <a:pt x="14191" y="21194"/>
                  <a:pt x="14191" y="21194"/>
                  <a:pt x="14159" y="21194"/>
                </a:cubicBezTo>
                <a:cubicBezTo>
                  <a:pt x="14128" y="21194"/>
                  <a:pt x="14128" y="21134"/>
                  <a:pt x="14097" y="21074"/>
                </a:cubicBezTo>
                <a:cubicBezTo>
                  <a:pt x="14066" y="21074"/>
                  <a:pt x="14066" y="21074"/>
                  <a:pt x="14034" y="21074"/>
                </a:cubicBezTo>
                <a:cubicBezTo>
                  <a:pt x="14003" y="21014"/>
                  <a:pt x="13972" y="21014"/>
                  <a:pt x="13941" y="21014"/>
                </a:cubicBezTo>
                <a:cubicBezTo>
                  <a:pt x="13941" y="21014"/>
                  <a:pt x="13909" y="21014"/>
                  <a:pt x="13909" y="20955"/>
                </a:cubicBezTo>
                <a:cubicBezTo>
                  <a:pt x="13909" y="20955"/>
                  <a:pt x="13878" y="20955"/>
                  <a:pt x="13878" y="20955"/>
                </a:cubicBezTo>
                <a:cubicBezTo>
                  <a:pt x="13847" y="20955"/>
                  <a:pt x="13816" y="20895"/>
                  <a:pt x="13784" y="20895"/>
                </a:cubicBezTo>
                <a:cubicBezTo>
                  <a:pt x="13784" y="20895"/>
                  <a:pt x="13753" y="20835"/>
                  <a:pt x="13722" y="20835"/>
                </a:cubicBezTo>
                <a:cubicBezTo>
                  <a:pt x="13691" y="20835"/>
                  <a:pt x="13628" y="20835"/>
                  <a:pt x="13597" y="20835"/>
                </a:cubicBezTo>
                <a:cubicBezTo>
                  <a:pt x="13597" y="20835"/>
                  <a:pt x="13566" y="20895"/>
                  <a:pt x="13534" y="20895"/>
                </a:cubicBezTo>
                <a:cubicBezTo>
                  <a:pt x="13534" y="20955"/>
                  <a:pt x="13566" y="20955"/>
                  <a:pt x="13566" y="20955"/>
                </a:cubicBezTo>
                <a:cubicBezTo>
                  <a:pt x="13597" y="20955"/>
                  <a:pt x="13597" y="20955"/>
                  <a:pt x="13597" y="21014"/>
                </a:cubicBezTo>
                <a:cubicBezTo>
                  <a:pt x="13628" y="21014"/>
                  <a:pt x="13628" y="21014"/>
                  <a:pt x="13628" y="21014"/>
                </a:cubicBezTo>
                <a:cubicBezTo>
                  <a:pt x="13659" y="21074"/>
                  <a:pt x="13628" y="21074"/>
                  <a:pt x="13628" y="21074"/>
                </a:cubicBezTo>
                <a:cubicBezTo>
                  <a:pt x="13597" y="21074"/>
                  <a:pt x="13597" y="21014"/>
                  <a:pt x="13597" y="21014"/>
                </a:cubicBezTo>
                <a:cubicBezTo>
                  <a:pt x="13566" y="21014"/>
                  <a:pt x="13566" y="21014"/>
                  <a:pt x="13534" y="21014"/>
                </a:cubicBezTo>
                <a:cubicBezTo>
                  <a:pt x="13503" y="21014"/>
                  <a:pt x="13472" y="21014"/>
                  <a:pt x="13441" y="21014"/>
                </a:cubicBezTo>
                <a:cubicBezTo>
                  <a:pt x="13409" y="21014"/>
                  <a:pt x="13409" y="20955"/>
                  <a:pt x="13378" y="20955"/>
                </a:cubicBezTo>
                <a:cubicBezTo>
                  <a:pt x="13347" y="21014"/>
                  <a:pt x="13315" y="21014"/>
                  <a:pt x="13284" y="21014"/>
                </a:cubicBezTo>
                <a:cubicBezTo>
                  <a:pt x="13253" y="21014"/>
                  <a:pt x="13222" y="20955"/>
                  <a:pt x="13190" y="20955"/>
                </a:cubicBezTo>
                <a:cubicBezTo>
                  <a:pt x="13190" y="20895"/>
                  <a:pt x="13159" y="20895"/>
                  <a:pt x="13128" y="20895"/>
                </a:cubicBezTo>
                <a:cubicBezTo>
                  <a:pt x="13097" y="20895"/>
                  <a:pt x="13065" y="20895"/>
                  <a:pt x="13034" y="20895"/>
                </a:cubicBezTo>
                <a:cubicBezTo>
                  <a:pt x="13003" y="20835"/>
                  <a:pt x="12972" y="20835"/>
                  <a:pt x="12940" y="20835"/>
                </a:cubicBezTo>
                <a:cubicBezTo>
                  <a:pt x="12878" y="20776"/>
                  <a:pt x="12815" y="20776"/>
                  <a:pt x="12784" y="20656"/>
                </a:cubicBezTo>
                <a:cubicBezTo>
                  <a:pt x="12722" y="20537"/>
                  <a:pt x="12659" y="20537"/>
                  <a:pt x="12597" y="20537"/>
                </a:cubicBezTo>
                <a:cubicBezTo>
                  <a:pt x="12534" y="20537"/>
                  <a:pt x="12471" y="20537"/>
                  <a:pt x="12409" y="20477"/>
                </a:cubicBezTo>
                <a:cubicBezTo>
                  <a:pt x="12378" y="20477"/>
                  <a:pt x="12315" y="20477"/>
                  <a:pt x="12284" y="20477"/>
                </a:cubicBezTo>
                <a:cubicBezTo>
                  <a:pt x="12221" y="20417"/>
                  <a:pt x="12190" y="20417"/>
                  <a:pt x="12159" y="20358"/>
                </a:cubicBezTo>
                <a:cubicBezTo>
                  <a:pt x="12096" y="20298"/>
                  <a:pt x="12034" y="20238"/>
                  <a:pt x="11971" y="20179"/>
                </a:cubicBezTo>
                <a:cubicBezTo>
                  <a:pt x="11909" y="20119"/>
                  <a:pt x="11878" y="20059"/>
                  <a:pt x="11815" y="20000"/>
                </a:cubicBezTo>
                <a:cubicBezTo>
                  <a:pt x="11784" y="19940"/>
                  <a:pt x="11753" y="19940"/>
                  <a:pt x="11721" y="19940"/>
                </a:cubicBezTo>
                <a:cubicBezTo>
                  <a:pt x="11690" y="19940"/>
                  <a:pt x="11690" y="19940"/>
                  <a:pt x="11659" y="19880"/>
                </a:cubicBezTo>
                <a:cubicBezTo>
                  <a:pt x="11628" y="19880"/>
                  <a:pt x="11596" y="19880"/>
                  <a:pt x="11565" y="19880"/>
                </a:cubicBezTo>
                <a:cubicBezTo>
                  <a:pt x="11534" y="19880"/>
                  <a:pt x="11502" y="19880"/>
                  <a:pt x="11471" y="19880"/>
                </a:cubicBezTo>
                <a:cubicBezTo>
                  <a:pt x="11409" y="19880"/>
                  <a:pt x="11377" y="19820"/>
                  <a:pt x="11315" y="19820"/>
                </a:cubicBezTo>
                <a:cubicBezTo>
                  <a:pt x="11284" y="19820"/>
                  <a:pt x="11252" y="19820"/>
                  <a:pt x="11221" y="19820"/>
                </a:cubicBezTo>
                <a:cubicBezTo>
                  <a:pt x="11221" y="19880"/>
                  <a:pt x="11190" y="19880"/>
                  <a:pt x="11190" y="19880"/>
                </a:cubicBezTo>
                <a:cubicBezTo>
                  <a:pt x="11159" y="19880"/>
                  <a:pt x="11159" y="19880"/>
                  <a:pt x="11127" y="19880"/>
                </a:cubicBezTo>
                <a:cubicBezTo>
                  <a:pt x="11127" y="19880"/>
                  <a:pt x="11127" y="19880"/>
                  <a:pt x="11127" y="19940"/>
                </a:cubicBezTo>
                <a:cubicBezTo>
                  <a:pt x="11127" y="19940"/>
                  <a:pt x="11159" y="20000"/>
                  <a:pt x="11127" y="20000"/>
                </a:cubicBezTo>
                <a:cubicBezTo>
                  <a:pt x="11127" y="20059"/>
                  <a:pt x="11127" y="20059"/>
                  <a:pt x="11127" y="20059"/>
                </a:cubicBezTo>
                <a:cubicBezTo>
                  <a:pt x="11127" y="20119"/>
                  <a:pt x="11127" y="20119"/>
                  <a:pt x="11127" y="20119"/>
                </a:cubicBezTo>
                <a:cubicBezTo>
                  <a:pt x="11127" y="20179"/>
                  <a:pt x="11127" y="20238"/>
                  <a:pt x="11096" y="20238"/>
                </a:cubicBezTo>
                <a:cubicBezTo>
                  <a:pt x="11065" y="20238"/>
                  <a:pt x="11034" y="20238"/>
                  <a:pt x="11002" y="20238"/>
                </a:cubicBezTo>
                <a:cubicBezTo>
                  <a:pt x="11002" y="20298"/>
                  <a:pt x="10971" y="20298"/>
                  <a:pt x="10940" y="20298"/>
                </a:cubicBezTo>
                <a:cubicBezTo>
                  <a:pt x="10909" y="20358"/>
                  <a:pt x="10877" y="20358"/>
                  <a:pt x="10846" y="20358"/>
                </a:cubicBezTo>
                <a:cubicBezTo>
                  <a:pt x="10815" y="20417"/>
                  <a:pt x="10815" y="20417"/>
                  <a:pt x="10784" y="20417"/>
                </a:cubicBezTo>
                <a:cubicBezTo>
                  <a:pt x="10752" y="20417"/>
                  <a:pt x="10721" y="20417"/>
                  <a:pt x="10721" y="20417"/>
                </a:cubicBezTo>
                <a:cubicBezTo>
                  <a:pt x="10690" y="20417"/>
                  <a:pt x="10659" y="20477"/>
                  <a:pt x="10659" y="20417"/>
                </a:cubicBezTo>
                <a:cubicBezTo>
                  <a:pt x="10659" y="20358"/>
                  <a:pt x="10659" y="20298"/>
                  <a:pt x="10690" y="20238"/>
                </a:cubicBezTo>
                <a:cubicBezTo>
                  <a:pt x="10690" y="20238"/>
                  <a:pt x="10690" y="20238"/>
                  <a:pt x="10721" y="20238"/>
                </a:cubicBezTo>
                <a:cubicBezTo>
                  <a:pt x="10721" y="20238"/>
                  <a:pt x="10721" y="20179"/>
                  <a:pt x="10721" y="20179"/>
                </a:cubicBezTo>
                <a:cubicBezTo>
                  <a:pt x="10721" y="20179"/>
                  <a:pt x="10752" y="20119"/>
                  <a:pt x="10752" y="20119"/>
                </a:cubicBezTo>
                <a:cubicBezTo>
                  <a:pt x="10752" y="20119"/>
                  <a:pt x="10784" y="20119"/>
                  <a:pt x="10784" y="20059"/>
                </a:cubicBezTo>
                <a:cubicBezTo>
                  <a:pt x="10784" y="20059"/>
                  <a:pt x="10752" y="20059"/>
                  <a:pt x="10752" y="20059"/>
                </a:cubicBezTo>
                <a:cubicBezTo>
                  <a:pt x="10752" y="20059"/>
                  <a:pt x="10721" y="20000"/>
                  <a:pt x="10721" y="20000"/>
                </a:cubicBezTo>
                <a:cubicBezTo>
                  <a:pt x="10690" y="20000"/>
                  <a:pt x="10627" y="20000"/>
                  <a:pt x="10659" y="19880"/>
                </a:cubicBezTo>
                <a:cubicBezTo>
                  <a:pt x="10659" y="19880"/>
                  <a:pt x="10659" y="19880"/>
                  <a:pt x="10659" y="19820"/>
                </a:cubicBezTo>
                <a:cubicBezTo>
                  <a:pt x="10659" y="19820"/>
                  <a:pt x="10659" y="19820"/>
                  <a:pt x="10659" y="19820"/>
                </a:cubicBezTo>
                <a:cubicBezTo>
                  <a:pt x="10627" y="19761"/>
                  <a:pt x="10659" y="19761"/>
                  <a:pt x="10659" y="19761"/>
                </a:cubicBezTo>
                <a:cubicBezTo>
                  <a:pt x="10659" y="19701"/>
                  <a:pt x="10659" y="19701"/>
                  <a:pt x="10659" y="19641"/>
                </a:cubicBezTo>
                <a:cubicBezTo>
                  <a:pt x="10659" y="19582"/>
                  <a:pt x="10690" y="19582"/>
                  <a:pt x="10659" y="19522"/>
                </a:cubicBezTo>
                <a:cubicBezTo>
                  <a:pt x="10659" y="19462"/>
                  <a:pt x="10627" y="19522"/>
                  <a:pt x="10596" y="19462"/>
                </a:cubicBezTo>
                <a:cubicBezTo>
                  <a:pt x="10596" y="19462"/>
                  <a:pt x="10627" y="19462"/>
                  <a:pt x="10627" y="19402"/>
                </a:cubicBezTo>
                <a:cubicBezTo>
                  <a:pt x="10627" y="19402"/>
                  <a:pt x="10596" y="19402"/>
                  <a:pt x="10596" y="19402"/>
                </a:cubicBezTo>
                <a:cubicBezTo>
                  <a:pt x="10565" y="19402"/>
                  <a:pt x="10565" y="19402"/>
                  <a:pt x="10565" y="19402"/>
                </a:cubicBezTo>
                <a:cubicBezTo>
                  <a:pt x="10565" y="19343"/>
                  <a:pt x="10533" y="19343"/>
                  <a:pt x="10533" y="19402"/>
                </a:cubicBezTo>
                <a:cubicBezTo>
                  <a:pt x="10533" y="19402"/>
                  <a:pt x="10533" y="19402"/>
                  <a:pt x="10533" y="19402"/>
                </a:cubicBezTo>
                <a:cubicBezTo>
                  <a:pt x="10533" y="19402"/>
                  <a:pt x="10533" y="19462"/>
                  <a:pt x="10533" y="19462"/>
                </a:cubicBezTo>
                <a:cubicBezTo>
                  <a:pt x="10533" y="19462"/>
                  <a:pt x="10565" y="19462"/>
                  <a:pt x="10565" y="19522"/>
                </a:cubicBezTo>
                <a:cubicBezTo>
                  <a:pt x="10596" y="19582"/>
                  <a:pt x="10533" y="19582"/>
                  <a:pt x="10533" y="19582"/>
                </a:cubicBezTo>
                <a:cubicBezTo>
                  <a:pt x="10502" y="19582"/>
                  <a:pt x="10502" y="19582"/>
                  <a:pt x="10502" y="19582"/>
                </a:cubicBezTo>
                <a:cubicBezTo>
                  <a:pt x="10471" y="19582"/>
                  <a:pt x="10471" y="19641"/>
                  <a:pt x="10471" y="19582"/>
                </a:cubicBezTo>
                <a:cubicBezTo>
                  <a:pt x="10440" y="19582"/>
                  <a:pt x="10408" y="19582"/>
                  <a:pt x="10408" y="19641"/>
                </a:cubicBezTo>
                <a:cubicBezTo>
                  <a:pt x="10408" y="19641"/>
                  <a:pt x="10408" y="19641"/>
                  <a:pt x="10408" y="19701"/>
                </a:cubicBezTo>
                <a:cubicBezTo>
                  <a:pt x="10377" y="19701"/>
                  <a:pt x="10377" y="19701"/>
                  <a:pt x="10377" y="19701"/>
                </a:cubicBezTo>
                <a:cubicBezTo>
                  <a:pt x="10377" y="19761"/>
                  <a:pt x="10408" y="19701"/>
                  <a:pt x="10408" y="19701"/>
                </a:cubicBezTo>
                <a:cubicBezTo>
                  <a:pt x="10408" y="19701"/>
                  <a:pt x="10408" y="19701"/>
                  <a:pt x="10440" y="19701"/>
                </a:cubicBezTo>
                <a:cubicBezTo>
                  <a:pt x="10440" y="19641"/>
                  <a:pt x="10440" y="19641"/>
                  <a:pt x="10440" y="19641"/>
                </a:cubicBezTo>
                <a:cubicBezTo>
                  <a:pt x="10440" y="19641"/>
                  <a:pt x="10440" y="19641"/>
                  <a:pt x="10471" y="19641"/>
                </a:cubicBezTo>
                <a:cubicBezTo>
                  <a:pt x="10471" y="19641"/>
                  <a:pt x="10471" y="19641"/>
                  <a:pt x="10471" y="19701"/>
                </a:cubicBezTo>
                <a:cubicBezTo>
                  <a:pt x="10471" y="19701"/>
                  <a:pt x="10440" y="19701"/>
                  <a:pt x="10408" y="19761"/>
                </a:cubicBezTo>
                <a:cubicBezTo>
                  <a:pt x="10408" y="19820"/>
                  <a:pt x="10408" y="19820"/>
                  <a:pt x="10408" y="19820"/>
                </a:cubicBezTo>
                <a:cubicBezTo>
                  <a:pt x="10377" y="19880"/>
                  <a:pt x="10346" y="19880"/>
                  <a:pt x="10346" y="19940"/>
                </a:cubicBezTo>
                <a:cubicBezTo>
                  <a:pt x="10377" y="20000"/>
                  <a:pt x="10408" y="19940"/>
                  <a:pt x="10408" y="19940"/>
                </a:cubicBezTo>
                <a:cubicBezTo>
                  <a:pt x="10440" y="19940"/>
                  <a:pt x="10440" y="20000"/>
                  <a:pt x="10471" y="20000"/>
                </a:cubicBezTo>
                <a:cubicBezTo>
                  <a:pt x="10471" y="20000"/>
                  <a:pt x="10440" y="20000"/>
                  <a:pt x="10440" y="20000"/>
                </a:cubicBezTo>
                <a:cubicBezTo>
                  <a:pt x="10440" y="19940"/>
                  <a:pt x="10408" y="20000"/>
                  <a:pt x="10408" y="20000"/>
                </a:cubicBezTo>
                <a:cubicBezTo>
                  <a:pt x="10408" y="20000"/>
                  <a:pt x="10377" y="20000"/>
                  <a:pt x="10377" y="20000"/>
                </a:cubicBezTo>
                <a:cubicBezTo>
                  <a:pt x="10377" y="20000"/>
                  <a:pt x="10346" y="20000"/>
                  <a:pt x="10346" y="20000"/>
                </a:cubicBezTo>
                <a:cubicBezTo>
                  <a:pt x="10346" y="20059"/>
                  <a:pt x="10315" y="20059"/>
                  <a:pt x="10315" y="20059"/>
                </a:cubicBezTo>
                <a:cubicBezTo>
                  <a:pt x="10283" y="20119"/>
                  <a:pt x="10346" y="20119"/>
                  <a:pt x="10346" y="20179"/>
                </a:cubicBezTo>
                <a:cubicBezTo>
                  <a:pt x="10346" y="20179"/>
                  <a:pt x="10346" y="20179"/>
                  <a:pt x="10346" y="20179"/>
                </a:cubicBezTo>
                <a:cubicBezTo>
                  <a:pt x="10346" y="20179"/>
                  <a:pt x="10346" y="20179"/>
                  <a:pt x="10346" y="20238"/>
                </a:cubicBezTo>
                <a:cubicBezTo>
                  <a:pt x="10377" y="20238"/>
                  <a:pt x="10346" y="20238"/>
                  <a:pt x="10346" y="20238"/>
                </a:cubicBezTo>
                <a:cubicBezTo>
                  <a:pt x="10315" y="20298"/>
                  <a:pt x="10283" y="20238"/>
                  <a:pt x="10283" y="20298"/>
                </a:cubicBezTo>
                <a:cubicBezTo>
                  <a:pt x="10252" y="20298"/>
                  <a:pt x="10252" y="20298"/>
                  <a:pt x="10252" y="20298"/>
                </a:cubicBezTo>
                <a:cubicBezTo>
                  <a:pt x="10221" y="20358"/>
                  <a:pt x="10252" y="20358"/>
                  <a:pt x="10252" y="20358"/>
                </a:cubicBezTo>
                <a:cubicBezTo>
                  <a:pt x="10283" y="20358"/>
                  <a:pt x="10283" y="20298"/>
                  <a:pt x="10283" y="20298"/>
                </a:cubicBezTo>
                <a:cubicBezTo>
                  <a:pt x="10283" y="20298"/>
                  <a:pt x="10315" y="20298"/>
                  <a:pt x="10315" y="20298"/>
                </a:cubicBezTo>
                <a:cubicBezTo>
                  <a:pt x="10346" y="20298"/>
                  <a:pt x="10346" y="20298"/>
                  <a:pt x="10346" y="20298"/>
                </a:cubicBezTo>
                <a:cubicBezTo>
                  <a:pt x="10377" y="20298"/>
                  <a:pt x="10377" y="20298"/>
                  <a:pt x="10346" y="20358"/>
                </a:cubicBezTo>
                <a:cubicBezTo>
                  <a:pt x="10346" y="20358"/>
                  <a:pt x="10377" y="20417"/>
                  <a:pt x="10346" y="20417"/>
                </a:cubicBezTo>
                <a:cubicBezTo>
                  <a:pt x="10346" y="20417"/>
                  <a:pt x="10346" y="20417"/>
                  <a:pt x="10315" y="20417"/>
                </a:cubicBezTo>
                <a:cubicBezTo>
                  <a:pt x="10283" y="20417"/>
                  <a:pt x="10283" y="20417"/>
                  <a:pt x="10252" y="20417"/>
                </a:cubicBezTo>
                <a:cubicBezTo>
                  <a:pt x="10221" y="20417"/>
                  <a:pt x="10221" y="20417"/>
                  <a:pt x="10190" y="20417"/>
                </a:cubicBezTo>
                <a:cubicBezTo>
                  <a:pt x="10158" y="20358"/>
                  <a:pt x="10127" y="20358"/>
                  <a:pt x="10127" y="20358"/>
                </a:cubicBezTo>
                <a:cubicBezTo>
                  <a:pt x="10065" y="20298"/>
                  <a:pt x="10033" y="20238"/>
                  <a:pt x="10002" y="20179"/>
                </a:cubicBezTo>
                <a:cubicBezTo>
                  <a:pt x="9971" y="20179"/>
                  <a:pt x="9940" y="20119"/>
                  <a:pt x="9940" y="20059"/>
                </a:cubicBezTo>
                <a:cubicBezTo>
                  <a:pt x="9908" y="20059"/>
                  <a:pt x="9877" y="20000"/>
                  <a:pt x="9846" y="19940"/>
                </a:cubicBezTo>
                <a:cubicBezTo>
                  <a:pt x="9846" y="19940"/>
                  <a:pt x="9846" y="19880"/>
                  <a:pt x="9815" y="19880"/>
                </a:cubicBezTo>
                <a:cubicBezTo>
                  <a:pt x="9815" y="19880"/>
                  <a:pt x="9815" y="19820"/>
                  <a:pt x="9815" y="19820"/>
                </a:cubicBezTo>
                <a:cubicBezTo>
                  <a:pt x="9815" y="19820"/>
                  <a:pt x="9815" y="19761"/>
                  <a:pt x="9815" y="19761"/>
                </a:cubicBezTo>
                <a:cubicBezTo>
                  <a:pt x="9815" y="19701"/>
                  <a:pt x="9846" y="19701"/>
                  <a:pt x="9815" y="19701"/>
                </a:cubicBezTo>
                <a:cubicBezTo>
                  <a:pt x="9815" y="19641"/>
                  <a:pt x="9815" y="19641"/>
                  <a:pt x="9783" y="19641"/>
                </a:cubicBezTo>
                <a:cubicBezTo>
                  <a:pt x="9783" y="19641"/>
                  <a:pt x="9783" y="19582"/>
                  <a:pt x="9783" y="19582"/>
                </a:cubicBezTo>
                <a:cubicBezTo>
                  <a:pt x="9752" y="19522"/>
                  <a:pt x="9721" y="19402"/>
                  <a:pt x="9690" y="19343"/>
                </a:cubicBezTo>
                <a:cubicBezTo>
                  <a:pt x="9658" y="19283"/>
                  <a:pt x="9596" y="19223"/>
                  <a:pt x="9564" y="19164"/>
                </a:cubicBezTo>
                <a:cubicBezTo>
                  <a:pt x="9533" y="19104"/>
                  <a:pt x="9533" y="19104"/>
                  <a:pt x="9502" y="19044"/>
                </a:cubicBezTo>
                <a:cubicBezTo>
                  <a:pt x="9502" y="19044"/>
                  <a:pt x="9471" y="19044"/>
                  <a:pt x="9439" y="18985"/>
                </a:cubicBezTo>
                <a:cubicBezTo>
                  <a:pt x="9439" y="18985"/>
                  <a:pt x="9439" y="18985"/>
                  <a:pt x="9408" y="18925"/>
                </a:cubicBezTo>
                <a:cubicBezTo>
                  <a:pt x="9377" y="18865"/>
                  <a:pt x="9346" y="18985"/>
                  <a:pt x="9346" y="19044"/>
                </a:cubicBezTo>
                <a:cubicBezTo>
                  <a:pt x="9346" y="19044"/>
                  <a:pt x="9346" y="19104"/>
                  <a:pt x="9346" y="19104"/>
                </a:cubicBezTo>
                <a:cubicBezTo>
                  <a:pt x="9346" y="19104"/>
                  <a:pt x="9346" y="19164"/>
                  <a:pt x="9314" y="19164"/>
                </a:cubicBezTo>
                <a:cubicBezTo>
                  <a:pt x="9314" y="19164"/>
                  <a:pt x="9314" y="19164"/>
                  <a:pt x="9314" y="19223"/>
                </a:cubicBezTo>
                <a:cubicBezTo>
                  <a:pt x="9314" y="19223"/>
                  <a:pt x="9314" y="19223"/>
                  <a:pt x="9346" y="19223"/>
                </a:cubicBezTo>
                <a:cubicBezTo>
                  <a:pt x="9346" y="19223"/>
                  <a:pt x="9346" y="19223"/>
                  <a:pt x="9377" y="19223"/>
                </a:cubicBezTo>
                <a:cubicBezTo>
                  <a:pt x="9377" y="19223"/>
                  <a:pt x="9377" y="19164"/>
                  <a:pt x="9408" y="19164"/>
                </a:cubicBezTo>
                <a:cubicBezTo>
                  <a:pt x="9408" y="19164"/>
                  <a:pt x="9408" y="19164"/>
                  <a:pt x="9408" y="19223"/>
                </a:cubicBezTo>
                <a:cubicBezTo>
                  <a:pt x="9408" y="19223"/>
                  <a:pt x="9408" y="19223"/>
                  <a:pt x="9377" y="19283"/>
                </a:cubicBezTo>
                <a:cubicBezTo>
                  <a:pt x="9377" y="19283"/>
                  <a:pt x="9346" y="19283"/>
                  <a:pt x="9377" y="19283"/>
                </a:cubicBezTo>
                <a:cubicBezTo>
                  <a:pt x="9377" y="19343"/>
                  <a:pt x="9408" y="19283"/>
                  <a:pt x="9408" y="19283"/>
                </a:cubicBezTo>
                <a:cubicBezTo>
                  <a:pt x="9408" y="19283"/>
                  <a:pt x="9439" y="19343"/>
                  <a:pt x="9439" y="19343"/>
                </a:cubicBezTo>
                <a:cubicBezTo>
                  <a:pt x="9439" y="19343"/>
                  <a:pt x="9471" y="19343"/>
                  <a:pt x="9471" y="19343"/>
                </a:cubicBezTo>
                <a:cubicBezTo>
                  <a:pt x="9502" y="19343"/>
                  <a:pt x="9502" y="19343"/>
                  <a:pt x="9502" y="19343"/>
                </a:cubicBezTo>
                <a:cubicBezTo>
                  <a:pt x="9502" y="19402"/>
                  <a:pt x="9502" y="19402"/>
                  <a:pt x="9471" y="19402"/>
                </a:cubicBezTo>
                <a:cubicBezTo>
                  <a:pt x="9439" y="19402"/>
                  <a:pt x="9408" y="19402"/>
                  <a:pt x="9408" y="19402"/>
                </a:cubicBezTo>
                <a:cubicBezTo>
                  <a:pt x="9377" y="19402"/>
                  <a:pt x="9346" y="19462"/>
                  <a:pt x="9314" y="19462"/>
                </a:cubicBezTo>
                <a:cubicBezTo>
                  <a:pt x="9283" y="19462"/>
                  <a:pt x="9252" y="19462"/>
                  <a:pt x="9252" y="19522"/>
                </a:cubicBezTo>
                <a:cubicBezTo>
                  <a:pt x="9252" y="19522"/>
                  <a:pt x="9252" y="19582"/>
                  <a:pt x="9252" y="19582"/>
                </a:cubicBezTo>
                <a:cubicBezTo>
                  <a:pt x="9252" y="19641"/>
                  <a:pt x="9252" y="19641"/>
                  <a:pt x="9252" y="19701"/>
                </a:cubicBezTo>
                <a:cubicBezTo>
                  <a:pt x="9252" y="19761"/>
                  <a:pt x="9221" y="19761"/>
                  <a:pt x="9189" y="19761"/>
                </a:cubicBezTo>
                <a:cubicBezTo>
                  <a:pt x="9189" y="19761"/>
                  <a:pt x="9189" y="19820"/>
                  <a:pt x="9158" y="19880"/>
                </a:cubicBezTo>
                <a:cubicBezTo>
                  <a:pt x="9127" y="19880"/>
                  <a:pt x="9096" y="19940"/>
                  <a:pt x="9096" y="20000"/>
                </a:cubicBezTo>
                <a:cubicBezTo>
                  <a:pt x="9064" y="20000"/>
                  <a:pt x="9064" y="20059"/>
                  <a:pt x="9033" y="20059"/>
                </a:cubicBezTo>
                <a:cubicBezTo>
                  <a:pt x="9033" y="20059"/>
                  <a:pt x="9033" y="20059"/>
                  <a:pt x="9002" y="20059"/>
                </a:cubicBezTo>
                <a:cubicBezTo>
                  <a:pt x="9002" y="20000"/>
                  <a:pt x="9002" y="20000"/>
                  <a:pt x="9002" y="20000"/>
                </a:cubicBezTo>
                <a:cubicBezTo>
                  <a:pt x="9002" y="20000"/>
                  <a:pt x="9002" y="20000"/>
                  <a:pt x="8971" y="20000"/>
                </a:cubicBezTo>
                <a:cubicBezTo>
                  <a:pt x="8971" y="20000"/>
                  <a:pt x="8971" y="20000"/>
                  <a:pt x="8971" y="19940"/>
                </a:cubicBezTo>
                <a:cubicBezTo>
                  <a:pt x="8971" y="19940"/>
                  <a:pt x="8971" y="19880"/>
                  <a:pt x="8971" y="19880"/>
                </a:cubicBezTo>
                <a:cubicBezTo>
                  <a:pt x="8971" y="19820"/>
                  <a:pt x="9033" y="19880"/>
                  <a:pt x="9033" y="19820"/>
                </a:cubicBezTo>
                <a:cubicBezTo>
                  <a:pt x="9033" y="19820"/>
                  <a:pt x="9064" y="19761"/>
                  <a:pt x="9064" y="19701"/>
                </a:cubicBezTo>
                <a:cubicBezTo>
                  <a:pt x="9064" y="19701"/>
                  <a:pt x="9033" y="19761"/>
                  <a:pt x="9033" y="19761"/>
                </a:cubicBezTo>
                <a:cubicBezTo>
                  <a:pt x="9033" y="19761"/>
                  <a:pt x="9033" y="19761"/>
                  <a:pt x="9033" y="19761"/>
                </a:cubicBezTo>
                <a:cubicBezTo>
                  <a:pt x="9002" y="19761"/>
                  <a:pt x="9002" y="19820"/>
                  <a:pt x="8971" y="19820"/>
                </a:cubicBezTo>
                <a:cubicBezTo>
                  <a:pt x="8939" y="19820"/>
                  <a:pt x="8939" y="19820"/>
                  <a:pt x="8908" y="19820"/>
                </a:cubicBezTo>
                <a:cubicBezTo>
                  <a:pt x="8877" y="19820"/>
                  <a:pt x="8877" y="19820"/>
                  <a:pt x="8846" y="19880"/>
                </a:cubicBezTo>
                <a:cubicBezTo>
                  <a:pt x="8814" y="19880"/>
                  <a:pt x="8814" y="19880"/>
                  <a:pt x="8783" y="19880"/>
                </a:cubicBezTo>
                <a:cubicBezTo>
                  <a:pt x="8783" y="19880"/>
                  <a:pt x="8752" y="19880"/>
                  <a:pt x="8721" y="19940"/>
                </a:cubicBezTo>
                <a:cubicBezTo>
                  <a:pt x="8721" y="19940"/>
                  <a:pt x="8689" y="19940"/>
                  <a:pt x="8658" y="20000"/>
                </a:cubicBezTo>
                <a:cubicBezTo>
                  <a:pt x="8658" y="20000"/>
                  <a:pt x="8627" y="20000"/>
                  <a:pt x="8595" y="20000"/>
                </a:cubicBezTo>
                <a:cubicBezTo>
                  <a:pt x="8564" y="20000"/>
                  <a:pt x="8533" y="20000"/>
                  <a:pt x="8533" y="20059"/>
                </a:cubicBezTo>
                <a:cubicBezTo>
                  <a:pt x="8502" y="20119"/>
                  <a:pt x="8502" y="20119"/>
                  <a:pt x="8470" y="20179"/>
                </a:cubicBezTo>
                <a:cubicBezTo>
                  <a:pt x="8470" y="20179"/>
                  <a:pt x="8439" y="20238"/>
                  <a:pt x="8439" y="20238"/>
                </a:cubicBezTo>
                <a:cubicBezTo>
                  <a:pt x="8408" y="20298"/>
                  <a:pt x="8408" y="20298"/>
                  <a:pt x="8408" y="20358"/>
                </a:cubicBezTo>
                <a:cubicBezTo>
                  <a:pt x="8377" y="20358"/>
                  <a:pt x="8377" y="20358"/>
                  <a:pt x="8377" y="20417"/>
                </a:cubicBezTo>
                <a:cubicBezTo>
                  <a:pt x="8377" y="20477"/>
                  <a:pt x="8377" y="20477"/>
                  <a:pt x="8345" y="20477"/>
                </a:cubicBezTo>
                <a:cubicBezTo>
                  <a:pt x="8345" y="20537"/>
                  <a:pt x="8345" y="20537"/>
                  <a:pt x="8345" y="20597"/>
                </a:cubicBezTo>
                <a:cubicBezTo>
                  <a:pt x="8345" y="20537"/>
                  <a:pt x="8345" y="20477"/>
                  <a:pt x="8345" y="20477"/>
                </a:cubicBezTo>
                <a:cubicBezTo>
                  <a:pt x="8345" y="20417"/>
                  <a:pt x="8314" y="20417"/>
                  <a:pt x="8314" y="20417"/>
                </a:cubicBezTo>
                <a:cubicBezTo>
                  <a:pt x="8314" y="20358"/>
                  <a:pt x="8345" y="20358"/>
                  <a:pt x="8345" y="20358"/>
                </a:cubicBezTo>
                <a:cubicBezTo>
                  <a:pt x="8345" y="20298"/>
                  <a:pt x="8345" y="20298"/>
                  <a:pt x="8345" y="20238"/>
                </a:cubicBezTo>
                <a:cubicBezTo>
                  <a:pt x="8345" y="20179"/>
                  <a:pt x="8314" y="20298"/>
                  <a:pt x="8314" y="20238"/>
                </a:cubicBezTo>
                <a:cubicBezTo>
                  <a:pt x="8314" y="20179"/>
                  <a:pt x="8314" y="20179"/>
                  <a:pt x="8283" y="20179"/>
                </a:cubicBezTo>
                <a:cubicBezTo>
                  <a:pt x="8283" y="20179"/>
                  <a:pt x="8283" y="20238"/>
                  <a:pt x="8283" y="20238"/>
                </a:cubicBezTo>
                <a:cubicBezTo>
                  <a:pt x="8283" y="20238"/>
                  <a:pt x="8283" y="20179"/>
                  <a:pt x="8283" y="20179"/>
                </a:cubicBezTo>
                <a:cubicBezTo>
                  <a:pt x="8283" y="20179"/>
                  <a:pt x="8283" y="20179"/>
                  <a:pt x="8283" y="20179"/>
                </a:cubicBezTo>
                <a:cubicBezTo>
                  <a:pt x="8252" y="20119"/>
                  <a:pt x="8283" y="20119"/>
                  <a:pt x="8252" y="20119"/>
                </a:cubicBezTo>
                <a:cubicBezTo>
                  <a:pt x="8252" y="20119"/>
                  <a:pt x="8220" y="20179"/>
                  <a:pt x="8220" y="20179"/>
                </a:cubicBezTo>
                <a:cubicBezTo>
                  <a:pt x="8220" y="20238"/>
                  <a:pt x="8252" y="20238"/>
                  <a:pt x="8252" y="20238"/>
                </a:cubicBezTo>
                <a:cubicBezTo>
                  <a:pt x="8252" y="20238"/>
                  <a:pt x="8252" y="20298"/>
                  <a:pt x="8252" y="20298"/>
                </a:cubicBezTo>
                <a:cubicBezTo>
                  <a:pt x="8220" y="20358"/>
                  <a:pt x="8220" y="20358"/>
                  <a:pt x="8189" y="20358"/>
                </a:cubicBezTo>
                <a:cubicBezTo>
                  <a:pt x="8189" y="20417"/>
                  <a:pt x="8158" y="20417"/>
                  <a:pt x="8158" y="20417"/>
                </a:cubicBezTo>
                <a:cubicBezTo>
                  <a:pt x="8158" y="20417"/>
                  <a:pt x="8158" y="20477"/>
                  <a:pt x="8127" y="20477"/>
                </a:cubicBezTo>
                <a:cubicBezTo>
                  <a:pt x="8127" y="20417"/>
                  <a:pt x="8127" y="20417"/>
                  <a:pt x="8158" y="20358"/>
                </a:cubicBezTo>
                <a:cubicBezTo>
                  <a:pt x="8158" y="20358"/>
                  <a:pt x="8158" y="20358"/>
                  <a:pt x="8158" y="20298"/>
                </a:cubicBezTo>
                <a:cubicBezTo>
                  <a:pt x="8158" y="20298"/>
                  <a:pt x="8127" y="20298"/>
                  <a:pt x="8095" y="20298"/>
                </a:cubicBezTo>
                <a:cubicBezTo>
                  <a:pt x="8095" y="20298"/>
                  <a:pt x="8064" y="20298"/>
                  <a:pt x="8064" y="20298"/>
                </a:cubicBezTo>
                <a:cubicBezTo>
                  <a:pt x="8064" y="20358"/>
                  <a:pt x="8033" y="20358"/>
                  <a:pt x="8033" y="20358"/>
                </a:cubicBezTo>
                <a:cubicBezTo>
                  <a:pt x="8033" y="20358"/>
                  <a:pt x="8002" y="20358"/>
                  <a:pt x="8002" y="20358"/>
                </a:cubicBezTo>
                <a:cubicBezTo>
                  <a:pt x="7970" y="20358"/>
                  <a:pt x="8002" y="20358"/>
                  <a:pt x="8002" y="20358"/>
                </a:cubicBezTo>
                <a:cubicBezTo>
                  <a:pt x="8002" y="20417"/>
                  <a:pt x="7970" y="20477"/>
                  <a:pt x="7939" y="20477"/>
                </a:cubicBezTo>
                <a:cubicBezTo>
                  <a:pt x="7939" y="20537"/>
                  <a:pt x="7939" y="20597"/>
                  <a:pt x="7908" y="20597"/>
                </a:cubicBezTo>
                <a:cubicBezTo>
                  <a:pt x="7877" y="20656"/>
                  <a:pt x="7845" y="20656"/>
                  <a:pt x="7845" y="20656"/>
                </a:cubicBezTo>
                <a:cubicBezTo>
                  <a:pt x="7814" y="20656"/>
                  <a:pt x="7783" y="20716"/>
                  <a:pt x="7783" y="20716"/>
                </a:cubicBezTo>
                <a:cubicBezTo>
                  <a:pt x="7752" y="20776"/>
                  <a:pt x="7720" y="20776"/>
                  <a:pt x="7689" y="20716"/>
                </a:cubicBezTo>
                <a:cubicBezTo>
                  <a:pt x="7689" y="20716"/>
                  <a:pt x="7658" y="20776"/>
                  <a:pt x="7658" y="20776"/>
                </a:cubicBezTo>
                <a:cubicBezTo>
                  <a:pt x="7626" y="20835"/>
                  <a:pt x="7626" y="20835"/>
                  <a:pt x="7658" y="20835"/>
                </a:cubicBezTo>
                <a:cubicBezTo>
                  <a:pt x="7658" y="20895"/>
                  <a:pt x="7658" y="20895"/>
                  <a:pt x="7658" y="20895"/>
                </a:cubicBezTo>
                <a:cubicBezTo>
                  <a:pt x="7658" y="20955"/>
                  <a:pt x="7658" y="21014"/>
                  <a:pt x="7689" y="21014"/>
                </a:cubicBezTo>
                <a:cubicBezTo>
                  <a:pt x="7689" y="21014"/>
                  <a:pt x="7752" y="21074"/>
                  <a:pt x="7752" y="21014"/>
                </a:cubicBezTo>
                <a:cubicBezTo>
                  <a:pt x="7752" y="21014"/>
                  <a:pt x="7720" y="20955"/>
                  <a:pt x="7752" y="20955"/>
                </a:cubicBezTo>
                <a:cubicBezTo>
                  <a:pt x="7752" y="20955"/>
                  <a:pt x="7752" y="20955"/>
                  <a:pt x="7783" y="21014"/>
                </a:cubicBezTo>
                <a:cubicBezTo>
                  <a:pt x="7783" y="21014"/>
                  <a:pt x="7783" y="21014"/>
                  <a:pt x="7783" y="21014"/>
                </a:cubicBezTo>
                <a:cubicBezTo>
                  <a:pt x="7783" y="21074"/>
                  <a:pt x="7783" y="21074"/>
                  <a:pt x="7752" y="21074"/>
                </a:cubicBezTo>
                <a:cubicBezTo>
                  <a:pt x="7752" y="21074"/>
                  <a:pt x="7752" y="21134"/>
                  <a:pt x="7720" y="21134"/>
                </a:cubicBezTo>
                <a:cubicBezTo>
                  <a:pt x="7720" y="21134"/>
                  <a:pt x="7720" y="21134"/>
                  <a:pt x="7689" y="21074"/>
                </a:cubicBezTo>
                <a:cubicBezTo>
                  <a:pt x="7689" y="21074"/>
                  <a:pt x="7658" y="21074"/>
                  <a:pt x="7626" y="21074"/>
                </a:cubicBezTo>
                <a:cubicBezTo>
                  <a:pt x="7595" y="21074"/>
                  <a:pt x="7595" y="21074"/>
                  <a:pt x="7564" y="21074"/>
                </a:cubicBezTo>
                <a:cubicBezTo>
                  <a:pt x="7564" y="21074"/>
                  <a:pt x="7533" y="21074"/>
                  <a:pt x="7533" y="21074"/>
                </a:cubicBezTo>
                <a:cubicBezTo>
                  <a:pt x="7501" y="21014"/>
                  <a:pt x="7501" y="21014"/>
                  <a:pt x="7501" y="21014"/>
                </a:cubicBezTo>
                <a:cubicBezTo>
                  <a:pt x="7470" y="21014"/>
                  <a:pt x="7470" y="21074"/>
                  <a:pt x="7470" y="21134"/>
                </a:cubicBezTo>
                <a:cubicBezTo>
                  <a:pt x="7501" y="21134"/>
                  <a:pt x="7501" y="21134"/>
                  <a:pt x="7501" y="21134"/>
                </a:cubicBezTo>
                <a:cubicBezTo>
                  <a:pt x="7501" y="21194"/>
                  <a:pt x="7501" y="21194"/>
                  <a:pt x="7501" y="21194"/>
                </a:cubicBezTo>
                <a:cubicBezTo>
                  <a:pt x="7533" y="21134"/>
                  <a:pt x="7439" y="21134"/>
                  <a:pt x="7439" y="21074"/>
                </a:cubicBezTo>
                <a:cubicBezTo>
                  <a:pt x="7470" y="21014"/>
                  <a:pt x="7501" y="21014"/>
                  <a:pt x="7501" y="20955"/>
                </a:cubicBezTo>
                <a:cubicBezTo>
                  <a:pt x="7533" y="20955"/>
                  <a:pt x="7533" y="20895"/>
                  <a:pt x="7533" y="20835"/>
                </a:cubicBezTo>
                <a:cubicBezTo>
                  <a:pt x="7533" y="20835"/>
                  <a:pt x="7564" y="20776"/>
                  <a:pt x="7595" y="20776"/>
                </a:cubicBezTo>
                <a:cubicBezTo>
                  <a:pt x="7595" y="20776"/>
                  <a:pt x="7595" y="20835"/>
                  <a:pt x="7626" y="20776"/>
                </a:cubicBezTo>
                <a:cubicBezTo>
                  <a:pt x="7658" y="20776"/>
                  <a:pt x="7658" y="20716"/>
                  <a:pt x="7658" y="20656"/>
                </a:cubicBezTo>
                <a:cubicBezTo>
                  <a:pt x="7689" y="20597"/>
                  <a:pt x="7689" y="20597"/>
                  <a:pt x="7689" y="20597"/>
                </a:cubicBezTo>
                <a:cubicBezTo>
                  <a:pt x="7720" y="20537"/>
                  <a:pt x="7720" y="20537"/>
                  <a:pt x="7720" y="20537"/>
                </a:cubicBezTo>
                <a:cubicBezTo>
                  <a:pt x="7752" y="20537"/>
                  <a:pt x="7783" y="20537"/>
                  <a:pt x="7783" y="20597"/>
                </a:cubicBezTo>
                <a:cubicBezTo>
                  <a:pt x="7783" y="20597"/>
                  <a:pt x="7783" y="20656"/>
                  <a:pt x="7783" y="20656"/>
                </a:cubicBezTo>
                <a:cubicBezTo>
                  <a:pt x="7814" y="20597"/>
                  <a:pt x="7814" y="20597"/>
                  <a:pt x="7814" y="20597"/>
                </a:cubicBezTo>
                <a:cubicBezTo>
                  <a:pt x="7814" y="20537"/>
                  <a:pt x="7845" y="20477"/>
                  <a:pt x="7877" y="20477"/>
                </a:cubicBezTo>
                <a:cubicBezTo>
                  <a:pt x="7877" y="20477"/>
                  <a:pt x="7908" y="20477"/>
                  <a:pt x="7908" y="20477"/>
                </a:cubicBezTo>
                <a:cubicBezTo>
                  <a:pt x="7908" y="20417"/>
                  <a:pt x="7939" y="20417"/>
                  <a:pt x="7939" y="20358"/>
                </a:cubicBezTo>
                <a:cubicBezTo>
                  <a:pt x="7939" y="20358"/>
                  <a:pt x="7939" y="20298"/>
                  <a:pt x="7970" y="20238"/>
                </a:cubicBezTo>
                <a:cubicBezTo>
                  <a:pt x="8002" y="20179"/>
                  <a:pt x="8033" y="20179"/>
                  <a:pt x="8064" y="20179"/>
                </a:cubicBezTo>
                <a:cubicBezTo>
                  <a:pt x="8095" y="20179"/>
                  <a:pt x="8095" y="20179"/>
                  <a:pt x="8095" y="20179"/>
                </a:cubicBezTo>
                <a:cubicBezTo>
                  <a:pt x="8127" y="20179"/>
                  <a:pt x="8158" y="20179"/>
                  <a:pt x="8158" y="20179"/>
                </a:cubicBezTo>
                <a:cubicBezTo>
                  <a:pt x="8189" y="20179"/>
                  <a:pt x="8220" y="20119"/>
                  <a:pt x="8220" y="20119"/>
                </a:cubicBezTo>
                <a:cubicBezTo>
                  <a:pt x="8252" y="20119"/>
                  <a:pt x="8252" y="20119"/>
                  <a:pt x="8283" y="20119"/>
                </a:cubicBezTo>
                <a:cubicBezTo>
                  <a:pt x="8314" y="20119"/>
                  <a:pt x="8314" y="20119"/>
                  <a:pt x="8314" y="20179"/>
                </a:cubicBezTo>
                <a:cubicBezTo>
                  <a:pt x="8345" y="20179"/>
                  <a:pt x="8345" y="20119"/>
                  <a:pt x="8377" y="20119"/>
                </a:cubicBezTo>
                <a:cubicBezTo>
                  <a:pt x="8377" y="20059"/>
                  <a:pt x="8377" y="20059"/>
                  <a:pt x="8408" y="20059"/>
                </a:cubicBezTo>
                <a:cubicBezTo>
                  <a:pt x="8408" y="20059"/>
                  <a:pt x="8439" y="20059"/>
                  <a:pt x="8439" y="20059"/>
                </a:cubicBezTo>
                <a:cubicBezTo>
                  <a:pt x="8470" y="20000"/>
                  <a:pt x="8470" y="19940"/>
                  <a:pt x="8502" y="19940"/>
                </a:cubicBezTo>
                <a:cubicBezTo>
                  <a:pt x="8533" y="19880"/>
                  <a:pt x="8564" y="19820"/>
                  <a:pt x="8627" y="19820"/>
                </a:cubicBezTo>
                <a:cubicBezTo>
                  <a:pt x="8658" y="19761"/>
                  <a:pt x="8721" y="19761"/>
                  <a:pt x="8752" y="19701"/>
                </a:cubicBezTo>
                <a:cubicBezTo>
                  <a:pt x="8752" y="19701"/>
                  <a:pt x="8783" y="19641"/>
                  <a:pt x="8814" y="19641"/>
                </a:cubicBezTo>
                <a:cubicBezTo>
                  <a:pt x="8846" y="19641"/>
                  <a:pt x="8877" y="19641"/>
                  <a:pt x="8877" y="19582"/>
                </a:cubicBezTo>
                <a:cubicBezTo>
                  <a:pt x="8877" y="19582"/>
                  <a:pt x="8877" y="19582"/>
                  <a:pt x="8877" y="19522"/>
                </a:cubicBezTo>
                <a:cubicBezTo>
                  <a:pt x="8846" y="19522"/>
                  <a:pt x="8846" y="19522"/>
                  <a:pt x="8846" y="19462"/>
                </a:cubicBezTo>
                <a:cubicBezTo>
                  <a:pt x="8846" y="19462"/>
                  <a:pt x="8814" y="19462"/>
                  <a:pt x="8814" y="19402"/>
                </a:cubicBezTo>
                <a:cubicBezTo>
                  <a:pt x="8783" y="19402"/>
                  <a:pt x="8783" y="19283"/>
                  <a:pt x="8752" y="19343"/>
                </a:cubicBezTo>
                <a:cubicBezTo>
                  <a:pt x="8752" y="19343"/>
                  <a:pt x="8752" y="19402"/>
                  <a:pt x="8752" y="19402"/>
                </a:cubicBezTo>
                <a:cubicBezTo>
                  <a:pt x="8752" y="19462"/>
                  <a:pt x="8721" y="19522"/>
                  <a:pt x="8689" y="19522"/>
                </a:cubicBezTo>
                <a:cubicBezTo>
                  <a:pt x="8658" y="19582"/>
                  <a:pt x="8627" y="19582"/>
                  <a:pt x="8595" y="19582"/>
                </a:cubicBezTo>
                <a:cubicBezTo>
                  <a:pt x="8595" y="19582"/>
                  <a:pt x="8564" y="19522"/>
                  <a:pt x="8533" y="19522"/>
                </a:cubicBezTo>
                <a:cubicBezTo>
                  <a:pt x="8502" y="19522"/>
                  <a:pt x="8470" y="19522"/>
                  <a:pt x="8439" y="19522"/>
                </a:cubicBezTo>
                <a:cubicBezTo>
                  <a:pt x="8408" y="19522"/>
                  <a:pt x="8377" y="19522"/>
                  <a:pt x="8345" y="19522"/>
                </a:cubicBezTo>
                <a:cubicBezTo>
                  <a:pt x="8314" y="19582"/>
                  <a:pt x="8314" y="19641"/>
                  <a:pt x="8314" y="19701"/>
                </a:cubicBezTo>
                <a:cubicBezTo>
                  <a:pt x="8283" y="19701"/>
                  <a:pt x="8283" y="19701"/>
                  <a:pt x="8283" y="19761"/>
                </a:cubicBezTo>
                <a:cubicBezTo>
                  <a:pt x="8283" y="19761"/>
                  <a:pt x="8283" y="19761"/>
                  <a:pt x="8283" y="19820"/>
                </a:cubicBezTo>
                <a:cubicBezTo>
                  <a:pt x="8283" y="19820"/>
                  <a:pt x="8252" y="19880"/>
                  <a:pt x="8252" y="19820"/>
                </a:cubicBezTo>
                <a:cubicBezTo>
                  <a:pt x="8220" y="19820"/>
                  <a:pt x="8220" y="19820"/>
                  <a:pt x="8220" y="19761"/>
                </a:cubicBezTo>
                <a:cubicBezTo>
                  <a:pt x="8220" y="19701"/>
                  <a:pt x="8189" y="19701"/>
                  <a:pt x="8158" y="19761"/>
                </a:cubicBezTo>
                <a:cubicBezTo>
                  <a:pt x="8158" y="19761"/>
                  <a:pt x="8127" y="19761"/>
                  <a:pt x="8095" y="19761"/>
                </a:cubicBezTo>
                <a:cubicBezTo>
                  <a:pt x="8064" y="19820"/>
                  <a:pt x="8064" y="19880"/>
                  <a:pt x="8033" y="19880"/>
                </a:cubicBezTo>
                <a:cubicBezTo>
                  <a:pt x="8033" y="19880"/>
                  <a:pt x="8033" y="19880"/>
                  <a:pt x="8002" y="19880"/>
                </a:cubicBezTo>
                <a:cubicBezTo>
                  <a:pt x="8002" y="19940"/>
                  <a:pt x="8002" y="19940"/>
                  <a:pt x="7970" y="19940"/>
                </a:cubicBezTo>
                <a:cubicBezTo>
                  <a:pt x="7939" y="20000"/>
                  <a:pt x="7908" y="20000"/>
                  <a:pt x="7877" y="20000"/>
                </a:cubicBezTo>
                <a:cubicBezTo>
                  <a:pt x="7845" y="20000"/>
                  <a:pt x="7845" y="20000"/>
                  <a:pt x="7845" y="20000"/>
                </a:cubicBezTo>
                <a:cubicBezTo>
                  <a:pt x="7814" y="20000"/>
                  <a:pt x="7814" y="20000"/>
                  <a:pt x="7814" y="20000"/>
                </a:cubicBezTo>
                <a:cubicBezTo>
                  <a:pt x="7783" y="20000"/>
                  <a:pt x="7752" y="19940"/>
                  <a:pt x="7752" y="20000"/>
                </a:cubicBezTo>
                <a:cubicBezTo>
                  <a:pt x="7752" y="20059"/>
                  <a:pt x="7814" y="20059"/>
                  <a:pt x="7814" y="20059"/>
                </a:cubicBezTo>
                <a:cubicBezTo>
                  <a:pt x="7814" y="20119"/>
                  <a:pt x="7752" y="20059"/>
                  <a:pt x="7720" y="20059"/>
                </a:cubicBezTo>
                <a:cubicBezTo>
                  <a:pt x="7689" y="20059"/>
                  <a:pt x="7689" y="20059"/>
                  <a:pt x="7658" y="20059"/>
                </a:cubicBezTo>
                <a:cubicBezTo>
                  <a:pt x="7626" y="20119"/>
                  <a:pt x="7595" y="20119"/>
                  <a:pt x="7564" y="20119"/>
                </a:cubicBezTo>
                <a:cubicBezTo>
                  <a:pt x="7564" y="20179"/>
                  <a:pt x="7533" y="20179"/>
                  <a:pt x="7501" y="20238"/>
                </a:cubicBezTo>
                <a:cubicBezTo>
                  <a:pt x="7439" y="20298"/>
                  <a:pt x="7408" y="20358"/>
                  <a:pt x="7345" y="20358"/>
                </a:cubicBezTo>
                <a:cubicBezTo>
                  <a:pt x="7314" y="20417"/>
                  <a:pt x="7283" y="20417"/>
                  <a:pt x="7251" y="20477"/>
                </a:cubicBezTo>
                <a:cubicBezTo>
                  <a:pt x="7251" y="20477"/>
                  <a:pt x="7220" y="20537"/>
                  <a:pt x="7189" y="20537"/>
                </a:cubicBezTo>
                <a:cubicBezTo>
                  <a:pt x="7189" y="20477"/>
                  <a:pt x="7251" y="20477"/>
                  <a:pt x="7251" y="20417"/>
                </a:cubicBezTo>
                <a:cubicBezTo>
                  <a:pt x="7251" y="20358"/>
                  <a:pt x="7283" y="20358"/>
                  <a:pt x="7283" y="20298"/>
                </a:cubicBezTo>
                <a:cubicBezTo>
                  <a:pt x="7314" y="20298"/>
                  <a:pt x="7345" y="20238"/>
                  <a:pt x="7345" y="20179"/>
                </a:cubicBezTo>
                <a:cubicBezTo>
                  <a:pt x="7314" y="20179"/>
                  <a:pt x="7314" y="20179"/>
                  <a:pt x="7314" y="20238"/>
                </a:cubicBezTo>
                <a:cubicBezTo>
                  <a:pt x="7283" y="20238"/>
                  <a:pt x="7283" y="20238"/>
                  <a:pt x="7251" y="20238"/>
                </a:cubicBezTo>
                <a:cubicBezTo>
                  <a:pt x="7251" y="20238"/>
                  <a:pt x="7251" y="20179"/>
                  <a:pt x="7251" y="20179"/>
                </a:cubicBezTo>
                <a:cubicBezTo>
                  <a:pt x="7220" y="20179"/>
                  <a:pt x="7220" y="20179"/>
                  <a:pt x="7189" y="20179"/>
                </a:cubicBezTo>
                <a:cubicBezTo>
                  <a:pt x="7189" y="20119"/>
                  <a:pt x="7189" y="20119"/>
                  <a:pt x="7189" y="20119"/>
                </a:cubicBezTo>
                <a:cubicBezTo>
                  <a:pt x="7189" y="20059"/>
                  <a:pt x="7158" y="20059"/>
                  <a:pt x="7126" y="20000"/>
                </a:cubicBezTo>
                <a:cubicBezTo>
                  <a:pt x="7126" y="20000"/>
                  <a:pt x="7126" y="19940"/>
                  <a:pt x="7126" y="20000"/>
                </a:cubicBezTo>
                <a:cubicBezTo>
                  <a:pt x="7095" y="20000"/>
                  <a:pt x="7095" y="20000"/>
                  <a:pt x="7095" y="20059"/>
                </a:cubicBezTo>
                <a:cubicBezTo>
                  <a:pt x="7095" y="20059"/>
                  <a:pt x="7095" y="20059"/>
                  <a:pt x="7095" y="20119"/>
                </a:cubicBezTo>
                <a:cubicBezTo>
                  <a:pt x="7095" y="20119"/>
                  <a:pt x="7095" y="20179"/>
                  <a:pt x="7095" y="20179"/>
                </a:cubicBezTo>
                <a:cubicBezTo>
                  <a:pt x="7095" y="20238"/>
                  <a:pt x="7126" y="20298"/>
                  <a:pt x="7064" y="20298"/>
                </a:cubicBezTo>
                <a:cubicBezTo>
                  <a:pt x="7064" y="20298"/>
                  <a:pt x="7033" y="20298"/>
                  <a:pt x="7033" y="20298"/>
                </a:cubicBezTo>
                <a:cubicBezTo>
                  <a:pt x="7033" y="20298"/>
                  <a:pt x="7001" y="20298"/>
                  <a:pt x="7001" y="20238"/>
                </a:cubicBezTo>
                <a:cubicBezTo>
                  <a:pt x="6970" y="20238"/>
                  <a:pt x="6939" y="20238"/>
                  <a:pt x="6939" y="20238"/>
                </a:cubicBezTo>
                <a:cubicBezTo>
                  <a:pt x="6908" y="20238"/>
                  <a:pt x="6876" y="20238"/>
                  <a:pt x="6845" y="20238"/>
                </a:cubicBezTo>
                <a:cubicBezTo>
                  <a:pt x="6845" y="20298"/>
                  <a:pt x="6845" y="20298"/>
                  <a:pt x="6814" y="20298"/>
                </a:cubicBezTo>
                <a:cubicBezTo>
                  <a:pt x="6814" y="20298"/>
                  <a:pt x="6814" y="20298"/>
                  <a:pt x="6783" y="20298"/>
                </a:cubicBezTo>
                <a:cubicBezTo>
                  <a:pt x="6751" y="20358"/>
                  <a:pt x="6783" y="20358"/>
                  <a:pt x="6814" y="20417"/>
                </a:cubicBezTo>
                <a:cubicBezTo>
                  <a:pt x="6814" y="20417"/>
                  <a:pt x="6814" y="20477"/>
                  <a:pt x="6814" y="20477"/>
                </a:cubicBezTo>
                <a:cubicBezTo>
                  <a:pt x="6814" y="20477"/>
                  <a:pt x="6814" y="20477"/>
                  <a:pt x="6814" y="20537"/>
                </a:cubicBezTo>
                <a:cubicBezTo>
                  <a:pt x="6783" y="20537"/>
                  <a:pt x="6751" y="20477"/>
                  <a:pt x="6751" y="20477"/>
                </a:cubicBezTo>
                <a:cubicBezTo>
                  <a:pt x="6720" y="20477"/>
                  <a:pt x="6689" y="20477"/>
                  <a:pt x="6689" y="20537"/>
                </a:cubicBezTo>
                <a:cubicBezTo>
                  <a:pt x="6657" y="20537"/>
                  <a:pt x="6689" y="20537"/>
                  <a:pt x="6657" y="20537"/>
                </a:cubicBezTo>
                <a:cubicBezTo>
                  <a:pt x="6657" y="20597"/>
                  <a:pt x="6657" y="20537"/>
                  <a:pt x="6626" y="20537"/>
                </a:cubicBezTo>
                <a:cubicBezTo>
                  <a:pt x="6626" y="20537"/>
                  <a:pt x="6626" y="20477"/>
                  <a:pt x="6595" y="20537"/>
                </a:cubicBezTo>
                <a:cubicBezTo>
                  <a:pt x="6595" y="20537"/>
                  <a:pt x="6595" y="20597"/>
                  <a:pt x="6595" y="20597"/>
                </a:cubicBezTo>
                <a:cubicBezTo>
                  <a:pt x="6595" y="20597"/>
                  <a:pt x="6595" y="20597"/>
                  <a:pt x="6564" y="20597"/>
                </a:cubicBezTo>
                <a:cubicBezTo>
                  <a:pt x="6564" y="20597"/>
                  <a:pt x="6564" y="20537"/>
                  <a:pt x="6564" y="20597"/>
                </a:cubicBezTo>
                <a:cubicBezTo>
                  <a:pt x="6532" y="20597"/>
                  <a:pt x="6532" y="20716"/>
                  <a:pt x="6564" y="20716"/>
                </a:cubicBezTo>
                <a:cubicBezTo>
                  <a:pt x="6564" y="20716"/>
                  <a:pt x="6564" y="20716"/>
                  <a:pt x="6595" y="20776"/>
                </a:cubicBezTo>
                <a:cubicBezTo>
                  <a:pt x="6595" y="20776"/>
                  <a:pt x="6595" y="20776"/>
                  <a:pt x="6626" y="20776"/>
                </a:cubicBezTo>
                <a:cubicBezTo>
                  <a:pt x="6626" y="20835"/>
                  <a:pt x="6657" y="20776"/>
                  <a:pt x="6657" y="20835"/>
                </a:cubicBezTo>
                <a:cubicBezTo>
                  <a:pt x="6657" y="20835"/>
                  <a:pt x="6689" y="20835"/>
                  <a:pt x="6657" y="20835"/>
                </a:cubicBezTo>
                <a:cubicBezTo>
                  <a:pt x="6657" y="20895"/>
                  <a:pt x="6626" y="20835"/>
                  <a:pt x="6626" y="20895"/>
                </a:cubicBezTo>
                <a:cubicBezTo>
                  <a:pt x="6626" y="20895"/>
                  <a:pt x="6626" y="20895"/>
                  <a:pt x="6595" y="20895"/>
                </a:cubicBezTo>
                <a:cubicBezTo>
                  <a:pt x="6595" y="20895"/>
                  <a:pt x="6564" y="20895"/>
                  <a:pt x="6564" y="20895"/>
                </a:cubicBezTo>
                <a:cubicBezTo>
                  <a:pt x="6532" y="20895"/>
                  <a:pt x="6532" y="20955"/>
                  <a:pt x="6532" y="20955"/>
                </a:cubicBezTo>
                <a:cubicBezTo>
                  <a:pt x="6564" y="20955"/>
                  <a:pt x="6595" y="20955"/>
                  <a:pt x="6626" y="20955"/>
                </a:cubicBezTo>
                <a:cubicBezTo>
                  <a:pt x="6626" y="20955"/>
                  <a:pt x="6657" y="20955"/>
                  <a:pt x="6657" y="20955"/>
                </a:cubicBezTo>
                <a:cubicBezTo>
                  <a:pt x="6689" y="20955"/>
                  <a:pt x="6720" y="20955"/>
                  <a:pt x="6720" y="20895"/>
                </a:cubicBezTo>
                <a:cubicBezTo>
                  <a:pt x="6751" y="20895"/>
                  <a:pt x="6751" y="20895"/>
                  <a:pt x="6783" y="20955"/>
                </a:cubicBezTo>
                <a:cubicBezTo>
                  <a:pt x="6783" y="20955"/>
                  <a:pt x="6783" y="20955"/>
                  <a:pt x="6814" y="20955"/>
                </a:cubicBezTo>
                <a:cubicBezTo>
                  <a:pt x="6814" y="20955"/>
                  <a:pt x="6814" y="20955"/>
                  <a:pt x="6814" y="21014"/>
                </a:cubicBezTo>
                <a:cubicBezTo>
                  <a:pt x="6814" y="21014"/>
                  <a:pt x="6783" y="21014"/>
                  <a:pt x="6751" y="21014"/>
                </a:cubicBezTo>
                <a:cubicBezTo>
                  <a:pt x="6751" y="21074"/>
                  <a:pt x="6751" y="21074"/>
                  <a:pt x="6751" y="21074"/>
                </a:cubicBezTo>
                <a:cubicBezTo>
                  <a:pt x="6751" y="21074"/>
                  <a:pt x="6751" y="21074"/>
                  <a:pt x="6751" y="21074"/>
                </a:cubicBezTo>
                <a:cubicBezTo>
                  <a:pt x="6720" y="21074"/>
                  <a:pt x="6720" y="21074"/>
                  <a:pt x="6720" y="21074"/>
                </a:cubicBezTo>
                <a:cubicBezTo>
                  <a:pt x="6751" y="21134"/>
                  <a:pt x="6751" y="21074"/>
                  <a:pt x="6751" y="21134"/>
                </a:cubicBezTo>
                <a:cubicBezTo>
                  <a:pt x="6751" y="21194"/>
                  <a:pt x="6751" y="21194"/>
                  <a:pt x="6783" y="21194"/>
                </a:cubicBezTo>
                <a:cubicBezTo>
                  <a:pt x="6783" y="21194"/>
                  <a:pt x="6783" y="21194"/>
                  <a:pt x="6814" y="21194"/>
                </a:cubicBezTo>
                <a:cubicBezTo>
                  <a:pt x="6814" y="21253"/>
                  <a:pt x="6814" y="21313"/>
                  <a:pt x="6783" y="21253"/>
                </a:cubicBezTo>
                <a:cubicBezTo>
                  <a:pt x="6783" y="21253"/>
                  <a:pt x="6751" y="21194"/>
                  <a:pt x="6720" y="21194"/>
                </a:cubicBezTo>
                <a:cubicBezTo>
                  <a:pt x="6720" y="21194"/>
                  <a:pt x="6689" y="21194"/>
                  <a:pt x="6657" y="21134"/>
                </a:cubicBezTo>
                <a:cubicBezTo>
                  <a:pt x="6626" y="21134"/>
                  <a:pt x="6595" y="21074"/>
                  <a:pt x="6532" y="21074"/>
                </a:cubicBezTo>
                <a:cubicBezTo>
                  <a:pt x="6501" y="21074"/>
                  <a:pt x="6470" y="21014"/>
                  <a:pt x="6439" y="21014"/>
                </a:cubicBezTo>
                <a:cubicBezTo>
                  <a:pt x="6439" y="20955"/>
                  <a:pt x="6407" y="21014"/>
                  <a:pt x="6376" y="20955"/>
                </a:cubicBezTo>
                <a:cubicBezTo>
                  <a:pt x="6376" y="20955"/>
                  <a:pt x="6345" y="20955"/>
                  <a:pt x="6345" y="20955"/>
                </a:cubicBezTo>
                <a:cubicBezTo>
                  <a:pt x="6314" y="20895"/>
                  <a:pt x="6314" y="20895"/>
                  <a:pt x="6314" y="20895"/>
                </a:cubicBezTo>
                <a:cubicBezTo>
                  <a:pt x="6282" y="20895"/>
                  <a:pt x="6251" y="20895"/>
                  <a:pt x="6220" y="20835"/>
                </a:cubicBezTo>
                <a:cubicBezTo>
                  <a:pt x="6189" y="20835"/>
                  <a:pt x="6189" y="20776"/>
                  <a:pt x="6157" y="20776"/>
                </a:cubicBezTo>
                <a:cubicBezTo>
                  <a:pt x="6126" y="20776"/>
                  <a:pt x="6095" y="20776"/>
                  <a:pt x="6064" y="20776"/>
                </a:cubicBezTo>
                <a:cubicBezTo>
                  <a:pt x="6032" y="20716"/>
                  <a:pt x="6001" y="20716"/>
                  <a:pt x="6001" y="20716"/>
                </a:cubicBezTo>
                <a:cubicBezTo>
                  <a:pt x="5970" y="20656"/>
                  <a:pt x="5939" y="20656"/>
                  <a:pt x="5907" y="20597"/>
                </a:cubicBezTo>
                <a:cubicBezTo>
                  <a:pt x="5876" y="20597"/>
                  <a:pt x="5845" y="20597"/>
                  <a:pt x="5814" y="20597"/>
                </a:cubicBezTo>
                <a:cubicBezTo>
                  <a:pt x="5814" y="20597"/>
                  <a:pt x="5782" y="20537"/>
                  <a:pt x="5751" y="20537"/>
                </a:cubicBezTo>
                <a:cubicBezTo>
                  <a:pt x="5720" y="20537"/>
                  <a:pt x="5688" y="20477"/>
                  <a:pt x="5688" y="20477"/>
                </a:cubicBezTo>
                <a:cubicBezTo>
                  <a:pt x="5657" y="20477"/>
                  <a:pt x="5657" y="20477"/>
                  <a:pt x="5626" y="20477"/>
                </a:cubicBezTo>
                <a:cubicBezTo>
                  <a:pt x="5626" y="20417"/>
                  <a:pt x="5595" y="20417"/>
                  <a:pt x="5595" y="20417"/>
                </a:cubicBezTo>
                <a:cubicBezTo>
                  <a:pt x="5563" y="20417"/>
                  <a:pt x="5563" y="20417"/>
                  <a:pt x="5563" y="20358"/>
                </a:cubicBezTo>
                <a:cubicBezTo>
                  <a:pt x="5532" y="20358"/>
                  <a:pt x="5501" y="20358"/>
                  <a:pt x="5501" y="20358"/>
                </a:cubicBezTo>
                <a:cubicBezTo>
                  <a:pt x="5470" y="20358"/>
                  <a:pt x="5470" y="20298"/>
                  <a:pt x="5438" y="20298"/>
                </a:cubicBezTo>
                <a:cubicBezTo>
                  <a:pt x="5438" y="20298"/>
                  <a:pt x="5438" y="20298"/>
                  <a:pt x="5407" y="20238"/>
                </a:cubicBezTo>
                <a:cubicBezTo>
                  <a:pt x="5407" y="20238"/>
                  <a:pt x="5438" y="20179"/>
                  <a:pt x="5438" y="20179"/>
                </a:cubicBezTo>
                <a:cubicBezTo>
                  <a:pt x="5470" y="20179"/>
                  <a:pt x="5501" y="20179"/>
                  <a:pt x="5501" y="20179"/>
                </a:cubicBezTo>
                <a:cubicBezTo>
                  <a:pt x="5532" y="20119"/>
                  <a:pt x="5501" y="20119"/>
                  <a:pt x="5501" y="20119"/>
                </a:cubicBezTo>
                <a:cubicBezTo>
                  <a:pt x="5470" y="20119"/>
                  <a:pt x="5438" y="20059"/>
                  <a:pt x="5407" y="20059"/>
                </a:cubicBezTo>
                <a:cubicBezTo>
                  <a:pt x="5407" y="20059"/>
                  <a:pt x="5407" y="20119"/>
                  <a:pt x="5376" y="20119"/>
                </a:cubicBezTo>
                <a:cubicBezTo>
                  <a:pt x="5376" y="20119"/>
                  <a:pt x="5376" y="20119"/>
                  <a:pt x="5345" y="20119"/>
                </a:cubicBezTo>
                <a:cubicBezTo>
                  <a:pt x="5313" y="20179"/>
                  <a:pt x="5376" y="20179"/>
                  <a:pt x="5407" y="20179"/>
                </a:cubicBezTo>
                <a:cubicBezTo>
                  <a:pt x="5407" y="20179"/>
                  <a:pt x="5407" y="20238"/>
                  <a:pt x="5407" y="20238"/>
                </a:cubicBezTo>
                <a:cubicBezTo>
                  <a:pt x="5376" y="20238"/>
                  <a:pt x="5376" y="20238"/>
                  <a:pt x="5345" y="20238"/>
                </a:cubicBezTo>
                <a:cubicBezTo>
                  <a:pt x="5313" y="20179"/>
                  <a:pt x="5251" y="20179"/>
                  <a:pt x="5220" y="20179"/>
                </a:cubicBezTo>
                <a:cubicBezTo>
                  <a:pt x="5188" y="20179"/>
                  <a:pt x="5157" y="20179"/>
                  <a:pt x="5126" y="20179"/>
                </a:cubicBezTo>
                <a:cubicBezTo>
                  <a:pt x="5095" y="20179"/>
                  <a:pt x="5063" y="20119"/>
                  <a:pt x="5032" y="20119"/>
                </a:cubicBezTo>
                <a:cubicBezTo>
                  <a:pt x="4970" y="20119"/>
                  <a:pt x="4907" y="20119"/>
                  <a:pt x="4845" y="20119"/>
                </a:cubicBezTo>
                <a:cubicBezTo>
                  <a:pt x="4845" y="20119"/>
                  <a:pt x="4813" y="20059"/>
                  <a:pt x="4782" y="20059"/>
                </a:cubicBezTo>
                <a:cubicBezTo>
                  <a:pt x="4751" y="20059"/>
                  <a:pt x="4719" y="20059"/>
                  <a:pt x="4719" y="20059"/>
                </a:cubicBezTo>
                <a:cubicBezTo>
                  <a:pt x="4657" y="20000"/>
                  <a:pt x="4594" y="19940"/>
                  <a:pt x="4532" y="19880"/>
                </a:cubicBezTo>
                <a:cubicBezTo>
                  <a:pt x="4469" y="19880"/>
                  <a:pt x="4407" y="19820"/>
                  <a:pt x="4344" y="19761"/>
                </a:cubicBezTo>
                <a:cubicBezTo>
                  <a:pt x="4313" y="19761"/>
                  <a:pt x="4282" y="19701"/>
                  <a:pt x="4251" y="19701"/>
                </a:cubicBezTo>
                <a:cubicBezTo>
                  <a:pt x="4219" y="19701"/>
                  <a:pt x="4188" y="19641"/>
                  <a:pt x="4157" y="19641"/>
                </a:cubicBezTo>
                <a:cubicBezTo>
                  <a:pt x="4094" y="19641"/>
                  <a:pt x="4032" y="19641"/>
                  <a:pt x="3969" y="19641"/>
                </a:cubicBezTo>
                <a:cubicBezTo>
                  <a:pt x="3907" y="19641"/>
                  <a:pt x="3844" y="19582"/>
                  <a:pt x="3782" y="19582"/>
                </a:cubicBezTo>
                <a:cubicBezTo>
                  <a:pt x="3782" y="19582"/>
                  <a:pt x="3750" y="19582"/>
                  <a:pt x="3750" y="19582"/>
                </a:cubicBezTo>
                <a:cubicBezTo>
                  <a:pt x="3688" y="19641"/>
                  <a:pt x="3657" y="19641"/>
                  <a:pt x="3625" y="19641"/>
                </a:cubicBezTo>
                <a:cubicBezTo>
                  <a:pt x="3563" y="19641"/>
                  <a:pt x="3532" y="19582"/>
                  <a:pt x="3500" y="19582"/>
                </a:cubicBezTo>
                <a:cubicBezTo>
                  <a:pt x="3469" y="19641"/>
                  <a:pt x="3469" y="19641"/>
                  <a:pt x="3438" y="19641"/>
                </a:cubicBezTo>
                <a:cubicBezTo>
                  <a:pt x="3407" y="19701"/>
                  <a:pt x="3375" y="19701"/>
                  <a:pt x="3344" y="19701"/>
                </a:cubicBezTo>
                <a:cubicBezTo>
                  <a:pt x="3282" y="19701"/>
                  <a:pt x="3219" y="19641"/>
                  <a:pt x="3188" y="19582"/>
                </a:cubicBezTo>
                <a:cubicBezTo>
                  <a:pt x="3157" y="19582"/>
                  <a:pt x="3125" y="19522"/>
                  <a:pt x="3125" y="19522"/>
                </a:cubicBezTo>
                <a:cubicBezTo>
                  <a:pt x="3094" y="19522"/>
                  <a:pt x="3063" y="19522"/>
                  <a:pt x="3032" y="19462"/>
                </a:cubicBezTo>
                <a:cubicBezTo>
                  <a:pt x="3032" y="19462"/>
                  <a:pt x="3000" y="19462"/>
                  <a:pt x="2969" y="19402"/>
                </a:cubicBezTo>
                <a:cubicBezTo>
                  <a:pt x="2969" y="19402"/>
                  <a:pt x="2938" y="19402"/>
                  <a:pt x="2938" y="19402"/>
                </a:cubicBezTo>
                <a:cubicBezTo>
                  <a:pt x="2907" y="19402"/>
                  <a:pt x="2875" y="19402"/>
                  <a:pt x="2844" y="19402"/>
                </a:cubicBezTo>
                <a:cubicBezTo>
                  <a:pt x="2781" y="19402"/>
                  <a:pt x="2719" y="19402"/>
                  <a:pt x="2656" y="19402"/>
                </a:cubicBezTo>
                <a:cubicBezTo>
                  <a:pt x="2625" y="19462"/>
                  <a:pt x="2563" y="19462"/>
                  <a:pt x="2531" y="19402"/>
                </a:cubicBezTo>
                <a:cubicBezTo>
                  <a:pt x="2469" y="19402"/>
                  <a:pt x="2406" y="19402"/>
                  <a:pt x="2344" y="19402"/>
                </a:cubicBezTo>
                <a:cubicBezTo>
                  <a:pt x="2281" y="19343"/>
                  <a:pt x="2219" y="19343"/>
                  <a:pt x="2156" y="19283"/>
                </a:cubicBezTo>
                <a:cubicBezTo>
                  <a:pt x="2094" y="19283"/>
                  <a:pt x="2031" y="19283"/>
                  <a:pt x="2000" y="19283"/>
                </a:cubicBezTo>
                <a:cubicBezTo>
                  <a:pt x="1938" y="19223"/>
                  <a:pt x="1875" y="19223"/>
                  <a:pt x="1812" y="19223"/>
                </a:cubicBezTo>
                <a:cubicBezTo>
                  <a:pt x="1781" y="19164"/>
                  <a:pt x="1781" y="19164"/>
                  <a:pt x="1750" y="19164"/>
                </a:cubicBezTo>
                <a:cubicBezTo>
                  <a:pt x="1719" y="19164"/>
                  <a:pt x="1687" y="19164"/>
                  <a:pt x="1656" y="19164"/>
                </a:cubicBezTo>
                <a:cubicBezTo>
                  <a:pt x="1625" y="19104"/>
                  <a:pt x="1594" y="19104"/>
                  <a:pt x="1531" y="19104"/>
                </a:cubicBezTo>
                <a:cubicBezTo>
                  <a:pt x="1500" y="19104"/>
                  <a:pt x="1469" y="19104"/>
                  <a:pt x="1437" y="19104"/>
                </a:cubicBezTo>
                <a:cubicBezTo>
                  <a:pt x="1406" y="19104"/>
                  <a:pt x="1375" y="19104"/>
                  <a:pt x="1344" y="19104"/>
                </a:cubicBezTo>
                <a:cubicBezTo>
                  <a:pt x="1312" y="19104"/>
                  <a:pt x="1281" y="19104"/>
                  <a:pt x="1250" y="19104"/>
                </a:cubicBezTo>
                <a:cubicBezTo>
                  <a:pt x="1219" y="19104"/>
                  <a:pt x="1187" y="19104"/>
                  <a:pt x="1156" y="19104"/>
                </a:cubicBezTo>
                <a:cubicBezTo>
                  <a:pt x="1156" y="19104"/>
                  <a:pt x="1125" y="19164"/>
                  <a:pt x="1125" y="19164"/>
                </a:cubicBezTo>
                <a:cubicBezTo>
                  <a:pt x="1094" y="19223"/>
                  <a:pt x="1062" y="19164"/>
                  <a:pt x="1062" y="19164"/>
                </a:cubicBezTo>
                <a:cubicBezTo>
                  <a:pt x="1031" y="19164"/>
                  <a:pt x="1000" y="19164"/>
                  <a:pt x="1000" y="19104"/>
                </a:cubicBezTo>
                <a:cubicBezTo>
                  <a:pt x="969" y="19104"/>
                  <a:pt x="969" y="19104"/>
                  <a:pt x="969" y="19104"/>
                </a:cubicBezTo>
                <a:cubicBezTo>
                  <a:pt x="937" y="19104"/>
                  <a:pt x="937" y="19104"/>
                  <a:pt x="906" y="19044"/>
                </a:cubicBezTo>
                <a:cubicBezTo>
                  <a:pt x="906" y="19044"/>
                  <a:pt x="937" y="18925"/>
                  <a:pt x="906" y="18925"/>
                </a:cubicBezTo>
                <a:cubicBezTo>
                  <a:pt x="875" y="18925"/>
                  <a:pt x="875" y="18985"/>
                  <a:pt x="843" y="18985"/>
                </a:cubicBezTo>
                <a:cubicBezTo>
                  <a:pt x="812" y="18985"/>
                  <a:pt x="812" y="18925"/>
                  <a:pt x="812" y="18925"/>
                </a:cubicBezTo>
                <a:cubicBezTo>
                  <a:pt x="781" y="18865"/>
                  <a:pt x="781" y="18865"/>
                  <a:pt x="750" y="18865"/>
                </a:cubicBezTo>
                <a:cubicBezTo>
                  <a:pt x="750" y="18865"/>
                  <a:pt x="718" y="18865"/>
                  <a:pt x="718" y="18865"/>
                </a:cubicBezTo>
                <a:cubicBezTo>
                  <a:pt x="718" y="18805"/>
                  <a:pt x="687" y="18805"/>
                  <a:pt x="687" y="18805"/>
                </a:cubicBezTo>
                <a:cubicBezTo>
                  <a:pt x="656" y="18805"/>
                  <a:pt x="687" y="18805"/>
                  <a:pt x="687" y="18746"/>
                </a:cubicBezTo>
                <a:cubicBezTo>
                  <a:pt x="718" y="18746"/>
                  <a:pt x="718" y="18746"/>
                  <a:pt x="718" y="18746"/>
                </a:cubicBezTo>
                <a:cubicBezTo>
                  <a:pt x="718" y="18686"/>
                  <a:pt x="750" y="18686"/>
                  <a:pt x="750" y="18686"/>
                </a:cubicBezTo>
                <a:cubicBezTo>
                  <a:pt x="750" y="18686"/>
                  <a:pt x="750" y="18626"/>
                  <a:pt x="750" y="18626"/>
                </a:cubicBezTo>
                <a:cubicBezTo>
                  <a:pt x="750" y="18626"/>
                  <a:pt x="718" y="18626"/>
                  <a:pt x="718" y="18626"/>
                </a:cubicBezTo>
                <a:cubicBezTo>
                  <a:pt x="687" y="18626"/>
                  <a:pt x="656" y="18567"/>
                  <a:pt x="625" y="18567"/>
                </a:cubicBezTo>
                <a:cubicBezTo>
                  <a:pt x="593" y="18567"/>
                  <a:pt x="531" y="18567"/>
                  <a:pt x="500" y="18567"/>
                </a:cubicBezTo>
                <a:cubicBezTo>
                  <a:pt x="437" y="18567"/>
                  <a:pt x="406" y="18567"/>
                  <a:pt x="375" y="18567"/>
                </a:cubicBezTo>
                <a:cubicBezTo>
                  <a:pt x="343" y="18567"/>
                  <a:pt x="312" y="18567"/>
                  <a:pt x="281" y="18567"/>
                </a:cubicBezTo>
                <a:cubicBezTo>
                  <a:pt x="281" y="18567"/>
                  <a:pt x="250" y="18567"/>
                  <a:pt x="218" y="18567"/>
                </a:cubicBezTo>
                <a:cubicBezTo>
                  <a:pt x="187" y="18507"/>
                  <a:pt x="187" y="18507"/>
                  <a:pt x="156" y="18567"/>
                </a:cubicBezTo>
                <a:cubicBezTo>
                  <a:pt x="156" y="18567"/>
                  <a:pt x="125" y="18567"/>
                  <a:pt x="125" y="18626"/>
                </a:cubicBezTo>
                <a:cubicBezTo>
                  <a:pt x="125" y="18626"/>
                  <a:pt x="93" y="18626"/>
                  <a:pt x="93" y="18626"/>
                </a:cubicBezTo>
                <a:cubicBezTo>
                  <a:pt x="62" y="18686"/>
                  <a:pt x="62" y="18686"/>
                  <a:pt x="31" y="18686"/>
                </a:cubicBezTo>
                <a:cubicBezTo>
                  <a:pt x="0" y="32656"/>
                  <a:pt x="0" y="32656"/>
                  <a:pt x="0" y="32656"/>
                </a:cubicBezTo>
                <a:cubicBezTo>
                  <a:pt x="0" y="32597"/>
                  <a:pt x="0" y="32597"/>
                  <a:pt x="31" y="32537"/>
                </a:cubicBezTo>
                <a:cubicBezTo>
                  <a:pt x="62" y="32537"/>
                  <a:pt x="62" y="32537"/>
                  <a:pt x="62" y="32477"/>
                </a:cubicBezTo>
                <a:cubicBezTo>
                  <a:pt x="62" y="32477"/>
                  <a:pt x="62" y="32477"/>
                  <a:pt x="62" y="32417"/>
                </a:cubicBezTo>
                <a:cubicBezTo>
                  <a:pt x="62" y="32358"/>
                  <a:pt x="93" y="32417"/>
                  <a:pt x="125" y="32358"/>
                </a:cubicBezTo>
                <a:cubicBezTo>
                  <a:pt x="93" y="32358"/>
                  <a:pt x="62" y="32298"/>
                  <a:pt x="93" y="32298"/>
                </a:cubicBezTo>
                <a:cubicBezTo>
                  <a:pt x="93" y="32238"/>
                  <a:pt x="125" y="32238"/>
                  <a:pt x="125" y="32179"/>
                </a:cubicBezTo>
                <a:cubicBezTo>
                  <a:pt x="125" y="32179"/>
                  <a:pt x="156" y="32119"/>
                  <a:pt x="187" y="32119"/>
                </a:cubicBezTo>
                <a:cubicBezTo>
                  <a:pt x="187" y="32119"/>
                  <a:pt x="187" y="32119"/>
                  <a:pt x="218" y="32119"/>
                </a:cubicBezTo>
                <a:cubicBezTo>
                  <a:pt x="218" y="32119"/>
                  <a:pt x="250" y="32059"/>
                  <a:pt x="281" y="32059"/>
                </a:cubicBezTo>
                <a:cubicBezTo>
                  <a:pt x="281" y="32059"/>
                  <a:pt x="281" y="32059"/>
                  <a:pt x="312" y="32059"/>
                </a:cubicBezTo>
                <a:cubicBezTo>
                  <a:pt x="312" y="32059"/>
                  <a:pt x="312" y="32000"/>
                  <a:pt x="343" y="32000"/>
                </a:cubicBezTo>
                <a:cubicBezTo>
                  <a:pt x="343" y="31940"/>
                  <a:pt x="343" y="31940"/>
                  <a:pt x="375" y="31880"/>
                </a:cubicBezTo>
                <a:cubicBezTo>
                  <a:pt x="375" y="31820"/>
                  <a:pt x="343" y="31820"/>
                  <a:pt x="312" y="31761"/>
                </a:cubicBezTo>
                <a:cubicBezTo>
                  <a:pt x="281" y="31761"/>
                  <a:pt x="281" y="31761"/>
                  <a:pt x="250" y="31761"/>
                </a:cubicBezTo>
                <a:cubicBezTo>
                  <a:pt x="250" y="31701"/>
                  <a:pt x="250" y="31701"/>
                  <a:pt x="218" y="31701"/>
                </a:cubicBezTo>
                <a:cubicBezTo>
                  <a:pt x="218" y="31641"/>
                  <a:pt x="187" y="31701"/>
                  <a:pt x="156" y="31701"/>
                </a:cubicBezTo>
                <a:cubicBezTo>
                  <a:pt x="156" y="31701"/>
                  <a:pt x="156" y="31701"/>
                  <a:pt x="125" y="31701"/>
                </a:cubicBezTo>
                <a:cubicBezTo>
                  <a:pt x="125" y="31701"/>
                  <a:pt x="93" y="31701"/>
                  <a:pt x="93" y="31701"/>
                </a:cubicBezTo>
                <a:cubicBezTo>
                  <a:pt x="62" y="31701"/>
                  <a:pt x="31" y="31641"/>
                  <a:pt x="62" y="31582"/>
                </a:cubicBezTo>
                <a:cubicBezTo>
                  <a:pt x="62" y="31582"/>
                  <a:pt x="62" y="31582"/>
                  <a:pt x="62" y="31522"/>
                </a:cubicBezTo>
                <a:cubicBezTo>
                  <a:pt x="62" y="31522"/>
                  <a:pt x="62" y="31522"/>
                  <a:pt x="62" y="31462"/>
                </a:cubicBezTo>
                <a:cubicBezTo>
                  <a:pt x="93" y="31462"/>
                  <a:pt x="93" y="31462"/>
                  <a:pt x="93" y="31462"/>
                </a:cubicBezTo>
                <a:cubicBezTo>
                  <a:pt x="125" y="31402"/>
                  <a:pt x="93" y="31402"/>
                  <a:pt x="93" y="31402"/>
                </a:cubicBezTo>
                <a:cubicBezTo>
                  <a:pt x="93" y="31343"/>
                  <a:pt x="93" y="31343"/>
                  <a:pt x="125" y="31343"/>
                </a:cubicBezTo>
                <a:cubicBezTo>
                  <a:pt x="125" y="31343"/>
                  <a:pt x="125" y="31343"/>
                  <a:pt x="125" y="31343"/>
                </a:cubicBezTo>
                <a:cubicBezTo>
                  <a:pt x="156" y="31283"/>
                  <a:pt x="187" y="31343"/>
                  <a:pt x="218" y="31283"/>
                </a:cubicBezTo>
                <a:cubicBezTo>
                  <a:pt x="250" y="31223"/>
                  <a:pt x="187" y="31223"/>
                  <a:pt x="187" y="31164"/>
                </a:cubicBezTo>
                <a:cubicBezTo>
                  <a:pt x="187" y="31164"/>
                  <a:pt x="218" y="31164"/>
                  <a:pt x="218" y="31164"/>
                </a:cubicBezTo>
                <a:cubicBezTo>
                  <a:pt x="250" y="31164"/>
                  <a:pt x="250" y="31164"/>
                  <a:pt x="250" y="31104"/>
                </a:cubicBezTo>
                <a:cubicBezTo>
                  <a:pt x="250" y="31104"/>
                  <a:pt x="250" y="31104"/>
                  <a:pt x="281" y="31104"/>
                </a:cubicBezTo>
                <a:cubicBezTo>
                  <a:pt x="281" y="31044"/>
                  <a:pt x="281" y="31044"/>
                  <a:pt x="281" y="31044"/>
                </a:cubicBezTo>
                <a:cubicBezTo>
                  <a:pt x="312" y="30925"/>
                  <a:pt x="343" y="30985"/>
                  <a:pt x="343" y="31044"/>
                </a:cubicBezTo>
                <a:cubicBezTo>
                  <a:pt x="343" y="31104"/>
                  <a:pt x="312" y="31104"/>
                  <a:pt x="343" y="31104"/>
                </a:cubicBezTo>
                <a:cubicBezTo>
                  <a:pt x="343" y="31164"/>
                  <a:pt x="343" y="31104"/>
                  <a:pt x="375" y="31104"/>
                </a:cubicBezTo>
                <a:cubicBezTo>
                  <a:pt x="375" y="31104"/>
                  <a:pt x="375" y="31104"/>
                  <a:pt x="406" y="31104"/>
                </a:cubicBezTo>
                <a:cubicBezTo>
                  <a:pt x="406" y="31104"/>
                  <a:pt x="437" y="31044"/>
                  <a:pt x="437" y="30985"/>
                </a:cubicBezTo>
                <a:cubicBezTo>
                  <a:pt x="468" y="30985"/>
                  <a:pt x="500" y="30985"/>
                  <a:pt x="468" y="30925"/>
                </a:cubicBezTo>
                <a:cubicBezTo>
                  <a:pt x="468" y="30865"/>
                  <a:pt x="406" y="30925"/>
                  <a:pt x="406" y="30865"/>
                </a:cubicBezTo>
                <a:cubicBezTo>
                  <a:pt x="406" y="30865"/>
                  <a:pt x="437" y="30805"/>
                  <a:pt x="468" y="30805"/>
                </a:cubicBezTo>
                <a:cubicBezTo>
                  <a:pt x="500" y="30805"/>
                  <a:pt x="500" y="30805"/>
                  <a:pt x="531" y="30805"/>
                </a:cubicBezTo>
                <a:cubicBezTo>
                  <a:pt x="562" y="30746"/>
                  <a:pt x="562" y="30746"/>
                  <a:pt x="562" y="30746"/>
                </a:cubicBezTo>
                <a:cubicBezTo>
                  <a:pt x="593" y="30746"/>
                  <a:pt x="593" y="30746"/>
                  <a:pt x="593" y="30686"/>
                </a:cubicBezTo>
                <a:cubicBezTo>
                  <a:pt x="625" y="30686"/>
                  <a:pt x="593" y="30626"/>
                  <a:pt x="593" y="30626"/>
                </a:cubicBezTo>
                <a:cubicBezTo>
                  <a:pt x="562" y="30567"/>
                  <a:pt x="562" y="30507"/>
                  <a:pt x="531" y="30507"/>
                </a:cubicBezTo>
                <a:cubicBezTo>
                  <a:pt x="531" y="30507"/>
                  <a:pt x="500" y="30447"/>
                  <a:pt x="468" y="30447"/>
                </a:cubicBezTo>
                <a:cubicBezTo>
                  <a:pt x="500" y="30388"/>
                  <a:pt x="531" y="30388"/>
                  <a:pt x="562" y="30388"/>
                </a:cubicBezTo>
                <a:cubicBezTo>
                  <a:pt x="562" y="30388"/>
                  <a:pt x="593" y="30388"/>
                  <a:pt x="625" y="30388"/>
                </a:cubicBezTo>
                <a:cubicBezTo>
                  <a:pt x="656" y="30388"/>
                  <a:pt x="656" y="30388"/>
                  <a:pt x="656" y="30388"/>
                </a:cubicBezTo>
                <a:cubicBezTo>
                  <a:pt x="687" y="30388"/>
                  <a:pt x="687" y="30388"/>
                  <a:pt x="718" y="30388"/>
                </a:cubicBezTo>
                <a:cubicBezTo>
                  <a:pt x="718" y="30388"/>
                  <a:pt x="718" y="30388"/>
                  <a:pt x="718" y="30328"/>
                </a:cubicBezTo>
                <a:cubicBezTo>
                  <a:pt x="718" y="30328"/>
                  <a:pt x="718" y="30328"/>
                  <a:pt x="718" y="30268"/>
                </a:cubicBezTo>
                <a:cubicBezTo>
                  <a:pt x="718" y="30268"/>
                  <a:pt x="718" y="30208"/>
                  <a:pt x="750" y="30149"/>
                </a:cubicBezTo>
                <a:cubicBezTo>
                  <a:pt x="750" y="30149"/>
                  <a:pt x="781" y="30149"/>
                  <a:pt x="781" y="30149"/>
                </a:cubicBezTo>
                <a:cubicBezTo>
                  <a:pt x="812" y="30089"/>
                  <a:pt x="843" y="30029"/>
                  <a:pt x="843" y="30029"/>
                </a:cubicBezTo>
                <a:cubicBezTo>
                  <a:pt x="875" y="29970"/>
                  <a:pt x="875" y="29970"/>
                  <a:pt x="906" y="29910"/>
                </a:cubicBezTo>
                <a:cubicBezTo>
                  <a:pt x="906" y="29910"/>
                  <a:pt x="906" y="29850"/>
                  <a:pt x="937" y="29791"/>
                </a:cubicBezTo>
                <a:cubicBezTo>
                  <a:pt x="937" y="29791"/>
                  <a:pt x="969" y="29731"/>
                  <a:pt x="969" y="29731"/>
                </a:cubicBezTo>
                <a:cubicBezTo>
                  <a:pt x="1031" y="29671"/>
                  <a:pt x="1094" y="29731"/>
                  <a:pt x="1125" y="29611"/>
                </a:cubicBezTo>
                <a:cubicBezTo>
                  <a:pt x="1156" y="29611"/>
                  <a:pt x="1156" y="29552"/>
                  <a:pt x="1187" y="29552"/>
                </a:cubicBezTo>
                <a:cubicBezTo>
                  <a:pt x="1187" y="29492"/>
                  <a:pt x="1219" y="29492"/>
                  <a:pt x="1219" y="29492"/>
                </a:cubicBezTo>
                <a:cubicBezTo>
                  <a:pt x="1219" y="29492"/>
                  <a:pt x="1250" y="29492"/>
                  <a:pt x="1250" y="29492"/>
                </a:cubicBezTo>
                <a:cubicBezTo>
                  <a:pt x="1281" y="29492"/>
                  <a:pt x="1312" y="29432"/>
                  <a:pt x="1312" y="29373"/>
                </a:cubicBezTo>
                <a:cubicBezTo>
                  <a:pt x="1344" y="29373"/>
                  <a:pt x="1344" y="29313"/>
                  <a:pt x="1344" y="29313"/>
                </a:cubicBezTo>
                <a:cubicBezTo>
                  <a:pt x="1375" y="29313"/>
                  <a:pt x="1375" y="29373"/>
                  <a:pt x="1406" y="29373"/>
                </a:cubicBezTo>
                <a:cubicBezTo>
                  <a:pt x="1437" y="29373"/>
                  <a:pt x="1437" y="29373"/>
                  <a:pt x="1469" y="29373"/>
                </a:cubicBezTo>
                <a:cubicBezTo>
                  <a:pt x="1500" y="29373"/>
                  <a:pt x="1500" y="29373"/>
                  <a:pt x="1500" y="29373"/>
                </a:cubicBezTo>
                <a:cubicBezTo>
                  <a:pt x="1531" y="29373"/>
                  <a:pt x="1531" y="29373"/>
                  <a:pt x="1562" y="29373"/>
                </a:cubicBezTo>
                <a:cubicBezTo>
                  <a:pt x="1562" y="29373"/>
                  <a:pt x="1562" y="29373"/>
                  <a:pt x="1594" y="29373"/>
                </a:cubicBezTo>
                <a:cubicBezTo>
                  <a:pt x="1594" y="29313"/>
                  <a:pt x="1594" y="29313"/>
                  <a:pt x="1594" y="29313"/>
                </a:cubicBezTo>
                <a:cubicBezTo>
                  <a:pt x="1625" y="29253"/>
                  <a:pt x="1656" y="29253"/>
                  <a:pt x="1656" y="29253"/>
                </a:cubicBezTo>
                <a:cubicBezTo>
                  <a:pt x="1687" y="29253"/>
                  <a:pt x="1719" y="29194"/>
                  <a:pt x="1719" y="29194"/>
                </a:cubicBezTo>
                <a:cubicBezTo>
                  <a:pt x="1750" y="29194"/>
                  <a:pt x="1750" y="29253"/>
                  <a:pt x="1781" y="29253"/>
                </a:cubicBezTo>
                <a:cubicBezTo>
                  <a:pt x="1750" y="29253"/>
                  <a:pt x="1719" y="29253"/>
                  <a:pt x="1719" y="29253"/>
                </a:cubicBezTo>
                <a:cubicBezTo>
                  <a:pt x="1656" y="29253"/>
                  <a:pt x="1625" y="29373"/>
                  <a:pt x="1594" y="29432"/>
                </a:cubicBezTo>
                <a:cubicBezTo>
                  <a:pt x="1594" y="29432"/>
                  <a:pt x="1594" y="29492"/>
                  <a:pt x="1562" y="29492"/>
                </a:cubicBezTo>
                <a:cubicBezTo>
                  <a:pt x="1562" y="29492"/>
                  <a:pt x="1531" y="29492"/>
                  <a:pt x="1531" y="29492"/>
                </a:cubicBezTo>
                <a:cubicBezTo>
                  <a:pt x="1531" y="29552"/>
                  <a:pt x="1531" y="29552"/>
                  <a:pt x="1531" y="29611"/>
                </a:cubicBezTo>
                <a:cubicBezTo>
                  <a:pt x="1531" y="29611"/>
                  <a:pt x="1562" y="29611"/>
                  <a:pt x="1562" y="29611"/>
                </a:cubicBezTo>
                <a:cubicBezTo>
                  <a:pt x="1562" y="29611"/>
                  <a:pt x="1562" y="29671"/>
                  <a:pt x="1594" y="29671"/>
                </a:cubicBezTo>
                <a:cubicBezTo>
                  <a:pt x="1594" y="29671"/>
                  <a:pt x="1625" y="29671"/>
                  <a:pt x="1625" y="29671"/>
                </a:cubicBezTo>
                <a:cubicBezTo>
                  <a:pt x="1656" y="29671"/>
                  <a:pt x="1656" y="29731"/>
                  <a:pt x="1687" y="29731"/>
                </a:cubicBezTo>
                <a:cubicBezTo>
                  <a:pt x="1687" y="29731"/>
                  <a:pt x="1719" y="29731"/>
                  <a:pt x="1719" y="29731"/>
                </a:cubicBezTo>
                <a:cubicBezTo>
                  <a:pt x="1719" y="29791"/>
                  <a:pt x="1750" y="29791"/>
                  <a:pt x="1750" y="29791"/>
                </a:cubicBezTo>
                <a:cubicBezTo>
                  <a:pt x="1750" y="29850"/>
                  <a:pt x="1750" y="29791"/>
                  <a:pt x="1719" y="29791"/>
                </a:cubicBezTo>
                <a:cubicBezTo>
                  <a:pt x="1719" y="29791"/>
                  <a:pt x="1719" y="29791"/>
                  <a:pt x="1687" y="29791"/>
                </a:cubicBezTo>
                <a:cubicBezTo>
                  <a:pt x="1687" y="29791"/>
                  <a:pt x="1687" y="29791"/>
                  <a:pt x="1656" y="29791"/>
                </a:cubicBezTo>
                <a:cubicBezTo>
                  <a:pt x="1625" y="29731"/>
                  <a:pt x="1594" y="29731"/>
                  <a:pt x="1594" y="29791"/>
                </a:cubicBezTo>
                <a:cubicBezTo>
                  <a:pt x="1562" y="29791"/>
                  <a:pt x="1562" y="29791"/>
                  <a:pt x="1531" y="29850"/>
                </a:cubicBezTo>
                <a:cubicBezTo>
                  <a:pt x="1500" y="29850"/>
                  <a:pt x="1500" y="29791"/>
                  <a:pt x="1469" y="29791"/>
                </a:cubicBezTo>
                <a:cubicBezTo>
                  <a:pt x="1469" y="29791"/>
                  <a:pt x="1437" y="29791"/>
                  <a:pt x="1437" y="29791"/>
                </a:cubicBezTo>
                <a:cubicBezTo>
                  <a:pt x="1406" y="29791"/>
                  <a:pt x="1406" y="29731"/>
                  <a:pt x="1375" y="29731"/>
                </a:cubicBezTo>
                <a:cubicBezTo>
                  <a:pt x="1344" y="29731"/>
                  <a:pt x="1312" y="29731"/>
                  <a:pt x="1312" y="29791"/>
                </a:cubicBezTo>
                <a:cubicBezTo>
                  <a:pt x="1281" y="29791"/>
                  <a:pt x="1281" y="29791"/>
                  <a:pt x="1250" y="29850"/>
                </a:cubicBezTo>
                <a:cubicBezTo>
                  <a:pt x="1187" y="29850"/>
                  <a:pt x="1156" y="29970"/>
                  <a:pt x="1094" y="29970"/>
                </a:cubicBezTo>
                <a:cubicBezTo>
                  <a:pt x="1062" y="29970"/>
                  <a:pt x="1031" y="29970"/>
                  <a:pt x="1031" y="30029"/>
                </a:cubicBezTo>
                <a:cubicBezTo>
                  <a:pt x="1062" y="30089"/>
                  <a:pt x="1062" y="30089"/>
                  <a:pt x="1062" y="30089"/>
                </a:cubicBezTo>
                <a:cubicBezTo>
                  <a:pt x="1062" y="30149"/>
                  <a:pt x="1094" y="30208"/>
                  <a:pt x="1094" y="30268"/>
                </a:cubicBezTo>
                <a:cubicBezTo>
                  <a:pt x="1094" y="30328"/>
                  <a:pt x="1062" y="30328"/>
                  <a:pt x="1062" y="30328"/>
                </a:cubicBezTo>
                <a:cubicBezTo>
                  <a:pt x="1031" y="30447"/>
                  <a:pt x="1031" y="30507"/>
                  <a:pt x="1000" y="30626"/>
                </a:cubicBezTo>
                <a:cubicBezTo>
                  <a:pt x="969" y="30626"/>
                  <a:pt x="969" y="30686"/>
                  <a:pt x="937" y="30746"/>
                </a:cubicBezTo>
                <a:cubicBezTo>
                  <a:pt x="906" y="30805"/>
                  <a:pt x="843" y="30925"/>
                  <a:pt x="875" y="30985"/>
                </a:cubicBezTo>
                <a:cubicBezTo>
                  <a:pt x="875" y="31044"/>
                  <a:pt x="906" y="31044"/>
                  <a:pt x="906" y="31044"/>
                </a:cubicBezTo>
                <a:cubicBezTo>
                  <a:pt x="937" y="31044"/>
                  <a:pt x="937" y="31104"/>
                  <a:pt x="969" y="31104"/>
                </a:cubicBezTo>
                <a:cubicBezTo>
                  <a:pt x="969" y="31104"/>
                  <a:pt x="969" y="31104"/>
                  <a:pt x="1000" y="31104"/>
                </a:cubicBezTo>
                <a:cubicBezTo>
                  <a:pt x="1000" y="31104"/>
                  <a:pt x="1000" y="31104"/>
                  <a:pt x="1000" y="31164"/>
                </a:cubicBezTo>
                <a:cubicBezTo>
                  <a:pt x="1031" y="31164"/>
                  <a:pt x="1031" y="31104"/>
                  <a:pt x="1062" y="31044"/>
                </a:cubicBezTo>
                <a:cubicBezTo>
                  <a:pt x="1094" y="31044"/>
                  <a:pt x="1094" y="31044"/>
                  <a:pt x="1094" y="31044"/>
                </a:cubicBezTo>
                <a:cubicBezTo>
                  <a:pt x="1125" y="31044"/>
                  <a:pt x="1125" y="30985"/>
                  <a:pt x="1125" y="30985"/>
                </a:cubicBezTo>
                <a:cubicBezTo>
                  <a:pt x="1156" y="30985"/>
                  <a:pt x="1156" y="31044"/>
                  <a:pt x="1156" y="31044"/>
                </a:cubicBezTo>
                <a:cubicBezTo>
                  <a:pt x="1156" y="31044"/>
                  <a:pt x="1125" y="31104"/>
                  <a:pt x="1125" y="31104"/>
                </a:cubicBezTo>
                <a:cubicBezTo>
                  <a:pt x="1125" y="31104"/>
                  <a:pt x="1094" y="31164"/>
                  <a:pt x="1062" y="31164"/>
                </a:cubicBezTo>
                <a:cubicBezTo>
                  <a:pt x="1062" y="31223"/>
                  <a:pt x="1031" y="31164"/>
                  <a:pt x="1031" y="31283"/>
                </a:cubicBezTo>
                <a:cubicBezTo>
                  <a:pt x="1031" y="31283"/>
                  <a:pt x="1031" y="31283"/>
                  <a:pt x="1031" y="31343"/>
                </a:cubicBezTo>
                <a:cubicBezTo>
                  <a:pt x="1000" y="31343"/>
                  <a:pt x="1000" y="31283"/>
                  <a:pt x="1000" y="31283"/>
                </a:cubicBezTo>
                <a:cubicBezTo>
                  <a:pt x="1000" y="31223"/>
                  <a:pt x="969" y="31283"/>
                  <a:pt x="937" y="31283"/>
                </a:cubicBezTo>
                <a:cubicBezTo>
                  <a:pt x="906" y="31283"/>
                  <a:pt x="906" y="31283"/>
                  <a:pt x="906" y="31343"/>
                </a:cubicBezTo>
                <a:cubicBezTo>
                  <a:pt x="875" y="31402"/>
                  <a:pt x="875" y="31402"/>
                  <a:pt x="875" y="31402"/>
                </a:cubicBezTo>
                <a:cubicBezTo>
                  <a:pt x="843" y="31402"/>
                  <a:pt x="843" y="31402"/>
                  <a:pt x="843" y="31462"/>
                </a:cubicBezTo>
                <a:cubicBezTo>
                  <a:pt x="843" y="31522"/>
                  <a:pt x="843" y="31522"/>
                  <a:pt x="875" y="31522"/>
                </a:cubicBezTo>
                <a:cubicBezTo>
                  <a:pt x="875" y="31522"/>
                  <a:pt x="906" y="31582"/>
                  <a:pt x="906" y="31582"/>
                </a:cubicBezTo>
                <a:cubicBezTo>
                  <a:pt x="906" y="31582"/>
                  <a:pt x="906" y="31582"/>
                  <a:pt x="937" y="31582"/>
                </a:cubicBezTo>
                <a:cubicBezTo>
                  <a:pt x="969" y="31582"/>
                  <a:pt x="969" y="31582"/>
                  <a:pt x="1000" y="31522"/>
                </a:cubicBezTo>
                <a:cubicBezTo>
                  <a:pt x="1031" y="31522"/>
                  <a:pt x="1062" y="31522"/>
                  <a:pt x="1094" y="31522"/>
                </a:cubicBezTo>
                <a:cubicBezTo>
                  <a:pt x="1125" y="31462"/>
                  <a:pt x="1156" y="31462"/>
                  <a:pt x="1187" y="31462"/>
                </a:cubicBezTo>
                <a:cubicBezTo>
                  <a:pt x="1219" y="31402"/>
                  <a:pt x="1219" y="31343"/>
                  <a:pt x="1250" y="31343"/>
                </a:cubicBezTo>
                <a:cubicBezTo>
                  <a:pt x="1281" y="31343"/>
                  <a:pt x="1312" y="31343"/>
                  <a:pt x="1312" y="31343"/>
                </a:cubicBezTo>
                <a:cubicBezTo>
                  <a:pt x="1344" y="31283"/>
                  <a:pt x="1375" y="31283"/>
                  <a:pt x="1344" y="31223"/>
                </a:cubicBezTo>
                <a:cubicBezTo>
                  <a:pt x="1344" y="31223"/>
                  <a:pt x="1312" y="31223"/>
                  <a:pt x="1312" y="31164"/>
                </a:cubicBezTo>
                <a:cubicBezTo>
                  <a:pt x="1344" y="31164"/>
                  <a:pt x="1344" y="31164"/>
                  <a:pt x="1375" y="31164"/>
                </a:cubicBezTo>
                <a:cubicBezTo>
                  <a:pt x="1375" y="31223"/>
                  <a:pt x="1375" y="31223"/>
                  <a:pt x="1375" y="31223"/>
                </a:cubicBezTo>
                <a:cubicBezTo>
                  <a:pt x="1375" y="31223"/>
                  <a:pt x="1375" y="31283"/>
                  <a:pt x="1375" y="31283"/>
                </a:cubicBezTo>
                <a:cubicBezTo>
                  <a:pt x="1406" y="31283"/>
                  <a:pt x="1406" y="31164"/>
                  <a:pt x="1406" y="31164"/>
                </a:cubicBezTo>
                <a:cubicBezTo>
                  <a:pt x="1406" y="31164"/>
                  <a:pt x="1437" y="31044"/>
                  <a:pt x="1469" y="31044"/>
                </a:cubicBezTo>
                <a:cubicBezTo>
                  <a:pt x="1469" y="31104"/>
                  <a:pt x="1437" y="31104"/>
                  <a:pt x="1437" y="31104"/>
                </a:cubicBezTo>
                <a:cubicBezTo>
                  <a:pt x="1437" y="31164"/>
                  <a:pt x="1437" y="31164"/>
                  <a:pt x="1437" y="31164"/>
                </a:cubicBezTo>
                <a:cubicBezTo>
                  <a:pt x="1406" y="31223"/>
                  <a:pt x="1437" y="31223"/>
                  <a:pt x="1406" y="31223"/>
                </a:cubicBezTo>
                <a:cubicBezTo>
                  <a:pt x="1406" y="31283"/>
                  <a:pt x="1406" y="31283"/>
                  <a:pt x="1406" y="31283"/>
                </a:cubicBezTo>
                <a:cubicBezTo>
                  <a:pt x="1437" y="31283"/>
                  <a:pt x="1437" y="31223"/>
                  <a:pt x="1469" y="31223"/>
                </a:cubicBezTo>
                <a:cubicBezTo>
                  <a:pt x="1469" y="31164"/>
                  <a:pt x="1500" y="31223"/>
                  <a:pt x="1500" y="31164"/>
                </a:cubicBezTo>
                <a:cubicBezTo>
                  <a:pt x="1500" y="31104"/>
                  <a:pt x="1500" y="31044"/>
                  <a:pt x="1531" y="31044"/>
                </a:cubicBezTo>
                <a:cubicBezTo>
                  <a:pt x="1531" y="31044"/>
                  <a:pt x="1531" y="31044"/>
                  <a:pt x="1531" y="31044"/>
                </a:cubicBezTo>
                <a:cubicBezTo>
                  <a:pt x="1562" y="31044"/>
                  <a:pt x="1562" y="31044"/>
                  <a:pt x="1562" y="31044"/>
                </a:cubicBezTo>
                <a:cubicBezTo>
                  <a:pt x="1562" y="31044"/>
                  <a:pt x="1594" y="30985"/>
                  <a:pt x="1594" y="31044"/>
                </a:cubicBezTo>
                <a:cubicBezTo>
                  <a:pt x="1625" y="31044"/>
                  <a:pt x="1625" y="31104"/>
                  <a:pt x="1625" y="31104"/>
                </a:cubicBezTo>
                <a:cubicBezTo>
                  <a:pt x="1625" y="31104"/>
                  <a:pt x="1625" y="31104"/>
                  <a:pt x="1625" y="31104"/>
                </a:cubicBezTo>
                <a:cubicBezTo>
                  <a:pt x="1625" y="31104"/>
                  <a:pt x="1625" y="31044"/>
                  <a:pt x="1625" y="31044"/>
                </a:cubicBezTo>
                <a:cubicBezTo>
                  <a:pt x="1625" y="31044"/>
                  <a:pt x="1625" y="30985"/>
                  <a:pt x="1625" y="30985"/>
                </a:cubicBezTo>
                <a:cubicBezTo>
                  <a:pt x="1625" y="30985"/>
                  <a:pt x="1625" y="30925"/>
                  <a:pt x="1625" y="30925"/>
                </a:cubicBezTo>
                <a:cubicBezTo>
                  <a:pt x="1625" y="30925"/>
                  <a:pt x="1594" y="30925"/>
                  <a:pt x="1594" y="30925"/>
                </a:cubicBezTo>
                <a:cubicBezTo>
                  <a:pt x="1594" y="30925"/>
                  <a:pt x="1625" y="30865"/>
                  <a:pt x="1625" y="30865"/>
                </a:cubicBezTo>
                <a:cubicBezTo>
                  <a:pt x="1656" y="30865"/>
                  <a:pt x="1656" y="30925"/>
                  <a:pt x="1687" y="30985"/>
                </a:cubicBezTo>
                <a:cubicBezTo>
                  <a:pt x="1687" y="30985"/>
                  <a:pt x="1687" y="31044"/>
                  <a:pt x="1687" y="30985"/>
                </a:cubicBezTo>
                <a:cubicBezTo>
                  <a:pt x="1687" y="30985"/>
                  <a:pt x="1687" y="30925"/>
                  <a:pt x="1687" y="30925"/>
                </a:cubicBezTo>
                <a:cubicBezTo>
                  <a:pt x="1687" y="30865"/>
                  <a:pt x="1687" y="30865"/>
                  <a:pt x="1719" y="30805"/>
                </a:cubicBezTo>
                <a:cubicBezTo>
                  <a:pt x="1750" y="30805"/>
                  <a:pt x="1750" y="30805"/>
                  <a:pt x="1750" y="30746"/>
                </a:cubicBezTo>
                <a:cubicBezTo>
                  <a:pt x="1750" y="30746"/>
                  <a:pt x="1750" y="30746"/>
                  <a:pt x="1750" y="30686"/>
                </a:cubicBezTo>
                <a:cubicBezTo>
                  <a:pt x="1750" y="30686"/>
                  <a:pt x="1750" y="30686"/>
                  <a:pt x="1750" y="30686"/>
                </a:cubicBezTo>
                <a:cubicBezTo>
                  <a:pt x="1781" y="30686"/>
                  <a:pt x="1781" y="30746"/>
                  <a:pt x="1781" y="30746"/>
                </a:cubicBezTo>
                <a:cubicBezTo>
                  <a:pt x="1781" y="30805"/>
                  <a:pt x="1781" y="30805"/>
                  <a:pt x="1781" y="30805"/>
                </a:cubicBezTo>
                <a:cubicBezTo>
                  <a:pt x="1812" y="30805"/>
                  <a:pt x="1781" y="30865"/>
                  <a:pt x="1812" y="30865"/>
                </a:cubicBezTo>
                <a:cubicBezTo>
                  <a:pt x="1812" y="30865"/>
                  <a:pt x="1812" y="30746"/>
                  <a:pt x="1844" y="30746"/>
                </a:cubicBezTo>
                <a:cubicBezTo>
                  <a:pt x="1875" y="30686"/>
                  <a:pt x="1906" y="30746"/>
                  <a:pt x="1906" y="30746"/>
                </a:cubicBezTo>
                <a:cubicBezTo>
                  <a:pt x="1938" y="30805"/>
                  <a:pt x="1938" y="30805"/>
                  <a:pt x="1938" y="30805"/>
                </a:cubicBezTo>
                <a:cubicBezTo>
                  <a:pt x="1969" y="30805"/>
                  <a:pt x="1969" y="30805"/>
                  <a:pt x="1969" y="30805"/>
                </a:cubicBezTo>
                <a:cubicBezTo>
                  <a:pt x="2000" y="30865"/>
                  <a:pt x="2031" y="30805"/>
                  <a:pt x="2031" y="30805"/>
                </a:cubicBezTo>
                <a:cubicBezTo>
                  <a:pt x="2063" y="30746"/>
                  <a:pt x="2063" y="30746"/>
                  <a:pt x="2094" y="30686"/>
                </a:cubicBezTo>
                <a:cubicBezTo>
                  <a:pt x="2125" y="30686"/>
                  <a:pt x="2125" y="30626"/>
                  <a:pt x="2125" y="30626"/>
                </a:cubicBezTo>
                <a:cubicBezTo>
                  <a:pt x="2125" y="30626"/>
                  <a:pt x="2156" y="30567"/>
                  <a:pt x="2156" y="30567"/>
                </a:cubicBezTo>
                <a:cubicBezTo>
                  <a:pt x="2188" y="30507"/>
                  <a:pt x="2188" y="30567"/>
                  <a:pt x="2188" y="30567"/>
                </a:cubicBezTo>
                <a:cubicBezTo>
                  <a:pt x="2219" y="30567"/>
                  <a:pt x="2219" y="30567"/>
                  <a:pt x="2219" y="30507"/>
                </a:cubicBezTo>
                <a:cubicBezTo>
                  <a:pt x="2219" y="30507"/>
                  <a:pt x="2219" y="30507"/>
                  <a:pt x="2188" y="30447"/>
                </a:cubicBezTo>
                <a:cubicBezTo>
                  <a:pt x="2188" y="30447"/>
                  <a:pt x="2188" y="30447"/>
                  <a:pt x="2156" y="30447"/>
                </a:cubicBezTo>
                <a:cubicBezTo>
                  <a:pt x="2156" y="30447"/>
                  <a:pt x="2125" y="30507"/>
                  <a:pt x="2125" y="30447"/>
                </a:cubicBezTo>
                <a:cubicBezTo>
                  <a:pt x="2125" y="30388"/>
                  <a:pt x="2188" y="30388"/>
                  <a:pt x="2188" y="30388"/>
                </a:cubicBezTo>
                <a:cubicBezTo>
                  <a:pt x="2188" y="30328"/>
                  <a:pt x="2219" y="30328"/>
                  <a:pt x="2219" y="30328"/>
                </a:cubicBezTo>
                <a:cubicBezTo>
                  <a:pt x="2250" y="30268"/>
                  <a:pt x="2281" y="30328"/>
                  <a:pt x="2281" y="30268"/>
                </a:cubicBezTo>
                <a:cubicBezTo>
                  <a:pt x="2281" y="30208"/>
                  <a:pt x="2250" y="30208"/>
                  <a:pt x="2250" y="30208"/>
                </a:cubicBezTo>
                <a:cubicBezTo>
                  <a:pt x="2250" y="30208"/>
                  <a:pt x="2250" y="30149"/>
                  <a:pt x="2250" y="30149"/>
                </a:cubicBezTo>
                <a:cubicBezTo>
                  <a:pt x="2219" y="30089"/>
                  <a:pt x="2219" y="30208"/>
                  <a:pt x="2188" y="30208"/>
                </a:cubicBezTo>
                <a:cubicBezTo>
                  <a:pt x="2188" y="30268"/>
                  <a:pt x="2188" y="30328"/>
                  <a:pt x="2156" y="30328"/>
                </a:cubicBezTo>
                <a:cubicBezTo>
                  <a:pt x="2125" y="30268"/>
                  <a:pt x="2125" y="30268"/>
                  <a:pt x="2063" y="30268"/>
                </a:cubicBezTo>
                <a:cubicBezTo>
                  <a:pt x="2063" y="30268"/>
                  <a:pt x="2031" y="30268"/>
                  <a:pt x="2063" y="30268"/>
                </a:cubicBezTo>
                <a:cubicBezTo>
                  <a:pt x="2063" y="30208"/>
                  <a:pt x="2063" y="30208"/>
                  <a:pt x="2063" y="30208"/>
                </a:cubicBezTo>
                <a:cubicBezTo>
                  <a:pt x="2094" y="30208"/>
                  <a:pt x="2063" y="30149"/>
                  <a:pt x="2094" y="30149"/>
                </a:cubicBezTo>
                <a:cubicBezTo>
                  <a:pt x="2094" y="30089"/>
                  <a:pt x="2125" y="30149"/>
                  <a:pt x="2125" y="30149"/>
                </a:cubicBezTo>
                <a:cubicBezTo>
                  <a:pt x="2156" y="30149"/>
                  <a:pt x="2188" y="30149"/>
                  <a:pt x="2188" y="30089"/>
                </a:cubicBezTo>
                <a:cubicBezTo>
                  <a:pt x="2188" y="30029"/>
                  <a:pt x="2156" y="30029"/>
                  <a:pt x="2156" y="30029"/>
                </a:cubicBezTo>
                <a:cubicBezTo>
                  <a:pt x="2156" y="30029"/>
                  <a:pt x="2188" y="29970"/>
                  <a:pt x="2156" y="29970"/>
                </a:cubicBezTo>
                <a:cubicBezTo>
                  <a:pt x="2156" y="29970"/>
                  <a:pt x="2156" y="30029"/>
                  <a:pt x="2125" y="30029"/>
                </a:cubicBezTo>
                <a:cubicBezTo>
                  <a:pt x="2125" y="30029"/>
                  <a:pt x="2094" y="30029"/>
                  <a:pt x="2125" y="29970"/>
                </a:cubicBezTo>
                <a:cubicBezTo>
                  <a:pt x="2125" y="29970"/>
                  <a:pt x="2125" y="29970"/>
                  <a:pt x="2125" y="29970"/>
                </a:cubicBezTo>
                <a:cubicBezTo>
                  <a:pt x="2125" y="29910"/>
                  <a:pt x="2094" y="29970"/>
                  <a:pt x="2094" y="29970"/>
                </a:cubicBezTo>
                <a:cubicBezTo>
                  <a:pt x="2094" y="29970"/>
                  <a:pt x="2094" y="29970"/>
                  <a:pt x="2063" y="29970"/>
                </a:cubicBezTo>
                <a:cubicBezTo>
                  <a:pt x="2063" y="29970"/>
                  <a:pt x="2031" y="30029"/>
                  <a:pt x="2031" y="30029"/>
                </a:cubicBezTo>
                <a:cubicBezTo>
                  <a:pt x="2031" y="29970"/>
                  <a:pt x="2063" y="29970"/>
                  <a:pt x="2094" y="29910"/>
                </a:cubicBezTo>
                <a:cubicBezTo>
                  <a:pt x="2094" y="29910"/>
                  <a:pt x="2094" y="29850"/>
                  <a:pt x="2094" y="29850"/>
                </a:cubicBezTo>
                <a:cubicBezTo>
                  <a:pt x="2125" y="29850"/>
                  <a:pt x="2156" y="29850"/>
                  <a:pt x="2156" y="29850"/>
                </a:cubicBezTo>
                <a:cubicBezTo>
                  <a:pt x="2156" y="29791"/>
                  <a:pt x="2156" y="29791"/>
                  <a:pt x="2156" y="29791"/>
                </a:cubicBezTo>
                <a:cubicBezTo>
                  <a:pt x="2156" y="29731"/>
                  <a:pt x="2188" y="29731"/>
                  <a:pt x="2188" y="29671"/>
                </a:cubicBezTo>
                <a:cubicBezTo>
                  <a:pt x="2188" y="29671"/>
                  <a:pt x="2188" y="29611"/>
                  <a:pt x="2188" y="29611"/>
                </a:cubicBezTo>
                <a:cubicBezTo>
                  <a:pt x="2188" y="29611"/>
                  <a:pt x="2188" y="29611"/>
                  <a:pt x="2156" y="29671"/>
                </a:cubicBezTo>
                <a:cubicBezTo>
                  <a:pt x="2156" y="29671"/>
                  <a:pt x="2125" y="29731"/>
                  <a:pt x="2125" y="29731"/>
                </a:cubicBezTo>
                <a:cubicBezTo>
                  <a:pt x="2125" y="29671"/>
                  <a:pt x="2156" y="29611"/>
                  <a:pt x="2156" y="29611"/>
                </a:cubicBezTo>
                <a:cubicBezTo>
                  <a:pt x="2188" y="29611"/>
                  <a:pt x="2250" y="29611"/>
                  <a:pt x="2250" y="29611"/>
                </a:cubicBezTo>
                <a:cubicBezTo>
                  <a:pt x="2281" y="29552"/>
                  <a:pt x="2281" y="29552"/>
                  <a:pt x="2313" y="29552"/>
                </a:cubicBezTo>
                <a:cubicBezTo>
                  <a:pt x="2313" y="29552"/>
                  <a:pt x="2313" y="29492"/>
                  <a:pt x="2313" y="29492"/>
                </a:cubicBezTo>
                <a:cubicBezTo>
                  <a:pt x="2344" y="29552"/>
                  <a:pt x="2313" y="29552"/>
                  <a:pt x="2281" y="29611"/>
                </a:cubicBezTo>
                <a:cubicBezTo>
                  <a:pt x="2281" y="29611"/>
                  <a:pt x="2281" y="29671"/>
                  <a:pt x="2281" y="29671"/>
                </a:cubicBezTo>
                <a:cubicBezTo>
                  <a:pt x="2281" y="29671"/>
                  <a:pt x="2250" y="29671"/>
                  <a:pt x="2250" y="29731"/>
                </a:cubicBezTo>
                <a:cubicBezTo>
                  <a:pt x="2250" y="29731"/>
                  <a:pt x="2250" y="29731"/>
                  <a:pt x="2250" y="29791"/>
                </a:cubicBezTo>
                <a:cubicBezTo>
                  <a:pt x="2250" y="29791"/>
                  <a:pt x="2281" y="29791"/>
                  <a:pt x="2281" y="29850"/>
                </a:cubicBezTo>
                <a:cubicBezTo>
                  <a:pt x="2281" y="29850"/>
                  <a:pt x="2281" y="29910"/>
                  <a:pt x="2281" y="29910"/>
                </a:cubicBezTo>
                <a:cubicBezTo>
                  <a:pt x="2313" y="29910"/>
                  <a:pt x="2313" y="29850"/>
                  <a:pt x="2344" y="29791"/>
                </a:cubicBezTo>
                <a:cubicBezTo>
                  <a:pt x="2344" y="29791"/>
                  <a:pt x="2344" y="29791"/>
                  <a:pt x="2344" y="29791"/>
                </a:cubicBezTo>
                <a:cubicBezTo>
                  <a:pt x="2375" y="29791"/>
                  <a:pt x="2375" y="29791"/>
                  <a:pt x="2406" y="29731"/>
                </a:cubicBezTo>
                <a:cubicBezTo>
                  <a:pt x="2406" y="29731"/>
                  <a:pt x="2406" y="29731"/>
                  <a:pt x="2406" y="29671"/>
                </a:cubicBezTo>
                <a:cubicBezTo>
                  <a:pt x="2406" y="29671"/>
                  <a:pt x="2406" y="29671"/>
                  <a:pt x="2406" y="29671"/>
                </a:cubicBezTo>
                <a:cubicBezTo>
                  <a:pt x="2406" y="29671"/>
                  <a:pt x="2406" y="29611"/>
                  <a:pt x="2406" y="29611"/>
                </a:cubicBezTo>
                <a:cubicBezTo>
                  <a:pt x="2406" y="29611"/>
                  <a:pt x="2438" y="29611"/>
                  <a:pt x="2438" y="29611"/>
                </a:cubicBezTo>
                <a:cubicBezTo>
                  <a:pt x="2438" y="29671"/>
                  <a:pt x="2406" y="29671"/>
                  <a:pt x="2406" y="29671"/>
                </a:cubicBezTo>
                <a:cubicBezTo>
                  <a:pt x="2406" y="29731"/>
                  <a:pt x="2406" y="29731"/>
                  <a:pt x="2406" y="29791"/>
                </a:cubicBezTo>
                <a:cubicBezTo>
                  <a:pt x="2406" y="29791"/>
                  <a:pt x="2406" y="29850"/>
                  <a:pt x="2438" y="29791"/>
                </a:cubicBezTo>
                <a:cubicBezTo>
                  <a:pt x="2438" y="29791"/>
                  <a:pt x="2438" y="29731"/>
                  <a:pt x="2438" y="29731"/>
                </a:cubicBezTo>
                <a:cubicBezTo>
                  <a:pt x="2469" y="29731"/>
                  <a:pt x="2469" y="29791"/>
                  <a:pt x="2469" y="29791"/>
                </a:cubicBezTo>
                <a:cubicBezTo>
                  <a:pt x="2469" y="29791"/>
                  <a:pt x="2500" y="29791"/>
                  <a:pt x="2500" y="29791"/>
                </a:cubicBezTo>
                <a:cubicBezTo>
                  <a:pt x="2500" y="29791"/>
                  <a:pt x="2500" y="29791"/>
                  <a:pt x="2500" y="29731"/>
                </a:cubicBezTo>
                <a:cubicBezTo>
                  <a:pt x="2531" y="29731"/>
                  <a:pt x="2531" y="29731"/>
                  <a:pt x="2531" y="29731"/>
                </a:cubicBezTo>
                <a:cubicBezTo>
                  <a:pt x="2563" y="29671"/>
                  <a:pt x="2656" y="29791"/>
                  <a:pt x="2688" y="29731"/>
                </a:cubicBezTo>
                <a:cubicBezTo>
                  <a:pt x="2719" y="29671"/>
                  <a:pt x="2719" y="29671"/>
                  <a:pt x="2719" y="29611"/>
                </a:cubicBezTo>
                <a:cubicBezTo>
                  <a:pt x="2750" y="29552"/>
                  <a:pt x="2813" y="29611"/>
                  <a:pt x="2813" y="29552"/>
                </a:cubicBezTo>
                <a:cubicBezTo>
                  <a:pt x="2813" y="29671"/>
                  <a:pt x="2750" y="29611"/>
                  <a:pt x="2719" y="29671"/>
                </a:cubicBezTo>
                <a:cubicBezTo>
                  <a:pt x="2719" y="29671"/>
                  <a:pt x="2719" y="29731"/>
                  <a:pt x="2719" y="29731"/>
                </a:cubicBezTo>
                <a:cubicBezTo>
                  <a:pt x="2719" y="29731"/>
                  <a:pt x="2688" y="29791"/>
                  <a:pt x="2719" y="29791"/>
                </a:cubicBezTo>
                <a:cubicBezTo>
                  <a:pt x="2719" y="29791"/>
                  <a:pt x="2719" y="29791"/>
                  <a:pt x="2719" y="29850"/>
                </a:cubicBezTo>
                <a:cubicBezTo>
                  <a:pt x="2719" y="29850"/>
                  <a:pt x="2719" y="29850"/>
                  <a:pt x="2719" y="29910"/>
                </a:cubicBezTo>
                <a:cubicBezTo>
                  <a:pt x="2750" y="29910"/>
                  <a:pt x="2750" y="29910"/>
                  <a:pt x="2750" y="29910"/>
                </a:cubicBezTo>
                <a:cubicBezTo>
                  <a:pt x="2781" y="29910"/>
                  <a:pt x="2781" y="29910"/>
                  <a:pt x="2781" y="29910"/>
                </a:cubicBezTo>
                <a:cubicBezTo>
                  <a:pt x="2813" y="29910"/>
                  <a:pt x="2813" y="29910"/>
                  <a:pt x="2813" y="29910"/>
                </a:cubicBezTo>
                <a:cubicBezTo>
                  <a:pt x="2844" y="29850"/>
                  <a:pt x="2875" y="29850"/>
                  <a:pt x="2844" y="29910"/>
                </a:cubicBezTo>
                <a:cubicBezTo>
                  <a:pt x="2844" y="29910"/>
                  <a:pt x="2844" y="29910"/>
                  <a:pt x="2813" y="29970"/>
                </a:cubicBezTo>
                <a:cubicBezTo>
                  <a:pt x="2813" y="29970"/>
                  <a:pt x="2813" y="29970"/>
                  <a:pt x="2781" y="29970"/>
                </a:cubicBezTo>
                <a:cubicBezTo>
                  <a:pt x="2750" y="29970"/>
                  <a:pt x="2719" y="29970"/>
                  <a:pt x="2719" y="30029"/>
                </a:cubicBezTo>
                <a:cubicBezTo>
                  <a:pt x="2750" y="30029"/>
                  <a:pt x="2750" y="30029"/>
                  <a:pt x="2781" y="30029"/>
                </a:cubicBezTo>
                <a:cubicBezTo>
                  <a:pt x="2781" y="29970"/>
                  <a:pt x="2813" y="29970"/>
                  <a:pt x="2844" y="29970"/>
                </a:cubicBezTo>
                <a:cubicBezTo>
                  <a:pt x="2875" y="29970"/>
                  <a:pt x="2907" y="29970"/>
                  <a:pt x="2907" y="29970"/>
                </a:cubicBezTo>
                <a:cubicBezTo>
                  <a:pt x="2907" y="29970"/>
                  <a:pt x="2907" y="30029"/>
                  <a:pt x="2907" y="30029"/>
                </a:cubicBezTo>
                <a:cubicBezTo>
                  <a:pt x="2907" y="30029"/>
                  <a:pt x="2875" y="30089"/>
                  <a:pt x="2875" y="30089"/>
                </a:cubicBezTo>
                <a:cubicBezTo>
                  <a:pt x="2875" y="30089"/>
                  <a:pt x="2875" y="30089"/>
                  <a:pt x="2907" y="30089"/>
                </a:cubicBezTo>
                <a:cubicBezTo>
                  <a:pt x="2907" y="30089"/>
                  <a:pt x="2907" y="30089"/>
                  <a:pt x="2938" y="30029"/>
                </a:cubicBezTo>
                <a:cubicBezTo>
                  <a:pt x="2938" y="30029"/>
                  <a:pt x="2938" y="30029"/>
                  <a:pt x="2969" y="30029"/>
                </a:cubicBezTo>
                <a:cubicBezTo>
                  <a:pt x="2969" y="30029"/>
                  <a:pt x="3000" y="30029"/>
                  <a:pt x="3000" y="30029"/>
                </a:cubicBezTo>
                <a:cubicBezTo>
                  <a:pt x="3032" y="30029"/>
                  <a:pt x="3063" y="30029"/>
                  <a:pt x="3094" y="30029"/>
                </a:cubicBezTo>
                <a:cubicBezTo>
                  <a:pt x="3094" y="30089"/>
                  <a:pt x="3063" y="30149"/>
                  <a:pt x="3063" y="30149"/>
                </a:cubicBezTo>
                <a:cubicBezTo>
                  <a:pt x="3063" y="30208"/>
                  <a:pt x="3063" y="30208"/>
                  <a:pt x="3032" y="30208"/>
                </a:cubicBezTo>
                <a:cubicBezTo>
                  <a:pt x="3032" y="30208"/>
                  <a:pt x="3000" y="30208"/>
                  <a:pt x="3000" y="30208"/>
                </a:cubicBezTo>
                <a:cubicBezTo>
                  <a:pt x="2969" y="30268"/>
                  <a:pt x="3032" y="30328"/>
                  <a:pt x="3063" y="30328"/>
                </a:cubicBezTo>
                <a:cubicBezTo>
                  <a:pt x="3094" y="30328"/>
                  <a:pt x="3125" y="30328"/>
                  <a:pt x="3157" y="30328"/>
                </a:cubicBezTo>
                <a:cubicBezTo>
                  <a:pt x="3157" y="30328"/>
                  <a:pt x="3188" y="30268"/>
                  <a:pt x="3219" y="30328"/>
                </a:cubicBezTo>
                <a:cubicBezTo>
                  <a:pt x="3250" y="30328"/>
                  <a:pt x="3250" y="30328"/>
                  <a:pt x="3282" y="30268"/>
                </a:cubicBezTo>
                <a:cubicBezTo>
                  <a:pt x="3313" y="30268"/>
                  <a:pt x="3313" y="30208"/>
                  <a:pt x="3344" y="30208"/>
                </a:cubicBezTo>
                <a:cubicBezTo>
                  <a:pt x="3344" y="30149"/>
                  <a:pt x="3375" y="30149"/>
                  <a:pt x="3375" y="30149"/>
                </a:cubicBezTo>
                <a:cubicBezTo>
                  <a:pt x="3407" y="30149"/>
                  <a:pt x="3375" y="30089"/>
                  <a:pt x="3407" y="30089"/>
                </a:cubicBezTo>
                <a:cubicBezTo>
                  <a:pt x="3407" y="30089"/>
                  <a:pt x="3375" y="30208"/>
                  <a:pt x="3375" y="30208"/>
                </a:cubicBezTo>
                <a:cubicBezTo>
                  <a:pt x="3375" y="30268"/>
                  <a:pt x="3375" y="30268"/>
                  <a:pt x="3375" y="30328"/>
                </a:cubicBezTo>
                <a:cubicBezTo>
                  <a:pt x="3375" y="30328"/>
                  <a:pt x="3344" y="30328"/>
                  <a:pt x="3344" y="30388"/>
                </a:cubicBezTo>
                <a:cubicBezTo>
                  <a:pt x="3344" y="30388"/>
                  <a:pt x="3344" y="30447"/>
                  <a:pt x="3344" y="30447"/>
                </a:cubicBezTo>
                <a:cubicBezTo>
                  <a:pt x="3375" y="30447"/>
                  <a:pt x="3375" y="30447"/>
                  <a:pt x="3407" y="30507"/>
                </a:cubicBezTo>
                <a:cubicBezTo>
                  <a:pt x="3438" y="30507"/>
                  <a:pt x="3438" y="30507"/>
                  <a:pt x="3469" y="30567"/>
                </a:cubicBezTo>
                <a:cubicBezTo>
                  <a:pt x="3500" y="30567"/>
                  <a:pt x="3532" y="30567"/>
                  <a:pt x="3532" y="30567"/>
                </a:cubicBezTo>
                <a:cubicBezTo>
                  <a:pt x="3594" y="30626"/>
                  <a:pt x="3625" y="30686"/>
                  <a:pt x="3688" y="30686"/>
                </a:cubicBezTo>
                <a:cubicBezTo>
                  <a:pt x="3719" y="30686"/>
                  <a:pt x="3782" y="30686"/>
                  <a:pt x="3844" y="30686"/>
                </a:cubicBezTo>
                <a:cubicBezTo>
                  <a:pt x="3969" y="30686"/>
                  <a:pt x="4094" y="30626"/>
                  <a:pt x="4219" y="30686"/>
                </a:cubicBezTo>
                <a:cubicBezTo>
                  <a:pt x="4251" y="30686"/>
                  <a:pt x="4251" y="30686"/>
                  <a:pt x="4251" y="30686"/>
                </a:cubicBezTo>
                <a:cubicBezTo>
                  <a:pt x="4282" y="30686"/>
                  <a:pt x="4282" y="30686"/>
                  <a:pt x="4313" y="30686"/>
                </a:cubicBezTo>
                <a:cubicBezTo>
                  <a:pt x="4344" y="30686"/>
                  <a:pt x="4344" y="30686"/>
                  <a:pt x="4376" y="30686"/>
                </a:cubicBezTo>
                <a:cubicBezTo>
                  <a:pt x="4407" y="30746"/>
                  <a:pt x="4438" y="30746"/>
                  <a:pt x="4438" y="30746"/>
                </a:cubicBezTo>
                <a:cubicBezTo>
                  <a:pt x="4501" y="30746"/>
                  <a:pt x="4532" y="30805"/>
                  <a:pt x="4563" y="30746"/>
                </a:cubicBezTo>
                <a:cubicBezTo>
                  <a:pt x="4563" y="30746"/>
                  <a:pt x="4563" y="30746"/>
                  <a:pt x="4594" y="30746"/>
                </a:cubicBezTo>
                <a:cubicBezTo>
                  <a:pt x="4594" y="30746"/>
                  <a:pt x="4626" y="30746"/>
                  <a:pt x="4626" y="30686"/>
                </a:cubicBezTo>
                <a:cubicBezTo>
                  <a:pt x="4626" y="30686"/>
                  <a:pt x="4594" y="30626"/>
                  <a:pt x="4594" y="30626"/>
                </a:cubicBezTo>
                <a:cubicBezTo>
                  <a:pt x="4594" y="30626"/>
                  <a:pt x="4626" y="30626"/>
                  <a:pt x="4626" y="30686"/>
                </a:cubicBezTo>
                <a:cubicBezTo>
                  <a:pt x="4626" y="30686"/>
                  <a:pt x="4626" y="30686"/>
                  <a:pt x="4626" y="30746"/>
                </a:cubicBezTo>
                <a:cubicBezTo>
                  <a:pt x="4626" y="30746"/>
                  <a:pt x="4657" y="30746"/>
                  <a:pt x="4657" y="30746"/>
                </a:cubicBezTo>
                <a:cubicBezTo>
                  <a:pt x="4657" y="30805"/>
                  <a:pt x="4626" y="30805"/>
                  <a:pt x="4626" y="30805"/>
                </a:cubicBezTo>
                <a:cubicBezTo>
                  <a:pt x="4626" y="30805"/>
                  <a:pt x="4626" y="30865"/>
                  <a:pt x="4594" y="30865"/>
                </a:cubicBezTo>
                <a:cubicBezTo>
                  <a:pt x="4594" y="30865"/>
                  <a:pt x="4594" y="30865"/>
                  <a:pt x="4594" y="30865"/>
                </a:cubicBezTo>
                <a:cubicBezTo>
                  <a:pt x="4626" y="30865"/>
                  <a:pt x="4657" y="30925"/>
                  <a:pt x="4688" y="30925"/>
                </a:cubicBezTo>
                <a:cubicBezTo>
                  <a:pt x="4719" y="30925"/>
                  <a:pt x="4751" y="30985"/>
                  <a:pt x="4782" y="30985"/>
                </a:cubicBezTo>
                <a:cubicBezTo>
                  <a:pt x="4813" y="30985"/>
                  <a:pt x="4845" y="30985"/>
                  <a:pt x="4876" y="30985"/>
                </a:cubicBezTo>
                <a:cubicBezTo>
                  <a:pt x="4907" y="30985"/>
                  <a:pt x="4938" y="31044"/>
                  <a:pt x="4938" y="31044"/>
                </a:cubicBezTo>
                <a:cubicBezTo>
                  <a:pt x="4970" y="31044"/>
                  <a:pt x="5001" y="31044"/>
                  <a:pt x="5032" y="31044"/>
                </a:cubicBezTo>
                <a:cubicBezTo>
                  <a:pt x="5063" y="31044"/>
                  <a:pt x="5063" y="30985"/>
                  <a:pt x="5063" y="30985"/>
                </a:cubicBezTo>
                <a:cubicBezTo>
                  <a:pt x="5095" y="30985"/>
                  <a:pt x="5095" y="30985"/>
                  <a:pt x="5126" y="30985"/>
                </a:cubicBezTo>
                <a:cubicBezTo>
                  <a:pt x="5126" y="30925"/>
                  <a:pt x="5157" y="30925"/>
                  <a:pt x="5157" y="30925"/>
                </a:cubicBezTo>
                <a:cubicBezTo>
                  <a:pt x="5188" y="30925"/>
                  <a:pt x="5188" y="30865"/>
                  <a:pt x="5220" y="30805"/>
                </a:cubicBezTo>
                <a:cubicBezTo>
                  <a:pt x="5251" y="30746"/>
                  <a:pt x="5251" y="30865"/>
                  <a:pt x="5251" y="30925"/>
                </a:cubicBezTo>
                <a:cubicBezTo>
                  <a:pt x="5251" y="30925"/>
                  <a:pt x="5251" y="30985"/>
                  <a:pt x="5251" y="30985"/>
                </a:cubicBezTo>
                <a:cubicBezTo>
                  <a:pt x="5251" y="30985"/>
                  <a:pt x="5282" y="30985"/>
                  <a:pt x="5282" y="31044"/>
                </a:cubicBezTo>
                <a:cubicBezTo>
                  <a:pt x="5282" y="31104"/>
                  <a:pt x="5251" y="31104"/>
                  <a:pt x="5220" y="31164"/>
                </a:cubicBezTo>
                <a:cubicBezTo>
                  <a:pt x="5220" y="31164"/>
                  <a:pt x="5220" y="31164"/>
                  <a:pt x="5220" y="31164"/>
                </a:cubicBezTo>
                <a:cubicBezTo>
                  <a:pt x="5188" y="31223"/>
                  <a:pt x="5188" y="31164"/>
                  <a:pt x="5157" y="31223"/>
                </a:cubicBezTo>
                <a:cubicBezTo>
                  <a:pt x="5157" y="31223"/>
                  <a:pt x="5220" y="31223"/>
                  <a:pt x="5251" y="31283"/>
                </a:cubicBezTo>
                <a:cubicBezTo>
                  <a:pt x="5251" y="31283"/>
                  <a:pt x="5251" y="31283"/>
                  <a:pt x="5282" y="31283"/>
                </a:cubicBezTo>
                <a:cubicBezTo>
                  <a:pt x="5313" y="31343"/>
                  <a:pt x="5345" y="31343"/>
                  <a:pt x="5376" y="31402"/>
                </a:cubicBezTo>
                <a:cubicBezTo>
                  <a:pt x="5376" y="31402"/>
                  <a:pt x="5407" y="31462"/>
                  <a:pt x="5407" y="31462"/>
                </a:cubicBezTo>
                <a:cubicBezTo>
                  <a:pt x="5438" y="31462"/>
                  <a:pt x="5470" y="31522"/>
                  <a:pt x="5501" y="31522"/>
                </a:cubicBezTo>
                <a:cubicBezTo>
                  <a:pt x="5501" y="31522"/>
                  <a:pt x="5532" y="31582"/>
                  <a:pt x="5563" y="31582"/>
                </a:cubicBezTo>
                <a:cubicBezTo>
                  <a:pt x="5595" y="31582"/>
                  <a:pt x="5595" y="31582"/>
                  <a:pt x="5626" y="31582"/>
                </a:cubicBezTo>
                <a:cubicBezTo>
                  <a:pt x="5626" y="31641"/>
                  <a:pt x="5595" y="31582"/>
                  <a:pt x="5595" y="31641"/>
                </a:cubicBezTo>
                <a:cubicBezTo>
                  <a:pt x="5595" y="31641"/>
                  <a:pt x="5626" y="31641"/>
                  <a:pt x="5626" y="31641"/>
                </a:cubicBezTo>
                <a:cubicBezTo>
                  <a:pt x="5657" y="31701"/>
                  <a:pt x="5657" y="31761"/>
                  <a:pt x="5688" y="31761"/>
                </a:cubicBezTo>
                <a:cubicBezTo>
                  <a:pt x="5751" y="31820"/>
                  <a:pt x="5782" y="31880"/>
                  <a:pt x="5814" y="31940"/>
                </a:cubicBezTo>
                <a:cubicBezTo>
                  <a:pt x="5845" y="31940"/>
                  <a:pt x="5876" y="32000"/>
                  <a:pt x="5876" y="32000"/>
                </a:cubicBezTo>
                <a:cubicBezTo>
                  <a:pt x="5907" y="32000"/>
                  <a:pt x="5907" y="32059"/>
                  <a:pt x="5939" y="32119"/>
                </a:cubicBezTo>
                <a:cubicBezTo>
                  <a:pt x="5970" y="32119"/>
                  <a:pt x="5970" y="32119"/>
                  <a:pt x="6001" y="32179"/>
                </a:cubicBezTo>
                <a:cubicBezTo>
                  <a:pt x="6032" y="32179"/>
                  <a:pt x="6032" y="32238"/>
                  <a:pt x="6064" y="32238"/>
                </a:cubicBezTo>
                <a:cubicBezTo>
                  <a:pt x="6095" y="32298"/>
                  <a:pt x="6095" y="32298"/>
                  <a:pt x="6126" y="32298"/>
                </a:cubicBezTo>
                <a:cubicBezTo>
                  <a:pt x="6157" y="32358"/>
                  <a:pt x="6157" y="32358"/>
                  <a:pt x="6189" y="32417"/>
                </a:cubicBezTo>
                <a:cubicBezTo>
                  <a:pt x="6189" y="32417"/>
                  <a:pt x="6220" y="32477"/>
                  <a:pt x="6251" y="32477"/>
                </a:cubicBezTo>
                <a:cubicBezTo>
                  <a:pt x="6251" y="32477"/>
                  <a:pt x="6251" y="32477"/>
                  <a:pt x="6251" y="32477"/>
                </a:cubicBezTo>
                <a:cubicBezTo>
                  <a:pt x="6282" y="32477"/>
                  <a:pt x="6282" y="32537"/>
                  <a:pt x="6282" y="32537"/>
                </a:cubicBezTo>
                <a:cubicBezTo>
                  <a:pt x="6314" y="32537"/>
                  <a:pt x="6314" y="32537"/>
                  <a:pt x="6314" y="32477"/>
                </a:cubicBezTo>
                <a:cubicBezTo>
                  <a:pt x="6314" y="32477"/>
                  <a:pt x="6282" y="32477"/>
                  <a:pt x="6282" y="32417"/>
                </a:cubicBezTo>
                <a:cubicBezTo>
                  <a:pt x="6282" y="32417"/>
                  <a:pt x="6314" y="32417"/>
                  <a:pt x="6314" y="32417"/>
                </a:cubicBezTo>
                <a:cubicBezTo>
                  <a:pt x="6345" y="32417"/>
                  <a:pt x="6345" y="32477"/>
                  <a:pt x="6345" y="32477"/>
                </a:cubicBezTo>
                <a:cubicBezTo>
                  <a:pt x="6345" y="32477"/>
                  <a:pt x="6376" y="32477"/>
                  <a:pt x="6376" y="32477"/>
                </a:cubicBezTo>
                <a:cubicBezTo>
                  <a:pt x="6376" y="32417"/>
                  <a:pt x="6407" y="32417"/>
                  <a:pt x="6407" y="32417"/>
                </a:cubicBezTo>
                <a:cubicBezTo>
                  <a:pt x="6407" y="32417"/>
                  <a:pt x="6439" y="32417"/>
                  <a:pt x="6407" y="32417"/>
                </a:cubicBezTo>
                <a:cubicBezTo>
                  <a:pt x="6407" y="32417"/>
                  <a:pt x="6407" y="32417"/>
                  <a:pt x="6376" y="32417"/>
                </a:cubicBezTo>
                <a:cubicBezTo>
                  <a:pt x="6376" y="32417"/>
                  <a:pt x="6376" y="32358"/>
                  <a:pt x="6376" y="32358"/>
                </a:cubicBezTo>
                <a:cubicBezTo>
                  <a:pt x="6376" y="32358"/>
                  <a:pt x="6407" y="32358"/>
                  <a:pt x="6407" y="32358"/>
                </a:cubicBezTo>
                <a:cubicBezTo>
                  <a:pt x="6439" y="32358"/>
                  <a:pt x="6439" y="32358"/>
                  <a:pt x="6439" y="32358"/>
                </a:cubicBezTo>
                <a:cubicBezTo>
                  <a:pt x="6470" y="32358"/>
                  <a:pt x="6470" y="32417"/>
                  <a:pt x="6470" y="32417"/>
                </a:cubicBezTo>
                <a:cubicBezTo>
                  <a:pt x="6501" y="32417"/>
                  <a:pt x="6532" y="32358"/>
                  <a:pt x="6532" y="32298"/>
                </a:cubicBezTo>
                <a:cubicBezTo>
                  <a:pt x="6532" y="32298"/>
                  <a:pt x="6501" y="32298"/>
                  <a:pt x="6501" y="32298"/>
                </a:cubicBezTo>
                <a:cubicBezTo>
                  <a:pt x="6501" y="32238"/>
                  <a:pt x="6501" y="32238"/>
                  <a:pt x="6501" y="32238"/>
                </a:cubicBezTo>
                <a:cubicBezTo>
                  <a:pt x="6470" y="32179"/>
                  <a:pt x="6470" y="32119"/>
                  <a:pt x="6439" y="32119"/>
                </a:cubicBezTo>
                <a:cubicBezTo>
                  <a:pt x="6439" y="32119"/>
                  <a:pt x="6439" y="32119"/>
                  <a:pt x="6407" y="32059"/>
                </a:cubicBezTo>
                <a:cubicBezTo>
                  <a:pt x="6407" y="32059"/>
                  <a:pt x="6407" y="32059"/>
                  <a:pt x="6407" y="32059"/>
                </a:cubicBezTo>
                <a:cubicBezTo>
                  <a:pt x="6376" y="32000"/>
                  <a:pt x="6376" y="31940"/>
                  <a:pt x="6345" y="31940"/>
                </a:cubicBezTo>
                <a:cubicBezTo>
                  <a:pt x="6345" y="31940"/>
                  <a:pt x="6345" y="31940"/>
                  <a:pt x="6314" y="31940"/>
                </a:cubicBezTo>
                <a:cubicBezTo>
                  <a:pt x="6314" y="31880"/>
                  <a:pt x="6314" y="31880"/>
                  <a:pt x="6282" y="31880"/>
                </a:cubicBezTo>
                <a:cubicBezTo>
                  <a:pt x="6282" y="31880"/>
                  <a:pt x="6251" y="31880"/>
                  <a:pt x="6220" y="31880"/>
                </a:cubicBezTo>
                <a:cubicBezTo>
                  <a:pt x="6220" y="31880"/>
                  <a:pt x="6189" y="31880"/>
                  <a:pt x="6189" y="31880"/>
                </a:cubicBezTo>
                <a:cubicBezTo>
                  <a:pt x="6189" y="31820"/>
                  <a:pt x="6189" y="31820"/>
                  <a:pt x="6189" y="31820"/>
                </a:cubicBezTo>
                <a:cubicBezTo>
                  <a:pt x="6220" y="31761"/>
                  <a:pt x="6189" y="31761"/>
                  <a:pt x="6189" y="31701"/>
                </a:cubicBezTo>
                <a:cubicBezTo>
                  <a:pt x="6189" y="31701"/>
                  <a:pt x="6220" y="31761"/>
                  <a:pt x="6220" y="31761"/>
                </a:cubicBezTo>
                <a:cubicBezTo>
                  <a:pt x="6220" y="31761"/>
                  <a:pt x="6251" y="31761"/>
                  <a:pt x="6251" y="31761"/>
                </a:cubicBezTo>
                <a:cubicBezTo>
                  <a:pt x="6282" y="31820"/>
                  <a:pt x="6282" y="31880"/>
                  <a:pt x="6282" y="31820"/>
                </a:cubicBezTo>
                <a:cubicBezTo>
                  <a:pt x="6314" y="31820"/>
                  <a:pt x="6314" y="31761"/>
                  <a:pt x="6314" y="31761"/>
                </a:cubicBezTo>
                <a:cubicBezTo>
                  <a:pt x="6345" y="31820"/>
                  <a:pt x="6345" y="31880"/>
                  <a:pt x="6345" y="31880"/>
                </a:cubicBezTo>
                <a:cubicBezTo>
                  <a:pt x="6345" y="31940"/>
                  <a:pt x="6407" y="31940"/>
                  <a:pt x="6407" y="31940"/>
                </a:cubicBezTo>
                <a:cubicBezTo>
                  <a:pt x="6439" y="31940"/>
                  <a:pt x="6470" y="32000"/>
                  <a:pt x="6501" y="31940"/>
                </a:cubicBezTo>
                <a:cubicBezTo>
                  <a:pt x="6501" y="31940"/>
                  <a:pt x="6501" y="31880"/>
                  <a:pt x="6532" y="31880"/>
                </a:cubicBezTo>
                <a:cubicBezTo>
                  <a:pt x="6532" y="31820"/>
                  <a:pt x="6564" y="31820"/>
                  <a:pt x="6595" y="31880"/>
                </a:cubicBezTo>
                <a:cubicBezTo>
                  <a:pt x="6564" y="31820"/>
                  <a:pt x="6532" y="31880"/>
                  <a:pt x="6532" y="31880"/>
                </a:cubicBezTo>
                <a:cubicBezTo>
                  <a:pt x="6501" y="31880"/>
                  <a:pt x="6501" y="31940"/>
                  <a:pt x="6501" y="32000"/>
                </a:cubicBezTo>
                <a:cubicBezTo>
                  <a:pt x="6501" y="32059"/>
                  <a:pt x="6532" y="32059"/>
                  <a:pt x="6564" y="32059"/>
                </a:cubicBezTo>
                <a:cubicBezTo>
                  <a:pt x="6564" y="32119"/>
                  <a:pt x="6564" y="32179"/>
                  <a:pt x="6564" y="32238"/>
                </a:cubicBezTo>
                <a:cubicBezTo>
                  <a:pt x="6595" y="32238"/>
                  <a:pt x="6595" y="32238"/>
                  <a:pt x="6595" y="32238"/>
                </a:cubicBezTo>
                <a:cubicBezTo>
                  <a:pt x="6595" y="32298"/>
                  <a:pt x="6564" y="32238"/>
                  <a:pt x="6564" y="32298"/>
                </a:cubicBezTo>
                <a:cubicBezTo>
                  <a:pt x="6564" y="32298"/>
                  <a:pt x="6564" y="32358"/>
                  <a:pt x="6564" y="32358"/>
                </a:cubicBezTo>
                <a:cubicBezTo>
                  <a:pt x="6595" y="32358"/>
                  <a:pt x="6595" y="32358"/>
                  <a:pt x="6626" y="32358"/>
                </a:cubicBezTo>
                <a:cubicBezTo>
                  <a:pt x="6626" y="32358"/>
                  <a:pt x="6657" y="32358"/>
                  <a:pt x="6657" y="32358"/>
                </a:cubicBezTo>
                <a:cubicBezTo>
                  <a:pt x="6689" y="32358"/>
                  <a:pt x="6689" y="32358"/>
                  <a:pt x="6720" y="32358"/>
                </a:cubicBezTo>
                <a:cubicBezTo>
                  <a:pt x="6720" y="32358"/>
                  <a:pt x="6720" y="32358"/>
                  <a:pt x="6720" y="32417"/>
                </a:cubicBezTo>
                <a:cubicBezTo>
                  <a:pt x="6751" y="32417"/>
                  <a:pt x="6751" y="32417"/>
                  <a:pt x="6751" y="32417"/>
                </a:cubicBezTo>
                <a:cubicBezTo>
                  <a:pt x="6751" y="32477"/>
                  <a:pt x="6751" y="32477"/>
                  <a:pt x="6783" y="32477"/>
                </a:cubicBezTo>
                <a:cubicBezTo>
                  <a:pt x="6783" y="32477"/>
                  <a:pt x="6783" y="32477"/>
                  <a:pt x="6783" y="32477"/>
                </a:cubicBezTo>
                <a:cubicBezTo>
                  <a:pt x="6814" y="32477"/>
                  <a:pt x="6845" y="32477"/>
                  <a:pt x="6845" y="32477"/>
                </a:cubicBezTo>
                <a:cubicBezTo>
                  <a:pt x="6845" y="32417"/>
                  <a:pt x="6876" y="32417"/>
                  <a:pt x="6876" y="32417"/>
                </a:cubicBezTo>
                <a:cubicBezTo>
                  <a:pt x="6876" y="32358"/>
                  <a:pt x="6845" y="32298"/>
                  <a:pt x="6845" y="32238"/>
                </a:cubicBezTo>
                <a:cubicBezTo>
                  <a:pt x="6814" y="32179"/>
                  <a:pt x="6845" y="32179"/>
                  <a:pt x="6845" y="32119"/>
                </a:cubicBezTo>
                <a:cubicBezTo>
                  <a:pt x="6845" y="32059"/>
                  <a:pt x="6814" y="32059"/>
                  <a:pt x="6814" y="32000"/>
                </a:cubicBezTo>
                <a:cubicBezTo>
                  <a:pt x="6783" y="31940"/>
                  <a:pt x="6783" y="31940"/>
                  <a:pt x="6783" y="31880"/>
                </a:cubicBezTo>
                <a:cubicBezTo>
                  <a:pt x="6783" y="31820"/>
                  <a:pt x="6751" y="31820"/>
                  <a:pt x="6751" y="31761"/>
                </a:cubicBezTo>
                <a:cubicBezTo>
                  <a:pt x="6751" y="31701"/>
                  <a:pt x="6751" y="31641"/>
                  <a:pt x="6751" y="31582"/>
                </a:cubicBezTo>
                <a:cubicBezTo>
                  <a:pt x="6720" y="31582"/>
                  <a:pt x="6720" y="31582"/>
                  <a:pt x="6720" y="31582"/>
                </a:cubicBezTo>
                <a:cubicBezTo>
                  <a:pt x="6720" y="31522"/>
                  <a:pt x="6720" y="31522"/>
                  <a:pt x="6720" y="31522"/>
                </a:cubicBezTo>
                <a:cubicBezTo>
                  <a:pt x="6751" y="31522"/>
                  <a:pt x="6751" y="31582"/>
                  <a:pt x="6751" y="31582"/>
                </a:cubicBezTo>
                <a:cubicBezTo>
                  <a:pt x="6751" y="31582"/>
                  <a:pt x="6751" y="31582"/>
                  <a:pt x="6751" y="31522"/>
                </a:cubicBezTo>
                <a:cubicBezTo>
                  <a:pt x="6751" y="31522"/>
                  <a:pt x="6751" y="31522"/>
                  <a:pt x="6751" y="31462"/>
                </a:cubicBezTo>
                <a:cubicBezTo>
                  <a:pt x="6751" y="31462"/>
                  <a:pt x="6720" y="31462"/>
                  <a:pt x="6751" y="31402"/>
                </a:cubicBezTo>
                <a:cubicBezTo>
                  <a:pt x="6751" y="31402"/>
                  <a:pt x="6751" y="31522"/>
                  <a:pt x="6783" y="31522"/>
                </a:cubicBezTo>
                <a:cubicBezTo>
                  <a:pt x="6783" y="31582"/>
                  <a:pt x="6783" y="31582"/>
                  <a:pt x="6783" y="31582"/>
                </a:cubicBezTo>
                <a:cubicBezTo>
                  <a:pt x="6783" y="31582"/>
                  <a:pt x="6783" y="31641"/>
                  <a:pt x="6814" y="31641"/>
                </a:cubicBezTo>
                <a:cubicBezTo>
                  <a:pt x="6814" y="31701"/>
                  <a:pt x="6814" y="31701"/>
                  <a:pt x="6814" y="31701"/>
                </a:cubicBezTo>
                <a:cubicBezTo>
                  <a:pt x="6845" y="31761"/>
                  <a:pt x="6814" y="31820"/>
                  <a:pt x="6814" y="31820"/>
                </a:cubicBezTo>
                <a:cubicBezTo>
                  <a:pt x="6814" y="31880"/>
                  <a:pt x="6814" y="31880"/>
                  <a:pt x="6814" y="31880"/>
                </a:cubicBezTo>
                <a:cubicBezTo>
                  <a:pt x="6845" y="31880"/>
                  <a:pt x="6845" y="31880"/>
                  <a:pt x="6845" y="31940"/>
                </a:cubicBezTo>
                <a:cubicBezTo>
                  <a:pt x="6845" y="31940"/>
                  <a:pt x="6845" y="32059"/>
                  <a:pt x="6876" y="32000"/>
                </a:cubicBezTo>
                <a:cubicBezTo>
                  <a:pt x="6876" y="32000"/>
                  <a:pt x="6876" y="31940"/>
                  <a:pt x="6908" y="32000"/>
                </a:cubicBezTo>
                <a:cubicBezTo>
                  <a:pt x="6908" y="32000"/>
                  <a:pt x="6908" y="32000"/>
                  <a:pt x="6939" y="32000"/>
                </a:cubicBezTo>
                <a:cubicBezTo>
                  <a:pt x="6939" y="32059"/>
                  <a:pt x="6939" y="32059"/>
                  <a:pt x="6908" y="32059"/>
                </a:cubicBezTo>
                <a:cubicBezTo>
                  <a:pt x="6908" y="32059"/>
                  <a:pt x="6908" y="32059"/>
                  <a:pt x="6908" y="32059"/>
                </a:cubicBezTo>
                <a:cubicBezTo>
                  <a:pt x="6876" y="32059"/>
                  <a:pt x="6908" y="32119"/>
                  <a:pt x="6908" y="32119"/>
                </a:cubicBezTo>
                <a:cubicBezTo>
                  <a:pt x="6908" y="32119"/>
                  <a:pt x="6908" y="32119"/>
                  <a:pt x="6908" y="32119"/>
                </a:cubicBezTo>
                <a:cubicBezTo>
                  <a:pt x="6908" y="32119"/>
                  <a:pt x="6908" y="32179"/>
                  <a:pt x="6908" y="32179"/>
                </a:cubicBezTo>
                <a:cubicBezTo>
                  <a:pt x="6908" y="32179"/>
                  <a:pt x="6939" y="32179"/>
                  <a:pt x="6939" y="32179"/>
                </a:cubicBezTo>
                <a:cubicBezTo>
                  <a:pt x="6970" y="32238"/>
                  <a:pt x="6970" y="32238"/>
                  <a:pt x="6970" y="32298"/>
                </a:cubicBezTo>
                <a:cubicBezTo>
                  <a:pt x="6970" y="32298"/>
                  <a:pt x="6970" y="32358"/>
                  <a:pt x="7001" y="32358"/>
                </a:cubicBezTo>
                <a:cubicBezTo>
                  <a:pt x="7001" y="32417"/>
                  <a:pt x="7033" y="32417"/>
                  <a:pt x="7033" y="32417"/>
                </a:cubicBezTo>
                <a:cubicBezTo>
                  <a:pt x="7064" y="32417"/>
                  <a:pt x="7064" y="32477"/>
                  <a:pt x="7064" y="32477"/>
                </a:cubicBezTo>
                <a:cubicBezTo>
                  <a:pt x="7064" y="32537"/>
                  <a:pt x="7095" y="32537"/>
                  <a:pt x="7126" y="32537"/>
                </a:cubicBezTo>
                <a:cubicBezTo>
                  <a:pt x="7158" y="32537"/>
                  <a:pt x="7158" y="32537"/>
                  <a:pt x="7158" y="32537"/>
                </a:cubicBezTo>
                <a:cubicBezTo>
                  <a:pt x="7189" y="32537"/>
                  <a:pt x="7189" y="32537"/>
                  <a:pt x="7189" y="32537"/>
                </a:cubicBezTo>
                <a:cubicBezTo>
                  <a:pt x="7220" y="32537"/>
                  <a:pt x="7189" y="32477"/>
                  <a:pt x="7189" y="32477"/>
                </a:cubicBezTo>
                <a:cubicBezTo>
                  <a:pt x="7220" y="32417"/>
                  <a:pt x="7220" y="32417"/>
                  <a:pt x="7220" y="32417"/>
                </a:cubicBezTo>
                <a:cubicBezTo>
                  <a:pt x="7220" y="32417"/>
                  <a:pt x="7220" y="32358"/>
                  <a:pt x="7220" y="32358"/>
                </a:cubicBezTo>
                <a:cubicBezTo>
                  <a:pt x="7220" y="32298"/>
                  <a:pt x="7220" y="32298"/>
                  <a:pt x="7251" y="32298"/>
                </a:cubicBezTo>
                <a:cubicBezTo>
                  <a:pt x="7251" y="32298"/>
                  <a:pt x="7251" y="32238"/>
                  <a:pt x="7251" y="32238"/>
                </a:cubicBezTo>
                <a:cubicBezTo>
                  <a:pt x="7283" y="32238"/>
                  <a:pt x="7283" y="32238"/>
                  <a:pt x="7283" y="32238"/>
                </a:cubicBezTo>
                <a:cubicBezTo>
                  <a:pt x="7283" y="32238"/>
                  <a:pt x="7283" y="32298"/>
                  <a:pt x="7251" y="32298"/>
                </a:cubicBezTo>
                <a:cubicBezTo>
                  <a:pt x="7251" y="32298"/>
                  <a:pt x="7251" y="32298"/>
                  <a:pt x="7251" y="32358"/>
                </a:cubicBezTo>
                <a:cubicBezTo>
                  <a:pt x="7251" y="32358"/>
                  <a:pt x="7251" y="32417"/>
                  <a:pt x="7251" y="32417"/>
                </a:cubicBezTo>
                <a:cubicBezTo>
                  <a:pt x="7251" y="32477"/>
                  <a:pt x="7189" y="32477"/>
                  <a:pt x="7220" y="32537"/>
                </a:cubicBezTo>
                <a:cubicBezTo>
                  <a:pt x="7220" y="32537"/>
                  <a:pt x="7220" y="32537"/>
                  <a:pt x="7220" y="32597"/>
                </a:cubicBezTo>
                <a:cubicBezTo>
                  <a:pt x="7220" y="32597"/>
                  <a:pt x="7220" y="32656"/>
                  <a:pt x="7220" y="32656"/>
                </a:cubicBezTo>
                <a:cubicBezTo>
                  <a:pt x="7220" y="32656"/>
                  <a:pt x="7251" y="32716"/>
                  <a:pt x="7251" y="32716"/>
                </a:cubicBezTo>
                <a:cubicBezTo>
                  <a:pt x="7283" y="32716"/>
                  <a:pt x="7314" y="32776"/>
                  <a:pt x="7314" y="32716"/>
                </a:cubicBezTo>
                <a:cubicBezTo>
                  <a:pt x="7314" y="32716"/>
                  <a:pt x="7314" y="32656"/>
                  <a:pt x="7345" y="32656"/>
                </a:cubicBezTo>
                <a:cubicBezTo>
                  <a:pt x="7345" y="32656"/>
                  <a:pt x="7345" y="32716"/>
                  <a:pt x="7345" y="32716"/>
                </a:cubicBezTo>
                <a:cubicBezTo>
                  <a:pt x="7345" y="32776"/>
                  <a:pt x="7376" y="32776"/>
                  <a:pt x="7345" y="32776"/>
                </a:cubicBezTo>
                <a:cubicBezTo>
                  <a:pt x="7345" y="32835"/>
                  <a:pt x="7283" y="32776"/>
                  <a:pt x="7314" y="32835"/>
                </a:cubicBezTo>
                <a:cubicBezTo>
                  <a:pt x="7314" y="32835"/>
                  <a:pt x="7345" y="32835"/>
                  <a:pt x="7345" y="32895"/>
                </a:cubicBezTo>
                <a:cubicBezTo>
                  <a:pt x="7345" y="32895"/>
                  <a:pt x="7345" y="32895"/>
                  <a:pt x="7345" y="32955"/>
                </a:cubicBezTo>
                <a:cubicBezTo>
                  <a:pt x="7345" y="33014"/>
                  <a:pt x="7376" y="32895"/>
                  <a:pt x="7376" y="32835"/>
                </a:cubicBezTo>
                <a:cubicBezTo>
                  <a:pt x="7408" y="32835"/>
                  <a:pt x="7408" y="32955"/>
                  <a:pt x="7408" y="32955"/>
                </a:cubicBezTo>
                <a:cubicBezTo>
                  <a:pt x="7408" y="33014"/>
                  <a:pt x="7408" y="33014"/>
                  <a:pt x="7408" y="33014"/>
                </a:cubicBezTo>
                <a:cubicBezTo>
                  <a:pt x="7439" y="33014"/>
                  <a:pt x="7439" y="33014"/>
                  <a:pt x="7439" y="33074"/>
                </a:cubicBezTo>
                <a:cubicBezTo>
                  <a:pt x="7439" y="33134"/>
                  <a:pt x="7408" y="33014"/>
                  <a:pt x="7376" y="33014"/>
                </a:cubicBezTo>
                <a:cubicBezTo>
                  <a:pt x="7345" y="33014"/>
                  <a:pt x="7376" y="33134"/>
                  <a:pt x="7376" y="33134"/>
                </a:cubicBezTo>
                <a:cubicBezTo>
                  <a:pt x="7376" y="33134"/>
                  <a:pt x="7408" y="33134"/>
                  <a:pt x="7439" y="33134"/>
                </a:cubicBezTo>
                <a:cubicBezTo>
                  <a:pt x="7439" y="33134"/>
                  <a:pt x="7439" y="33194"/>
                  <a:pt x="7439" y="33194"/>
                </a:cubicBezTo>
                <a:cubicBezTo>
                  <a:pt x="7408" y="33253"/>
                  <a:pt x="7408" y="33253"/>
                  <a:pt x="7408" y="33253"/>
                </a:cubicBezTo>
                <a:cubicBezTo>
                  <a:pt x="7408" y="33313"/>
                  <a:pt x="7408" y="33313"/>
                  <a:pt x="7439" y="33313"/>
                </a:cubicBezTo>
                <a:cubicBezTo>
                  <a:pt x="7439" y="33313"/>
                  <a:pt x="7439" y="33313"/>
                  <a:pt x="7439" y="33373"/>
                </a:cubicBezTo>
                <a:cubicBezTo>
                  <a:pt x="7439" y="33373"/>
                  <a:pt x="7439" y="33373"/>
                  <a:pt x="7470" y="33373"/>
                </a:cubicBezTo>
                <a:cubicBezTo>
                  <a:pt x="7470" y="33432"/>
                  <a:pt x="7501" y="33373"/>
                  <a:pt x="7533" y="33432"/>
                </a:cubicBezTo>
                <a:cubicBezTo>
                  <a:pt x="7533" y="33432"/>
                  <a:pt x="7470" y="33432"/>
                  <a:pt x="7470" y="33432"/>
                </a:cubicBezTo>
                <a:cubicBezTo>
                  <a:pt x="7470" y="33432"/>
                  <a:pt x="7439" y="33432"/>
                  <a:pt x="7439" y="33492"/>
                </a:cubicBezTo>
                <a:cubicBezTo>
                  <a:pt x="7439" y="33492"/>
                  <a:pt x="7439" y="33492"/>
                  <a:pt x="7439" y="33492"/>
                </a:cubicBezTo>
                <a:cubicBezTo>
                  <a:pt x="7439" y="33492"/>
                  <a:pt x="7439" y="33492"/>
                  <a:pt x="7408" y="33492"/>
                </a:cubicBezTo>
                <a:cubicBezTo>
                  <a:pt x="7408" y="33552"/>
                  <a:pt x="7470" y="33552"/>
                  <a:pt x="7501" y="33552"/>
                </a:cubicBezTo>
                <a:cubicBezTo>
                  <a:pt x="7501" y="33552"/>
                  <a:pt x="7533" y="33552"/>
                  <a:pt x="7564" y="33611"/>
                </a:cubicBezTo>
                <a:cubicBezTo>
                  <a:pt x="7564" y="33611"/>
                  <a:pt x="7564" y="33611"/>
                  <a:pt x="7595" y="33611"/>
                </a:cubicBezTo>
                <a:cubicBezTo>
                  <a:pt x="7626" y="33611"/>
                  <a:pt x="7626" y="33671"/>
                  <a:pt x="7658" y="33671"/>
                </a:cubicBezTo>
                <a:cubicBezTo>
                  <a:pt x="7658" y="33671"/>
                  <a:pt x="7658" y="33671"/>
                  <a:pt x="7689" y="33671"/>
                </a:cubicBezTo>
                <a:cubicBezTo>
                  <a:pt x="7689" y="33671"/>
                  <a:pt x="7689" y="33731"/>
                  <a:pt x="7689" y="33731"/>
                </a:cubicBezTo>
                <a:cubicBezTo>
                  <a:pt x="7658" y="33731"/>
                  <a:pt x="7658" y="33731"/>
                  <a:pt x="7658" y="33731"/>
                </a:cubicBezTo>
                <a:cubicBezTo>
                  <a:pt x="7626" y="33731"/>
                  <a:pt x="7658" y="33791"/>
                  <a:pt x="7658" y="33850"/>
                </a:cubicBezTo>
                <a:cubicBezTo>
                  <a:pt x="7658" y="33850"/>
                  <a:pt x="7689" y="33850"/>
                  <a:pt x="7689" y="33850"/>
                </a:cubicBezTo>
                <a:cubicBezTo>
                  <a:pt x="7689" y="33910"/>
                  <a:pt x="7720" y="33850"/>
                  <a:pt x="7720" y="33910"/>
                </a:cubicBezTo>
                <a:cubicBezTo>
                  <a:pt x="7720" y="33910"/>
                  <a:pt x="7720" y="33970"/>
                  <a:pt x="7752" y="33910"/>
                </a:cubicBezTo>
                <a:cubicBezTo>
                  <a:pt x="7752" y="33910"/>
                  <a:pt x="7752" y="33910"/>
                  <a:pt x="7783" y="33910"/>
                </a:cubicBezTo>
                <a:cubicBezTo>
                  <a:pt x="7814" y="33910"/>
                  <a:pt x="7783" y="33970"/>
                  <a:pt x="7783" y="33970"/>
                </a:cubicBezTo>
                <a:cubicBezTo>
                  <a:pt x="7783" y="34029"/>
                  <a:pt x="7752" y="34029"/>
                  <a:pt x="7752" y="34029"/>
                </a:cubicBezTo>
                <a:cubicBezTo>
                  <a:pt x="7752" y="34089"/>
                  <a:pt x="7783" y="34089"/>
                  <a:pt x="7783" y="34089"/>
                </a:cubicBezTo>
                <a:cubicBezTo>
                  <a:pt x="7783" y="34089"/>
                  <a:pt x="7783" y="34149"/>
                  <a:pt x="7814" y="34149"/>
                </a:cubicBezTo>
                <a:cubicBezTo>
                  <a:pt x="7814" y="34149"/>
                  <a:pt x="7814" y="34208"/>
                  <a:pt x="7845" y="34208"/>
                </a:cubicBezTo>
                <a:cubicBezTo>
                  <a:pt x="7877" y="34208"/>
                  <a:pt x="7877" y="34208"/>
                  <a:pt x="7877" y="34268"/>
                </a:cubicBezTo>
                <a:cubicBezTo>
                  <a:pt x="7877" y="34328"/>
                  <a:pt x="7845" y="34208"/>
                  <a:pt x="7845" y="34268"/>
                </a:cubicBezTo>
                <a:cubicBezTo>
                  <a:pt x="7845" y="34268"/>
                  <a:pt x="7845" y="34328"/>
                  <a:pt x="7845" y="34328"/>
                </a:cubicBezTo>
                <a:cubicBezTo>
                  <a:pt x="7845" y="34388"/>
                  <a:pt x="7845" y="34388"/>
                  <a:pt x="7845" y="34388"/>
                </a:cubicBezTo>
                <a:cubicBezTo>
                  <a:pt x="7845" y="34447"/>
                  <a:pt x="7845" y="34507"/>
                  <a:pt x="7877" y="34507"/>
                </a:cubicBezTo>
                <a:cubicBezTo>
                  <a:pt x="7877" y="34507"/>
                  <a:pt x="7908" y="34507"/>
                  <a:pt x="7908" y="34507"/>
                </a:cubicBezTo>
                <a:cubicBezTo>
                  <a:pt x="7939" y="34507"/>
                  <a:pt x="7908" y="34567"/>
                  <a:pt x="7939" y="34567"/>
                </a:cubicBezTo>
                <a:cubicBezTo>
                  <a:pt x="7939" y="34626"/>
                  <a:pt x="7970" y="34567"/>
                  <a:pt x="7970" y="34507"/>
                </a:cubicBezTo>
                <a:cubicBezTo>
                  <a:pt x="7970" y="34507"/>
                  <a:pt x="7970" y="34507"/>
                  <a:pt x="7970" y="34447"/>
                </a:cubicBezTo>
                <a:cubicBezTo>
                  <a:pt x="7970" y="34447"/>
                  <a:pt x="7939" y="34447"/>
                  <a:pt x="7939" y="34388"/>
                </a:cubicBezTo>
                <a:cubicBezTo>
                  <a:pt x="7939" y="34388"/>
                  <a:pt x="7939" y="34328"/>
                  <a:pt x="7939" y="34388"/>
                </a:cubicBezTo>
                <a:cubicBezTo>
                  <a:pt x="7970" y="34388"/>
                  <a:pt x="7970" y="34388"/>
                  <a:pt x="7970" y="34388"/>
                </a:cubicBezTo>
                <a:cubicBezTo>
                  <a:pt x="7970" y="34447"/>
                  <a:pt x="8002" y="34447"/>
                  <a:pt x="8002" y="34507"/>
                </a:cubicBezTo>
                <a:cubicBezTo>
                  <a:pt x="8002" y="34507"/>
                  <a:pt x="7970" y="34507"/>
                  <a:pt x="7970" y="34567"/>
                </a:cubicBezTo>
                <a:cubicBezTo>
                  <a:pt x="7970" y="34567"/>
                  <a:pt x="7970" y="34567"/>
                  <a:pt x="7970" y="34626"/>
                </a:cubicBezTo>
                <a:cubicBezTo>
                  <a:pt x="7970" y="34626"/>
                  <a:pt x="7970" y="34686"/>
                  <a:pt x="7970" y="34686"/>
                </a:cubicBezTo>
                <a:cubicBezTo>
                  <a:pt x="7970" y="34686"/>
                  <a:pt x="7939" y="34686"/>
                  <a:pt x="7939" y="34746"/>
                </a:cubicBezTo>
                <a:cubicBezTo>
                  <a:pt x="7939" y="34746"/>
                  <a:pt x="7939" y="34805"/>
                  <a:pt x="7939" y="34805"/>
                </a:cubicBezTo>
                <a:cubicBezTo>
                  <a:pt x="7939" y="34865"/>
                  <a:pt x="7939" y="34865"/>
                  <a:pt x="7939" y="34865"/>
                </a:cubicBezTo>
                <a:cubicBezTo>
                  <a:pt x="7908" y="34865"/>
                  <a:pt x="7908" y="34865"/>
                  <a:pt x="7908" y="34865"/>
                </a:cubicBezTo>
                <a:cubicBezTo>
                  <a:pt x="7908" y="34865"/>
                  <a:pt x="7908" y="34925"/>
                  <a:pt x="7908" y="34925"/>
                </a:cubicBezTo>
                <a:cubicBezTo>
                  <a:pt x="7877" y="34925"/>
                  <a:pt x="7877" y="34925"/>
                  <a:pt x="7877" y="34925"/>
                </a:cubicBezTo>
                <a:cubicBezTo>
                  <a:pt x="7845" y="34985"/>
                  <a:pt x="7877" y="34985"/>
                  <a:pt x="7877" y="34985"/>
                </a:cubicBezTo>
                <a:cubicBezTo>
                  <a:pt x="7877" y="35044"/>
                  <a:pt x="7877" y="35044"/>
                  <a:pt x="7877" y="35044"/>
                </a:cubicBezTo>
                <a:cubicBezTo>
                  <a:pt x="7908" y="35104"/>
                  <a:pt x="7939" y="35104"/>
                  <a:pt x="7939" y="35164"/>
                </a:cubicBezTo>
                <a:cubicBezTo>
                  <a:pt x="7939" y="35164"/>
                  <a:pt x="7970" y="35164"/>
                  <a:pt x="7970" y="35164"/>
                </a:cubicBezTo>
                <a:cubicBezTo>
                  <a:pt x="7970" y="35104"/>
                  <a:pt x="7970" y="35044"/>
                  <a:pt x="7970" y="34985"/>
                </a:cubicBezTo>
                <a:cubicBezTo>
                  <a:pt x="8002" y="34985"/>
                  <a:pt x="8002" y="34985"/>
                  <a:pt x="8002" y="34985"/>
                </a:cubicBezTo>
                <a:cubicBezTo>
                  <a:pt x="8002" y="34985"/>
                  <a:pt x="8002" y="34985"/>
                  <a:pt x="8002" y="34925"/>
                </a:cubicBezTo>
                <a:cubicBezTo>
                  <a:pt x="8033" y="34925"/>
                  <a:pt x="8033" y="34925"/>
                  <a:pt x="8064" y="34925"/>
                </a:cubicBezTo>
                <a:cubicBezTo>
                  <a:pt x="8064" y="34865"/>
                  <a:pt x="8064" y="34865"/>
                  <a:pt x="8033" y="34865"/>
                </a:cubicBezTo>
                <a:cubicBezTo>
                  <a:pt x="8033" y="34865"/>
                  <a:pt x="8002" y="34805"/>
                  <a:pt x="8033" y="34805"/>
                </a:cubicBezTo>
                <a:cubicBezTo>
                  <a:pt x="8033" y="34805"/>
                  <a:pt x="8033" y="34805"/>
                  <a:pt x="8064" y="34805"/>
                </a:cubicBezTo>
                <a:cubicBezTo>
                  <a:pt x="8064" y="34805"/>
                  <a:pt x="8095" y="34805"/>
                  <a:pt x="8095" y="34746"/>
                </a:cubicBezTo>
                <a:cubicBezTo>
                  <a:pt x="8095" y="34746"/>
                  <a:pt x="8095" y="34746"/>
                  <a:pt x="8127" y="34746"/>
                </a:cubicBezTo>
                <a:cubicBezTo>
                  <a:pt x="8127" y="34746"/>
                  <a:pt x="8158" y="34746"/>
                  <a:pt x="8158" y="34686"/>
                </a:cubicBezTo>
                <a:cubicBezTo>
                  <a:pt x="8158" y="34686"/>
                  <a:pt x="8189" y="34686"/>
                  <a:pt x="8189" y="34686"/>
                </a:cubicBezTo>
                <a:cubicBezTo>
                  <a:pt x="8220" y="34686"/>
                  <a:pt x="8220" y="34686"/>
                  <a:pt x="8220" y="34686"/>
                </a:cubicBezTo>
                <a:cubicBezTo>
                  <a:pt x="8252" y="34626"/>
                  <a:pt x="8252" y="34626"/>
                  <a:pt x="8252" y="34626"/>
                </a:cubicBezTo>
                <a:cubicBezTo>
                  <a:pt x="8252" y="34626"/>
                  <a:pt x="8252" y="34686"/>
                  <a:pt x="8252" y="34686"/>
                </a:cubicBezTo>
                <a:cubicBezTo>
                  <a:pt x="8252" y="34686"/>
                  <a:pt x="8252" y="34686"/>
                  <a:pt x="8252" y="34746"/>
                </a:cubicBezTo>
                <a:cubicBezTo>
                  <a:pt x="8252" y="34746"/>
                  <a:pt x="8220" y="34746"/>
                  <a:pt x="8189" y="34746"/>
                </a:cubicBezTo>
                <a:cubicBezTo>
                  <a:pt x="8158" y="34746"/>
                  <a:pt x="8158" y="34746"/>
                  <a:pt x="8158" y="34746"/>
                </a:cubicBezTo>
                <a:cubicBezTo>
                  <a:pt x="8127" y="34746"/>
                  <a:pt x="8127" y="34805"/>
                  <a:pt x="8127" y="34805"/>
                </a:cubicBezTo>
                <a:cubicBezTo>
                  <a:pt x="8127" y="34805"/>
                  <a:pt x="8095" y="34805"/>
                  <a:pt x="8095" y="34805"/>
                </a:cubicBezTo>
                <a:cubicBezTo>
                  <a:pt x="8064" y="34865"/>
                  <a:pt x="8095" y="34865"/>
                  <a:pt x="8095" y="34865"/>
                </a:cubicBezTo>
                <a:cubicBezTo>
                  <a:pt x="8127" y="34865"/>
                  <a:pt x="8127" y="34925"/>
                  <a:pt x="8095" y="34925"/>
                </a:cubicBezTo>
                <a:cubicBezTo>
                  <a:pt x="8095" y="34925"/>
                  <a:pt x="8095" y="34925"/>
                  <a:pt x="8095" y="34865"/>
                </a:cubicBezTo>
                <a:cubicBezTo>
                  <a:pt x="8064" y="34865"/>
                  <a:pt x="8064" y="34865"/>
                  <a:pt x="8064" y="34925"/>
                </a:cubicBezTo>
                <a:cubicBezTo>
                  <a:pt x="8064" y="34925"/>
                  <a:pt x="8064" y="34925"/>
                  <a:pt x="8064" y="34985"/>
                </a:cubicBezTo>
                <a:cubicBezTo>
                  <a:pt x="8064" y="34985"/>
                  <a:pt x="8064" y="34985"/>
                  <a:pt x="8064" y="34985"/>
                </a:cubicBezTo>
                <a:cubicBezTo>
                  <a:pt x="8064" y="35044"/>
                  <a:pt x="8064" y="35044"/>
                  <a:pt x="8064" y="35044"/>
                </a:cubicBezTo>
                <a:cubicBezTo>
                  <a:pt x="8095" y="35044"/>
                  <a:pt x="8095" y="35104"/>
                  <a:pt x="8095" y="35104"/>
                </a:cubicBezTo>
                <a:cubicBezTo>
                  <a:pt x="8064" y="35164"/>
                  <a:pt x="8064" y="35164"/>
                  <a:pt x="8033" y="35164"/>
                </a:cubicBezTo>
                <a:cubicBezTo>
                  <a:pt x="8002" y="35164"/>
                  <a:pt x="8033" y="35283"/>
                  <a:pt x="8002" y="35343"/>
                </a:cubicBezTo>
                <a:cubicBezTo>
                  <a:pt x="8002" y="35343"/>
                  <a:pt x="8002" y="35402"/>
                  <a:pt x="8002" y="35402"/>
                </a:cubicBezTo>
                <a:cubicBezTo>
                  <a:pt x="8002" y="35462"/>
                  <a:pt x="8033" y="35462"/>
                  <a:pt x="8033" y="35462"/>
                </a:cubicBezTo>
                <a:cubicBezTo>
                  <a:pt x="8033" y="35462"/>
                  <a:pt x="8033" y="35522"/>
                  <a:pt x="8033" y="35522"/>
                </a:cubicBezTo>
                <a:cubicBezTo>
                  <a:pt x="8033" y="35582"/>
                  <a:pt x="8064" y="35522"/>
                  <a:pt x="8064" y="35522"/>
                </a:cubicBezTo>
                <a:cubicBezTo>
                  <a:pt x="8064" y="35462"/>
                  <a:pt x="8064" y="35402"/>
                  <a:pt x="8095" y="35343"/>
                </a:cubicBezTo>
                <a:cubicBezTo>
                  <a:pt x="8095" y="35343"/>
                  <a:pt x="8095" y="35343"/>
                  <a:pt x="8095" y="35283"/>
                </a:cubicBezTo>
                <a:cubicBezTo>
                  <a:pt x="8127" y="35283"/>
                  <a:pt x="8127" y="35283"/>
                  <a:pt x="8127" y="35283"/>
                </a:cubicBezTo>
                <a:cubicBezTo>
                  <a:pt x="8127" y="35223"/>
                  <a:pt x="8127" y="35223"/>
                  <a:pt x="8127" y="35223"/>
                </a:cubicBezTo>
                <a:cubicBezTo>
                  <a:pt x="8158" y="35164"/>
                  <a:pt x="8158" y="35223"/>
                  <a:pt x="8158" y="35223"/>
                </a:cubicBezTo>
                <a:cubicBezTo>
                  <a:pt x="8189" y="35223"/>
                  <a:pt x="8189" y="35223"/>
                  <a:pt x="8189" y="35223"/>
                </a:cubicBezTo>
                <a:cubicBezTo>
                  <a:pt x="8189" y="35223"/>
                  <a:pt x="8220" y="35164"/>
                  <a:pt x="8220" y="35223"/>
                </a:cubicBezTo>
                <a:cubicBezTo>
                  <a:pt x="8220" y="35223"/>
                  <a:pt x="8220" y="35223"/>
                  <a:pt x="8220" y="35223"/>
                </a:cubicBezTo>
                <a:cubicBezTo>
                  <a:pt x="8189" y="35283"/>
                  <a:pt x="8189" y="35283"/>
                  <a:pt x="8189" y="35283"/>
                </a:cubicBezTo>
                <a:cubicBezTo>
                  <a:pt x="8189" y="35283"/>
                  <a:pt x="8189" y="35283"/>
                  <a:pt x="8189" y="35283"/>
                </a:cubicBezTo>
                <a:cubicBezTo>
                  <a:pt x="8189" y="35343"/>
                  <a:pt x="8189" y="35283"/>
                  <a:pt x="8189" y="35343"/>
                </a:cubicBezTo>
                <a:cubicBezTo>
                  <a:pt x="8189" y="35402"/>
                  <a:pt x="8220" y="35402"/>
                  <a:pt x="8220" y="35343"/>
                </a:cubicBezTo>
                <a:cubicBezTo>
                  <a:pt x="8220" y="35343"/>
                  <a:pt x="8220" y="35283"/>
                  <a:pt x="8252" y="35343"/>
                </a:cubicBezTo>
                <a:cubicBezTo>
                  <a:pt x="8252" y="35343"/>
                  <a:pt x="8252" y="35343"/>
                  <a:pt x="8252" y="35402"/>
                </a:cubicBezTo>
                <a:cubicBezTo>
                  <a:pt x="8252" y="35402"/>
                  <a:pt x="8252" y="35402"/>
                  <a:pt x="8252" y="35402"/>
                </a:cubicBezTo>
                <a:cubicBezTo>
                  <a:pt x="8252" y="35402"/>
                  <a:pt x="8252" y="35462"/>
                  <a:pt x="8252" y="35462"/>
                </a:cubicBezTo>
                <a:cubicBezTo>
                  <a:pt x="8283" y="35462"/>
                  <a:pt x="8283" y="35462"/>
                  <a:pt x="8283" y="35402"/>
                </a:cubicBezTo>
                <a:cubicBezTo>
                  <a:pt x="8283" y="35402"/>
                  <a:pt x="8283" y="35402"/>
                  <a:pt x="8314" y="35343"/>
                </a:cubicBezTo>
                <a:cubicBezTo>
                  <a:pt x="8314" y="35343"/>
                  <a:pt x="8314" y="35343"/>
                  <a:pt x="8314" y="35343"/>
                </a:cubicBezTo>
                <a:cubicBezTo>
                  <a:pt x="8314" y="35283"/>
                  <a:pt x="8314" y="35283"/>
                  <a:pt x="8314" y="35283"/>
                </a:cubicBezTo>
                <a:cubicBezTo>
                  <a:pt x="8314" y="35223"/>
                  <a:pt x="8345" y="35223"/>
                  <a:pt x="8345" y="35223"/>
                </a:cubicBezTo>
                <a:cubicBezTo>
                  <a:pt x="8345" y="35164"/>
                  <a:pt x="8345" y="35164"/>
                  <a:pt x="8345" y="35104"/>
                </a:cubicBezTo>
                <a:cubicBezTo>
                  <a:pt x="8345" y="35104"/>
                  <a:pt x="8345" y="35104"/>
                  <a:pt x="8314" y="35044"/>
                </a:cubicBezTo>
                <a:cubicBezTo>
                  <a:pt x="8314" y="35044"/>
                  <a:pt x="8314" y="35044"/>
                  <a:pt x="8314" y="34985"/>
                </a:cubicBezTo>
                <a:cubicBezTo>
                  <a:pt x="8314" y="34985"/>
                  <a:pt x="8314" y="34985"/>
                  <a:pt x="8314" y="34925"/>
                </a:cubicBezTo>
                <a:cubicBezTo>
                  <a:pt x="8314" y="34865"/>
                  <a:pt x="8314" y="34865"/>
                  <a:pt x="8283" y="34805"/>
                </a:cubicBezTo>
                <a:cubicBezTo>
                  <a:pt x="8252" y="34805"/>
                  <a:pt x="8252" y="34805"/>
                  <a:pt x="8283" y="34805"/>
                </a:cubicBezTo>
                <a:cubicBezTo>
                  <a:pt x="8283" y="34805"/>
                  <a:pt x="8283" y="34805"/>
                  <a:pt x="8314" y="34805"/>
                </a:cubicBezTo>
                <a:cubicBezTo>
                  <a:pt x="8314" y="34865"/>
                  <a:pt x="8314" y="34865"/>
                  <a:pt x="8314" y="34865"/>
                </a:cubicBezTo>
                <a:cubicBezTo>
                  <a:pt x="8314" y="34925"/>
                  <a:pt x="8314" y="34925"/>
                  <a:pt x="8314" y="34925"/>
                </a:cubicBezTo>
                <a:cubicBezTo>
                  <a:pt x="8345" y="34985"/>
                  <a:pt x="8345" y="34985"/>
                  <a:pt x="8345" y="34985"/>
                </a:cubicBezTo>
                <a:cubicBezTo>
                  <a:pt x="8345" y="35044"/>
                  <a:pt x="8345" y="35044"/>
                  <a:pt x="8345" y="35044"/>
                </a:cubicBezTo>
                <a:cubicBezTo>
                  <a:pt x="8345" y="35104"/>
                  <a:pt x="8345" y="35104"/>
                  <a:pt x="8345" y="35164"/>
                </a:cubicBezTo>
                <a:cubicBezTo>
                  <a:pt x="8345" y="35223"/>
                  <a:pt x="8345" y="35223"/>
                  <a:pt x="8345" y="35283"/>
                </a:cubicBezTo>
                <a:cubicBezTo>
                  <a:pt x="8345" y="35343"/>
                  <a:pt x="8377" y="35343"/>
                  <a:pt x="8377" y="35402"/>
                </a:cubicBezTo>
                <a:cubicBezTo>
                  <a:pt x="8345" y="35402"/>
                  <a:pt x="8345" y="35402"/>
                  <a:pt x="8345" y="35402"/>
                </a:cubicBezTo>
                <a:cubicBezTo>
                  <a:pt x="8345" y="35402"/>
                  <a:pt x="8345" y="35402"/>
                  <a:pt x="8345" y="35402"/>
                </a:cubicBezTo>
                <a:cubicBezTo>
                  <a:pt x="8314" y="35402"/>
                  <a:pt x="8314" y="35402"/>
                  <a:pt x="8314" y="35402"/>
                </a:cubicBezTo>
                <a:cubicBezTo>
                  <a:pt x="8283" y="35462"/>
                  <a:pt x="8283" y="35522"/>
                  <a:pt x="8314" y="35522"/>
                </a:cubicBezTo>
                <a:cubicBezTo>
                  <a:pt x="8314" y="35582"/>
                  <a:pt x="8314" y="35582"/>
                  <a:pt x="8314" y="35582"/>
                </a:cubicBezTo>
                <a:cubicBezTo>
                  <a:pt x="8314" y="35641"/>
                  <a:pt x="8314" y="35641"/>
                  <a:pt x="8314" y="35641"/>
                </a:cubicBezTo>
                <a:cubicBezTo>
                  <a:pt x="8314" y="35641"/>
                  <a:pt x="8314" y="35701"/>
                  <a:pt x="8314" y="35701"/>
                </a:cubicBezTo>
                <a:cubicBezTo>
                  <a:pt x="8345" y="35701"/>
                  <a:pt x="8314" y="35701"/>
                  <a:pt x="8345" y="35761"/>
                </a:cubicBezTo>
                <a:cubicBezTo>
                  <a:pt x="8345" y="35761"/>
                  <a:pt x="8345" y="35761"/>
                  <a:pt x="8345" y="35761"/>
                </a:cubicBezTo>
                <a:cubicBezTo>
                  <a:pt x="8345" y="35761"/>
                  <a:pt x="8345" y="35820"/>
                  <a:pt x="8377" y="35880"/>
                </a:cubicBezTo>
                <a:cubicBezTo>
                  <a:pt x="8377" y="35880"/>
                  <a:pt x="8377" y="35880"/>
                  <a:pt x="8377" y="35880"/>
                </a:cubicBezTo>
                <a:cubicBezTo>
                  <a:pt x="8408" y="35880"/>
                  <a:pt x="8408" y="35880"/>
                  <a:pt x="8439" y="35880"/>
                </a:cubicBezTo>
                <a:cubicBezTo>
                  <a:pt x="8439" y="35880"/>
                  <a:pt x="8470" y="35820"/>
                  <a:pt x="8502" y="35820"/>
                </a:cubicBezTo>
                <a:cubicBezTo>
                  <a:pt x="8502" y="35761"/>
                  <a:pt x="8502" y="35761"/>
                  <a:pt x="8533" y="35701"/>
                </a:cubicBezTo>
                <a:cubicBezTo>
                  <a:pt x="8533" y="35701"/>
                  <a:pt x="8564" y="35701"/>
                  <a:pt x="8564" y="35701"/>
                </a:cubicBezTo>
                <a:cubicBezTo>
                  <a:pt x="8564" y="35641"/>
                  <a:pt x="8564" y="35641"/>
                  <a:pt x="8564" y="35641"/>
                </a:cubicBezTo>
                <a:cubicBezTo>
                  <a:pt x="8564" y="35582"/>
                  <a:pt x="8595" y="35582"/>
                  <a:pt x="8595" y="35582"/>
                </a:cubicBezTo>
                <a:cubicBezTo>
                  <a:pt x="8627" y="35641"/>
                  <a:pt x="8595" y="35641"/>
                  <a:pt x="8627" y="35641"/>
                </a:cubicBezTo>
                <a:cubicBezTo>
                  <a:pt x="8627" y="35701"/>
                  <a:pt x="8627" y="35641"/>
                  <a:pt x="8658" y="35641"/>
                </a:cubicBezTo>
                <a:cubicBezTo>
                  <a:pt x="8658" y="35641"/>
                  <a:pt x="8658" y="35641"/>
                  <a:pt x="8658" y="35641"/>
                </a:cubicBezTo>
                <a:cubicBezTo>
                  <a:pt x="8689" y="35641"/>
                  <a:pt x="8689" y="35641"/>
                  <a:pt x="8689" y="35641"/>
                </a:cubicBezTo>
                <a:cubicBezTo>
                  <a:pt x="8721" y="35761"/>
                  <a:pt x="8627" y="35641"/>
                  <a:pt x="8627" y="35761"/>
                </a:cubicBezTo>
                <a:cubicBezTo>
                  <a:pt x="8627" y="35761"/>
                  <a:pt x="8627" y="35820"/>
                  <a:pt x="8627" y="35820"/>
                </a:cubicBezTo>
                <a:cubicBezTo>
                  <a:pt x="8627" y="35820"/>
                  <a:pt x="8595" y="35820"/>
                  <a:pt x="8595" y="35820"/>
                </a:cubicBezTo>
                <a:cubicBezTo>
                  <a:pt x="8595" y="35880"/>
                  <a:pt x="8627" y="35940"/>
                  <a:pt x="8595" y="35940"/>
                </a:cubicBezTo>
                <a:cubicBezTo>
                  <a:pt x="8564" y="35940"/>
                  <a:pt x="8564" y="35880"/>
                  <a:pt x="8533" y="35940"/>
                </a:cubicBezTo>
                <a:cubicBezTo>
                  <a:pt x="8533" y="36059"/>
                  <a:pt x="8564" y="36059"/>
                  <a:pt x="8595" y="36059"/>
                </a:cubicBezTo>
                <a:cubicBezTo>
                  <a:pt x="8595" y="36059"/>
                  <a:pt x="8595" y="36059"/>
                  <a:pt x="8627" y="36119"/>
                </a:cubicBezTo>
                <a:cubicBezTo>
                  <a:pt x="8627" y="36119"/>
                  <a:pt x="8658" y="36059"/>
                  <a:pt x="8658" y="36119"/>
                </a:cubicBezTo>
                <a:cubicBezTo>
                  <a:pt x="8658" y="36119"/>
                  <a:pt x="8627" y="36179"/>
                  <a:pt x="8627" y="36179"/>
                </a:cubicBezTo>
                <a:cubicBezTo>
                  <a:pt x="8627" y="36179"/>
                  <a:pt x="8658" y="36238"/>
                  <a:pt x="8627" y="36238"/>
                </a:cubicBezTo>
                <a:cubicBezTo>
                  <a:pt x="8627" y="36238"/>
                  <a:pt x="8627" y="36238"/>
                  <a:pt x="8627" y="36238"/>
                </a:cubicBezTo>
                <a:cubicBezTo>
                  <a:pt x="8627" y="36238"/>
                  <a:pt x="8627" y="36179"/>
                  <a:pt x="8627" y="36179"/>
                </a:cubicBezTo>
                <a:cubicBezTo>
                  <a:pt x="8627" y="36179"/>
                  <a:pt x="8595" y="36179"/>
                  <a:pt x="8595" y="36119"/>
                </a:cubicBezTo>
                <a:cubicBezTo>
                  <a:pt x="8595" y="36119"/>
                  <a:pt x="8595" y="36119"/>
                  <a:pt x="8564" y="36119"/>
                </a:cubicBezTo>
                <a:cubicBezTo>
                  <a:pt x="8564" y="36059"/>
                  <a:pt x="8564" y="36059"/>
                  <a:pt x="8533" y="36059"/>
                </a:cubicBezTo>
                <a:cubicBezTo>
                  <a:pt x="8533" y="36000"/>
                  <a:pt x="8533" y="36000"/>
                  <a:pt x="8533" y="36000"/>
                </a:cubicBezTo>
                <a:cubicBezTo>
                  <a:pt x="8502" y="36000"/>
                  <a:pt x="8502" y="36059"/>
                  <a:pt x="8502" y="36059"/>
                </a:cubicBezTo>
                <a:cubicBezTo>
                  <a:pt x="8502" y="36119"/>
                  <a:pt x="8502" y="36179"/>
                  <a:pt x="8502" y="36238"/>
                </a:cubicBezTo>
                <a:cubicBezTo>
                  <a:pt x="8502" y="36238"/>
                  <a:pt x="8502" y="36238"/>
                  <a:pt x="8502" y="36238"/>
                </a:cubicBezTo>
                <a:cubicBezTo>
                  <a:pt x="8533" y="36298"/>
                  <a:pt x="8564" y="36238"/>
                  <a:pt x="8595" y="36238"/>
                </a:cubicBezTo>
                <a:cubicBezTo>
                  <a:pt x="8627" y="36298"/>
                  <a:pt x="8564" y="36358"/>
                  <a:pt x="8564" y="36358"/>
                </a:cubicBezTo>
                <a:cubicBezTo>
                  <a:pt x="8564" y="36417"/>
                  <a:pt x="8595" y="36417"/>
                  <a:pt x="8595" y="36417"/>
                </a:cubicBezTo>
                <a:cubicBezTo>
                  <a:pt x="8627" y="36417"/>
                  <a:pt x="8627" y="36417"/>
                  <a:pt x="8627" y="36417"/>
                </a:cubicBezTo>
                <a:cubicBezTo>
                  <a:pt x="8658" y="36417"/>
                  <a:pt x="8658" y="36417"/>
                  <a:pt x="8658" y="36417"/>
                </a:cubicBezTo>
                <a:cubicBezTo>
                  <a:pt x="8689" y="36417"/>
                  <a:pt x="8689" y="36417"/>
                  <a:pt x="8689" y="36417"/>
                </a:cubicBezTo>
                <a:cubicBezTo>
                  <a:pt x="8689" y="36477"/>
                  <a:pt x="8689" y="36477"/>
                  <a:pt x="8689" y="36477"/>
                </a:cubicBezTo>
                <a:cubicBezTo>
                  <a:pt x="8658" y="36417"/>
                  <a:pt x="8627" y="36477"/>
                  <a:pt x="8627" y="36537"/>
                </a:cubicBezTo>
                <a:cubicBezTo>
                  <a:pt x="8627" y="36537"/>
                  <a:pt x="8627" y="36537"/>
                  <a:pt x="8627" y="36597"/>
                </a:cubicBezTo>
                <a:cubicBezTo>
                  <a:pt x="8627" y="36597"/>
                  <a:pt x="8658" y="36597"/>
                  <a:pt x="8658" y="36656"/>
                </a:cubicBezTo>
                <a:cubicBezTo>
                  <a:pt x="8658" y="36716"/>
                  <a:pt x="8627" y="36716"/>
                  <a:pt x="8595" y="36716"/>
                </a:cubicBezTo>
                <a:cubicBezTo>
                  <a:pt x="8564" y="36656"/>
                  <a:pt x="8595" y="36716"/>
                  <a:pt x="8564" y="36776"/>
                </a:cubicBezTo>
                <a:cubicBezTo>
                  <a:pt x="8564" y="36776"/>
                  <a:pt x="8564" y="36776"/>
                  <a:pt x="8564" y="36835"/>
                </a:cubicBezTo>
                <a:cubicBezTo>
                  <a:pt x="8533" y="36835"/>
                  <a:pt x="8533" y="36835"/>
                  <a:pt x="8533" y="36895"/>
                </a:cubicBezTo>
                <a:cubicBezTo>
                  <a:pt x="8533" y="36895"/>
                  <a:pt x="8533" y="36895"/>
                  <a:pt x="8502" y="36895"/>
                </a:cubicBezTo>
                <a:cubicBezTo>
                  <a:pt x="8502" y="36895"/>
                  <a:pt x="8470" y="36895"/>
                  <a:pt x="8502" y="36955"/>
                </a:cubicBezTo>
                <a:cubicBezTo>
                  <a:pt x="8502" y="36955"/>
                  <a:pt x="8502" y="36955"/>
                  <a:pt x="8502" y="36955"/>
                </a:cubicBezTo>
                <a:cubicBezTo>
                  <a:pt x="8533" y="37014"/>
                  <a:pt x="8533" y="37014"/>
                  <a:pt x="8533" y="37014"/>
                </a:cubicBezTo>
                <a:cubicBezTo>
                  <a:pt x="8564" y="37074"/>
                  <a:pt x="8564" y="37074"/>
                  <a:pt x="8564" y="37074"/>
                </a:cubicBezTo>
                <a:cubicBezTo>
                  <a:pt x="8564" y="37134"/>
                  <a:pt x="8595" y="37134"/>
                  <a:pt x="8595" y="37134"/>
                </a:cubicBezTo>
                <a:cubicBezTo>
                  <a:pt x="8595" y="37194"/>
                  <a:pt x="8595" y="37194"/>
                  <a:pt x="8627" y="37194"/>
                </a:cubicBezTo>
                <a:cubicBezTo>
                  <a:pt x="8627" y="37194"/>
                  <a:pt x="8627" y="37253"/>
                  <a:pt x="8658" y="37253"/>
                </a:cubicBezTo>
                <a:cubicBezTo>
                  <a:pt x="8689" y="37253"/>
                  <a:pt x="8689" y="37373"/>
                  <a:pt x="8752" y="37373"/>
                </a:cubicBezTo>
                <a:cubicBezTo>
                  <a:pt x="8783" y="37373"/>
                  <a:pt x="8752" y="37253"/>
                  <a:pt x="8721" y="37194"/>
                </a:cubicBezTo>
                <a:cubicBezTo>
                  <a:pt x="8721" y="37194"/>
                  <a:pt x="8721" y="37194"/>
                  <a:pt x="8689" y="37134"/>
                </a:cubicBezTo>
                <a:cubicBezTo>
                  <a:pt x="8689" y="37134"/>
                  <a:pt x="8689" y="37134"/>
                  <a:pt x="8689" y="37074"/>
                </a:cubicBezTo>
                <a:cubicBezTo>
                  <a:pt x="8658" y="37074"/>
                  <a:pt x="8627" y="37074"/>
                  <a:pt x="8627" y="37014"/>
                </a:cubicBezTo>
                <a:cubicBezTo>
                  <a:pt x="8627" y="37014"/>
                  <a:pt x="8627" y="36955"/>
                  <a:pt x="8627" y="36955"/>
                </a:cubicBezTo>
                <a:cubicBezTo>
                  <a:pt x="8627" y="36955"/>
                  <a:pt x="8627" y="36895"/>
                  <a:pt x="8595" y="36895"/>
                </a:cubicBezTo>
                <a:cubicBezTo>
                  <a:pt x="8595" y="36895"/>
                  <a:pt x="8595" y="36835"/>
                  <a:pt x="8627" y="36835"/>
                </a:cubicBezTo>
                <a:cubicBezTo>
                  <a:pt x="8627" y="36895"/>
                  <a:pt x="8627" y="36895"/>
                  <a:pt x="8658" y="36895"/>
                </a:cubicBezTo>
                <a:cubicBezTo>
                  <a:pt x="8658" y="36955"/>
                  <a:pt x="8658" y="36955"/>
                  <a:pt x="8658" y="36955"/>
                </a:cubicBezTo>
                <a:cubicBezTo>
                  <a:pt x="8689" y="37014"/>
                  <a:pt x="8689" y="36955"/>
                  <a:pt x="8689" y="36955"/>
                </a:cubicBezTo>
                <a:cubicBezTo>
                  <a:pt x="8721" y="36955"/>
                  <a:pt x="8721" y="37014"/>
                  <a:pt x="8721" y="37074"/>
                </a:cubicBezTo>
                <a:cubicBezTo>
                  <a:pt x="8721" y="37074"/>
                  <a:pt x="8752" y="37194"/>
                  <a:pt x="8752" y="37194"/>
                </a:cubicBezTo>
                <a:cubicBezTo>
                  <a:pt x="8783" y="37194"/>
                  <a:pt x="8783" y="37194"/>
                  <a:pt x="8783" y="37253"/>
                </a:cubicBezTo>
                <a:cubicBezTo>
                  <a:pt x="8814" y="37253"/>
                  <a:pt x="8814" y="37253"/>
                  <a:pt x="8814" y="37313"/>
                </a:cubicBezTo>
                <a:cubicBezTo>
                  <a:pt x="8814" y="37313"/>
                  <a:pt x="8814" y="37313"/>
                  <a:pt x="8846" y="37313"/>
                </a:cubicBezTo>
                <a:cubicBezTo>
                  <a:pt x="8846" y="37313"/>
                  <a:pt x="8846" y="37253"/>
                  <a:pt x="8846" y="37253"/>
                </a:cubicBezTo>
                <a:cubicBezTo>
                  <a:pt x="8846" y="37194"/>
                  <a:pt x="8877" y="37194"/>
                  <a:pt x="8877" y="37134"/>
                </a:cubicBezTo>
                <a:cubicBezTo>
                  <a:pt x="8846" y="37074"/>
                  <a:pt x="8846" y="37014"/>
                  <a:pt x="8814" y="37014"/>
                </a:cubicBezTo>
                <a:cubicBezTo>
                  <a:pt x="8814" y="36955"/>
                  <a:pt x="8783" y="36955"/>
                  <a:pt x="8783" y="36895"/>
                </a:cubicBezTo>
                <a:cubicBezTo>
                  <a:pt x="8814" y="36895"/>
                  <a:pt x="8814" y="36895"/>
                  <a:pt x="8846" y="36955"/>
                </a:cubicBezTo>
                <a:cubicBezTo>
                  <a:pt x="8846" y="36955"/>
                  <a:pt x="8877" y="37014"/>
                  <a:pt x="8877" y="37014"/>
                </a:cubicBezTo>
                <a:cubicBezTo>
                  <a:pt x="8877" y="37014"/>
                  <a:pt x="8908" y="37014"/>
                  <a:pt x="8908" y="37014"/>
                </a:cubicBezTo>
                <a:cubicBezTo>
                  <a:pt x="8939" y="37074"/>
                  <a:pt x="8939" y="37074"/>
                  <a:pt x="8939" y="37074"/>
                </a:cubicBezTo>
                <a:cubicBezTo>
                  <a:pt x="8939" y="37134"/>
                  <a:pt x="8939" y="37134"/>
                  <a:pt x="8971" y="37134"/>
                </a:cubicBezTo>
                <a:cubicBezTo>
                  <a:pt x="8971" y="37134"/>
                  <a:pt x="8971" y="37074"/>
                  <a:pt x="8971" y="37014"/>
                </a:cubicBezTo>
                <a:cubicBezTo>
                  <a:pt x="8971" y="37014"/>
                  <a:pt x="8971" y="37134"/>
                  <a:pt x="8971" y="37134"/>
                </a:cubicBezTo>
                <a:cubicBezTo>
                  <a:pt x="9002" y="37134"/>
                  <a:pt x="9002" y="37074"/>
                  <a:pt x="9002" y="37074"/>
                </a:cubicBezTo>
                <a:cubicBezTo>
                  <a:pt x="9033" y="37014"/>
                  <a:pt x="9033" y="37014"/>
                  <a:pt x="9033" y="37014"/>
                </a:cubicBezTo>
                <a:cubicBezTo>
                  <a:pt x="9064" y="36955"/>
                  <a:pt x="9033" y="36955"/>
                  <a:pt x="9064" y="36955"/>
                </a:cubicBezTo>
                <a:cubicBezTo>
                  <a:pt x="9064" y="36895"/>
                  <a:pt x="9064" y="36895"/>
                  <a:pt x="9064" y="36895"/>
                </a:cubicBezTo>
                <a:cubicBezTo>
                  <a:pt x="9064" y="36835"/>
                  <a:pt x="9033" y="36895"/>
                  <a:pt x="9002" y="36895"/>
                </a:cubicBezTo>
                <a:cubicBezTo>
                  <a:pt x="9002" y="36895"/>
                  <a:pt x="8971" y="36895"/>
                  <a:pt x="8971" y="36895"/>
                </a:cubicBezTo>
                <a:cubicBezTo>
                  <a:pt x="8971" y="36835"/>
                  <a:pt x="9002" y="36895"/>
                  <a:pt x="9002" y="36835"/>
                </a:cubicBezTo>
                <a:cubicBezTo>
                  <a:pt x="9002" y="36835"/>
                  <a:pt x="9002" y="36776"/>
                  <a:pt x="9033" y="36776"/>
                </a:cubicBezTo>
                <a:cubicBezTo>
                  <a:pt x="9033" y="36776"/>
                  <a:pt x="9033" y="36835"/>
                  <a:pt x="9033" y="36776"/>
                </a:cubicBezTo>
                <a:cubicBezTo>
                  <a:pt x="9033" y="36776"/>
                  <a:pt x="9033" y="36716"/>
                  <a:pt x="9064" y="36716"/>
                </a:cubicBezTo>
                <a:cubicBezTo>
                  <a:pt x="9064" y="36716"/>
                  <a:pt x="9064" y="36716"/>
                  <a:pt x="9064" y="36716"/>
                </a:cubicBezTo>
                <a:cubicBezTo>
                  <a:pt x="9096" y="36716"/>
                  <a:pt x="9096" y="36716"/>
                  <a:pt x="9096" y="36716"/>
                </a:cubicBezTo>
                <a:cubicBezTo>
                  <a:pt x="9127" y="36656"/>
                  <a:pt x="9127" y="36597"/>
                  <a:pt x="9158" y="36597"/>
                </a:cubicBezTo>
                <a:cubicBezTo>
                  <a:pt x="9189" y="36537"/>
                  <a:pt x="9158" y="36656"/>
                  <a:pt x="9158" y="36656"/>
                </a:cubicBezTo>
                <a:cubicBezTo>
                  <a:pt x="9127" y="36656"/>
                  <a:pt x="9127" y="36656"/>
                  <a:pt x="9127" y="36716"/>
                </a:cubicBezTo>
                <a:cubicBezTo>
                  <a:pt x="9127" y="36716"/>
                  <a:pt x="9158" y="36716"/>
                  <a:pt x="9158" y="36716"/>
                </a:cubicBezTo>
                <a:cubicBezTo>
                  <a:pt x="9158" y="36716"/>
                  <a:pt x="9127" y="36776"/>
                  <a:pt x="9096" y="36776"/>
                </a:cubicBezTo>
                <a:cubicBezTo>
                  <a:pt x="9096" y="36835"/>
                  <a:pt x="9096" y="36895"/>
                  <a:pt x="9096" y="36955"/>
                </a:cubicBezTo>
                <a:cubicBezTo>
                  <a:pt x="9096" y="37014"/>
                  <a:pt x="9127" y="37014"/>
                  <a:pt x="9158" y="37014"/>
                </a:cubicBezTo>
                <a:cubicBezTo>
                  <a:pt x="9158" y="37074"/>
                  <a:pt x="9158" y="37074"/>
                  <a:pt x="9189" y="37074"/>
                </a:cubicBezTo>
                <a:cubicBezTo>
                  <a:pt x="9189" y="37074"/>
                  <a:pt x="9189" y="37074"/>
                  <a:pt x="9189" y="37074"/>
                </a:cubicBezTo>
                <a:cubicBezTo>
                  <a:pt x="9221" y="37134"/>
                  <a:pt x="9252" y="37074"/>
                  <a:pt x="9283" y="37074"/>
                </a:cubicBezTo>
                <a:cubicBezTo>
                  <a:pt x="9283" y="37074"/>
                  <a:pt x="9314" y="37074"/>
                  <a:pt x="9314" y="37134"/>
                </a:cubicBezTo>
                <a:cubicBezTo>
                  <a:pt x="9314" y="37134"/>
                  <a:pt x="9314" y="37074"/>
                  <a:pt x="9283" y="37074"/>
                </a:cubicBezTo>
                <a:cubicBezTo>
                  <a:pt x="9252" y="37074"/>
                  <a:pt x="9252" y="37134"/>
                  <a:pt x="9221" y="37134"/>
                </a:cubicBezTo>
                <a:cubicBezTo>
                  <a:pt x="9189" y="37134"/>
                  <a:pt x="9189" y="37134"/>
                  <a:pt x="9158" y="37074"/>
                </a:cubicBezTo>
                <a:cubicBezTo>
                  <a:pt x="9158" y="37074"/>
                  <a:pt x="9127" y="37074"/>
                  <a:pt x="9096" y="37074"/>
                </a:cubicBezTo>
                <a:cubicBezTo>
                  <a:pt x="9096" y="37014"/>
                  <a:pt x="9064" y="36955"/>
                  <a:pt x="9033" y="37014"/>
                </a:cubicBezTo>
                <a:cubicBezTo>
                  <a:pt x="9033" y="37074"/>
                  <a:pt x="9064" y="37074"/>
                  <a:pt x="9064" y="37134"/>
                </a:cubicBezTo>
                <a:cubicBezTo>
                  <a:pt x="9064" y="37134"/>
                  <a:pt x="9064" y="37134"/>
                  <a:pt x="9064" y="37194"/>
                </a:cubicBezTo>
                <a:cubicBezTo>
                  <a:pt x="9064" y="37253"/>
                  <a:pt x="9096" y="37253"/>
                  <a:pt x="9096" y="37253"/>
                </a:cubicBezTo>
                <a:cubicBezTo>
                  <a:pt x="9096" y="37253"/>
                  <a:pt x="9127" y="37313"/>
                  <a:pt x="9096" y="37313"/>
                </a:cubicBezTo>
                <a:cubicBezTo>
                  <a:pt x="9096" y="37253"/>
                  <a:pt x="9096" y="37253"/>
                  <a:pt x="9064" y="37253"/>
                </a:cubicBezTo>
                <a:cubicBezTo>
                  <a:pt x="9064" y="37253"/>
                  <a:pt x="9033" y="37253"/>
                  <a:pt x="9033" y="37253"/>
                </a:cubicBezTo>
                <a:cubicBezTo>
                  <a:pt x="9033" y="37253"/>
                  <a:pt x="9002" y="37253"/>
                  <a:pt x="9002" y="37253"/>
                </a:cubicBezTo>
                <a:cubicBezTo>
                  <a:pt x="9002" y="37313"/>
                  <a:pt x="9002" y="37373"/>
                  <a:pt x="9002" y="37432"/>
                </a:cubicBezTo>
                <a:cubicBezTo>
                  <a:pt x="9002" y="37492"/>
                  <a:pt x="8971" y="37492"/>
                  <a:pt x="8971" y="37552"/>
                </a:cubicBezTo>
                <a:cubicBezTo>
                  <a:pt x="8971" y="37611"/>
                  <a:pt x="9002" y="37611"/>
                  <a:pt x="9002" y="37671"/>
                </a:cubicBezTo>
                <a:cubicBezTo>
                  <a:pt x="9002" y="37671"/>
                  <a:pt x="8971" y="37671"/>
                  <a:pt x="9002" y="37731"/>
                </a:cubicBezTo>
                <a:cubicBezTo>
                  <a:pt x="9002" y="37731"/>
                  <a:pt x="9002" y="37731"/>
                  <a:pt x="9002" y="37791"/>
                </a:cubicBezTo>
                <a:cubicBezTo>
                  <a:pt x="9033" y="37791"/>
                  <a:pt x="9033" y="37850"/>
                  <a:pt x="9064" y="37850"/>
                </a:cubicBezTo>
                <a:cubicBezTo>
                  <a:pt x="9064" y="37850"/>
                  <a:pt x="9096" y="37850"/>
                  <a:pt x="9096" y="37791"/>
                </a:cubicBezTo>
                <a:cubicBezTo>
                  <a:pt x="9127" y="37791"/>
                  <a:pt x="9127" y="37791"/>
                  <a:pt x="9127" y="37850"/>
                </a:cubicBezTo>
                <a:cubicBezTo>
                  <a:pt x="9158" y="37850"/>
                  <a:pt x="9158" y="37850"/>
                  <a:pt x="9158" y="37850"/>
                </a:cubicBezTo>
                <a:cubicBezTo>
                  <a:pt x="9158" y="37850"/>
                  <a:pt x="9158" y="37850"/>
                  <a:pt x="9158" y="37850"/>
                </a:cubicBezTo>
                <a:cubicBezTo>
                  <a:pt x="9127" y="37910"/>
                  <a:pt x="9127" y="37910"/>
                  <a:pt x="9127" y="37910"/>
                </a:cubicBezTo>
                <a:cubicBezTo>
                  <a:pt x="9127" y="37910"/>
                  <a:pt x="9096" y="37910"/>
                  <a:pt x="9096" y="37970"/>
                </a:cubicBezTo>
                <a:cubicBezTo>
                  <a:pt x="9096" y="37970"/>
                  <a:pt x="9127" y="37970"/>
                  <a:pt x="9127" y="37970"/>
                </a:cubicBezTo>
                <a:cubicBezTo>
                  <a:pt x="9127" y="37970"/>
                  <a:pt x="9158" y="37970"/>
                  <a:pt x="9158" y="38029"/>
                </a:cubicBezTo>
                <a:cubicBezTo>
                  <a:pt x="9158" y="38029"/>
                  <a:pt x="9158" y="38029"/>
                  <a:pt x="9189" y="38029"/>
                </a:cubicBezTo>
                <a:cubicBezTo>
                  <a:pt x="9189" y="38029"/>
                  <a:pt x="9189" y="38029"/>
                  <a:pt x="9189" y="38029"/>
                </a:cubicBezTo>
                <a:cubicBezTo>
                  <a:pt x="9221" y="38089"/>
                  <a:pt x="9189" y="37970"/>
                  <a:pt x="9189" y="37910"/>
                </a:cubicBezTo>
                <a:cubicBezTo>
                  <a:pt x="9189" y="37910"/>
                  <a:pt x="9221" y="37910"/>
                  <a:pt x="9221" y="37850"/>
                </a:cubicBezTo>
                <a:cubicBezTo>
                  <a:pt x="9221" y="37850"/>
                  <a:pt x="9189" y="37850"/>
                  <a:pt x="9189" y="37791"/>
                </a:cubicBezTo>
                <a:cubicBezTo>
                  <a:pt x="9189" y="37791"/>
                  <a:pt x="9189" y="37791"/>
                  <a:pt x="9189" y="37731"/>
                </a:cubicBezTo>
                <a:cubicBezTo>
                  <a:pt x="9189" y="37731"/>
                  <a:pt x="9189" y="37671"/>
                  <a:pt x="9189" y="37671"/>
                </a:cubicBezTo>
                <a:cubicBezTo>
                  <a:pt x="9189" y="37671"/>
                  <a:pt x="9189" y="37611"/>
                  <a:pt x="9221" y="37611"/>
                </a:cubicBezTo>
                <a:cubicBezTo>
                  <a:pt x="9221" y="37671"/>
                  <a:pt x="9221" y="37671"/>
                  <a:pt x="9221" y="37671"/>
                </a:cubicBezTo>
                <a:cubicBezTo>
                  <a:pt x="9252" y="37731"/>
                  <a:pt x="9252" y="37671"/>
                  <a:pt x="9252" y="37671"/>
                </a:cubicBezTo>
                <a:cubicBezTo>
                  <a:pt x="9252" y="37671"/>
                  <a:pt x="9283" y="37671"/>
                  <a:pt x="9283" y="37671"/>
                </a:cubicBezTo>
                <a:cubicBezTo>
                  <a:pt x="9314" y="37731"/>
                  <a:pt x="9314" y="37671"/>
                  <a:pt x="9314" y="37671"/>
                </a:cubicBezTo>
                <a:cubicBezTo>
                  <a:pt x="9346" y="37671"/>
                  <a:pt x="9346" y="37671"/>
                  <a:pt x="9314" y="37731"/>
                </a:cubicBezTo>
                <a:cubicBezTo>
                  <a:pt x="9314" y="37731"/>
                  <a:pt x="9314" y="37791"/>
                  <a:pt x="9314" y="37850"/>
                </a:cubicBezTo>
                <a:cubicBezTo>
                  <a:pt x="9283" y="37910"/>
                  <a:pt x="9314" y="37910"/>
                  <a:pt x="9314" y="37970"/>
                </a:cubicBezTo>
                <a:cubicBezTo>
                  <a:pt x="9283" y="37970"/>
                  <a:pt x="9283" y="38029"/>
                  <a:pt x="9283" y="38029"/>
                </a:cubicBezTo>
                <a:cubicBezTo>
                  <a:pt x="9283" y="38029"/>
                  <a:pt x="9283" y="37970"/>
                  <a:pt x="9283" y="37970"/>
                </a:cubicBezTo>
                <a:cubicBezTo>
                  <a:pt x="9283" y="37910"/>
                  <a:pt x="9283" y="37850"/>
                  <a:pt x="9283" y="37850"/>
                </a:cubicBezTo>
                <a:cubicBezTo>
                  <a:pt x="9283" y="37791"/>
                  <a:pt x="9283" y="37791"/>
                  <a:pt x="9252" y="37791"/>
                </a:cubicBezTo>
                <a:cubicBezTo>
                  <a:pt x="9252" y="37791"/>
                  <a:pt x="9252" y="37791"/>
                  <a:pt x="9252" y="37791"/>
                </a:cubicBezTo>
                <a:cubicBezTo>
                  <a:pt x="9252" y="37731"/>
                  <a:pt x="9252" y="37731"/>
                  <a:pt x="9252" y="37731"/>
                </a:cubicBezTo>
                <a:cubicBezTo>
                  <a:pt x="9252" y="37731"/>
                  <a:pt x="9252" y="37791"/>
                  <a:pt x="9252" y="37791"/>
                </a:cubicBezTo>
                <a:cubicBezTo>
                  <a:pt x="9252" y="37850"/>
                  <a:pt x="9221" y="37850"/>
                  <a:pt x="9221" y="37850"/>
                </a:cubicBezTo>
                <a:cubicBezTo>
                  <a:pt x="9221" y="37910"/>
                  <a:pt x="9252" y="37910"/>
                  <a:pt x="9252" y="37970"/>
                </a:cubicBezTo>
                <a:cubicBezTo>
                  <a:pt x="9252" y="37970"/>
                  <a:pt x="9221" y="38029"/>
                  <a:pt x="9221" y="38029"/>
                </a:cubicBezTo>
                <a:cubicBezTo>
                  <a:pt x="9221" y="38089"/>
                  <a:pt x="9252" y="38089"/>
                  <a:pt x="9252" y="38089"/>
                </a:cubicBezTo>
                <a:cubicBezTo>
                  <a:pt x="9252" y="38149"/>
                  <a:pt x="9221" y="38149"/>
                  <a:pt x="9252" y="38149"/>
                </a:cubicBezTo>
                <a:cubicBezTo>
                  <a:pt x="9252" y="38149"/>
                  <a:pt x="9283" y="38149"/>
                  <a:pt x="9283" y="38149"/>
                </a:cubicBezTo>
                <a:cubicBezTo>
                  <a:pt x="9283" y="38149"/>
                  <a:pt x="9283" y="38149"/>
                  <a:pt x="9314" y="38089"/>
                </a:cubicBezTo>
                <a:cubicBezTo>
                  <a:pt x="9314" y="38089"/>
                  <a:pt x="9314" y="38089"/>
                  <a:pt x="9346" y="38089"/>
                </a:cubicBezTo>
                <a:cubicBezTo>
                  <a:pt x="9346" y="38029"/>
                  <a:pt x="9346" y="38029"/>
                  <a:pt x="9346" y="38029"/>
                </a:cubicBezTo>
                <a:cubicBezTo>
                  <a:pt x="9346" y="37970"/>
                  <a:pt x="9346" y="37970"/>
                  <a:pt x="9377" y="37970"/>
                </a:cubicBezTo>
                <a:cubicBezTo>
                  <a:pt x="9377" y="38029"/>
                  <a:pt x="9346" y="38029"/>
                  <a:pt x="9346" y="38029"/>
                </a:cubicBezTo>
                <a:cubicBezTo>
                  <a:pt x="9346" y="38029"/>
                  <a:pt x="9346" y="38029"/>
                  <a:pt x="9346" y="38029"/>
                </a:cubicBezTo>
                <a:cubicBezTo>
                  <a:pt x="9377" y="38089"/>
                  <a:pt x="9377" y="38089"/>
                  <a:pt x="9377" y="38089"/>
                </a:cubicBezTo>
                <a:cubicBezTo>
                  <a:pt x="9408" y="38149"/>
                  <a:pt x="9408" y="38089"/>
                  <a:pt x="9439" y="38089"/>
                </a:cubicBezTo>
                <a:cubicBezTo>
                  <a:pt x="9439" y="38089"/>
                  <a:pt x="9439" y="38089"/>
                  <a:pt x="9439" y="38089"/>
                </a:cubicBezTo>
                <a:cubicBezTo>
                  <a:pt x="9408" y="38149"/>
                  <a:pt x="9408" y="38149"/>
                  <a:pt x="9408" y="38149"/>
                </a:cubicBezTo>
                <a:cubicBezTo>
                  <a:pt x="9408" y="38149"/>
                  <a:pt x="9408" y="38208"/>
                  <a:pt x="9408" y="38208"/>
                </a:cubicBezTo>
                <a:cubicBezTo>
                  <a:pt x="9408" y="38208"/>
                  <a:pt x="9408" y="38208"/>
                  <a:pt x="9439" y="38208"/>
                </a:cubicBezTo>
                <a:cubicBezTo>
                  <a:pt x="9439" y="38268"/>
                  <a:pt x="9471" y="38149"/>
                  <a:pt x="9471" y="38149"/>
                </a:cubicBezTo>
                <a:cubicBezTo>
                  <a:pt x="9471" y="38149"/>
                  <a:pt x="9471" y="38149"/>
                  <a:pt x="9502" y="38149"/>
                </a:cubicBezTo>
                <a:cubicBezTo>
                  <a:pt x="9502" y="38149"/>
                  <a:pt x="9502" y="38149"/>
                  <a:pt x="9502" y="38208"/>
                </a:cubicBezTo>
                <a:cubicBezTo>
                  <a:pt x="9502" y="38208"/>
                  <a:pt x="9471" y="38208"/>
                  <a:pt x="9471" y="38208"/>
                </a:cubicBezTo>
                <a:cubicBezTo>
                  <a:pt x="9471" y="38208"/>
                  <a:pt x="9471" y="38208"/>
                  <a:pt x="9471" y="38208"/>
                </a:cubicBezTo>
                <a:cubicBezTo>
                  <a:pt x="9471" y="38268"/>
                  <a:pt x="9439" y="38268"/>
                  <a:pt x="9439" y="38268"/>
                </a:cubicBezTo>
                <a:cubicBezTo>
                  <a:pt x="9439" y="38268"/>
                  <a:pt x="9408" y="38388"/>
                  <a:pt x="9408" y="38388"/>
                </a:cubicBezTo>
                <a:cubicBezTo>
                  <a:pt x="9439" y="38447"/>
                  <a:pt x="9439" y="38447"/>
                  <a:pt x="9439" y="38447"/>
                </a:cubicBezTo>
                <a:cubicBezTo>
                  <a:pt x="9439" y="38507"/>
                  <a:pt x="9439" y="38507"/>
                  <a:pt x="9439" y="38507"/>
                </a:cubicBezTo>
                <a:cubicBezTo>
                  <a:pt x="9408" y="38567"/>
                  <a:pt x="9439" y="38626"/>
                  <a:pt x="9408" y="38686"/>
                </a:cubicBezTo>
                <a:cubicBezTo>
                  <a:pt x="9408" y="38686"/>
                  <a:pt x="9408" y="38746"/>
                  <a:pt x="9439" y="38805"/>
                </a:cubicBezTo>
                <a:cubicBezTo>
                  <a:pt x="9439" y="38805"/>
                  <a:pt x="9439" y="38805"/>
                  <a:pt x="9439" y="38865"/>
                </a:cubicBezTo>
                <a:cubicBezTo>
                  <a:pt x="9471" y="38865"/>
                  <a:pt x="9471" y="38865"/>
                  <a:pt x="9471" y="38925"/>
                </a:cubicBezTo>
                <a:cubicBezTo>
                  <a:pt x="9502" y="38925"/>
                  <a:pt x="9533" y="38865"/>
                  <a:pt x="9533" y="38865"/>
                </a:cubicBezTo>
                <a:cubicBezTo>
                  <a:pt x="9533" y="38865"/>
                  <a:pt x="9502" y="38985"/>
                  <a:pt x="9471" y="38985"/>
                </a:cubicBezTo>
                <a:cubicBezTo>
                  <a:pt x="9471" y="38985"/>
                  <a:pt x="9439" y="38985"/>
                  <a:pt x="9439" y="39044"/>
                </a:cubicBezTo>
                <a:cubicBezTo>
                  <a:pt x="9471" y="39044"/>
                  <a:pt x="9502" y="39044"/>
                  <a:pt x="9502" y="39044"/>
                </a:cubicBezTo>
                <a:cubicBezTo>
                  <a:pt x="9533" y="39044"/>
                  <a:pt x="9564" y="39044"/>
                  <a:pt x="9564" y="39044"/>
                </a:cubicBezTo>
                <a:cubicBezTo>
                  <a:pt x="9564" y="39104"/>
                  <a:pt x="9533" y="39104"/>
                  <a:pt x="9502" y="39104"/>
                </a:cubicBezTo>
                <a:cubicBezTo>
                  <a:pt x="9502" y="39104"/>
                  <a:pt x="9471" y="39104"/>
                  <a:pt x="9471" y="39104"/>
                </a:cubicBezTo>
                <a:cubicBezTo>
                  <a:pt x="9408" y="39164"/>
                  <a:pt x="9471" y="39164"/>
                  <a:pt x="9502" y="39223"/>
                </a:cubicBezTo>
                <a:cubicBezTo>
                  <a:pt x="9502" y="39223"/>
                  <a:pt x="9502" y="39223"/>
                  <a:pt x="9533" y="39223"/>
                </a:cubicBezTo>
                <a:cubicBezTo>
                  <a:pt x="9533" y="39223"/>
                  <a:pt x="9533" y="39223"/>
                  <a:pt x="9533" y="39283"/>
                </a:cubicBezTo>
                <a:cubicBezTo>
                  <a:pt x="9533" y="39283"/>
                  <a:pt x="9533" y="39283"/>
                  <a:pt x="9533" y="39343"/>
                </a:cubicBezTo>
                <a:cubicBezTo>
                  <a:pt x="9564" y="39343"/>
                  <a:pt x="9564" y="39343"/>
                  <a:pt x="9564" y="39343"/>
                </a:cubicBezTo>
                <a:cubicBezTo>
                  <a:pt x="9596" y="39343"/>
                  <a:pt x="9627" y="39402"/>
                  <a:pt x="9627" y="39402"/>
                </a:cubicBezTo>
                <a:cubicBezTo>
                  <a:pt x="9658" y="39402"/>
                  <a:pt x="9658" y="39402"/>
                  <a:pt x="9690" y="39402"/>
                </a:cubicBezTo>
                <a:cubicBezTo>
                  <a:pt x="9690" y="39402"/>
                  <a:pt x="9721" y="39462"/>
                  <a:pt x="9721" y="39462"/>
                </a:cubicBezTo>
                <a:cubicBezTo>
                  <a:pt x="9752" y="39462"/>
                  <a:pt x="9752" y="39402"/>
                  <a:pt x="9752" y="39402"/>
                </a:cubicBezTo>
                <a:cubicBezTo>
                  <a:pt x="9783" y="39402"/>
                  <a:pt x="9783" y="39402"/>
                  <a:pt x="9815" y="39402"/>
                </a:cubicBezTo>
                <a:cubicBezTo>
                  <a:pt x="9815" y="39402"/>
                  <a:pt x="9815" y="39402"/>
                  <a:pt x="9846" y="39402"/>
                </a:cubicBezTo>
                <a:cubicBezTo>
                  <a:pt x="9846" y="39462"/>
                  <a:pt x="9846" y="39462"/>
                  <a:pt x="9877" y="39462"/>
                </a:cubicBezTo>
                <a:cubicBezTo>
                  <a:pt x="9877" y="39462"/>
                  <a:pt x="9877" y="39462"/>
                  <a:pt x="9908" y="39462"/>
                </a:cubicBezTo>
                <a:cubicBezTo>
                  <a:pt x="9908" y="39462"/>
                  <a:pt x="9908" y="39462"/>
                  <a:pt x="9940" y="39462"/>
                </a:cubicBezTo>
                <a:cubicBezTo>
                  <a:pt x="9940" y="39462"/>
                  <a:pt x="9971" y="39462"/>
                  <a:pt x="9971" y="39462"/>
                </a:cubicBezTo>
                <a:cubicBezTo>
                  <a:pt x="9971" y="39462"/>
                  <a:pt x="10002" y="39462"/>
                  <a:pt x="10002" y="39462"/>
                </a:cubicBezTo>
                <a:cubicBezTo>
                  <a:pt x="10033" y="39462"/>
                  <a:pt x="10033" y="39462"/>
                  <a:pt x="10033" y="39462"/>
                </a:cubicBezTo>
                <a:cubicBezTo>
                  <a:pt x="10065" y="39462"/>
                  <a:pt x="10065" y="39522"/>
                  <a:pt x="10065" y="39582"/>
                </a:cubicBezTo>
                <a:cubicBezTo>
                  <a:pt x="10033" y="39582"/>
                  <a:pt x="10033" y="39582"/>
                  <a:pt x="10033" y="39582"/>
                </a:cubicBezTo>
                <a:cubicBezTo>
                  <a:pt x="10033" y="39641"/>
                  <a:pt x="10033" y="39641"/>
                  <a:pt x="10033" y="39641"/>
                </a:cubicBezTo>
                <a:cubicBezTo>
                  <a:pt x="10033" y="39641"/>
                  <a:pt x="10033" y="39641"/>
                  <a:pt x="10033" y="39641"/>
                </a:cubicBezTo>
                <a:cubicBezTo>
                  <a:pt x="10033" y="39641"/>
                  <a:pt x="10065" y="39641"/>
                  <a:pt x="10065" y="39641"/>
                </a:cubicBezTo>
                <a:cubicBezTo>
                  <a:pt x="10065" y="39701"/>
                  <a:pt x="10033" y="39701"/>
                  <a:pt x="10002" y="39761"/>
                </a:cubicBezTo>
                <a:cubicBezTo>
                  <a:pt x="9971" y="39820"/>
                  <a:pt x="10033" y="39761"/>
                  <a:pt x="10033" y="39761"/>
                </a:cubicBezTo>
                <a:cubicBezTo>
                  <a:pt x="10065" y="39761"/>
                  <a:pt x="10065" y="39820"/>
                  <a:pt x="10065" y="39820"/>
                </a:cubicBezTo>
                <a:cubicBezTo>
                  <a:pt x="10065" y="39820"/>
                  <a:pt x="10096" y="39820"/>
                  <a:pt x="10096" y="39820"/>
                </a:cubicBezTo>
                <a:cubicBezTo>
                  <a:pt x="10127" y="39761"/>
                  <a:pt x="10158" y="39761"/>
                  <a:pt x="10190" y="39761"/>
                </a:cubicBezTo>
                <a:cubicBezTo>
                  <a:pt x="10190" y="39761"/>
                  <a:pt x="10221" y="39761"/>
                  <a:pt x="10221" y="39820"/>
                </a:cubicBezTo>
                <a:cubicBezTo>
                  <a:pt x="10252" y="39880"/>
                  <a:pt x="10221" y="39761"/>
                  <a:pt x="10252" y="39701"/>
                </a:cubicBezTo>
                <a:cubicBezTo>
                  <a:pt x="10252" y="39701"/>
                  <a:pt x="10252" y="39820"/>
                  <a:pt x="10252" y="39820"/>
                </a:cubicBezTo>
                <a:cubicBezTo>
                  <a:pt x="10283" y="39820"/>
                  <a:pt x="10283" y="39820"/>
                  <a:pt x="10315" y="39761"/>
                </a:cubicBezTo>
                <a:cubicBezTo>
                  <a:pt x="10315" y="39761"/>
                  <a:pt x="10346" y="39761"/>
                  <a:pt x="10346" y="39761"/>
                </a:cubicBezTo>
                <a:cubicBezTo>
                  <a:pt x="10346" y="39820"/>
                  <a:pt x="10377" y="39820"/>
                  <a:pt x="10377" y="39820"/>
                </a:cubicBezTo>
                <a:cubicBezTo>
                  <a:pt x="10377" y="39820"/>
                  <a:pt x="10377" y="39820"/>
                  <a:pt x="10377" y="39820"/>
                </a:cubicBezTo>
                <a:cubicBezTo>
                  <a:pt x="10408" y="39820"/>
                  <a:pt x="10408" y="39820"/>
                  <a:pt x="10440" y="39820"/>
                </a:cubicBezTo>
                <a:cubicBezTo>
                  <a:pt x="10440" y="39761"/>
                  <a:pt x="10440" y="39761"/>
                  <a:pt x="10471" y="39701"/>
                </a:cubicBezTo>
                <a:cubicBezTo>
                  <a:pt x="10471" y="39701"/>
                  <a:pt x="10471" y="39761"/>
                  <a:pt x="10471" y="39761"/>
                </a:cubicBezTo>
                <a:cubicBezTo>
                  <a:pt x="10440" y="39761"/>
                  <a:pt x="10440" y="39820"/>
                  <a:pt x="10440" y="39820"/>
                </a:cubicBezTo>
                <a:cubicBezTo>
                  <a:pt x="10440" y="39820"/>
                  <a:pt x="10440" y="39880"/>
                  <a:pt x="10440" y="39880"/>
                </a:cubicBezTo>
                <a:cubicBezTo>
                  <a:pt x="10440" y="39940"/>
                  <a:pt x="10440" y="39940"/>
                  <a:pt x="10440" y="39940"/>
                </a:cubicBezTo>
                <a:cubicBezTo>
                  <a:pt x="10471" y="39880"/>
                  <a:pt x="10471" y="39880"/>
                  <a:pt x="10471" y="39880"/>
                </a:cubicBezTo>
                <a:cubicBezTo>
                  <a:pt x="10502" y="39880"/>
                  <a:pt x="10502" y="39880"/>
                  <a:pt x="10502" y="39940"/>
                </a:cubicBezTo>
                <a:cubicBezTo>
                  <a:pt x="10533" y="39940"/>
                  <a:pt x="10565" y="39940"/>
                  <a:pt x="10565" y="39940"/>
                </a:cubicBezTo>
                <a:cubicBezTo>
                  <a:pt x="10565" y="39940"/>
                  <a:pt x="10565" y="39940"/>
                  <a:pt x="10565" y="40000"/>
                </a:cubicBezTo>
                <a:cubicBezTo>
                  <a:pt x="10565" y="40000"/>
                  <a:pt x="10565" y="40000"/>
                  <a:pt x="10565" y="40000"/>
                </a:cubicBezTo>
                <a:cubicBezTo>
                  <a:pt x="10565" y="40059"/>
                  <a:pt x="10565" y="40059"/>
                  <a:pt x="10565" y="40119"/>
                </a:cubicBezTo>
                <a:cubicBezTo>
                  <a:pt x="10565" y="40119"/>
                  <a:pt x="10565" y="40119"/>
                  <a:pt x="10565" y="40179"/>
                </a:cubicBezTo>
                <a:cubicBezTo>
                  <a:pt x="10565" y="40238"/>
                  <a:pt x="10533" y="40179"/>
                  <a:pt x="10533" y="40179"/>
                </a:cubicBezTo>
                <a:cubicBezTo>
                  <a:pt x="10502" y="40238"/>
                  <a:pt x="10565" y="40238"/>
                  <a:pt x="10565" y="40238"/>
                </a:cubicBezTo>
                <a:cubicBezTo>
                  <a:pt x="10565" y="40238"/>
                  <a:pt x="10565" y="40298"/>
                  <a:pt x="10565" y="40298"/>
                </a:cubicBezTo>
                <a:cubicBezTo>
                  <a:pt x="10565" y="40298"/>
                  <a:pt x="10565" y="40298"/>
                  <a:pt x="10596" y="40298"/>
                </a:cubicBezTo>
                <a:cubicBezTo>
                  <a:pt x="10596" y="40298"/>
                  <a:pt x="10627" y="40298"/>
                  <a:pt x="10627" y="40298"/>
                </a:cubicBezTo>
                <a:cubicBezTo>
                  <a:pt x="10627" y="40358"/>
                  <a:pt x="10627" y="40358"/>
                  <a:pt x="10659" y="40358"/>
                </a:cubicBezTo>
                <a:cubicBezTo>
                  <a:pt x="10659" y="40358"/>
                  <a:pt x="10659" y="40358"/>
                  <a:pt x="10690" y="40358"/>
                </a:cubicBezTo>
                <a:cubicBezTo>
                  <a:pt x="10690" y="40358"/>
                  <a:pt x="10721" y="40417"/>
                  <a:pt x="10752" y="40417"/>
                </a:cubicBezTo>
                <a:cubicBezTo>
                  <a:pt x="10752" y="40417"/>
                  <a:pt x="10784" y="40417"/>
                  <a:pt x="10784" y="40417"/>
                </a:cubicBezTo>
                <a:cubicBezTo>
                  <a:pt x="10784" y="40358"/>
                  <a:pt x="10784" y="40358"/>
                  <a:pt x="10784" y="40358"/>
                </a:cubicBezTo>
                <a:cubicBezTo>
                  <a:pt x="10784" y="40298"/>
                  <a:pt x="10815" y="40298"/>
                  <a:pt x="10815" y="40298"/>
                </a:cubicBezTo>
                <a:cubicBezTo>
                  <a:pt x="10815" y="40358"/>
                  <a:pt x="10846" y="40358"/>
                  <a:pt x="10846" y="40358"/>
                </a:cubicBezTo>
                <a:cubicBezTo>
                  <a:pt x="10846" y="40417"/>
                  <a:pt x="10846" y="40417"/>
                  <a:pt x="10846" y="40477"/>
                </a:cubicBezTo>
                <a:cubicBezTo>
                  <a:pt x="10846" y="40477"/>
                  <a:pt x="10877" y="40477"/>
                  <a:pt x="10877" y="40477"/>
                </a:cubicBezTo>
                <a:cubicBezTo>
                  <a:pt x="10877" y="40477"/>
                  <a:pt x="10909" y="40477"/>
                  <a:pt x="10909" y="40477"/>
                </a:cubicBezTo>
                <a:cubicBezTo>
                  <a:pt x="10940" y="40537"/>
                  <a:pt x="10909" y="40537"/>
                  <a:pt x="10909" y="40537"/>
                </a:cubicBezTo>
                <a:cubicBezTo>
                  <a:pt x="10909" y="40537"/>
                  <a:pt x="10909" y="40597"/>
                  <a:pt x="10909" y="40597"/>
                </a:cubicBezTo>
                <a:cubicBezTo>
                  <a:pt x="10909" y="40597"/>
                  <a:pt x="10909" y="40597"/>
                  <a:pt x="10877" y="40597"/>
                </a:cubicBezTo>
                <a:cubicBezTo>
                  <a:pt x="10877" y="40597"/>
                  <a:pt x="10877" y="40656"/>
                  <a:pt x="10909" y="40656"/>
                </a:cubicBezTo>
                <a:cubicBezTo>
                  <a:pt x="10909" y="40656"/>
                  <a:pt x="10909" y="40656"/>
                  <a:pt x="10909" y="40656"/>
                </a:cubicBezTo>
                <a:cubicBezTo>
                  <a:pt x="10909" y="40716"/>
                  <a:pt x="10909" y="40716"/>
                  <a:pt x="10909" y="40716"/>
                </a:cubicBezTo>
                <a:cubicBezTo>
                  <a:pt x="10940" y="40716"/>
                  <a:pt x="10940" y="40716"/>
                  <a:pt x="10940" y="40716"/>
                </a:cubicBezTo>
                <a:cubicBezTo>
                  <a:pt x="10971" y="40716"/>
                  <a:pt x="10971" y="40776"/>
                  <a:pt x="10971" y="40776"/>
                </a:cubicBezTo>
                <a:cubicBezTo>
                  <a:pt x="10971" y="40776"/>
                  <a:pt x="11002" y="40776"/>
                  <a:pt x="11002" y="40716"/>
                </a:cubicBezTo>
                <a:cubicBezTo>
                  <a:pt x="11002" y="40716"/>
                  <a:pt x="11002" y="40656"/>
                  <a:pt x="11034" y="40597"/>
                </a:cubicBezTo>
                <a:cubicBezTo>
                  <a:pt x="11065" y="40597"/>
                  <a:pt x="11065" y="40656"/>
                  <a:pt x="11065" y="40597"/>
                </a:cubicBezTo>
                <a:cubicBezTo>
                  <a:pt x="11065" y="40597"/>
                  <a:pt x="11065" y="40537"/>
                  <a:pt x="11096" y="40537"/>
                </a:cubicBezTo>
                <a:cubicBezTo>
                  <a:pt x="11096" y="40537"/>
                  <a:pt x="11096" y="40656"/>
                  <a:pt x="11065" y="40656"/>
                </a:cubicBezTo>
                <a:cubicBezTo>
                  <a:pt x="11065" y="40656"/>
                  <a:pt x="11065" y="40716"/>
                  <a:pt x="11065" y="40716"/>
                </a:cubicBezTo>
                <a:cubicBezTo>
                  <a:pt x="11065" y="40716"/>
                  <a:pt x="11065" y="40716"/>
                  <a:pt x="11065" y="40716"/>
                </a:cubicBezTo>
                <a:cubicBezTo>
                  <a:pt x="11065" y="40776"/>
                  <a:pt x="11065" y="40776"/>
                  <a:pt x="11065" y="40776"/>
                </a:cubicBezTo>
                <a:cubicBezTo>
                  <a:pt x="11096" y="40776"/>
                  <a:pt x="11096" y="40776"/>
                  <a:pt x="11096" y="40776"/>
                </a:cubicBezTo>
                <a:cubicBezTo>
                  <a:pt x="11096" y="40835"/>
                  <a:pt x="11127" y="40835"/>
                  <a:pt x="11096" y="40895"/>
                </a:cubicBezTo>
                <a:cubicBezTo>
                  <a:pt x="11096" y="40895"/>
                  <a:pt x="11096" y="40835"/>
                  <a:pt x="11096" y="40895"/>
                </a:cubicBezTo>
                <a:cubicBezTo>
                  <a:pt x="11096" y="40895"/>
                  <a:pt x="11096" y="40895"/>
                  <a:pt x="11096" y="40895"/>
                </a:cubicBezTo>
                <a:cubicBezTo>
                  <a:pt x="11096" y="40895"/>
                  <a:pt x="11096" y="40955"/>
                  <a:pt x="11127" y="40955"/>
                </a:cubicBezTo>
                <a:cubicBezTo>
                  <a:pt x="11127" y="40955"/>
                  <a:pt x="11127" y="40955"/>
                  <a:pt x="11159" y="41014"/>
                </a:cubicBezTo>
                <a:cubicBezTo>
                  <a:pt x="11159" y="41014"/>
                  <a:pt x="11127" y="41074"/>
                  <a:pt x="11127" y="41134"/>
                </a:cubicBezTo>
                <a:cubicBezTo>
                  <a:pt x="11159" y="41134"/>
                  <a:pt x="11190" y="41074"/>
                  <a:pt x="11190" y="41074"/>
                </a:cubicBezTo>
                <a:cubicBezTo>
                  <a:pt x="11221" y="41074"/>
                  <a:pt x="11221" y="41074"/>
                  <a:pt x="11221" y="41134"/>
                </a:cubicBezTo>
                <a:cubicBezTo>
                  <a:pt x="11252" y="41134"/>
                  <a:pt x="11221" y="41253"/>
                  <a:pt x="11284" y="41253"/>
                </a:cubicBezTo>
                <a:cubicBezTo>
                  <a:pt x="11284" y="41253"/>
                  <a:pt x="11284" y="41313"/>
                  <a:pt x="11284" y="41313"/>
                </a:cubicBezTo>
                <a:cubicBezTo>
                  <a:pt x="11284" y="41373"/>
                  <a:pt x="11284" y="41373"/>
                  <a:pt x="11315" y="41373"/>
                </a:cubicBezTo>
                <a:cubicBezTo>
                  <a:pt x="11315" y="41373"/>
                  <a:pt x="11315" y="41313"/>
                  <a:pt x="11315" y="41313"/>
                </a:cubicBezTo>
                <a:cubicBezTo>
                  <a:pt x="11346" y="41373"/>
                  <a:pt x="11346" y="41373"/>
                  <a:pt x="11346" y="41373"/>
                </a:cubicBezTo>
                <a:cubicBezTo>
                  <a:pt x="11346" y="41432"/>
                  <a:pt x="11346" y="41432"/>
                  <a:pt x="11346" y="41432"/>
                </a:cubicBezTo>
                <a:cubicBezTo>
                  <a:pt x="11377" y="41492"/>
                  <a:pt x="11346" y="41492"/>
                  <a:pt x="11346" y="41492"/>
                </a:cubicBezTo>
                <a:cubicBezTo>
                  <a:pt x="11346" y="41552"/>
                  <a:pt x="11346" y="41552"/>
                  <a:pt x="11346" y="41611"/>
                </a:cubicBezTo>
                <a:cubicBezTo>
                  <a:pt x="11346" y="41611"/>
                  <a:pt x="11346" y="41611"/>
                  <a:pt x="11315" y="41611"/>
                </a:cubicBezTo>
                <a:cubicBezTo>
                  <a:pt x="11315" y="41611"/>
                  <a:pt x="11284" y="41611"/>
                  <a:pt x="11284" y="41671"/>
                </a:cubicBezTo>
                <a:cubicBezTo>
                  <a:pt x="11284" y="41671"/>
                  <a:pt x="11284" y="41671"/>
                  <a:pt x="11284" y="41731"/>
                </a:cubicBezTo>
                <a:cubicBezTo>
                  <a:pt x="11252" y="41731"/>
                  <a:pt x="11252" y="41731"/>
                  <a:pt x="11252" y="41791"/>
                </a:cubicBezTo>
                <a:cubicBezTo>
                  <a:pt x="11252" y="41791"/>
                  <a:pt x="11252" y="41791"/>
                  <a:pt x="11252" y="41791"/>
                </a:cubicBezTo>
                <a:cubicBezTo>
                  <a:pt x="11284" y="41850"/>
                  <a:pt x="11284" y="41850"/>
                  <a:pt x="11284" y="41850"/>
                </a:cubicBezTo>
                <a:cubicBezTo>
                  <a:pt x="11284" y="41850"/>
                  <a:pt x="11315" y="41910"/>
                  <a:pt x="11315" y="41910"/>
                </a:cubicBezTo>
                <a:cubicBezTo>
                  <a:pt x="11315" y="41910"/>
                  <a:pt x="11315" y="41970"/>
                  <a:pt x="11315" y="41970"/>
                </a:cubicBezTo>
                <a:cubicBezTo>
                  <a:pt x="11315" y="41970"/>
                  <a:pt x="11315" y="42029"/>
                  <a:pt x="11346" y="42029"/>
                </a:cubicBezTo>
                <a:cubicBezTo>
                  <a:pt x="11346" y="41970"/>
                  <a:pt x="11346" y="41970"/>
                  <a:pt x="11346" y="41970"/>
                </a:cubicBezTo>
                <a:cubicBezTo>
                  <a:pt x="11346" y="41910"/>
                  <a:pt x="11346" y="41910"/>
                  <a:pt x="11346" y="41910"/>
                </a:cubicBezTo>
                <a:cubicBezTo>
                  <a:pt x="11315" y="41850"/>
                  <a:pt x="11315" y="41850"/>
                  <a:pt x="11315" y="41850"/>
                </a:cubicBezTo>
                <a:cubicBezTo>
                  <a:pt x="11315" y="41850"/>
                  <a:pt x="11284" y="41791"/>
                  <a:pt x="11284" y="41791"/>
                </a:cubicBezTo>
                <a:cubicBezTo>
                  <a:pt x="11284" y="41731"/>
                  <a:pt x="11315" y="41791"/>
                  <a:pt x="11315" y="41731"/>
                </a:cubicBezTo>
                <a:cubicBezTo>
                  <a:pt x="11346" y="41731"/>
                  <a:pt x="11346" y="41671"/>
                  <a:pt x="11377" y="41671"/>
                </a:cubicBezTo>
                <a:cubicBezTo>
                  <a:pt x="11377" y="41731"/>
                  <a:pt x="11377" y="41731"/>
                  <a:pt x="11377" y="41791"/>
                </a:cubicBezTo>
                <a:cubicBezTo>
                  <a:pt x="11377" y="41850"/>
                  <a:pt x="11377" y="41850"/>
                  <a:pt x="11377" y="41910"/>
                </a:cubicBezTo>
                <a:cubicBezTo>
                  <a:pt x="11409" y="41910"/>
                  <a:pt x="11409" y="41910"/>
                  <a:pt x="11409" y="41910"/>
                </a:cubicBezTo>
                <a:cubicBezTo>
                  <a:pt x="11440" y="41910"/>
                  <a:pt x="11440" y="41970"/>
                  <a:pt x="11440" y="41970"/>
                </a:cubicBezTo>
                <a:cubicBezTo>
                  <a:pt x="11440" y="42029"/>
                  <a:pt x="11409" y="42029"/>
                  <a:pt x="11409" y="42029"/>
                </a:cubicBezTo>
                <a:cubicBezTo>
                  <a:pt x="11409" y="42029"/>
                  <a:pt x="11409" y="42089"/>
                  <a:pt x="11409" y="42089"/>
                </a:cubicBezTo>
                <a:cubicBezTo>
                  <a:pt x="11377" y="42149"/>
                  <a:pt x="11377" y="42149"/>
                  <a:pt x="11377" y="42149"/>
                </a:cubicBezTo>
                <a:cubicBezTo>
                  <a:pt x="11377" y="42208"/>
                  <a:pt x="11409" y="42208"/>
                  <a:pt x="11377" y="42208"/>
                </a:cubicBezTo>
                <a:cubicBezTo>
                  <a:pt x="11377" y="42268"/>
                  <a:pt x="11377" y="42268"/>
                  <a:pt x="11377" y="42268"/>
                </a:cubicBezTo>
                <a:cubicBezTo>
                  <a:pt x="11377" y="42268"/>
                  <a:pt x="11409" y="42268"/>
                  <a:pt x="11409" y="42328"/>
                </a:cubicBezTo>
                <a:cubicBezTo>
                  <a:pt x="11409" y="42328"/>
                  <a:pt x="11377" y="42388"/>
                  <a:pt x="11377" y="42388"/>
                </a:cubicBezTo>
                <a:cubicBezTo>
                  <a:pt x="11377" y="42388"/>
                  <a:pt x="11409" y="42447"/>
                  <a:pt x="11409" y="42447"/>
                </a:cubicBezTo>
                <a:cubicBezTo>
                  <a:pt x="11409" y="42447"/>
                  <a:pt x="11409" y="42507"/>
                  <a:pt x="11409" y="42507"/>
                </a:cubicBezTo>
                <a:cubicBezTo>
                  <a:pt x="11377" y="42567"/>
                  <a:pt x="11377" y="42626"/>
                  <a:pt x="11346" y="42626"/>
                </a:cubicBezTo>
                <a:cubicBezTo>
                  <a:pt x="11346" y="42626"/>
                  <a:pt x="11315" y="42626"/>
                  <a:pt x="11315" y="42686"/>
                </a:cubicBezTo>
                <a:cubicBezTo>
                  <a:pt x="11315" y="42686"/>
                  <a:pt x="11315" y="42686"/>
                  <a:pt x="11284" y="42686"/>
                </a:cubicBezTo>
                <a:cubicBezTo>
                  <a:pt x="11284" y="42746"/>
                  <a:pt x="11252" y="42686"/>
                  <a:pt x="11221" y="42746"/>
                </a:cubicBezTo>
                <a:cubicBezTo>
                  <a:pt x="11221" y="42746"/>
                  <a:pt x="11221" y="42805"/>
                  <a:pt x="11190" y="42805"/>
                </a:cubicBezTo>
                <a:cubicBezTo>
                  <a:pt x="11190" y="42746"/>
                  <a:pt x="11190" y="42746"/>
                  <a:pt x="11190" y="42746"/>
                </a:cubicBezTo>
                <a:cubicBezTo>
                  <a:pt x="11190" y="42686"/>
                  <a:pt x="11190" y="42626"/>
                  <a:pt x="11221" y="42567"/>
                </a:cubicBezTo>
                <a:cubicBezTo>
                  <a:pt x="11221" y="42567"/>
                  <a:pt x="11221" y="42567"/>
                  <a:pt x="11221" y="42567"/>
                </a:cubicBezTo>
                <a:cubicBezTo>
                  <a:pt x="11252" y="42567"/>
                  <a:pt x="11221" y="42626"/>
                  <a:pt x="11221" y="42626"/>
                </a:cubicBezTo>
                <a:cubicBezTo>
                  <a:pt x="11252" y="42686"/>
                  <a:pt x="11252" y="42686"/>
                  <a:pt x="11252" y="42626"/>
                </a:cubicBezTo>
                <a:cubicBezTo>
                  <a:pt x="11252" y="42626"/>
                  <a:pt x="11252" y="42626"/>
                  <a:pt x="11284" y="42567"/>
                </a:cubicBezTo>
                <a:cubicBezTo>
                  <a:pt x="11284" y="42567"/>
                  <a:pt x="11284" y="42567"/>
                  <a:pt x="11315" y="42567"/>
                </a:cubicBezTo>
                <a:cubicBezTo>
                  <a:pt x="11315" y="42567"/>
                  <a:pt x="11315" y="42507"/>
                  <a:pt x="11315" y="42507"/>
                </a:cubicBezTo>
                <a:cubicBezTo>
                  <a:pt x="11346" y="42507"/>
                  <a:pt x="11346" y="42447"/>
                  <a:pt x="11346" y="42388"/>
                </a:cubicBezTo>
                <a:cubicBezTo>
                  <a:pt x="11315" y="42388"/>
                  <a:pt x="11315" y="42388"/>
                  <a:pt x="11315" y="42328"/>
                </a:cubicBezTo>
                <a:cubicBezTo>
                  <a:pt x="11315" y="42328"/>
                  <a:pt x="11315" y="42328"/>
                  <a:pt x="11315" y="42268"/>
                </a:cubicBezTo>
                <a:cubicBezTo>
                  <a:pt x="11315" y="42268"/>
                  <a:pt x="11315" y="42208"/>
                  <a:pt x="11315" y="42208"/>
                </a:cubicBezTo>
                <a:cubicBezTo>
                  <a:pt x="11315" y="42208"/>
                  <a:pt x="11315" y="42208"/>
                  <a:pt x="11346" y="42208"/>
                </a:cubicBezTo>
                <a:cubicBezTo>
                  <a:pt x="11346" y="42208"/>
                  <a:pt x="11346" y="42208"/>
                  <a:pt x="11346" y="42208"/>
                </a:cubicBezTo>
                <a:cubicBezTo>
                  <a:pt x="11377" y="42208"/>
                  <a:pt x="11346" y="42149"/>
                  <a:pt x="11346" y="42089"/>
                </a:cubicBezTo>
                <a:cubicBezTo>
                  <a:pt x="11346" y="42089"/>
                  <a:pt x="11346" y="42029"/>
                  <a:pt x="11346" y="42029"/>
                </a:cubicBezTo>
                <a:cubicBezTo>
                  <a:pt x="11315" y="42029"/>
                  <a:pt x="11315" y="42089"/>
                  <a:pt x="11315" y="42089"/>
                </a:cubicBezTo>
                <a:cubicBezTo>
                  <a:pt x="11315" y="42149"/>
                  <a:pt x="11315" y="42149"/>
                  <a:pt x="11284" y="42149"/>
                </a:cubicBezTo>
                <a:cubicBezTo>
                  <a:pt x="11284" y="42149"/>
                  <a:pt x="11284" y="42208"/>
                  <a:pt x="11284" y="42208"/>
                </a:cubicBezTo>
                <a:cubicBezTo>
                  <a:pt x="11284" y="42208"/>
                  <a:pt x="11284" y="42149"/>
                  <a:pt x="11284" y="42149"/>
                </a:cubicBezTo>
                <a:cubicBezTo>
                  <a:pt x="11284" y="42089"/>
                  <a:pt x="11284" y="42089"/>
                  <a:pt x="11315" y="42089"/>
                </a:cubicBezTo>
                <a:cubicBezTo>
                  <a:pt x="11315" y="42029"/>
                  <a:pt x="11284" y="42029"/>
                  <a:pt x="11284" y="42029"/>
                </a:cubicBezTo>
                <a:cubicBezTo>
                  <a:pt x="11284" y="42029"/>
                  <a:pt x="11252" y="41970"/>
                  <a:pt x="11252" y="41910"/>
                </a:cubicBezTo>
                <a:cubicBezTo>
                  <a:pt x="11252" y="41910"/>
                  <a:pt x="11252" y="41850"/>
                  <a:pt x="11221" y="41910"/>
                </a:cubicBezTo>
                <a:cubicBezTo>
                  <a:pt x="11221" y="41910"/>
                  <a:pt x="11252" y="41970"/>
                  <a:pt x="11221" y="41970"/>
                </a:cubicBezTo>
                <a:cubicBezTo>
                  <a:pt x="11221" y="41970"/>
                  <a:pt x="11190" y="41970"/>
                  <a:pt x="11190" y="41970"/>
                </a:cubicBezTo>
                <a:cubicBezTo>
                  <a:pt x="11190" y="41970"/>
                  <a:pt x="11159" y="41910"/>
                  <a:pt x="11159" y="41910"/>
                </a:cubicBezTo>
                <a:cubicBezTo>
                  <a:pt x="11159" y="41850"/>
                  <a:pt x="11159" y="41850"/>
                  <a:pt x="11127" y="41850"/>
                </a:cubicBezTo>
                <a:cubicBezTo>
                  <a:pt x="11096" y="41850"/>
                  <a:pt x="11065" y="41850"/>
                  <a:pt x="11034" y="41850"/>
                </a:cubicBezTo>
                <a:cubicBezTo>
                  <a:pt x="11002" y="41850"/>
                  <a:pt x="11002" y="41850"/>
                  <a:pt x="10971" y="41850"/>
                </a:cubicBezTo>
                <a:cubicBezTo>
                  <a:pt x="10940" y="41850"/>
                  <a:pt x="10909" y="41850"/>
                  <a:pt x="10877" y="41850"/>
                </a:cubicBezTo>
                <a:cubicBezTo>
                  <a:pt x="10877" y="41850"/>
                  <a:pt x="10877" y="41791"/>
                  <a:pt x="10846" y="41791"/>
                </a:cubicBezTo>
                <a:cubicBezTo>
                  <a:pt x="10846" y="41791"/>
                  <a:pt x="10846" y="41791"/>
                  <a:pt x="10815" y="41791"/>
                </a:cubicBezTo>
                <a:cubicBezTo>
                  <a:pt x="10784" y="41791"/>
                  <a:pt x="10784" y="41791"/>
                  <a:pt x="10752" y="41791"/>
                </a:cubicBezTo>
                <a:cubicBezTo>
                  <a:pt x="10721" y="41731"/>
                  <a:pt x="10721" y="41731"/>
                  <a:pt x="10690" y="41731"/>
                </a:cubicBezTo>
                <a:cubicBezTo>
                  <a:pt x="10659" y="41671"/>
                  <a:pt x="10627" y="41731"/>
                  <a:pt x="10627" y="41671"/>
                </a:cubicBezTo>
                <a:cubicBezTo>
                  <a:pt x="10596" y="41671"/>
                  <a:pt x="10565" y="41611"/>
                  <a:pt x="10565" y="41671"/>
                </a:cubicBezTo>
                <a:cubicBezTo>
                  <a:pt x="10533" y="41671"/>
                  <a:pt x="10565" y="41731"/>
                  <a:pt x="10565" y="41791"/>
                </a:cubicBezTo>
                <a:cubicBezTo>
                  <a:pt x="10565" y="41850"/>
                  <a:pt x="10565" y="41970"/>
                  <a:pt x="10565" y="42029"/>
                </a:cubicBezTo>
                <a:cubicBezTo>
                  <a:pt x="10596" y="42029"/>
                  <a:pt x="10596" y="42089"/>
                  <a:pt x="10596" y="42089"/>
                </a:cubicBezTo>
                <a:cubicBezTo>
                  <a:pt x="10596" y="42149"/>
                  <a:pt x="10627" y="42149"/>
                  <a:pt x="10627" y="42208"/>
                </a:cubicBezTo>
                <a:cubicBezTo>
                  <a:pt x="10627" y="42208"/>
                  <a:pt x="10627" y="42268"/>
                  <a:pt x="10659" y="42268"/>
                </a:cubicBezTo>
                <a:cubicBezTo>
                  <a:pt x="10659" y="42328"/>
                  <a:pt x="10659" y="42328"/>
                  <a:pt x="10659" y="42388"/>
                </a:cubicBezTo>
                <a:cubicBezTo>
                  <a:pt x="10690" y="42388"/>
                  <a:pt x="10690" y="42447"/>
                  <a:pt x="10690" y="42447"/>
                </a:cubicBezTo>
                <a:cubicBezTo>
                  <a:pt x="10690" y="42507"/>
                  <a:pt x="10721" y="42507"/>
                  <a:pt x="10721" y="42567"/>
                </a:cubicBezTo>
                <a:cubicBezTo>
                  <a:pt x="10721" y="42626"/>
                  <a:pt x="10721" y="42626"/>
                  <a:pt x="10752" y="42686"/>
                </a:cubicBezTo>
                <a:cubicBezTo>
                  <a:pt x="10752" y="42746"/>
                  <a:pt x="10752" y="42805"/>
                  <a:pt x="10752" y="42865"/>
                </a:cubicBezTo>
                <a:cubicBezTo>
                  <a:pt x="10752" y="42865"/>
                  <a:pt x="10752" y="42925"/>
                  <a:pt x="10752" y="42865"/>
                </a:cubicBezTo>
                <a:cubicBezTo>
                  <a:pt x="10784" y="42865"/>
                  <a:pt x="10752" y="42865"/>
                  <a:pt x="10752" y="42805"/>
                </a:cubicBezTo>
                <a:cubicBezTo>
                  <a:pt x="10784" y="42805"/>
                  <a:pt x="10815" y="42865"/>
                  <a:pt x="10815" y="42865"/>
                </a:cubicBezTo>
                <a:cubicBezTo>
                  <a:pt x="10846" y="42865"/>
                  <a:pt x="10846" y="42865"/>
                  <a:pt x="10846" y="42865"/>
                </a:cubicBezTo>
                <a:cubicBezTo>
                  <a:pt x="10846" y="42865"/>
                  <a:pt x="10846" y="42925"/>
                  <a:pt x="10846" y="42925"/>
                </a:cubicBezTo>
                <a:cubicBezTo>
                  <a:pt x="10846" y="42925"/>
                  <a:pt x="10815" y="42925"/>
                  <a:pt x="10815" y="42925"/>
                </a:cubicBezTo>
                <a:cubicBezTo>
                  <a:pt x="10815" y="42925"/>
                  <a:pt x="10784" y="42925"/>
                  <a:pt x="10784" y="42925"/>
                </a:cubicBezTo>
                <a:cubicBezTo>
                  <a:pt x="10784" y="42925"/>
                  <a:pt x="10784" y="42925"/>
                  <a:pt x="10784" y="42925"/>
                </a:cubicBezTo>
                <a:cubicBezTo>
                  <a:pt x="10752" y="42925"/>
                  <a:pt x="10752" y="42985"/>
                  <a:pt x="10752" y="42985"/>
                </a:cubicBezTo>
                <a:cubicBezTo>
                  <a:pt x="10784" y="43044"/>
                  <a:pt x="10784" y="43044"/>
                  <a:pt x="10815" y="43044"/>
                </a:cubicBezTo>
                <a:cubicBezTo>
                  <a:pt x="10815" y="43044"/>
                  <a:pt x="10877" y="43044"/>
                  <a:pt x="10877" y="43104"/>
                </a:cubicBezTo>
                <a:cubicBezTo>
                  <a:pt x="10877" y="43104"/>
                  <a:pt x="10846" y="43104"/>
                  <a:pt x="10846" y="43104"/>
                </a:cubicBezTo>
                <a:cubicBezTo>
                  <a:pt x="10846" y="43104"/>
                  <a:pt x="10846" y="43104"/>
                  <a:pt x="10846" y="43104"/>
                </a:cubicBezTo>
                <a:cubicBezTo>
                  <a:pt x="10846" y="43104"/>
                  <a:pt x="10846" y="43164"/>
                  <a:pt x="10846" y="43164"/>
                </a:cubicBezTo>
                <a:cubicBezTo>
                  <a:pt x="10846" y="43164"/>
                  <a:pt x="10846" y="43164"/>
                  <a:pt x="10846" y="43164"/>
                </a:cubicBezTo>
                <a:cubicBezTo>
                  <a:pt x="10846" y="43164"/>
                  <a:pt x="10846" y="43164"/>
                  <a:pt x="10846" y="43164"/>
                </a:cubicBezTo>
                <a:cubicBezTo>
                  <a:pt x="10846" y="43164"/>
                  <a:pt x="10846" y="43223"/>
                  <a:pt x="10846" y="43223"/>
                </a:cubicBezTo>
                <a:cubicBezTo>
                  <a:pt x="10846" y="43223"/>
                  <a:pt x="10846" y="43283"/>
                  <a:pt x="10846" y="43283"/>
                </a:cubicBezTo>
                <a:cubicBezTo>
                  <a:pt x="10846" y="43283"/>
                  <a:pt x="10846" y="43283"/>
                  <a:pt x="10846" y="43343"/>
                </a:cubicBezTo>
                <a:cubicBezTo>
                  <a:pt x="10815" y="43343"/>
                  <a:pt x="10815" y="43402"/>
                  <a:pt x="10815" y="43343"/>
                </a:cubicBezTo>
                <a:cubicBezTo>
                  <a:pt x="10815" y="43343"/>
                  <a:pt x="10815" y="43343"/>
                  <a:pt x="10815" y="43283"/>
                </a:cubicBezTo>
                <a:cubicBezTo>
                  <a:pt x="10815" y="43283"/>
                  <a:pt x="10815" y="43283"/>
                  <a:pt x="10815" y="43283"/>
                </a:cubicBezTo>
                <a:cubicBezTo>
                  <a:pt x="10815" y="43223"/>
                  <a:pt x="10815" y="43164"/>
                  <a:pt x="10784" y="43164"/>
                </a:cubicBezTo>
                <a:cubicBezTo>
                  <a:pt x="10784" y="43164"/>
                  <a:pt x="10784" y="43223"/>
                  <a:pt x="10784" y="43283"/>
                </a:cubicBezTo>
                <a:cubicBezTo>
                  <a:pt x="10784" y="43283"/>
                  <a:pt x="10784" y="43343"/>
                  <a:pt x="10784" y="43343"/>
                </a:cubicBezTo>
                <a:cubicBezTo>
                  <a:pt x="10784" y="43402"/>
                  <a:pt x="10784" y="43462"/>
                  <a:pt x="10815" y="43462"/>
                </a:cubicBezTo>
                <a:cubicBezTo>
                  <a:pt x="10815" y="43462"/>
                  <a:pt x="10846" y="43462"/>
                  <a:pt x="10846" y="43462"/>
                </a:cubicBezTo>
                <a:cubicBezTo>
                  <a:pt x="10877" y="43462"/>
                  <a:pt x="10877" y="43462"/>
                  <a:pt x="10909" y="43462"/>
                </a:cubicBezTo>
                <a:cubicBezTo>
                  <a:pt x="10909" y="43462"/>
                  <a:pt x="10909" y="43522"/>
                  <a:pt x="10940" y="43522"/>
                </a:cubicBezTo>
                <a:cubicBezTo>
                  <a:pt x="10971" y="43522"/>
                  <a:pt x="10971" y="43522"/>
                  <a:pt x="11002" y="43522"/>
                </a:cubicBezTo>
                <a:cubicBezTo>
                  <a:pt x="11002" y="43522"/>
                  <a:pt x="11034" y="43522"/>
                  <a:pt x="11034" y="43522"/>
                </a:cubicBezTo>
                <a:cubicBezTo>
                  <a:pt x="11065" y="43522"/>
                  <a:pt x="11065" y="43522"/>
                  <a:pt x="11065" y="43522"/>
                </a:cubicBezTo>
                <a:cubicBezTo>
                  <a:pt x="11034" y="43582"/>
                  <a:pt x="11034" y="43522"/>
                  <a:pt x="11002" y="43582"/>
                </a:cubicBezTo>
                <a:cubicBezTo>
                  <a:pt x="11002" y="43582"/>
                  <a:pt x="11002" y="43582"/>
                  <a:pt x="10971" y="43582"/>
                </a:cubicBezTo>
                <a:cubicBezTo>
                  <a:pt x="10940" y="43582"/>
                  <a:pt x="10940" y="43582"/>
                  <a:pt x="10909" y="43582"/>
                </a:cubicBezTo>
                <a:cubicBezTo>
                  <a:pt x="10909" y="43582"/>
                  <a:pt x="10877" y="43582"/>
                  <a:pt x="10846" y="43522"/>
                </a:cubicBezTo>
                <a:cubicBezTo>
                  <a:pt x="10846" y="43522"/>
                  <a:pt x="10846" y="43462"/>
                  <a:pt x="10815" y="43522"/>
                </a:cubicBezTo>
                <a:cubicBezTo>
                  <a:pt x="10815" y="43522"/>
                  <a:pt x="10815" y="43522"/>
                  <a:pt x="10815" y="43582"/>
                </a:cubicBezTo>
                <a:cubicBezTo>
                  <a:pt x="10815" y="43641"/>
                  <a:pt x="10815" y="43641"/>
                  <a:pt x="10815" y="43701"/>
                </a:cubicBezTo>
                <a:cubicBezTo>
                  <a:pt x="10815" y="43761"/>
                  <a:pt x="10815" y="43820"/>
                  <a:pt x="10815" y="43880"/>
                </a:cubicBezTo>
                <a:cubicBezTo>
                  <a:pt x="10815" y="43940"/>
                  <a:pt x="10815" y="44000"/>
                  <a:pt x="10815" y="44000"/>
                </a:cubicBezTo>
                <a:cubicBezTo>
                  <a:pt x="10815" y="44059"/>
                  <a:pt x="10815" y="44119"/>
                  <a:pt x="10815" y="44179"/>
                </a:cubicBezTo>
                <a:cubicBezTo>
                  <a:pt x="10815" y="44238"/>
                  <a:pt x="10815" y="44298"/>
                  <a:pt x="10815" y="44358"/>
                </a:cubicBezTo>
                <a:cubicBezTo>
                  <a:pt x="10815" y="44417"/>
                  <a:pt x="10815" y="44537"/>
                  <a:pt x="10815" y="44656"/>
                </a:cubicBezTo>
                <a:cubicBezTo>
                  <a:pt x="10784" y="44716"/>
                  <a:pt x="10815" y="44776"/>
                  <a:pt x="10784" y="44835"/>
                </a:cubicBezTo>
                <a:cubicBezTo>
                  <a:pt x="10784" y="44895"/>
                  <a:pt x="10784" y="44955"/>
                  <a:pt x="10784" y="45014"/>
                </a:cubicBezTo>
                <a:cubicBezTo>
                  <a:pt x="10784" y="45134"/>
                  <a:pt x="10784" y="45313"/>
                  <a:pt x="10752" y="45492"/>
                </a:cubicBezTo>
                <a:cubicBezTo>
                  <a:pt x="10752" y="45492"/>
                  <a:pt x="10752" y="45552"/>
                  <a:pt x="10752" y="45611"/>
                </a:cubicBezTo>
                <a:cubicBezTo>
                  <a:pt x="10752" y="45671"/>
                  <a:pt x="10752" y="45731"/>
                  <a:pt x="10721" y="45791"/>
                </a:cubicBezTo>
                <a:cubicBezTo>
                  <a:pt x="10721" y="45791"/>
                  <a:pt x="10721" y="45850"/>
                  <a:pt x="10721" y="45850"/>
                </a:cubicBezTo>
                <a:cubicBezTo>
                  <a:pt x="10721" y="45910"/>
                  <a:pt x="10752" y="45850"/>
                  <a:pt x="10752" y="45910"/>
                </a:cubicBezTo>
                <a:cubicBezTo>
                  <a:pt x="10752" y="45910"/>
                  <a:pt x="10721" y="45970"/>
                  <a:pt x="10721" y="45970"/>
                </a:cubicBezTo>
                <a:cubicBezTo>
                  <a:pt x="10690" y="46029"/>
                  <a:pt x="10690" y="46029"/>
                  <a:pt x="10659" y="46089"/>
                </a:cubicBezTo>
                <a:cubicBezTo>
                  <a:pt x="10659" y="46149"/>
                  <a:pt x="10659" y="46149"/>
                  <a:pt x="10627" y="46208"/>
                </a:cubicBezTo>
                <a:cubicBezTo>
                  <a:pt x="10627" y="46268"/>
                  <a:pt x="10627" y="46328"/>
                  <a:pt x="10627" y="46388"/>
                </a:cubicBezTo>
                <a:cubicBezTo>
                  <a:pt x="10627" y="46388"/>
                  <a:pt x="10627" y="46388"/>
                  <a:pt x="10659" y="46447"/>
                </a:cubicBezTo>
                <a:cubicBezTo>
                  <a:pt x="10659" y="46447"/>
                  <a:pt x="10659" y="46447"/>
                  <a:pt x="10659" y="46507"/>
                </a:cubicBezTo>
                <a:cubicBezTo>
                  <a:pt x="10690" y="46507"/>
                  <a:pt x="10690" y="46567"/>
                  <a:pt x="10659" y="46567"/>
                </a:cubicBezTo>
                <a:cubicBezTo>
                  <a:pt x="10659" y="46626"/>
                  <a:pt x="10659" y="46626"/>
                  <a:pt x="10659" y="46686"/>
                </a:cubicBezTo>
                <a:cubicBezTo>
                  <a:pt x="10659" y="46746"/>
                  <a:pt x="10690" y="46746"/>
                  <a:pt x="10690" y="46805"/>
                </a:cubicBezTo>
                <a:cubicBezTo>
                  <a:pt x="10690" y="46865"/>
                  <a:pt x="10690" y="46925"/>
                  <a:pt x="10690" y="46985"/>
                </a:cubicBezTo>
                <a:cubicBezTo>
                  <a:pt x="10721" y="46985"/>
                  <a:pt x="10721" y="46985"/>
                  <a:pt x="10752" y="47044"/>
                </a:cubicBezTo>
                <a:cubicBezTo>
                  <a:pt x="10752" y="47104"/>
                  <a:pt x="10752" y="47104"/>
                  <a:pt x="10752" y="47164"/>
                </a:cubicBezTo>
                <a:cubicBezTo>
                  <a:pt x="10752" y="47164"/>
                  <a:pt x="10752" y="47223"/>
                  <a:pt x="10752" y="47223"/>
                </a:cubicBezTo>
                <a:cubicBezTo>
                  <a:pt x="10752" y="47343"/>
                  <a:pt x="10752" y="47462"/>
                  <a:pt x="10752" y="47522"/>
                </a:cubicBezTo>
                <a:cubicBezTo>
                  <a:pt x="10752" y="47582"/>
                  <a:pt x="10752" y="47641"/>
                  <a:pt x="10752" y="47701"/>
                </a:cubicBezTo>
                <a:cubicBezTo>
                  <a:pt x="10752" y="47761"/>
                  <a:pt x="10721" y="47820"/>
                  <a:pt x="10752" y="47820"/>
                </a:cubicBezTo>
                <a:cubicBezTo>
                  <a:pt x="10752" y="47880"/>
                  <a:pt x="10721" y="47940"/>
                  <a:pt x="10721" y="48000"/>
                </a:cubicBezTo>
                <a:cubicBezTo>
                  <a:pt x="10752" y="48000"/>
                  <a:pt x="10752" y="48000"/>
                  <a:pt x="10752" y="48000"/>
                </a:cubicBezTo>
                <a:cubicBezTo>
                  <a:pt x="10752" y="48000"/>
                  <a:pt x="10752" y="48000"/>
                  <a:pt x="10752" y="48059"/>
                </a:cubicBezTo>
                <a:cubicBezTo>
                  <a:pt x="10721" y="48059"/>
                  <a:pt x="10721" y="48059"/>
                  <a:pt x="10721" y="48119"/>
                </a:cubicBezTo>
                <a:cubicBezTo>
                  <a:pt x="10690" y="48179"/>
                  <a:pt x="10690" y="48238"/>
                  <a:pt x="10690" y="48238"/>
                </a:cubicBezTo>
                <a:cubicBezTo>
                  <a:pt x="10690" y="48358"/>
                  <a:pt x="10721" y="48417"/>
                  <a:pt x="10752" y="48477"/>
                </a:cubicBezTo>
                <a:cubicBezTo>
                  <a:pt x="10752" y="48537"/>
                  <a:pt x="10784" y="48597"/>
                  <a:pt x="10784" y="48597"/>
                </a:cubicBezTo>
                <a:cubicBezTo>
                  <a:pt x="10815" y="48656"/>
                  <a:pt x="10815" y="48716"/>
                  <a:pt x="10815" y="48716"/>
                </a:cubicBezTo>
                <a:cubicBezTo>
                  <a:pt x="10846" y="48776"/>
                  <a:pt x="10846" y="48776"/>
                  <a:pt x="10877" y="48835"/>
                </a:cubicBezTo>
                <a:cubicBezTo>
                  <a:pt x="10877" y="48895"/>
                  <a:pt x="10909" y="48955"/>
                  <a:pt x="10909" y="49014"/>
                </a:cubicBezTo>
                <a:cubicBezTo>
                  <a:pt x="10909" y="49074"/>
                  <a:pt x="10877" y="49074"/>
                  <a:pt x="10877" y="49134"/>
                </a:cubicBezTo>
                <a:cubicBezTo>
                  <a:pt x="10877" y="49194"/>
                  <a:pt x="10909" y="49253"/>
                  <a:pt x="10909" y="49313"/>
                </a:cubicBezTo>
                <a:cubicBezTo>
                  <a:pt x="10940" y="49432"/>
                  <a:pt x="10909" y="49492"/>
                  <a:pt x="10940" y="49611"/>
                </a:cubicBezTo>
                <a:cubicBezTo>
                  <a:pt x="10940" y="49611"/>
                  <a:pt x="10971" y="49611"/>
                  <a:pt x="10971" y="49611"/>
                </a:cubicBezTo>
                <a:cubicBezTo>
                  <a:pt x="10971" y="49671"/>
                  <a:pt x="10971" y="49671"/>
                  <a:pt x="11002" y="49671"/>
                </a:cubicBezTo>
                <a:cubicBezTo>
                  <a:pt x="11002" y="49731"/>
                  <a:pt x="11034" y="49791"/>
                  <a:pt x="11034" y="49791"/>
                </a:cubicBezTo>
                <a:cubicBezTo>
                  <a:pt x="11034" y="49850"/>
                  <a:pt x="11065" y="49910"/>
                  <a:pt x="11065" y="49910"/>
                </a:cubicBezTo>
                <a:cubicBezTo>
                  <a:pt x="11096" y="49910"/>
                  <a:pt x="11096" y="49910"/>
                  <a:pt x="11096" y="49970"/>
                </a:cubicBezTo>
                <a:cubicBezTo>
                  <a:pt x="11096" y="49970"/>
                  <a:pt x="11096" y="49970"/>
                  <a:pt x="11127" y="50029"/>
                </a:cubicBezTo>
                <a:cubicBezTo>
                  <a:pt x="11127" y="50029"/>
                  <a:pt x="11127" y="50089"/>
                  <a:pt x="11159" y="50089"/>
                </a:cubicBezTo>
                <a:cubicBezTo>
                  <a:pt x="11159" y="50149"/>
                  <a:pt x="11159" y="50149"/>
                  <a:pt x="11190" y="50149"/>
                </a:cubicBezTo>
                <a:cubicBezTo>
                  <a:pt x="11190" y="50208"/>
                  <a:pt x="11190" y="50208"/>
                  <a:pt x="11190" y="50208"/>
                </a:cubicBezTo>
                <a:cubicBezTo>
                  <a:pt x="11190" y="50268"/>
                  <a:pt x="11190" y="50208"/>
                  <a:pt x="11190" y="50208"/>
                </a:cubicBezTo>
                <a:cubicBezTo>
                  <a:pt x="11190" y="50208"/>
                  <a:pt x="11221" y="50208"/>
                  <a:pt x="11221" y="50208"/>
                </a:cubicBezTo>
                <a:cubicBezTo>
                  <a:pt x="11221" y="50208"/>
                  <a:pt x="11221" y="50268"/>
                  <a:pt x="11252" y="50268"/>
                </a:cubicBezTo>
                <a:cubicBezTo>
                  <a:pt x="11252" y="50268"/>
                  <a:pt x="11252" y="50268"/>
                  <a:pt x="11284" y="50328"/>
                </a:cubicBezTo>
                <a:cubicBezTo>
                  <a:pt x="11284" y="50328"/>
                  <a:pt x="11284" y="50328"/>
                  <a:pt x="11315" y="50328"/>
                </a:cubicBezTo>
                <a:cubicBezTo>
                  <a:pt x="11315" y="50328"/>
                  <a:pt x="11315" y="50388"/>
                  <a:pt x="11346" y="50388"/>
                </a:cubicBezTo>
                <a:cubicBezTo>
                  <a:pt x="11377" y="50388"/>
                  <a:pt x="11377" y="50328"/>
                  <a:pt x="11377" y="50328"/>
                </a:cubicBezTo>
                <a:cubicBezTo>
                  <a:pt x="11377" y="50268"/>
                  <a:pt x="11377" y="50268"/>
                  <a:pt x="11377" y="50268"/>
                </a:cubicBezTo>
                <a:cubicBezTo>
                  <a:pt x="11377" y="50268"/>
                  <a:pt x="11346" y="50208"/>
                  <a:pt x="11346" y="50208"/>
                </a:cubicBezTo>
                <a:cubicBezTo>
                  <a:pt x="11346" y="50208"/>
                  <a:pt x="11346" y="50208"/>
                  <a:pt x="11377" y="50208"/>
                </a:cubicBezTo>
                <a:cubicBezTo>
                  <a:pt x="11377" y="50149"/>
                  <a:pt x="11377" y="50149"/>
                  <a:pt x="11377" y="50149"/>
                </a:cubicBezTo>
                <a:cubicBezTo>
                  <a:pt x="11377" y="50149"/>
                  <a:pt x="11409" y="50149"/>
                  <a:pt x="11409" y="50149"/>
                </a:cubicBezTo>
                <a:cubicBezTo>
                  <a:pt x="11409" y="50149"/>
                  <a:pt x="11440" y="50208"/>
                  <a:pt x="11440" y="50208"/>
                </a:cubicBezTo>
                <a:cubicBezTo>
                  <a:pt x="11471" y="50208"/>
                  <a:pt x="11502" y="50208"/>
                  <a:pt x="11502" y="50149"/>
                </a:cubicBezTo>
                <a:cubicBezTo>
                  <a:pt x="11534" y="50089"/>
                  <a:pt x="11565" y="50149"/>
                  <a:pt x="11565" y="50149"/>
                </a:cubicBezTo>
                <a:cubicBezTo>
                  <a:pt x="11596" y="50208"/>
                  <a:pt x="11596" y="50208"/>
                  <a:pt x="11596" y="50208"/>
                </a:cubicBezTo>
                <a:cubicBezTo>
                  <a:pt x="11628" y="50208"/>
                  <a:pt x="11628" y="50149"/>
                  <a:pt x="11628" y="50149"/>
                </a:cubicBezTo>
                <a:cubicBezTo>
                  <a:pt x="11628" y="50208"/>
                  <a:pt x="11596" y="50208"/>
                  <a:pt x="11596" y="50208"/>
                </a:cubicBezTo>
                <a:cubicBezTo>
                  <a:pt x="11565" y="50208"/>
                  <a:pt x="11534" y="50208"/>
                  <a:pt x="11502" y="50208"/>
                </a:cubicBezTo>
                <a:cubicBezTo>
                  <a:pt x="11502" y="50208"/>
                  <a:pt x="11471" y="50208"/>
                  <a:pt x="11440" y="50208"/>
                </a:cubicBezTo>
                <a:cubicBezTo>
                  <a:pt x="11409" y="50208"/>
                  <a:pt x="11409" y="50208"/>
                  <a:pt x="11409" y="50208"/>
                </a:cubicBezTo>
                <a:cubicBezTo>
                  <a:pt x="11409" y="50268"/>
                  <a:pt x="11409" y="50268"/>
                  <a:pt x="11409" y="50268"/>
                </a:cubicBezTo>
                <a:cubicBezTo>
                  <a:pt x="11377" y="50268"/>
                  <a:pt x="11377" y="50328"/>
                  <a:pt x="11377" y="50328"/>
                </a:cubicBezTo>
                <a:cubicBezTo>
                  <a:pt x="11377" y="50328"/>
                  <a:pt x="11409" y="50328"/>
                  <a:pt x="11409" y="50328"/>
                </a:cubicBezTo>
                <a:cubicBezTo>
                  <a:pt x="11409" y="50388"/>
                  <a:pt x="11409" y="50388"/>
                  <a:pt x="11409" y="50388"/>
                </a:cubicBezTo>
                <a:cubicBezTo>
                  <a:pt x="11409" y="50388"/>
                  <a:pt x="11409" y="50388"/>
                  <a:pt x="11409" y="50447"/>
                </a:cubicBezTo>
                <a:cubicBezTo>
                  <a:pt x="11440" y="50447"/>
                  <a:pt x="11440" y="50447"/>
                  <a:pt x="11440" y="50507"/>
                </a:cubicBezTo>
                <a:cubicBezTo>
                  <a:pt x="11440" y="50507"/>
                  <a:pt x="11440" y="50507"/>
                  <a:pt x="11440" y="50567"/>
                </a:cubicBezTo>
                <a:cubicBezTo>
                  <a:pt x="11471" y="50567"/>
                  <a:pt x="11471" y="50567"/>
                  <a:pt x="11471" y="50567"/>
                </a:cubicBezTo>
                <a:cubicBezTo>
                  <a:pt x="11471" y="50626"/>
                  <a:pt x="11502" y="50626"/>
                  <a:pt x="11471" y="50626"/>
                </a:cubicBezTo>
                <a:cubicBezTo>
                  <a:pt x="11471" y="50626"/>
                  <a:pt x="11471" y="50626"/>
                  <a:pt x="11471" y="50626"/>
                </a:cubicBezTo>
                <a:cubicBezTo>
                  <a:pt x="11440" y="50567"/>
                  <a:pt x="11409" y="50567"/>
                  <a:pt x="11409" y="50507"/>
                </a:cubicBezTo>
                <a:cubicBezTo>
                  <a:pt x="11409" y="50507"/>
                  <a:pt x="11409" y="50507"/>
                  <a:pt x="11409" y="50447"/>
                </a:cubicBezTo>
                <a:cubicBezTo>
                  <a:pt x="11409" y="50447"/>
                  <a:pt x="11409" y="50447"/>
                  <a:pt x="11409" y="50388"/>
                </a:cubicBezTo>
                <a:cubicBezTo>
                  <a:pt x="11377" y="50388"/>
                  <a:pt x="11377" y="50388"/>
                  <a:pt x="11377" y="50388"/>
                </a:cubicBezTo>
                <a:cubicBezTo>
                  <a:pt x="11346" y="50447"/>
                  <a:pt x="11346" y="50447"/>
                  <a:pt x="11346" y="50447"/>
                </a:cubicBezTo>
                <a:cubicBezTo>
                  <a:pt x="11346" y="50507"/>
                  <a:pt x="11346" y="50567"/>
                  <a:pt x="11346" y="50567"/>
                </a:cubicBezTo>
                <a:cubicBezTo>
                  <a:pt x="11346" y="50626"/>
                  <a:pt x="11346" y="50686"/>
                  <a:pt x="11377" y="50686"/>
                </a:cubicBezTo>
                <a:cubicBezTo>
                  <a:pt x="11377" y="50746"/>
                  <a:pt x="11377" y="50805"/>
                  <a:pt x="11377" y="50805"/>
                </a:cubicBezTo>
                <a:cubicBezTo>
                  <a:pt x="11377" y="50865"/>
                  <a:pt x="11409" y="50865"/>
                  <a:pt x="11409" y="50865"/>
                </a:cubicBezTo>
                <a:cubicBezTo>
                  <a:pt x="11409" y="50925"/>
                  <a:pt x="11409" y="50925"/>
                  <a:pt x="11440" y="50925"/>
                </a:cubicBezTo>
                <a:cubicBezTo>
                  <a:pt x="11440" y="50985"/>
                  <a:pt x="11471" y="50985"/>
                  <a:pt x="11471" y="50985"/>
                </a:cubicBezTo>
                <a:cubicBezTo>
                  <a:pt x="11502" y="50985"/>
                  <a:pt x="11502" y="51044"/>
                  <a:pt x="11502" y="51044"/>
                </a:cubicBezTo>
                <a:cubicBezTo>
                  <a:pt x="11534" y="51044"/>
                  <a:pt x="11534" y="51044"/>
                  <a:pt x="11565" y="51044"/>
                </a:cubicBezTo>
                <a:cubicBezTo>
                  <a:pt x="11565" y="51044"/>
                  <a:pt x="11565" y="51044"/>
                  <a:pt x="11565" y="51104"/>
                </a:cubicBezTo>
                <a:cubicBezTo>
                  <a:pt x="11565" y="51104"/>
                  <a:pt x="11596" y="51104"/>
                  <a:pt x="11596" y="51104"/>
                </a:cubicBezTo>
                <a:cubicBezTo>
                  <a:pt x="11596" y="51164"/>
                  <a:pt x="11596" y="51223"/>
                  <a:pt x="11596" y="51223"/>
                </a:cubicBezTo>
                <a:cubicBezTo>
                  <a:pt x="11596" y="51283"/>
                  <a:pt x="11596" y="51283"/>
                  <a:pt x="11596" y="51283"/>
                </a:cubicBezTo>
                <a:cubicBezTo>
                  <a:pt x="11565" y="51283"/>
                  <a:pt x="11565" y="51283"/>
                  <a:pt x="11565" y="51283"/>
                </a:cubicBezTo>
                <a:cubicBezTo>
                  <a:pt x="11534" y="51343"/>
                  <a:pt x="11565" y="51402"/>
                  <a:pt x="11565" y="51402"/>
                </a:cubicBezTo>
                <a:cubicBezTo>
                  <a:pt x="11565" y="51462"/>
                  <a:pt x="11565" y="51462"/>
                  <a:pt x="11565" y="51522"/>
                </a:cubicBezTo>
                <a:cubicBezTo>
                  <a:pt x="11565" y="51582"/>
                  <a:pt x="11596" y="51582"/>
                  <a:pt x="11596" y="51641"/>
                </a:cubicBezTo>
                <a:cubicBezTo>
                  <a:pt x="11628" y="51641"/>
                  <a:pt x="11628" y="51701"/>
                  <a:pt x="11659" y="51701"/>
                </a:cubicBezTo>
                <a:cubicBezTo>
                  <a:pt x="11659" y="51761"/>
                  <a:pt x="11659" y="51820"/>
                  <a:pt x="11690" y="51820"/>
                </a:cubicBezTo>
                <a:cubicBezTo>
                  <a:pt x="11690" y="51880"/>
                  <a:pt x="11721" y="51880"/>
                  <a:pt x="11721" y="51940"/>
                </a:cubicBezTo>
                <a:cubicBezTo>
                  <a:pt x="11753" y="52000"/>
                  <a:pt x="11784" y="52059"/>
                  <a:pt x="11815" y="52119"/>
                </a:cubicBezTo>
                <a:cubicBezTo>
                  <a:pt x="11846" y="52179"/>
                  <a:pt x="11846" y="52179"/>
                  <a:pt x="11878" y="52238"/>
                </a:cubicBezTo>
                <a:cubicBezTo>
                  <a:pt x="11878" y="52238"/>
                  <a:pt x="11878" y="52238"/>
                  <a:pt x="11878" y="52238"/>
                </a:cubicBezTo>
                <a:cubicBezTo>
                  <a:pt x="11909" y="52298"/>
                  <a:pt x="11909" y="52298"/>
                  <a:pt x="11909" y="52298"/>
                </a:cubicBezTo>
                <a:cubicBezTo>
                  <a:pt x="11909" y="52358"/>
                  <a:pt x="11940" y="52417"/>
                  <a:pt x="11940" y="52417"/>
                </a:cubicBezTo>
                <a:cubicBezTo>
                  <a:pt x="11971" y="52477"/>
                  <a:pt x="11971" y="52477"/>
                  <a:pt x="12003" y="52537"/>
                </a:cubicBezTo>
                <a:cubicBezTo>
                  <a:pt x="12003" y="52537"/>
                  <a:pt x="12003" y="52597"/>
                  <a:pt x="12003" y="52656"/>
                </a:cubicBezTo>
                <a:cubicBezTo>
                  <a:pt x="12003" y="52716"/>
                  <a:pt x="12003" y="52776"/>
                  <a:pt x="12003" y="52776"/>
                </a:cubicBezTo>
                <a:cubicBezTo>
                  <a:pt x="12003" y="52835"/>
                  <a:pt x="12003" y="52895"/>
                  <a:pt x="12034" y="52955"/>
                </a:cubicBezTo>
                <a:cubicBezTo>
                  <a:pt x="12034" y="52955"/>
                  <a:pt x="12065" y="52955"/>
                  <a:pt x="12065" y="52955"/>
                </a:cubicBezTo>
                <a:cubicBezTo>
                  <a:pt x="12065" y="52955"/>
                  <a:pt x="12096" y="52955"/>
                  <a:pt x="12096" y="52955"/>
                </a:cubicBezTo>
                <a:cubicBezTo>
                  <a:pt x="12128" y="53014"/>
                  <a:pt x="12159" y="53014"/>
                  <a:pt x="12159" y="53014"/>
                </a:cubicBezTo>
                <a:cubicBezTo>
                  <a:pt x="12190" y="53014"/>
                  <a:pt x="12221" y="53014"/>
                  <a:pt x="12253" y="53014"/>
                </a:cubicBezTo>
                <a:cubicBezTo>
                  <a:pt x="12253" y="53014"/>
                  <a:pt x="12284" y="53014"/>
                  <a:pt x="12284" y="53014"/>
                </a:cubicBezTo>
                <a:cubicBezTo>
                  <a:pt x="12315" y="53074"/>
                  <a:pt x="12315" y="53074"/>
                  <a:pt x="12346" y="53074"/>
                </a:cubicBezTo>
                <a:cubicBezTo>
                  <a:pt x="12346" y="53014"/>
                  <a:pt x="12378" y="53014"/>
                  <a:pt x="12409" y="53074"/>
                </a:cubicBezTo>
                <a:cubicBezTo>
                  <a:pt x="12409" y="53074"/>
                  <a:pt x="12440" y="53074"/>
                  <a:pt x="12471" y="53134"/>
                </a:cubicBezTo>
                <a:cubicBezTo>
                  <a:pt x="12471" y="53134"/>
                  <a:pt x="12503" y="53134"/>
                  <a:pt x="12503" y="53194"/>
                </a:cubicBezTo>
                <a:cubicBezTo>
                  <a:pt x="12534" y="53194"/>
                  <a:pt x="12534" y="53194"/>
                  <a:pt x="12565" y="53253"/>
                </a:cubicBezTo>
                <a:cubicBezTo>
                  <a:pt x="12565" y="53253"/>
                  <a:pt x="12565" y="53253"/>
                  <a:pt x="12597" y="53253"/>
                </a:cubicBezTo>
                <a:cubicBezTo>
                  <a:pt x="12597" y="53253"/>
                  <a:pt x="12597" y="53313"/>
                  <a:pt x="12628" y="53313"/>
                </a:cubicBezTo>
                <a:cubicBezTo>
                  <a:pt x="12628" y="53313"/>
                  <a:pt x="12628" y="53373"/>
                  <a:pt x="12659" y="53373"/>
                </a:cubicBezTo>
                <a:cubicBezTo>
                  <a:pt x="12690" y="53373"/>
                  <a:pt x="12722" y="53313"/>
                  <a:pt x="12722" y="53313"/>
                </a:cubicBezTo>
                <a:cubicBezTo>
                  <a:pt x="12753" y="53313"/>
                  <a:pt x="12753" y="53373"/>
                  <a:pt x="12784" y="53432"/>
                </a:cubicBezTo>
                <a:cubicBezTo>
                  <a:pt x="12784" y="53432"/>
                  <a:pt x="12753" y="53492"/>
                  <a:pt x="12784" y="53492"/>
                </a:cubicBezTo>
                <a:cubicBezTo>
                  <a:pt x="12784" y="53492"/>
                  <a:pt x="12784" y="53492"/>
                  <a:pt x="12784" y="53552"/>
                </a:cubicBezTo>
                <a:cubicBezTo>
                  <a:pt x="12815" y="53552"/>
                  <a:pt x="12815" y="53552"/>
                  <a:pt x="12815" y="53552"/>
                </a:cubicBezTo>
                <a:cubicBezTo>
                  <a:pt x="12815" y="53552"/>
                  <a:pt x="12847" y="53552"/>
                  <a:pt x="12847" y="53552"/>
                </a:cubicBezTo>
                <a:cubicBezTo>
                  <a:pt x="12847" y="53552"/>
                  <a:pt x="12847" y="53552"/>
                  <a:pt x="12847" y="53552"/>
                </a:cubicBezTo>
                <a:cubicBezTo>
                  <a:pt x="12878" y="53552"/>
                  <a:pt x="12878" y="53552"/>
                  <a:pt x="12909" y="53552"/>
                </a:cubicBezTo>
                <a:cubicBezTo>
                  <a:pt x="12940" y="53611"/>
                  <a:pt x="12940" y="53611"/>
                  <a:pt x="12940" y="53671"/>
                </a:cubicBezTo>
                <a:cubicBezTo>
                  <a:pt x="12972" y="53671"/>
                  <a:pt x="13003" y="53671"/>
                  <a:pt x="13003" y="53731"/>
                </a:cubicBezTo>
                <a:cubicBezTo>
                  <a:pt x="13034" y="53731"/>
                  <a:pt x="13034" y="53731"/>
                  <a:pt x="13034" y="53731"/>
                </a:cubicBezTo>
                <a:cubicBezTo>
                  <a:pt x="13065" y="53731"/>
                  <a:pt x="13065" y="53731"/>
                  <a:pt x="13065" y="53791"/>
                </a:cubicBezTo>
                <a:cubicBezTo>
                  <a:pt x="13065" y="53791"/>
                  <a:pt x="13097" y="53791"/>
                  <a:pt x="13097" y="53791"/>
                </a:cubicBezTo>
                <a:cubicBezTo>
                  <a:pt x="13097" y="53850"/>
                  <a:pt x="13128" y="53910"/>
                  <a:pt x="13128" y="53910"/>
                </a:cubicBezTo>
                <a:cubicBezTo>
                  <a:pt x="13159" y="53910"/>
                  <a:pt x="13159" y="53970"/>
                  <a:pt x="13159" y="53970"/>
                </a:cubicBezTo>
                <a:cubicBezTo>
                  <a:pt x="13159" y="53970"/>
                  <a:pt x="13159" y="54029"/>
                  <a:pt x="13159" y="54029"/>
                </a:cubicBezTo>
                <a:cubicBezTo>
                  <a:pt x="13159" y="54089"/>
                  <a:pt x="13190" y="54089"/>
                  <a:pt x="13190" y="54089"/>
                </a:cubicBezTo>
                <a:cubicBezTo>
                  <a:pt x="13190" y="54089"/>
                  <a:pt x="13190" y="54149"/>
                  <a:pt x="13190" y="54149"/>
                </a:cubicBezTo>
                <a:cubicBezTo>
                  <a:pt x="13190" y="54149"/>
                  <a:pt x="13190" y="54149"/>
                  <a:pt x="13190" y="54208"/>
                </a:cubicBezTo>
                <a:cubicBezTo>
                  <a:pt x="13222" y="54208"/>
                  <a:pt x="13222" y="54268"/>
                  <a:pt x="13222" y="54328"/>
                </a:cubicBezTo>
                <a:cubicBezTo>
                  <a:pt x="13222" y="54388"/>
                  <a:pt x="13253" y="54388"/>
                  <a:pt x="13253" y="54447"/>
                </a:cubicBezTo>
                <a:cubicBezTo>
                  <a:pt x="13253" y="54447"/>
                  <a:pt x="13284" y="54507"/>
                  <a:pt x="13284" y="54567"/>
                </a:cubicBezTo>
                <a:cubicBezTo>
                  <a:pt x="13284" y="54626"/>
                  <a:pt x="13284" y="54626"/>
                  <a:pt x="13315" y="54686"/>
                </a:cubicBezTo>
                <a:cubicBezTo>
                  <a:pt x="13315" y="54746"/>
                  <a:pt x="13347" y="54746"/>
                  <a:pt x="13347" y="54805"/>
                </a:cubicBezTo>
                <a:cubicBezTo>
                  <a:pt x="13347" y="54805"/>
                  <a:pt x="13347" y="54865"/>
                  <a:pt x="13378" y="54865"/>
                </a:cubicBezTo>
                <a:cubicBezTo>
                  <a:pt x="13378" y="54925"/>
                  <a:pt x="13378" y="54925"/>
                  <a:pt x="13378" y="54925"/>
                </a:cubicBezTo>
                <a:cubicBezTo>
                  <a:pt x="13378" y="54985"/>
                  <a:pt x="13378" y="54985"/>
                  <a:pt x="13378" y="54985"/>
                </a:cubicBezTo>
                <a:cubicBezTo>
                  <a:pt x="13409" y="55044"/>
                  <a:pt x="13409" y="55044"/>
                  <a:pt x="13409" y="55104"/>
                </a:cubicBezTo>
                <a:cubicBezTo>
                  <a:pt x="13409" y="55104"/>
                  <a:pt x="13409" y="55104"/>
                  <a:pt x="13409" y="55164"/>
                </a:cubicBezTo>
                <a:cubicBezTo>
                  <a:pt x="13409" y="55164"/>
                  <a:pt x="13409" y="55164"/>
                  <a:pt x="13409" y="55223"/>
                </a:cubicBezTo>
                <a:cubicBezTo>
                  <a:pt x="13441" y="55283"/>
                  <a:pt x="13472" y="55402"/>
                  <a:pt x="13503" y="55462"/>
                </a:cubicBezTo>
                <a:cubicBezTo>
                  <a:pt x="13503" y="55522"/>
                  <a:pt x="13503" y="55522"/>
                  <a:pt x="13503" y="55582"/>
                </a:cubicBezTo>
                <a:cubicBezTo>
                  <a:pt x="13503" y="55582"/>
                  <a:pt x="13534" y="55582"/>
                  <a:pt x="13534" y="55582"/>
                </a:cubicBezTo>
                <a:cubicBezTo>
                  <a:pt x="13534" y="55641"/>
                  <a:pt x="13566" y="55641"/>
                  <a:pt x="13566" y="55701"/>
                </a:cubicBezTo>
                <a:cubicBezTo>
                  <a:pt x="13597" y="55701"/>
                  <a:pt x="13597" y="55701"/>
                  <a:pt x="13597" y="55701"/>
                </a:cubicBezTo>
                <a:cubicBezTo>
                  <a:pt x="13628" y="55761"/>
                  <a:pt x="13628" y="55820"/>
                  <a:pt x="13628" y="55880"/>
                </a:cubicBezTo>
                <a:cubicBezTo>
                  <a:pt x="13659" y="55880"/>
                  <a:pt x="13659" y="55940"/>
                  <a:pt x="13659" y="56000"/>
                </a:cubicBezTo>
                <a:cubicBezTo>
                  <a:pt x="13659" y="56000"/>
                  <a:pt x="13628" y="56059"/>
                  <a:pt x="13659" y="56119"/>
                </a:cubicBezTo>
                <a:cubicBezTo>
                  <a:pt x="13659" y="56119"/>
                  <a:pt x="13659" y="56059"/>
                  <a:pt x="13659" y="56059"/>
                </a:cubicBezTo>
                <a:cubicBezTo>
                  <a:pt x="13691" y="56000"/>
                  <a:pt x="13691" y="56059"/>
                  <a:pt x="13691" y="56059"/>
                </a:cubicBezTo>
                <a:cubicBezTo>
                  <a:pt x="13691" y="56119"/>
                  <a:pt x="13722" y="56119"/>
                  <a:pt x="13722" y="56179"/>
                </a:cubicBezTo>
                <a:cubicBezTo>
                  <a:pt x="13722" y="56238"/>
                  <a:pt x="13722" y="56298"/>
                  <a:pt x="13722" y="56358"/>
                </a:cubicBezTo>
                <a:cubicBezTo>
                  <a:pt x="13722" y="56358"/>
                  <a:pt x="13722" y="56417"/>
                  <a:pt x="13753" y="56477"/>
                </a:cubicBezTo>
                <a:cubicBezTo>
                  <a:pt x="13753" y="56537"/>
                  <a:pt x="13784" y="56537"/>
                  <a:pt x="13816" y="56597"/>
                </a:cubicBezTo>
                <a:cubicBezTo>
                  <a:pt x="13816" y="56597"/>
                  <a:pt x="13816" y="56656"/>
                  <a:pt x="13847" y="56656"/>
                </a:cubicBezTo>
                <a:cubicBezTo>
                  <a:pt x="13878" y="56716"/>
                  <a:pt x="13909" y="56716"/>
                  <a:pt x="13909" y="56716"/>
                </a:cubicBezTo>
                <a:cubicBezTo>
                  <a:pt x="13941" y="56776"/>
                  <a:pt x="13941" y="56835"/>
                  <a:pt x="13972" y="56835"/>
                </a:cubicBezTo>
                <a:cubicBezTo>
                  <a:pt x="14003" y="56835"/>
                  <a:pt x="14034" y="56835"/>
                  <a:pt x="14066" y="56895"/>
                </a:cubicBezTo>
                <a:cubicBezTo>
                  <a:pt x="14066" y="56895"/>
                  <a:pt x="14066" y="56895"/>
                  <a:pt x="14097" y="56955"/>
                </a:cubicBezTo>
                <a:cubicBezTo>
                  <a:pt x="14097" y="56955"/>
                  <a:pt x="14128" y="56955"/>
                  <a:pt x="14128" y="57014"/>
                </a:cubicBezTo>
                <a:cubicBezTo>
                  <a:pt x="14128" y="57014"/>
                  <a:pt x="14159" y="57074"/>
                  <a:pt x="14191" y="57134"/>
                </a:cubicBezTo>
                <a:cubicBezTo>
                  <a:pt x="14191" y="57134"/>
                  <a:pt x="14222" y="57194"/>
                  <a:pt x="14222" y="57253"/>
                </a:cubicBezTo>
                <a:cubicBezTo>
                  <a:pt x="14253" y="57253"/>
                  <a:pt x="14253" y="57253"/>
                  <a:pt x="14253" y="57253"/>
                </a:cubicBezTo>
                <a:cubicBezTo>
                  <a:pt x="14253" y="57313"/>
                  <a:pt x="14284" y="57313"/>
                  <a:pt x="14284" y="57373"/>
                </a:cubicBezTo>
                <a:cubicBezTo>
                  <a:pt x="14316" y="57373"/>
                  <a:pt x="14316" y="57373"/>
                  <a:pt x="14316" y="57432"/>
                </a:cubicBezTo>
                <a:cubicBezTo>
                  <a:pt x="14316" y="57432"/>
                  <a:pt x="14316" y="57492"/>
                  <a:pt x="14316" y="57492"/>
                </a:cubicBezTo>
                <a:cubicBezTo>
                  <a:pt x="14347" y="57552"/>
                  <a:pt x="14347" y="57611"/>
                  <a:pt x="14316" y="57611"/>
                </a:cubicBezTo>
                <a:cubicBezTo>
                  <a:pt x="14316" y="57671"/>
                  <a:pt x="14316" y="57671"/>
                  <a:pt x="14316" y="57671"/>
                </a:cubicBezTo>
                <a:cubicBezTo>
                  <a:pt x="14316" y="57731"/>
                  <a:pt x="14316" y="57791"/>
                  <a:pt x="14316" y="57791"/>
                </a:cubicBezTo>
                <a:cubicBezTo>
                  <a:pt x="14316" y="57850"/>
                  <a:pt x="14316" y="57850"/>
                  <a:pt x="14316" y="57850"/>
                </a:cubicBezTo>
                <a:cubicBezTo>
                  <a:pt x="14284" y="57910"/>
                  <a:pt x="14284" y="57910"/>
                  <a:pt x="14284" y="57910"/>
                </a:cubicBezTo>
                <a:cubicBezTo>
                  <a:pt x="14284" y="57910"/>
                  <a:pt x="14316" y="57910"/>
                  <a:pt x="14316" y="57910"/>
                </a:cubicBezTo>
                <a:cubicBezTo>
                  <a:pt x="14316" y="57970"/>
                  <a:pt x="14316" y="57970"/>
                  <a:pt x="14316" y="57970"/>
                </a:cubicBezTo>
                <a:cubicBezTo>
                  <a:pt x="14316" y="58029"/>
                  <a:pt x="14316" y="58029"/>
                  <a:pt x="14316" y="58089"/>
                </a:cubicBezTo>
                <a:cubicBezTo>
                  <a:pt x="14316" y="58089"/>
                  <a:pt x="14347" y="58089"/>
                  <a:pt x="14347" y="58029"/>
                </a:cubicBezTo>
                <a:cubicBezTo>
                  <a:pt x="14347" y="58029"/>
                  <a:pt x="14378" y="58029"/>
                  <a:pt x="14378" y="58029"/>
                </a:cubicBezTo>
                <a:cubicBezTo>
                  <a:pt x="14378" y="58029"/>
                  <a:pt x="14378" y="57970"/>
                  <a:pt x="14378" y="57970"/>
                </a:cubicBezTo>
                <a:cubicBezTo>
                  <a:pt x="14410" y="57970"/>
                  <a:pt x="14410" y="58029"/>
                  <a:pt x="14410" y="58089"/>
                </a:cubicBezTo>
                <a:cubicBezTo>
                  <a:pt x="14410" y="58089"/>
                  <a:pt x="14441" y="58149"/>
                  <a:pt x="14441" y="58208"/>
                </a:cubicBezTo>
                <a:cubicBezTo>
                  <a:pt x="14441" y="58208"/>
                  <a:pt x="14410" y="58268"/>
                  <a:pt x="14410" y="58208"/>
                </a:cubicBezTo>
                <a:cubicBezTo>
                  <a:pt x="14410" y="58208"/>
                  <a:pt x="14410" y="58149"/>
                  <a:pt x="14410" y="58149"/>
                </a:cubicBezTo>
                <a:cubicBezTo>
                  <a:pt x="14378" y="58089"/>
                  <a:pt x="14347" y="58149"/>
                  <a:pt x="14316" y="58089"/>
                </a:cubicBezTo>
                <a:cubicBezTo>
                  <a:pt x="14284" y="58089"/>
                  <a:pt x="14284" y="58029"/>
                  <a:pt x="14284" y="58029"/>
                </a:cubicBezTo>
                <a:cubicBezTo>
                  <a:pt x="14253" y="57970"/>
                  <a:pt x="14222" y="58029"/>
                  <a:pt x="14191" y="58029"/>
                </a:cubicBezTo>
                <a:cubicBezTo>
                  <a:pt x="14191" y="58089"/>
                  <a:pt x="14159" y="58029"/>
                  <a:pt x="14128" y="58029"/>
                </a:cubicBezTo>
                <a:cubicBezTo>
                  <a:pt x="14097" y="58029"/>
                  <a:pt x="14097" y="58029"/>
                  <a:pt x="14066" y="58029"/>
                </a:cubicBezTo>
                <a:cubicBezTo>
                  <a:pt x="14034" y="58029"/>
                  <a:pt x="14034" y="58029"/>
                  <a:pt x="14034" y="57970"/>
                </a:cubicBezTo>
                <a:cubicBezTo>
                  <a:pt x="14003" y="57970"/>
                  <a:pt x="14003" y="57970"/>
                  <a:pt x="14003" y="57970"/>
                </a:cubicBezTo>
                <a:cubicBezTo>
                  <a:pt x="14003" y="58029"/>
                  <a:pt x="14003" y="58089"/>
                  <a:pt x="14034" y="58089"/>
                </a:cubicBezTo>
                <a:cubicBezTo>
                  <a:pt x="14034" y="58149"/>
                  <a:pt x="14066" y="58149"/>
                  <a:pt x="14097" y="58208"/>
                </a:cubicBezTo>
                <a:cubicBezTo>
                  <a:pt x="14128" y="58268"/>
                  <a:pt x="14191" y="58328"/>
                  <a:pt x="14222" y="58447"/>
                </a:cubicBezTo>
                <a:cubicBezTo>
                  <a:pt x="14222" y="58447"/>
                  <a:pt x="14253" y="58507"/>
                  <a:pt x="14284" y="58507"/>
                </a:cubicBezTo>
                <a:cubicBezTo>
                  <a:pt x="14284" y="58507"/>
                  <a:pt x="14316" y="58567"/>
                  <a:pt x="14316" y="58567"/>
                </a:cubicBezTo>
                <a:cubicBezTo>
                  <a:pt x="14347" y="58567"/>
                  <a:pt x="14347" y="58626"/>
                  <a:pt x="14378" y="58626"/>
                </a:cubicBezTo>
                <a:cubicBezTo>
                  <a:pt x="14378" y="58686"/>
                  <a:pt x="14410" y="58686"/>
                  <a:pt x="14441" y="58746"/>
                </a:cubicBezTo>
                <a:cubicBezTo>
                  <a:pt x="14472" y="58746"/>
                  <a:pt x="14472" y="58746"/>
                  <a:pt x="14503" y="58805"/>
                </a:cubicBezTo>
                <a:cubicBezTo>
                  <a:pt x="14535" y="58805"/>
                  <a:pt x="14566" y="58746"/>
                  <a:pt x="14566" y="58746"/>
                </a:cubicBezTo>
                <a:cubicBezTo>
                  <a:pt x="14597" y="58746"/>
                  <a:pt x="14597" y="58746"/>
                  <a:pt x="14628" y="58746"/>
                </a:cubicBezTo>
                <a:cubicBezTo>
                  <a:pt x="14628" y="58746"/>
                  <a:pt x="14628" y="58686"/>
                  <a:pt x="14628" y="58686"/>
                </a:cubicBezTo>
                <a:cubicBezTo>
                  <a:pt x="14660" y="58686"/>
                  <a:pt x="14660" y="58805"/>
                  <a:pt x="14660" y="58805"/>
                </a:cubicBezTo>
                <a:cubicBezTo>
                  <a:pt x="14691" y="58865"/>
                  <a:pt x="14722" y="58865"/>
                  <a:pt x="14722" y="58865"/>
                </a:cubicBezTo>
                <a:cubicBezTo>
                  <a:pt x="14753" y="58925"/>
                  <a:pt x="14785" y="58985"/>
                  <a:pt x="14785" y="58985"/>
                </a:cubicBezTo>
                <a:cubicBezTo>
                  <a:pt x="14816" y="59104"/>
                  <a:pt x="14878" y="59104"/>
                  <a:pt x="14941" y="59164"/>
                </a:cubicBezTo>
                <a:cubicBezTo>
                  <a:pt x="14941" y="59223"/>
                  <a:pt x="14972" y="59223"/>
                  <a:pt x="14972" y="59283"/>
                </a:cubicBezTo>
                <a:cubicBezTo>
                  <a:pt x="15003" y="59283"/>
                  <a:pt x="15003" y="59343"/>
                  <a:pt x="15035" y="59402"/>
                </a:cubicBezTo>
                <a:cubicBezTo>
                  <a:pt x="15035" y="59402"/>
                  <a:pt x="15035" y="59462"/>
                  <a:pt x="15035" y="59462"/>
                </a:cubicBezTo>
                <a:cubicBezTo>
                  <a:pt x="15035" y="59522"/>
                  <a:pt x="15035" y="59522"/>
                  <a:pt x="15035" y="59522"/>
                </a:cubicBezTo>
                <a:cubicBezTo>
                  <a:pt x="15035" y="59582"/>
                  <a:pt x="15035" y="59641"/>
                  <a:pt x="15066" y="59701"/>
                </a:cubicBezTo>
                <a:cubicBezTo>
                  <a:pt x="15066" y="59761"/>
                  <a:pt x="15066" y="59820"/>
                  <a:pt x="15035" y="59880"/>
                </a:cubicBezTo>
                <a:cubicBezTo>
                  <a:pt x="15035" y="59880"/>
                  <a:pt x="15003" y="59940"/>
                  <a:pt x="15003" y="60000"/>
                </a:cubicBezTo>
                <a:cubicBezTo>
                  <a:pt x="15003" y="60059"/>
                  <a:pt x="15003" y="60059"/>
                  <a:pt x="15003" y="60119"/>
                </a:cubicBezTo>
                <a:cubicBezTo>
                  <a:pt x="14972" y="60119"/>
                  <a:pt x="14972" y="60179"/>
                  <a:pt x="14972" y="60179"/>
                </a:cubicBezTo>
                <a:cubicBezTo>
                  <a:pt x="15003" y="60179"/>
                  <a:pt x="15003" y="60179"/>
                  <a:pt x="15003" y="60238"/>
                </a:cubicBezTo>
                <a:cubicBezTo>
                  <a:pt x="15035" y="60238"/>
                  <a:pt x="15035" y="60298"/>
                  <a:pt x="15035" y="60358"/>
                </a:cubicBezTo>
                <a:cubicBezTo>
                  <a:pt x="15035" y="60358"/>
                  <a:pt x="15035" y="60417"/>
                  <a:pt x="15066" y="60358"/>
                </a:cubicBezTo>
                <a:cubicBezTo>
                  <a:pt x="15066" y="60358"/>
                  <a:pt x="15066" y="60298"/>
                  <a:pt x="15066" y="60298"/>
                </a:cubicBezTo>
                <a:cubicBezTo>
                  <a:pt x="15066" y="60238"/>
                  <a:pt x="15035" y="60238"/>
                  <a:pt x="15035" y="60179"/>
                </a:cubicBezTo>
                <a:cubicBezTo>
                  <a:pt x="15035" y="60119"/>
                  <a:pt x="15066" y="60179"/>
                  <a:pt x="15066" y="60238"/>
                </a:cubicBezTo>
                <a:cubicBezTo>
                  <a:pt x="15097" y="60238"/>
                  <a:pt x="15097" y="60238"/>
                  <a:pt x="15128" y="60298"/>
                </a:cubicBezTo>
                <a:cubicBezTo>
                  <a:pt x="15160" y="60298"/>
                  <a:pt x="15160" y="60358"/>
                  <a:pt x="15191" y="60358"/>
                </a:cubicBezTo>
                <a:cubicBezTo>
                  <a:pt x="15222" y="60417"/>
                  <a:pt x="15285" y="60477"/>
                  <a:pt x="15316" y="60537"/>
                </a:cubicBezTo>
                <a:cubicBezTo>
                  <a:pt x="15347" y="60597"/>
                  <a:pt x="15379" y="60656"/>
                  <a:pt x="15441" y="60716"/>
                </a:cubicBezTo>
                <a:cubicBezTo>
                  <a:pt x="15441" y="60776"/>
                  <a:pt x="15472" y="60776"/>
                  <a:pt x="15504" y="60835"/>
                </a:cubicBezTo>
                <a:cubicBezTo>
                  <a:pt x="15504" y="60835"/>
                  <a:pt x="15535" y="60895"/>
                  <a:pt x="15566" y="60895"/>
                </a:cubicBezTo>
                <a:cubicBezTo>
                  <a:pt x="15597" y="60955"/>
                  <a:pt x="15660" y="61014"/>
                  <a:pt x="15691" y="61134"/>
                </a:cubicBezTo>
                <a:cubicBezTo>
                  <a:pt x="15722" y="61134"/>
                  <a:pt x="15722" y="61194"/>
                  <a:pt x="15754" y="61253"/>
                </a:cubicBezTo>
                <a:cubicBezTo>
                  <a:pt x="15754" y="61253"/>
                  <a:pt x="15754" y="61253"/>
                  <a:pt x="15754" y="61313"/>
                </a:cubicBezTo>
                <a:cubicBezTo>
                  <a:pt x="15754" y="61313"/>
                  <a:pt x="15754" y="61373"/>
                  <a:pt x="15785" y="61373"/>
                </a:cubicBezTo>
                <a:cubicBezTo>
                  <a:pt x="15785" y="61432"/>
                  <a:pt x="15816" y="61432"/>
                  <a:pt x="15816" y="61492"/>
                </a:cubicBezTo>
                <a:cubicBezTo>
                  <a:pt x="15816" y="61552"/>
                  <a:pt x="15847" y="61611"/>
                  <a:pt x="15847" y="61552"/>
                </a:cubicBezTo>
                <a:cubicBezTo>
                  <a:pt x="15879" y="61492"/>
                  <a:pt x="15879" y="61432"/>
                  <a:pt x="15910" y="61432"/>
                </a:cubicBezTo>
                <a:cubicBezTo>
                  <a:pt x="15941" y="61432"/>
                  <a:pt x="15941" y="61432"/>
                  <a:pt x="15972" y="61373"/>
                </a:cubicBezTo>
                <a:cubicBezTo>
                  <a:pt x="16004" y="61313"/>
                  <a:pt x="16035" y="61194"/>
                  <a:pt x="16004" y="61134"/>
                </a:cubicBezTo>
                <a:cubicBezTo>
                  <a:pt x="15972" y="61074"/>
                  <a:pt x="15941" y="61074"/>
                  <a:pt x="15941" y="61014"/>
                </a:cubicBezTo>
                <a:cubicBezTo>
                  <a:pt x="15910" y="60955"/>
                  <a:pt x="15910" y="60895"/>
                  <a:pt x="15910" y="60776"/>
                </a:cubicBezTo>
                <a:cubicBezTo>
                  <a:pt x="15879" y="60776"/>
                  <a:pt x="15879" y="60776"/>
                  <a:pt x="15847" y="60776"/>
                </a:cubicBezTo>
                <a:cubicBezTo>
                  <a:pt x="15816" y="60716"/>
                  <a:pt x="15785" y="60716"/>
                  <a:pt x="15785" y="60716"/>
                </a:cubicBezTo>
                <a:cubicBezTo>
                  <a:pt x="15754" y="60656"/>
                  <a:pt x="15754" y="60597"/>
                  <a:pt x="15754" y="60537"/>
                </a:cubicBezTo>
                <a:cubicBezTo>
                  <a:pt x="15722" y="60537"/>
                  <a:pt x="15722" y="60477"/>
                  <a:pt x="15691" y="60537"/>
                </a:cubicBezTo>
                <a:cubicBezTo>
                  <a:pt x="15691" y="60537"/>
                  <a:pt x="15691" y="60597"/>
                  <a:pt x="15691" y="60597"/>
                </a:cubicBezTo>
                <a:cubicBezTo>
                  <a:pt x="15660" y="60656"/>
                  <a:pt x="15629" y="60597"/>
                  <a:pt x="15629" y="60597"/>
                </a:cubicBezTo>
                <a:cubicBezTo>
                  <a:pt x="15597" y="60597"/>
                  <a:pt x="15597" y="60597"/>
                  <a:pt x="15597" y="60597"/>
                </a:cubicBezTo>
                <a:cubicBezTo>
                  <a:pt x="15566" y="60597"/>
                  <a:pt x="15566" y="60537"/>
                  <a:pt x="15566" y="60537"/>
                </a:cubicBezTo>
                <a:cubicBezTo>
                  <a:pt x="15566" y="60477"/>
                  <a:pt x="15566" y="60417"/>
                  <a:pt x="15566" y="60358"/>
                </a:cubicBezTo>
                <a:cubicBezTo>
                  <a:pt x="15566" y="60358"/>
                  <a:pt x="15566" y="60298"/>
                  <a:pt x="15566" y="60238"/>
                </a:cubicBezTo>
                <a:cubicBezTo>
                  <a:pt x="15566" y="60179"/>
                  <a:pt x="15535" y="60119"/>
                  <a:pt x="15535" y="60059"/>
                </a:cubicBezTo>
                <a:cubicBezTo>
                  <a:pt x="15535" y="60000"/>
                  <a:pt x="15504" y="60000"/>
                  <a:pt x="15504" y="59940"/>
                </a:cubicBezTo>
                <a:cubicBezTo>
                  <a:pt x="15472" y="59880"/>
                  <a:pt x="15472" y="59880"/>
                  <a:pt x="15472" y="59820"/>
                </a:cubicBezTo>
                <a:cubicBezTo>
                  <a:pt x="15472" y="59761"/>
                  <a:pt x="15441" y="59701"/>
                  <a:pt x="15441" y="59641"/>
                </a:cubicBezTo>
                <a:cubicBezTo>
                  <a:pt x="15441" y="59582"/>
                  <a:pt x="15410" y="59582"/>
                  <a:pt x="15410" y="59522"/>
                </a:cubicBezTo>
                <a:cubicBezTo>
                  <a:pt x="15379" y="59522"/>
                  <a:pt x="15379" y="59522"/>
                  <a:pt x="15379" y="59462"/>
                </a:cubicBezTo>
                <a:cubicBezTo>
                  <a:pt x="15379" y="59462"/>
                  <a:pt x="15379" y="59402"/>
                  <a:pt x="15379" y="59343"/>
                </a:cubicBezTo>
                <a:cubicBezTo>
                  <a:pt x="15379" y="59343"/>
                  <a:pt x="15441" y="59283"/>
                  <a:pt x="15410" y="59283"/>
                </a:cubicBezTo>
                <a:cubicBezTo>
                  <a:pt x="15379" y="59283"/>
                  <a:pt x="15379" y="59343"/>
                  <a:pt x="15347" y="59343"/>
                </a:cubicBezTo>
                <a:cubicBezTo>
                  <a:pt x="15347" y="59343"/>
                  <a:pt x="15347" y="59223"/>
                  <a:pt x="15316" y="59223"/>
                </a:cubicBezTo>
                <a:cubicBezTo>
                  <a:pt x="15316" y="59164"/>
                  <a:pt x="15316" y="59104"/>
                  <a:pt x="15285" y="59104"/>
                </a:cubicBezTo>
                <a:cubicBezTo>
                  <a:pt x="15285" y="59044"/>
                  <a:pt x="15285" y="58985"/>
                  <a:pt x="15285" y="58925"/>
                </a:cubicBezTo>
                <a:cubicBezTo>
                  <a:pt x="15285" y="58865"/>
                  <a:pt x="15253" y="58865"/>
                  <a:pt x="15253" y="58805"/>
                </a:cubicBezTo>
                <a:cubicBezTo>
                  <a:pt x="15253" y="58805"/>
                  <a:pt x="15222" y="58746"/>
                  <a:pt x="15222" y="58746"/>
                </a:cubicBezTo>
                <a:cubicBezTo>
                  <a:pt x="15222" y="58746"/>
                  <a:pt x="15191" y="58746"/>
                  <a:pt x="15191" y="58746"/>
                </a:cubicBezTo>
                <a:cubicBezTo>
                  <a:pt x="15191" y="58746"/>
                  <a:pt x="15191" y="58686"/>
                  <a:pt x="15160" y="58686"/>
                </a:cubicBezTo>
                <a:cubicBezTo>
                  <a:pt x="15160" y="58626"/>
                  <a:pt x="15160" y="58626"/>
                  <a:pt x="15160" y="58686"/>
                </a:cubicBezTo>
                <a:cubicBezTo>
                  <a:pt x="15160" y="58686"/>
                  <a:pt x="15160" y="58686"/>
                  <a:pt x="15160" y="58686"/>
                </a:cubicBezTo>
                <a:cubicBezTo>
                  <a:pt x="15160" y="58686"/>
                  <a:pt x="15160" y="58746"/>
                  <a:pt x="15160" y="58746"/>
                </a:cubicBezTo>
                <a:cubicBezTo>
                  <a:pt x="15160" y="58746"/>
                  <a:pt x="15160" y="58746"/>
                  <a:pt x="15160" y="58805"/>
                </a:cubicBezTo>
                <a:cubicBezTo>
                  <a:pt x="15191" y="58805"/>
                  <a:pt x="15191" y="58805"/>
                  <a:pt x="15191" y="58865"/>
                </a:cubicBezTo>
                <a:cubicBezTo>
                  <a:pt x="15191" y="58865"/>
                  <a:pt x="15160" y="58865"/>
                  <a:pt x="15160" y="58865"/>
                </a:cubicBezTo>
                <a:cubicBezTo>
                  <a:pt x="15160" y="58865"/>
                  <a:pt x="15160" y="58805"/>
                  <a:pt x="15160" y="58805"/>
                </a:cubicBezTo>
                <a:cubicBezTo>
                  <a:pt x="15128" y="58805"/>
                  <a:pt x="15128" y="58805"/>
                  <a:pt x="15128" y="58746"/>
                </a:cubicBezTo>
                <a:cubicBezTo>
                  <a:pt x="15128" y="58746"/>
                  <a:pt x="15128" y="58686"/>
                  <a:pt x="15128" y="58686"/>
                </a:cubicBezTo>
                <a:cubicBezTo>
                  <a:pt x="15128" y="58686"/>
                  <a:pt x="15097" y="58626"/>
                  <a:pt x="15097" y="58626"/>
                </a:cubicBezTo>
                <a:cubicBezTo>
                  <a:pt x="15097" y="58567"/>
                  <a:pt x="15128" y="58507"/>
                  <a:pt x="15097" y="58507"/>
                </a:cubicBezTo>
                <a:cubicBezTo>
                  <a:pt x="15066" y="58507"/>
                  <a:pt x="15035" y="58507"/>
                  <a:pt x="15003" y="58447"/>
                </a:cubicBezTo>
                <a:cubicBezTo>
                  <a:pt x="15003" y="58447"/>
                  <a:pt x="14972" y="58388"/>
                  <a:pt x="14972" y="58328"/>
                </a:cubicBezTo>
                <a:cubicBezTo>
                  <a:pt x="14941" y="58328"/>
                  <a:pt x="14941" y="58268"/>
                  <a:pt x="14941" y="58208"/>
                </a:cubicBezTo>
                <a:cubicBezTo>
                  <a:pt x="14910" y="58149"/>
                  <a:pt x="14910" y="58089"/>
                  <a:pt x="14878" y="58029"/>
                </a:cubicBezTo>
                <a:cubicBezTo>
                  <a:pt x="14878" y="57970"/>
                  <a:pt x="14847" y="57910"/>
                  <a:pt x="14847" y="57910"/>
                </a:cubicBezTo>
                <a:cubicBezTo>
                  <a:pt x="14816" y="57850"/>
                  <a:pt x="14816" y="57850"/>
                  <a:pt x="14816" y="57791"/>
                </a:cubicBezTo>
                <a:cubicBezTo>
                  <a:pt x="14785" y="57731"/>
                  <a:pt x="14785" y="57671"/>
                  <a:pt x="14785" y="57611"/>
                </a:cubicBezTo>
                <a:cubicBezTo>
                  <a:pt x="14785" y="57552"/>
                  <a:pt x="14785" y="57552"/>
                  <a:pt x="14753" y="57552"/>
                </a:cubicBezTo>
                <a:cubicBezTo>
                  <a:pt x="14722" y="57492"/>
                  <a:pt x="14691" y="57492"/>
                  <a:pt x="14691" y="57432"/>
                </a:cubicBezTo>
                <a:cubicBezTo>
                  <a:pt x="14660" y="57432"/>
                  <a:pt x="14660" y="57373"/>
                  <a:pt x="14628" y="57373"/>
                </a:cubicBezTo>
                <a:cubicBezTo>
                  <a:pt x="14628" y="57313"/>
                  <a:pt x="14628" y="57253"/>
                  <a:pt x="14597" y="57194"/>
                </a:cubicBezTo>
                <a:cubicBezTo>
                  <a:pt x="14597" y="57194"/>
                  <a:pt x="14566" y="57194"/>
                  <a:pt x="14535" y="57134"/>
                </a:cubicBezTo>
                <a:cubicBezTo>
                  <a:pt x="14503" y="57134"/>
                  <a:pt x="14503" y="57074"/>
                  <a:pt x="14503" y="57014"/>
                </a:cubicBezTo>
                <a:cubicBezTo>
                  <a:pt x="14472" y="56955"/>
                  <a:pt x="14441" y="56955"/>
                  <a:pt x="14441" y="56895"/>
                </a:cubicBezTo>
                <a:cubicBezTo>
                  <a:pt x="14410" y="56835"/>
                  <a:pt x="14410" y="56776"/>
                  <a:pt x="14378" y="56716"/>
                </a:cubicBezTo>
                <a:cubicBezTo>
                  <a:pt x="14378" y="56716"/>
                  <a:pt x="14347" y="56656"/>
                  <a:pt x="14316" y="56597"/>
                </a:cubicBezTo>
                <a:cubicBezTo>
                  <a:pt x="14316" y="56597"/>
                  <a:pt x="14284" y="56597"/>
                  <a:pt x="14284" y="56537"/>
                </a:cubicBezTo>
                <a:cubicBezTo>
                  <a:pt x="14253" y="56537"/>
                  <a:pt x="14253" y="56477"/>
                  <a:pt x="14222" y="56477"/>
                </a:cubicBezTo>
                <a:cubicBezTo>
                  <a:pt x="14191" y="56417"/>
                  <a:pt x="14159" y="56298"/>
                  <a:pt x="14159" y="56238"/>
                </a:cubicBezTo>
                <a:cubicBezTo>
                  <a:pt x="14159" y="56179"/>
                  <a:pt x="14159" y="56119"/>
                  <a:pt x="14159" y="56059"/>
                </a:cubicBezTo>
                <a:cubicBezTo>
                  <a:pt x="14159" y="56000"/>
                  <a:pt x="14128" y="56000"/>
                  <a:pt x="14128" y="55940"/>
                </a:cubicBezTo>
                <a:cubicBezTo>
                  <a:pt x="14128" y="55880"/>
                  <a:pt x="14128" y="55820"/>
                  <a:pt x="14128" y="55761"/>
                </a:cubicBezTo>
                <a:cubicBezTo>
                  <a:pt x="14097" y="55701"/>
                  <a:pt x="14097" y="55701"/>
                  <a:pt x="14097" y="55641"/>
                </a:cubicBezTo>
                <a:cubicBezTo>
                  <a:pt x="14097" y="55522"/>
                  <a:pt x="14097" y="55402"/>
                  <a:pt x="14097" y="55343"/>
                </a:cubicBezTo>
                <a:cubicBezTo>
                  <a:pt x="14097" y="55283"/>
                  <a:pt x="14097" y="55223"/>
                  <a:pt x="14097" y="55164"/>
                </a:cubicBezTo>
                <a:cubicBezTo>
                  <a:pt x="14097" y="55164"/>
                  <a:pt x="14097" y="55164"/>
                  <a:pt x="14097" y="55104"/>
                </a:cubicBezTo>
                <a:cubicBezTo>
                  <a:pt x="14097" y="55104"/>
                  <a:pt x="14097" y="55044"/>
                  <a:pt x="14097" y="55044"/>
                </a:cubicBezTo>
                <a:cubicBezTo>
                  <a:pt x="14097" y="55044"/>
                  <a:pt x="14034" y="54985"/>
                  <a:pt x="14066" y="54985"/>
                </a:cubicBezTo>
                <a:cubicBezTo>
                  <a:pt x="14097" y="54985"/>
                  <a:pt x="14097" y="55044"/>
                  <a:pt x="14097" y="55044"/>
                </a:cubicBezTo>
                <a:cubicBezTo>
                  <a:pt x="14097" y="55044"/>
                  <a:pt x="14128" y="55104"/>
                  <a:pt x="14128" y="55104"/>
                </a:cubicBezTo>
                <a:cubicBezTo>
                  <a:pt x="14128" y="55104"/>
                  <a:pt x="14128" y="55104"/>
                  <a:pt x="14159" y="55104"/>
                </a:cubicBezTo>
                <a:cubicBezTo>
                  <a:pt x="14191" y="55044"/>
                  <a:pt x="14191" y="55104"/>
                  <a:pt x="14191" y="55164"/>
                </a:cubicBezTo>
                <a:cubicBezTo>
                  <a:pt x="14222" y="55164"/>
                  <a:pt x="14253" y="55164"/>
                  <a:pt x="14253" y="55164"/>
                </a:cubicBezTo>
                <a:cubicBezTo>
                  <a:pt x="14284" y="55223"/>
                  <a:pt x="14284" y="55223"/>
                  <a:pt x="14284" y="55223"/>
                </a:cubicBezTo>
                <a:cubicBezTo>
                  <a:pt x="14316" y="55223"/>
                  <a:pt x="14316" y="55223"/>
                  <a:pt x="14316" y="55223"/>
                </a:cubicBezTo>
                <a:cubicBezTo>
                  <a:pt x="14347" y="55223"/>
                  <a:pt x="14378" y="55283"/>
                  <a:pt x="14378" y="55223"/>
                </a:cubicBezTo>
                <a:cubicBezTo>
                  <a:pt x="14378" y="55164"/>
                  <a:pt x="14378" y="55164"/>
                  <a:pt x="14378" y="55164"/>
                </a:cubicBezTo>
                <a:cubicBezTo>
                  <a:pt x="14378" y="55164"/>
                  <a:pt x="14410" y="55164"/>
                  <a:pt x="14410" y="55164"/>
                </a:cubicBezTo>
                <a:cubicBezTo>
                  <a:pt x="14441" y="55164"/>
                  <a:pt x="14441" y="55223"/>
                  <a:pt x="14472" y="55223"/>
                </a:cubicBezTo>
                <a:cubicBezTo>
                  <a:pt x="14472" y="55283"/>
                  <a:pt x="14503" y="55283"/>
                  <a:pt x="14535" y="55283"/>
                </a:cubicBezTo>
                <a:cubicBezTo>
                  <a:pt x="14566" y="55343"/>
                  <a:pt x="14566" y="55343"/>
                  <a:pt x="14597" y="55402"/>
                </a:cubicBezTo>
                <a:cubicBezTo>
                  <a:pt x="14597" y="55462"/>
                  <a:pt x="14628" y="55462"/>
                  <a:pt x="14660" y="55462"/>
                </a:cubicBezTo>
                <a:cubicBezTo>
                  <a:pt x="14660" y="55462"/>
                  <a:pt x="14691" y="55522"/>
                  <a:pt x="14722" y="55582"/>
                </a:cubicBezTo>
                <a:cubicBezTo>
                  <a:pt x="14722" y="55582"/>
                  <a:pt x="14691" y="55641"/>
                  <a:pt x="14691" y="55701"/>
                </a:cubicBezTo>
                <a:cubicBezTo>
                  <a:pt x="14691" y="55761"/>
                  <a:pt x="14691" y="55820"/>
                  <a:pt x="14691" y="55820"/>
                </a:cubicBezTo>
                <a:cubicBezTo>
                  <a:pt x="14722" y="55880"/>
                  <a:pt x="14722" y="55940"/>
                  <a:pt x="14722" y="56000"/>
                </a:cubicBezTo>
                <a:cubicBezTo>
                  <a:pt x="14722" y="56059"/>
                  <a:pt x="14753" y="56059"/>
                  <a:pt x="14785" y="56119"/>
                </a:cubicBezTo>
                <a:cubicBezTo>
                  <a:pt x="14785" y="56179"/>
                  <a:pt x="14785" y="56238"/>
                  <a:pt x="14816" y="56238"/>
                </a:cubicBezTo>
                <a:cubicBezTo>
                  <a:pt x="14816" y="56298"/>
                  <a:pt x="14816" y="56298"/>
                  <a:pt x="14816" y="56358"/>
                </a:cubicBezTo>
                <a:cubicBezTo>
                  <a:pt x="14847" y="56417"/>
                  <a:pt x="14847" y="56417"/>
                  <a:pt x="14847" y="56477"/>
                </a:cubicBezTo>
                <a:cubicBezTo>
                  <a:pt x="14878" y="56537"/>
                  <a:pt x="14878" y="56597"/>
                  <a:pt x="14878" y="56656"/>
                </a:cubicBezTo>
                <a:cubicBezTo>
                  <a:pt x="14878" y="56656"/>
                  <a:pt x="14910" y="56716"/>
                  <a:pt x="14910" y="56716"/>
                </a:cubicBezTo>
                <a:cubicBezTo>
                  <a:pt x="14941" y="56716"/>
                  <a:pt x="14941" y="56776"/>
                  <a:pt x="14941" y="56835"/>
                </a:cubicBezTo>
                <a:cubicBezTo>
                  <a:pt x="14941" y="56835"/>
                  <a:pt x="14941" y="56835"/>
                  <a:pt x="14941" y="56895"/>
                </a:cubicBezTo>
                <a:cubicBezTo>
                  <a:pt x="14941" y="56955"/>
                  <a:pt x="14972" y="56895"/>
                  <a:pt x="14972" y="56895"/>
                </a:cubicBezTo>
                <a:cubicBezTo>
                  <a:pt x="14972" y="56895"/>
                  <a:pt x="15003" y="56895"/>
                  <a:pt x="15003" y="56955"/>
                </a:cubicBezTo>
                <a:cubicBezTo>
                  <a:pt x="15035" y="56955"/>
                  <a:pt x="15035" y="57074"/>
                  <a:pt x="15003" y="57074"/>
                </a:cubicBezTo>
                <a:cubicBezTo>
                  <a:pt x="15003" y="57074"/>
                  <a:pt x="15003" y="56955"/>
                  <a:pt x="14972" y="56955"/>
                </a:cubicBezTo>
                <a:cubicBezTo>
                  <a:pt x="14941" y="56895"/>
                  <a:pt x="14941" y="56955"/>
                  <a:pt x="14941" y="57014"/>
                </a:cubicBezTo>
                <a:cubicBezTo>
                  <a:pt x="14910" y="57014"/>
                  <a:pt x="14910" y="57014"/>
                  <a:pt x="14910" y="57074"/>
                </a:cubicBezTo>
                <a:cubicBezTo>
                  <a:pt x="14910" y="57074"/>
                  <a:pt x="14910" y="57134"/>
                  <a:pt x="14910" y="57134"/>
                </a:cubicBezTo>
                <a:cubicBezTo>
                  <a:pt x="14910" y="57134"/>
                  <a:pt x="14878" y="57134"/>
                  <a:pt x="14878" y="57194"/>
                </a:cubicBezTo>
                <a:cubicBezTo>
                  <a:pt x="14878" y="57194"/>
                  <a:pt x="14910" y="57194"/>
                  <a:pt x="14910" y="57194"/>
                </a:cubicBezTo>
                <a:cubicBezTo>
                  <a:pt x="14910" y="57253"/>
                  <a:pt x="14910" y="57253"/>
                  <a:pt x="14910" y="57253"/>
                </a:cubicBezTo>
                <a:cubicBezTo>
                  <a:pt x="14941" y="57253"/>
                  <a:pt x="14941" y="57253"/>
                  <a:pt x="14941" y="57253"/>
                </a:cubicBezTo>
                <a:cubicBezTo>
                  <a:pt x="14941" y="57253"/>
                  <a:pt x="14941" y="57313"/>
                  <a:pt x="14972" y="57313"/>
                </a:cubicBezTo>
                <a:cubicBezTo>
                  <a:pt x="14972" y="57313"/>
                  <a:pt x="14972" y="57253"/>
                  <a:pt x="15003" y="57253"/>
                </a:cubicBezTo>
                <a:cubicBezTo>
                  <a:pt x="15003" y="57253"/>
                  <a:pt x="15003" y="57253"/>
                  <a:pt x="15003" y="57253"/>
                </a:cubicBezTo>
                <a:cubicBezTo>
                  <a:pt x="15003" y="57194"/>
                  <a:pt x="15003" y="57194"/>
                  <a:pt x="15003" y="57134"/>
                </a:cubicBezTo>
                <a:cubicBezTo>
                  <a:pt x="15003" y="57134"/>
                  <a:pt x="15003" y="57134"/>
                  <a:pt x="15003" y="57134"/>
                </a:cubicBezTo>
                <a:cubicBezTo>
                  <a:pt x="15035" y="57134"/>
                  <a:pt x="15035" y="57134"/>
                  <a:pt x="15035" y="57194"/>
                </a:cubicBezTo>
                <a:cubicBezTo>
                  <a:pt x="15035" y="57194"/>
                  <a:pt x="15066" y="57194"/>
                  <a:pt x="15066" y="57194"/>
                </a:cubicBezTo>
                <a:cubicBezTo>
                  <a:pt x="15066" y="57253"/>
                  <a:pt x="15066" y="57253"/>
                  <a:pt x="15097" y="57253"/>
                </a:cubicBezTo>
                <a:cubicBezTo>
                  <a:pt x="15097" y="57313"/>
                  <a:pt x="15128" y="57313"/>
                  <a:pt x="15128" y="57373"/>
                </a:cubicBezTo>
                <a:cubicBezTo>
                  <a:pt x="15160" y="57373"/>
                  <a:pt x="15160" y="57432"/>
                  <a:pt x="15191" y="57432"/>
                </a:cubicBezTo>
                <a:cubicBezTo>
                  <a:pt x="15222" y="57492"/>
                  <a:pt x="15253" y="57552"/>
                  <a:pt x="15253" y="57611"/>
                </a:cubicBezTo>
                <a:cubicBezTo>
                  <a:pt x="15285" y="57671"/>
                  <a:pt x="15347" y="57791"/>
                  <a:pt x="15379" y="57850"/>
                </a:cubicBezTo>
                <a:cubicBezTo>
                  <a:pt x="15410" y="57850"/>
                  <a:pt x="15410" y="57910"/>
                  <a:pt x="15441" y="57910"/>
                </a:cubicBezTo>
                <a:cubicBezTo>
                  <a:pt x="15472" y="57910"/>
                  <a:pt x="15472" y="57910"/>
                  <a:pt x="15504" y="57910"/>
                </a:cubicBezTo>
                <a:cubicBezTo>
                  <a:pt x="15504" y="57910"/>
                  <a:pt x="15535" y="57970"/>
                  <a:pt x="15535" y="57970"/>
                </a:cubicBezTo>
                <a:cubicBezTo>
                  <a:pt x="15566" y="57970"/>
                  <a:pt x="15566" y="57970"/>
                  <a:pt x="15597" y="57970"/>
                </a:cubicBezTo>
                <a:cubicBezTo>
                  <a:pt x="15597" y="57970"/>
                  <a:pt x="15566" y="58029"/>
                  <a:pt x="15566" y="58089"/>
                </a:cubicBezTo>
                <a:cubicBezTo>
                  <a:pt x="15566" y="58089"/>
                  <a:pt x="15566" y="58149"/>
                  <a:pt x="15566" y="58208"/>
                </a:cubicBezTo>
                <a:cubicBezTo>
                  <a:pt x="15597" y="58268"/>
                  <a:pt x="15597" y="58268"/>
                  <a:pt x="15629" y="58328"/>
                </a:cubicBezTo>
                <a:cubicBezTo>
                  <a:pt x="15629" y="58388"/>
                  <a:pt x="15629" y="58388"/>
                  <a:pt x="15660" y="58447"/>
                </a:cubicBezTo>
                <a:cubicBezTo>
                  <a:pt x="15691" y="58447"/>
                  <a:pt x="15691" y="58507"/>
                  <a:pt x="15722" y="58507"/>
                </a:cubicBezTo>
                <a:cubicBezTo>
                  <a:pt x="15754" y="58507"/>
                  <a:pt x="15785" y="58507"/>
                  <a:pt x="15816" y="58507"/>
                </a:cubicBezTo>
                <a:cubicBezTo>
                  <a:pt x="15816" y="58567"/>
                  <a:pt x="15816" y="58626"/>
                  <a:pt x="15816" y="58626"/>
                </a:cubicBezTo>
                <a:cubicBezTo>
                  <a:pt x="15847" y="58686"/>
                  <a:pt x="15847" y="58746"/>
                  <a:pt x="15879" y="58746"/>
                </a:cubicBezTo>
                <a:cubicBezTo>
                  <a:pt x="15910" y="58746"/>
                  <a:pt x="15910" y="58746"/>
                  <a:pt x="15941" y="58746"/>
                </a:cubicBezTo>
                <a:cubicBezTo>
                  <a:pt x="15972" y="58805"/>
                  <a:pt x="16004" y="58805"/>
                  <a:pt x="16004" y="58865"/>
                </a:cubicBezTo>
                <a:cubicBezTo>
                  <a:pt x="16035" y="58865"/>
                  <a:pt x="16066" y="58985"/>
                  <a:pt x="16097" y="59044"/>
                </a:cubicBezTo>
                <a:cubicBezTo>
                  <a:pt x="16097" y="59104"/>
                  <a:pt x="16066" y="59104"/>
                  <a:pt x="16066" y="59104"/>
                </a:cubicBezTo>
                <a:cubicBezTo>
                  <a:pt x="16035" y="59164"/>
                  <a:pt x="16035" y="59223"/>
                  <a:pt x="16035" y="59283"/>
                </a:cubicBezTo>
                <a:cubicBezTo>
                  <a:pt x="16035" y="59283"/>
                  <a:pt x="16004" y="59283"/>
                  <a:pt x="16004" y="59343"/>
                </a:cubicBezTo>
                <a:cubicBezTo>
                  <a:pt x="16004" y="59343"/>
                  <a:pt x="16004" y="59402"/>
                  <a:pt x="16004" y="59402"/>
                </a:cubicBezTo>
                <a:cubicBezTo>
                  <a:pt x="16004" y="59402"/>
                  <a:pt x="15972" y="59522"/>
                  <a:pt x="16004" y="59522"/>
                </a:cubicBezTo>
                <a:cubicBezTo>
                  <a:pt x="16004" y="59522"/>
                  <a:pt x="16004" y="59462"/>
                  <a:pt x="16035" y="59522"/>
                </a:cubicBezTo>
                <a:cubicBezTo>
                  <a:pt x="16035" y="59522"/>
                  <a:pt x="16035" y="59582"/>
                  <a:pt x="16035" y="59582"/>
                </a:cubicBezTo>
                <a:cubicBezTo>
                  <a:pt x="16035" y="59582"/>
                  <a:pt x="16066" y="59582"/>
                  <a:pt x="16066" y="59582"/>
                </a:cubicBezTo>
                <a:cubicBezTo>
                  <a:pt x="16097" y="59582"/>
                  <a:pt x="16097" y="59641"/>
                  <a:pt x="16129" y="59641"/>
                </a:cubicBezTo>
                <a:cubicBezTo>
                  <a:pt x="16129" y="59641"/>
                  <a:pt x="16129" y="59582"/>
                  <a:pt x="16160" y="59582"/>
                </a:cubicBezTo>
                <a:cubicBezTo>
                  <a:pt x="16160" y="59582"/>
                  <a:pt x="16160" y="59582"/>
                  <a:pt x="16160" y="59641"/>
                </a:cubicBezTo>
                <a:cubicBezTo>
                  <a:pt x="16160" y="59641"/>
                  <a:pt x="16160" y="59641"/>
                  <a:pt x="16160" y="59641"/>
                </a:cubicBezTo>
                <a:cubicBezTo>
                  <a:pt x="16160" y="59701"/>
                  <a:pt x="16129" y="59701"/>
                  <a:pt x="16160" y="59701"/>
                </a:cubicBezTo>
                <a:cubicBezTo>
                  <a:pt x="16191" y="59701"/>
                  <a:pt x="16222" y="59761"/>
                  <a:pt x="16222" y="59761"/>
                </a:cubicBezTo>
                <a:cubicBezTo>
                  <a:pt x="16254" y="59761"/>
                  <a:pt x="16285" y="59761"/>
                  <a:pt x="16316" y="59820"/>
                </a:cubicBezTo>
                <a:cubicBezTo>
                  <a:pt x="16316" y="59820"/>
                  <a:pt x="16348" y="59820"/>
                  <a:pt x="16379" y="59880"/>
                </a:cubicBezTo>
                <a:cubicBezTo>
                  <a:pt x="16379" y="59880"/>
                  <a:pt x="16410" y="59940"/>
                  <a:pt x="16441" y="59940"/>
                </a:cubicBezTo>
                <a:cubicBezTo>
                  <a:pt x="16441" y="60000"/>
                  <a:pt x="16473" y="60000"/>
                  <a:pt x="16473" y="60000"/>
                </a:cubicBezTo>
                <a:cubicBezTo>
                  <a:pt x="16473" y="60000"/>
                  <a:pt x="16473" y="60000"/>
                  <a:pt x="16504" y="60059"/>
                </a:cubicBezTo>
                <a:cubicBezTo>
                  <a:pt x="16535" y="60119"/>
                  <a:pt x="16535" y="60238"/>
                  <a:pt x="16535" y="60298"/>
                </a:cubicBezTo>
                <a:cubicBezTo>
                  <a:pt x="16535" y="60358"/>
                  <a:pt x="16535" y="60358"/>
                  <a:pt x="16566" y="60417"/>
                </a:cubicBezTo>
                <a:cubicBezTo>
                  <a:pt x="16566" y="60417"/>
                  <a:pt x="16598" y="60417"/>
                  <a:pt x="16598" y="60417"/>
                </a:cubicBezTo>
                <a:cubicBezTo>
                  <a:pt x="16629" y="60417"/>
                  <a:pt x="16629" y="60417"/>
                  <a:pt x="16629" y="60477"/>
                </a:cubicBezTo>
                <a:cubicBezTo>
                  <a:pt x="16660" y="60477"/>
                  <a:pt x="16660" y="60417"/>
                  <a:pt x="16691" y="60417"/>
                </a:cubicBezTo>
                <a:cubicBezTo>
                  <a:pt x="16691" y="60417"/>
                  <a:pt x="16691" y="60477"/>
                  <a:pt x="16691" y="60477"/>
                </a:cubicBezTo>
                <a:cubicBezTo>
                  <a:pt x="16660" y="60477"/>
                  <a:pt x="16660" y="60477"/>
                  <a:pt x="16660" y="60477"/>
                </a:cubicBezTo>
                <a:cubicBezTo>
                  <a:pt x="16660" y="60537"/>
                  <a:pt x="16691" y="60597"/>
                  <a:pt x="16723" y="60597"/>
                </a:cubicBezTo>
                <a:cubicBezTo>
                  <a:pt x="16723" y="60656"/>
                  <a:pt x="16754" y="60656"/>
                  <a:pt x="16785" y="60656"/>
                </a:cubicBezTo>
                <a:cubicBezTo>
                  <a:pt x="16785" y="60716"/>
                  <a:pt x="16816" y="60716"/>
                  <a:pt x="16848" y="60776"/>
                </a:cubicBezTo>
                <a:cubicBezTo>
                  <a:pt x="16848" y="60835"/>
                  <a:pt x="16879" y="60895"/>
                  <a:pt x="16879" y="60895"/>
                </a:cubicBezTo>
                <a:cubicBezTo>
                  <a:pt x="16910" y="60955"/>
                  <a:pt x="16941" y="60955"/>
                  <a:pt x="16941" y="61014"/>
                </a:cubicBezTo>
                <a:cubicBezTo>
                  <a:pt x="16941" y="61074"/>
                  <a:pt x="16973" y="61074"/>
                  <a:pt x="16973" y="61134"/>
                </a:cubicBezTo>
                <a:cubicBezTo>
                  <a:pt x="17004" y="61194"/>
                  <a:pt x="17035" y="61253"/>
                  <a:pt x="17066" y="61313"/>
                </a:cubicBezTo>
                <a:cubicBezTo>
                  <a:pt x="17066" y="61313"/>
                  <a:pt x="17098" y="61373"/>
                  <a:pt x="17129" y="61432"/>
                </a:cubicBezTo>
                <a:cubicBezTo>
                  <a:pt x="17129" y="61432"/>
                  <a:pt x="17160" y="61492"/>
                  <a:pt x="17160" y="61552"/>
                </a:cubicBezTo>
                <a:cubicBezTo>
                  <a:pt x="17191" y="61611"/>
                  <a:pt x="17223" y="61611"/>
                  <a:pt x="17223" y="61671"/>
                </a:cubicBezTo>
                <a:cubicBezTo>
                  <a:pt x="17254" y="61671"/>
                  <a:pt x="17254" y="61731"/>
                  <a:pt x="17285" y="61791"/>
                </a:cubicBezTo>
                <a:cubicBezTo>
                  <a:pt x="17285" y="61791"/>
                  <a:pt x="17317" y="61850"/>
                  <a:pt x="17317" y="61850"/>
                </a:cubicBezTo>
                <a:cubicBezTo>
                  <a:pt x="17348" y="61910"/>
                  <a:pt x="17348" y="61970"/>
                  <a:pt x="17348" y="62029"/>
                </a:cubicBezTo>
                <a:cubicBezTo>
                  <a:pt x="17348" y="62089"/>
                  <a:pt x="17348" y="62149"/>
                  <a:pt x="17348" y="62208"/>
                </a:cubicBezTo>
                <a:cubicBezTo>
                  <a:pt x="17348" y="62268"/>
                  <a:pt x="17379" y="62268"/>
                  <a:pt x="17379" y="62328"/>
                </a:cubicBezTo>
                <a:cubicBezTo>
                  <a:pt x="17410" y="62388"/>
                  <a:pt x="17410" y="62388"/>
                  <a:pt x="17410" y="62447"/>
                </a:cubicBezTo>
                <a:cubicBezTo>
                  <a:pt x="17442" y="62447"/>
                  <a:pt x="17442" y="62507"/>
                  <a:pt x="17442" y="62507"/>
                </a:cubicBezTo>
                <a:cubicBezTo>
                  <a:pt x="17442" y="62507"/>
                  <a:pt x="17442" y="62567"/>
                  <a:pt x="17473" y="62567"/>
                </a:cubicBezTo>
                <a:cubicBezTo>
                  <a:pt x="17473" y="62567"/>
                  <a:pt x="17473" y="62567"/>
                  <a:pt x="17473" y="62567"/>
                </a:cubicBezTo>
                <a:cubicBezTo>
                  <a:pt x="17504" y="62626"/>
                  <a:pt x="17504" y="62686"/>
                  <a:pt x="17504" y="62686"/>
                </a:cubicBezTo>
                <a:cubicBezTo>
                  <a:pt x="17473" y="62746"/>
                  <a:pt x="17473" y="62746"/>
                  <a:pt x="17473" y="62805"/>
                </a:cubicBezTo>
                <a:cubicBezTo>
                  <a:pt x="17473" y="62805"/>
                  <a:pt x="17442" y="62865"/>
                  <a:pt x="17442" y="62865"/>
                </a:cubicBezTo>
                <a:cubicBezTo>
                  <a:pt x="17442" y="62925"/>
                  <a:pt x="17442" y="62985"/>
                  <a:pt x="17442" y="62985"/>
                </a:cubicBezTo>
                <a:cubicBezTo>
                  <a:pt x="17410" y="63044"/>
                  <a:pt x="17379" y="63044"/>
                  <a:pt x="17379" y="63044"/>
                </a:cubicBezTo>
                <a:cubicBezTo>
                  <a:pt x="17410" y="63104"/>
                  <a:pt x="17410" y="63104"/>
                  <a:pt x="17442" y="63104"/>
                </a:cubicBezTo>
                <a:cubicBezTo>
                  <a:pt x="17442" y="63104"/>
                  <a:pt x="17442" y="63104"/>
                  <a:pt x="17473" y="63104"/>
                </a:cubicBezTo>
                <a:cubicBezTo>
                  <a:pt x="17473" y="63164"/>
                  <a:pt x="17504" y="63223"/>
                  <a:pt x="17504" y="63223"/>
                </a:cubicBezTo>
                <a:cubicBezTo>
                  <a:pt x="17473" y="63223"/>
                  <a:pt x="17473" y="63223"/>
                  <a:pt x="17442" y="63223"/>
                </a:cubicBezTo>
                <a:cubicBezTo>
                  <a:pt x="17442" y="63223"/>
                  <a:pt x="17442" y="63223"/>
                  <a:pt x="17410" y="63283"/>
                </a:cubicBezTo>
                <a:cubicBezTo>
                  <a:pt x="17410" y="63283"/>
                  <a:pt x="17379" y="63283"/>
                  <a:pt x="17348" y="63283"/>
                </a:cubicBezTo>
                <a:cubicBezTo>
                  <a:pt x="17348" y="63343"/>
                  <a:pt x="17348" y="63402"/>
                  <a:pt x="17348" y="63462"/>
                </a:cubicBezTo>
                <a:cubicBezTo>
                  <a:pt x="17379" y="63462"/>
                  <a:pt x="17379" y="63522"/>
                  <a:pt x="17379" y="63522"/>
                </a:cubicBezTo>
                <a:cubicBezTo>
                  <a:pt x="17379" y="63582"/>
                  <a:pt x="17410" y="63641"/>
                  <a:pt x="17442" y="63701"/>
                </a:cubicBezTo>
                <a:cubicBezTo>
                  <a:pt x="17442" y="63701"/>
                  <a:pt x="17473" y="63761"/>
                  <a:pt x="17473" y="63820"/>
                </a:cubicBezTo>
                <a:cubicBezTo>
                  <a:pt x="17473" y="63820"/>
                  <a:pt x="17473" y="63880"/>
                  <a:pt x="17504" y="63880"/>
                </a:cubicBezTo>
                <a:cubicBezTo>
                  <a:pt x="17504" y="63940"/>
                  <a:pt x="17504" y="63940"/>
                  <a:pt x="17535" y="63940"/>
                </a:cubicBezTo>
                <a:cubicBezTo>
                  <a:pt x="17567" y="64059"/>
                  <a:pt x="17598" y="64059"/>
                  <a:pt x="17629" y="64119"/>
                </a:cubicBezTo>
                <a:cubicBezTo>
                  <a:pt x="17692" y="64179"/>
                  <a:pt x="17723" y="64238"/>
                  <a:pt x="17785" y="64298"/>
                </a:cubicBezTo>
                <a:cubicBezTo>
                  <a:pt x="17817" y="64298"/>
                  <a:pt x="17848" y="64298"/>
                  <a:pt x="17879" y="64358"/>
                </a:cubicBezTo>
                <a:cubicBezTo>
                  <a:pt x="17879" y="64358"/>
                  <a:pt x="17910" y="64417"/>
                  <a:pt x="17910" y="64417"/>
                </a:cubicBezTo>
                <a:cubicBezTo>
                  <a:pt x="17910" y="64417"/>
                  <a:pt x="17910" y="64417"/>
                  <a:pt x="17910" y="64417"/>
                </a:cubicBezTo>
                <a:cubicBezTo>
                  <a:pt x="17942" y="64417"/>
                  <a:pt x="17942" y="64417"/>
                  <a:pt x="17942" y="64417"/>
                </a:cubicBezTo>
                <a:cubicBezTo>
                  <a:pt x="17942" y="64417"/>
                  <a:pt x="17973" y="64477"/>
                  <a:pt x="17973" y="64477"/>
                </a:cubicBezTo>
                <a:cubicBezTo>
                  <a:pt x="18004" y="64537"/>
                  <a:pt x="18004" y="64537"/>
                  <a:pt x="18035" y="64597"/>
                </a:cubicBezTo>
                <a:cubicBezTo>
                  <a:pt x="18067" y="64656"/>
                  <a:pt x="18098" y="64776"/>
                  <a:pt x="18129" y="64835"/>
                </a:cubicBezTo>
                <a:cubicBezTo>
                  <a:pt x="18192" y="64895"/>
                  <a:pt x="18254" y="64895"/>
                  <a:pt x="18286" y="64895"/>
                </a:cubicBezTo>
                <a:cubicBezTo>
                  <a:pt x="18317" y="64955"/>
                  <a:pt x="18348" y="64955"/>
                  <a:pt x="18379" y="64955"/>
                </a:cubicBezTo>
                <a:cubicBezTo>
                  <a:pt x="18379" y="64955"/>
                  <a:pt x="18411" y="64955"/>
                  <a:pt x="18411" y="65014"/>
                </a:cubicBezTo>
                <a:cubicBezTo>
                  <a:pt x="18442" y="65014"/>
                  <a:pt x="18442" y="65014"/>
                  <a:pt x="18473" y="65074"/>
                </a:cubicBezTo>
                <a:cubicBezTo>
                  <a:pt x="18504" y="65074"/>
                  <a:pt x="18504" y="65074"/>
                  <a:pt x="18504" y="65074"/>
                </a:cubicBezTo>
                <a:cubicBezTo>
                  <a:pt x="18536" y="65074"/>
                  <a:pt x="18567" y="65134"/>
                  <a:pt x="18567" y="65134"/>
                </a:cubicBezTo>
                <a:cubicBezTo>
                  <a:pt x="18598" y="65074"/>
                  <a:pt x="18629" y="65074"/>
                  <a:pt x="18661" y="65074"/>
                </a:cubicBezTo>
                <a:cubicBezTo>
                  <a:pt x="18661" y="65074"/>
                  <a:pt x="18692" y="65074"/>
                  <a:pt x="18692" y="65134"/>
                </a:cubicBezTo>
                <a:cubicBezTo>
                  <a:pt x="18723" y="65134"/>
                  <a:pt x="18723" y="65134"/>
                  <a:pt x="18754" y="65194"/>
                </a:cubicBezTo>
                <a:cubicBezTo>
                  <a:pt x="18786" y="65194"/>
                  <a:pt x="18786" y="65253"/>
                  <a:pt x="18817" y="65253"/>
                </a:cubicBezTo>
                <a:cubicBezTo>
                  <a:pt x="18817" y="65313"/>
                  <a:pt x="18848" y="65313"/>
                  <a:pt x="18879" y="65373"/>
                </a:cubicBezTo>
                <a:cubicBezTo>
                  <a:pt x="18879" y="65373"/>
                  <a:pt x="18911" y="65432"/>
                  <a:pt x="18911" y="65432"/>
                </a:cubicBezTo>
                <a:cubicBezTo>
                  <a:pt x="18942" y="65492"/>
                  <a:pt x="18973" y="65492"/>
                  <a:pt x="19004" y="65492"/>
                </a:cubicBezTo>
                <a:cubicBezTo>
                  <a:pt x="19004" y="65552"/>
                  <a:pt x="19036" y="65552"/>
                  <a:pt x="19067" y="65552"/>
                </a:cubicBezTo>
                <a:cubicBezTo>
                  <a:pt x="19067" y="65611"/>
                  <a:pt x="19098" y="65611"/>
                  <a:pt x="19098" y="65611"/>
                </a:cubicBezTo>
                <a:cubicBezTo>
                  <a:pt x="19098" y="65611"/>
                  <a:pt x="19129" y="65611"/>
                  <a:pt x="19129" y="65611"/>
                </a:cubicBezTo>
                <a:cubicBezTo>
                  <a:pt x="19161" y="65611"/>
                  <a:pt x="19161" y="65671"/>
                  <a:pt x="19161" y="65671"/>
                </a:cubicBezTo>
                <a:cubicBezTo>
                  <a:pt x="19192" y="65671"/>
                  <a:pt x="19192" y="65671"/>
                  <a:pt x="19223" y="65671"/>
                </a:cubicBezTo>
                <a:cubicBezTo>
                  <a:pt x="19255" y="65731"/>
                  <a:pt x="19286" y="65731"/>
                  <a:pt x="19317" y="65731"/>
                </a:cubicBezTo>
                <a:cubicBezTo>
                  <a:pt x="19348" y="65791"/>
                  <a:pt x="19411" y="65850"/>
                  <a:pt x="19442" y="65910"/>
                </a:cubicBezTo>
                <a:cubicBezTo>
                  <a:pt x="19505" y="65910"/>
                  <a:pt x="19536" y="65970"/>
                  <a:pt x="19598" y="65970"/>
                </a:cubicBezTo>
                <a:cubicBezTo>
                  <a:pt x="19661" y="66029"/>
                  <a:pt x="19723" y="66029"/>
                  <a:pt x="19755" y="66089"/>
                </a:cubicBezTo>
                <a:cubicBezTo>
                  <a:pt x="19786" y="66089"/>
                  <a:pt x="19817" y="66089"/>
                  <a:pt x="19848" y="66149"/>
                </a:cubicBezTo>
                <a:cubicBezTo>
                  <a:pt x="19848" y="66149"/>
                  <a:pt x="19880" y="66208"/>
                  <a:pt x="19880" y="66208"/>
                </a:cubicBezTo>
                <a:cubicBezTo>
                  <a:pt x="19880" y="66208"/>
                  <a:pt x="19911" y="66208"/>
                  <a:pt x="19911" y="66268"/>
                </a:cubicBezTo>
                <a:cubicBezTo>
                  <a:pt x="19942" y="66268"/>
                  <a:pt x="20005" y="66268"/>
                  <a:pt x="20036" y="66328"/>
                </a:cubicBezTo>
                <a:cubicBezTo>
                  <a:pt x="20036" y="66328"/>
                  <a:pt x="20067" y="66388"/>
                  <a:pt x="20098" y="66388"/>
                </a:cubicBezTo>
                <a:cubicBezTo>
                  <a:pt x="20130" y="66388"/>
                  <a:pt x="20130" y="66388"/>
                  <a:pt x="20161" y="66447"/>
                </a:cubicBezTo>
                <a:cubicBezTo>
                  <a:pt x="20192" y="66447"/>
                  <a:pt x="20192" y="66507"/>
                  <a:pt x="20224" y="66507"/>
                </a:cubicBezTo>
                <a:cubicBezTo>
                  <a:pt x="20255" y="66507"/>
                  <a:pt x="20286" y="66507"/>
                  <a:pt x="20317" y="66507"/>
                </a:cubicBezTo>
                <a:cubicBezTo>
                  <a:pt x="20349" y="66507"/>
                  <a:pt x="20380" y="66507"/>
                  <a:pt x="20380" y="66507"/>
                </a:cubicBezTo>
                <a:cubicBezTo>
                  <a:pt x="20411" y="66507"/>
                  <a:pt x="20411" y="66567"/>
                  <a:pt x="20442" y="66626"/>
                </a:cubicBezTo>
                <a:cubicBezTo>
                  <a:pt x="20505" y="66626"/>
                  <a:pt x="20536" y="66686"/>
                  <a:pt x="20599" y="66686"/>
                </a:cubicBezTo>
                <a:cubicBezTo>
                  <a:pt x="20630" y="66686"/>
                  <a:pt x="20630" y="66686"/>
                  <a:pt x="20661" y="66686"/>
                </a:cubicBezTo>
                <a:cubicBezTo>
                  <a:pt x="20692" y="66686"/>
                  <a:pt x="20692" y="66686"/>
                  <a:pt x="20724" y="66626"/>
                </a:cubicBezTo>
                <a:cubicBezTo>
                  <a:pt x="20724" y="66626"/>
                  <a:pt x="20755" y="66626"/>
                  <a:pt x="20755" y="66626"/>
                </a:cubicBezTo>
                <a:cubicBezTo>
                  <a:pt x="20786" y="66626"/>
                  <a:pt x="20786" y="66567"/>
                  <a:pt x="20817" y="66567"/>
                </a:cubicBezTo>
                <a:cubicBezTo>
                  <a:pt x="20849" y="66567"/>
                  <a:pt x="20849" y="66507"/>
                  <a:pt x="20880" y="66507"/>
                </a:cubicBezTo>
                <a:cubicBezTo>
                  <a:pt x="20911" y="66507"/>
                  <a:pt x="20942" y="66507"/>
                  <a:pt x="20974" y="66447"/>
                </a:cubicBezTo>
                <a:cubicBezTo>
                  <a:pt x="21036" y="66388"/>
                  <a:pt x="21067" y="66268"/>
                  <a:pt x="21161" y="66328"/>
                </a:cubicBezTo>
                <a:cubicBezTo>
                  <a:pt x="21161" y="66328"/>
                  <a:pt x="21224" y="66328"/>
                  <a:pt x="21193" y="66268"/>
                </a:cubicBezTo>
                <a:cubicBezTo>
                  <a:pt x="21193" y="66268"/>
                  <a:pt x="21161" y="66268"/>
                  <a:pt x="21130" y="66268"/>
                </a:cubicBezTo>
                <a:cubicBezTo>
                  <a:pt x="21130" y="66268"/>
                  <a:pt x="21130" y="66268"/>
                  <a:pt x="21161" y="66208"/>
                </a:cubicBezTo>
                <a:cubicBezTo>
                  <a:pt x="21161" y="66208"/>
                  <a:pt x="21161" y="66208"/>
                  <a:pt x="21193" y="66208"/>
                </a:cubicBezTo>
                <a:cubicBezTo>
                  <a:pt x="21224" y="66149"/>
                  <a:pt x="21193" y="66268"/>
                  <a:pt x="21224" y="66268"/>
                </a:cubicBezTo>
                <a:cubicBezTo>
                  <a:pt x="21255" y="66268"/>
                  <a:pt x="21255" y="66208"/>
                  <a:pt x="21286" y="66208"/>
                </a:cubicBezTo>
                <a:cubicBezTo>
                  <a:pt x="21286" y="66268"/>
                  <a:pt x="21224" y="66268"/>
                  <a:pt x="21224" y="66328"/>
                </a:cubicBezTo>
                <a:cubicBezTo>
                  <a:pt x="21255" y="66328"/>
                  <a:pt x="21286" y="66268"/>
                  <a:pt x="21318" y="66268"/>
                </a:cubicBezTo>
                <a:cubicBezTo>
                  <a:pt x="21318" y="66268"/>
                  <a:pt x="21349" y="66328"/>
                  <a:pt x="21349" y="66328"/>
                </a:cubicBezTo>
                <a:cubicBezTo>
                  <a:pt x="21380" y="66328"/>
                  <a:pt x="21380" y="66328"/>
                  <a:pt x="21411" y="66328"/>
                </a:cubicBezTo>
                <a:cubicBezTo>
                  <a:pt x="21411" y="66328"/>
                  <a:pt x="21411" y="66328"/>
                  <a:pt x="21443" y="66328"/>
                </a:cubicBezTo>
                <a:cubicBezTo>
                  <a:pt x="21443" y="66388"/>
                  <a:pt x="21505" y="66447"/>
                  <a:pt x="21474" y="66388"/>
                </a:cubicBezTo>
                <a:cubicBezTo>
                  <a:pt x="21474" y="66388"/>
                  <a:pt x="21443" y="66328"/>
                  <a:pt x="21443" y="66328"/>
                </a:cubicBezTo>
                <a:cubicBezTo>
                  <a:pt x="21411" y="66268"/>
                  <a:pt x="21380" y="66328"/>
                  <a:pt x="21380" y="66268"/>
                </a:cubicBezTo>
                <a:cubicBezTo>
                  <a:pt x="21411" y="66208"/>
                  <a:pt x="21443" y="66328"/>
                  <a:pt x="21474" y="66328"/>
                </a:cubicBezTo>
                <a:cubicBezTo>
                  <a:pt x="21505" y="66388"/>
                  <a:pt x="21505" y="66388"/>
                  <a:pt x="21536" y="66388"/>
                </a:cubicBezTo>
                <a:cubicBezTo>
                  <a:pt x="21536" y="66447"/>
                  <a:pt x="21536" y="66447"/>
                  <a:pt x="21568" y="66447"/>
                </a:cubicBezTo>
                <a:cubicBezTo>
                  <a:pt x="21568" y="66507"/>
                  <a:pt x="21599" y="66507"/>
                  <a:pt x="21599" y="66507"/>
                </a:cubicBezTo>
                <a:cubicBezTo>
                  <a:pt x="21630" y="66567"/>
                  <a:pt x="21661" y="66626"/>
                  <a:pt x="21661" y="66626"/>
                </a:cubicBezTo>
                <a:cubicBezTo>
                  <a:pt x="21693" y="66686"/>
                  <a:pt x="21724" y="66686"/>
                  <a:pt x="21724" y="66686"/>
                </a:cubicBezTo>
                <a:cubicBezTo>
                  <a:pt x="21755" y="66746"/>
                  <a:pt x="21755" y="66746"/>
                  <a:pt x="21786" y="66805"/>
                </a:cubicBezTo>
                <a:cubicBezTo>
                  <a:pt x="21818" y="66865"/>
                  <a:pt x="21818" y="66865"/>
                  <a:pt x="21849" y="66925"/>
                </a:cubicBezTo>
                <a:cubicBezTo>
                  <a:pt x="21849" y="66925"/>
                  <a:pt x="21880" y="66985"/>
                  <a:pt x="21880" y="66985"/>
                </a:cubicBezTo>
                <a:cubicBezTo>
                  <a:pt x="21943" y="66985"/>
                  <a:pt x="21943" y="67104"/>
                  <a:pt x="21974" y="67164"/>
                </a:cubicBezTo>
                <a:cubicBezTo>
                  <a:pt x="22005" y="67223"/>
                  <a:pt x="22005" y="67223"/>
                  <a:pt x="22036" y="67283"/>
                </a:cubicBezTo>
                <a:cubicBezTo>
                  <a:pt x="22036" y="67283"/>
                  <a:pt x="22036" y="67283"/>
                  <a:pt x="22068" y="67343"/>
                </a:cubicBezTo>
                <a:cubicBezTo>
                  <a:pt x="22068" y="67343"/>
                  <a:pt x="22068" y="67343"/>
                  <a:pt x="22068" y="67402"/>
                </a:cubicBezTo>
                <a:cubicBezTo>
                  <a:pt x="22099" y="67402"/>
                  <a:pt x="22099" y="67402"/>
                  <a:pt x="22099" y="67402"/>
                </a:cubicBezTo>
                <a:cubicBezTo>
                  <a:pt x="22130" y="67462"/>
                  <a:pt x="22130" y="67462"/>
                  <a:pt x="22130" y="67462"/>
                </a:cubicBezTo>
                <a:cubicBezTo>
                  <a:pt x="22162" y="67522"/>
                  <a:pt x="22162" y="67522"/>
                  <a:pt x="22193" y="67522"/>
                </a:cubicBezTo>
                <a:cubicBezTo>
                  <a:pt x="22224" y="67582"/>
                  <a:pt x="22255" y="67641"/>
                  <a:pt x="22287" y="67701"/>
                </a:cubicBezTo>
                <a:cubicBezTo>
                  <a:pt x="22318" y="67761"/>
                  <a:pt x="22318" y="67761"/>
                  <a:pt x="22349" y="67761"/>
                </a:cubicBezTo>
                <a:cubicBezTo>
                  <a:pt x="22380" y="67820"/>
                  <a:pt x="22412" y="67820"/>
                  <a:pt x="22443" y="67820"/>
                </a:cubicBezTo>
                <a:cubicBezTo>
                  <a:pt x="22474" y="67820"/>
                  <a:pt x="22505" y="67880"/>
                  <a:pt x="22568" y="67880"/>
                </a:cubicBezTo>
                <a:cubicBezTo>
                  <a:pt x="22630" y="67880"/>
                  <a:pt x="22662" y="67880"/>
                  <a:pt x="22724" y="67880"/>
                </a:cubicBezTo>
                <a:cubicBezTo>
                  <a:pt x="22755" y="67880"/>
                  <a:pt x="22787" y="67880"/>
                  <a:pt x="22787" y="67940"/>
                </a:cubicBezTo>
                <a:cubicBezTo>
                  <a:pt x="22818" y="67940"/>
                  <a:pt x="22818" y="68000"/>
                  <a:pt x="22849" y="68000"/>
                </a:cubicBezTo>
                <a:cubicBezTo>
                  <a:pt x="22880" y="68000"/>
                  <a:pt x="22912" y="68000"/>
                  <a:pt x="22912" y="68059"/>
                </a:cubicBezTo>
                <a:cubicBezTo>
                  <a:pt x="22943" y="68059"/>
                  <a:pt x="22974" y="68059"/>
                  <a:pt x="23005" y="68119"/>
                </a:cubicBezTo>
                <a:cubicBezTo>
                  <a:pt x="23005" y="68119"/>
                  <a:pt x="23037" y="68179"/>
                  <a:pt x="23068" y="68179"/>
                </a:cubicBezTo>
                <a:cubicBezTo>
                  <a:pt x="23099" y="68179"/>
                  <a:pt x="23131" y="68179"/>
                  <a:pt x="23162" y="68238"/>
                </a:cubicBezTo>
                <a:cubicBezTo>
                  <a:pt x="23193" y="68238"/>
                  <a:pt x="23224" y="68238"/>
                  <a:pt x="23256" y="68298"/>
                </a:cubicBezTo>
                <a:cubicBezTo>
                  <a:pt x="23287" y="68298"/>
                  <a:pt x="23287" y="68298"/>
                  <a:pt x="23318" y="68358"/>
                </a:cubicBezTo>
                <a:cubicBezTo>
                  <a:pt x="23349" y="68358"/>
                  <a:pt x="23349" y="68358"/>
                  <a:pt x="23381" y="68358"/>
                </a:cubicBezTo>
                <a:cubicBezTo>
                  <a:pt x="23412" y="68358"/>
                  <a:pt x="23443" y="68358"/>
                  <a:pt x="23474" y="68358"/>
                </a:cubicBezTo>
                <a:cubicBezTo>
                  <a:pt x="23506" y="68358"/>
                  <a:pt x="23506" y="68417"/>
                  <a:pt x="23537" y="68417"/>
                </a:cubicBezTo>
                <a:cubicBezTo>
                  <a:pt x="23568" y="68417"/>
                  <a:pt x="23599" y="68417"/>
                  <a:pt x="23631" y="68417"/>
                </a:cubicBezTo>
                <a:cubicBezTo>
                  <a:pt x="23662" y="68417"/>
                  <a:pt x="23693" y="68417"/>
                  <a:pt x="23693" y="68298"/>
                </a:cubicBezTo>
                <a:cubicBezTo>
                  <a:pt x="23693" y="68298"/>
                  <a:pt x="23693" y="68238"/>
                  <a:pt x="23724" y="68238"/>
                </a:cubicBezTo>
                <a:cubicBezTo>
                  <a:pt x="23724" y="68238"/>
                  <a:pt x="23756" y="68179"/>
                  <a:pt x="23787" y="68238"/>
                </a:cubicBezTo>
                <a:cubicBezTo>
                  <a:pt x="23787" y="68238"/>
                  <a:pt x="23818" y="68238"/>
                  <a:pt x="23818" y="68238"/>
                </a:cubicBezTo>
                <a:cubicBezTo>
                  <a:pt x="23849" y="68238"/>
                  <a:pt x="23849" y="68238"/>
                  <a:pt x="23849" y="68298"/>
                </a:cubicBezTo>
                <a:cubicBezTo>
                  <a:pt x="23849" y="68298"/>
                  <a:pt x="23818" y="68298"/>
                  <a:pt x="23818" y="68298"/>
                </a:cubicBezTo>
                <a:cubicBezTo>
                  <a:pt x="23818" y="68298"/>
                  <a:pt x="23818" y="68358"/>
                  <a:pt x="23818" y="68358"/>
                </a:cubicBezTo>
                <a:cubicBezTo>
                  <a:pt x="23818" y="68358"/>
                  <a:pt x="23818" y="68358"/>
                  <a:pt x="23818" y="68358"/>
                </a:cubicBezTo>
                <a:cubicBezTo>
                  <a:pt x="23849" y="68358"/>
                  <a:pt x="23849" y="68417"/>
                  <a:pt x="23849" y="68417"/>
                </a:cubicBezTo>
                <a:cubicBezTo>
                  <a:pt x="23849" y="68417"/>
                  <a:pt x="23849" y="68417"/>
                  <a:pt x="23881" y="68417"/>
                </a:cubicBezTo>
                <a:cubicBezTo>
                  <a:pt x="23881" y="68477"/>
                  <a:pt x="23881" y="68477"/>
                  <a:pt x="23881" y="68477"/>
                </a:cubicBezTo>
                <a:cubicBezTo>
                  <a:pt x="23881" y="68537"/>
                  <a:pt x="23912" y="68537"/>
                  <a:pt x="23881" y="68537"/>
                </a:cubicBezTo>
                <a:cubicBezTo>
                  <a:pt x="23881" y="68597"/>
                  <a:pt x="23881" y="68597"/>
                  <a:pt x="23881" y="68597"/>
                </a:cubicBezTo>
                <a:cubicBezTo>
                  <a:pt x="23849" y="68597"/>
                  <a:pt x="23849" y="68537"/>
                  <a:pt x="23849" y="68537"/>
                </a:cubicBezTo>
                <a:cubicBezTo>
                  <a:pt x="23849" y="68537"/>
                  <a:pt x="23849" y="68537"/>
                  <a:pt x="23849" y="68537"/>
                </a:cubicBezTo>
                <a:cubicBezTo>
                  <a:pt x="23818" y="68537"/>
                  <a:pt x="23818" y="68477"/>
                  <a:pt x="23818" y="68477"/>
                </a:cubicBezTo>
                <a:cubicBezTo>
                  <a:pt x="23818" y="68477"/>
                  <a:pt x="23787" y="68477"/>
                  <a:pt x="23787" y="68477"/>
                </a:cubicBezTo>
                <a:cubicBezTo>
                  <a:pt x="23787" y="68537"/>
                  <a:pt x="23756" y="68537"/>
                  <a:pt x="23756" y="68537"/>
                </a:cubicBezTo>
                <a:cubicBezTo>
                  <a:pt x="23756" y="68537"/>
                  <a:pt x="23756" y="68597"/>
                  <a:pt x="23787" y="68656"/>
                </a:cubicBezTo>
                <a:cubicBezTo>
                  <a:pt x="23787" y="68656"/>
                  <a:pt x="23787" y="68656"/>
                  <a:pt x="23818" y="68656"/>
                </a:cubicBezTo>
                <a:cubicBezTo>
                  <a:pt x="23818" y="68656"/>
                  <a:pt x="23818" y="68716"/>
                  <a:pt x="23818" y="68716"/>
                </a:cubicBezTo>
                <a:cubicBezTo>
                  <a:pt x="23849" y="68716"/>
                  <a:pt x="23849" y="68716"/>
                  <a:pt x="23849" y="68716"/>
                </a:cubicBezTo>
                <a:cubicBezTo>
                  <a:pt x="23881" y="68776"/>
                  <a:pt x="23881" y="68835"/>
                  <a:pt x="23912" y="68835"/>
                </a:cubicBezTo>
                <a:cubicBezTo>
                  <a:pt x="23943" y="68895"/>
                  <a:pt x="23974" y="68955"/>
                  <a:pt x="24037" y="69014"/>
                </a:cubicBezTo>
                <a:cubicBezTo>
                  <a:pt x="24037" y="69014"/>
                  <a:pt x="24068" y="69014"/>
                  <a:pt x="24068" y="69074"/>
                </a:cubicBezTo>
                <a:cubicBezTo>
                  <a:pt x="24100" y="69134"/>
                  <a:pt x="24100" y="69194"/>
                  <a:pt x="24100" y="69194"/>
                </a:cubicBezTo>
                <a:cubicBezTo>
                  <a:pt x="24131" y="69313"/>
                  <a:pt x="24162" y="69373"/>
                  <a:pt x="24193" y="69432"/>
                </a:cubicBezTo>
                <a:cubicBezTo>
                  <a:pt x="24193" y="69432"/>
                  <a:pt x="24225" y="69492"/>
                  <a:pt x="24225" y="69492"/>
                </a:cubicBezTo>
                <a:cubicBezTo>
                  <a:pt x="24225" y="69492"/>
                  <a:pt x="24256" y="69492"/>
                  <a:pt x="24256" y="69492"/>
                </a:cubicBezTo>
                <a:cubicBezTo>
                  <a:pt x="24287" y="69552"/>
                  <a:pt x="24287" y="69611"/>
                  <a:pt x="24318" y="69611"/>
                </a:cubicBezTo>
                <a:cubicBezTo>
                  <a:pt x="24318" y="69671"/>
                  <a:pt x="24350" y="69671"/>
                  <a:pt x="24381" y="69671"/>
                </a:cubicBezTo>
                <a:cubicBezTo>
                  <a:pt x="24381" y="69731"/>
                  <a:pt x="24381" y="69731"/>
                  <a:pt x="24381" y="69731"/>
                </a:cubicBezTo>
                <a:cubicBezTo>
                  <a:pt x="24412" y="69731"/>
                  <a:pt x="24412" y="69791"/>
                  <a:pt x="24412" y="69791"/>
                </a:cubicBezTo>
                <a:cubicBezTo>
                  <a:pt x="24412" y="69791"/>
                  <a:pt x="24412" y="69791"/>
                  <a:pt x="24443" y="69791"/>
                </a:cubicBezTo>
                <a:cubicBezTo>
                  <a:pt x="24443" y="69850"/>
                  <a:pt x="24443" y="69850"/>
                  <a:pt x="24443" y="69850"/>
                </a:cubicBezTo>
                <a:cubicBezTo>
                  <a:pt x="24443" y="69910"/>
                  <a:pt x="24412" y="69910"/>
                  <a:pt x="24381" y="69970"/>
                </a:cubicBezTo>
                <a:cubicBezTo>
                  <a:pt x="24381" y="69970"/>
                  <a:pt x="24381" y="69970"/>
                  <a:pt x="24381" y="69970"/>
                </a:cubicBezTo>
                <a:cubicBezTo>
                  <a:pt x="24381" y="70029"/>
                  <a:pt x="24381" y="69970"/>
                  <a:pt x="24412" y="69970"/>
                </a:cubicBezTo>
                <a:cubicBezTo>
                  <a:pt x="24412" y="70029"/>
                  <a:pt x="24412" y="70029"/>
                  <a:pt x="24412" y="70029"/>
                </a:cubicBezTo>
                <a:cubicBezTo>
                  <a:pt x="24443" y="70029"/>
                  <a:pt x="24443" y="70029"/>
                  <a:pt x="24475" y="70029"/>
                </a:cubicBezTo>
                <a:cubicBezTo>
                  <a:pt x="24475" y="70089"/>
                  <a:pt x="24475" y="70149"/>
                  <a:pt x="24475" y="70149"/>
                </a:cubicBezTo>
                <a:cubicBezTo>
                  <a:pt x="24475" y="70208"/>
                  <a:pt x="24443" y="70208"/>
                  <a:pt x="24412" y="70268"/>
                </a:cubicBezTo>
                <a:cubicBezTo>
                  <a:pt x="24412" y="70268"/>
                  <a:pt x="24443" y="70328"/>
                  <a:pt x="24443" y="70388"/>
                </a:cubicBezTo>
                <a:cubicBezTo>
                  <a:pt x="24443" y="70447"/>
                  <a:pt x="24443" y="70447"/>
                  <a:pt x="24443" y="70507"/>
                </a:cubicBezTo>
                <a:cubicBezTo>
                  <a:pt x="24443" y="70507"/>
                  <a:pt x="24443" y="70567"/>
                  <a:pt x="24443" y="70626"/>
                </a:cubicBezTo>
                <a:cubicBezTo>
                  <a:pt x="24475" y="70626"/>
                  <a:pt x="24475" y="70626"/>
                  <a:pt x="24506" y="70686"/>
                </a:cubicBezTo>
                <a:cubicBezTo>
                  <a:pt x="24537" y="70686"/>
                  <a:pt x="24537" y="70686"/>
                  <a:pt x="24568" y="70746"/>
                </a:cubicBezTo>
                <a:cubicBezTo>
                  <a:pt x="24600" y="70746"/>
                  <a:pt x="24600" y="70746"/>
                  <a:pt x="24631" y="70805"/>
                </a:cubicBezTo>
                <a:cubicBezTo>
                  <a:pt x="24631" y="70805"/>
                  <a:pt x="24662" y="70865"/>
                  <a:pt x="24662" y="70925"/>
                </a:cubicBezTo>
                <a:cubicBezTo>
                  <a:pt x="24693" y="70925"/>
                  <a:pt x="24693" y="70805"/>
                  <a:pt x="24693" y="70805"/>
                </a:cubicBezTo>
                <a:cubicBezTo>
                  <a:pt x="24693" y="70805"/>
                  <a:pt x="24725" y="70746"/>
                  <a:pt x="24725" y="70746"/>
                </a:cubicBezTo>
                <a:cubicBezTo>
                  <a:pt x="24725" y="70746"/>
                  <a:pt x="24756" y="70746"/>
                  <a:pt x="24756" y="70746"/>
                </a:cubicBezTo>
                <a:cubicBezTo>
                  <a:pt x="24756" y="70686"/>
                  <a:pt x="24725" y="70686"/>
                  <a:pt x="24693" y="70686"/>
                </a:cubicBezTo>
                <a:cubicBezTo>
                  <a:pt x="24662" y="70626"/>
                  <a:pt x="24662" y="70626"/>
                  <a:pt x="24662" y="70567"/>
                </a:cubicBezTo>
                <a:cubicBezTo>
                  <a:pt x="24662" y="70567"/>
                  <a:pt x="24631" y="70507"/>
                  <a:pt x="24631" y="70447"/>
                </a:cubicBezTo>
                <a:cubicBezTo>
                  <a:pt x="24631" y="70447"/>
                  <a:pt x="24631" y="70447"/>
                  <a:pt x="24662" y="70447"/>
                </a:cubicBezTo>
                <a:cubicBezTo>
                  <a:pt x="24662" y="70507"/>
                  <a:pt x="24662" y="70507"/>
                  <a:pt x="24693" y="70507"/>
                </a:cubicBezTo>
                <a:cubicBezTo>
                  <a:pt x="24725" y="70507"/>
                  <a:pt x="24725" y="70507"/>
                  <a:pt x="24756" y="70567"/>
                </a:cubicBezTo>
                <a:cubicBezTo>
                  <a:pt x="24756" y="70567"/>
                  <a:pt x="24787" y="70567"/>
                  <a:pt x="24818" y="70626"/>
                </a:cubicBezTo>
                <a:cubicBezTo>
                  <a:pt x="24818" y="70686"/>
                  <a:pt x="24818" y="70686"/>
                  <a:pt x="24818" y="70746"/>
                </a:cubicBezTo>
                <a:cubicBezTo>
                  <a:pt x="24818" y="70805"/>
                  <a:pt x="24818" y="70865"/>
                  <a:pt x="24850" y="70865"/>
                </a:cubicBezTo>
                <a:cubicBezTo>
                  <a:pt x="24881" y="70865"/>
                  <a:pt x="24881" y="70925"/>
                  <a:pt x="24912" y="70925"/>
                </a:cubicBezTo>
                <a:cubicBezTo>
                  <a:pt x="24943" y="70925"/>
                  <a:pt x="24943" y="70925"/>
                  <a:pt x="24975" y="70925"/>
                </a:cubicBezTo>
                <a:cubicBezTo>
                  <a:pt x="25006" y="70985"/>
                  <a:pt x="25006" y="70985"/>
                  <a:pt x="25037" y="71044"/>
                </a:cubicBezTo>
                <a:cubicBezTo>
                  <a:pt x="25069" y="71044"/>
                  <a:pt x="25069" y="71044"/>
                  <a:pt x="25100" y="71104"/>
                </a:cubicBezTo>
                <a:cubicBezTo>
                  <a:pt x="25100" y="71104"/>
                  <a:pt x="25131" y="71104"/>
                  <a:pt x="25131" y="71164"/>
                </a:cubicBezTo>
                <a:cubicBezTo>
                  <a:pt x="25162" y="71164"/>
                  <a:pt x="25194" y="71223"/>
                  <a:pt x="25194" y="71283"/>
                </a:cubicBezTo>
                <a:cubicBezTo>
                  <a:pt x="25194" y="71343"/>
                  <a:pt x="25194" y="71343"/>
                  <a:pt x="25194" y="71402"/>
                </a:cubicBezTo>
                <a:cubicBezTo>
                  <a:pt x="25194" y="71402"/>
                  <a:pt x="25194" y="71462"/>
                  <a:pt x="25194" y="71462"/>
                </a:cubicBezTo>
                <a:cubicBezTo>
                  <a:pt x="25162" y="71462"/>
                  <a:pt x="25162" y="71462"/>
                  <a:pt x="25162" y="71522"/>
                </a:cubicBezTo>
                <a:cubicBezTo>
                  <a:pt x="25162" y="71582"/>
                  <a:pt x="25194" y="71582"/>
                  <a:pt x="25194" y="71641"/>
                </a:cubicBezTo>
                <a:cubicBezTo>
                  <a:pt x="25225" y="71641"/>
                  <a:pt x="25225" y="71641"/>
                  <a:pt x="25256" y="71701"/>
                </a:cubicBezTo>
                <a:cubicBezTo>
                  <a:pt x="25256" y="71701"/>
                  <a:pt x="25287" y="71701"/>
                  <a:pt x="25287" y="71701"/>
                </a:cubicBezTo>
                <a:cubicBezTo>
                  <a:pt x="25287" y="71701"/>
                  <a:pt x="25319" y="71701"/>
                  <a:pt x="25319" y="71701"/>
                </a:cubicBezTo>
                <a:cubicBezTo>
                  <a:pt x="25350" y="71701"/>
                  <a:pt x="25287" y="71641"/>
                  <a:pt x="25287" y="71641"/>
                </a:cubicBezTo>
                <a:cubicBezTo>
                  <a:pt x="25287" y="71582"/>
                  <a:pt x="25287" y="71582"/>
                  <a:pt x="25287" y="71582"/>
                </a:cubicBezTo>
                <a:cubicBezTo>
                  <a:pt x="25287" y="71522"/>
                  <a:pt x="25256" y="71522"/>
                  <a:pt x="25256" y="71522"/>
                </a:cubicBezTo>
                <a:cubicBezTo>
                  <a:pt x="25256" y="71462"/>
                  <a:pt x="25319" y="71522"/>
                  <a:pt x="25350" y="71522"/>
                </a:cubicBezTo>
                <a:cubicBezTo>
                  <a:pt x="25350" y="71522"/>
                  <a:pt x="25350" y="71522"/>
                  <a:pt x="25350" y="71522"/>
                </a:cubicBezTo>
                <a:cubicBezTo>
                  <a:pt x="25350" y="71522"/>
                  <a:pt x="25350" y="71522"/>
                  <a:pt x="25381" y="71522"/>
                </a:cubicBezTo>
                <a:cubicBezTo>
                  <a:pt x="25381" y="71582"/>
                  <a:pt x="25381" y="71582"/>
                  <a:pt x="25381" y="71641"/>
                </a:cubicBezTo>
                <a:cubicBezTo>
                  <a:pt x="25381" y="71641"/>
                  <a:pt x="25381" y="71641"/>
                  <a:pt x="25381" y="71701"/>
                </a:cubicBezTo>
                <a:cubicBezTo>
                  <a:pt x="25381" y="71761"/>
                  <a:pt x="25381" y="71761"/>
                  <a:pt x="25412" y="71820"/>
                </a:cubicBezTo>
                <a:cubicBezTo>
                  <a:pt x="25412" y="71820"/>
                  <a:pt x="25412" y="71880"/>
                  <a:pt x="25444" y="71880"/>
                </a:cubicBezTo>
                <a:cubicBezTo>
                  <a:pt x="25444" y="71940"/>
                  <a:pt x="25444" y="71940"/>
                  <a:pt x="25444" y="71940"/>
                </a:cubicBezTo>
                <a:cubicBezTo>
                  <a:pt x="25444" y="72000"/>
                  <a:pt x="25444" y="72000"/>
                  <a:pt x="25444" y="72000"/>
                </a:cubicBezTo>
                <a:cubicBezTo>
                  <a:pt x="25475" y="72000"/>
                  <a:pt x="25444" y="71940"/>
                  <a:pt x="25475" y="71940"/>
                </a:cubicBezTo>
                <a:cubicBezTo>
                  <a:pt x="25475" y="71880"/>
                  <a:pt x="25475" y="71880"/>
                  <a:pt x="25506" y="71880"/>
                </a:cubicBezTo>
                <a:cubicBezTo>
                  <a:pt x="25506" y="71820"/>
                  <a:pt x="25506" y="71761"/>
                  <a:pt x="25537" y="71761"/>
                </a:cubicBezTo>
                <a:cubicBezTo>
                  <a:pt x="25537" y="71761"/>
                  <a:pt x="25569" y="71761"/>
                  <a:pt x="25600" y="71761"/>
                </a:cubicBezTo>
                <a:cubicBezTo>
                  <a:pt x="25631" y="71761"/>
                  <a:pt x="25631" y="71701"/>
                  <a:pt x="25662" y="71761"/>
                </a:cubicBezTo>
                <a:cubicBezTo>
                  <a:pt x="25725" y="71761"/>
                  <a:pt x="25694" y="71820"/>
                  <a:pt x="25694" y="71820"/>
                </a:cubicBezTo>
                <a:cubicBezTo>
                  <a:pt x="25725" y="71880"/>
                  <a:pt x="25756" y="71820"/>
                  <a:pt x="25787" y="71820"/>
                </a:cubicBezTo>
                <a:cubicBezTo>
                  <a:pt x="25819" y="71761"/>
                  <a:pt x="25819" y="71820"/>
                  <a:pt x="25819" y="71880"/>
                </a:cubicBezTo>
                <a:cubicBezTo>
                  <a:pt x="25850" y="71880"/>
                  <a:pt x="25850" y="71820"/>
                  <a:pt x="25850" y="71820"/>
                </a:cubicBezTo>
                <a:cubicBezTo>
                  <a:pt x="25881" y="71820"/>
                  <a:pt x="25881" y="71880"/>
                  <a:pt x="25881" y="71880"/>
                </a:cubicBezTo>
                <a:cubicBezTo>
                  <a:pt x="25881" y="71940"/>
                  <a:pt x="25881" y="71940"/>
                  <a:pt x="25912" y="71940"/>
                </a:cubicBezTo>
                <a:cubicBezTo>
                  <a:pt x="25912" y="72000"/>
                  <a:pt x="25912" y="72000"/>
                  <a:pt x="25912" y="72000"/>
                </a:cubicBezTo>
                <a:cubicBezTo>
                  <a:pt x="25912" y="72059"/>
                  <a:pt x="25912" y="72059"/>
                  <a:pt x="25944" y="72059"/>
                </a:cubicBezTo>
                <a:cubicBezTo>
                  <a:pt x="25944" y="72059"/>
                  <a:pt x="25944" y="72119"/>
                  <a:pt x="25944" y="72119"/>
                </a:cubicBezTo>
                <a:cubicBezTo>
                  <a:pt x="25944" y="72119"/>
                  <a:pt x="25975" y="72179"/>
                  <a:pt x="25975" y="72179"/>
                </a:cubicBezTo>
                <a:cubicBezTo>
                  <a:pt x="25975" y="72179"/>
                  <a:pt x="25975" y="72179"/>
                  <a:pt x="25975" y="72179"/>
                </a:cubicBezTo>
                <a:cubicBezTo>
                  <a:pt x="26006" y="72179"/>
                  <a:pt x="26006" y="72179"/>
                  <a:pt x="26006" y="72179"/>
                </a:cubicBezTo>
                <a:cubicBezTo>
                  <a:pt x="26038" y="72179"/>
                  <a:pt x="26038" y="72179"/>
                  <a:pt x="26038" y="72179"/>
                </a:cubicBezTo>
                <a:cubicBezTo>
                  <a:pt x="26038" y="72238"/>
                  <a:pt x="26038" y="72238"/>
                  <a:pt x="26038" y="72238"/>
                </a:cubicBezTo>
                <a:cubicBezTo>
                  <a:pt x="26069" y="72238"/>
                  <a:pt x="26069" y="72238"/>
                  <a:pt x="26069" y="72179"/>
                </a:cubicBezTo>
                <a:cubicBezTo>
                  <a:pt x="26069" y="72179"/>
                  <a:pt x="26038" y="72119"/>
                  <a:pt x="26069" y="72059"/>
                </a:cubicBezTo>
                <a:cubicBezTo>
                  <a:pt x="26069" y="72059"/>
                  <a:pt x="26100" y="72059"/>
                  <a:pt x="26100" y="72059"/>
                </a:cubicBezTo>
                <a:cubicBezTo>
                  <a:pt x="26131" y="72059"/>
                  <a:pt x="26131" y="72119"/>
                  <a:pt x="26131" y="72119"/>
                </a:cubicBezTo>
                <a:cubicBezTo>
                  <a:pt x="26131" y="72179"/>
                  <a:pt x="26131" y="72179"/>
                  <a:pt x="26131" y="72179"/>
                </a:cubicBezTo>
                <a:cubicBezTo>
                  <a:pt x="26131" y="72179"/>
                  <a:pt x="26131" y="72238"/>
                  <a:pt x="26131" y="72238"/>
                </a:cubicBezTo>
                <a:cubicBezTo>
                  <a:pt x="26163" y="72298"/>
                  <a:pt x="26163" y="72298"/>
                  <a:pt x="26163" y="72358"/>
                </a:cubicBezTo>
                <a:cubicBezTo>
                  <a:pt x="26194" y="72358"/>
                  <a:pt x="26163" y="72417"/>
                  <a:pt x="26163" y="72417"/>
                </a:cubicBezTo>
                <a:cubicBezTo>
                  <a:pt x="26163" y="72537"/>
                  <a:pt x="26163" y="72537"/>
                  <a:pt x="26194" y="72537"/>
                </a:cubicBezTo>
                <a:cubicBezTo>
                  <a:pt x="26225" y="72537"/>
                  <a:pt x="26256" y="72477"/>
                  <a:pt x="26288" y="72477"/>
                </a:cubicBezTo>
                <a:cubicBezTo>
                  <a:pt x="26288" y="72477"/>
                  <a:pt x="26319" y="72417"/>
                  <a:pt x="26350" y="72417"/>
                </a:cubicBezTo>
                <a:cubicBezTo>
                  <a:pt x="26350" y="72417"/>
                  <a:pt x="26381" y="72417"/>
                  <a:pt x="26413" y="72358"/>
                </a:cubicBezTo>
                <a:cubicBezTo>
                  <a:pt x="26413" y="72358"/>
                  <a:pt x="26444" y="72358"/>
                  <a:pt x="26444" y="72358"/>
                </a:cubicBezTo>
                <a:cubicBezTo>
                  <a:pt x="26444" y="72358"/>
                  <a:pt x="26475" y="72358"/>
                  <a:pt x="26475" y="72358"/>
                </a:cubicBezTo>
                <a:cubicBezTo>
                  <a:pt x="26506" y="72298"/>
                  <a:pt x="26475" y="72238"/>
                  <a:pt x="26475" y="72238"/>
                </a:cubicBezTo>
                <a:cubicBezTo>
                  <a:pt x="26444" y="72238"/>
                  <a:pt x="26444" y="72179"/>
                  <a:pt x="26413" y="72119"/>
                </a:cubicBezTo>
                <a:cubicBezTo>
                  <a:pt x="26413" y="72059"/>
                  <a:pt x="26413" y="72059"/>
                  <a:pt x="26381" y="72000"/>
                </a:cubicBezTo>
                <a:cubicBezTo>
                  <a:pt x="26350" y="72000"/>
                  <a:pt x="26350" y="71940"/>
                  <a:pt x="26319" y="71880"/>
                </a:cubicBezTo>
                <a:cubicBezTo>
                  <a:pt x="26319" y="71880"/>
                  <a:pt x="26319" y="71820"/>
                  <a:pt x="26350" y="71761"/>
                </a:cubicBezTo>
                <a:cubicBezTo>
                  <a:pt x="26381" y="71761"/>
                  <a:pt x="26381" y="71820"/>
                  <a:pt x="26413" y="71761"/>
                </a:cubicBezTo>
                <a:cubicBezTo>
                  <a:pt x="26444" y="71761"/>
                  <a:pt x="26475" y="71701"/>
                  <a:pt x="26475" y="71701"/>
                </a:cubicBezTo>
                <a:cubicBezTo>
                  <a:pt x="26475" y="71701"/>
                  <a:pt x="26506" y="71701"/>
                  <a:pt x="26506" y="71641"/>
                </a:cubicBezTo>
                <a:cubicBezTo>
                  <a:pt x="26538" y="71641"/>
                  <a:pt x="26538" y="71641"/>
                  <a:pt x="26538" y="71641"/>
                </a:cubicBezTo>
                <a:cubicBezTo>
                  <a:pt x="26569" y="71582"/>
                  <a:pt x="26569" y="71582"/>
                  <a:pt x="26569" y="71582"/>
                </a:cubicBezTo>
                <a:cubicBezTo>
                  <a:pt x="26569" y="71522"/>
                  <a:pt x="26569" y="71522"/>
                  <a:pt x="26569" y="71522"/>
                </a:cubicBezTo>
                <a:cubicBezTo>
                  <a:pt x="26569" y="71522"/>
                  <a:pt x="26569" y="71462"/>
                  <a:pt x="26569" y="71462"/>
                </a:cubicBezTo>
                <a:cubicBezTo>
                  <a:pt x="26569" y="71402"/>
                  <a:pt x="26569" y="71402"/>
                  <a:pt x="26600" y="71343"/>
                </a:cubicBezTo>
                <a:cubicBezTo>
                  <a:pt x="26631" y="71343"/>
                  <a:pt x="26631" y="71343"/>
                  <a:pt x="26663" y="71283"/>
                </a:cubicBezTo>
                <a:cubicBezTo>
                  <a:pt x="26663" y="71283"/>
                  <a:pt x="26694" y="71283"/>
                  <a:pt x="26694" y="71283"/>
                </a:cubicBezTo>
                <a:cubicBezTo>
                  <a:pt x="26725" y="71283"/>
                  <a:pt x="26725" y="71283"/>
                  <a:pt x="26725" y="71283"/>
                </a:cubicBezTo>
                <a:cubicBezTo>
                  <a:pt x="26756" y="71283"/>
                  <a:pt x="26788" y="71223"/>
                  <a:pt x="26819" y="71283"/>
                </a:cubicBezTo>
                <a:cubicBezTo>
                  <a:pt x="26819" y="71283"/>
                  <a:pt x="26819" y="71283"/>
                  <a:pt x="26819" y="71283"/>
                </a:cubicBezTo>
                <a:cubicBezTo>
                  <a:pt x="26850" y="71343"/>
                  <a:pt x="26850" y="71343"/>
                  <a:pt x="26850" y="71343"/>
                </a:cubicBezTo>
                <a:cubicBezTo>
                  <a:pt x="26882" y="71343"/>
                  <a:pt x="26882" y="71343"/>
                  <a:pt x="26913" y="71402"/>
                </a:cubicBezTo>
                <a:cubicBezTo>
                  <a:pt x="26913" y="71402"/>
                  <a:pt x="26913" y="71402"/>
                  <a:pt x="26944" y="71402"/>
                </a:cubicBezTo>
                <a:cubicBezTo>
                  <a:pt x="26944" y="71402"/>
                  <a:pt x="26944" y="71462"/>
                  <a:pt x="26944" y="71462"/>
                </a:cubicBezTo>
                <a:cubicBezTo>
                  <a:pt x="26944" y="71462"/>
                  <a:pt x="26975" y="71462"/>
                  <a:pt x="26975" y="71462"/>
                </a:cubicBezTo>
                <a:cubicBezTo>
                  <a:pt x="26975" y="71462"/>
                  <a:pt x="26975" y="71462"/>
                  <a:pt x="26975" y="71522"/>
                </a:cubicBezTo>
                <a:cubicBezTo>
                  <a:pt x="27007" y="71522"/>
                  <a:pt x="27007" y="71522"/>
                  <a:pt x="27007" y="71522"/>
                </a:cubicBezTo>
                <a:cubicBezTo>
                  <a:pt x="27007" y="71522"/>
                  <a:pt x="27038" y="71582"/>
                  <a:pt x="27038" y="71641"/>
                </a:cubicBezTo>
                <a:cubicBezTo>
                  <a:pt x="27038" y="71641"/>
                  <a:pt x="27038" y="71701"/>
                  <a:pt x="27038" y="71701"/>
                </a:cubicBezTo>
                <a:cubicBezTo>
                  <a:pt x="27038" y="71761"/>
                  <a:pt x="27069" y="71701"/>
                  <a:pt x="27069" y="71701"/>
                </a:cubicBezTo>
                <a:cubicBezTo>
                  <a:pt x="27069" y="71641"/>
                  <a:pt x="27069" y="71582"/>
                  <a:pt x="27100" y="71582"/>
                </a:cubicBezTo>
                <a:cubicBezTo>
                  <a:pt x="27100" y="71582"/>
                  <a:pt x="27132" y="71641"/>
                  <a:pt x="27100" y="71701"/>
                </a:cubicBezTo>
                <a:cubicBezTo>
                  <a:pt x="27100" y="71701"/>
                  <a:pt x="27100" y="71701"/>
                  <a:pt x="27132" y="71701"/>
                </a:cubicBezTo>
                <a:cubicBezTo>
                  <a:pt x="27132" y="71701"/>
                  <a:pt x="27132" y="71701"/>
                  <a:pt x="27132" y="71641"/>
                </a:cubicBezTo>
                <a:cubicBezTo>
                  <a:pt x="27163" y="71641"/>
                  <a:pt x="27194" y="71641"/>
                  <a:pt x="27194" y="71701"/>
                </a:cubicBezTo>
                <a:cubicBezTo>
                  <a:pt x="27194" y="71701"/>
                  <a:pt x="27225" y="71701"/>
                  <a:pt x="27225" y="71761"/>
                </a:cubicBezTo>
                <a:cubicBezTo>
                  <a:pt x="27225" y="71761"/>
                  <a:pt x="27225" y="71761"/>
                  <a:pt x="27257" y="71761"/>
                </a:cubicBezTo>
                <a:cubicBezTo>
                  <a:pt x="27257" y="71820"/>
                  <a:pt x="27225" y="71820"/>
                  <a:pt x="27225" y="71820"/>
                </a:cubicBezTo>
                <a:cubicBezTo>
                  <a:pt x="27194" y="71820"/>
                  <a:pt x="27163" y="71761"/>
                  <a:pt x="27163" y="71701"/>
                </a:cubicBezTo>
                <a:cubicBezTo>
                  <a:pt x="27163" y="71701"/>
                  <a:pt x="27163" y="71701"/>
                  <a:pt x="27132" y="71701"/>
                </a:cubicBezTo>
                <a:cubicBezTo>
                  <a:pt x="27132" y="71701"/>
                  <a:pt x="27132" y="71761"/>
                  <a:pt x="27132" y="71761"/>
                </a:cubicBezTo>
                <a:cubicBezTo>
                  <a:pt x="27100" y="71820"/>
                  <a:pt x="27100" y="71820"/>
                  <a:pt x="27069" y="71820"/>
                </a:cubicBezTo>
                <a:cubicBezTo>
                  <a:pt x="27069" y="71880"/>
                  <a:pt x="27038" y="71880"/>
                  <a:pt x="27069" y="71940"/>
                </a:cubicBezTo>
                <a:cubicBezTo>
                  <a:pt x="27069" y="72000"/>
                  <a:pt x="27069" y="72000"/>
                  <a:pt x="27069" y="72000"/>
                </a:cubicBezTo>
                <a:cubicBezTo>
                  <a:pt x="27069" y="72059"/>
                  <a:pt x="27069" y="72059"/>
                  <a:pt x="27069" y="72119"/>
                </a:cubicBezTo>
                <a:cubicBezTo>
                  <a:pt x="27069" y="72119"/>
                  <a:pt x="27100" y="72179"/>
                  <a:pt x="27100" y="72179"/>
                </a:cubicBezTo>
                <a:cubicBezTo>
                  <a:pt x="27132" y="72238"/>
                  <a:pt x="27132" y="72298"/>
                  <a:pt x="27163" y="72298"/>
                </a:cubicBezTo>
                <a:cubicBezTo>
                  <a:pt x="27163" y="72358"/>
                  <a:pt x="27194" y="72417"/>
                  <a:pt x="27194" y="72417"/>
                </a:cubicBezTo>
                <a:cubicBezTo>
                  <a:pt x="27194" y="72417"/>
                  <a:pt x="27225" y="72417"/>
                  <a:pt x="27225" y="72477"/>
                </a:cubicBezTo>
                <a:cubicBezTo>
                  <a:pt x="27225" y="72477"/>
                  <a:pt x="27225" y="72477"/>
                  <a:pt x="27225" y="72477"/>
                </a:cubicBezTo>
                <a:cubicBezTo>
                  <a:pt x="27257" y="72537"/>
                  <a:pt x="27257" y="72537"/>
                  <a:pt x="27288" y="72597"/>
                </a:cubicBezTo>
                <a:cubicBezTo>
                  <a:pt x="27288" y="72656"/>
                  <a:pt x="27288" y="72656"/>
                  <a:pt x="27319" y="72716"/>
                </a:cubicBezTo>
                <a:cubicBezTo>
                  <a:pt x="27319" y="72716"/>
                  <a:pt x="27350" y="72716"/>
                  <a:pt x="27350" y="72716"/>
                </a:cubicBezTo>
                <a:cubicBezTo>
                  <a:pt x="27350" y="72776"/>
                  <a:pt x="27350" y="72835"/>
                  <a:pt x="27382" y="72835"/>
                </a:cubicBezTo>
                <a:cubicBezTo>
                  <a:pt x="27413" y="72835"/>
                  <a:pt x="27413" y="72835"/>
                  <a:pt x="27413" y="72895"/>
                </a:cubicBezTo>
                <a:cubicBezTo>
                  <a:pt x="27444" y="72895"/>
                  <a:pt x="27444" y="72955"/>
                  <a:pt x="27413" y="73014"/>
                </a:cubicBezTo>
                <a:cubicBezTo>
                  <a:pt x="27413" y="73074"/>
                  <a:pt x="27413" y="73074"/>
                  <a:pt x="27382" y="73134"/>
                </a:cubicBezTo>
                <a:cubicBezTo>
                  <a:pt x="27382" y="73134"/>
                  <a:pt x="27382" y="73194"/>
                  <a:pt x="27413" y="73253"/>
                </a:cubicBezTo>
                <a:cubicBezTo>
                  <a:pt x="27413" y="73313"/>
                  <a:pt x="27413" y="73313"/>
                  <a:pt x="27444" y="73373"/>
                </a:cubicBezTo>
                <a:cubicBezTo>
                  <a:pt x="27444" y="73432"/>
                  <a:pt x="27475" y="73432"/>
                  <a:pt x="27475" y="73492"/>
                </a:cubicBezTo>
                <a:cubicBezTo>
                  <a:pt x="27475" y="73492"/>
                  <a:pt x="27475" y="73492"/>
                  <a:pt x="27475" y="73552"/>
                </a:cubicBezTo>
                <a:cubicBezTo>
                  <a:pt x="27444" y="73552"/>
                  <a:pt x="27444" y="73552"/>
                  <a:pt x="27444" y="73552"/>
                </a:cubicBezTo>
                <a:cubicBezTo>
                  <a:pt x="27413" y="73611"/>
                  <a:pt x="27413" y="73611"/>
                  <a:pt x="27413" y="73611"/>
                </a:cubicBezTo>
                <a:cubicBezTo>
                  <a:pt x="27413" y="73611"/>
                  <a:pt x="27382" y="73611"/>
                  <a:pt x="27382" y="73671"/>
                </a:cubicBezTo>
                <a:cubicBezTo>
                  <a:pt x="27382" y="73731"/>
                  <a:pt x="27413" y="73731"/>
                  <a:pt x="27413" y="73791"/>
                </a:cubicBezTo>
                <a:cubicBezTo>
                  <a:pt x="27444" y="73850"/>
                  <a:pt x="27444" y="73970"/>
                  <a:pt x="27444" y="74029"/>
                </a:cubicBezTo>
                <a:cubicBezTo>
                  <a:pt x="27444" y="74089"/>
                  <a:pt x="27444" y="74149"/>
                  <a:pt x="27444" y="74208"/>
                </a:cubicBezTo>
                <a:cubicBezTo>
                  <a:pt x="27444" y="74268"/>
                  <a:pt x="27444" y="74328"/>
                  <a:pt x="27444" y="74388"/>
                </a:cubicBezTo>
                <a:cubicBezTo>
                  <a:pt x="27444" y="74388"/>
                  <a:pt x="27413" y="74447"/>
                  <a:pt x="27413" y="74447"/>
                </a:cubicBezTo>
                <a:cubicBezTo>
                  <a:pt x="27444" y="74507"/>
                  <a:pt x="27444" y="74507"/>
                  <a:pt x="27444" y="74507"/>
                </a:cubicBezTo>
                <a:cubicBezTo>
                  <a:pt x="27475" y="74507"/>
                  <a:pt x="27475" y="74567"/>
                  <a:pt x="27444" y="74567"/>
                </a:cubicBezTo>
                <a:cubicBezTo>
                  <a:pt x="27444" y="74567"/>
                  <a:pt x="27413" y="74567"/>
                  <a:pt x="27413" y="74626"/>
                </a:cubicBezTo>
                <a:cubicBezTo>
                  <a:pt x="27413" y="74626"/>
                  <a:pt x="27413" y="74686"/>
                  <a:pt x="27413" y="74686"/>
                </a:cubicBezTo>
                <a:cubicBezTo>
                  <a:pt x="27444" y="74686"/>
                  <a:pt x="27475" y="74626"/>
                  <a:pt x="27475" y="74686"/>
                </a:cubicBezTo>
                <a:cubicBezTo>
                  <a:pt x="27507" y="74686"/>
                  <a:pt x="27475" y="74746"/>
                  <a:pt x="27507" y="74746"/>
                </a:cubicBezTo>
                <a:cubicBezTo>
                  <a:pt x="27507" y="74805"/>
                  <a:pt x="27507" y="74805"/>
                  <a:pt x="27538" y="74805"/>
                </a:cubicBezTo>
                <a:cubicBezTo>
                  <a:pt x="27538" y="74865"/>
                  <a:pt x="27507" y="74925"/>
                  <a:pt x="27507" y="74925"/>
                </a:cubicBezTo>
                <a:cubicBezTo>
                  <a:pt x="27475" y="74985"/>
                  <a:pt x="27475" y="75044"/>
                  <a:pt x="27444" y="75104"/>
                </a:cubicBezTo>
                <a:cubicBezTo>
                  <a:pt x="27444" y="75104"/>
                  <a:pt x="27444" y="75164"/>
                  <a:pt x="27413" y="75164"/>
                </a:cubicBezTo>
                <a:cubicBezTo>
                  <a:pt x="27413" y="75223"/>
                  <a:pt x="27413" y="75283"/>
                  <a:pt x="27382" y="75283"/>
                </a:cubicBezTo>
                <a:cubicBezTo>
                  <a:pt x="27350" y="75283"/>
                  <a:pt x="27319" y="75283"/>
                  <a:pt x="27319" y="75343"/>
                </a:cubicBezTo>
                <a:cubicBezTo>
                  <a:pt x="27319" y="75343"/>
                  <a:pt x="27319" y="75402"/>
                  <a:pt x="27319" y="75402"/>
                </a:cubicBezTo>
                <a:cubicBezTo>
                  <a:pt x="27319" y="75402"/>
                  <a:pt x="27319" y="75462"/>
                  <a:pt x="27319" y="75462"/>
                </a:cubicBezTo>
                <a:cubicBezTo>
                  <a:pt x="27319" y="75522"/>
                  <a:pt x="27288" y="75582"/>
                  <a:pt x="27288" y="75582"/>
                </a:cubicBezTo>
                <a:cubicBezTo>
                  <a:pt x="27257" y="75641"/>
                  <a:pt x="27225" y="75641"/>
                  <a:pt x="27225" y="75701"/>
                </a:cubicBezTo>
                <a:cubicBezTo>
                  <a:pt x="27163" y="75701"/>
                  <a:pt x="27100" y="75701"/>
                  <a:pt x="27069" y="75761"/>
                </a:cubicBezTo>
                <a:cubicBezTo>
                  <a:pt x="27038" y="75761"/>
                  <a:pt x="27007" y="75761"/>
                  <a:pt x="27007" y="75820"/>
                </a:cubicBezTo>
                <a:cubicBezTo>
                  <a:pt x="26975" y="75880"/>
                  <a:pt x="26944" y="75940"/>
                  <a:pt x="26944" y="76000"/>
                </a:cubicBezTo>
                <a:cubicBezTo>
                  <a:pt x="26944" y="76000"/>
                  <a:pt x="26975" y="76000"/>
                  <a:pt x="26975" y="76000"/>
                </a:cubicBezTo>
                <a:cubicBezTo>
                  <a:pt x="26975" y="76059"/>
                  <a:pt x="26975" y="76059"/>
                  <a:pt x="27007" y="76059"/>
                </a:cubicBezTo>
                <a:cubicBezTo>
                  <a:pt x="27007" y="76119"/>
                  <a:pt x="27007" y="76179"/>
                  <a:pt x="26975" y="76238"/>
                </a:cubicBezTo>
                <a:cubicBezTo>
                  <a:pt x="26975" y="76238"/>
                  <a:pt x="26944" y="76238"/>
                  <a:pt x="26913" y="76238"/>
                </a:cubicBezTo>
                <a:cubicBezTo>
                  <a:pt x="26913" y="76298"/>
                  <a:pt x="26882" y="76298"/>
                  <a:pt x="26882" y="76298"/>
                </a:cubicBezTo>
                <a:cubicBezTo>
                  <a:pt x="26882" y="76298"/>
                  <a:pt x="26850" y="76298"/>
                  <a:pt x="26850" y="76298"/>
                </a:cubicBezTo>
                <a:cubicBezTo>
                  <a:pt x="26819" y="76298"/>
                  <a:pt x="26819" y="76298"/>
                  <a:pt x="26850" y="76358"/>
                </a:cubicBezTo>
                <a:cubicBezTo>
                  <a:pt x="26850" y="76358"/>
                  <a:pt x="26850" y="76358"/>
                  <a:pt x="26850" y="76358"/>
                </a:cubicBezTo>
                <a:cubicBezTo>
                  <a:pt x="26850" y="76358"/>
                  <a:pt x="26850" y="76358"/>
                  <a:pt x="26882" y="76358"/>
                </a:cubicBezTo>
                <a:cubicBezTo>
                  <a:pt x="26882" y="76358"/>
                  <a:pt x="26882" y="76358"/>
                  <a:pt x="26913" y="76358"/>
                </a:cubicBezTo>
                <a:cubicBezTo>
                  <a:pt x="26913" y="76417"/>
                  <a:pt x="26913" y="76417"/>
                  <a:pt x="26913" y="76477"/>
                </a:cubicBezTo>
                <a:cubicBezTo>
                  <a:pt x="26913" y="76477"/>
                  <a:pt x="26882" y="76537"/>
                  <a:pt x="26882" y="76597"/>
                </a:cubicBezTo>
                <a:cubicBezTo>
                  <a:pt x="26882" y="76656"/>
                  <a:pt x="26850" y="76597"/>
                  <a:pt x="26819" y="76656"/>
                </a:cubicBezTo>
                <a:cubicBezTo>
                  <a:pt x="26788" y="76656"/>
                  <a:pt x="26788" y="76716"/>
                  <a:pt x="26756" y="76716"/>
                </a:cubicBezTo>
                <a:cubicBezTo>
                  <a:pt x="26725" y="76716"/>
                  <a:pt x="26694" y="76716"/>
                  <a:pt x="26663" y="76716"/>
                </a:cubicBezTo>
                <a:cubicBezTo>
                  <a:pt x="26631" y="76716"/>
                  <a:pt x="26631" y="76835"/>
                  <a:pt x="26600" y="76835"/>
                </a:cubicBezTo>
                <a:cubicBezTo>
                  <a:pt x="26600" y="76835"/>
                  <a:pt x="26569" y="76835"/>
                  <a:pt x="26569" y="76835"/>
                </a:cubicBezTo>
                <a:cubicBezTo>
                  <a:pt x="26538" y="76835"/>
                  <a:pt x="26538" y="76835"/>
                  <a:pt x="26538" y="76835"/>
                </a:cubicBezTo>
                <a:cubicBezTo>
                  <a:pt x="26506" y="76835"/>
                  <a:pt x="26506" y="76835"/>
                  <a:pt x="26475" y="76835"/>
                </a:cubicBezTo>
                <a:cubicBezTo>
                  <a:pt x="26475" y="76895"/>
                  <a:pt x="26444" y="76895"/>
                  <a:pt x="26444" y="76955"/>
                </a:cubicBezTo>
                <a:cubicBezTo>
                  <a:pt x="26475" y="76955"/>
                  <a:pt x="26475" y="76955"/>
                  <a:pt x="26475" y="77014"/>
                </a:cubicBezTo>
                <a:cubicBezTo>
                  <a:pt x="26475" y="77014"/>
                  <a:pt x="26475" y="77074"/>
                  <a:pt x="26475" y="77074"/>
                </a:cubicBezTo>
                <a:cubicBezTo>
                  <a:pt x="26475" y="77134"/>
                  <a:pt x="26475" y="77134"/>
                  <a:pt x="26475" y="77134"/>
                </a:cubicBezTo>
                <a:cubicBezTo>
                  <a:pt x="26475" y="77194"/>
                  <a:pt x="26475" y="77194"/>
                  <a:pt x="26475" y="77253"/>
                </a:cubicBezTo>
                <a:cubicBezTo>
                  <a:pt x="26475" y="77253"/>
                  <a:pt x="26475" y="77253"/>
                  <a:pt x="26475" y="77313"/>
                </a:cubicBezTo>
                <a:cubicBezTo>
                  <a:pt x="26475" y="77313"/>
                  <a:pt x="26475" y="77373"/>
                  <a:pt x="26475" y="77373"/>
                </a:cubicBezTo>
                <a:cubicBezTo>
                  <a:pt x="26444" y="77432"/>
                  <a:pt x="26413" y="77432"/>
                  <a:pt x="26413" y="77492"/>
                </a:cubicBezTo>
                <a:cubicBezTo>
                  <a:pt x="26381" y="77492"/>
                  <a:pt x="26381" y="77552"/>
                  <a:pt x="26350" y="77611"/>
                </a:cubicBezTo>
                <a:cubicBezTo>
                  <a:pt x="26350" y="77611"/>
                  <a:pt x="26319" y="77671"/>
                  <a:pt x="26319" y="77731"/>
                </a:cubicBezTo>
                <a:cubicBezTo>
                  <a:pt x="26319" y="77791"/>
                  <a:pt x="26350" y="77791"/>
                  <a:pt x="26350" y="77850"/>
                </a:cubicBezTo>
                <a:cubicBezTo>
                  <a:pt x="26350" y="77910"/>
                  <a:pt x="26319" y="77910"/>
                  <a:pt x="26319" y="77970"/>
                </a:cubicBezTo>
                <a:cubicBezTo>
                  <a:pt x="26288" y="78029"/>
                  <a:pt x="26256" y="78029"/>
                  <a:pt x="26225" y="78089"/>
                </a:cubicBezTo>
                <a:cubicBezTo>
                  <a:pt x="26225" y="78089"/>
                  <a:pt x="26225" y="78089"/>
                  <a:pt x="26194" y="78089"/>
                </a:cubicBezTo>
                <a:cubicBezTo>
                  <a:pt x="26194" y="78089"/>
                  <a:pt x="26163" y="78149"/>
                  <a:pt x="26163" y="78149"/>
                </a:cubicBezTo>
                <a:cubicBezTo>
                  <a:pt x="26163" y="78208"/>
                  <a:pt x="26194" y="78268"/>
                  <a:pt x="26194" y="78268"/>
                </a:cubicBezTo>
                <a:cubicBezTo>
                  <a:pt x="26194" y="78328"/>
                  <a:pt x="26225" y="78328"/>
                  <a:pt x="26225" y="78388"/>
                </a:cubicBezTo>
                <a:cubicBezTo>
                  <a:pt x="26225" y="78447"/>
                  <a:pt x="26194" y="78447"/>
                  <a:pt x="26194" y="78507"/>
                </a:cubicBezTo>
                <a:cubicBezTo>
                  <a:pt x="26194" y="78567"/>
                  <a:pt x="26194" y="78567"/>
                  <a:pt x="26225" y="78626"/>
                </a:cubicBezTo>
                <a:cubicBezTo>
                  <a:pt x="26225" y="78686"/>
                  <a:pt x="26225" y="78746"/>
                  <a:pt x="26225" y="78805"/>
                </a:cubicBezTo>
                <a:cubicBezTo>
                  <a:pt x="26225" y="78865"/>
                  <a:pt x="26225" y="78865"/>
                  <a:pt x="26194" y="78925"/>
                </a:cubicBezTo>
                <a:cubicBezTo>
                  <a:pt x="26163" y="78925"/>
                  <a:pt x="26100" y="78865"/>
                  <a:pt x="26131" y="78925"/>
                </a:cubicBezTo>
                <a:cubicBezTo>
                  <a:pt x="26131" y="78985"/>
                  <a:pt x="26163" y="78985"/>
                  <a:pt x="26163" y="78985"/>
                </a:cubicBezTo>
                <a:cubicBezTo>
                  <a:pt x="26163" y="78985"/>
                  <a:pt x="26163" y="79044"/>
                  <a:pt x="26194" y="79044"/>
                </a:cubicBezTo>
                <a:cubicBezTo>
                  <a:pt x="26194" y="79044"/>
                  <a:pt x="26225" y="79044"/>
                  <a:pt x="26225" y="79044"/>
                </a:cubicBezTo>
                <a:cubicBezTo>
                  <a:pt x="26225" y="79044"/>
                  <a:pt x="26256" y="79044"/>
                  <a:pt x="26256" y="79104"/>
                </a:cubicBezTo>
                <a:cubicBezTo>
                  <a:pt x="26256" y="79104"/>
                  <a:pt x="26288" y="79104"/>
                  <a:pt x="26319" y="79164"/>
                </a:cubicBezTo>
                <a:cubicBezTo>
                  <a:pt x="26319" y="79164"/>
                  <a:pt x="26350" y="79283"/>
                  <a:pt x="26381" y="79283"/>
                </a:cubicBezTo>
                <a:cubicBezTo>
                  <a:pt x="26381" y="79283"/>
                  <a:pt x="26381" y="79283"/>
                  <a:pt x="26413" y="79283"/>
                </a:cubicBezTo>
                <a:cubicBezTo>
                  <a:pt x="26413" y="79283"/>
                  <a:pt x="26413" y="79283"/>
                  <a:pt x="26413" y="79223"/>
                </a:cubicBezTo>
                <a:cubicBezTo>
                  <a:pt x="26413" y="79223"/>
                  <a:pt x="26381" y="79223"/>
                  <a:pt x="26413" y="79223"/>
                </a:cubicBezTo>
                <a:cubicBezTo>
                  <a:pt x="26413" y="79164"/>
                  <a:pt x="26413" y="79223"/>
                  <a:pt x="26444" y="79164"/>
                </a:cubicBezTo>
                <a:cubicBezTo>
                  <a:pt x="26444" y="79164"/>
                  <a:pt x="26444" y="79164"/>
                  <a:pt x="26475" y="79104"/>
                </a:cubicBezTo>
                <a:cubicBezTo>
                  <a:pt x="26475" y="79104"/>
                  <a:pt x="26475" y="79104"/>
                  <a:pt x="26475" y="79044"/>
                </a:cubicBezTo>
                <a:cubicBezTo>
                  <a:pt x="26506" y="79044"/>
                  <a:pt x="26506" y="79044"/>
                  <a:pt x="26506" y="79104"/>
                </a:cubicBezTo>
                <a:cubicBezTo>
                  <a:pt x="26506" y="79104"/>
                  <a:pt x="26506" y="79164"/>
                  <a:pt x="26475" y="79164"/>
                </a:cubicBezTo>
                <a:cubicBezTo>
                  <a:pt x="26475" y="79164"/>
                  <a:pt x="26444" y="79164"/>
                  <a:pt x="26444" y="79223"/>
                </a:cubicBezTo>
                <a:cubicBezTo>
                  <a:pt x="26475" y="79223"/>
                  <a:pt x="26475" y="79223"/>
                  <a:pt x="26475" y="79223"/>
                </a:cubicBezTo>
                <a:cubicBezTo>
                  <a:pt x="26506" y="79223"/>
                  <a:pt x="26506" y="79223"/>
                  <a:pt x="26506" y="79223"/>
                </a:cubicBezTo>
                <a:cubicBezTo>
                  <a:pt x="26506" y="79164"/>
                  <a:pt x="26506" y="79164"/>
                  <a:pt x="26538" y="79104"/>
                </a:cubicBezTo>
                <a:cubicBezTo>
                  <a:pt x="26538" y="79104"/>
                  <a:pt x="26538" y="79104"/>
                  <a:pt x="26538" y="79044"/>
                </a:cubicBezTo>
                <a:cubicBezTo>
                  <a:pt x="26538" y="79044"/>
                  <a:pt x="26538" y="78985"/>
                  <a:pt x="26569" y="79044"/>
                </a:cubicBezTo>
                <a:cubicBezTo>
                  <a:pt x="26569" y="79044"/>
                  <a:pt x="26569" y="79104"/>
                  <a:pt x="26569" y="79104"/>
                </a:cubicBezTo>
                <a:cubicBezTo>
                  <a:pt x="26569" y="79104"/>
                  <a:pt x="26569" y="79104"/>
                  <a:pt x="26569" y="79164"/>
                </a:cubicBezTo>
                <a:cubicBezTo>
                  <a:pt x="26569" y="79164"/>
                  <a:pt x="26569" y="79223"/>
                  <a:pt x="26569" y="79223"/>
                </a:cubicBezTo>
                <a:cubicBezTo>
                  <a:pt x="26569" y="79223"/>
                  <a:pt x="26569" y="79283"/>
                  <a:pt x="26569" y="79283"/>
                </a:cubicBezTo>
                <a:cubicBezTo>
                  <a:pt x="26569" y="79283"/>
                  <a:pt x="26569" y="79343"/>
                  <a:pt x="26569" y="79343"/>
                </a:cubicBezTo>
                <a:cubicBezTo>
                  <a:pt x="26538" y="79402"/>
                  <a:pt x="26538" y="79402"/>
                  <a:pt x="26538" y="79402"/>
                </a:cubicBezTo>
                <a:cubicBezTo>
                  <a:pt x="26538" y="79462"/>
                  <a:pt x="26538" y="79522"/>
                  <a:pt x="26506" y="79582"/>
                </a:cubicBezTo>
                <a:cubicBezTo>
                  <a:pt x="26506" y="79582"/>
                  <a:pt x="26475" y="79641"/>
                  <a:pt x="26475" y="79641"/>
                </a:cubicBezTo>
                <a:cubicBezTo>
                  <a:pt x="26444" y="79641"/>
                  <a:pt x="26444" y="79701"/>
                  <a:pt x="26444" y="79701"/>
                </a:cubicBezTo>
                <a:cubicBezTo>
                  <a:pt x="26413" y="79701"/>
                  <a:pt x="26413" y="79701"/>
                  <a:pt x="26381" y="79701"/>
                </a:cubicBezTo>
                <a:cubicBezTo>
                  <a:pt x="26381" y="79701"/>
                  <a:pt x="26350" y="79761"/>
                  <a:pt x="26350" y="79820"/>
                </a:cubicBezTo>
                <a:cubicBezTo>
                  <a:pt x="26319" y="79820"/>
                  <a:pt x="26288" y="79820"/>
                  <a:pt x="26288" y="79880"/>
                </a:cubicBezTo>
                <a:cubicBezTo>
                  <a:pt x="26225" y="79940"/>
                  <a:pt x="26194" y="80059"/>
                  <a:pt x="26163" y="80119"/>
                </a:cubicBezTo>
                <a:cubicBezTo>
                  <a:pt x="26131" y="80179"/>
                  <a:pt x="26100" y="80179"/>
                  <a:pt x="26100" y="80238"/>
                </a:cubicBezTo>
                <a:cubicBezTo>
                  <a:pt x="26069" y="80298"/>
                  <a:pt x="26069" y="80298"/>
                  <a:pt x="26038" y="80358"/>
                </a:cubicBezTo>
                <a:cubicBezTo>
                  <a:pt x="26006" y="80477"/>
                  <a:pt x="26006" y="80537"/>
                  <a:pt x="26038" y="80656"/>
                </a:cubicBezTo>
                <a:cubicBezTo>
                  <a:pt x="26038" y="80716"/>
                  <a:pt x="26038" y="80716"/>
                  <a:pt x="26038" y="80776"/>
                </a:cubicBezTo>
                <a:cubicBezTo>
                  <a:pt x="26069" y="80835"/>
                  <a:pt x="26069" y="80895"/>
                  <a:pt x="26069" y="80955"/>
                </a:cubicBezTo>
                <a:cubicBezTo>
                  <a:pt x="26100" y="81014"/>
                  <a:pt x="26100" y="81014"/>
                  <a:pt x="26131" y="81074"/>
                </a:cubicBezTo>
                <a:cubicBezTo>
                  <a:pt x="26131" y="81134"/>
                  <a:pt x="26163" y="81194"/>
                  <a:pt x="26163" y="81253"/>
                </a:cubicBezTo>
                <a:cubicBezTo>
                  <a:pt x="26163" y="81253"/>
                  <a:pt x="26194" y="81313"/>
                  <a:pt x="26163" y="81373"/>
                </a:cubicBezTo>
                <a:cubicBezTo>
                  <a:pt x="26163" y="81373"/>
                  <a:pt x="26131" y="81432"/>
                  <a:pt x="26131" y="81432"/>
                </a:cubicBezTo>
                <a:cubicBezTo>
                  <a:pt x="26131" y="81492"/>
                  <a:pt x="26100" y="81492"/>
                  <a:pt x="26069" y="81552"/>
                </a:cubicBezTo>
                <a:cubicBezTo>
                  <a:pt x="26069" y="81611"/>
                  <a:pt x="26100" y="81611"/>
                  <a:pt x="26100" y="81611"/>
                </a:cubicBezTo>
                <a:cubicBezTo>
                  <a:pt x="26163" y="81671"/>
                  <a:pt x="26194" y="81731"/>
                  <a:pt x="26256" y="81731"/>
                </a:cubicBezTo>
                <a:cubicBezTo>
                  <a:pt x="26288" y="81791"/>
                  <a:pt x="26350" y="81850"/>
                  <a:pt x="26381" y="81910"/>
                </a:cubicBezTo>
                <a:cubicBezTo>
                  <a:pt x="26413" y="81910"/>
                  <a:pt x="26413" y="81970"/>
                  <a:pt x="26444" y="81970"/>
                </a:cubicBezTo>
                <a:cubicBezTo>
                  <a:pt x="26475" y="82029"/>
                  <a:pt x="26475" y="82029"/>
                  <a:pt x="26506" y="82089"/>
                </a:cubicBezTo>
                <a:cubicBezTo>
                  <a:pt x="26538" y="82149"/>
                  <a:pt x="26569" y="82268"/>
                  <a:pt x="26600" y="82328"/>
                </a:cubicBezTo>
                <a:cubicBezTo>
                  <a:pt x="26600" y="82388"/>
                  <a:pt x="26631" y="82447"/>
                  <a:pt x="26631" y="82447"/>
                </a:cubicBezTo>
                <a:cubicBezTo>
                  <a:pt x="26663" y="82507"/>
                  <a:pt x="26663" y="82567"/>
                  <a:pt x="26663" y="82626"/>
                </a:cubicBezTo>
                <a:cubicBezTo>
                  <a:pt x="26694" y="82686"/>
                  <a:pt x="26694" y="82686"/>
                  <a:pt x="26725" y="82746"/>
                </a:cubicBezTo>
                <a:cubicBezTo>
                  <a:pt x="26725" y="82805"/>
                  <a:pt x="26725" y="82805"/>
                  <a:pt x="26756" y="82865"/>
                </a:cubicBezTo>
                <a:cubicBezTo>
                  <a:pt x="26756" y="82865"/>
                  <a:pt x="26756" y="82865"/>
                  <a:pt x="26788" y="82925"/>
                </a:cubicBezTo>
                <a:cubicBezTo>
                  <a:pt x="26788" y="82985"/>
                  <a:pt x="26819" y="82985"/>
                  <a:pt x="26850" y="83044"/>
                </a:cubicBezTo>
                <a:cubicBezTo>
                  <a:pt x="26882" y="83164"/>
                  <a:pt x="26913" y="83223"/>
                  <a:pt x="26913" y="83343"/>
                </a:cubicBezTo>
                <a:cubicBezTo>
                  <a:pt x="26944" y="83402"/>
                  <a:pt x="26944" y="83462"/>
                  <a:pt x="26944" y="83522"/>
                </a:cubicBezTo>
                <a:cubicBezTo>
                  <a:pt x="26975" y="83522"/>
                  <a:pt x="26975" y="83582"/>
                  <a:pt x="26975" y="83641"/>
                </a:cubicBezTo>
                <a:cubicBezTo>
                  <a:pt x="27007" y="83701"/>
                  <a:pt x="27007" y="83701"/>
                  <a:pt x="27038" y="83761"/>
                </a:cubicBezTo>
                <a:cubicBezTo>
                  <a:pt x="27038" y="83820"/>
                  <a:pt x="27038" y="83820"/>
                  <a:pt x="27038" y="83880"/>
                </a:cubicBezTo>
                <a:cubicBezTo>
                  <a:pt x="27038" y="83880"/>
                  <a:pt x="27069" y="83880"/>
                  <a:pt x="27069" y="83940"/>
                </a:cubicBezTo>
                <a:cubicBezTo>
                  <a:pt x="27100" y="84000"/>
                  <a:pt x="27100" y="84119"/>
                  <a:pt x="27132" y="84238"/>
                </a:cubicBezTo>
                <a:cubicBezTo>
                  <a:pt x="27163" y="84238"/>
                  <a:pt x="27163" y="84298"/>
                  <a:pt x="27163" y="84358"/>
                </a:cubicBezTo>
                <a:cubicBezTo>
                  <a:pt x="27163" y="84417"/>
                  <a:pt x="27194" y="84477"/>
                  <a:pt x="27194" y="84537"/>
                </a:cubicBezTo>
                <a:cubicBezTo>
                  <a:pt x="27225" y="84597"/>
                  <a:pt x="27225" y="84656"/>
                  <a:pt x="27257" y="84716"/>
                </a:cubicBezTo>
                <a:cubicBezTo>
                  <a:pt x="27288" y="84776"/>
                  <a:pt x="27319" y="84835"/>
                  <a:pt x="27319" y="84895"/>
                </a:cubicBezTo>
                <a:cubicBezTo>
                  <a:pt x="27319" y="84955"/>
                  <a:pt x="27319" y="85014"/>
                  <a:pt x="27319" y="85014"/>
                </a:cubicBezTo>
                <a:cubicBezTo>
                  <a:pt x="27319" y="85074"/>
                  <a:pt x="27319" y="85074"/>
                  <a:pt x="27350" y="85134"/>
                </a:cubicBezTo>
                <a:cubicBezTo>
                  <a:pt x="27350" y="85194"/>
                  <a:pt x="27382" y="85194"/>
                  <a:pt x="27382" y="85253"/>
                </a:cubicBezTo>
                <a:cubicBezTo>
                  <a:pt x="27413" y="85253"/>
                  <a:pt x="27413" y="85313"/>
                  <a:pt x="27444" y="85313"/>
                </a:cubicBezTo>
                <a:cubicBezTo>
                  <a:pt x="27444" y="85373"/>
                  <a:pt x="27475" y="85373"/>
                  <a:pt x="27475" y="85432"/>
                </a:cubicBezTo>
                <a:cubicBezTo>
                  <a:pt x="27507" y="85492"/>
                  <a:pt x="27507" y="85552"/>
                  <a:pt x="27507" y="85611"/>
                </a:cubicBezTo>
                <a:cubicBezTo>
                  <a:pt x="27507" y="85611"/>
                  <a:pt x="27507" y="85671"/>
                  <a:pt x="27538" y="85731"/>
                </a:cubicBezTo>
                <a:cubicBezTo>
                  <a:pt x="27538" y="85731"/>
                  <a:pt x="27569" y="85791"/>
                  <a:pt x="27569" y="85850"/>
                </a:cubicBezTo>
                <a:cubicBezTo>
                  <a:pt x="27600" y="85910"/>
                  <a:pt x="27632" y="85970"/>
                  <a:pt x="27663" y="86089"/>
                </a:cubicBezTo>
                <a:cubicBezTo>
                  <a:pt x="27694" y="86089"/>
                  <a:pt x="27694" y="86149"/>
                  <a:pt x="27725" y="86208"/>
                </a:cubicBezTo>
                <a:cubicBezTo>
                  <a:pt x="27725" y="86208"/>
                  <a:pt x="27725" y="86268"/>
                  <a:pt x="27757" y="86328"/>
                </a:cubicBezTo>
                <a:cubicBezTo>
                  <a:pt x="27757" y="86328"/>
                  <a:pt x="27757" y="86328"/>
                  <a:pt x="27757" y="86388"/>
                </a:cubicBezTo>
                <a:cubicBezTo>
                  <a:pt x="27788" y="86388"/>
                  <a:pt x="27788" y="86388"/>
                  <a:pt x="27788" y="86447"/>
                </a:cubicBezTo>
                <a:cubicBezTo>
                  <a:pt x="27788" y="86447"/>
                  <a:pt x="27819" y="86507"/>
                  <a:pt x="27819" y="86567"/>
                </a:cubicBezTo>
                <a:cubicBezTo>
                  <a:pt x="27851" y="86626"/>
                  <a:pt x="27851" y="86626"/>
                  <a:pt x="27851" y="86686"/>
                </a:cubicBezTo>
                <a:cubicBezTo>
                  <a:pt x="27851" y="86805"/>
                  <a:pt x="27788" y="86865"/>
                  <a:pt x="27788" y="86925"/>
                </a:cubicBezTo>
                <a:cubicBezTo>
                  <a:pt x="27788" y="86985"/>
                  <a:pt x="27788" y="87044"/>
                  <a:pt x="27788" y="87104"/>
                </a:cubicBezTo>
                <a:cubicBezTo>
                  <a:pt x="27819" y="87104"/>
                  <a:pt x="27851" y="87164"/>
                  <a:pt x="27851" y="87164"/>
                </a:cubicBezTo>
                <a:cubicBezTo>
                  <a:pt x="27882" y="87223"/>
                  <a:pt x="27882" y="87283"/>
                  <a:pt x="27913" y="87283"/>
                </a:cubicBezTo>
                <a:cubicBezTo>
                  <a:pt x="27913" y="87343"/>
                  <a:pt x="27913" y="87402"/>
                  <a:pt x="27913" y="87462"/>
                </a:cubicBezTo>
                <a:cubicBezTo>
                  <a:pt x="27944" y="87462"/>
                  <a:pt x="27944" y="87462"/>
                  <a:pt x="27976" y="87522"/>
                </a:cubicBezTo>
                <a:cubicBezTo>
                  <a:pt x="28007" y="87582"/>
                  <a:pt x="28007" y="87582"/>
                  <a:pt x="28038" y="87582"/>
                </a:cubicBezTo>
                <a:cubicBezTo>
                  <a:pt x="28069" y="87582"/>
                  <a:pt x="28101" y="87641"/>
                  <a:pt x="28101" y="87641"/>
                </a:cubicBezTo>
                <a:cubicBezTo>
                  <a:pt x="28132" y="87701"/>
                  <a:pt x="28132" y="87761"/>
                  <a:pt x="28163" y="87820"/>
                </a:cubicBezTo>
                <a:cubicBezTo>
                  <a:pt x="28163" y="87820"/>
                  <a:pt x="28194" y="87880"/>
                  <a:pt x="28194" y="87880"/>
                </a:cubicBezTo>
                <a:cubicBezTo>
                  <a:pt x="28226" y="87940"/>
                  <a:pt x="28226" y="88000"/>
                  <a:pt x="28257" y="88059"/>
                </a:cubicBezTo>
                <a:cubicBezTo>
                  <a:pt x="28288" y="88059"/>
                  <a:pt x="28288" y="88119"/>
                  <a:pt x="28319" y="88119"/>
                </a:cubicBezTo>
                <a:cubicBezTo>
                  <a:pt x="28382" y="88119"/>
                  <a:pt x="28413" y="88179"/>
                  <a:pt x="28444" y="88238"/>
                </a:cubicBezTo>
                <a:cubicBezTo>
                  <a:pt x="28476" y="88238"/>
                  <a:pt x="28476" y="88298"/>
                  <a:pt x="28507" y="88298"/>
                </a:cubicBezTo>
                <a:cubicBezTo>
                  <a:pt x="28538" y="88298"/>
                  <a:pt x="28538" y="88358"/>
                  <a:pt x="28569" y="88358"/>
                </a:cubicBezTo>
                <a:cubicBezTo>
                  <a:pt x="28601" y="88417"/>
                  <a:pt x="28601" y="88417"/>
                  <a:pt x="28632" y="88477"/>
                </a:cubicBezTo>
                <a:cubicBezTo>
                  <a:pt x="28632" y="88477"/>
                  <a:pt x="28663" y="88477"/>
                  <a:pt x="28663" y="88477"/>
                </a:cubicBezTo>
                <a:cubicBezTo>
                  <a:pt x="28694" y="88537"/>
                  <a:pt x="28726" y="88537"/>
                  <a:pt x="28757" y="88597"/>
                </a:cubicBezTo>
                <a:cubicBezTo>
                  <a:pt x="28788" y="88597"/>
                  <a:pt x="28851" y="88656"/>
                  <a:pt x="28882" y="88716"/>
                </a:cubicBezTo>
                <a:cubicBezTo>
                  <a:pt x="28913" y="88716"/>
                  <a:pt x="28913" y="88716"/>
                  <a:pt x="28945" y="88716"/>
                </a:cubicBezTo>
                <a:cubicBezTo>
                  <a:pt x="28945" y="88716"/>
                  <a:pt x="28945" y="88716"/>
                  <a:pt x="28976" y="88776"/>
                </a:cubicBezTo>
                <a:cubicBezTo>
                  <a:pt x="28976" y="88776"/>
                  <a:pt x="29007" y="88776"/>
                  <a:pt x="29007" y="88776"/>
                </a:cubicBezTo>
                <a:cubicBezTo>
                  <a:pt x="29038" y="88835"/>
                  <a:pt x="29038" y="88835"/>
                  <a:pt x="29070" y="88835"/>
                </a:cubicBezTo>
                <a:cubicBezTo>
                  <a:pt x="29101" y="88835"/>
                  <a:pt x="29101" y="88895"/>
                  <a:pt x="29132" y="88895"/>
                </a:cubicBezTo>
                <a:cubicBezTo>
                  <a:pt x="29132" y="88895"/>
                  <a:pt x="29163" y="88895"/>
                  <a:pt x="29163" y="88895"/>
                </a:cubicBezTo>
                <a:cubicBezTo>
                  <a:pt x="29195" y="88955"/>
                  <a:pt x="29195" y="88955"/>
                  <a:pt x="29226" y="88955"/>
                </a:cubicBezTo>
                <a:cubicBezTo>
                  <a:pt x="29257" y="89014"/>
                  <a:pt x="29257" y="89014"/>
                  <a:pt x="29288" y="89074"/>
                </a:cubicBezTo>
                <a:cubicBezTo>
                  <a:pt x="29320" y="89074"/>
                  <a:pt x="29320" y="89074"/>
                  <a:pt x="29351" y="89134"/>
                </a:cubicBezTo>
                <a:cubicBezTo>
                  <a:pt x="29382" y="89134"/>
                  <a:pt x="29413" y="89194"/>
                  <a:pt x="29413" y="89194"/>
                </a:cubicBezTo>
                <a:cubicBezTo>
                  <a:pt x="29445" y="89253"/>
                  <a:pt x="29476" y="89253"/>
                  <a:pt x="29476" y="89313"/>
                </a:cubicBezTo>
                <a:cubicBezTo>
                  <a:pt x="29507" y="89313"/>
                  <a:pt x="29507" y="89313"/>
                  <a:pt x="29538" y="89373"/>
                </a:cubicBezTo>
                <a:cubicBezTo>
                  <a:pt x="29538" y="89373"/>
                  <a:pt x="29538" y="89432"/>
                  <a:pt x="29538" y="89492"/>
                </a:cubicBezTo>
                <a:cubicBezTo>
                  <a:pt x="29538" y="89492"/>
                  <a:pt x="29538" y="89552"/>
                  <a:pt x="29570" y="89611"/>
                </a:cubicBezTo>
                <a:cubicBezTo>
                  <a:pt x="29570" y="89611"/>
                  <a:pt x="29601" y="89671"/>
                  <a:pt x="29632" y="89671"/>
                </a:cubicBezTo>
                <a:cubicBezTo>
                  <a:pt x="29663" y="89671"/>
                  <a:pt x="29695" y="89671"/>
                  <a:pt x="29695" y="89731"/>
                </a:cubicBezTo>
                <a:cubicBezTo>
                  <a:pt x="29726" y="89731"/>
                  <a:pt x="29726" y="89791"/>
                  <a:pt x="29757" y="89791"/>
                </a:cubicBezTo>
                <a:cubicBezTo>
                  <a:pt x="29757" y="89850"/>
                  <a:pt x="29789" y="89850"/>
                  <a:pt x="29820" y="89910"/>
                </a:cubicBezTo>
                <a:cubicBezTo>
                  <a:pt x="29820" y="89910"/>
                  <a:pt x="29851" y="89970"/>
                  <a:pt x="29851" y="89970"/>
                </a:cubicBezTo>
                <a:cubicBezTo>
                  <a:pt x="29882" y="90029"/>
                  <a:pt x="29914" y="90029"/>
                  <a:pt x="29914" y="90089"/>
                </a:cubicBezTo>
                <a:cubicBezTo>
                  <a:pt x="29914" y="90089"/>
                  <a:pt x="29914" y="90149"/>
                  <a:pt x="29914" y="90208"/>
                </a:cubicBezTo>
                <a:cubicBezTo>
                  <a:pt x="29914" y="90268"/>
                  <a:pt x="29945" y="90328"/>
                  <a:pt x="29945" y="90388"/>
                </a:cubicBezTo>
                <a:cubicBezTo>
                  <a:pt x="29945" y="90388"/>
                  <a:pt x="29945" y="90447"/>
                  <a:pt x="29945" y="90507"/>
                </a:cubicBezTo>
                <a:cubicBezTo>
                  <a:pt x="29945" y="90567"/>
                  <a:pt x="29945" y="90626"/>
                  <a:pt x="29976" y="90686"/>
                </a:cubicBezTo>
                <a:cubicBezTo>
                  <a:pt x="29976" y="90746"/>
                  <a:pt x="29976" y="90865"/>
                  <a:pt x="29976" y="90985"/>
                </a:cubicBezTo>
                <a:cubicBezTo>
                  <a:pt x="29976" y="91044"/>
                  <a:pt x="29976" y="91104"/>
                  <a:pt x="29976" y="91164"/>
                </a:cubicBezTo>
                <a:cubicBezTo>
                  <a:pt x="29976" y="91223"/>
                  <a:pt x="29976" y="91283"/>
                  <a:pt x="29976" y="91343"/>
                </a:cubicBezTo>
                <a:cubicBezTo>
                  <a:pt x="29976" y="91462"/>
                  <a:pt x="30007" y="91522"/>
                  <a:pt x="30007" y="91582"/>
                </a:cubicBezTo>
                <a:cubicBezTo>
                  <a:pt x="30007" y="91641"/>
                  <a:pt x="30007" y="91641"/>
                  <a:pt x="30007" y="91701"/>
                </a:cubicBezTo>
                <a:cubicBezTo>
                  <a:pt x="30007" y="91761"/>
                  <a:pt x="30007" y="91761"/>
                  <a:pt x="30007" y="91820"/>
                </a:cubicBezTo>
                <a:cubicBezTo>
                  <a:pt x="30007" y="91880"/>
                  <a:pt x="30007" y="91880"/>
                  <a:pt x="30007" y="91940"/>
                </a:cubicBezTo>
                <a:cubicBezTo>
                  <a:pt x="30007" y="92059"/>
                  <a:pt x="30039" y="92179"/>
                  <a:pt x="30039" y="92298"/>
                </a:cubicBezTo>
                <a:cubicBezTo>
                  <a:pt x="30007" y="92417"/>
                  <a:pt x="30007" y="92537"/>
                  <a:pt x="30007" y="92656"/>
                </a:cubicBezTo>
                <a:cubicBezTo>
                  <a:pt x="29976" y="92716"/>
                  <a:pt x="29976" y="92835"/>
                  <a:pt x="29976" y="92955"/>
                </a:cubicBezTo>
                <a:cubicBezTo>
                  <a:pt x="29976" y="93014"/>
                  <a:pt x="29976" y="93074"/>
                  <a:pt x="29945" y="93134"/>
                </a:cubicBezTo>
                <a:cubicBezTo>
                  <a:pt x="29945" y="93194"/>
                  <a:pt x="29945" y="93313"/>
                  <a:pt x="29914" y="93373"/>
                </a:cubicBezTo>
                <a:cubicBezTo>
                  <a:pt x="29914" y="93373"/>
                  <a:pt x="29882" y="93373"/>
                  <a:pt x="29882" y="93373"/>
                </a:cubicBezTo>
                <a:cubicBezTo>
                  <a:pt x="29851" y="93492"/>
                  <a:pt x="29851" y="93552"/>
                  <a:pt x="29851" y="93671"/>
                </a:cubicBezTo>
                <a:cubicBezTo>
                  <a:pt x="29851" y="93671"/>
                  <a:pt x="29851" y="93731"/>
                  <a:pt x="29851" y="93731"/>
                </a:cubicBezTo>
                <a:cubicBezTo>
                  <a:pt x="29851" y="93731"/>
                  <a:pt x="29851" y="93731"/>
                  <a:pt x="29882" y="93731"/>
                </a:cubicBezTo>
                <a:cubicBezTo>
                  <a:pt x="29882" y="93731"/>
                  <a:pt x="29882" y="93791"/>
                  <a:pt x="29882" y="93791"/>
                </a:cubicBezTo>
                <a:cubicBezTo>
                  <a:pt x="29882" y="93850"/>
                  <a:pt x="29851" y="93910"/>
                  <a:pt x="29851" y="93970"/>
                </a:cubicBezTo>
                <a:cubicBezTo>
                  <a:pt x="29851" y="94029"/>
                  <a:pt x="29851" y="94149"/>
                  <a:pt x="29851" y="94268"/>
                </a:cubicBezTo>
                <a:cubicBezTo>
                  <a:pt x="29851" y="94388"/>
                  <a:pt x="29851" y="94626"/>
                  <a:pt x="29882" y="94746"/>
                </a:cubicBezTo>
                <a:cubicBezTo>
                  <a:pt x="29882" y="94805"/>
                  <a:pt x="29882" y="94865"/>
                  <a:pt x="29882" y="94865"/>
                </a:cubicBezTo>
                <a:cubicBezTo>
                  <a:pt x="29882" y="94925"/>
                  <a:pt x="29882" y="94985"/>
                  <a:pt x="29882" y="95044"/>
                </a:cubicBezTo>
                <a:cubicBezTo>
                  <a:pt x="29882" y="95104"/>
                  <a:pt x="29851" y="95223"/>
                  <a:pt x="29820" y="95283"/>
                </a:cubicBezTo>
                <a:cubicBezTo>
                  <a:pt x="29789" y="95402"/>
                  <a:pt x="29820" y="95522"/>
                  <a:pt x="29820" y="95582"/>
                </a:cubicBezTo>
                <a:cubicBezTo>
                  <a:pt x="29820" y="95641"/>
                  <a:pt x="29820" y="95701"/>
                  <a:pt x="29820" y="95761"/>
                </a:cubicBezTo>
                <a:cubicBezTo>
                  <a:pt x="29820" y="95820"/>
                  <a:pt x="29789" y="95880"/>
                  <a:pt x="29789" y="95880"/>
                </a:cubicBezTo>
                <a:cubicBezTo>
                  <a:pt x="29789" y="95940"/>
                  <a:pt x="29789" y="96000"/>
                  <a:pt x="29789" y="96000"/>
                </a:cubicBezTo>
                <a:cubicBezTo>
                  <a:pt x="29789" y="96059"/>
                  <a:pt x="29789" y="96059"/>
                  <a:pt x="29789" y="96119"/>
                </a:cubicBezTo>
                <a:cubicBezTo>
                  <a:pt x="29757" y="96119"/>
                  <a:pt x="29757" y="96179"/>
                  <a:pt x="29757" y="96238"/>
                </a:cubicBezTo>
                <a:cubicBezTo>
                  <a:pt x="29726" y="96298"/>
                  <a:pt x="29726" y="96358"/>
                  <a:pt x="29726" y="96358"/>
                </a:cubicBezTo>
                <a:cubicBezTo>
                  <a:pt x="29726" y="96477"/>
                  <a:pt x="29726" y="96537"/>
                  <a:pt x="29726" y="96597"/>
                </a:cubicBezTo>
                <a:cubicBezTo>
                  <a:pt x="29726" y="96656"/>
                  <a:pt x="29726" y="96656"/>
                  <a:pt x="29726" y="96716"/>
                </a:cubicBezTo>
                <a:cubicBezTo>
                  <a:pt x="29726" y="96776"/>
                  <a:pt x="29695" y="96776"/>
                  <a:pt x="29695" y="96835"/>
                </a:cubicBezTo>
                <a:cubicBezTo>
                  <a:pt x="29663" y="96895"/>
                  <a:pt x="29663" y="96955"/>
                  <a:pt x="29663" y="96955"/>
                </a:cubicBezTo>
                <a:cubicBezTo>
                  <a:pt x="29663" y="97014"/>
                  <a:pt x="29663" y="97074"/>
                  <a:pt x="29632" y="97134"/>
                </a:cubicBezTo>
                <a:cubicBezTo>
                  <a:pt x="29632" y="97194"/>
                  <a:pt x="29632" y="97194"/>
                  <a:pt x="29632" y="97253"/>
                </a:cubicBezTo>
                <a:cubicBezTo>
                  <a:pt x="29632" y="97313"/>
                  <a:pt x="29632" y="97313"/>
                  <a:pt x="29632" y="97373"/>
                </a:cubicBezTo>
                <a:cubicBezTo>
                  <a:pt x="29601" y="97432"/>
                  <a:pt x="29601" y="97492"/>
                  <a:pt x="29570" y="97552"/>
                </a:cubicBezTo>
                <a:cubicBezTo>
                  <a:pt x="29570" y="97611"/>
                  <a:pt x="29538" y="97611"/>
                  <a:pt x="29538" y="97671"/>
                </a:cubicBezTo>
                <a:cubicBezTo>
                  <a:pt x="29507" y="97731"/>
                  <a:pt x="29507" y="97731"/>
                  <a:pt x="29538" y="97791"/>
                </a:cubicBezTo>
                <a:cubicBezTo>
                  <a:pt x="29538" y="97850"/>
                  <a:pt x="29538" y="97910"/>
                  <a:pt x="29538" y="97970"/>
                </a:cubicBezTo>
                <a:cubicBezTo>
                  <a:pt x="29570" y="97970"/>
                  <a:pt x="29570" y="98029"/>
                  <a:pt x="29601" y="98029"/>
                </a:cubicBezTo>
                <a:cubicBezTo>
                  <a:pt x="29601" y="98149"/>
                  <a:pt x="29601" y="98208"/>
                  <a:pt x="29601" y="98268"/>
                </a:cubicBezTo>
                <a:cubicBezTo>
                  <a:pt x="29601" y="98388"/>
                  <a:pt x="29601" y="98447"/>
                  <a:pt x="29570" y="98507"/>
                </a:cubicBezTo>
                <a:cubicBezTo>
                  <a:pt x="29570" y="98567"/>
                  <a:pt x="29570" y="98567"/>
                  <a:pt x="29538" y="98567"/>
                </a:cubicBezTo>
                <a:cubicBezTo>
                  <a:pt x="29538" y="98626"/>
                  <a:pt x="29538" y="98626"/>
                  <a:pt x="29507" y="98686"/>
                </a:cubicBezTo>
                <a:cubicBezTo>
                  <a:pt x="29507" y="98686"/>
                  <a:pt x="29476" y="98686"/>
                  <a:pt x="29476" y="98746"/>
                </a:cubicBezTo>
                <a:cubicBezTo>
                  <a:pt x="29476" y="98746"/>
                  <a:pt x="29476" y="98805"/>
                  <a:pt x="29476" y="98805"/>
                </a:cubicBezTo>
                <a:cubicBezTo>
                  <a:pt x="29476" y="98865"/>
                  <a:pt x="29476" y="98925"/>
                  <a:pt x="29476" y="98985"/>
                </a:cubicBezTo>
                <a:cubicBezTo>
                  <a:pt x="29476" y="99044"/>
                  <a:pt x="29476" y="99044"/>
                  <a:pt x="29476" y="99104"/>
                </a:cubicBezTo>
                <a:cubicBezTo>
                  <a:pt x="29476" y="99164"/>
                  <a:pt x="29476" y="99223"/>
                  <a:pt x="29476" y="99283"/>
                </a:cubicBezTo>
                <a:cubicBezTo>
                  <a:pt x="29476" y="99343"/>
                  <a:pt x="29507" y="99462"/>
                  <a:pt x="29507" y="99582"/>
                </a:cubicBezTo>
                <a:cubicBezTo>
                  <a:pt x="29507" y="99701"/>
                  <a:pt x="29507" y="99761"/>
                  <a:pt x="29507" y="99880"/>
                </a:cubicBezTo>
                <a:cubicBezTo>
                  <a:pt x="29507" y="100000"/>
                  <a:pt x="29507" y="100119"/>
                  <a:pt x="29538" y="100179"/>
                </a:cubicBezTo>
                <a:cubicBezTo>
                  <a:pt x="29538" y="100238"/>
                  <a:pt x="29570" y="100238"/>
                  <a:pt x="29538" y="100298"/>
                </a:cubicBezTo>
                <a:cubicBezTo>
                  <a:pt x="29538" y="100358"/>
                  <a:pt x="29538" y="100417"/>
                  <a:pt x="29538" y="100417"/>
                </a:cubicBezTo>
                <a:cubicBezTo>
                  <a:pt x="29538" y="100477"/>
                  <a:pt x="29538" y="100537"/>
                  <a:pt x="29507" y="100537"/>
                </a:cubicBezTo>
                <a:cubicBezTo>
                  <a:pt x="29507" y="100656"/>
                  <a:pt x="29445" y="100716"/>
                  <a:pt x="29445" y="100835"/>
                </a:cubicBezTo>
                <a:cubicBezTo>
                  <a:pt x="29445" y="100895"/>
                  <a:pt x="29445" y="100895"/>
                  <a:pt x="29445" y="100955"/>
                </a:cubicBezTo>
                <a:cubicBezTo>
                  <a:pt x="29445" y="101014"/>
                  <a:pt x="29445" y="101074"/>
                  <a:pt x="29445" y="101134"/>
                </a:cubicBezTo>
                <a:cubicBezTo>
                  <a:pt x="29445" y="101194"/>
                  <a:pt x="29445" y="101253"/>
                  <a:pt x="29445" y="101313"/>
                </a:cubicBezTo>
                <a:cubicBezTo>
                  <a:pt x="29413" y="101313"/>
                  <a:pt x="29413" y="101373"/>
                  <a:pt x="29382" y="101432"/>
                </a:cubicBezTo>
                <a:cubicBezTo>
                  <a:pt x="29382" y="101492"/>
                  <a:pt x="29351" y="101611"/>
                  <a:pt x="29351" y="101671"/>
                </a:cubicBezTo>
                <a:cubicBezTo>
                  <a:pt x="29351" y="101731"/>
                  <a:pt x="29351" y="101791"/>
                  <a:pt x="29320" y="101850"/>
                </a:cubicBezTo>
                <a:cubicBezTo>
                  <a:pt x="29320" y="101910"/>
                  <a:pt x="29320" y="101910"/>
                  <a:pt x="29320" y="101970"/>
                </a:cubicBezTo>
                <a:cubicBezTo>
                  <a:pt x="29288" y="102029"/>
                  <a:pt x="29288" y="102089"/>
                  <a:pt x="29288" y="102149"/>
                </a:cubicBezTo>
                <a:cubicBezTo>
                  <a:pt x="29288" y="102208"/>
                  <a:pt x="29257" y="102268"/>
                  <a:pt x="29257" y="102268"/>
                </a:cubicBezTo>
                <a:cubicBezTo>
                  <a:pt x="29257" y="102328"/>
                  <a:pt x="29226" y="102388"/>
                  <a:pt x="29226" y="102447"/>
                </a:cubicBezTo>
                <a:cubicBezTo>
                  <a:pt x="29226" y="102447"/>
                  <a:pt x="29195" y="102507"/>
                  <a:pt x="29195" y="102567"/>
                </a:cubicBezTo>
                <a:cubicBezTo>
                  <a:pt x="29163" y="102567"/>
                  <a:pt x="29163" y="102626"/>
                  <a:pt x="29132" y="102686"/>
                </a:cubicBezTo>
                <a:cubicBezTo>
                  <a:pt x="29132" y="102686"/>
                  <a:pt x="29132" y="102746"/>
                  <a:pt x="29132" y="102746"/>
                </a:cubicBezTo>
                <a:cubicBezTo>
                  <a:pt x="29101" y="102805"/>
                  <a:pt x="29132" y="102805"/>
                  <a:pt x="29132" y="102805"/>
                </a:cubicBezTo>
                <a:cubicBezTo>
                  <a:pt x="29132" y="102925"/>
                  <a:pt x="29101" y="102985"/>
                  <a:pt x="29070" y="103044"/>
                </a:cubicBezTo>
                <a:cubicBezTo>
                  <a:pt x="29070" y="103104"/>
                  <a:pt x="29038" y="103164"/>
                  <a:pt x="29038" y="103223"/>
                </a:cubicBezTo>
                <a:cubicBezTo>
                  <a:pt x="29038" y="103283"/>
                  <a:pt x="29007" y="103343"/>
                  <a:pt x="29007" y="103462"/>
                </a:cubicBezTo>
                <a:cubicBezTo>
                  <a:pt x="29007" y="103522"/>
                  <a:pt x="29007" y="103582"/>
                  <a:pt x="28976" y="103582"/>
                </a:cubicBezTo>
                <a:cubicBezTo>
                  <a:pt x="28945" y="103582"/>
                  <a:pt x="28945" y="103582"/>
                  <a:pt x="28945" y="103641"/>
                </a:cubicBezTo>
                <a:cubicBezTo>
                  <a:pt x="28913" y="103641"/>
                  <a:pt x="28945" y="103701"/>
                  <a:pt x="28945" y="103701"/>
                </a:cubicBezTo>
                <a:cubicBezTo>
                  <a:pt x="28945" y="103761"/>
                  <a:pt x="28945" y="103761"/>
                  <a:pt x="28945" y="103820"/>
                </a:cubicBezTo>
                <a:cubicBezTo>
                  <a:pt x="28945" y="103880"/>
                  <a:pt x="28945" y="103940"/>
                  <a:pt x="28913" y="103940"/>
                </a:cubicBezTo>
                <a:cubicBezTo>
                  <a:pt x="28882" y="103940"/>
                  <a:pt x="28882" y="103940"/>
                  <a:pt x="28882" y="103940"/>
                </a:cubicBezTo>
                <a:cubicBezTo>
                  <a:pt x="28851" y="103940"/>
                  <a:pt x="28851" y="103940"/>
                  <a:pt x="28820" y="103940"/>
                </a:cubicBezTo>
                <a:cubicBezTo>
                  <a:pt x="28820" y="104000"/>
                  <a:pt x="28788" y="103940"/>
                  <a:pt x="28757" y="103940"/>
                </a:cubicBezTo>
                <a:cubicBezTo>
                  <a:pt x="28757" y="103940"/>
                  <a:pt x="28757" y="104000"/>
                  <a:pt x="28757" y="104059"/>
                </a:cubicBezTo>
                <a:cubicBezTo>
                  <a:pt x="28757" y="104119"/>
                  <a:pt x="28757" y="104179"/>
                  <a:pt x="28757" y="104179"/>
                </a:cubicBezTo>
                <a:cubicBezTo>
                  <a:pt x="28726" y="104298"/>
                  <a:pt x="28757" y="104358"/>
                  <a:pt x="28788" y="104477"/>
                </a:cubicBezTo>
                <a:cubicBezTo>
                  <a:pt x="28851" y="104656"/>
                  <a:pt x="28788" y="104895"/>
                  <a:pt x="28788" y="105074"/>
                </a:cubicBezTo>
                <a:cubicBezTo>
                  <a:pt x="28788" y="105194"/>
                  <a:pt x="28820" y="105313"/>
                  <a:pt x="28851" y="105373"/>
                </a:cubicBezTo>
                <a:cubicBezTo>
                  <a:pt x="28851" y="105432"/>
                  <a:pt x="28851" y="105492"/>
                  <a:pt x="28882" y="105552"/>
                </a:cubicBezTo>
                <a:cubicBezTo>
                  <a:pt x="28882" y="105611"/>
                  <a:pt x="28882" y="105611"/>
                  <a:pt x="28913" y="105671"/>
                </a:cubicBezTo>
                <a:cubicBezTo>
                  <a:pt x="28913" y="105731"/>
                  <a:pt x="28913" y="105791"/>
                  <a:pt x="28882" y="105791"/>
                </a:cubicBezTo>
                <a:cubicBezTo>
                  <a:pt x="28882" y="105850"/>
                  <a:pt x="28882" y="105850"/>
                  <a:pt x="28882" y="105910"/>
                </a:cubicBezTo>
                <a:cubicBezTo>
                  <a:pt x="28882" y="105910"/>
                  <a:pt x="28882" y="106089"/>
                  <a:pt x="28851" y="106089"/>
                </a:cubicBezTo>
                <a:cubicBezTo>
                  <a:pt x="28851" y="106029"/>
                  <a:pt x="28757" y="106089"/>
                  <a:pt x="28757" y="106149"/>
                </a:cubicBezTo>
                <a:cubicBezTo>
                  <a:pt x="28726" y="106208"/>
                  <a:pt x="28726" y="106208"/>
                  <a:pt x="28726" y="106268"/>
                </a:cubicBezTo>
                <a:cubicBezTo>
                  <a:pt x="28726" y="106328"/>
                  <a:pt x="28726" y="106388"/>
                  <a:pt x="28726" y="106447"/>
                </a:cubicBezTo>
                <a:cubicBezTo>
                  <a:pt x="28694" y="106507"/>
                  <a:pt x="28694" y="106507"/>
                  <a:pt x="28694" y="106567"/>
                </a:cubicBezTo>
                <a:cubicBezTo>
                  <a:pt x="28694" y="106567"/>
                  <a:pt x="28694" y="106626"/>
                  <a:pt x="28694" y="106626"/>
                </a:cubicBezTo>
                <a:cubicBezTo>
                  <a:pt x="28694" y="106686"/>
                  <a:pt x="28694" y="106686"/>
                  <a:pt x="28663" y="106746"/>
                </a:cubicBezTo>
                <a:cubicBezTo>
                  <a:pt x="28663" y="106805"/>
                  <a:pt x="28632" y="106865"/>
                  <a:pt x="28632" y="106925"/>
                </a:cubicBezTo>
                <a:cubicBezTo>
                  <a:pt x="28632" y="106925"/>
                  <a:pt x="28632" y="107044"/>
                  <a:pt x="28632" y="107044"/>
                </a:cubicBezTo>
                <a:cubicBezTo>
                  <a:pt x="28663" y="107104"/>
                  <a:pt x="28663" y="107104"/>
                  <a:pt x="28663" y="107104"/>
                </a:cubicBezTo>
                <a:cubicBezTo>
                  <a:pt x="28663" y="107164"/>
                  <a:pt x="28663" y="107164"/>
                  <a:pt x="28663" y="107223"/>
                </a:cubicBezTo>
                <a:cubicBezTo>
                  <a:pt x="28663" y="107283"/>
                  <a:pt x="28694" y="107283"/>
                  <a:pt x="28694" y="107343"/>
                </a:cubicBezTo>
                <a:cubicBezTo>
                  <a:pt x="28694" y="107343"/>
                  <a:pt x="28694" y="107402"/>
                  <a:pt x="28694" y="107402"/>
                </a:cubicBezTo>
                <a:cubicBezTo>
                  <a:pt x="28694" y="107462"/>
                  <a:pt x="28726" y="107462"/>
                  <a:pt x="28757" y="107462"/>
                </a:cubicBezTo>
                <a:cubicBezTo>
                  <a:pt x="28757" y="107522"/>
                  <a:pt x="28757" y="107522"/>
                  <a:pt x="28757" y="107522"/>
                </a:cubicBezTo>
                <a:cubicBezTo>
                  <a:pt x="28726" y="107582"/>
                  <a:pt x="28726" y="107582"/>
                  <a:pt x="28726" y="107641"/>
                </a:cubicBezTo>
                <a:cubicBezTo>
                  <a:pt x="28757" y="107641"/>
                  <a:pt x="28757" y="107641"/>
                  <a:pt x="28788" y="107641"/>
                </a:cubicBezTo>
                <a:cubicBezTo>
                  <a:pt x="28788" y="107701"/>
                  <a:pt x="28757" y="107641"/>
                  <a:pt x="28726" y="107701"/>
                </a:cubicBezTo>
                <a:cubicBezTo>
                  <a:pt x="28694" y="107701"/>
                  <a:pt x="28694" y="107761"/>
                  <a:pt x="28694" y="107701"/>
                </a:cubicBezTo>
                <a:cubicBezTo>
                  <a:pt x="28663" y="107701"/>
                  <a:pt x="28663" y="107701"/>
                  <a:pt x="28663" y="107701"/>
                </a:cubicBezTo>
                <a:cubicBezTo>
                  <a:pt x="28663" y="107701"/>
                  <a:pt x="28663" y="107641"/>
                  <a:pt x="28663" y="107641"/>
                </a:cubicBezTo>
                <a:cubicBezTo>
                  <a:pt x="28663" y="107582"/>
                  <a:pt x="28632" y="107641"/>
                  <a:pt x="28632" y="107641"/>
                </a:cubicBezTo>
                <a:cubicBezTo>
                  <a:pt x="28632" y="107701"/>
                  <a:pt x="28601" y="107761"/>
                  <a:pt x="28601" y="107761"/>
                </a:cubicBezTo>
                <a:cubicBezTo>
                  <a:pt x="28601" y="107761"/>
                  <a:pt x="28601" y="107820"/>
                  <a:pt x="28601" y="107880"/>
                </a:cubicBezTo>
                <a:cubicBezTo>
                  <a:pt x="28601" y="107940"/>
                  <a:pt x="28569" y="107940"/>
                  <a:pt x="28569" y="108000"/>
                </a:cubicBezTo>
                <a:cubicBezTo>
                  <a:pt x="28538" y="108119"/>
                  <a:pt x="28538" y="108238"/>
                  <a:pt x="28538" y="108298"/>
                </a:cubicBezTo>
                <a:cubicBezTo>
                  <a:pt x="28538" y="108358"/>
                  <a:pt x="28569" y="108417"/>
                  <a:pt x="28569" y="108417"/>
                </a:cubicBezTo>
                <a:cubicBezTo>
                  <a:pt x="28569" y="108537"/>
                  <a:pt x="28569" y="108716"/>
                  <a:pt x="28507" y="108776"/>
                </a:cubicBezTo>
                <a:cubicBezTo>
                  <a:pt x="28507" y="108776"/>
                  <a:pt x="28476" y="108776"/>
                  <a:pt x="28476" y="108835"/>
                </a:cubicBezTo>
                <a:cubicBezTo>
                  <a:pt x="28476" y="108835"/>
                  <a:pt x="28507" y="108835"/>
                  <a:pt x="28507" y="108835"/>
                </a:cubicBezTo>
                <a:cubicBezTo>
                  <a:pt x="28538" y="108835"/>
                  <a:pt x="28538" y="108895"/>
                  <a:pt x="28569" y="108895"/>
                </a:cubicBezTo>
                <a:cubicBezTo>
                  <a:pt x="28601" y="108895"/>
                  <a:pt x="28632" y="108955"/>
                  <a:pt x="28663" y="108955"/>
                </a:cubicBezTo>
                <a:cubicBezTo>
                  <a:pt x="28663" y="109014"/>
                  <a:pt x="28694" y="108955"/>
                  <a:pt x="28726" y="108955"/>
                </a:cubicBezTo>
                <a:cubicBezTo>
                  <a:pt x="28757" y="108895"/>
                  <a:pt x="28726" y="108835"/>
                  <a:pt x="28726" y="108835"/>
                </a:cubicBezTo>
                <a:cubicBezTo>
                  <a:pt x="28726" y="108776"/>
                  <a:pt x="28694" y="108776"/>
                  <a:pt x="28694" y="108776"/>
                </a:cubicBezTo>
                <a:cubicBezTo>
                  <a:pt x="28726" y="108716"/>
                  <a:pt x="28726" y="108716"/>
                  <a:pt x="28726" y="108716"/>
                </a:cubicBezTo>
                <a:cubicBezTo>
                  <a:pt x="28757" y="108716"/>
                  <a:pt x="28788" y="108776"/>
                  <a:pt x="28820" y="108716"/>
                </a:cubicBezTo>
                <a:cubicBezTo>
                  <a:pt x="28820" y="108656"/>
                  <a:pt x="28757" y="108597"/>
                  <a:pt x="28757" y="108597"/>
                </a:cubicBezTo>
                <a:cubicBezTo>
                  <a:pt x="28757" y="108537"/>
                  <a:pt x="28788" y="108537"/>
                  <a:pt x="28788" y="108537"/>
                </a:cubicBezTo>
                <a:cubicBezTo>
                  <a:pt x="28788" y="108537"/>
                  <a:pt x="28820" y="108537"/>
                  <a:pt x="28820" y="108537"/>
                </a:cubicBezTo>
                <a:cubicBezTo>
                  <a:pt x="28820" y="108477"/>
                  <a:pt x="28820" y="108477"/>
                  <a:pt x="28788" y="108477"/>
                </a:cubicBezTo>
                <a:cubicBezTo>
                  <a:pt x="28788" y="108417"/>
                  <a:pt x="28788" y="108417"/>
                  <a:pt x="28757" y="108417"/>
                </a:cubicBezTo>
                <a:cubicBezTo>
                  <a:pt x="28757" y="108417"/>
                  <a:pt x="28757" y="108358"/>
                  <a:pt x="28757" y="108358"/>
                </a:cubicBezTo>
                <a:cubicBezTo>
                  <a:pt x="28726" y="108298"/>
                  <a:pt x="28694" y="108298"/>
                  <a:pt x="28694" y="108238"/>
                </a:cubicBezTo>
                <a:cubicBezTo>
                  <a:pt x="28694" y="108238"/>
                  <a:pt x="28694" y="108238"/>
                  <a:pt x="28726" y="108238"/>
                </a:cubicBezTo>
                <a:cubicBezTo>
                  <a:pt x="28726" y="108238"/>
                  <a:pt x="28726" y="108238"/>
                  <a:pt x="28757" y="108238"/>
                </a:cubicBezTo>
                <a:cubicBezTo>
                  <a:pt x="28757" y="108238"/>
                  <a:pt x="28757" y="108179"/>
                  <a:pt x="28757" y="108179"/>
                </a:cubicBezTo>
                <a:cubicBezTo>
                  <a:pt x="28757" y="108179"/>
                  <a:pt x="28757" y="108119"/>
                  <a:pt x="28757" y="108119"/>
                </a:cubicBezTo>
                <a:cubicBezTo>
                  <a:pt x="28757" y="108059"/>
                  <a:pt x="28788" y="108059"/>
                  <a:pt x="28820" y="108059"/>
                </a:cubicBezTo>
                <a:cubicBezTo>
                  <a:pt x="28851" y="108059"/>
                  <a:pt x="28851" y="108000"/>
                  <a:pt x="28851" y="108000"/>
                </a:cubicBezTo>
                <a:cubicBezTo>
                  <a:pt x="28851" y="107940"/>
                  <a:pt x="28788" y="107940"/>
                  <a:pt x="28820" y="107880"/>
                </a:cubicBezTo>
                <a:cubicBezTo>
                  <a:pt x="28820" y="107880"/>
                  <a:pt x="28820" y="107880"/>
                  <a:pt x="28820" y="107820"/>
                </a:cubicBezTo>
                <a:cubicBezTo>
                  <a:pt x="28820" y="107820"/>
                  <a:pt x="28820" y="107820"/>
                  <a:pt x="28820" y="107820"/>
                </a:cubicBezTo>
                <a:cubicBezTo>
                  <a:pt x="28820" y="107820"/>
                  <a:pt x="28820" y="107820"/>
                  <a:pt x="28820" y="107761"/>
                </a:cubicBezTo>
                <a:cubicBezTo>
                  <a:pt x="28788" y="107761"/>
                  <a:pt x="28788" y="107761"/>
                  <a:pt x="28788" y="107761"/>
                </a:cubicBezTo>
                <a:cubicBezTo>
                  <a:pt x="28788" y="107701"/>
                  <a:pt x="28788" y="107641"/>
                  <a:pt x="28820" y="107641"/>
                </a:cubicBezTo>
                <a:cubicBezTo>
                  <a:pt x="28851" y="107641"/>
                  <a:pt x="28945" y="107641"/>
                  <a:pt x="28945" y="107582"/>
                </a:cubicBezTo>
                <a:cubicBezTo>
                  <a:pt x="28945" y="107522"/>
                  <a:pt x="28945" y="107522"/>
                  <a:pt x="28945" y="107522"/>
                </a:cubicBezTo>
                <a:cubicBezTo>
                  <a:pt x="28976" y="107462"/>
                  <a:pt x="28976" y="107462"/>
                  <a:pt x="29007" y="107522"/>
                </a:cubicBezTo>
                <a:cubicBezTo>
                  <a:pt x="29007" y="107522"/>
                  <a:pt x="29038" y="107522"/>
                  <a:pt x="29070" y="107582"/>
                </a:cubicBezTo>
                <a:cubicBezTo>
                  <a:pt x="29070" y="107582"/>
                  <a:pt x="29101" y="107582"/>
                  <a:pt x="29101" y="107582"/>
                </a:cubicBezTo>
                <a:cubicBezTo>
                  <a:pt x="29132" y="107582"/>
                  <a:pt x="29132" y="107582"/>
                  <a:pt x="29132" y="107641"/>
                </a:cubicBezTo>
                <a:cubicBezTo>
                  <a:pt x="29101" y="107641"/>
                  <a:pt x="29101" y="107641"/>
                  <a:pt x="29101" y="107641"/>
                </a:cubicBezTo>
                <a:cubicBezTo>
                  <a:pt x="29070" y="107641"/>
                  <a:pt x="29070" y="107701"/>
                  <a:pt x="29070" y="107701"/>
                </a:cubicBezTo>
                <a:cubicBezTo>
                  <a:pt x="29070" y="107701"/>
                  <a:pt x="29007" y="107761"/>
                  <a:pt x="29038" y="107761"/>
                </a:cubicBezTo>
                <a:cubicBezTo>
                  <a:pt x="29038" y="107761"/>
                  <a:pt x="29070" y="107761"/>
                  <a:pt x="29070" y="107820"/>
                </a:cubicBezTo>
                <a:cubicBezTo>
                  <a:pt x="29070" y="107820"/>
                  <a:pt x="29070" y="107820"/>
                  <a:pt x="29101" y="107820"/>
                </a:cubicBezTo>
                <a:cubicBezTo>
                  <a:pt x="29132" y="107820"/>
                  <a:pt x="29163" y="107820"/>
                  <a:pt x="29163" y="107820"/>
                </a:cubicBezTo>
                <a:cubicBezTo>
                  <a:pt x="29195" y="107880"/>
                  <a:pt x="29195" y="107940"/>
                  <a:pt x="29195" y="108000"/>
                </a:cubicBezTo>
                <a:cubicBezTo>
                  <a:pt x="29195" y="108000"/>
                  <a:pt x="29195" y="108059"/>
                  <a:pt x="29195" y="108119"/>
                </a:cubicBezTo>
                <a:cubicBezTo>
                  <a:pt x="29195" y="108119"/>
                  <a:pt x="29226" y="108179"/>
                  <a:pt x="29195" y="108179"/>
                </a:cubicBezTo>
                <a:cubicBezTo>
                  <a:pt x="29195" y="108179"/>
                  <a:pt x="29163" y="108179"/>
                  <a:pt x="29163" y="108179"/>
                </a:cubicBezTo>
                <a:cubicBezTo>
                  <a:pt x="29163" y="108179"/>
                  <a:pt x="29163" y="108119"/>
                  <a:pt x="29163" y="108119"/>
                </a:cubicBezTo>
                <a:cubicBezTo>
                  <a:pt x="29163" y="108059"/>
                  <a:pt x="29163" y="108059"/>
                  <a:pt x="29163" y="108000"/>
                </a:cubicBezTo>
                <a:cubicBezTo>
                  <a:pt x="29163" y="108000"/>
                  <a:pt x="29132" y="107940"/>
                  <a:pt x="29101" y="108000"/>
                </a:cubicBezTo>
                <a:cubicBezTo>
                  <a:pt x="29101" y="108000"/>
                  <a:pt x="29101" y="108000"/>
                  <a:pt x="29070" y="108000"/>
                </a:cubicBezTo>
                <a:cubicBezTo>
                  <a:pt x="29070" y="108000"/>
                  <a:pt x="29038" y="108000"/>
                  <a:pt x="29038" y="108059"/>
                </a:cubicBezTo>
                <a:cubicBezTo>
                  <a:pt x="29038" y="108059"/>
                  <a:pt x="29070" y="108059"/>
                  <a:pt x="29070" y="108059"/>
                </a:cubicBezTo>
                <a:cubicBezTo>
                  <a:pt x="29070" y="108059"/>
                  <a:pt x="29070" y="108059"/>
                  <a:pt x="29070" y="108119"/>
                </a:cubicBezTo>
                <a:cubicBezTo>
                  <a:pt x="29070" y="108119"/>
                  <a:pt x="29070" y="108119"/>
                  <a:pt x="29101" y="108179"/>
                </a:cubicBezTo>
                <a:cubicBezTo>
                  <a:pt x="29101" y="108179"/>
                  <a:pt x="29101" y="108179"/>
                  <a:pt x="29101" y="108238"/>
                </a:cubicBezTo>
                <a:cubicBezTo>
                  <a:pt x="29101" y="108238"/>
                  <a:pt x="29070" y="108238"/>
                  <a:pt x="29070" y="108238"/>
                </a:cubicBezTo>
                <a:cubicBezTo>
                  <a:pt x="29070" y="108238"/>
                  <a:pt x="29038" y="108298"/>
                  <a:pt x="29038" y="108298"/>
                </a:cubicBezTo>
                <a:cubicBezTo>
                  <a:pt x="29038" y="108358"/>
                  <a:pt x="29038" y="108417"/>
                  <a:pt x="29038" y="108417"/>
                </a:cubicBezTo>
                <a:cubicBezTo>
                  <a:pt x="29038" y="108417"/>
                  <a:pt x="29038" y="108477"/>
                  <a:pt x="29038" y="108477"/>
                </a:cubicBezTo>
                <a:cubicBezTo>
                  <a:pt x="29038" y="108537"/>
                  <a:pt x="29038" y="108537"/>
                  <a:pt x="29070" y="108597"/>
                </a:cubicBezTo>
                <a:cubicBezTo>
                  <a:pt x="29070" y="108597"/>
                  <a:pt x="29070" y="108597"/>
                  <a:pt x="29070" y="108656"/>
                </a:cubicBezTo>
                <a:cubicBezTo>
                  <a:pt x="29070" y="108656"/>
                  <a:pt x="29070" y="108656"/>
                  <a:pt x="29038" y="108656"/>
                </a:cubicBezTo>
                <a:cubicBezTo>
                  <a:pt x="29007" y="108716"/>
                  <a:pt x="29038" y="108776"/>
                  <a:pt x="29007" y="108835"/>
                </a:cubicBezTo>
                <a:cubicBezTo>
                  <a:pt x="29007" y="108835"/>
                  <a:pt x="28976" y="108895"/>
                  <a:pt x="28976" y="108955"/>
                </a:cubicBezTo>
                <a:cubicBezTo>
                  <a:pt x="28945" y="108955"/>
                  <a:pt x="28945" y="109014"/>
                  <a:pt x="28945" y="109074"/>
                </a:cubicBezTo>
                <a:cubicBezTo>
                  <a:pt x="28976" y="109134"/>
                  <a:pt x="29007" y="109134"/>
                  <a:pt x="28976" y="109194"/>
                </a:cubicBezTo>
                <a:cubicBezTo>
                  <a:pt x="28976" y="109194"/>
                  <a:pt x="28976" y="109253"/>
                  <a:pt x="28976" y="109253"/>
                </a:cubicBezTo>
                <a:cubicBezTo>
                  <a:pt x="29007" y="109253"/>
                  <a:pt x="29007" y="109194"/>
                  <a:pt x="29007" y="109194"/>
                </a:cubicBezTo>
                <a:cubicBezTo>
                  <a:pt x="29038" y="109194"/>
                  <a:pt x="29070" y="109253"/>
                  <a:pt x="29038" y="109313"/>
                </a:cubicBezTo>
                <a:cubicBezTo>
                  <a:pt x="29007" y="109313"/>
                  <a:pt x="29007" y="109253"/>
                  <a:pt x="29007" y="109313"/>
                </a:cubicBezTo>
                <a:cubicBezTo>
                  <a:pt x="28976" y="109313"/>
                  <a:pt x="28976" y="109373"/>
                  <a:pt x="28976" y="109373"/>
                </a:cubicBezTo>
                <a:cubicBezTo>
                  <a:pt x="28976" y="109432"/>
                  <a:pt x="28945" y="109432"/>
                  <a:pt x="28945" y="109492"/>
                </a:cubicBezTo>
                <a:cubicBezTo>
                  <a:pt x="28945" y="109552"/>
                  <a:pt x="28945" y="109552"/>
                  <a:pt x="28945" y="109552"/>
                </a:cubicBezTo>
                <a:cubicBezTo>
                  <a:pt x="28913" y="109611"/>
                  <a:pt x="28913" y="109552"/>
                  <a:pt x="28913" y="109611"/>
                </a:cubicBezTo>
                <a:cubicBezTo>
                  <a:pt x="28882" y="109611"/>
                  <a:pt x="28913" y="109671"/>
                  <a:pt x="28913" y="109671"/>
                </a:cubicBezTo>
                <a:cubicBezTo>
                  <a:pt x="28913" y="109671"/>
                  <a:pt x="28945" y="109671"/>
                  <a:pt x="28945" y="109671"/>
                </a:cubicBezTo>
                <a:cubicBezTo>
                  <a:pt x="28976" y="109671"/>
                  <a:pt x="28976" y="109731"/>
                  <a:pt x="28976" y="109731"/>
                </a:cubicBezTo>
                <a:cubicBezTo>
                  <a:pt x="29007" y="109731"/>
                  <a:pt x="29007" y="109731"/>
                  <a:pt x="29007" y="109731"/>
                </a:cubicBezTo>
                <a:cubicBezTo>
                  <a:pt x="29038" y="109791"/>
                  <a:pt x="29038" y="109850"/>
                  <a:pt x="29070" y="109850"/>
                </a:cubicBezTo>
                <a:cubicBezTo>
                  <a:pt x="29070" y="109850"/>
                  <a:pt x="29132" y="109850"/>
                  <a:pt x="29101" y="109910"/>
                </a:cubicBezTo>
                <a:cubicBezTo>
                  <a:pt x="29101" y="109910"/>
                  <a:pt x="29101" y="109970"/>
                  <a:pt x="29070" y="109970"/>
                </a:cubicBezTo>
                <a:cubicBezTo>
                  <a:pt x="29070" y="109970"/>
                  <a:pt x="29101" y="110029"/>
                  <a:pt x="29101" y="110029"/>
                </a:cubicBezTo>
                <a:cubicBezTo>
                  <a:pt x="29070" y="110089"/>
                  <a:pt x="29038" y="110149"/>
                  <a:pt x="29007" y="110149"/>
                </a:cubicBezTo>
                <a:cubicBezTo>
                  <a:pt x="28976" y="110149"/>
                  <a:pt x="28976" y="110208"/>
                  <a:pt x="28945" y="110208"/>
                </a:cubicBezTo>
                <a:cubicBezTo>
                  <a:pt x="28945" y="110268"/>
                  <a:pt x="28913" y="110268"/>
                  <a:pt x="28913" y="110268"/>
                </a:cubicBezTo>
                <a:cubicBezTo>
                  <a:pt x="28945" y="110268"/>
                  <a:pt x="28945" y="110208"/>
                  <a:pt x="28976" y="110149"/>
                </a:cubicBezTo>
                <a:cubicBezTo>
                  <a:pt x="28976" y="110149"/>
                  <a:pt x="29007" y="110149"/>
                  <a:pt x="29038" y="110089"/>
                </a:cubicBezTo>
                <a:cubicBezTo>
                  <a:pt x="29038" y="110029"/>
                  <a:pt x="29038" y="110029"/>
                  <a:pt x="29038" y="109970"/>
                </a:cubicBezTo>
                <a:cubicBezTo>
                  <a:pt x="29070" y="109970"/>
                  <a:pt x="29101" y="109910"/>
                  <a:pt x="29070" y="109850"/>
                </a:cubicBezTo>
                <a:cubicBezTo>
                  <a:pt x="29038" y="109850"/>
                  <a:pt x="29038" y="109850"/>
                  <a:pt x="29007" y="109791"/>
                </a:cubicBezTo>
                <a:cubicBezTo>
                  <a:pt x="29007" y="109791"/>
                  <a:pt x="29007" y="109791"/>
                  <a:pt x="28976" y="109791"/>
                </a:cubicBezTo>
                <a:cubicBezTo>
                  <a:pt x="28976" y="109791"/>
                  <a:pt x="28976" y="109791"/>
                  <a:pt x="28945" y="109791"/>
                </a:cubicBezTo>
                <a:cubicBezTo>
                  <a:pt x="28945" y="109791"/>
                  <a:pt x="28945" y="109791"/>
                  <a:pt x="28913" y="109791"/>
                </a:cubicBezTo>
                <a:cubicBezTo>
                  <a:pt x="28882" y="109791"/>
                  <a:pt x="28913" y="109850"/>
                  <a:pt x="28913" y="109850"/>
                </a:cubicBezTo>
                <a:cubicBezTo>
                  <a:pt x="28945" y="109910"/>
                  <a:pt x="28913" y="109910"/>
                  <a:pt x="28882" y="109970"/>
                </a:cubicBezTo>
                <a:cubicBezTo>
                  <a:pt x="28882" y="109970"/>
                  <a:pt x="28820" y="109970"/>
                  <a:pt x="28820" y="109970"/>
                </a:cubicBezTo>
                <a:cubicBezTo>
                  <a:pt x="28820" y="110029"/>
                  <a:pt x="28851" y="110029"/>
                  <a:pt x="28851" y="110029"/>
                </a:cubicBezTo>
                <a:cubicBezTo>
                  <a:pt x="28851" y="110029"/>
                  <a:pt x="28851" y="110029"/>
                  <a:pt x="28851" y="110029"/>
                </a:cubicBezTo>
                <a:cubicBezTo>
                  <a:pt x="28851" y="110089"/>
                  <a:pt x="28851" y="110089"/>
                  <a:pt x="28882" y="110089"/>
                </a:cubicBezTo>
                <a:cubicBezTo>
                  <a:pt x="28882" y="110089"/>
                  <a:pt x="28913" y="110089"/>
                  <a:pt x="28882" y="110149"/>
                </a:cubicBezTo>
                <a:cubicBezTo>
                  <a:pt x="28882" y="110149"/>
                  <a:pt x="28882" y="110089"/>
                  <a:pt x="28851" y="110149"/>
                </a:cubicBezTo>
                <a:cubicBezTo>
                  <a:pt x="28851" y="110149"/>
                  <a:pt x="28851" y="110149"/>
                  <a:pt x="28851" y="110149"/>
                </a:cubicBezTo>
                <a:cubicBezTo>
                  <a:pt x="28851" y="110208"/>
                  <a:pt x="28851" y="110208"/>
                  <a:pt x="28882" y="110208"/>
                </a:cubicBezTo>
                <a:cubicBezTo>
                  <a:pt x="28882" y="110268"/>
                  <a:pt x="28882" y="110208"/>
                  <a:pt x="28882" y="110268"/>
                </a:cubicBezTo>
                <a:cubicBezTo>
                  <a:pt x="28882" y="110328"/>
                  <a:pt x="28851" y="110268"/>
                  <a:pt x="28851" y="110328"/>
                </a:cubicBezTo>
                <a:cubicBezTo>
                  <a:pt x="28851" y="110388"/>
                  <a:pt x="28882" y="110388"/>
                  <a:pt x="28882" y="110388"/>
                </a:cubicBezTo>
                <a:cubicBezTo>
                  <a:pt x="28882" y="110447"/>
                  <a:pt x="28851" y="110447"/>
                  <a:pt x="28851" y="110507"/>
                </a:cubicBezTo>
                <a:cubicBezTo>
                  <a:pt x="28851" y="110507"/>
                  <a:pt x="28820" y="110507"/>
                  <a:pt x="28820" y="110567"/>
                </a:cubicBezTo>
                <a:cubicBezTo>
                  <a:pt x="28851" y="110567"/>
                  <a:pt x="28851" y="110567"/>
                  <a:pt x="28851" y="110507"/>
                </a:cubicBezTo>
                <a:cubicBezTo>
                  <a:pt x="28882" y="110507"/>
                  <a:pt x="28882" y="110507"/>
                  <a:pt x="28882" y="110507"/>
                </a:cubicBezTo>
                <a:cubicBezTo>
                  <a:pt x="28913" y="110507"/>
                  <a:pt x="28945" y="110567"/>
                  <a:pt x="28945" y="110626"/>
                </a:cubicBezTo>
                <a:cubicBezTo>
                  <a:pt x="28945" y="110626"/>
                  <a:pt x="28976" y="110626"/>
                  <a:pt x="29007" y="110686"/>
                </a:cubicBezTo>
                <a:cubicBezTo>
                  <a:pt x="29007" y="110686"/>
                  <a:pt x="29038" y="110686"/>
                  <a:pt x="29038" y="110686"/>
                </a:cubicBezTo>
                <a:cubicBezTo>
                  <a:pt x="29038" y="110686"/>
                  <a:pt x="29007" y="110686"/>
                  <a:pt x="29007" y="110686"/>
                </a:cubicBezTo>
                <a:cubicBezTo>
                  <a:pt x="28976" y="110626"/>
                  <a:pt x="28945" y="110626"/>
                  <a:pt x="28945" y="110626"/>
                </a:cubicBezTo>
                <a:cubicBezTo>
                  <a:pt x="28913" y="110567"/>
                  <a:pt x="28913" y="110507"/>
                  <a:pt x="28882" y="110567"/>
                </a:cubicBezTo>
                <a:cubicBezTo>
                  <a:pt x="28882" y="110626"/>
                  <a:pt x="28882" y="110626"/>
                  <a:pt x="28851" y="110626"/>
                </a:cubicBezTo>
                <a:cubicBezTo>
                  <a:pt x="28851" y="110686"/>
                  <a:pt x="28851" y="110686"/>
                  <a:pt x="28820" y="110686"/>
                </a:cubicBezTo>
                <a:cubicBezTo>
                  <a:pt x="28820" y="110686"/>
                  <a:pt x="28820" y="110746"/>
                  <a:pt x="28820" y="110746"/>
                </a:cubicBezTo>
                <a:cubicBezTo>
                  <a:pt x="28820" y="110805"/>
                  <a:pt x="28820" y="110805"/>
                  <a:pt x="28820" y="110805"/>
                </a:cubicBezTo>
                <a:cubicBezTo>
                  <a:pt x="28788" y="110865"/>
                  <a:pt x="28788" y="110925"/>
                  <a:pt x="28788" y="110985"/>
                </a:cubicBezTo>
                <a:cubicBezTo>
                  <a:pt x="28788" y="110985"/>
                  <a:pt x="28820" y="110925"/>
                  <a:pt x="28820" y="110925"/>
                </a:cubicBezTo>
                <a:cubicBezTo>
                  <a:pt x="28820" y="110865"/>
                  <a:pt x="28820" y="110865"/>
                  <a:pt x="28851" y="110865"/>
                </a:cubicBezTo>
                <a:cubicBezTo>
                  <a:pt x="28851" y="110865"/>
                  <a:pt x="28851" y="110865"/>
                  <a:pt x="28851" y="110865"/>
                </a:cubicBezTo>
                <a:cubicBezTo>
                  <a:pt x="28882" y="110805"/>
                  <a:pt x="28913" y="110865"/>
                  <a:pt x="28882" y="110865"/>
                </a:cubicBezTo>
                <a:cubicBezTo>
                  <a:pt x="28851" y="110925"/>
                  <a:pt x="28820" y="110865"/>
                  <a:pt x="28820" y="110925"/>
                </a:cubicBezTo>
                <a:cubicBezTo>
                  <a:pt x="28820" y="110985"/>
                  <a:pt x="28820" y="111044"/>
                  <a:pt x="28788" y="111044"/>
                </a:cubicBezTo>
                <a:cubicBezTo>
                  <a:pt x="28788" y="111104"/>
                  <a:pt x="28757" y="111104"/>
                  <a:pt x="28757" y="111164"/>
                </a:cubicBezTo>
                <a:cubicBezTo>
                  <a:pt x="28757" y="111223"/>
                  <a:pt x="28757" y="111223"/>
                  <a:pt x="28757" y="111283"/>
                </a:cubicBezTo>
                <a:cubicBezTo>
                  <a:pt x="28757" y="111283"/>
                  <a:pt x="28726" y="111462"/>
                  <a:pt x="28757" y="111402"/>
                </a:cubicBezTo>
                <a:cubicBezTo>
                  <a:pt x="28757" y="111402"/>
                  <a:pt x="28757" y="111343"/>
                  <a:pt x="28788" y="111343"/>
                </a:cubicBezTo>
                <a:cubicBezTo>
                  <a:pt x="28788" y="111343"/>
                  <a:pt x="28788" y="111402"/>
                  <a:pt x="28788" y="111402"/>
                </a:cubicBezTo>
                <a:cubicBezTo>
                  <a:pt x="28788" y="111462"/>
                  <a:pt x="28788" y="111462"/>
                  <a:pt x="28757" y="111522"/>
                </a:cubicBezTo>
                <a:cubicBezTo>
                  <a:pt x="28726" y="111582"/>
                  <a:pt x="28726" y="111582"/>
                  <a:pt x="28694" y="111641"/>
                </a:cubicBezTo>
                <a:cubicBezTo>
                  <a:pt x="28694" y="111641"/>
                  <a:pt x="28663" y="111701"/>
                  <a:pt x="28663" y="111641"/>
                </a:cubicBezTo>
                <a:cubicBezTo>
                  <a:pt x="28663" y="111641"/>
                  <a:pt x="28663" y="111582"/>
                  <a:pt x="28663" y="111582"/>
                </a:cubicBezTo>
                <a:cubicBezTo>
                  <a:pt x="28663" y="111522"/>
                  <a:pt x="28694" y="111522"/>
                  <a:pt x="28694" y="111462"/>
                </a:cubicBezTo>
                <a:cubicBezTo>
                  <a:pt x="28726" y="111402"/>
                  <a:pt x="28726" y="111283"/>
                  <a:pt x="28694" y="111283"/>
                </a:cubicBezTo>
                <a:cubicBezTo>
                  <a:pt x="28663" y="111283"/>
                  <a:pt x="28632" y="111283"/>
                  <a:pt x="28632" y="111343"/>
                </a:cubicBezTo>
                <a:cubicBezTo>
                  <a:pt x="28632" y="111343"/>
                  <a:pt x="28663" y="111343"/>
                  <a:pt x="28663" y="111402"/>
                </a:cubicBezTo>
                <a:cubicBezTo>
                  <a:pt x="28663" y="111402"/>
                  <a:pt x="28632" y="111402"/>
                  <a:pt x="28632" y="111402"/>
                </a:cubicBezTo>
                <a:cubicBezTo>
                  <a:pt x="28601" y="111402"/>
                  <a:pt x="28601" y="111343"/>
                  <a:pt x="28601" y="111283"/>
                </a:cubicBezTo>
                <a:cubicBezTo>
                  <a:pt x="28632" y="111283"/>
                  <a:pt x="28663" y="111223"/>
                  <a:pt x="28663" y="111164"/>
                </a:cubicBezTo>
                <a:cubicBezTo>
                  <a:pt x="28632" y="111164"/>
                  <a:pt x="28632" y="111164"/>
                  <a:pt x="28632" y="111164"/>
                </a:cubicBezTo>
                <a:cubicBezTo>
                  <a:pt x="28632" y="111164"/>
                  <a:pt x="28632" y="111164"/>
                  <a:pt x="28632" y="111104"/>
                </a:cubicBezTo>
                <a:cubicBezTo>
                  <a:pt x="28601" y="111104"/>
                  <a:pt x="28601" y="111104"/>
                  <a:pt x="28601" y="111044"/>
                </a:cubicBezTo>
                <a:cubicBezTo>
                  <a:pt x="28601" y="111044"/>
                  <a:pt x="28601" y="111044"/>
                  <a:pt x="28601" y="110985"/>
                </a:cubicBezTo>
                <a:cubicBezTo>
                  <a:pt x="28569" y="110985"/>
                  <a:pt x="28569" y="110985"/>
                  <a:pt x="28569" y="110985"/>
                </a:cubicBezTo>
                <a:cubicBezTo>
                  <a:pt x="28538" y="110985"/>
                  <a:pt x="28538" y="110985"/>
                  <a:pt x="28538" y="110985"/>
                </a:cubicBezTo>
                <a:cubicBezTo>
                  <a:pt x="28507" y="111044"/>
                  <a:pt x="28507" y="110985"/>
                  <a:pt x="28507" y="110985"/>
                </a:cubicBezTo>
                <a:cubicBezTo>
                  <a:pt x="28476" y="110985"/>
                  <a:pt x="28476" y="111104"/>
                  <a:pt x="28444" y="111104"/>
                </a:cubicBezTo>
                <a:cubicBezTo>
                  <a:pt x="28444" y="111104"/>
                  <a:pt x="28444" y="111044"/>
                  <a:pt x="28444" y="111044"/>
                </a:cubicBezTo>
                <a:cubicBezTo>
                  <a:pt x="28413" y="110985"/>
                  <a:pt x="28413" y="111044"/>
                  <a:pt x="28413" y="111044"/>
                </a:cubicBezTo>
                <a:cubicBezTo>
                  <a:pt x="28382" y="111044"/>
                  <a:pt x="28382" y="111044"/>
                  <a:pt x="28382" y="110985"/>
                </a:cubicBezTo>
                <a:cubicBezTo>
                  <a:pt x="28382" y="110985"/>
                  <a:pt x="28351" y="110985"/>
                  <a:pt x="28351" y="110985"/>
                </a:cubicBezTo>
                <a:cubicBezTo>
                  <a:pt x="28319" y="110985"/>
                  <a:pt x="28319" y="111044"/>
                  <a:pt x="28288" y="111044"/>
                </a:cubicBezTo>
                <a:cubicBezTo>
                  <a:pt x="28257" y="111044"/>
                  <a:pt x="28257" y="111044"/>
                  <a:pt x="28226" y="111044"/>
                </a:cubicBezTo>
                <a:cubicBezTo>
                  <a:pt x="28226" y="111104"/>
                  <a:pt x="28257" y="111104"/>
                  <a:pt x="28257" y="111104"/>
                </a:cubicBezTo>
                <a:cubicBezTo>
                  <a:pt x="28288" y="111104"/>
                  <a:pt x="28288" y="111164"/>
                  <a:pt x="28288" y="111164"/>
                </a:cubicBezTo>
                <a:cubicBezTo>
                  <a:pt x="28288" y="111223"/>
                  <a:pt x="28257" y="111164"/>
                  <a:pt x="28257" y="111164"/>
                </a:cubicBezTo>
                <a:cubicBezTo>
                  <a:pt x="28257" y="111164"/>
                  <a:pt x="28226" y="111164"/>
                  <a:pt x="28226" y="111223"/>
                </a:cubicBezTo>
                <a:cubicBezTo>
                  <a:pt x="28226" y="111223"/>
                  <a:pt x="28257" y="111223"/>
                  <a:pt x="28257" y="111223"/>
                </a:cubicBezTo>
                <a:cubicBezTo>
                  <a:pt x="28257" y="111283"/>
                  <a:pt x="28288" y="111283"/>
                  <a:pt x="28288" y="111223"/>
                </a:cubicBezTo>
                <a:cubicBezTo>
                  <a:pt x="28319" y="111223"/>
                  <a:pt x="28319" y="111223"/>
                  <a:pt x="28319" y="111223"/>
                </a:cubicBezTo>
                <a:cubicBezTo>
                  <a:pt x="28351" y="111164"/>
                  <a:pt x="28319" y="111164"/>
                  <a:pt x="28351" y="111164"/>
                </a:cubicBezTo>
                <a:cubicBezTo>
                  <a:pt x="28351" y="111104"/>
                  <a:pt x="28351" y="111104"/>
                  <a:pt x="28351" y="111104"/>
                </a:cubicBezTo>
                <a:cubicBezTo>
                  <a:pt x="28382" y="111164"/>
                  <a:pt x="28351" y="111164"/>
                  <a:pt x="28351" y="111223"/>
                </a:cubicBezTo>
                <a:cubicBezTo>
                  <a:pt x="28351" y="111223"/>
                  <a:pt x="28351" y="111283"/>
                  <a:pt x="28319" y="111343"/>
                </a:cubicBezTo>
                <a:cubicBezTo>
                  <a:pt x="28319" y="111343"/>
                  <a:pt x="28288" y="111343"/>
                  <a:pt x="28257" y="111343"/>
                </a:cubicBezTo>
                <a:cubicBezTo>
                  <a:pt x="28257" y="111343"/>
                  <a:pt x="28226" y="111343"/>
                  <a:pt x="28226" y="111343"/>
                </a:cubicBezTo>
                <a:cubicBezTo>
                  <a:pt x="28194" y="111402"/>
                  <a:pt x="28226" y="111402"/>
                  <a:pt x="28226" y="111402"/>
                </a:cubicBezTo>
                <a:cubicBezTo>
                  <a:pt x="28257" y="111402"/>
                  <a:pt x="28226" y="111462"/>
                  <a:pt x="28226" y="111462"/>
                </a:cubicBezTo>
                <a:cubicBezTo>
                  <a:pt x="28194" y="111462"/>
                  <a:pt x="28194" y="111462"/>
                  <a:pt x="28194" y="111462"/>
                </a:cubicBezTo>
                <a:cubicBezTo>
                  <a:pt x="28163" y="111462"/>
                  <a:pt x="28163" y="111522"/>
                  <a:pt x="28132" y="111582"/>
                </a:cubicBezTo>
                <a:cubicBezTo>
                  <a:pt x="28101" y="111582"/>
                  <a:pt x="28069" y="111582"/>
                  <a:pt x="28069" y="111641"/>
                </a:cubicBezTo>
                <a:cubicBezTo>
                  <a:pt x="28038" y="111641"/>
                  <a:pt x="28007" y="111701"/>
                  <a:pt x="28007" y="111761"/>
                </a:cubicBezTo>
                <a:cubicBezTo>
                  <a:pt x="28038" y="111820"/>
                  <a:pt x="28038" y="111820"/>
                  <a:pt x="28038" y="111880"/>
                </a:cubicBezTo>
                <a:cubicBezTo>
                  <a:pt x="28069" y="111880"/>
                  <a:pt x="28069" y="111940"/>
                  <a:pt x="28101" y="111940"/>
                </a:cubicBezTo>
                <a:cubicBezTo>
                  <a:pt x="28132" y="111940"/>
                  <a:pt x="28163" y="111940"/>
                  <a:pt x="28132" y="111880"/>
                </a:cubicBezTo>
                <a:cubicBezTo>
                  <a:pt x="28132" y="111880"/>
                  <a:pt x="28132" y="111820"/>
                  <a:pt x="28132" y="111820"/>
                </a:cubicBezTo>
                <a:cubicBezTo>
                  <a:pt x="28132" y="111761"/>
                  <a:pt x="28132" y="111761"/>
                  <a:pt x="28101" y="111761"/>
                </a:cubicBezTo>
                <a:cubicBezTo>
                  <a:pt x="28101" y="111761"/>
                  <a:pt x="28101" y="111701"/>
                  <a:pt x="28101" y="111701"/>
                </a:cubicBezTo>
                <a:cubicBezTo>
                  <a:pt x="28132" y="111701"/>
                  <a:pt x="28132" y="111701"/>
                  <a:pt x="28163" y="111701"/>
                </a:cubicBezTo>
                <a:cubicBezTo>
                  <a:pt x="28194" y="111701"/>
                  <a:pt x="28194" y="111701"/>
                  <a:pt x="28226" y="111641"/>
                </a:cubicBezTo>
                <a:cubicBezTo>
                  <a:pt x="28226" y="111641"/>
                  <a:pt x="28257" y="111701"/>
                  <a:pt x="28257" y="111761"/>
                </a:cubicBezTo>
                <a:cubicBezTo>
                  <a:pt x="28257" y="111761"/>
                  <a:pt x="28288" y="111820"/>
                  <a:pt x="28288" y="111820"/>
                </a:cubicBezTo>
                <a:cubicBezTo>
                  <a:pt x="28319" y="111820"/>
                  <a:pt x="28319" y="111820"/>
                  <a:pt x="28319" y="111820"/>
                </a:cubicBezTo>
                <a:cubicBezTo>
                  <a:pt x="28351" y="111820"/>
                  <a:pt x="28351" y="111880"/>
                  <a:pt x="28351" y="111880"/>
                </a:cubicBezTo>
                <a:cubicBezTo>
                  <a:pt x="28382" y="111880"/>
                  <a:pt x="28382" y="111940"/>
                  <a:pt x="28413" y="111940"/>
                </a:cubicBezTo>
                <a:cubicBezTo>
                  <a:pt x="28444" y="111940"/>
                  <a:pt x="28476" y="111940"/>
                  <a:pt x="28444" y="111880"/>
                </a:cubicBezTo>
                <a:cubicBezTo>
                  <a:pt x="28444" y="111880"/>
                  <a:pt x="28413" y="111880"/>
                  <a:pt x="28413" y="111820"/>
                </a:cubicBezTo>
                <a:cubicBezTo>
                  <a:pt x="28444" y="111820"/>
                  <a:pt x="28444" y="111820"/>
                  <a:pt x="28476" y="111820"/>
                </a:cubicBezTo>
                <a:cubicBezTo>
                  <a:pt x="28476" y="111820"/>
                  <a:pt x="28476" y="111820"/>
                  <a:pt x="28507" y="111820"/>
                </a:cubicBezTo>
                <a:cubicBezTo>
                  <a:pt x="28507" y="111820"/>
                  <a:pt x="28507" y="111820"/>
                  <a:pt x="28538" y="111880"/>
                </a:cubicBezTo>
                <a:cubicBezTo>
                  <a:pt x="28538" y="111880"/>
                  <a:pt x="28538" y="111880"/>
                  <a:pt x="28538" y="111880"/>
                </a:cubicBezTo>
                <a:cubicBezTo>
                  <a:pt x="28569" y="111940"/>
                  <a:pt x="28569" y="111940"/>
                  <a:pt x="28569" y="112000"/>
                </a:cubicBezTo>
                <a:cubicBezTo>
                  <a:pt x="28601" y="112000"/>
                  <a:pt x="28601" y="112000"/>
                  <a:pt x="28601" y="112000"/>
                </a:cubicBezTo>
                <a:cubicBezTo>
                  <a:pt x="28601" y="112000"/>
                  <a:pt x="28632" y="112000"/>
                  <a:pt x="28632" y="112000"/>
                </a:cubicBezTo>
                <a:cubicBezTo>
                  <a:pt x="28663" y="112059"/>
                  <a:pt x="28663" y="112059"/>
                  <a:pt x="28663" y="112119"/>
                </a:cubicBezTo>
                <a:cubicBezTo>
                  <a:pt x="28632" y="112179"/>
                  <a:pt x="28632" y="112179"/>
                  <a:pt x="28601" y="112179"/>
                </a:cubicBezTo>
                <a:cubicBezTo>
                  <a:pt x="28601" y="112238"/>
                  <a:pt x="28601" y="112298"/>
                  <a:pt x="28569" y="112298"/>
                </a:cubicBezTo>
                <a:cubicBezTo>
                  <a:pt x="28569" y="112238"/>
                  <a:pt x="28569" y="112238"/>
                  <a:pt x="28569" y="112179"/>
                </a:cubicBezTo>
                <a:cubicBezTo>
                  <a:pt x="28569" y="112179"/>
                  <a:pt x="28538" y="112238"/>
                  <a:pt x="28538" y="112238"/>
                </a:cubicBezTo>
                <a:cubicBezTo>
                  <a:pt x="28507" y="112238"/>
                  <a:pt x="28413" y="112358"/>
                  <a:pt x="28444" y="112417"/>
                </a:cubicBezTo>
                <a:cubicBezTo>
                  <a:pt x="28476" y="112417"/>
                  <a:pt x="28476" y="112417"/>
                  <a:pt x="28476" y="112417"/>
                </a:cubicBezTo>
                <a:cubicBezTo>
                  <a:pt x="28507" y="112477"/>
                  <a:pt x="28507" y="112537"/>
                  <a:pt x="28538" y="112537"/>
                </a:cubicBezTo>
                <a:cubicBezTo>
                  <a:pt x="28538" y="112537"/>
                  <a:pt x="28569" y="112537"/>
                  <a:pt x="28569" y="112537"/>
                </a:cubicBezTo>
                <a:cubicBezTo>
                  <a:pt x="28601" y="112537"/>
                  <a:pt x="28601" y="112537"/>
                  <a:pt x="28601" y="112537"/>
                </a:cubicBezTo>
                <a:cubicBezTo>
                  <a:pt x="28569" y="112537"/>
                  <a:pt x="28569" y="112537"/>
                  <a:pt x="28569" y="112537"/>
                </a:cubicBezTo>
                <a:cubicBezTo>
                  <a:pt x="28538" y="112537"/>
                  <a:pt x="28538" y="112537"/>
                  <a:pt x="28538" y="112597"/>
                </a:cubicBezTo>
                <a:cubicBezTo>
                  <a:pt x="28538" y="112656"/>
                  <a:pt x="28538" y="112597"/>
                  <a:pt x="28538" y="112597"/>
                </a:cubicBezTo>
                <a:cubicBezTo>
                  <a:pt x="28507" y="112597"/>
                  <a:pt x="28507" y="112597"/>
                  <a:pt x="28507" y="112537"/>
                </a:cubicBezTo>
                <a:cubicBezTo>
                  <a:pt x="28507" y="112537"/>
                  <a:pt x="28476" y="112477"/>
                  <a:pt x="28444" y="112537"/>
                </a:cubicBezTo>
                <a:cubicBezTo>
                  <a:pt x="28444" y="112537"/>
                  <a:pt x="28413" y="112597"/>
                  <a:pt x="28413" y="112597"/>
                </a:cubicBezTo>
                <a:cubicBezTo>
                  <a:pt x="28382" y="112597"/>
                  <a:pt x="28351" y="112597"/>
                  <a:pt x="28382" y="112656"/>
                </a:cubicBezTo>
                <a:cubicBezTo>
                  <a:pt x="28382" y="112656"/>
                  <a:pt x="28382" y="112656"/>
                  <a:pt x="28413" y="112656"/>
                </a:cubicBezTo>
                <a:cubicBezTo>
                  <a:pt x="28413" y="112656"/>
                  <a:pt x="28413" y="112656"/>
                  <a:pt x="28413" y="112656"/>
                </a:cubicBezTo>
                <a:cubicBezTo>
                  <a:pt x="28413" y="112716"/>
                  <a:pt x="28413" y="112656"/>
                  <a:pt x="28444" y="112656"/>
                </a:cubicBezTo>
                <a:cubicBezTo>
                  <a:pt x="28444" y="112656"/>
                  <a:pt x="28476" y="112656"/>
                  <a:pt x="28476" y="112656"/>
                </a:cubicBezTo>
                <a:cubicBezTo>
                  <a:pt x="28507" y="112656"/>
                  <a:pt x="28507" y="112656"/>
                  <a:pt x="28538" y="112656"/>
                </a:cubicBezTo>
                <a:cubicBezTo>
                  <a:pt x="28538" y="112656"/>
                  <a:pt x="28538" y="112656"/>
                  <a:pt x="28538" y="112656"/>
                </a:cubicBezTo>
                <a:cubicBezTo>
                  <a:pt x="28569" y="112716"/>
                  <a:pt x="28569" y="112656"/>
                  <a:pt x="28569" y="112716"/>
                </a:cubicBezTo>
                <a:cubicBezTo>
                  <a:pt x="28569" y="112716"/>
                  <a:pt x="28538" y="112716"/>
                  <a:pt x="28538" y="112716"/>
                </a:cubicBezTo>
                <a:cubicBezTo>
                  <a:pt x="28507" y="112716"/>
                  <a:pt x="28507" y="112716"/>
                  <a:pt x="28476" y="112716"/>
                </a:cubicBezTo>
                <a:cubicBezTo>
                  <a:pt x="28476" y="112776"/>
                  <a:pt x="28444" y="112776"/>
                  <a:pt x="28476" y="112776"/>
                </a:cubicBezTo>
                <a:cubicBezTo>
                  <a:pt x="28476" y="112835"/>
                  <a:pt x="28476" y="112835"/>
                  <a:pt x="28476" y="112835"/>
                </a:cubicBezTo>
                <a:cubicBezTo>
                  <a:pt x="28507" y="112835"/>
                  <a:pt x="28538" y="112835"/>
                  <a:pt x="28569" y="112835"/>
                </a:cubicBezTo>
                <a:cubicBezTo>
                  <a:pt x="28569" y="112835"/>
                  <a:pt x="28569" y="112835"/>
                  <a:pt x="28601" y="112835"/>
                </a:cubicBezTo>
                <a:cubicBezTo>
                  <a:pt x="28601" y="112835"/>
                  <a:pt x="28632" y="112835"/>
                  <a:pt x="28632" y="112835"/>
                </a:cubicBezTo>
                <a:cubicBezTo>
                  <a:pt x="28632" y="112835"/>
                  <a:pt x="28632" y="112835"/>
                  <a:pt x="28663" y="112835"/>
                </a:cubicBezTo>
                <a:cubicBezTo>
                  <a:pt x="28663" y="112835"/>
                  <a:pt x="28663" y="112835"/>
                  <a:pt x="28663" y="112835"/>
                </a:cubicBezTo>
                <a:cubicBezTo>
                  <a:pt x="28694" y="112835"/>
                  <a:pt x="28694" y="112835"/>
                  <a:pt x="28694" y="112835"/>
                </a:cubicBezTo>
                <a:cubicBezTo>
                  <a:pt x="28726" y="112776"/>
                  <a:pt x="28726" y="112776"/>
                  <a:pt x="28694" y="112776"/>
                </a:cubicBezTo>
                <a:cubicBezTo>
                  <a:pt x="28694" y="112776"/>
                  <a:pt x="28632" y="112776"/>
                  <a:pt x="28663" y="112716"/>
                </a:cubicBezTo>
                <a:cubicBezTo>
                  <a:pt x="28663" y="112716"/>
                  <a:pt x="28694" y="112716"/>
                  <a:pt x="28694" y="112716"/>
                </a:cubicBezTo>
                <a:cubicBezTo>
                  <a:pt x="28726" y="112656"/>
                  <a:pt x="28726" y="112656"/>
                  <a:pt x="28726" y="112597"/>
                </a:cubicBezTo>
                <a:cubicBezTo>
                  <a:pt x="28726" y="112597"/>
                  <a:pt x="28726" y="112537"/>
                  <a:pt x="28726" y="112537"/>
                </a:cubicBezTo>
                <a:cubicBezTo>
                  <a:pt x="28757" y="112537"/>
                  <a:pt x="28726" y="112656"/>
                  <a:pt x="28726" y="112716"/>
                </a:cubicBezTo>
                <a:cubicBezTo>
                  <a:pt x="28757" y="112716"/>
                  <a:pt x="28757" y="112716"/>
                  <a:pt x="28757" y="112716"/>
                </a:cubicBezTo>
                <a:cubicBezTo>
                  <a:pt x="28757" y="112776"/>
                  <a:pt x="28757" y="112776"/>
                  <a:pt x="28788" y="112776"/>
                </a:cubicBezTo>
                <a:cubicBezTo>
                  <a:pt x="28788" y="112835"/>
                  <a:pt x="28788" y="112776"/>
                  <a:pt x="28820" y="112835"/>
                </a:cubicBezTo>
                <a:cubicBezTo>
                  <a:pt x="28820" y="112835"/>
                  <a:pt x="28757" y="112835"/>
                  <a:pt x="28757" y="112835"/>
                </a:cubicBezTo>
                <a:cubicBezTo>
                  <a:pt x="28757" y="112895"/>
                  <a:pt x="28757" y="112895"/>
                  <a:pt x="28788" y="112895"/>
                </a:cubicBezTo>
                <a:cubicBezTo>
                  <a:pt x="28788" y="112895"/>
                  <a:pt x="28788" y="112895"/>
                  <a:pt x="28788" y="112955"/>
                </a:cubicBezTo>
                <a:cubicBezTo>
                  <a:pt x="28788" y="113014"/>
                  <a:pt x="28820" y="112955"/>
                  <a:pt x="28851" y="113014"/>
                </a:cubicBezTo>
                <a:cubicBezTo>
                  <a:pt x="28851" y="113014"/>
                  <a:pt x="28882" y="113014"/>
                  <a:pt x="28882" y="112955"/>
                </a:cubicBezTo>
                <a:cubicBezTo>
                  <a:pt x="28882" y="113014"/>
                  <a:pt x="28882" y="113074"/>
                  <a:pt x="28851" y="113014"/>
                </a:cubicBezTo>
                <a:cubicBezTo>
                  <a:pt x="28820" y="113014"/>
                  <a:pt x="28820" y="113014"/>
                  <a:pt x="28820" y="113014"/>
                </a:cubicBezTo>
                <a:cubicBezTo>
                  <a:pt x="28820" y="113014"/>
                  <a:pt x="28788" y="113014"/>
                  <a:pt x="28788" y="113014"/>
                </a:cubicBezTo>
                <a:cubicBezTo>
                  <a:pt x="28757" y="113014"/>
                  <a:pt x="28757" y="112955"/>
                  <a:pt x="28757" y="112955"/>
                </a:cubicBezTo>
                <a:cubicBezTo>
                  <a:pt x="28726" y="112955"/>
                  <a:pt x="28694" y="112955"/>
                  <a:pt x="28694" y="112895"/>
                </a:cubicBezTo>
                <a:cubicBezTo>
                  <a:pt x="28632" y="112895"/>
                  <a:pt x="28601" y="112835"/>
                  <a:pt x="28538" y="112835"/>
                </a:cubicBezTo>
                <a:cubicBezTo>
                  <a:pt x="28507" y="112835"/>
                  <a:pt x="28507" y="112835"/>
                  <a:pt x="28476" y="112835"/>
                </a:cubicBezTo>
                <a:cubicBezTo>
                  <a:pt x="28476" y="112835"/>
                  <a:pt x="28444" y="112835"/>
                  <a:pt x="28444" y="112835"/>
                </a:cubicBezTo>
                <a:cubicBezTo>
                  <a:pt x="28444" y="112835"/>
                  <a:pt x="28444" y="112835"/>
                  <a:pt x="28444" y="112895"/>
                </a:cubicBezTo>
                <a:cubicBezTo>
                  <a:pt x="28413" y="112895"/>
                  <a:pt x="28413" y="112895"/>
                  <a:pt x="28413" y="112895"/>
                </a:cubicBezTo>
                <a:cubicBezTo>
                  <a:pt x="28413" y="112895"/>
                  <a:pt x="28413" y="112895"/>
                  <a:pt x="28413" y="112955"/>
                </a:cubicBezTo>
                <a:cubicBezTo>
                  <a:pt x="28413" y="112955"/>
                  <a:pt x="28444" y="112955"/>
                  <a:pt x="28444" y="112955"/>
                </a:cubicBezTo>
                <a:cubicBezTo>
                  <a:pt x="28476" y="112955"/>
                  <a:pt x="28476" y="113014"/>
                  <a:pt x="28507" y="113014"/>
                </a:cubicBezTo>
                <a:cubicBezTo>
                  <a:pt x="28507" y="113074"/>
                  <a:pt x="28507" y="113074"/>
                  <a:pt x="28507" y="113074"/>
                </a:cubicBezTo>
                <a:cubicBezTo>
                  <a:pt x="28507" y="113134"/>
                  <a:pt x="28507" y="113134"/>
                  <a:pt x="28538" y="113134"/>
                </a:cubicBezTo>
                <a:cubicBezTo>
                  <a:pt x="28538" y="113194"/>
                  <a:pt x="28538" y="113134"/>
                  <a:pt x="28569" y="113194"/>
                </a:cubicBezTo>
                <a:cubicBezTo>
                  <a:pt x="28569" y="113194"/>
                  <a:pt x="28601" y="113194"/>
                  <a:pt x="28601" y="113194"/>
                </a:cubicBezTo>
                <a:cubicBezTo>
                  <a:pt x="28601" y="113194"/>
                  <a:pt x="28632" y="113194"/>
                  <a:pt x="28632" y="113253"/>
                </a:cubicBezTo>
                <a:cubicBezTo>
                  <a:pt x="28663" y="113253"/>
                  <a:pt x="28632" y="113253"/>
                  <a:pt x="28632" y="113313"/>
                </a:cubicBezTo>
                <a:cubicBezTo>
                  <a:pt x="28632" y="113313"/>
                  <a:pt x="28663" y="113373"/>
                  <a:pt x="28632" y="113373"/>
                </a:cubicBezTo>
                <a:cubicBezTo>
                  <a:pt x="28601" y="113373"/>
                  <a:pt x="28601" y="113373"/>
                  <a:pt x="28601" y="113313"/>
                </a:cubicBezTo>
                <a:cubicBezTo>
                  <a:pt x="28601" y="113313"/>
                  <a:pt x="28569" y="113253"/>
                  <a:pt x="28538" y="113253"/>
                </a:cubicBezTo>
                <a:cubicBezTo>
                  <a:pt x="28538" y="113313"/>
                  <a:pt x="28538" y="113313"/>
                  <a:pt x="28538" y="113313"/>
                </a:cubicBezTo>
                <a:cubicBezTo>
                  <a:pt x="28507" y="113373"/>
                  <a:pt x="28507" y="113373"/>
                  <a:pt x="28507" y="113373"/>
                </a:cubicBezTo>
                <a:cubicBezTo>
                  <a:pt x="28507" y="113432"/>
                  <a:pt x="28507" y="113432"/>
                  <a:pt x="28507" y="113492"/>
                </a:cubicBezTo>
                <a:cubicBezTo>
                  <a:pt x="28507" y="113492"/>
                  <a:pt x="28538" y="113492"/>
                  <a:pt x="28507" y="113552"/>
                </a:cubicBezTo>
                <a:cubicBezTo>
                  <a:pt x="28507" y="113552"/>
                  <a:pt x="28507" y="113552"/>
                  <a:pt x="28476" y="113552"/>
                </a:cubicBezTo>
                <a:cubicBezTo>
                  <a:pt x="28476" y="113552"/>
                  <a:pt x="28476" y="113611"/>
                  <a:pt x="28476" y="113611"/>
                </a:cubicBezTo>
                <a:cubicBezTo>
                  <a:pt x="28476" y="113611"/>
                  <a:pt x="28476" y="113671"/>
                  <a:pt x="28476" y="113671"/>
                </a:cubicBezTo>
                <a:cubicBezTo>
                  <a:pt x="28476" y="113671"/>
                  <a:pt x="28444" y="113671"/>
                  <a:pt x="28444" y="113671"/>
                </a:cubicBezTo>
                <a:cubicBezTo>
                  <a:pt x="28444" y="113611"/>
                  <a:pt x="28476" y="113552"/>
                  <a:pt x="28444" y="113492"/>
                </a:cubicBezTo>
                <a:cubicBezTo>
                  <a:pt x="28444" y="113492"/>
                  <a:pt x="28413" y="113492"/>
                  <a:pt x="28413" y="113492"/>
                </a:cubicBezTo>
                <a:cubicBezTo>
                  <a:pt x="28382" y="113492"/>
                  <a:pt x="28413" y="113432"/>
                  <a:pt x="28413" y="113432"/>
                </a:cubicBezTo>
                <a:cubicBezTo>
                  <a:pt x="28444" y="113432"/>
                  <a:pt x="28444" y="113432"/>
                  <a:pt x="28444" y="113373"/>
                </a:cubicBezTo>
                <a:cubicBezTo>
                  <a:pt x="28444" y="113373"/>
                  <a:pt x="28444" y="113373"/>
                  <a:pt x="28444" y="113313"/>
                </a:cubicBezTo>
                <a:cubicBezTo>
                  <a:pt x="28413" y="113313"/>
                  <a:pt x="28413" y="113313"/>
                  <a:pt x="28413" y="113253"/>
                </a:cubicBezTo>
                <a:cubicBezTo>
                  <a:pt x="28413" y="113253"/>
                  <a:pt x="28413" y="113253"/>
                  <a:pt x="28413" y="113194"/>
                </a:cubicBezTo>
                <a:cubicBezTo>
                  <a:pt x="28413" y="113194"/>
                  <a:pt x="28413" y="113194"/>
                  <a:pt x="28413" y="113134"/>
                </a:cubicBezTo>
                <a:cubicBezTo>
                  <a:pt x="28413" y="113134"/>
                  <a:pt x="28382" y="113134"/>
                  <a:pt x="28382" y="113074"/>
                </a:cubicBezTo>
                <a:cubicBezTo>
                  <a:pt x="28382" y="113074"/>
                  <a:pt x="28382" y="112955"/>
                  <a:pt x="28382" y="112955"/>
                </a:cubicBezTo>
                <a:cubicBezTo>
                  <a:pt x="28382" y="112955"/>
                  <a:pt x="28351" y="113014"/>
                  <a:pt x="28351" y="113014"/>
                </a:cubicBezTo>
                <a:cubicBezTo>
                  <a:pt x="28351" y="113014"/>
                  <a:pt x="28319" y="113014"/>
                  <a:pt x="28319" y="113074"/>
                </a:cubicBezTo>
                <a:cubicBezTo>
                  <a:pt x="28351" y="113074"/>
                  <a:pt x="28351" y="113074"/>
                  <a:pt x="28351" y="113074"/>
                </a:cubicBezTo>
                <a:cubicBezTo>
                  <a:pt x="28351" y="113074"/>
                  <a:pt x="28351" y="113134"/>
                  <a:pt x="28351" y="113134"/>
                </a:cubicBezTo>
                <a:cubicBezTo>
                  <a:pt x="28351" y="113134"/>
                  <a:pt x="28351" y="113194"/>
                  <a:pt x="28351" y="113194"/>
                </a:cubicBezTo>
                <a:cubicBezTo>
                  <a:pt x="28351" y="113194"/>
                  <a:pt x="28351" y="113253"/>
                  <a:pt x="28351" y="113253"/>
                </a:cubicBezTo>
                <a:cubicBezTo>
                  <a:pt x="28351" y="113253"/>
                  <a:pt x="28351" y="113253"/>
                  <a:pt x="28319" y="113253"/>
                </a:cubicBezTo>
                <a:cubicBezTo>
                  <a:pt x="28319" y="113253"/>
                  <a:pt x="28319" y="113194"/>
                  <a:pt x="28319" y="113194"/>
                </a:cubicBezTo>
                <a:cubicBezTo>
                  <a:pt x="28288" y="113194"/>
                  <a:pt x="28288" y="113194"/>
                  <a:pt x="28288" y="113253"/>
                </a:cubicBezTo>
                <a:cubicBezTo>
                  <a:pt x="28288" y="113253"/>
                  <a:pt x="28257" y="113313"/>
                  <a:pt x="28257" y="113373"/>
                </a:cubicBezTo>
                <a:cubicBezTo>
                  <a:pt x="28288" y="113373"/>
                  <a:pt x="28319" y="113432"/>
                  <a:pt x="28319" y="113432"/>
                </a:cubicBezTo>
                <a:cubicBezTo>
                  <a:pt x="28319" y="113432"/>
                  <a:pt x="28351" y="113373"/>
                  <a:pt x="28351" y="113432"/>
                </a:cubicBezTo>
                <a:cubicBezTo>
                  <a:pt x="28382" y="113432"/>
                  <a:pt x="28351" y="113432"/>
                  <a:pt x="28351" y="113492"/>
                </a:cubicBezTo>
                <a:cubicBezTo>
                  <a:pt x="28319" y="113492"/>
                  <a:pt x="28319" y="113492"/>
                  <a:pt x="28319" y="113492"/>
                </a:cubicBezTo>
                <a:cubicBezTo>
                  <a:pt x="28288" y="113492"/>
                  <a:pt x="28288" y="113492"/>
                  <a:pt x="28288" y="113552"/>
                </a:cubicBezTo>
                <a:cubicBezTo>
                  <a:pt x="28257" y="113552"/>
                  <a:pt x="28257" y="113611"/>
                  <a:pt x="28288" y="113671"/>
                </a:cubicBezTo>
                <a:cubicBezTo>
                  <a:pt x="28288" y="113671"/>
                  <a:pt x="28288" y="113671"/>
                  <a:pt x="28288" y="113671"/>
                </a:cubicBezTo>
                <a:cubicBezTo>
                  <a:pt x="28288" y="113731"/>
                  <a:pt x="28288" y="113731"/>
                  <a:pt x="28319" y="113791"/>
                </a:cubicBezTo>
                <a:cubicBezTo>
                  <a:pt x="28319" y="113791"/>
                  <a:pt x="28351" y="113791"/>
                  <a:pt x="28351" y="113850"/>
                </a:cubicBezTo>
                <a:cubicBezTo>
                  <a:pt x="28351" y="113910"/>
                  <a:pt x="28319" y="113910"/>
                  <a:pt x="28319" y="113970"/>
                </a:cubicBezTo>
                <a:cubicBezTo>
                  <a:pt x="28319" y="113970"/>
                  <a:pt x="28319" y="113970"/>
                  <a:pt x="28319" y="114029"/>
                </a:cubicBezTo>
                <a:cubicBezTo>
                  <a:pt x="28319" y="114029"/>
                  <a:pt x="28351" y="114029"/>
                  <a:pt x="28351" y="114089"/>
                </a:cubicBezTo>
                <a:cubicBezTo>
                  <a:pt x="28319" y="114029"/>
                  <a:pt x="28319" y="114029"/>
                  <a:pt x="28319" y="113970"/>
                </a:cubicBezTo>
                <a:cubicBezTo>
                  <a:pt x="28319" y="113910"/>
                  <a:pt x="28319" y="113910"/>
                  <a:pt x="28319" y="113850"/>
                </a:cubicBezTo>
                <a:cubicBezTo>
                  <a:pt x="28319" y="113791"/>
                  <a:pt x="28319" y="113791"/>
                  <a:pt x="28288" y="113791"/>
                </a:cubicBezTo>
                <a:cubicBezTo>
                  <a:pt x="28288" y="113731"/>
                  <a:pt x="28257" y="113791"/>
                  <a:pt x="28257" y="113791"/>
                </a:cubicBezTo>
                <a:cubicBezTo>
                  <a:pt x="28226" y="113791"/>
                  <a:pt x="28194" y="113791"/>
                  <a:pt x="28194" y="113791"/>
                </a:cubicBezTo>
                <a:cubicBezTo>
                  <a:pt x="28194" y="113791"/>
                  <a:pt x="28194" y="113850"/>
                  <a:pt x="28194" y="113850"/>
                </a:cubicBezTo>
                <a:cubicBezTo>
                  <a:pt x="28194" y="113910"/>
                  <a:pt x="28226" y="113910"/>
                  <a:pt x="28257" y="113910"/>
                </a:cubicBezTo>
                <a:cubicBezTo>
                  <a:pt x="28257" y="113970"/>
                  <a:pt x="28226" y="114029"/>
                  <a:pt x="28226" y="114029"/>
                </a:cubicBezTo>
                <a:cubicBezTo>
                  <a:pt x="28194" y="114029"/>
                  <a:pt x="28194" y="113970"/>
                  <a:pt x="28163" y="113970"/>
                </a:cubicBezTo>
                <a:cubicBezTo>
                  <a:pt x="28163" y="113970"/>
                  <a:pt x="28163" y="114029"/>
                  <a:pt x="28132" y="114029"/>
                </a:cubicBezTo>
                <a:cubicBezTo>
                  <a:pt x="28132" y="113970"/>
                  <a:pt x="28132" y="113970"/>
                  <a:pt x="28101" y="114029"/>
                </a:cubicBezTo>
                <a:cubicBezTo>
                  <a:pt x="28101" y="114029"/>
                  <a:pt x="28101" y="114029"/>
                  <a:pt x="28132" y="114089"/>
                </a:cubicBezTo>
                <a:cubicBezTo>
                  <a:pt x="28132" y="114089"/>
                  <a:pt x="28132" y="114089"/>
                  <a:pt x="28132" y="114149"/>
                </a:cubicBezTo>
                <a:cubicBezTo>
                  <a:pt x="28132" y="114149"/>
                  <a:pt x="28132" y="114208"/>
                  <a:pt x="28132" y="114208"/>
                </a:cubicBezTo>
                <a:cubicBezTo>
                  <a:pt x="28163" y="114208"/>
                  <a:pt x="28163" y="114268"/>
                  <a:pt x="28163" y="114268"/>
                </a:cubicBezTo>
                <a:cubicBezTo>
                  <a:pt x="28163" y="114268"/>
                  <a:pt x="28194" y="114328"/>
                  <a:pt x="28194" y="114328"/>
                </a:cubicBezTo>
                <a:cubicBezTo>
                  <a:pt x="28194" y="114388"/>
                  <a:pt x="28194" y="114388"/>
                  <a:pt x="28226" y="114447"/>
                </a:cubicBezTo>
                <a:cubicBezTo>
                  <a:pt x="28226" y="114507"/>
                  <a:pt x="28257" y="114507"/>
                  <a:pt x="28288" y="114447"/>
                </a:cubicBezTo>
                <a:cubicBezTo>
                  <a:pt x="28288" y="114388"/>
                  <a:pt x="28288" y="114328"/>
                  <a:pt x="28288" y="114328"/>
                </a:cubicBezTo>
                <a:cubicBezTo>
                  <a:pt x="28288" y="114268"/>
                  <a:pt x="28288" y="114268"/>
                  <a:pt x="28288" y="114208"/>
                </a:cubicBezTo>
                <a:cubicBezTo>
                  <a:pt x="28288" y="114208"/>
                  <a:pt x="28257" y="114208"/>
                  <a:pt x="28288" y="114208"/>
                </a:cubicBezTo>
                <a:cubicBezTo>
                  <a:pt x="28319" y="114208"/>
                  <a:pt x="28319" y="114208"/>
                  <a:pt x="28319" y="114208"/>
                </a:cubicBezTo>
                <a:cubicBezTo>
                  <a:pt x="28319" y="114208"/>
                  <a:pt x="28351" y="114268"/>
                  <a:pt x="28351" y="114268"/>
                </a:cubicBezTo>
                <a:cubicBezTo>
                  <a:pt x="28351" y="114268"/>
                  <a:pt x="28351" y="114268"/>
                  <a:pt x="28351" y="114268"/>
                </a:cubicBezTo>
                <a:cubicBezTo>
                  <a:pt x="28319" y="114328"/>
                  <a:pt x="28319" y="114268"/>
                  <a:pt x="28319" y="114328"/>
                </a:cubicBezTo>
                <a:cubicBezTo>
                  <a:pt x="28319" y="114388"/>
                  <a:pt x="28351" y="114388"/>
                  <a:pt x="28351" y="114447"/>
                </a:cubicBezTo>
                <a:cubicBezTo>
                  <a:pt x="28351" y="114447"/>
                  <a:pt x="28351" y="114447"/>
                  <a:pt x="28319" y="114507"/>
                </a:cubicBezTo>
                <a:cubicBezTo>
                  <a:pt x="28319" y="114507"/>
                  <a:pt x="28319" y="114507"/>
                  <a:pt x="28319" y="114567"/>
                </a:cubicBezTo>
                <a:cubicBezTo>
                  <a:pt x="28319" y="114567"/>
                  <a:pt x="28382" y="114507"/>
                  <a:pt x="28382" y="114567"/>
                </a:cubicBezTo>
                <a:cubicBezTo>
                  <a:pt x="28382" y="114567"/>
                  <a:pt x="28382" y="114567"/>
                  <a:pt x="28382" y="114567"/>
                </a:cubicBezTo>
                <a:cubicBezTo>
                  <a:pt x="28351" y="114626"/>
                  <a:pt x="28288" y="114626"/>
                  <a:pt x="28351" y="114626"/>
                </a:cubicBezTo>
                <a:cubicBezTo>
                  <a:pt x="28351" y="114686"/>
                  <a:pt x="28382" y="114686"/>
                  <a:pt x="28413" y="114686"/>
                </a:cubicBezTo>
                <a:cubicBezTo>
                  <a:pt x="28444" y="114626"/>
                  <a:pt x="28444" y="114626"/>
                  <a:pt x="28444" y="114567"/>
                </a:cubicBezTo>
                <a:cubicBezTo>
                  <a:pt x="28476" y="114507"/>
                  <a:pt x="28476" y="114507"/>
                  <a:pt x="28476" y="114447"/>
                </a:cubicBezTo>
                <a:cubicBezTo>
                  <a:pt x="28476" y="114388"/>
                  <a:pt x="28476" y="114328"/>
                  <a:pt x="28476" y="114268"/>
                </a:cubicBezTo>
                <a:cubicBezTo>
                  <a:pt x="28476" y="114268"/>
                  <a:pt x="28444" y="114268"/>
                  <a:pt x="28444" y="114208"/>
                </a:cubicBezTo>
                <a:cubicBezTo>
                  <a:pt x="28444" y="114149"/>
                  <a:pt x="28476" y="114149"/>
                  <a:pt x="28476" y="114149"/>
                </a:cubicBezTo>
                <a:cubicBezTo>
                  <a:pt x="28476" y="114149"/>
                  <a:pt x="28444" y="114089"/>
                  <a:pt x="28444" y="114089"/>
                </a:cubicBezTo>
                <a:cubicBezTo>
                  <a:pt x="28444" y="114089"/>
                  <a:pt x="28476" y="114029"/>
                  <a:pt x="28476" y="114089"/>
                </a:cubicBezTo>
                <a:cubicBezTo>
                  <a:pt x="28476" y="114089"/>
                  <a:pt x="28476" y="114089"/>
                  <a:pt x="28476" y="114089"/>
                </a:cubicBezTo>
                <a:cubicBezTo>
                  <a:pt x="28507" y="114089"/>
                  <a:pt x="28507" y="114149"/>
                  <a:pt x="28507" y="114149"/>
                </a:cubicBezTo>
                <a:cubicBezTo>
                  <a:pt x="28507" y="114149"/>
                  <a:pt x="28507" y="114208"/>
                  <a:pt x="28538" y="114208"/>
                </a:cubicBezTo>
                <a:cubicBezTo>
                  <a:pt x="28538" y="114208"/>
                  <a:pt x="28569" y="114208"/>
                  <a:pt x="28569" y="114208"/>
                </a:cubicBezTo>
                <a:cubicBezTo>
                  <a:pt x="28569" y="114208"/>
                  <a:pt x="28569" y="114149"/>
                  <a:pt x="28569" y="114149"/>
                </a:cubicBezTo>
                <a:cubicBezTo>
                  <a:pt x="28569" y="114089"/>
                  <a:pt x="28601" y="114089"/>
                  <a:pt x="28601" y="114089"/>
                </a:cubicBezTo>
                <a:cubicBezTo>
                  <a:pt x="28601" y="114029"/>
                  <a:pt x="28569" y="114029"/>
                  <a:pt x="28569" y="114029"/>
                </a:cubicBezTo>
                <a:cubicBezTo>
                  <a:pt x="28569" y="113970"/>
                  <a:pt x="28601" y="113910"/>
                  <a:pt x="28632" y="113910"/>
                </a:cubicBezTo>
                <a:cubicBezTo>
                  <a:pt x="28632" y="113850"/>
                  <a:pt x="28601" y="113731"/>
                  <a:pt x="28632" y="113791"/>
                </a:cubicBezTo>
                <a:cubicBezTo>
                  <a:pt x="28663" y="113791"/>
                  <a:pt x="28632" y="113850"/>
                  <a:pt x="28632" y="113910"/>
                </a:cubicBezTo>
                <a:cubicBezTo>
                  <a:pt x="28632" y="113970"/>
                  <a:pt x="28632" y="113970"/>
                  <a:pt x="28632" y="114029"/>
                </a:cubicBezTo>
                <a:cubicBezTo>
                  <a:pt x="28601" y="114089"/>
                  <a:pt x="28601" y="114149"/>
                  <a:pt x="28601" y="114149"/>
                </a:cubicBezTo>
                <a:cubicBezTo>
                  <a:pt x="28601" y="114208"/>
                  <a:pt x="28601" y="114208"/>
                  <a:pt x="28601" y="114208"/>
                </a:cubicBezTo>
                <a:cubicBezTo>
                  <a:pt x="28632" y="114149"/>
                  <a:pt x="28663" y="114149"/>
                  <a:pt x="28632" y="114208"/>
                </a:cubicBezTo>
                <a:cubicBezTo>
                  <a:pt x="28632" y="114208"/>
                  <a:pt x="28601" y="114208"/>
                  <a:pt x="28569" y="114208"/>
                </a:cubicBezTo>
                <a:cubicBezTo>
                  <a:pt x="28569" y="114208"/>
                  <a:pt x="28538" y="114268"/>
                  <a:pt x="28538" y="114328"/>
                </a:cubicBezTo>
                <a:cubicBezTo>
                  <a:pt x="28507" y="114328"/>
                  <a:pt x="28507" y="114388"/>
                  <a:pt x="28538" y="114388"/>
                </a:cubicBezTo>
                <a:cubicBezTo>
                  <a:pt x="28538" y="114388"/>
                  <a:pt x="28569" y="114388"/>
                  <a:pt x="28538" y="114388"/>
                </a:cubicBezTo>
                <a:cubicBezTo>
                  <a:pt x="28538" y="114447"/>
                  <a:pt x="28507" y="114447"/>
                  <a:pt x="28507" y="114447"/>
                </a:cubicBezTo>
                <a:cubicBezTo>
                  <a:pt x="28507" y="114507"/>
                  <a:pt x="28538" y="114507"/>
                  <a:pt x="28538" y="114507"/>
                </a:cubicBezTo>
                <a:cubicBezTo>
                  <a:pt x="28569" y="114567"/>
                  <a:pt x="28569" y="114567"/>
                  <a:pt x="28601" y="114567"/>
                </a:cubicBezTo>
                <a:cubicBezTo>
                  <a:pt x="28601" y="114626"/>
                  <a:pt x="28632" y="114567"/>
                  <a:pt x="28632" y="114567"/>
                </a:cubicBezTo>
                <a:cubicBezTo>
                  <a:pt x="28663" y="114507"/>
                  <a:pt x="28663" y="114567"/>
                  <a:pt x="28632" y="114626"/>
                </a:cubicBezTo>
                <a:cubicBezTo>
                  <a:pt x="28632" y="114626"/>
                  <a:pt x="28632" y="114626"/>
                  <a:pt x="28632" y="114686"/>
                </a:cubicBezTo>
                <a:cubicBezTo>
                  <a:pt x="28601" y="114686"/>
                  <a:pt x="28601" y="114626"/>
                  <a:pt x="28601" y="114626"/>
                </a:cubicBezTo>
                <a:cubicBezTo>
                  <a:pt x="28569" y="114626"/>
                  <a:pt x="28569" y="114626"/>
                  <a:pt x="28569" y="114626"/>
                </a:cubicBezTo>
                <a:cubicBezTo>
                  <a:pt x="28569" y="114567"/>
                  <a:pt x="28569" y="114567"/>
                  <a:pt x="28538" y="114567"/>
                </a:cubicBezTo>
                <a:cubicBezTo>
                  <a:pt x="28507" y="114567"/>
                  <a:pt x="28507" y="114626"/>
                  <a:pt x="28507" y="114626"/>
                </a:cubicBezTo>
                <a:cubicBezTo>
                  <a:pt x="28507" y="114686"/>
                  <a:pt x="28538" y="114686"/>
                  <a:pt x="28538" y="114686"/>
                </a:cubicBezTo>
                <a:cubicBezTo>
                  <a:pt x="28538" y="114686"/>
                  <a:pt x="28538" y="114746"/>
                  <a:pt x="28538" y="114746"/>
                </a:cubicBezTo>
                <a:cubicBezTo>
                  <a:pt x="28538" y="114746"/>
                  <a:pt x="28569" y="114805"/>
                  <a:pt x="28569" y="114805"/>
                </a:cubicBezTo>
                <a:cubicBezTo>
                  <a:pt x="28569" y="114805"/>
                  <a:pt x="28569" y="114865"/>
                  <a:pt x="28569" y="114805"/>
                </a:cubicBezTo>
                <a:cubicBezTo>
                  <a:pt x="28569" y="114805"/>
                  <a:pt x="28538" y="114805"/>
                  <a:pt x="28538" y="114805"/>
                </a:cubicBezTo>
                <a:cubicBezTo>
                  <a:pt x="28538" y="114746"/>
                  <a:pt x="28538" y="114746"/>
                  <a:pt x="28507" y="114746"/>
                </a:cubicBezTo>
                <a:cubicBezTo>
                  <a:pt x="28507" y="114686"/>
                  <a:pt x="28476" y="114686"/>
                  <a:pt x="28476" y="114686"/>
                </a:cubicBezTo>
                <a:cubicBezTo>
                  <a:pt x="28444" y="114746"/>
                  <a:pt x="28444" y="114746"/>
                  <a:pt x="28444" y="114746"/>
                </a:cubicBezTo>
                <a:cubicBezTo>
                  <a:pt x="28444" y="114805"/>
                  <a:pt x="28413" y="114805"/>
                  <a:pt x="28413" y="114805"/>
                </a:cubicBezTo>
                <a:cubicBezTo>
                  <a:pt x="28413" y="114805"/>
                  <a:pt x="28382" y="114805"/>
                  <a:pt x="28382" y="114805"/>
                </a:cubicBezTo>
                <a:cubicBezTo>
                  <a:pt x="28382" y="114805"/>
                  <a:pt x="28413" y="114865"/>
                  <a:pt x="28413" y="114865"/>
                </a:cubicBezTo>
                <a:cubicBezTo>
                  <a:pt x="28413" y="114865"/>
                  <a:pt x="28413" y="114865"/>
                  <a:pt x="28413" y="114865"/>
                </a:cubicBezTo>
                <a:cubicBezTo>
                  <a:pt x="28444" y="114925"/>
                  <a:pt x="28476" y="114925"/>
                  <a:pt x="28476" y="114925"/>
                </a:cubicBezTo>
                <a:cubicBezTo>
                  <a:pt x="28507" y="114985"/>
                  <a:pt x="28538" y="114985"/>
                  <a:pt x="28569" y="114985"/>
                </a:cubicBezTo>
                <a:cubicBezTo>
                  <a:pt x="28569" y="114985"/>
                  <a:pt x="28569" y="115044"/>
                  <a:pt x="28601" y="115044"/>
                </a:cubicBezTo>
                <a:cubicBezTo>
                  <a:pt x="28601" y="115044"/>
                  <a:pt x="28632" y="114985"/>
                  <a:pt x="28632" y="115044"/>
                </a:cubicBezTo>
                <a:cubicBezTo>
                  <a:pt x="28632" y="115044"/>
                  <a:pt x="28632" y="115104"/>
                  <a:pt x="28632" y="115104"/>
                </a:cubicBezTo>
                <a:cubicBezTo>
                  <a:pt x="28632" y="115104"/>
                  <a:pt x="28632" y="115044"/>
                  <a:pt x="28601" y="115104"/>
                </a:cubicBezTo>
                <a:cubicBezTo>
                  <a:pt x="28601" y="115104"/>
                  <a:pt x="28601" y="115164"/>
                  <a:pt x="28569" y="115104"/>
                </a:cubicBezTo>
                <a:cubicBezTo>
                  <a:pt x="28569" y="115104"/>
                  <a:pt x="28569" y="115104"/>
                  <a:pt x="28569" y="115044"/>
                </a:cubicBezTo>
                <a:cubicBezTo>
                  <a:pt x="28538" y="115044"/>
                  <a:pt x="28538" y="115044"/>
                  <a:pt x="28538" y="115104"/>
                </a:cubicBezTo>
                <a:cubicBezTo>
                  <a:pt x="28538" y="115104"/>
                  <a:pt x="28538" y="115104"/>
                  <a:pt x="28538" y="115164"/>
                </a:cubicBezTo>
                <a:cubicBezTo>
                  <a:pt x="28569" y="115164"/>
                  <a:pt x="28569" y="115164"/>
                  <a:pt x="28569" y="115223"/>
                </a:cubicBezTo>
                <a:cubicBezTo>
                  <a:pt x="28569" y="115223"/>
                  <a:pt x="28569" y="115223"/>
                  <a:pt x="28569" y="115283"/>
                </a:cubicBezTo>
                <a:cubicBezTo>
                  <a:pt x="28601" y="115343"/>
                  <a:pt x="28632" y="115402"/>
                  <a:pt x="28663" y="115343"/>
                </a:cubicBezTo>
                <a:cubicBezTo>
                  <a:pt x="28694" y="115343"/>
                  <a:pt x="28694" y="115283"/>
                  <a:pt x="28694" y="115283"/>
                </a:cubicBezTo>
                <a:cubicBezTo>
                  <a:pt x="28726" y="115223"/>
                  <a:pt x="28726" y="115164"/>
                  <a:pt x="28726" y="115104"/>
                </a:cubicBezTo>
                <a:cubicBezTo>
                  <a:pt x="28726" y="115104"/>
                  <a:pt x="28726" y="115104"/>
                  <a:pt x="28726" y="115044"/>
                </a:cubicBezTo>
                <a:cubicBezTo>
                  <a:pt x="28726" y="115044"/>
                  <a:pt x="28757" y="115044"/>
                  <a:pt x="28726" y="115104"/>
                </a:cubicBezTo>
                <a:cubicBezTo>
                  <a:pt x="28726" y="115104"/>
                  <a:pt x="28726" y="115104"/>
                  <a:pt x="28726" y="115164"/>
                </a:cubicBezTo>
                <a:cubicBezTo>
                  <a:pt x="28726" y="115164"/>
                  <a:pt x="28726" y="115164"/>
                  <a:pt x="28757" y="115164"/>
                </a:cubicBezTo>
                <a:cubicBezTo>
                  <a:pt x="28757" y="115164"/>
                  <a:pt x="28757" y="115223"/>
                  <a:pt x="28757" y="115223"/>
                </a:cubicBezTo>
                <a:cubicBezTo>
                  <a:pt x="28726" y="115223"/>
                  <a:pt x="28726" y="115223"/>
                  <a:pt x="28726" y="115223"/>
                </a:cubicBezTo>
                <a:cubicBezTo>
                  <a:pt x="28726" y="115283"/>
                  <a:pt x="28726" y="115283"/>
                  <a:pt x="28726" y="115283"/>
                </a:cubicBezTo>
                <a:cubicBezTo>
                  <a:pt x="28726" y="115343"/>
                  <a:pt x="28726" y="115343"/>
                  <a:pt x="28726" y="115343"/>
                </a:cubicBezTo>
                <a:cubicBezTo>
                  <a:pt x="28726" y="115402"/>
                  <a:pt x="28726" y="115522"/>
                  <a:pt x="28694" y="115462"/>
                </a:cubicBezTo>
                <a:cubicBezTo>
                  <a:pt x="28694" y="115462"/>
                  <a:pt x="28694" y="115402"/>
                  <a:pt x="28663" y="115402"/>
                </a:cubicBezTo>
                <a:cubicBezTo>
                  <a:pt x="28663" y="115402"/>
                  <a:pt x="28632" y="115402"/>
                  <a:pt x="28632" y="115402"/>
                </a:cubicBezTo>
                <a:cubicBezTo>
                  <a:pt x="28601" y="115402"/>
                  <a:pt x="28601" y="115402"/>
                  <a:pt x="28601" y="115462"/>
                </a:cubicBezTo>
                <a:cubicBezTo>
                  <a:pt x="28569" y="115462"/>
                  <a:pt x="28569" y="115462"/>
                  <a:pt x="28569" y="115462"/>
                </a:cubicBezTo>
                <a:cubicBezTo>
                  <a:pt x="28538" y="115462"/>
                  <a:pt x="28538" y="115582"/>
                  <a:pt x="28538" y="115582"/>
                </a:cubicBezTo>
                <a:cubicBezTo>
                  <a:pt x="28569" y="115641"/>
                  <a:pt x="28569" y="115641"/>
                  <a:pt x="28569" y="115641"/>
                </a:cubicBezTo>
                <a:cubicBezTo>
                  <a:pt x="28569" y="115701"/>
                  <a:pt x="28569" y="115701"/>
                  <a:pt x="28601" y="115701"/>
                </a:cubicBezTo>
                <a:cubicBezTo>
                  <a:pt x="28601" y="115701"/>
                  <a:pt x="28601" y="115701"/>
                  <a:pt x="28632" y="115701"/>
                </a:cubicBezTo>
                <a:cubicBezTo>
                  <a:pt x="28663" y="115701"/>
                  <a:pt x="28632" y="115701"/>
                  <a:pt x="28663" y="115761"/>
                </a:cubicBezTo>
                <a:cubicBezTo>
                  <a:pt x="28663" y="115761"/>
                  <a:pt x="28663" y="115761"/>
                  <a:pt x="28694" y="115701"/>
                </a:cubicBezTo>
                <a:cubicBezTo>
                  <a:pt x="28694" y="115701"/>
                  <a:pt x="28694" y="115701"/>
                  <a:pt x="28726" y="115701"/>
                </a:cubicBezTo>
                <a:cubicBezTo>
                  <a:pt x="28726" y="115701"/>
                  <a:pt x="28694" y="115761"/>
                  <a:pt x="28694" y="115761"/>
                </a:cubicBezTo>
                <a:cubicBezTo>
                  <a:pt x="28694" y="115761"/>
                  <a:pt x="28726" y="115761"/>
                  <a:pt x="28726" y="115761"/>
                </a:cubicBezTo>
                <a:cubicBezTo>
                  <a:pt x="28726" y="115820"/>
                  <a:pt x="28726" y="115820"/>
                  <a:pt x="28726" y="115820"/>
                </a:cubicBezTo>
                <a:cubicBezTo>
                  <a:pt x="28726" y="115820"/>
                  <a:pt x="28726" y="115880"/>
                  <a:pt x="28726" y="115880"/>
                </a:cubicBezTo>
                <a:cubicBezTo>
                  <a:pt x="28726" y="115880"/>
                  <a:pt x="28757" y="115880"/>
                  <a:pt x="28757" y="115940"/>
                </a:cubicBezTo>
                <a:cubicBezTo>
                  <a:pt x="28757" y="115940"/>
                  <a:pt x="28757" y="116059"/>
                  <a:pt x="28757" y="116000"/>
                </a:cubicBezTo>
                <a:cubicBezTo>
                  <a:pt x="28757" y="116000"/>
                  <a:pt x="28757" y="116000"/>
                  <a:pt x="28757" y="115940"/>
                </a:cubicBezTo>
                <a:cubicBezTo>
                  <a:pt x="28726" y="115940"/>
                  <a:pt x="28726" y="115940"/>
                  <a:pt x="28726" y="115940"/>
                </a:cubicBezTo>
                <a:cubicBezTo>
                  <a:pt x="28726" y="115880"/>
                  <a:pt x="28694" y="115880"/>
                  <a:pt x="28694" y="115880"/>
                </a:cubicBezTo>
                <a:cubicBezTo>
                  <a:pt x="28694" y="115880"/>
                  <a:pt x="28694" y="115880"/>
                  <a:pt x="28694" y="115940"/>
                </a:cubicBezTo>
                <a:cubicBezTo>
                  <a:pt x="28663" y="116000"/>
                  <a:pt x="28663" y="116000"/>
                  <a:pt x="28663" y="116059"/>
                </a:cubicBezTo>
                <a:cubicBezTo>
                  <a:pt x="28663" y="116059"/>
                  <a:pt x="28663" y="116119"/>
                  <a:pt x="28694" y="116119"/>
                </a:cubicBezTo>
                <a:cubicBezTo>
                  <a:pt x="28694" y="116119"/>
                  <a:pt x="28694" y="116119"/>
                  <a:pt x="28694" y="116179"/>
                </a:cubicBezTo>
                <a:cubicBezTo>
                  <a:pt x="28726" y="116179"/>
                  <a:pt x="28726" y="116238"/>
                  <a:pt x="28726" y="116238"/>
                </a:cubicBezTo>
                <a:cubicBezTo>
                  <a:pt x="28757" y="116238"/>
                  <a:pt x="28757" y="116119"/>
                  <a:pt x="28788" y="116119"/>
                </a:cubicBezTo>
                <a:cubicBezTo>
                  <a:pt x="28788" y="116179"/>
                  <a:pt x="28788" y="116179"/>
                  <a:pt x="28788" y="116238"/>
                </a:cubicBezTo>
                <a:cubicBezTo>
                  <a:pt x="28788" y="116238"/>
                  <a:pt x="28820" y="116298"/>
                  <a:pt x="28788" y="116298"/>
                </a:cubicBezTo>
                <a:cubicBezTo>
                  <a:pt x="28788" y="116298"/>
                  <a:pt x="28788" y="116298"/>
                  <a:pt x="28757" y="116358"/>
                </a:cubicBezTo>
                <a:cubicBezTo>
                  <a:pt x="28757" y="116358"/>
                  <a:pt x="28757" y="116358"/>
                  <a:pt x="28757" y="116417"/>
                </a:cubicBezTo>
                <a:cubicBezTo>
                  <a:pt x="28757" y="116417"/>
                  <a:pt x="28820" y="116477"/>
                  <a:pt x="28820" y="116477"/>
                </a:cubicBezTo>
                <a:cubicBezTo>
                  <a:pt x="28788" y="116477"/>
                  <a:pt x="28757" y="116417"/>
                  <a:pt x="28726" y="116477"/>
                </a:cubicBezTo>
                <a:cubicBezTo>
                  <a:pt x="28726" y="116477"/>
                  <a:pt x="28757" y="116537"/>
                  <a:pt x="28726" y="116537"/>
                </a:cubicBezTo>
                <a:cubicBezTo>
                  <a:pt x="28694" y="116477"/>
                  <a:pt x="28694" y="116477"/>
                  <a:pt x="28694" y="116477"/>
                </a:cubicBezTo>
                <a:cubicBezTo>
                  <a:pt x="28694" y="116417"/>
                  <a:pt x="28663" y="116358"/>
                  <a:pt x="28632" y="116358"/>
                </a:cubicBezTo>
                <a:cubicBezTo>
                  <a:pt x="28632" y="116358"/>
                  <a:pt x="28632" y="116358"/>
                  <a:pt x="28601" y="116358"/>
                </a:cubicBezTo>
                <a:cubicBezTo>
                  <a:pt x="28601" y="116358"/>
                  <a:pt x="28601" y="116298"/>
                  <a:pt x="28569" y="116298"/>
                </a:cubicBezTo>
                <a:cubicBezTo>
                  <a:pt x="28569" y="116298"/>
                  <a:pt x="28538" y="116298"/>
                  <a:pt x="28507" y="116238"/>
                </a:cubicBezTo>
                <a:cubicBezTo>
                  <a:pt x="28507" y="116238"/>
                  <a:pt x="28507" y="116179"/>
                  <a:pt x="28476" y="116179"/>
                </a:cubicBezTo>
                <a:cubicBezTo>
                  <a:pt x="28476" y="116179"/>
                  <a:pt x="28507" y="116238"/>
                  <a:pt x="28507" y="116238"/>
                </a:cubicBezTo>
                <a:cubicBezTo>
                  <a:pt x="28538" y="116298"/>
                  <a:pt x="28538" y="116358"/>
                  <a:pt x="28569" y="116358"/>
                </a:cubicBezTo>
                <a:cubicBezTo>
                  <a:pt x="28569" y="116358"/>
                  <a:pt x="28601" y="116358"/>
                  <a:pt x="28632" y="116417"/>
                </a:cubicBezTo>
                <a:cubicBezTo>
                  <a:pt x="28632" y="116417"/>
                  <a:pt x="28663" y="116477"/>
                  <a:pt x="28694" y="116477"/>
                </a:cubicBezTo>
                <a:cubicBezTo>
                  <a:pt x="28694" y="116537"/>
                  <a:pt x="28694" y="116537"/>
                  <a:pt x="28726" y="116537"/>
                </a:cubicBezTo>
                <a:cubicBezTo>
                  <a:pt x="28726" y="116537"/>
                  <a:pt x="28757" y="116537"/>
                  <a:pt x="28757" y="116597"/>
                </a:cubicBezTo>
                <a:cubicBezTo>
                  <a:pt x="28788" y="116597"/>
                  <a:pt x="28788" y="116597"/>
                  <a:pt x="28788" y="116656"/>
                </a:cubicBezTo>
                <a:cubicBezTo>
                  <a:pt x="28788" y="116656"/>
                  <a:pt x="28788" y="116716"/>
                  <a:pt x="28757" y="116776"/>
                </a:cubicBezTo>
                <a:cubicBezTo>
                  <a:pt x="28757" y="116776"/>
                  <a:pt x="28757" y="116776"/>
                  <a:pt x="28757" y="116776"/>
                </a:cubicBezTo>
                <a:cubicBezTo>
                  <a:pt x="28757" y="116776"/>
                  <a:pt x="28757" y="116835"/>
                  <a:pt x="28726" y="116835"/>
                </a:cubicBezTo>
                <a:cubicBezTo>
                  <a:pt x="28726" y="116835"/>
                  <a:pt x="28726" y="116835"/>
                  <a:pt x="28694" y="116835"/>
                </a:cubicBezTo>
                <a:cubicBezTo>
                  <a:pt x="28694" y="116835"/>
                  <a:pt x="28694" y="116835"/>
                  <a:pt x="28694" y="116835"/>
                </a:cubicBezTo>
                <a:cubicBezTo>
                  <a:pt x="28663" y="116895"/>
                  <a:pt x="28663" y="116895"/>
                  <a:pt x="28663" y="116895"/>
                </a:cubicBezTo>
                <a:cubicBezTo>
                  <a:pt x="28632" y="116895"/>
                  <a:pt x="28632" y="116895"/>
                  <a:pt x="28632" y="116895"/>
                </a:cubicBezTo>
                <a:cubicBezTo>
                  <a:pt x="28632" y="116955"/>
                  <a:pt x="28663" y="116895"/>
                  <a:pt x="28663" y="117014"/>
                </a:cubicBezTo>
                <a:cubicBezTo>
                  <a:pt x="28663" y="117014"/>
                  <a:pt x="28663" y="117134"/>
                  <a:pt x="28663" y="117134"/>
                </a:cubicBezTo>
                <a:cubicBezTo>
                  <a:pt x="28694" y="117134"/>
                  <a:pt x="28694" y="117074"/>
                  <a:pt x="28694" y="117074"/>
                </a:cubicBezTo>
                <a:cubicBezTo>
                  <a:pt x="28694" y="117074"/>
                  <a:pt x="28726" y="117074"/>
                  <a:pt x="28726" y="117014"/>
                </a:cubicBezTo>
                <a:cubicBezTo>
                  <a:pt x="28726" y="117014"/>
                  <a:pt x="28726" y="116955"/>
                  <a:pt x="28726" y="116955"/>
                </a:cubicBezTo>
                <a:cubicBezTo>
                  <a:pt x="28726" y="116955"/>
                  <a:pt x="28726" y="116895"/>
                  <a:pt x="28726" y="116895"/>
                </a:cubicBezTo>
                <a:cubicBezTo>
                  <a:pt x="28757" y="116895"/>
                  <a:pt x="28726" y="116835"/>
                  <a:pt x="28757" y="116835"/>
                </a:cubicBezTo>
                <a:cubicBezTo>
                  <a:pt x="28757" y="116835"/>
                  <a:pt x="28788" y="116835"/>
                  <a:pt x="28788" y="116835"/>
                </a:cubicBezTo>
                <a:cubicBezTo>
                  <a:pt x="28788" y="116895"/>
                  <a:pt x="28757" y="116895"/>
                  <a:pt x="28757" y="116955"/>
                </a:cubicBezTo>
                <a:cubicBezTo>
                  <a:pt x="28757" y="116955"/>
                  <a:pt x="28757" y="116955"/>
                  <a:pt x="28757" y="117014"/>
                </a:cubicBezTo>
                <a:cubicBezTo>
                  <a:pt x="28757" y="117014"/>
                  <a:pt x="28757" y="117074"/>
                  <a:pt x="28757" y="117074"/>
                </a:cubicBezTo>
                <a:cubicBezTo>
                  <a:pt x="28757" y="117074"/>
                  <a:pt x="28757" y="117134"/>
                  <a:pt x="28788" y="117134"/>
                </a:cubicBezTo>
                <a:cubicBezTo>
                  <a:pt x="28788" y="117134"/>
                  <a:pt x="28788" y="117074"/>
                  <a:pt x="28820" y="117014"/>
                </a:cubicBezTo>
                <a:cubicBezTo>
                  <a:pt x="28820" y="117014"/>
                  <a:pt x="28820" y="117014"/>
                  <a:pt x="28820" y="117014"/>
                </a:cubicBezTo>
                <a:cubicBezTo>
                  <a:pt x="28851" y="117014"/>
                  <a:pt x="28851" y="116955"/>
                  <a:pt x="28851" y="116955"/>
                </a:cubicBezTo>
                <a:cubicBezTo>
                  <a:pt x="28851" y="116955"/>
                  <a:pt x="28851" y="116955"/>
                  <a:pt x="28851" y="116955"/>
                </a:cubicBezTo>
                <a:cubicBezTo>
                  <a:pt x="28882" y="116955"/>
                  <a:pt x="28851" y="116955"/>
                  <a:pt x="28882" y="116955"/>
                </a:cubicBezTo>
                <a:cubicBezTo>
                  <a:pt x="28882" y="117074"/>
                  <a:pt x="28913" y="117014"/>
                  <a:pt x="28913" y="116955"/>
                </a:cubicBezTo>
                <a:cubicBezTo>
                  <a:pt x="28913" y="116955"/>
                  <a:pt x="28913" y="116955"/>
                  <a:pt x="28945" y="116955"/>
                </a:cubicBezTo>
                <a:cubicBezTo>
                  <a:pt x="28945" y="116895"/>
                  <a:pt x="28976" y="116895"/>
                  <a:pt x="28976" y="116895"/>
                </a:cubicBezTo>
                <a:cubicBezTo>
                  <a:pt x="28976" y="116895"/>
                  <a:pt x="28976" y="116835"/>
                  <a:pt x="28976" y="116835"/>
                </a:cubicBezTo>
                <a:cubicBezTo>
                  <a:pt x="29007" y="116895"/>
                  <a:pt x="28976" y="116895"/>
                  <a:pt x="28976" y="116895"/>
                </a:cubicBezTo>
                <a:cubicBezTo>
                  <a:pt x="28976" y="116955"/>
                  <a:pt x="28976" y="116955"/>
                  <a:pt x="28945" y="116955"/>
                </a:cubicBezTo>
                <a:cubicBezTo>
                  <a:pt x="28945" y="116955"/>
                  <a:pt x="28945" y="117014"/>
                  <a:pt x="28913" y="117014"/>
                </a:cubicBezTo>
                <a:cubicBezTo>
                  <a:pt x="28913" y="117014"/>
                  <a:pt x="28913" y="117014"/>
                  <a:pt x="28913" y="117014"/>
                </a:cubicBezTo>
                <a:cubicBezTo>
                  <a:pt x="28913" y="117074"/>
                  <a:pt x="28913" y="117074"/>
                  <a:pt x="28913" y="117134"/>
                </a:cubicBezTo>
                <a:cubicBezTo>
                  <a:pt x="28882" y="117134"/>
                  <a:pt x="28851" y="117134"/>
                  <a:pt x="28820" y="117134"/>
                </a:cubicBezTo>
                <a:cubicBezTo>
                  <a:pt x="28820" y="117134"/>
                  <a:pt x="28788" y="117134"/>
                  <a:pt x="28788" y="117134"/>
                </a:cubicBezTo>
                <a:cubicBezTo>
                  <a:pt x="28788" y="117194"/>
                  <a:pt x="28820" y="117194"/>
                  <a:pt x="28820" y="117194"/>
                </a:cubicBezTo>
                <a:cubicBezTo>
                  <a:pt x="28851" y="117194"/>
                  <a:pt x="28851" y="117194"/>
                  <a:pt x="28851" y="117194"/>
                </a:cubicBezTo>
                <a:cubicBezTo>
                  <a:pt x="28882" y="117194"/>
                  <a:pt x="28882" y="117253"/>
                  <a:pt x="28882" y="117253"/>
                </a:cubicBezTo>
                <a:cubicBezTo>
                  <a:pt x="28882" y="117253"/>
                  <a:pt x="28913" y="117253"/>
                  <a:pt x="28882" y="117313"/>
                </a:cubicBezTo>
                <a:cubicBezTo>
                  <a:pt x="28882" y="117313"/>
                  <a:pt x="28882" y="117313"/>
                  <a:pt x="28851" y="117313"/>
                </a:cubicBezTo>
                <a:cubicBezTo>
                  <a:pt x="28851" y="117313"/>
                  <a:pt x="28820" y="117313"/>
                  <a:pt x="28820" y="117313"/>
                </a:cubicBezTo>
                <a:cubicBezTo>
                  <a:pt x="28820" y="117373"/>
                  <a:pt x="28851" y="117373"/>
                  <a:pt x="28851" y="117373"/>
                </a:cubicBezTo>
                <a:cubicBezTo>
                  <a:pt x="28851" y="117373"/>
                  <a:pt x="28882" y="117432"/>
                  <a:pt x="28882" y="117432"/>
                </a:cubicBezTo>
                <a:cubicBezTo>
                  <a:pt x="28882" y="117432"/>
                  <a:pt x="28913" y="117432"/>
                  <a:pt x="28913" y="117432"/>
                </a:cubicBezTo>
                <a:cubicBezTo>
                  <a:pt x="28945" y="117432"/>
                  <a:pt x="28945" y="117432"/>
                  <a:pt x="28945" y="117432"/>
                </a:cubicBezTo>
                <a:cubicBezTo>
                  <a:pt x="28976" y="117432"/>
                  <a:pt x="28976" y="117432"/>
                  <a:pt x="28976" y="117373"/>
                </a:cubicBezTo>
                <a:cubicBezTo>
                  <a:pt x="29007" y="117373"/>
                  <a:pt x="29007" y="117432"/>
                  <a:pt x="29007" y="117492"/>
                </a:cubicBezTo>
                <a:cubicBezTo>
                  <a:pt x="29007" y="117492"/>
                  <a:pt x="28945" y="117492"/>
                  <a:pt x="28945" y="117492"/>
                </a:cubicBezTo>
                <a:cubicBezTo>
                  <a:pt x="28913" y="117492"/>
                  <a:pt x="28913" y="117492"/>
                  <a:pt x="28913" y="117492"/>
                </a:cubicBezTo>
                <a:cubicBezTo>
                  <a:pt x="28851" y="117492"/>
                  <a:pt x="28913" y="117552"/>
                  <a:pt x="28913" y="117552"/>
                </a:cubicBezTo>
                <a:cubicBezTo>
                  <a:pt x="28945" y="117611"/>
                  <a:pt x="28976" y="117611"/>
                  <a:pt x="28976" y="117611"/>
                </a:cubicBezTo>
                <a:cubicBezTo>
                  <a:pt x="29007" y="117671"/>
                  <a:pt x="29007" y="117671"/>
                  <a:pt x="29038" y="117671"/>
                </a:cubicBezTo>
                <a:cubicBezTo>
                  <a:pt x="29038" y="117731"/>
                  <a:pt x="29070" y="117731"/>
                  <a:pt x="29070" y="117791"/>
                </a:cubicBezTo>
                <a:cubicBezTo>
                  <a:pt x="29101" y="117791"/>
                  <a:pt x="29132" y="117791"/>
                  <a:pt x="29163" y="117850"/>
                </a:cubicBezTo>
                <a:cubicBezTo>
                  <a:pt x="29163" y="117850"/>
                  <a:pt x="29195" y="117850"/>
                  <a:pt x="29195" y="117850"/>
                </a:cubicBezTo>
                <a:cubicBezTo>
                  <a:pt x="29226" y="117850"/>
                  <a:pt x="29195" y="117791"/>
                  <a:pt x="29195" y="117731"/>
                </a:cubicBezTo>
                <a:cubicBezTo>
                  <a:pt x="29195" y="117731"/>
                  <a:pt x="29195" y="117731"/>
                  <a:pt x="29163" y="117731"/>
                </a:cubicBezTo>
                <a:cubicBezTo>
                  <a:pt x="29163" y="117731"/>
                  <a:pt x="29132" y="117731"/>
                  <a:pt x="29132" y="117671"/>
                </a:cubicBezTo>
                <a:cubicBezTo>
                  <a:pt x="29132" y="117671"/>
                  <a:pt x="29163" y="117671"/>
                  <a:pt x="29163" y="117671"/>
                </a:cubicBezTo>
                <a:cubicBezTo>
                  <a:pt x="29163" y="117611"/>
                  <a:pt x="29163" y="117611"/>
                  <a:pt x="29195" y="117611"/>
                </a:cubicBezTo>
                <a:cubicBezTo>
                  <a:pt x="29195" y="117552"/>
                  <a:pt x="29195" y="117552"/>
                  <a:pt x="29226" y="117552"/>
                </a:cubicBezTo>
                <a:cubicBezTo>
                  <a:pt x="29226" y="117552"/>
                  <a:pt x="29226" y="117552"/>
                  <a:pt x="29226" y="117492"/>
                </a:cubicBezTo>
                <a:cubicBezTo>
                  <a:pt x="29226" y="117492"/>
                  <a:pt x="29226" y="117492"/>
                  <a:pt x="29257" y="117492"/>
                </a:cubicBezTo>
                <a:cubicBezTo>
                  <a:pt x="29257" y="117432"/>
                  <a:pt x="29226" y="117432"/>
                  <a:pt x="29226" y="117432"/>
                </a:cubicBezTo>
                <a:cubicBezTo>
                  <a:pt x="29226" y="117373"/>
                  <a:pt x="29288" y="117432"/>
                  <a:pt x="29288" y="117492"/>
                </a:cubicBezTo>
                <a:cubicBezTo>
                  <a:pt x="29320" y="117492"/>
                  <a:pt x="29320" y="117492"/>
                  <a:pt x="29351" y="117492"/>
                </a:cubicBezTo>
                <a:cubicBezTo>
                  <a:pt x="29351" y="117432"/>
                  <a:pt x="29351" y="117432"/>
                  <a:pt x="29382" y="117373"/>
                </a:cubicBezTo>
                <a:cubicBezTo>
                  <a:pt x="29413" y="117313"/>
                  <a:pt x="29445" y="117253"/>
                  <a:pt x="29507" y="117253"/>
                </a:cubicBezTo>
                <a:cubicBezTo>
                  <a:pt x="29507" y="117194"/>
                  <a:pt x="29538" y="117194"/>
                  <a:pt x="29570" y="117194"/>
                </a:cubicBezTo>
                <a:cubicBezTo>
                  <a:pt x="29570" y="117194"/>
                  <a:pt x="29601" y="117194"/>
                  <a:pt x="29601" y="117194"/>
                </a:cubicBezTo>
                <a:cubicBezTo>
                  <a:pt x="29632" y="117194"/>
                  <a:pt x="29632" y="117194"/>
                  <a:pt x="29632" y="117194"/>
                </a:cubicBezTo>
                <a:cubicBezTo>
                  <a:pt x="29663" y="117253"/>
                  <a:pt x="29632" y="117253"/>
                  <a:pt x="29632" y="117313"/>
                </a:cubicBezTo>
                <a:cubicBezTo>
                  <a:pt x="29601" y="117313"/>
                  <a:pt x="29601" y="117373"/>
                  <a:pt x="29570" y="117373"/>
                </a:cubicBezTo>
                <a:cubicBezTo>
                  <a:pt x="29570" y="117432"/>
                  <a:pt x="29538" y="117492"/>
                  <a:pt x="29538" y="117492"/>
                </a:cubicBezTo>
                <a:cubicBezTo>
                  <a:pt x="29507" y="117492"/>
                  <a:pt x="29476" y="117492"/>
                  <a:pt x="29445" y="117492"/>
                </a:cubicBezTo>
                <a:cubicBezTo>
                  <a:pt x="29445" y="117552"/>
                  <a:pt x="29413" y="117611"/>
                  <a:pt x="29413" y="117611"/>
                </a:cubicBezTo>
                <a:cubicBezTo>
                  <a:pt x="29382" y="117611"/>
                  <a:pt x="29382" y="117552"/>
                  <a:pt x="29382" y="117552"/>
                </a:cubicBezTo>
                <a:cubicBezTo>
                  <a:pt x="29382" y="117552"/>
                  <a:pt x="29351" y="117552"/>
                  <a:pt x="29351" y="117552"/>
                </a:cubicBezTo>
                <a:cubicBezTo>
                  <a:pt x="29320" y="117552"/>
                  <a:pt x="29351" y="117611"/>
                  <a:pt x="29351" y="117671"/>
                </a:cubicBezTo>
                <a:cubicBezTo>
                  <a:pt x="29320" y="117671"/>
                  <a:pt x="29320" y="117731"/>
                  <a:pt x="29288" y="117731"/>
                </a:cubicBezTo>
                <a:cubicBezTo>
                  <a:pt x="29288" y="117731"/>
                  <a:pt x="29320" y="117671"/>
                  <a:pt x="29320" y="117671"/>
                </a:cubicBezTo>
                <a:cubicBezTo>
                  <a:pt x="29288" y="117611"/>
                  <a:pt x="29288" y="117611"/>
                  <a:pt x="29288" y="117611"/>
                </a:cubicBezTo>
                <a:cubicBezTo>
                  <a:pt x="29288" y="117552"/>
                  <a:pt x="29288" y="117611"/>
                  <a:pt x="29288" y="117552"/>
                </a:cubicBezTo>
                <a:cubicBezTo>
                  <a:pt x="29257" y="117552"/>
                  <a:pt x="29288" y="117552"/>
                  <a:pt x="29288" y="117492"/>
                </a:cubicBezTo>
                <a:cubicBezTo>
                  <a:pt x="29288" y="117492"/>
                  <a:pt x="29257" y="117492"/>
                  <a:pt x="29226" y="117492"/>
                </a:cubicBezTo>
                <a:cubicBezTo>
                  <a:pt x="29226" y="117552"/>
                  <a:pt x="29257" y="117552"/>
                  <a:pt x="29226" y="117552"/>
                </a:cubicBezTo>
                <a:cubicBezTo>
                  <a:pt x="29195" y="117611"/>
                  <a:pt x="29195" y="117671"/>
                  <a:pt x="29226" y="117731"/>
                </a:cubicBezTo>
                <a:cubicBezTo>
                  <a:pt x="29226" y="117791"/>
                  <a:pt x="29226" y="117791"/>
                  <a:pt x="29257" y="117850"/>
                </a:cubicBezTo>
                <a:cubicBezTo>
                  <a:pt x="29257" y="117910"/>
                  <a:pt x="29257" y="117910"/>
                  <a:pt x="29288" y="117970"/>
                </a:cubicBezTo>
                <a:cubicBezTo>
                  <a:pt x="29320" y="117970"/>
                  <a:pt x="29320" y="117970"/>
                  <a:pt x="29351" y="117970"/>
                </a:cubicBezTo>
                <a:cubicBezTo>
                  <a:pt x="29382" y="118029"/>
                  <a:pt x="29413" y="118029"/>
                  <a:pt x="29413" y="118029"/>
                </a:cubicBezTo>
                <a:cubicBezTo>
                  <a:pt x="29476" y="118089"/>
                  <a:pt x="29507" y="118149"/>
                  <a:pt x="29538" y="118149"/>
                </a:cubicBezTo>
                <a:cubicBezTo>
                  <a:pt x="29632" y="118208"/>
                  <a:pt x="29695" y="118089"/>
                  <a:pt x="29726" y="117970"/>
                </a:cubicBezTo>
                <a:cubicBezTo>
                  <a:pt x="29726" y="117910"/>
                  <a:pt x="29726" y="117850"/>
                  <a:pt x="29726" y="117791"/>
                </a:cubicBezTo>
                <a:cubicBezTo>
                  <a:pt x="29726" y="117791"/>
                  <a:pt x="29695" y="117731"/>
                  <a:pt x="29695" y="117671"/>
                </a:cubicBezTo>
                <a:cubicBezTo>
                  <a:pt x="29695" y="117611"/>
                  <a:pt x="29726" y="117552"/>
                  <a:pt x="29726" y="117552"/>
                </a:cubicBezTo>
                <a:cubicBezTo>
                  <a:pt x="29757" y="117492"/>
                  <a:pt x="29726" y="117432"/>
                  <a:pt x="29757" y="117373"/>
                </a:cubicBezTo>
                <a:cubicBezTo>
                  <a:pt x="29757" y="117373"/>
                  <a:pt x="29757" y="117313"/>
                  <a:pt x="29757" y="117313"/>
                </a:cubicBezTo>
                <a:cubicBezTo>
                  <a:pt x="29757" y="117313"/>
                  <a:pt x="29757" y="117253"/>
                  <a:pt x="29757" y="117253"/>
                </a:cubicBezTo>
                <a:cubicBezTo>
                  <a:pt x="29789" y="117194"/>
                  <a:pt x="29757" y="117134"/>
                  <a:pt x="29757" y="117134"/>
                </a:cubicBezTo>
                <a:cubicBezTo>
                  <a:pt x="29789" y="117074"/>
                  <a:pt x="29820" y="117074"/>
                  <a:pt x="29820" y="117074"/>
                </a:cubicBezTo>
                <a:cubicBezTo>
                  <a:pt x="29882" y="117074"/>
                  <a:pt x="29914" y="117014"/>
                  <a:pt x="29945" y="117014"/>
                </a:cubicBezTo>
                <a:cubicBezTo>
                  <a:pt x="29976" y="117014"/>
                  <a:pt x="29976" y="117014"/>
                  <a:pt x="30007" y="117014"/>
                </a:cubicBezTo>
                <a:cubicBezTo>
                  <a:pt x="30039" y="117014"/>
                  <a:pt x="30070" y="116955"/>
                  <a:pt x="30101" y="116955"/>
                </a:cubicBezTo>
                <a:cubicBezTo>
                  <a:pt x="30164" y="116955"/>
                  <a:pt x="30195" y="116895"/>
                  <a:pt x="30226" y="116835"/>
                </a:cubicBezTo>
                <a:cubicBezTo>
                  <a:pt x="30257" y="116716"/>
                  <a:pt x="30289" y="116656"/>
                  <a:pt x="30351" y="116656"/>
                </a:cubicBezTo>
                <a:cubicBezTo>
                  <a:pt x="30351" y="116656"/>
                  <a:pt x="30382" y="116656"/>
                  <a:pt x="30382" y="116656"/>
                </a:cubicBezTo>
                <a:cubicBezTo>
                  <a:pt x="30414" y="116656"/>
                  <a:pt x="30445" y="116716"/>
                  <a:pt x="30445" y="116716"/>
                </a:cubicBezTo>
                <a:cubicBezTo>
                  <a:pt x="30476" y="116716"/>
                  <a:pt x="30507" y="116716"/>
                  <a:pt x="30539" y="116716"/>
                </a:cubicBezTo>
                <a:cubicBezTo>
                  <a:pt x="30539" y="116716"/>
                  <a:pt x="30539" y="116716"/>
                  <a:pt x="30570" y="116716"/>
                </a:cubicBezTo>
                <a:cubicBezTo>
                  <a:pt x="30570" y="116776"/>
                  <a:pt x="30601" y="116776"/>
                  <a:pt x="30601" y="116776"/>
                </a:cubicBezTo>
                <a:cubicBezTo>
                  <a:pt x="30632" y="116776"/>
                  <a:pt x="30570" y="116656"/>
                  <a:pt x="30570" y="116656"/>
                </a:cubicBezTo>
                <a:cubicBezTo>
                  <a:pt x="30570" y="116597"/>
                  <a:pt x="30570" y="116597"/>
                  <a:pt x="30539" y="116537"/>
                </a:cubicBezTo>
                <a:cubicBezTo>
                  <a:pt x="30539" y="116477"/>
                  <a:pt x="30507" y="116477"/>
                  <a:pt x="30507" y="116417"/>
                </a:cubicBezTo>
                <a:cubicBezTo>
                  <a:pt x="30507" y="116358"/>
                  <a:pt x="30476" y="116298"/>
                  <a:pt x="30476" y="116238"/>
                </a:cubicBezTo>
                <a:cubicBezTo>
                  <a:pt x="30476" y="116238"/>
                  <a:pt x="30445" y="116238"/>
                  <a:pt x="30445" y="116179"/>
                </a:cubicBezTo>
                <a:cubicBezTo>
                  <a:pt x="30445" y="116179"/>
                  <a:pt x="30445" y="116119"/>
                  <a:pt x="30414" y="116119"/>
                </a:cubicBezTo>
                <a:cubicBezTo>
                  <a:pt x="30414" y="116059"/>
                  <a:pt x="30382" y="116119"/>
                  <a:pt x="30382" y="116119"/>
                </a:cubicBezTo>
                <a:cubicBezTo>
                  <a:pt x="30351" y="116119"/>
                  <a:pt x="30320" y="116059"/>
                  <a:pt x="30320" y="116059"/>
                </a:cubicBezTo>
                <a:cubicBezTo>
                  <a:pt x="30289" y="116059"/>
                  <a:pt x="30289" y="116059"/>
                  <a:pt x="30257" y="116000"/>
                </a:cubicBezTo>
                <a:cubicBezTo>
                  <a:pt x="30289" y="116000"/>
                  <a:pt x="30320" y="116000"/>
                  <a:pt x="30320" y="116059"/>
                </a:cubicBezTo>
                <a:cubicBezTo>
                  <a:pt x="30351" y="116059"/>
                  <a:pt x="30351" y="116059"/>
                  <a:pt x="30351" y="116059"/>
                </a:cubicBezTo>
                <a:cubicBezTo>
                  <a:pt x="30382" y="116059"/>
                  <a:pt x="30414" y="116059"/>
                  <a:pt x="30414" y="116059"/>
                </a:cubicBezTo>
                <a:cubicBezTo>
                  <a:pt x="30414" y="116059"/>
                  <a:pt x="30414" y="116000"/>
                  <a:pt x="30414" y="116000"/>
                </a:cubicBezTo>
                <a:cubicBezTo>
                  <a:pt x="30414" y="116000"/>
                  <a:pt x="30414" y="115940"/>
                  <a:pt x="30414" y="115940"/>
                </a:cubicBezTo>
                <a:cubicBezTo>
                  <a:pt x="30382" y="115880"/>
                  <a:pt x="30382" y="115820"/>
                  <a:pt x="30382" y="115820"/>
                </a:cubicBezTo>
                <a:cubicBezTo>
                  <a:pt x="30382" y="115761"/>
                  <a:pt x="30382" y="115701"/>
                  <a:pt x="30382" y="115641"/>
                </a:cubicBezTo>
                <a:cubicBezTo>
                  <a:pt x="30351" y="115641"/>
                  <a:pt x="30351" y="115582"/>
                  <a:pt x="30351" y="115522"/>
                </a:cubicBezTo>
                <a:cubicBezTo>
                  <a:pt x="30351" y="115522"/>
                  <a:pt x="30351" y="115462"/>
                  <a:pt x="30351" y="115402"/>
                </a:cubicBezTo>
                <a:cubicBezTo>
                  <a:pt x="30351" y="115343"/>
                  <a:pt x="30351" y="115283"/>
                  <a:pt x="30351" y="115223"/>
                </a:cubicBezTo>
                <a:cubicBezTo>
                  <a:pt x="30382" y="115223"/>
                  <a:pt x="30382" y="115164"/>
                  <a:pt x="30414" y="115104"/>
                </a:cubicBezTo>
                <a:cubicBezTo>
                  <a:pt x="30414" y="115044"/>
                  <a:pt x="30414" y="114985"/>
                  <a:pt x="30445" y="114985"/>
                </a:cubicBezTo>
                <a:cubicBezTo>
                  <a:pt x="30476" y="114925"/>
                  <a:pt x="30476" y="114925"/>
                  <a:pt x="30507" y="114865"/>
                </a:cubicBezTo>
                <a:cubicBezTo>
                  <a:pt x="30539" y="114865"/>
                  <a:pt x="30570" y="114805"/>
                  <a:pt x="30570" y="114805"/>
                </a:cubicBezTo>
                <a:cubicBezTo>
                  <a:pt x="30601" y="114805"/>
                  <a:pt x="30632" y="114805"/>
                  <a:pt x="30632" y="114746"/>
                </a:cubicBezTo>
                <a:cubicBezTo>
                  <a:pt x="30632" y="114746"/>
                  <a:pt x="30601" y="114746"/>
                  <a:pt x="30601" y="114686"/>
                </a:cubicBezTo>
                <a:cubicBezTo>
                  <a:pt x="30601" y="114686"/>
                  <a:pt x="30601" y="114626"/>
                  <a:pt x="30570" y="114626"/>
                </a:cubicBezTo>
                <a:cubicBezTo>
                  <a:pt x="30570" y="114626"/>
                  <a:pt x="30570" y="114626"/>
                  <a:pt x="30539" y="114567"/>
                </a:cubicBezTo>
                <a:cubicBezTo>
                  <a:pt x="30539" y="114567"/>
                  <a:pt x="30539" y="114567"/>
                  <a:pt x="30539" y="114567"/>
                </a:cubicBezTo>
                <a:cubicBezTo>
                  <a:pt x="30539" y="114567"/>
                  <a:pt x="30539" y="114567"/>
                  <a:pt x="30539" y="114507"/>
                </a:cubicBezTo>
                <a:cubicBezTo>
                  <a:pt x="30539" y="114507"/>
                  <a:pt x="30570" y="114507"/>
                  <a:pt x="30570" y="114567"/>
                </a:cubicBezTo>
                <a:cubicBezTo>
                  <a:pt x="30601" y="114567"/>
                  <a:pt x="30570" y="114567"/>
                  <a:pt x="30601" y="114626"/>
                </a:cubicBezTo>
                <a:cubicBezTo>
                  <a:pt x="30601" y="114626"/>
                  <a:pt x="30601" y="114626"/>
                  <a:pt x="30601" y="114626"/>
                </a:cubicBezTo>
                <a:cubicBezTo>
                  <a:pt x="30632" y="114686"/>
                  <a:pt x="30601" y="114686"/>
                  <a:pt x="30632" y="114686"/>
                </a:cubicBezTo>
                <a:cubicBezTo>
                  <a:pt x="30632" y="114746"/>
                  <a:pt x="30664" y="114746"/>
                  <a:pt x="30664" y="114686"/>
                </a:cubicBezTo>
                <a:cubicBezTo>
                  <a:pt x="30695" y="114686"/>
                  <a:pt x="30695" y="114686"/>
                  <a:pt x="30726" y="114686"/>
                </a:cubicBezTo>
                <a:cubicBezTo>
                  <a:pt x="30758" y="114686"/>
                  <a:pt x="30758" y="114626"/>
                  <a:pt x="30789" y="114626"/>
                </a:cubicBezTo>
                <a:cubicBezTo>
                  <a:pt x="30851" y="114567"/>
                  <a:pt x="30851" y="114447"/>
                  <a:pt x="30883" y="114388"/>
                </a:cubicBezTo>
                <a:cubicBezTo>
                  <a:pt x="30883" y="114328"/>
                  <a:pt x="30883" y="114268"/>
                  <a:pt x="30883" y="114208"/>
                </a:cubicBezTo>
                <a:cubicBezTo>
                  <a:pt x="30883" y="114208"/>
                  <a:pt x="30914" y="114029"/>
                  <a:pt x="30883" y="114029"/>
                </a:cubicBezTo>
                <a:cubicBezTo>
                  <a:pt x="30883" y="113970"/>
                  <a:pt x="30883" y="114029"/>
                  <a:pt x="30883" y="113970"/>
                </a:cubicBezTo>
                <a:cubicBezTo>
                  <a:pt x="30851" y="113970"/>
                  <a:pt x="30883" y="113970"/>
                  <a:pt x="30883" y="113910"/>
                </a:cubicBezTo>
                <a:cubicBezTo>
                  <a:pt x="30883" y="113910"/>
                  <a:pt x="30914" y="113910"/>
                  <a:pt x="30914" y="113850"/>
                </a:cubicBezTo>
                <a:cubicBezTo>
                  <a:pt x="30914" y="113850"/>
                  <a:pt x="30945" y="113791"/>
                  <a:pt x="30945" y="113731"/>
                </a:cubicBezTo>
                <a:cubicBezTo>
                  <a:pt x="31008" y="113611"/>
                  <a:pt x="31101" y="113432"/>
                  <a:pt x="31195" y="113313"/>
                </a:cubicBezTo>
                <a:cubicBezTo>
                  <a:pt x="31226" y="113313"/>
                  <a:pt x="31258" y="113253"/>
                  <a:pt x="31289" y="113253"/>
                </a:cubicBezTo>
                <a:cubicBezTo>
                  <a:pt x="31289" y="113194"/>
                  <a:pt x="31320" y="113194"/>
                  <a:pt x="31351" y="113134"/>
                </a:cubicBezTo>
                <a:cubicBezTo>
                  <a:pt x="31383" y="113134"/>
                  <a:pt x="31414" y="113134"/>
                  <a:pt x="31414" y="113074"/>
                </a:cubicBezTo>
                <a:cubicBezTo>
                  <a:pt x="31445" y="113014"/>
                  <a:pt x="31476" y="113014"/>
                  <a:pt x="31508" y="112955"/>
                </a:cubicBezTo>
                <a:cubicBezTo>
                  <a:pt x="31539" y="112895"/>
                  <a:pt x="31539" y="112895"/>
                  <a:pt x="31539" y="112895"/>
                </a:cubicBezTo>
                <a:cubicBezTo>
                  <a:pt x="31570" y="112835"/>
                  <a:pt x="31570" y="112835"/>
                  <a:pt x="31539" y="112776"/>
                </a:cubicBezTo>
                <a:cubicBezTo>
                  <a:pt x="31508" y="112776"/>
                  <a:pt x="31508" y="112716"/>
                  <a:pt x="31508" y="112656"/>
                </a:cubicBezTo>
                <a:cubicBezTo>
                  <a:pt x="31539" y="112597"/>
                  <a:pt x="31570" y="112597"/>
                  <a:pt x="31570" y="112537"/>
                </a:cubicBezTo>
                <a:cubicBezTo>
                  <a:pt x="31570" y="112477"/>
                  <a:pt x="31570" y="112477"/>
                  <a:pt x="31570" y="112417"/>
                </a:cubicBezTo>
                <a:cubicBezTo>
                  <a:pt x="31570" y="112358"/>
                  <a:pt x="31570" y="112358"/>
                  <a:pt x="31570" y="112298"/>
                </a:cubicBezTo>
                <a:cubicBezTo>
                  <a:pt x="31570" y="112298"/>
                  <a:pt x="31570" y="112298"/>
                  <a:pt x="31570" y="112238"/>
                </a:cubicBezTo>
                <a:cubicBezTo>
                  <a:pt x="31570" y="112238"/>
                  <a:pt x="31570" y="112179"/>
                  <a:pt x="31570" y="112179"/>
                </a:cubicBezTo>
                <a:cubicBezTo>
                  <a:pt x="31539" y="112119"/>
                  <a:pt x="31508" y="112119"/>
                  <a:pt x="31476" y="112119"/>
                </a:cubicBezTo>
                <a:cubicBezTo>
                  <a:pt x="31476" y="112119"/>
                  <a:pt x="31445" y="112119"/>
                  <a:pt x="31414" y="112119"/>
                </a:cubicBezTo>
                <a:cubicBezTo>
                  <a:pt x="31351" y="112059"/>
                  <a:pt x="31320" y="112059"/>
                  <a:pt x="31258" y="112000"/>
                </a:cubicBezTo>
                <a:cubicBezTo>
                  <a:pt x="31258" y="112000"/>
                  <a:pt x="31226" y="112000"/>
                  <a:pt x="31226" y="112000"/>
                </a:cubicBezTo>
                <a:cubicBezTo>
                  <a:pt x="31195" y="112000"/>
                  <a:pt x="31195" y="111940"/>
                  <a:pt x="31195" y="111940"/>
                </a:cubicBezTo>
                <a:cubicBezTo>
                  <a:pt x="31164" y="111940"/>
                  <a:pt x="31133" y="111880"/>
                  <a:pt x="31101" y="111820"/>
                </a:cubicBezTo>
                <a:cubicBezTo>
                  <a:pt x="31101" y="111820"/>
                  <a:pt x="31070" y="111820"/>
                  <a:pt x="31039" y="111761"/>
                </a:cubicBezTo>
                <a:cubicBezTo>
                  <a:pt x="31039" y="111761"/>
                  <a:pt x="31008" y="111701"/>
                  <a:pt x="30976" y="111641"/>
                </a:cubicBezTo>
                <a:cubicBezTo>
                  <a:pt x="30945" y="111582"/>
                  <a:pt x="30914" y="111462"/>
                  <a:pt x="30914" y="111402"/>
                </a:cubicBezTo>
                <a:cubicBezTo>
                  <a:pt x="30914" y="111223"/>
                  <a:pt x="30945" y="111104"/>
                  <a:pt x="30976" y="110985"/>
                </a:cubicBezTo>
                <a:cubicBezTo>
                  <a:pt x="31008" y="110925"/>
                  <a:pt x="31008" y="110865"/>
                  <a:pt x="31039" y="110805"/>
                </a:cubicBezTo>
                <a:cubicBezTo>
                  <a:pt x="31039" y="110805"/>
                  <a:pt x="31039" y="110746"/>
                  <a:pt x="31070" y="110686"/>
                </a:cubicBezTo>
                <a:cubicBezTo>
                  <a:pt x="31101" y="110626"/>
                  <a:pt x="31101" y="110626"/>
                  <a:pt x="31133" y="110567"/>
                </a:cubicBezTo>
                <a:cubicBezTo>
                  <a:pt x="31133" y="110507"/>
                  <a:pt x="31164" y="110507"/>
                  <a:pt x="31195" y="110507"/>
                </a:cubicBezTo>
                <a:cubicBezTo>
                  <a:pt x="31226" y="110447"/>
                  <a:pt x="31258" y="110447"/>
                  <a:pt x="31258" y="110388"/>
                </a:cubicBezTo>
                <a:cubicBezTo>
                  <a:pt x="31289" y="110388"/>
                  <a:pt x="31320" y="110328"/>
                  <a:pt x="31351" y="110328"/>
                </a:cubicBezTo>
                <a:cubicBezTo>
                  <a:pt x="31383" y="110268"/>
                  <a:pt x="31445" y="110268"/>
                  <a:pt x="31476" y="110268"/>
                </a:cubicBezTo>
                <a:cubicBezTo>
                  <a:pt x="31508" y="110268"/>
                  <a:pt x="31508" y="110328"/>
                  <a:pt x="31539" y="110328"/>
                </a:cubicBezTo>
                <a:cubicBezTo>
                  <a:pt x="31539" y="110328"/>
                  <a:pt x="31570" y="110328"/>
                  <a:pt x="31601" y="110328"/>
                </a:cubicBezTo>
                <a:cubicBezTo>
                  <a:pt x="31633" y="110328"/>
                  <a:pt x="31664" y="110208"/>
                  <a:pt x="31633" y="110149"/>
                </a:cubicBezTo>
                <a:cubicBezTo>
                  <a:pt x="31633" y="110149"/>
                  <a:pt x="31601" y="110089"/>
                  <a:pt x="31601" y="110089"/>
                </a:cubicBezTo>
                <a:cubicBezTo>
                  <a:pt x="31601" y="110029"/>
                  <a:pt x="31633" y="110029"/>
                  <a:pt x="31633" y="109970"/>
                </a:cubicBezTo>
                <a:cubicBezTo>
                  <a:pt x="31664" y="109970"/>
                  <a:pt x="31664" y="109910"/>
                  <a:pt x="31695" y="109910"/>
                </a:cubicBezTo>
                <a:cubicBezTo>
                  <a:pt x="31695" y="109850"/>
                  <a:pt x="31727" y="109850"/>
                  <a:pt x="31727" y="109791"/>
                </a:cubicBezTo>
                <a:cubicBezTo>
                  <a:pt x="31758" y="109791"/>
                  <a:pt x="31758" y="109731"/>
                  <a:pt x="31758" y="109671"/>
                </a:cubicBezTo>
                <a:cubicBezTo>
                  <a:pt x="31758" y="109611"/>
                  <a:pt x="31758" y="109552"/>
                  <a:pt x="31758" y="109492"/>
                </a:cubicBezTo>
                <a:cubicBezTo>
                  <a:pt x="31758" y="109492"/>
                  <a:pt x="31758" y="109373"/>
                  <a:pt x="31727" y="109373"/>
                </a:cubicBezTo>
                <a:cubicBezTo>
                  <a:pt x="31727" y="109313"/>
                  <a:pt x="31727" y="109313"/>
                  <a:pt x="31727" y="109313"/>
                </a:cubicBezTo>
                <a:cubicBezTo>
                  <a:pt x="31727" y="109253"/>
                  <a:pt x="31758" y="109194"/>
                  <a:pt x="31758" y="109194"/>
                </a:cubicBezTo>
                <a:cubicBezTo>
                  <a:pt x="31758" y="109134"/>
                  <a:pt x="31758" y="109074"/>
                  <a:pt x="31789" y="109014"/>
                </a:cubicBezTo>
                <a:cubicBezTo>
                  <a:pt x="31789" y="109014"/>
                  <a:pt x="31789" y="109014"/>
                  <a:pt x="31789" y="108955"/>
                </a:cubicBezTo>
                <a:cubicBezTo>
                  <a:pt x="31852" y="108895"/>
                  <a:pt x="31883" y="108776"/>
                  <a:pt x="31945" y="108716"/>
                </a:cubicBezTo>
                <a:cubicBezTo>
                  <a:pt x="31977" y="108716"/>
                  <a:pt x="32008" y="108716"/>
                  <a:pt x="32008" y="108656"/>
                </a:cubicBezTo>
                <a:cubicBezTo>
                  <a:pt x="32039" y="108656"/>
                  <a:pt x="32102" y="108656"/>
                  <a:pt x="32102" y="108597"/>
                </a:cubicBezTo>
                <a:cubicBezTo>
                  <a:pt x="32070" y="108597"/>
                  <a:pt x="32070" y="108597"/>
                  <a:pt x="32070" y="108597"/>
                </a:cubicBezTo>
                <a:cubicBezTo>
                  <a:pt x="32039" y="108597"/>
                  <a:pt x="32039" y="108597"/>
                  <a:pt x="32008" y="108597"/>
                </a:cubicBezTo>
                <a:cubicBezTo>
                  <a:pt x="32008" y="108597"/>
                  <a:pt x="31977" y="108597"/>
                  <a:pt x="31945" y="108537"/>
                </a:cubicBezTo>
                <a:cubicBezTo>
                  <a:pt x="31945" y="108537"/>
                  <a:pt x="31914" y="108477"/>
                  <a:pt x="31883" y="108477"/>
                </a:cubicBezTo>
                <a:cubicBezTo>
                  <a:pt x="31852" y="108477"/>
                  <a:pt x="31852" y="108417"/>
                  <a:pt x="31852" y="108358"/>
                </a:cubicBezTo>
                <a:cubicBezTo>
                  <a:pt x="31883" y="108358"/>
                  <a:pt x="31883" y="108298"/>
                  <a:pt x="31914" y="108298"/>
                </a:cubicBezTo>
                <a:cubicBezTo>
                  <a:pt x="31945" y="108298"/>
                  <a:pt x="31945" y="108238"/>
                  <a:pt x="31977" y="108238"/>
                </a:cubicBezTo>
                <a:cubicBezTo>
                  <a:pt x="32008" y="108238"/>
                  <a:pt x="32008" y="108238"/>
                  <a:pt x="32039" y="108238"/>
                </a:cubicBezTo>
                <a:cubicBezTo>
                  <a:pt x="32070" y="108179"/>
                  <a:pt x="32070" y="108238"/>
                  <a:pt x="32102" y="108238"/>
                </a:cubicBezTo>
                <a:cubicBezTo>
                  <a:pt x="32102" y="108298"/>
                  <a:pt x="32102" y="108298"/>
                  <a:pt x="32102" y="108298"/>
                </a:cubicBezTo>
                <a:cubicBezTo>
                  <a:pt x="32102" y="108358"/>
                  <a:pt x="32102" y="108358"/>
                  <a:pt x="32102" y="108358"/>
                </a:cubicBezTo>
                <a:cubicBezTo>
                  <a:pt x="32133" y="108417"/>
                  <a:pt x="32164" y="108417"/>
                  <a:pt x="32195" y="108417"/>
                </a:cubicBezTo>
                <a:cubicBezTo>
                  <a:pt x="32227" y="108417"/>
                  <a:pt x="32227" y="108417"/>
                  <a:pt x="32258" y="108417"/>
                </a:cubicBezTo>
                <a:cubicBezTo>
                  <a:pt x="32289" y="108477"/>
                  <a:pt x="32320" y="108477"/>
                  <a:pt x="32320" y="108417"/>
                </a:cubicBezTo>
                <a:cubicBezTo>
                  <a:pt x="32352" y="108358"/>
                  <a:pt x="32352" y="108238"/>
                  <a:pt x="32352" y="108119"/>
                </a:cubicBezTo>
                <a:cubicBezTo>
                  <a:pt x="32352" y="108119"/>
                  <a:pt x="32320" y="108059"/>
                  <a:pt x="32320" y="108000"/>
                </a:cubicBezTo>
                <a:cubicBezTo>
                  <a:pt x="32320" y="107940"/>
                  <a:pt x="32289" y="107940"/>
                  <a:pt x="32258" y="107880"/>
                </a:cubicBezTo>
                <a:cubicBezTo>
                  <a:pt x="32258" y="107880"/>
                  <a:pt x="32227" y="107940"/>
                  <a:pt x="32195" y="107940"/>
                </a:cubicBezTo>
                <a:cubicBezTo>
                  <a:pt x="32195" y="107940"/>
                  <a:pt x="32164" y="107940"/>
                  <a:pt x="32164" y="107940"/>
                </a:cubicBezTo>
                <a:cubicBezTo>
                  <a:pt x="32133" y="108000"/>
                  <a:pt x="32133" y="108000"/>
                  <a:pt x="32133" y="108000"/>
                </a:cubicBezTo>
                <a:cubicBezTo>
                  <a:pt x="32102" y="108000"/>
                  <a:pt x="32102" y="108000"/>
                  <a:pt x="32102" y="108000"/>
                </a:cubicBezTo>
                <a:cubicBezTo>
                  <a:pt x="32070" y="108059"/>
                  <a:pt x="32102" y="108059"/>
                  <a:pt x="32102" y="108059"/>
                </a:cubicBezTo>
                <a:cubicBezTo>
                  <a:pt x="32133" y="108059"/>
                  <a:pt x="32164" y="108059"/>
                  <a:pt x="32164" y="108059"/>
                </a:cubicBezTo>
                <a:cubicBezTo>
                  <a:pt x="32195" y="108179"/>
                  <a:pt x="32164" y="108179"/>
                  <a:pt x="32133" y="108179"/>
                </a:cubicBezTo>
                <a:cubicBezTo>
                  <a:pt x="32102" y="108179"/>
                  <a:pt x="32102" y="108179"/>
                  <a:pt x="32102" y="108179"/>
                </a:cubicBezTo>
                <a:cubicBezTo>
                  <a:pt x="32070" y="108179"/>
                  <a:pt x="32070" y="108179"/>
                  <a:pt x="32070" y="108179"/>
                </a:cubicBezTo>
                <a:cubicBezTo>
                  <a:pt x="32039" y="108179"/>
                  <a:pt x="32039" y="108179"/>
                  <a:pt x="32039" y="108179"/>
                </a:cubicBezTo>
                <a:cubicBezTo>
                  <a:pt x="32008" y="108179"/>
                  <a:pt x="32008" y="108179"/>
                  <a:pt x="32008" y="108179"/>
                </a:cubicBezTo>
                <a:cubicBezTo>
                  <a:pt x="31977" y="108119"/>
                  <a:pt x="31977" y="108119"/>
                  <a:pt x="31945" y="108059"/>
                </a:cubicBezTo>
                <a:cubicBezTo>
                  <a:pt x="31945" y="108059"/>
                  <a:pt x="31945" y="108000"/>
                  <a:pt x="31914" y="108000"/>
                </a:cubicBezTo>
                <a:cubicBezTo>
                  <a:pt x="31883" y="107940"/>
                  <a:pt x="31820" y="107880"/>
                  <a:pt x="31820" y="107761"/>
                </a:cubicBezTo>
                <a:cubicBezTo>
                  <a:pt x="31820" y="107701"/>
                  <a:pt x="31820" y="107641"/>
                  <a:pt x="31820" y="107641"/>
                </a:cubicBezTo>
                <a:cubicBezTo>
                  <a:pt x="31852" y="107522"/>
                  <a:pt x="31852" y="107402"/>
                  <a:pt x="31852" y="107343"/>
                </a:cubicBezTo>
                <a:cubicBezTo>
                  <a:pt x="31852" y="107283"/>
                  <a:pt x="31852" y="107283"/>
                  <a:pt x="31820" y="107223"/>
                </a:cubicBezTo>
                <a:cubicBezTo>
                  <a:pt x="31820" y="107164"/>
                  <a:pt x="31820" y="107164"/>
                  <a:pt x="31789" y="107104"/>
                </a:cubicBezTo>
                <a:cubicBezTo>
                  <a:pt x="31789" y="107044"/>
                  <a:pt x="31789" y="106985"/>
                  <a:pt x="31789" y="106925"/>
                </a:cubicBezTo>
                <a:cubicBezTo>
                  <a:pt x="31789" y="106865"/>
                  <a:pt x="31820" y="106865"/>
                  <a:pt x="31852" y="106805"/>
                </a:cubicBezTo>
                <a:cubicBezTo>
                  <a:pt x="31852" y="106805"/>
                  <a:pt x="31883" y="106746"/>
                  <a:pt x="31914" y="106746"/>
                </a:cubicBezTo>
                <a:cubicBezTo>
                  <a:pt x="31945" y="106805"/>
                  <a:pt x="31883" y="106805"/>
                  <a:pt x="31883" y="106865"/>
                </a:cubicBezTo>
                <a:cubicBezTo>
                  <a:pt x="31883" y="106865"/>
                  <a:pt x="31883" y="106865"/>
                  <a:pt x="31883" y="106865"/>
                </a:cubicBezTo>
                <a:cubicBezTo>
                  <a:pt x="32008" y="106865"/>
                  <a:pt x="32102" y="106985"/>
                  <a:pt x="32195" y="107044"/>
                </a:cubicBezTo>
                <a:cubicBezTo>
                  <a:pt x="32227" y="107104"/>
                  <a:pt x="32289" y="107104"/>
                  <a:pt x="32352" y="107104"/>
                </a:cubicBezTo>
                <a:cubicBezTo>
                  <a:pt x="32414" y="107164"/>
                  <a:pt x="32477" y="107164"/>
                  <a:pt x="32508" y="107164"/>
                </a:cubicBezTo>
                <a:cubicBezTo>
                  <a:pt x="32539" y="107104"/>
                  <a:pt x="32570" y="107104"/>
                  <a:pt x="32602" y="107104"/>
                </a:cubicBezTo>
                <a:cubicBezTo>
                  <a:pt x="32633" y="107044"/>
                  <a:pt x="32633" y="107044"/>
                  <a:pt x="32664" y="106985"/>
                </a:cubicBezTo>
                <a:cubicBezTo>
                  <a:pt x="32696" y="106985"/>
                  <a:pt x="32727" y="106985"/>
                  <a:pt x="32758" y="106925"/>
                </a:cubicBezTo>
                <a:cubicBezTo>
                  <a:pt x="32758" y="106925"/>
                  <a:pt x="32789" y="106925"/>
                  <a:pt x="32789" y="106865"/>
                </a:cubicBezTo>
                <a:cubicBezTo>
                  <a:pt x="32789" y="106865"/>
                  <a:pt x="32821" y="106805"/>
                  <a:pt x="32821" y="106805"/>
                </a:cubicBezTo>
                <a:cubicBezTo>
                  <a:pt x="32852" y="106746"/>
                  <a:pt x="32852" y="106746"/>
                  <a:pt x="32821" y="106686"/>
                </a:cubicBezTo>
                <a:cubicBezTo>
                  <a:pt x="32821" y="106626"/>
                  <a:pt x="32789" y="106626"/>
                  <a:pt x="32789" y="106626"/>
                </a:cubicBezTo>
                <a:cubicBezTo>
                  <a:pt x="32789" y="106567"/>
                  <a:pt x="32789" y="106567"/>
                  <a:pt x="32758" y="106507"/>
                </a:cubicBezTo>
                <a:cubicBezTo>
                  <a:pt x="32758" y="106447"/>
                  <a:pt x="32758" y="106447"/>
                  <a:pt x="32758" y="106388"/>
                </a:cubicBezTo>
                <a:cubicBezTo>
                  <a:pt x="32758" y="106388"/>
                  <a:pt x="32789" y="106328"/>
                  <a:pt x="32789" y="106328"/>
                </a:cubicBezTo>
                <a:cubicBezTo>
                  <a:pt x="32789" y="106268"/>
                  <a:pt x="32789" y="106268"/>
                  <a:pt x="32789" y="106268"/>
                </a:cubicBezTo>
                <a:cubicBezTo>
                  <a:pt x="32789" y="106208"/>
                  <a:pt x="32789" y="106149"/>
                  <a:pt x="32821" y="106089"/>
                </a:cubicBezTo>
                <a:cubicBezTo>
                  <a:pt x="32821" y="106089"/>
                  <a:pt x="32821" y="106089"/>
                  <a:pt x="32821" y="106029"/>
                </a:cubicBezTo>
                <a:cubicBezTo>
                  <a:pt x="32852" y="106029"/>
                  <a:pt x="32852" y="106029"/>
                  <a:pt x="32852" y="105970"/>
                </a:cubicBezTo>
                <a:cubicBezTo>
                  <a:pt x="32852" y="105970"/>
                  <a:pt x="32852" y="105970"/>
                  <a:pt x="32852" y="105910"/>
                </a:cubicBezTo>
                <a:cubicBezTo>
                  <a:pt x="32883" y="105850"/>
                  <a:pt x="32914" y="105850"/>
                  <a:pt x="32883" y="105791"/>
                </a:cubicBezTo>
                <a:cubicBezTo>
                  <a:pt x="32883" y="105731"/>
                  <a:pt x="32852" y="105731"/>
                  <a:pt x="32852" y="105731"/>
                </a:cubicBezTo>
                <a:cubicBezTo>
                  <a:pt x="32852" y="105731"/>
                  <a:pt x="32883" y="105731"/>
                  <a:pt x="32883" y="105731"/>
                </a:cubicBezTo>
                <a:cubicBezTo>
                  <a:pt x="32883" y="105731"/>
                  <a:pt x="32914" y="105731"/>
                  <a:pt x="32883" y="105671"/>
                </a:cubicBezTo>
                <a:cubicBezTo>
                  <a:pt x="32883" y="105671"/>
                  <a:pt x="32883" y="105611"/>
                  <a:pt x="32883" y="105611"/>
                </a:cubicBezTo>
                <a:cubicBezTo>
                  <a:pt x="32852" y="105611"/>
                  <a:pt x="32821" y="105611"/>
                  <a:pt x="32789" y="105552"/>
                </a:cubicBezTo>
                <a:cubicBezTo>
                  <a:pt x="32789" y="105552"/>
                  <a:pt x="32789" y="105492"/>
                  <a:pt x="32789" y="105432"/>
                </a:cubicBezTo>
                <a:cubicBezTo>
                  <a:pt x="32789" y="105373"/>
                  <a:pt x="32789" y="105373"/>
                  <a:pt x="32789" y="105313"/>
                </a:cubicBezTo>
                <a:cubicBezTo>
                  <a:pt x="32789" y="105253"/>
                  <a:pt x="32821" y="105253"/>
                  <a:pt x="32821" y="105253"/>
                </a:cubicBezTo>
                <a:cubicBezTo>
                  <a:pt x="32852" y="105253"/>
                  <a:pt x="32852" y="105253"/>
                  <a:pt x="32852" y="105253"/>
                </a:cubicBezTo>
                <a:cubicBezTo>
                  <a:pt x="32883" y="105253"/>
                  <a:pt x="32883" y="105253"/>
                  <a:pt x="32914" y="105313"/>
                </a:cubicBezTo>
                <a:cubicBezTo>
                  <a:pt x="32946" y="105313"/>
                  <a:pt x="33008" y="105313"/>
                  <a:pt x="33071" y="105313"/>
                </a:cubicBezTo>
                <a:cubicBezTo>
                  <a:pt x="33071" y="105313"/>
                  <a:pt x="33102" y="105373"/>
                  <a:pt x="33133" y="105373"/>
                </a:cubicBezTo>
                <a:cubicBezTo>
                  <a:pt x="33164" y="105373"/>
                  <a:pt x="33196" y="105373"/>
                  <a:pt x="33227" y="105373"/>
                </a:cubicBezTo>
                <a:cubicBezTo>
                  <a:pt x="33289" y="105373"/>
                  <a:pt x="33321" y="105373"/>
                  <a:pt x="33383" y="105373"/>
                </a:cubicBezTo>
                <a:cubicBezTo>
                  <a:pt x="33414" y="105373"/>
                  <a:pt x="33446" y="105373"/>
                  <a:pt x="33477" y="105313"/>
                </a:cubicBezTo>
                <a:cubicBezTo>
                  <a:pt x="33508" y="105313"/>
                  <a:pt x="33539" y="105313"/>
                  <a:pt x="33571" y="105313"/>
                </a:cubicBezTo>
                <a:cubicBezTo>
                  <a:pt x="33602" y="105313"/>
                  <a:pt x="33633" y="105313"/>
                  <a:pt x="33665" y="105313"/>
                </a:cubicBezTo>
                <a:cubicBezTo>
                  <a:pt x="33696" y="105253"/>
                  <a:pt x="33727" y="105253"/>
                  <a:pt x="33758" y="105253"/>
                </a:cubicBezTo>
                <a:cubicBezTo>
                  <a:pt x="33790" y="105194"/>
                  <a:pt x="33852" y="105194"/>
                  <a:pt x="33883" y="105194"/>
                </a:cubicBezTo>
                <a:cubicBezTo>
                  <a:pt x="33946" y="105134"/>
                  <a:pt x="34008" y="105134"/>
                  <a:pt x="34071" y="105074"/>
                </a:cubicBezTo>
                <a:cubicBezTo>
                  <a:pt x="34133" y="105014"/>
                  <a:pt x="34196" y="105014"/>
                  <a:pt x="34258" y="104955"/>
                </a:cubicBezTo>
                <a:cubicBezTo>
                  <a:pt x="34290" y="104895"/>
                  <a:pt x="34352" y="104895"/>
                  <a:pt x="34383" y="104835"/>
                </a:cubicBezTo>
                <a:cubicBezTo>
                  <a:pt x="34383" y="104835"/>
                  <a:pt x="34415" y="104835"/>
                  <a:pt x="34415" y="104776"/>
                </a:cubicBezTo>
                <a:cubicBezTo>
                  <a:pt x="34415" y="104776"/>
                  <a:pt x="34446" y="104776"/>
                  <a:pt x="34446" y="104716"/>
                </a:cubicBezTo>
                <a:cubicBezTo>
                  <a:pt x="34477" y="104656"/>
                  <a:pt x="34477" y="104656"/>
                  <a:pt x="34508" y="104597"/>
                </a:cubicBezTo>
                <a:cubicBezTo>
                  <a:pt x="34508" y="104537"/>
                  <a:pt x="34540" y="104477"/>
                  <a:pt x="34571" y="104417"/>
                </a:cubicBezTo>
                <a:cubicBezTo>
                  <a:pt x="34571" y="104417"/>
                  <a:pt x="34602" y="104358"/>
                  <a:pt x="34602" y="104298"/>
                </a:cubicBezTo>
                <a:cubicBezTo>
                  <a:pt x="34634" y="104238"/>
                  <a:pt x="34665" y="104119"/>
                  <a:pt x="34696" y="104059"/>
                </a:cubicBezTo>
                <a:cubicBezTo>
                  <a:pt x="34696" y="104059"/>
                  <a:pt x="34727" y="104000"/>
                  <a:pt x="34727" y="104000"/>
                </a:cubicBezTo>
                <a:cubicBezTo>
                  <a:pt x="34727" y="103940"/>
                  <a:pt x="34759" y="103940"/>
                  <a:pt x="34759" y="103880"/>
                </a:cubicBezTo>
                <a:cubicBezTo>
                  <a:pt x="34759" y="103880"/>
                  <a:pt x="34790" y="103820"/>
                  <a:pt x="34790" y="103820"/>
                </a:cubicBezTo>
                <a:cubicBezTo>
                  <a:pt x="34821" y="103761"/>
                  <a:pt x="34821" y="103641"/>
                  <a:pt x="34821" y="103522"/>
                </a:cubicBezTo>
                <a:cubicBezTo>
                  <a:pt x="34821" y="103462"/>
                  <a:pt x="34821" y="103462"/>
                  <a:pt x="34790" y="103402"/>
                </a:cubicBezTo>
                <a:cubicBezTo>
                  <a:pt x="34790" y="103402"/>
                  <a:pt x="34790" y="103343"/>
                  <a:pt x="34790" y="103343"/>
                </a:cubicBezTo>
                <a:cubicBezTo>
                  <a:pt x="34790" y="103283"/>
                  <a:pt x="34790" y="103223"/>
                  <a:pt x="34790" y="103223"/>
                </a:cubicBezTo>
                <a:cubicBezTo>
                  <a:pt x="34759" y="103283"/>
                  <a:pt x="34759" y="103283"/>
                  <a:pt x="34759" y="103283"/>
                </a:cubicBezTo>
                <a:cubicBezTo>
                  <a:pt x="34727" y="103343"/>
                  <a:pt x="34665" y="103283"/>
                  <a:pt x="34634" y="103223"/>
                </a:cubicBezTo>
                <a:cubicBezTo>
                  <a:pt x="34602" y="103164"/>
                  <a:pt x="34602" y="103104"/>
                  <a:pt x="34602" y="103104"/>
                </a:cubicBezTo>
                <a:cubicBezTo>
                  <a:pt x="34602" y="103044"/>
                  <a:pt x="34571" y="103044"/>
                  <a:pt x="34571" y="102985"/>
                </a:cubicBezTo>
                <a:cubicBezTo>
                  <a:pt x="34571" y="102925"/>
                  <a:pt x="34571" y="102865"/>
                  <a:pt x="34571" y="102805"/>
                </a:cubicBezTo>
                <a:cubicBezTo>
                  <a:pt x="34602" y="102746"/>
                  <a:pt x="34634" y="102686"/>
                  <a:pt x="34634" y="102626"/>
                </a:cubicBezTo>
                <a:cubicBezTo>
                  <a:pt x="34665" y="102567"/>
                  <a:pt x="34602" y="102447"/>
                  <a:pt x="34571" y="102388"/>
                </a:cubicBezTo>
                <a:cubicBezTo>
                  <a:pt x="34540" y="102328"/>
                  <a:pt x="34508" y="102268"/>
                  <a:pt x="34477" y="102268"/>
                </a:cubicBezTo>
                <a:cubicBezTo>
                  <a:pt x="34446" y="102208"/>
                  <a:pt x="34415" y="102208"/>
                  <a:pt x="34415" y="102208"/>
                </a:cubicBezTo>
                <a:cubicBezTo>
                  <a:pt x="34383" y="102149"/>
                  <a:pt x="34352" y="102149"/>
                  <a:pt x="34321" y="102089"/>
                </a:cubicBezTo>
                <a:cubicBezTo>
                  <a:pt x="34290" y="102029"/>
                  <a:pt x="34227" y="102029"/>
                  <a:pt x="34196" y="101970"/>
                </a:cubicBezTo>
                <a:cubicBezTo>
                  <a:pt x="34165" y="101910"/>
                  <a:pt x="34165" y="101791"/>
                  <a:pt x="34165" y="101731"/>
                </a:cubicBezTo>
                <a:cubicBezTo>
                  <a:pt x="34165" y="101611"/>
                  <a:pt x="34196" y="101492"/>
                  <a:pt x="34165" y="101432"/>
                </a:cubicBezTo>
                <a:cubicBezTo>
                  <a:pt x="34227" y="101492"/>
                  <a:pt x="34258" y="101611"/>
                  <a:pt x="34290" y="101671"/>
                </a:cubicBezTo>
                <a:cubicBezTo>
                  <a:pt x="34321" y="101731"/>
                  <a:pt x="34352" y="101731"/>
                  <a:pt x="34352" y="101791"/>
                </a:cubicBezTo>
                <a:cubicBezTo>
                  <a:pt x="34383" y="101850"/>
                  <a:pt x="34383" y="101850"/>
                  <a:pt x="34415" y="101850"/>
                </a:cubicBezTo>
                <a:cubicBezTo>
                  <a:pt x="34446" y="101910"/>
                  <a:pt x="34446" y="101850"/>
                  <a:pt x="34477" y="101850"/>
                </a:cubicBezTo>
                <a:cubicBezTo>
                  <a:pt x="34508" y="101850"/>
                  <a:pt x="34540" y="101850"/>
                  <a:pt x="34540" y="101850"/>
                </a:cubicBezTo>
                <a:cubicBezTo>
                  <a:pt x="34571" y="101850"/>
                  <a:pt x="34602" y="101850"/>
                  <a:pt x="34602" y="101850"/>
                </a:cubicBezTo>
                <a:cubicBezTo>
                  <a:pt x="34634" y="101850"/>
                  <a:pt x="34665" y="101850"/>
                  <a:pt x="34665" y="101910"/>
                </a:cubicBezTo>
                <a:cubicBezTo>
                  <a:pt x="34696" y="101910"/>
                  <a:pt x="34727" y="101910"/>
                  <a:pt x="34727" y="101970"/>
                </a:cubicBezTo>
                <a:cubicBezTo>
                  <a:pt x="34790" y="102029"/>
                  <a:pt x="34821" y="102089"/>
                  <a:pt x="34884" y="102089"/>
                </a:cubicBezTo>
                <a:cubicBezTo>
                  <a:pt x="34915" y="102089"/>
                  <a:pt x="34915" y="102149"/>
                  <a:pt x="34946" y="102149"/>
                </a:cubicBezTo>
                <a:cubicBezTo>
                  <a:pt x="34977" y="102149"/>
                  <a:pt x="35009" y="102149"/>
                  <a:pt x="35009" y="102208"/>
                </a:cubicBezTo>
                <a:cubicBezTo>
                  <a:pt x="35102" y="102208"/>
                  <a:pt x="35134" y="102149"/>
                  <a:pt x="35196" y="102149"/>
                </a:cubicBezTo>
                <a:cubicBezTo>
                  <a:pt x="35227" y="102089"/>
                  <a:pt x="35259" y="102089"/>
                  <a:pt x="35290" y="102149"/>
                </a:cubicBezTo>
                <a:cubicBezTo>
                  <a:pt x="35290" y="102149"/>
                  <a:pt x="35321" y="102149"/>
                  <a:pt x="35352" y="102208"/>
                </a:cubicBezTo>
                <a:cubicBezTo>
                  <a:pt x="35384" y="102208"/>
                  <a:pt x="35384" y="102268"/>
                  <a:pt x="35415" y="102268"/>
                </a:cubicBezTo>
                <a:cubicBezTo>
                  <a:pt x="35446" y="102268"/>
                  <a:pt x="35446" y="102208"/>
                  <a:pt x="35477" y="102208"/>
                </a:cubicBezTo>
                <a:cubicBezTo>
                  <a:pt x="35509" y="102149"/>
                  <a:pt x="35571" y="102089"/>
                  <a:pt x="35634" y="102089"/>
                </a:cubicBezTo>
                <a:cubicBezTo>
                  <a:pt x="35634" y="102029"/>
                  <a:pt x="35634" y="102029"/>
                  <a:pt x="35665" y="101970"/>
                </a:cubicBezTo>
                <a:cubicBezTo>
                  <a:pt x="35665" y="101910"/>
                  <a:pt x="35728" y="101910"/>
                  <a:pt x="35728" y="101910"/>
                </a:cubicBezTo>
                <a:cubicBezTo>
                  <a:pt x="35759" y="101850"/>
                  <a:pt x="35790" y="101850"/>
                  <a:pt x="35821" y="101850"/>
                </a:cubicBezTo>
                <a:cubicBezTo>
                  <a:pt x="35853" y="101850"/>
                  <a:pt x="35853" y="101791"/>
                  <a:pt x="35853" y="101731"/>
                </a:cubicBezTo>
                <a:cubicBezTo>
                  <a:pt x="35853" y="101671"/>
                  <a:pt x="35884" y="101671"/>
                  <a:pt x="35884" y="101611"/>
                </a:cubicBezTo>
                <a:cubicBezTo>
                  <a:pt x="35915" y="101552"/>
                  <a:pt x="35946" y="101552"/>
                  <a:pt x="35946" y="101492"/>
                </a:cubicBezTo>
                <a:cubicBezTo>
                  <a:pt x="35946" y="101432"/>
                  <a:pt x="35946" y="101432"/>
                  <a:pt x="35946" y="101432"/>
                </a:cubicBezTo>
                <a:cubicBezTo>
                  <a:pt x="35978" y="101373"/>
                  <a:pt x="35978" y="101373"/>
                  <a:pt x="35978" y="101373"/>
                </a:cubicBezTo>
                <a:cubicBezTo>
                  <a:pt x="35978" y="101313"/>
                  <a:pt x="35978" y="101313"/>
                  <a:pt x="35978" y="101313"/>
                </a:cubicBezTo>
                <a:cubicBezTo>
                  <a:pt x="35978" y="101253"/>
                  <a:pt x="36009" y="101253"/>
                  <a:pt x="36009" y="101253"/>
                </a:cubicBezTo>
                <a:cubicBezTo>
                  <a:pt x="36040" y="101194"/>
                  <a:pt x="36071" y="101194"/>
                  <a:pt x="36103" y="101134"/>
                </a:cubicBezTo>
                <a:cubicBezTo>
                  <a:pt x="36103" y="101134"/>
                  <a:pt x="36134" y="101074"/>
                  <a:pt x="36134" y="101074"/>
                </a:cubicBezTo>
                <a:cubicBezTo>
                  <a:pt x="36165" y="101014"/>
                  <a:pt x="36196" y="100955"/>
                  <a:pt x="36228" y="100835"/>
                </a:cubicBezTo>
                <a:cubicBezTo>
                  <a:pt x="36259" y="100835"/>
                  <a:pt x="36259" y="100776"/>
                  <a:pt x="36259" y="100716"/>
                </a:cubicBezTo>
                <a:cubicBezTo>
                  <a:pt x="36290" y="100656"/>
                  <a:pt x="36290" y="100656"/>
                  <a:pt x="36290" y="100597"/>
                </a:cubicBezTo>
                <a:cubicBezTo>
                  <a:pt x="36290" y="100597"/>
                  <a:pt x="36321" y="100537"/>
                  <a:pt x="36321" y="100477"/>
                </a:cubicBezTo>
                <a:cubicBezTo>
                  <a:pt x="36321" y="100417"/>
                  <a:pt x="36353" y="100417"/>
                  <a:pt x="36353" y="100358"/>
                </a:cubicBezTo>
                <a:cubicBezTo>
                  <a:pt x="36384" y="100298"/>
                  <a:pt x="36415" y="100238"/>
                  <a:pt x="36415" y="100179"/>
                </a:cubicBezTo>
                <a:cubicBezTo>
                  <a:pt x="36446" y="100059"/>
                  <a:pt x="36478" y="100000"/>
                  <a:pt x="36540" y="99940"/>
                </a:cubicBezTo>
                <a:cubicBezTo>
                  <a:pt x="36572" y="99880"/>
                  <a:pt x="36603" y="99820"/>
                  <a:pt x="36665" y="99761"/>
                </a:cubicBezTo>
                <a:cubicBezTo>
                  <a:pt x="36665" y="99701"/>
                  <a:pt x="36697" y="99701"/>
                  <a:pt x="36728" y="99701"/>
                </a:cubicBezTo>
                <a:cubicBezTo>
                  <a:pt x="36759" y="99641"/>
                  <a:pt x="36759" y="99641"/>
                  <a:pt x="36790" y="99582"/>
                </a:cubicBezTo>
                <a:cubicBezTo>
                  <a:pt x="36790" y="99582"/>
                  <a:pt x="36822" y="99522"/>
                  <a:pt x="36853" y="99462"/>
                </a:cubicBezTo>
                <a:cubicBezTo>
                  <a:pt x="36853" y="99462"/>
                  <a:pt x="36884" y="99402"/>
                  <a:pt x="36884" y="99343"/>
                </a:cubicBezTo>
                <a:cubicBezTo>
                  <a:pt x="36947" y="99283"/>
                  <a:pt x="36978" y="99223"/>
                  <a:pt x="36978" y="99104"/>
                </a:cubicBezTo>
                <a:cubicBezTo>
                  <a:pt x="37009" y="99044"/>
                  <a:pt x="37009" y="99044"/>
                  <a:pt x="37040" y="98985"/>
                </a:cubicBezTo>
                <a:cubicBezTo>
                  <a:pt x="37040" y="98985"/>
                  <a:pt x="37040" y="98925"/>
                  <a:pt x="37040" y="98925"/>
                </a:cubicBezTo>
                <a:cubicBezTo>
                  <a:pt x="37072" y="98865"/>
                  <a:pt x="37072" y="98865"/>
                  <a:pt x="37072" y="98805"/>
                </a:cubicBezTo>
                <a:cubicBezTo>
                  <a:pt x="37103" y="98746"/>
                  <a:pt x="37103" y="98746"/>
                  <a:pt x="37103" y="98686"/>
                </a:cubicBezTo>
                <a:cubicBezTo>
                  <a:pt x="37134" y="98626"/>
                  <a:pt x="37134" y="98567"/>
                  <a:pt x="37165" y="98567"/>
                </a:cubicBezTo>
                <a:cubicBezTo>
                  <a:pt x="37165" y="98507"/>
                  <a:pt x="37165" y="98447"/>
                  <a:pt x="37165" y="98388"/>
                </a:cubicBezTo>
                <a:cubicBezTo>
                  <a:pt x="37197" y="98328"/>
                  <a:pt x="37228" y="98208"/>
                  <a:pt x="37259" y="98089"/>
                </a:cubicBezTo>
                <a:cubicBezTo>
                  <a:pt x="37290" y="98029"/>
                  <a:pt x="37322" y="97970"/>
                  <a:pt x="37353" y="97850"/>
                </a:cubicBezTo>
                <a:cubicBezTo>
                  <a:pt x="37415" y="97791"/>
                  <a:pt x="37447" y="97731"/>
                  <a:pt x="37478" y="97671"/>
                </a:cubicBezTo>
                <a:cubicBezTo>
                  <a:pt x="37509" y="97671"/>
                  <a:pt x="37509" y="97611"/>
                  <a:pt x="37541" y="97552"/>
                </a:cubicBezTo>
                <a:cubicBezTo>
                  <a:pt x="37541" y="97552"/>
                  <a:pt x="37572" y="97492"/>
                  <a:pt x="37572" y="97492"/>
                </a:cubicBezTo>
                <a:cubicBezTo>
                  <a:pt x="37603" y="97492"/>
                  <a:pt x="37634" y="97432"/>
                  <a:pt x="37634" y="97373"/>
                </a:cubicBezTo>
                <a:cubicBezTo>
                  <a:pt x="37634" y="97373"/>
                  <a:pt x="37603" y="97373"/>
                  <a:pt x="37603" y="97313"/>
                </a:cubicBezTo>
                <a:cubicBezTo>
                  <a:pt x="37603" y="97313"/>
                  <a:pt x="37603" y="97253"/>
                  <a:pt x="37603" y="97313"/>
                </a:cubicBezTo>
                <a:cubicBezTo>
                  <a:pt x="37634" y="97313"/>
                  <a:pt x="37603" y="97373"/>
                  <a:pt x="37634" y="97313"/>
                </a:cubicBezTo>
                <a:cubicBezTo>
                  <a:pt x="37634" y="97313"/>
                  <a:pt x="37634" y="97253"/>
                  <a:pt x="37666" y="97194"/>
                </a:cubicBezTo>
                <a:cubicBezTo>
                  <a:pt x="37666" y="97194"/>
                  <a:pt x="37666" y="97134"/>
                  <a:pt x="37697" y="97074"/>
                </a:cubicBezTo>
                <a:cubicBezTo>
                  <a:pt x="37697" y="97014"/>
                  <a:pt x="37666" y="97014"/>
                  <a:pt x="37666" y="96955"/>
                </a:cubicBezTo>
                <a:cubicBezTo>
                  <a:pt x="37666" y="96955"/>
                  <a:pt x="37666" y="96955"/>
                  <a:pt x="37666" y="96895"/>
                </a:cubicBezTo>
                <a:cubicBezTo>
                  <a:pt x="37666" y="96895"/>
                  <a:pt x="37666" y="96895"/>
                  <a:pt x="37666" y="96835"/>
                </a:cubicBezTo>
                <a:cubicBezTo>
                  <a:pt x="37666" y="96835"/>
                  <a:pt x="37666" y="96776"/>
                  <a:pt x="37666" y="96776"/>
                </a:cubicBezTo>
                <a:cubicBezTo>
                  <a:pt x="37666" y="96716"/>
                  <a:pt x="37666" y="96656"/>
                  <a:pt x="37666" y="96597"/>
                </a:cubicBezTo>
                <a:cubicBezTo>
                  <a:pt x="37666" y="96537"/>
                  <a:pt x="37666" y="96477"/>
                  <a:pt x="37697" y="96477"/>
                </a:cubicBezTo>
                <a:cubicBezTo>
                  <a:pt x="37697" y="96417"/>
                  <a:pt x="37697" y="96417"/>
                  <a:pt x="37728" y="96417"/>
                </a:cubicBezTo>
                <a:cubicBezTo>
                  <a:pt x="37728" y="96358"/>
                  <a:pt x="37728" y="96358"/>
                  <a:pt x="37697" y="96358"/>
                </a:cubicBezTo>
                <a:cubicBezTo>
                  <a:pt x="37697" y="96358"/>
                  <a:pt x="37697" y="96298"/>
                  <a:pt x="37666" y="96298"/>
                </a:cubicBezTo>
                <a:cubicBezTo>
                  <a:pt x="37666" y="96238"/>
                  <a:pt x="37666" y="96238"/>
                  <a:pt x="37666" y="96238"/>
                </a:cubicBezTo>
                <a:cubicBezTo>
                  <a:pt x="37666" y="96179"/>
                  <a:pt x="37666" y="96119"/>
                  <a:pt x="37666" y="96059"/>
                </a:cubicBezTo>
                <a:cubicBezTo>
                  <a:pt x="37666" y="96000"/>
                  <a:pt x="37666" y="95940"/>
                  <a:pt x="37666" y="95940"/>
                </a:cubicBezTo>
                <a:cubicBezTo>
                  <a:pt x="37697" y="95880"/>
                  <a:pt x="37697" y="95880"/>
                  <a:pt x="37697" y="95820"/>
                </a:cubicBezTo>
                <a:cubicBezTo>
                  <a:pt x="37697" y="95820"/>
                  <a:pt x="37697" y="95820"/>
                  <a:pt x="37697" y="95761"/>
                </a:cubicBezTo>
                <a:cubicBezTo>
                  <a:pt x="37697" y="95761"/>
                  <a:pt x="37728" y="95641"/>
                  <a:pt x="37697" y="95641"/>
                </a:cubicBezTo>
                <a:cubicBezTo>
                  <a:pt x="37666" y="95641"/>
                  <a:pt x="37666" y="95761"/>
                  <a:pt x="37634" y="95701"/>
                </a:cubicBezTo>
                <a:cubicBezTo>
                  <a:pt x="37634" y="95701"/>
                  <a:pt x="37666" y="95641"/>
                  <a:pt x="37666" y="95582"/>
                </a:cubicBezTo>
                <a:cubicBezTo>
                  <a:pt x="37666" y="95582"/>
                  <a:pt x="37697" y="95522"/>
                  <a:pt x="37697" y="95462"/>
                </a:cubicBezTo>
                <a:cubicBezTo>
                  <a:pt x="37697" y="95462"/>
                  <a:pt x="37666" y="95402"/>
                  <a:pt x="37697" y="95402"/>
                </a:cubicBezTo>
                <a:cubicBezTo>
                  <a:pt x="37697" y="95402"/>
                  <a:pt x="37697" y="95402"/>
                  <a:pt x="37697" y="95343"/>
                </a:cubicBezTo>
                <a:cubicBezTo>
                  <a:pt x="37728" y="95343"/>
                  <a:pt x="37728" y="95343"/>
                  <a:pt x="37728" y="95283"/>
                </a:cubicBezTo>
                <a:cubicBezTo>
                  <a:pt x="37728" y="95283"/>
                  <a:pt x="37759" y="95283"/>
                  <a:pt x="37759" y="95283"/>
                </a:cubicBezTo>
                <a:cubicBezTo>
                  <a:pt x="37759" y="95283"/>
                  <a:pt x="37759" y="95223"/>
                  <a:pt x="37759" y="95223"/>
                </a:cubicBezTo>
                <a:cubicBezTo>
                  <a:pt x="37759" y="95223"/>
                  <a:pt x="37759" y="95223"/>
                  <a:pt x="37728" y="95223"/>
                </a:cubicBezTo>
                <a:cubicBezTo>
                  <a:pt x="37728" y="95223"/>
                  <a:pt x="37728" y="95164"/>
                  <a:pt x="37697" y="95164"/>
                </a:cubicBezTo>
                <a:cubicBezTo>
                  <a:pt x="37697" y="95164"/>
                  <a:pt x="37697" y="95164"/>
                  <a:pt x="37697" y="95164"/>
                </a:cubicBezTo>
                <a:cubicBezTo>
                  <a:pt x="37666" y="95164"/>
                  <a:pt x="37697" y="95104"/>
                  <a:pt x="37697" y="95104"/>
                </a:cubicBezTo>
                <a:cubicBezTo>
                  <a:pt x="37697" y="95104"/>
                  <a:pt x="37728" y="95044"/>
                  <a:pt x="37728" y="95044"/>
                </a:cubicBezTo>
                <a:cubicBezTo>
                  <a:pt x="37728" y="95044"/>
                  <a:pt x="37728" y="95044"/>
                  <a:pt x="37728" y="94985"/>
                </a:cubicBezTo>
                <a:cubicBezTo>
                  <a:pt x="37759" y="94985"/>
                  <a:pt x="37759" y="94985"/>
                  <a:pt x="37759" y="95044"/>
                </a:cubicBezTo>
                <a:cubicBezTo>
                  <a:pt x="37791" y="95044"/>
                  <a:pt x="37759" y="95044"/>
                  <a:pt x="37791" y="95044"/>
                </a:cubicBezTo>
                <a:cubicBezTo>
                  <a:pt x="37791" y="95044"/>
                  <a:pt x="37791" y="95044"/>
                  <a:pt x="37822" y="95044"/>
                </a:cubicBezTo>
                <a:cubicBezTo>
                  <a:pt x="37822" y="95044"/>
                  <a:pt x="37853" y="95044"/>
                  <a:pt x="37853" y="95044"/>
                </a:cubicBezTo>
                <a:cubicBezTo>
                  <a:pt x="37884" y="94985"/>
                  <a:pt x="37916" y="94985"/>
                  <a:pt x="37916" y="94925"/>
                </a:cubicBezTo>
                <a:cubicBezTo>
                  <a:pt x="37916" y="94925"/>
                  <a:pt x="37947" y="94925"/>
                  <a:pt x="37947" y="94865"/>
                </a:cubicBezTo>
                <a:cubicBezTo>
                  <a:pt x="37947" y="94865"/>
                  <a:pt x="37916" y="94865"/>
                  <a:pt x="37916" y="94865"/>
                </a:cubicBezTo>
                <a:cubicBezTo>
                  <a:pt x="37916" y="94805"/>
                  <a:pt x="37947" y="94746"/>
                  <a:pt x="37947" y="94746"/>
                </a:cubicBezTo>
                <a:cubicBezTo>
                  <a:pt x="37978" y="94686"/>
                  <a:pt x="37978" y="94686"/>
                  <a:pt x="38009" y="94626"/>
                </a:cubicBezTo>
                <a:cubicBezTo>
                  <a:pt x="38072" y="94567"/>
                  <a:pt x="38103" y="94507"/>
                  <a:pt x="38166" y="94507"/>
                </a:cubicBezTo>
                <a:cubicBezTo>
                  <a:pt x="38197" y="94447"/>
                  <a:pt x="38259" y="94388"/>
                  <a:pt x="38291" y="94328"/>
                </a:cubicBezTo>
                <a:cubicBezTo>
                  <a:pt x="38322" y="94268"/>
                  <a:pt x="38353" y="94268"/>
                  <a:pt x="38384" y="94208"/>
                </a:cubicBezTo>
                <a:cubicBezTo>
                  <a:pt x="38416" y="94208"/>
                  <a:pt x="38416" y="94149"/>
                  <a:pt x="38447" y="94149"/>
                </a:cubicBezTo>
                <a:cubicBezTo>
                  <a:pt x="38478" y="94149"/>
                  <a:pt x="38478" y="94089"/>
                  <a:pt x="38478" y="94089"/>
                </a:cubicBezTo>
                <a:cubicBezTo>
                  <a:pt x="38478" y="94029"/>
                  <a:pt x="38478" y="94029"/>
                  <a:pt x="38510" y="94029"/>
                </a:cubicBezTo>
                <a:cubicBezTo>
                  <a:pt x="38541" y="94029"/>
                  <a:pt x="38572" y="93970"/>
                  <a:pt x="38603" y="93970"/>
                </a:cubicBezTo>
                <a:cubicBezTo>
                  <a:pt x="38635" y="93910"/>
                  <a:pt x="38666" y="93910"/>
                  <a:pt x="38697" y="93910"/>
                </a:cubicBezTo>
                <a:cubicBezTo>
                  <a:pt x="38697" y="93910"/>
                  <a:pt x="38697" y="93970"/>
                  <a:pt x="38728" y="93970"/>
                </a:cubicBezTo>
                <a:cubicBezTo>
                  <a:pt x="38760" y="93970"/>
                  <a:pt x="38791" y="93910"/>
                  <a:pt x="38822" y="93970"/>
                </a:cubicBezTo>
                <a:cubicBezTo>
                  <a:pt x="38853" y="94029"/>
                  <a:pt x="38853" y="94089"/>
                  <a:pt x="38885" y="94029"/>
                </a:cubicBezTo>
                <a:cubicBezTo>
                  <a:pt x="38885" y="94029"/>
                  <a:pt x="38885" y="93970"/>
                  <a:pt x="38885" y="93910"/>
                </a:cubicBezTo>
                <a:cubicBezTo>
                  <a:pt x="38885" y="93910"/>
                  <a:pt x="38885" y="93910"/>
                  <a:pt x="38853" y="93910"/>
                </a:cubicBezTo>
                <a:cubicBezTo>
                  <a:pt x="38853" y="93910"/>
                  <a:pt x="38822" y="93910"/>
                  <a:pt x="38822" y="93850"/>
                </a:cubicBezTo>
                <a:cubicBezTo>
                  <a:pt x="38853" y="93850"/>
                  <a:pt x="38885" y="93850"/>
                  <a:pt x="38885" y="93791"/>
                </a:cubicBezTo>
                <a:cubicBezTo>
                  <a:pt x="38916" y="93791"/>
                  <a:pt x="38916" y="93731"/>
                  <a:pt x="38947" y="93731"/>
                </a:cubicBezTo>
                <a:cubicBezTo>
                  <a:pt x="38978" y="93731"/>
                  <a:pt x="39010" y="93731"/>
                  <a:pt x="39010" y="93671"/>
                </a:cubicBezTo>
                <a:cubicBezTo>
                  <a:pt x="39041" y="93671"/>
                  <a:pt x="39072" y="93611"/>
                  <a:pt x="39103" y="93611"/>
                </a:cubicBezTo>
                <a:cubicBezTo>
                  <a:pt x="39135" y="93611"/>
                  <a:pt x="39166" y="93611"/>
                  <a:pt x="39135" y="93552"/>
                </a:cubicBezTo>
                <a:cubicBezTo>
                  <a:pt x="39135" y="93492"/>
                  <a:pt x="39103" y="93492"/>
                  <a:pt x="39103" y="93432"/>
                </a:cubicBezTo>
                <a:cubicBezTo>
                  <a:pt x="39103" y="93432"/>
                  <a:pt x="39103" y="93373"/>
                  <a:pt x="39135" y="93373"/>
                </a:cubicBezTo>
                <a:cubicBezTo>
                  <a:pt x="39135" y="93373"/>
                  <a:pt x="39166" y="93313"/>
                  <a:pt x="39166" y="93313"/>
                </a:cubicBezTo>
                <a:cubicBezTo>
                  <a:pt x="39166" y="93313"/>
                  <a:pt x="39197" y="93313"/>
                  <a:pt x="39197" y="93313"/>
                </a:cubicBezTo>
                <a:cubicBezTo>
                  <a:pt x="39197" y="93313"/>
                  <a:pt x="39197" y="93313"/>
                  <a:pt x="39197" y="93373"/>
                </a:cubicBezTo>
                <a:cubicBezTo>
                  <a:pt x="39197" y="93373"/>
                  <a:pt x="39197" y="93373"/>
                  <a:pt x="39197" y="93373"/>
                </a:cubicBezTo>
                <a:cubicBezTo>
                  <a:pt x="39228" y="93373"/>
                  <a:pt x="39228" y="93373"/>
                  <a:pt x="39228" y="93373"/>
                </a:cubicBezTo>
                <a:cubicBezTo>
                  <a:pt x="39260" y="93373"/>
                  <a:pt x="39260" y="93373"/>
                  <a:pt x="39260" y="93373"/>
                </a:cubicBezTo>
                <a:cubicBezTo>
                  <a:pt x="39291" y="93432"/>
                  <a:pt x="39322" y="93313"/>
                  <a:pt x="39353" y="93313"/>
                </a:cubicBezTo>
                <a:cubicBezTo>
                  <a:pt x="39385" y="93313"/>
                  <a:pt x="39447" y="93313"/>
                  <a:pt x="39479" y="93313"/>
                </a:cubicBezTo>
                <a:cubicBezTo>
                  <a:pt x="39510" y="93313"/>
                  <a:pt x="39510" y="93313"/>
                  <a:pt x="39541" y="93373"/>
                </a:cubicBezTo>
                <a:cubicBezTo>
                  <a:pt x="39541" y="93373"/>
                  <a:pt x="39541" y="93373"/>
                  <a:pt x="39572" y="93373"/>
                </a:cubicBezTo>
                <a:cubicBezTo>
                  <a:pt x="39604" y="93373"/>
                  <a:pt x="39635" y="93373"/>
                  <a:pt x="39635" y="93313"/>
                </a:cubicBezTo>
                <a:cubicBezTo>
                  <a:pt x="39635" y="93253"/>
                  <a:pt x="39604" y="93313"/>
                  <a:pt x="39604" y="93253"/>
                </a:cubicBezTo>
                <a:cubicBezTo>
                  <a:pt x="39604" y="93253"/>
                  <a:pt x="39604" y="93253"/>
                  <a:pt x="39635" y="93194"/>
                </a:cubicBezTo>
                <a:cubicBezTo>
                  <a:pt x="39635" y="93194"/>
                  <a:pt x="39666" y="93074"/>
                  <a:pt x="39666" y="93134"/>
                </a:cubicBezTo>
                <a:cubicBezTo>
                  <a:pt x="39666" y="93134"/>
                  <a:pt x="39666" y="93194"/>
                  <a:pt x="39666" y="93194"/>
                </a:cubicBezTo>
                <a:cubicBezTo>
                  <a:pt x="39635" y="93194"/>
                  <a:pt x="39635" y="93253"/>
                  <a:pt x="39635" y="93253"/>
                </a:cubicBezTo>
                <a:cubicBezTo>
                  <a:pt x="39635" y="93313"/>
                  <a:pt x="39666" y="93253"/>
                  <a:pt x="39666" y="93253"/>
                </a:cubicBezTo>
                <a:cubicBezTo>
                  <a:pt x="39697" y="93253"/>
                  <a:pt x="39697" y="93313"/>
                  <a:pt x="39697" y="93313"/>
                </a:cubicBezTo>
                <a:cubicBezTo>
                  <a:pt x="39729" y="93313"/>
                  <a:pt x="39760" y="93313"/>
                  <a:pt x="39791" y="93313"/>
                </a:cubicBezTo>
                <a:cubicBezTo>
                  <a:pt x="39791" y="93313"/>
                  <a:pt x="39822" y="93373"/>
                  <a:pt x="39854" y="93373"/>
                </a:cubicBezTo>
                <a:cubicBezTo>
                  <a:pt x="39885" y="93373"/>
                  <a:pt x="39916" y="93373"/>
                  <a:pt x="39916" y="93373"/>
                </a:cubicBezTo>
                <a:cubicBezTo>
                  <a:pt x="39947" y="93373"/>
                  <a:pt x="40041" y="93373"/>
                  <a:pt x="40041" y="93313"/>
                </a:cubicBezTo>
                <a:cubicBezTo>
                  <a:pt x="40041" y="93313"/>
                  <a:pt x="40041" y="93253"/>
                  <a:pt x="40041" y="93253"/>
                </a:cubicBezTo>
                <a:cubicBezTo>
                  <a:pt x="40041" y="93253"/>
                  <a:pt x="40072" y="93253"/>
                  <a:pt x="40072" y="93253"/>
                </a:cubicBezTo>
                <a:cubicBezTo>
                  <a:pt x="40104" y="93194"/>
                  <a:pt x="40072" y="93194"/>
                  <a:pt x="40041" y="93194"/>
                </a:cubicBezTo>
                <a:cubicBezTo>
                  <a:pt x="40041" y="93134"/>
                  <a:pt x="40041" y="93074"/>
                  <a:pt x="40041" y="93074"/>
                </a:cubicBezTo>
                <a:cubicBezTo>
                  <a:pt x="40072" y="92955"/>
                  <a:pt x="40135" y="92955"/>
                  <a:pt x="40197" y="92895"/>
                </a:cubicBezTo>
                <a:cubicBezTo>
                  <a:pt x="40197" y="92835"/>
                  <a:pt x="40229" y="92835"/>
                  <a:pt x="40260" y="92776"/>
                </a:cubicBezTo>
                <a:cubicBezTo>
                  <a:pt x="40260" y="92776"/>
                  <a:pt x="40291" y="92776"/>
                  <a:pt x="40323" y="92716"/>
                </a:cubicBezTo>
                <a:cubicBezTo>
                  <a:pt x="40323" y="92716"/>
                  <a:pt x="40354" y="92716"/>
                  <a:pt x="40354" y="92716"/>
                </a:cubicBezTo>
                <a:cubicBezTo>
                  <a:pt x="40385" y="92656"/>
                  <a:pt x="40385" y="92656"/>
                  <a:pt x="40385" y="92597"/>
                </a:cubicBezTo>
                <a:cubicBezTo>
                  <a:pt x="40416" y="92597"/>
                  <a:pt x="40385" y="92537"/>
                  <a:pt x="40385" y="92537"/>
                </a:cubicBezTo>
                <a:cubicBezTo>
                  <a:pt x="40385" y="92477"/>
                  <a:pt x="40385" y="92417"/>
                  <a:pt x="40385" y="92358"/>
                </a:cubicBezTo>
                <a:cubicBezTo>
                  <a:pt x="40385" y="92298"/>
                  <a:pt x="40385" y="92298"/>
                  <a:pt x="40385" y="92238"/>
                </a:cubicBezTo>
                <a:cubicBezTo>
                  <a:pt x="40416" y="92179"/>
                  <a:pt x="40416" y="92179"/>
                  <a:pt x="40416" y="92119"/>
                </a:cubicBezTo>
                <a:cubicBezTo>
                  <a:pt x="40448" y="92059"/>
                  <a:pt x="40448" y="92000"/>
                  <a:pt x="40479" y="91940"/>
                </a:cubicBezTo>
                <a:cubicBezTo>
                  <a:pt x="40479" y="91880"/>
                  <a:pt x="40510" y="91820"/>
                  <a:pt x="40541" y="91761"/>
                </a:cubicBezTo>
                <a:cubicBezTo>
                  <a:pt x="40573" y="91701"/>
                  <a:pt x="40573" y="91701"/>
                  <a:pt x="40604" y="91641"/>
                </a:cubicBezTo>
                <a:cubicBezTo>
                  <a:pt x="40604" y="91641"/>
                  <a:pt x="40635" y="91582"/>
                  <a:pt x="40635" y="91522"/>
                </a:cubicBezTo>
                <a:cubicBezTo>
                  <a:pt x="40635" y="91522"/>
                  <a:pt x="40604" y="91462"/>
                  <a:pt x="40635" y="91462"/>
                </a:cubicBezTo>
                <a:cubicBezTo>
                  <a:pt x="40635" y="91402"/>
                  <a:pt x="40635" y="91462"/>
                  <a:pt x="40666" y="91402"/>
                </a:cubicBezTo>
                <a:cubicBezTo>
                  <a:pt x="40666" y="91402"/>
                  <a:pt x="40698" y="91402"/>
                  <a:pt x="40698" y="91343"/>
                </a:cubicBezTo>
                <a:cubicBezTo>
                  <a:pt x="40698" y="91283"/>
                  <a:pt x="40698" y="91283"/>
                  <a:pt x="40698" y="91223"/>
                </a:cubicBezTo>
                <a:cubicBezTo>
                  <a:pt x="40729" y="91164"/>
                  <a:pt x="40760" y="91164"/>
                  <a:pt x="40760" y="91104"/>
                </a:cubicBezTo>
                <a:cubicBezTo>
                  <a:pt x="40760" y="91104"/>
                  <a:pt x="40791" y="91044"/>
                  <a:pt x="40791" y="91044"/>
                </a:cubicBezTo>
                <a:cubicBezTo>
                  <a:pt x="40823" y="90985"/>
                  <a:pt x="40854" y="90925"/>
                  <a:pt x="40854" y="90805"/>
                </a:cubicBezTo>
                <a:cubicBezTo>
                  <a:pt x="40854" y="90746"/>
                  <a:pt x="40854" y="90746"/>
                  <a:pt x="40854" y="90686"/>
                </a:cubicBezTo>
                <a:cubicBezTo>
                  <a:pt x="40854" y="90567"/>
                  <a:pt x="40823" y="90447"/>
                  <a:pt x="40854" y="90388"/>
                </a:cubicBezTo>
                <a:cubicBezTo>
                  <a:pt x="40854" y="90328"/>
                  <a:pt x="40854" y="90268"/>
                  <a:pt x="40854" y="90208"/>
                </a:cubicBezTo>
                <a:cubicBezTo>
                  <a:pt x="40854" y="90149"/>
                  <a:pt x="40854" y="90089"/>
                  <a:pt x="40885" y="90089"/>
                </a:cubicBezTo>
                <a:cubicBezTo>
                  <a:pt x="40885" y="90029"/>
                  <a:pt x="40916" y="89970"/>
                  <a:pt x="40916" y="89910"/>
                </a:cubicBezTo>
                <a:cubicBezTo>
                  <a:pt x="40916" y="89910"/>
                  <a:pt x="40948" y="89910"/>
                  <a:pt x="40948" y="89850"/>
                </a:cubicBezTo>
                <a:cubicBezTo>
                  <a:pt x="40979" y="89791"/>
                  <a:pt x="41010" y="89731"/>
                  <a:pt x="41041" y="89671"/>
                </a:cubicBezTo>
                <a:cubicBezTo>
                  <a:pt x="41041" y="89671"/>
                  <a:pt x="41041" y="89611"/>
                  <a:pt x="41041" y="89611"/>
                </a:cubicBezTo>
                <a:cubicBezTo>
                  <a:pt x="41041" y="89552"/>
                  <a:pt x="41041" y="89552"/>
                  <a:pt x="41041" y="89492"/>
                </a:cubicBezTo>
                <a:cubicBezTo>
                  <a:pt x="41041" y="89432"/>
                  <a:pt x="41041" y="89373"/>
                  <a:pt x="41041" y="89313"/>
                </a:cubicBezTo>
                <a:cubicBezTo>
                  <a:pt x="41041" y="89253"/>
                  <a:pt x="41041" y="89194"/>
                  <a:pt x="41041" y="89194"/>
                </a:cubicBezTo>
                <a:cubicBezTo>
                  <a:pt x="41041" y="89134"/>
                  <a:pt x="41041" y="89074"/>
                  <a:pt x="41073" y="89014"/>
                </a:cubicBezTo>
                <a:cubicBezTo>
                  <a:pt x="41073" y="88955"/>
                  <a:pt x="41073" y="88895"/>
                  <a:pt x="41073" y="88835"/>
                </a:cubicBezTo>
                <a:cubicBezTo>
                  <a:pt x="41104" y="88776"/>
                  <a:pt x="41104" y="88716"/>
                  <a:pt x="41104" y="88656"/>
                </a:cubicBezTo>
                <a:cubicBezTo>
                  <a:pt x="41104" y="88597"/>
                  <a:pt x="41135" y="88537"/>
                  <a:pt x="41135" y="88477"/>
                </a:cubicBezTo>
                <a:cubicBezTo>
                  <a:pt x="41135" y="88417"/>
                  <a:pt x="41135" y="88358"/>
                  <a:pt x="41135" y="88358"/>
                </a:cubicBezTo>
                <a:cubicBezTo>
                  <a:pt x="41135" y="88238"/>
                  <a:pt x="41135" y="88179"/>
                  <a:pt x="41135" y="88059"/>
                </a:cubicBezTo>
                <a:cubicBezTo>
                  <a:pt x="41135" y="88000"/>
                  <a:pt x="41135" y="87940"/>
                  <a:pt x="41104" y="87880"/>
                </a:cubicBezTo>
                <a:cubicBezTo>
                  <a:pt x="41104" y="87820"/>
                  <a:pt x="41104" y="87761"/>
                  <a:pt x="41104" y="87701"/>
                </a:cubicBezTo>
                <a:cubicBezTo>
                  <a:pt x="41104" y="87582"/>
                  <a:pt x="41104" y="87462"/>
                  <a:pt x="41104" y="87402"/>
                </a:cubicBezTo>
                <a:cubicBezTo>
                  <a:pt x="41104" y="87223"/>
                  <a:pt x="41135" y="87104"/>
                  <a:pt x="41135" y="86985"/>
                </a:cubicBezTo>
                <a:cubicBezTo>
                  <a:pt x="41135" y="86985"/>
                  <a:pt x="41104" y="86985"/>
                  <a:pt x="41104" y="86925"/>
                </a:cubicBezTo>
                <a:cubicBezTo>
                  <a:pt x="41104" y="86925"/>
                  <a:pt x="41104" y="86925"/>
                  <a:pt x="41073" y="86865"/>
                </a:cubicBezTo>
                <a:cubicBezTo>
                  <a:pt x="41073" y="86865"/>
                  <a:pt x="41073" y="86865"/>
                  <a:pt x="41073" y="86865"/>
                </a:cubicBezTo>
                <a:cubicBezTo>
                  <a:pt x="41041" y="86805"/>
                  <a:pt x="41073" y="86865"/>
                  <a:pt x="41073" y="86865"/>
                </a:cubicBezTo>
                <a:cubicBezTo>
                  <a:pt x="41104" y="86865"/>
                  <a:pt x="41104" y="86805"/>
                  <a:pt x="41104" y="86805"/>
                </a:cubicBezTo>
                <a:cubicBezTo>
                  <a:pt x="41104" y="86746"/>
                  <a:pt x="41135" y="86686"/>
                  <a:pt x="41104" y="86686"/>
                </a:cubicBezTo>
                <a:cubicBezTo>
                  <a:pt x="41104" y="86686"/>
                  <a:pt x="41104" y="86686"/>
                  <a:pt x="41104" y="86686"/>
                </a:cubicBezTo>
                <a:cubicBezTo>
                  <a:pt x="41073" y="86686"/>
                  <a:pt x="41073" y="86686"/>
                  <a:pt x="41073" y="86626"/>
                </a:cubicBezTo>
                <a:cubicBezTo>
                  <a:pt x="41104" y="86626"/>
                  <a:pt x="41104" y="86567"/>
                  <a:pt x="41104" y="86567"/>
                </a:cubicBezTo>
                <a:cubicBezTo>
                  <a:pt x="41104" y="86567"/>
                  <a:pt x="41135" y="86507"/>
                  <a:pt x="41135" y="86507"/>
                </a:cubicBezTo>
                <a:cubicBezTo>
                  <a:pt x="41166" y="86447"/>
                  <a:pt x="41166" y="86388"/>
                  <a:pt x="41198" y="86328"/>
                </a:cubicBezTo>
                <a:cubicBezTo>
                  <a:pt x="41198" y="86328"/>
                  <a:pt x="41198" y="86328"/>
                  <a:pt x="41198" y="86268"/>
                </a:cubicBezTo>
                <a:cubicBezTo>
                  <a:pt x="41198" y="86268"/>
                  <a:pt x="41198" y="86208"/>
                  <a:pt x="41166" y="86208"/>
                </a:cubicBezTo>
                <a:cubicBezTo>
                  <a:pt x="41166" y="86208"/>
                  <a:pt x="41166" y="86208"/>
                  <a:pt x="41166" y="86149"/>
                </a:cubicBezTo>
                <a:cubicBezTo>
                  <a:pt x="41166" y="86149"/>
                  <a:pt x="41166" y="86149"/>
                  <a:pt x="41198" y="86149"/>
                </a:cubicBezTo>
                <a:cubicBezTo>
                  <a:pt x="41198" y="86089"/>
                  <a:pt x="41198" y="86089"/>
                  <a:pt x="41198" y="86089"/>
                </a:cubicBezTo>
                <a:cubicBezTo>
                  <a:pt x="41229" y="86029"/>
                  <a:pt x="41229" y="86089"/>
                  <a:pt x="41229" y="86089"/>
                </a:cubicBezTo>
                <a:cubicBezTo>
                  <a:pt x="41260" y="86089"/>
                  <a:pt x="41260" y="86149"/>
                  <a:pt x="41292" y="86149"/>
                </a:cubicBezTo>
                <a:cubicBezTo>
                  <a:pt x="41292" y="86208"/>
                  <a:pt x="41292" y="86268"/>
                  <a:pt x="41292" y="86328"/>
                </a:cubicBezTo>
                <a:cubicBezTo>
                  <a:pt x="41292" y="86388"/>
                  <a:pt x="41323" y="86328"/>
                  <a:pt x="41354" y="86268"/>
                </a:cubicBezTo>
                <a:cubicBezTo>
                  <a:pt x="41385" y="86208"/>
                  <a:pt x="41448" y="86149"/>
                  <a:pt x="41479" y="86029"/>
                </a:cubicBezTo>
                <a:cubicBezTo>
                  <a:pt x="41510" y="85910"/>
                  <a:pt x="41510" y="85791"/>
                  <a:pt x="41542" y="85731"/>
                </a:cubicBezTo>
                <a:cubicBezTo>
                  <a:pt x="41573" y="85671"/>
                  <a:pt x="41573" y="85671"/>
                  <a:pt x="41573" y="85671"/>
                </a:cubicBezTo>
                <a:cubicBezTo>
                  <a:pt x="41604" y="85611"/>
                  <a:pt x="41604" y="85611"/>
                  <a:pt x="41604" y="85552"/>
                </a:cubicBezTo>
                <a:cubicBezTo>
                  <a:pt x="41635" y="85492"/>
                  <a:pt x="41667" y="85432"/>
                  <a:pt x="41667" y="85313"/>
                </a:cubicBezTo>
                <a:cubicBezTo>
                  <a:pt x="41667" y="85313"/>
                  <a:pt x="41667" y="85313"/>
                  <a:pt x="41667" y="85253"/>
                </a:cubicBezTo>
                <a:cubicBezTo>
                  <a:pt x="41667" y="85194"/>
                  <a:pt x="41667" y="85194"/>
                  <a:pt x="41698" y="85134"/>
                </a:cubicBezTo>
                <a:cubicBezTo>
                  <a:pt x="41698" y="85134"/>
                  <a:pt x="41698" y="85074"/>
                  <a:pt x="41698" y="85074"/>
                </a:cubicBezTo>
                <a:cubicBezTo>
                  <a:pt x="41729" y="85074"/>
                  <a:pt x="41729" y="85074"/>
                  <a:pt x="41729" y="85074"/>
                </a:cubicBezTo>
                <a:cubicBezTo>
                  <a:pt x="41760" y="85074"/>
                  <a:pt x="41760" y="85014"/>
                  <a:pt x="41729" y="85014"/>
                </a:cubicBezTo>
                <a:cubicBezTo>
                  <a:pt x="41698" y="84955"/>
                  <a:pt x="41760" y="84955"/>
                  <a:pt x="41760" y="84955"/>
                </a:cubicBezTo>
                <a:cubicBezTo>
                  <a:pt x="41792" y="84955"/>
                  <a:pt x="41792" y="84895"/>
                  <a:pt x="41792" y="84895"/>
                </a:cubicBezTo>
                <a:cubicBezTo>
                  <a:pt x="41792" y="84835"/>
                  <a:pt x="41792" y="84835"/>
                  <a:pt x="41792" y="84835"/>
                </a:cubicBezTo>
                <a:cubicBezTo>
                  <a:pt x="41792" y="84835"/>
                  <a:pt x="41792" y="84776"/>
                  <a:pt x="41792" y="84776"/>
                </a:cubicBezTo>
                <a:cubicBezTo>
                  <a:pt x="41823" y="84835"/>
                  <a:pt x="41823" y="84835"/>
                  <a:pt x="41823" y="84835"/>
                </a:cubicBezTo>
                <a:cubicBezTo>
                  <a:pt x="41854" y="84895"/>
                  <a:pt x="41854" y="84835"/>
                  <a:pt x="41854" y="84776"/>
                </a:cubicBezTo>
                <a:cubicBezTo>
                  <a:pt x="41885" y="84776"/>
                  <a:pt x="41917" y="84716"/>
                  <a:pt x="41948" y="84656"/>
                </a:cubicBezTo>
                <a:cubicBezTo>
                  <a:pt x="41979" y="84656"/>
                  <a:pt x="42010" y="84656"/>
                  <a:pt x="42010" y="84597"/>
                </a:cubicBezTo>
                <a:cubicBezTo>
                  <a:pt x="42042" y="84597"/>
                  <a:pt x="42042" y="84537"/>
                  <a:pt x="42073" y="84477"/>
                </a:cubicBezTo>
                <a:cubicBezTo>
                  <a:pt x="42073" y="84477"/>
                  <a:pt x="42104" y="84417"/>
                  <a:pt x="42135" y="84358"/>
                </a:cubicBezTo>
                <a:cubicBezTo>
                  <a:pt x="42135" y="84358"/>
                  <a:pt x="42135" y="84298"/>
                  <a:pt x="42167" y="84298"/>
                </a:cubicBezTo>
                <a:cubicBezTo>
                  <a:pt x="42167" y="84238"/>
                  <a:pt x="42198" y="84179"/>
                  <a:pt x="42229" y="84179"/>
                </a:cubicBezTo>
                <a:cubicBezTo>
                  <a:pt x="42229" y="84119"/>
                  <a:pt x="42229" y="84119"/>
                  <a:pt x="42229" y="84059"/>
                </a:cubicBezTo>
                <a:cubicBezTo>
                  <a:pt x="42198" y="84000"/>
                  <a:pt x="42229" y="84000"/>
                  <a:pt x="42261" y="84000"/>
                </a:cubicBezTo>
                <a:cubicBezTo>
                  <a:pt x="42292" y="84000"/>
                  <a:pt x="42323" y="83940"/>
                  <a:pt x="42323" y="83940"/>
                </a:cubicBezTo>
                <a:cubicBezTo>
                  <a:pt x="42386" y="83820"/>
                  <a:pt x="42417" y="83701"/>
                  <a:pt x="42448" y="83582"/>
                </a:cubicBezTo>
                <a:cubicBezTo>
                  <a:pt x="42479" y="83522"/>
                  <a:pt x="42511" y="83343"/>
                  <a:pt x="42542" y="83283"/>
                </a:cubicBezTo>
                <a:cubicBezTo>
                  <a:pt x="42542" y="83223"/>
                  <a:pt x="42542" y="83164"/>
                  <a:pt x="42573" y="83104"/>
                </a:cubicBezTo>
                <a:cubicBezTo>
                  <a:pt x="42573" y="83044"/>
                  <a:pt x="42573" y="83044"/>
                  <a:pt x="42573" y="82985"/>
                </a:cubicBezTo>
                <a:cubicBezTo>
                  <a:pt x="42573" y="82985"/>
                  <a:pt x="42573" y="82925"/>
                  <a:pt x="42573" y="82925"/>
                </a:cubicBezTo>
                <a:cubicBezTo>
                  <a:pt x="42604" y="82865"/>
                  <a:pt x="42573" y="82805"/>
                  <a:pt x="42573" y="82805"/>
                </a:cubicBezTo>
                <a:cubicBezTo>
                  <a:pt x="42573" y="82746"/>
                  <a:pt x="42573" y="82746"/>
                  <a:pt x="42573" y="82686"/>
                </a:cubicBezTo>
                <a:cubicBezTo>
                  <a:pt x="42573" y="82626"/>
                  <a:pt x="42573" y="82626"/>
                  <a:pt x="42573" y="82567"/>
                </a:cubicBezTo>
                <a:cubicBezTo>
                  <a:pt x="42573" y="82507"/>
                  <a:pt x="42604" y="82447"/>
                  <a:pt x="42604" y="82388"/>
                </a:cubicBezTo>
                <a:cubicBezTo>
                  <a:pt x="42604" y="82328"/>
                  <a:pt x="42604" y="82328"/>
                  <a:pt x="42604" y="82268"/>
                </a:cubicBezTo>
                <a:cubicBezTo>
                  <a:pt x="42604" y="82149"/>
                  <a:pt x="42604" y="82089"/>
                  <a:pt x="42573" y="81970"/>
                </a:cubicBezTo>
                <a:cubicBezTo>
                  <a:pt x="42573" y="81910"/>
                  <a:pt x="42542" y="81791"/>
                  <a:pt x="42542" y="81731"/>
                </a:cubicBezTo>
                <a:close/>
                <a:moveTo>
                  <a:pt x="33821" y="36537"/>
                </a:moveTo>
                <a:cubicBezTo>
                  <a:pt x="33852" y="36537"/>
                  <a:pt x="33852" y="36537"/>
                  <a:pt x="33883" y="36537"/>
                </a:cubicBezTo>
                <a:cubicBezTo>
                  <a:pt x="33883" y="36537"/>
                  <a:pt x="33915" y="36537"/>
                  <a:pt x="33946" y="36477"/>
                </a:cubicBezTo>
                <a:cubicBezTo>
                  <a:pt x="33977" y="36477"/>
                  <a:pt x="34008" y="36477"/>
                  <a:pt x="34008" y="36477"/>
                </a:cubicBezTo>
                <a:cubicBezTo>
                  <a:pt x="34040" y="36477"/>
                  <a:pt x="34040" y="36477"/>
                  <a:pt x="34040" y="36477"/>
                </a:cubicBezTo>
                <a:cubicBezTo>
                  <a:pt x="34040" y="36477"/>
                  <a:pt x="34008" y="36537"/>
                  <a:pt x="34008" y="36537"/>
                </a:cubicBezTo>
                <a:cubicBezTo>
                  <a:pt x="33977" y="36537"/>
                  <a:pt x="33946" y="36537"/>
                  <a:pt x="33946" y="36537"/>
                </a:cubicBezTo>
                <a:cubicBezTo>
                  <a:pt x="33915" y="36537"/>
                  <a:pt x="33883" y="36537"/>
                  <a:pt x="33883" y="36537"/>
                </a:cubicBezTo>
                <a:cubicBezTo>
                  <a:pt x="33852" y="36537"/>
                  <a:pt x="33852" y="36597"/>
                  <a:pt x="33821" y="36597"/>
                </a:cubicBezTo>
                <a:cubicBezTo>
                  <a:pt x="33821" y="36597"/>
                  <a:pt x="33790" y="36597"/>
                  <a:pt x="33790" y="36597"/>
                </a:cubicBezTo>
                <a:cubicBezTo>
                  <a:pt x="33758" y="36537"/>
                  <a:pt x="33821" y="36537"/>
                  <a:pt x="33821" y="36537"/>
                </a:cubicBezTo>
                <a:close/>
                <a:moveTo>
                  <a:pt x="33539" y="37134"/>
                </a:moveTo>
                <a:cubicBezTo>
                  <a:pt x="33539" y="37134"/>
                  <a:pt x="33539" y="37074"/>
                  <a:pt x="33571" y="37074"/>
                </a:cubicBezTo>
                <a:cubicBezTo>
                  <a:pt x="33571" y="37074"/>
                  <a:pt x="33571" y="37134"/>
                  <a:pt x="33602" y="37134"/>
                </a:cubicBezTo>
                <a:cubicBezTo>
                  <a:pt x="33602" y="37134"/>
                  <a:pt x="33602" y="37074"/>
                  <a:pt x="33602" y="37074"/>
                </a:cubicBezTo>
                <a:cubicBezTo>
                  <a:pt x="33602" y="37074"/>
                  <a:pt x="33602" y="37074"/>
                  <a:pt x="33602" y="37014"/>
                </a:cubicBezTo>
                <a:cubicBezTo>
                  <a:pt x="33602" y="37014"/>
                  <a:pt x="33602" y="37014"/>
                  <a:pt x="33602" y="36955"/>
                </a:cubicBezTo>
                <a:cubicBezTo>
                  <a:pt x="33602" y="36955"/>
                  <a:pt x="33602" y="36895"/>
                  <a:pt x="33602" y="36895"/>
                </a:cubicBezTo>
                <a:cubicBezTo>
                  <a:pt x="33633" y="36776"/>
                  <a:pt x="33696" y="36776"/>
                  <a:pt x="33727" y="36776"/>
                </a:cubicBezTo>
                <a:cubicBezTo>
                  <a:pt x="33758" y="36716"/>
                  <a:pt x="33790" y="36776"/>
                  <a:pt x="33790" y="36776"/>
                </a:cubicBezTo>
                <a:cubicBezTo>
                  <a:pt x="33821" y="36776"/>
                  <a:pt x="33852" y="36716"/>
                  <a:pt x="33883" y="36716"/>
                </a:cubicBezTo>
                <a:cubicBezTo>
                  <a:pt x="33915" y="36656"/>
                  <a:pt x="33946" y="36656"/>
                  <a:pt x="33977" y="36656"/>
                </a:cubicBezTo>
                <a:cubicBezTo>
                  <a:pt x="34008" y="36597"/>
                  <a:pt x="34008" y="36597"/>
                  <a:pt x="34040" y="36537"/>
                </a:cubicBezTo>
                <a:cubicBezTo>
                  <a:pt x="34071" y="36537"/>
                  <a:pt x="34071" y="36537"/>
                  <a:pt x="34102" y="36537"/>
                </a:cubicBezTo>
                <a:cubicBezTo>
                  <a:pt x="34102" y="36537"/>
                  <a:pt x="34133" y="36477"/>
                  <a:pt x="34133" y="36477"/>
                </a:cubicBezTo>
                <a:cubicBezTo>
                  <a:pt x="34133" y="36477"/>
                  <a:pt x="34165" y="36477"/>
                  <a:pt x="34165" y="36477"/>
                </a:cubicBezTo>
                <a:cubicBezTo>
                  <a:pt x="34165" y="36477"/>
                  <a:pt x="34165" y="36417"/>
                  <a:pt x="34196" y="36417"/>
                </a:cubicBezTo>
                <a:cubicBezTo>
                  <a:pt x="34196" y="36417"/>
                  <a:pt x="34196" y="36477"/>
                  <a:pt x="34196" y="36477"/>
                </a:cubicBezTo>
                <a:cubicBezTo>
                  <a:pt x="34196" y="36477"/>
                  <a:pt x="34227" y="36477"/>
                  <a:pt x="34258" y="36477"/>
                </a:cubicBezTo>
                <a:cubicBezTo>
                  <a:pt x="34258" y="36477"/>
                  <a:pt x="34321" y="36477"/>
                  <a:pt x="34321" y="36477"/>
                </a:cubicBezTo>
                <a:cubicBezTo>
                  <a:pt x="34321" y="36537"/>
                  <a:pt x="34258" y="36537"/>
                  <a:pt x="34258" y="36537"/>
                </a:cubicBezTo>
                <a:cubicBezTo>
                  <a:pt x="34258" y="36537"/>
                  <a:pt x="34227" y="36537"/>
                  <a:pt x="34227" y="36537"/>
                </a:cubicBezTo>
                <a:cubicBezTo>
                  <a:pt x="34196" y="36537"/>
                  <a:pt x="34196" y="36537"/>
                  <a:pt x="34196" y="36537"/>
                </a:cubicBezTo>
                <a:cubicBezTo>
                  <a:pt x="34165" y="36537"/>
                  <a:pt x="34165" y="36537"/>
                  <a:pt x="34133" y="36597"/>
                </a:cubicBezTo>
                <a:cubicBezTo>
                  <a:pt x="34133" y="36597"/>
                  <a:pt x="34133" y="36597"/>
                  <a:pt x="34102" y="36597"/>
                </a:cubicBezTo>
                <a:cubicBezTo>
                  <a:pt x="34102" y="36597"/>
                  <a:pt x="34071" y="36656"/>
                  <a:pt x="34071" y="36656"/>
                </a:cubicBezTo>
                <a:cubicBezTo>
                  <a:pt x="34040" y="36656"/>
                  <a:pt x="34040" y="36656"/>
                  <a:pt x="34040" y="36656"/>
                </a:cubicBezTo>
                <a:cubicBezTo>
                  <a:pt x="34008" y="36656"/>
                  <a:pt x="34008" y="36716"/>
                  <a:pt x="34008" y="36716"/>
                </a:cubicBezTo>
                <a:cubicBezTo>
                  <a:pt x="34008" y="36716"/>
                  <a:pt x="33977" y="36716"/>
                  <a:pt x="33977" y="36716"/>
                </a:cubicBezTo>
                <a:cubicBezTo>
                  <a:pt x="33946" y="36776"/>
                  <a:pt x="33977" y="36835"/>
                  <a:pt x="33946" y="36895"/>
                </a:cubicBezTo>
                <a:cubicBezTo>
                  <a:pt x="33946" y="36895"/>
                  <a:pt x="33915" y="36895"/>
                  <a:pt x="33883" y="36895"/>
                </a:cubicBezTo>
                <a:cubicBezTo>
                  <a:pt x="33852" y="36895"/>
                  <a:pt x="33821" y="36955"/>
                  <a:pt x="33821" y="36955"/>
                </a:cubicBezTo>
                <a:cubicBezTo>
                  <a:pt x="33790" y="37014"/>
                  <a:pt x="33790" y="37014"/>
                  <a:pt x="33758" y="37014"/>
                </a:cubicBezTo>
                <a:cubicBezTo>
                  <a:pt x="33727" y="37014"/>
                  <a:pt x="33696" y="37014"/>
                  <a:pt x="33665" y="37014"/>
                </a:cubicBezTo>
                <a:cubicBezTo>
                  <a:pt x="33665" y="37074"/>
                  <a:pt x="33665" y="37074"/>
                  <a:pt x="33665" y="37074"/>
                </a:cubicBezTo>
                <a:cubicBezTo>
                  <a:pt x="33665" y="37134"/>
                  <a:pt x="33665" y="37134"/>
                  <a:pt x="33633" y="37134"/>
                </a:cubicBezTo>
                <a:cubicBezTo>
                  <a:pt x="33633" y="37194"/>
                  <a:pt x="33633" y="37134"/>
                  <a:pt x="33602" y="37194"/>
                </a:cubicBezTo>
                <a:cubicBezTo>
                  <a:pt x="33571" y="37194"/>
                  <a:pt x="33602" y="37194"/>
                  <a:pt x="33571" y="37253"/>
                </a:cubicBezTo>
                <a:cubicBezTo>
                  <a:pt x="33571" y="37253"/>
                  <a:pt x="33571" y="37253"/>
                  <a:pt x="33571" y="37253"/>
                </a:cubicBezTo>
                <a:cubicBezTo>
                  <a:pt x="33571" y="37253"/>
                  <a:pt x="33571" y="37253"/>
                  <a:pt x="33571" y="37253"/>
                </a:cubicBezTo>
                <a:cubicBezTo>
                  <a:pt x="33539" y="37194"/>
                  <a:pt x="33539" y="37194"/>
                  <a:pt x="33539" y="37194"/>
                </a:cubicBezTo>
                <a:cubicBezTo>
                  <a:pt x="33508" y="37194"/>
                  <a:pt x="33508" y="37194"/>
                  <a:pt x="33508" y="37194"/>
                </a:cubicBezTo>
                <a:cubicBezTo>
                  <a:pt x="33508" y="37134"/>
                  <a:pt x="33539" y="37134"/>
                  <a:pt x="33539" y="37134"/>
                </a:cubicBezTo>
                <a:close/>
                <a:moveTo>
                  <a:pt x="33321" y="36776"/>
                </a:moveTo>
                <a:cubicBezTo>
                  <a:pt x="33321" y="36776"/>
                  <a:pt x="33352" y="36835"/>
                  <a:pt x="33352" y="36835"/>
                </a:cubicBezTo>
                <a:cubicBezTo>
                  <a:pt x="33352" y="36835"/>
                  <a:pt x="33383" y="36835"/>
                  <a:pt x="33383" y="36835"/>
                </a:cubicBezTo>
                <a:cubicBezTo>
                  <a:pt x="33414" y="36835"/>
                  <a:pt x="33414" y="36835"/>
                  <a:pt x="33414" y="36895"/>
                </a:cubicBezTo>
                <a:cubicBezTo>
                  <a:pt x="33446" y="36895"/>
                  <a:pt x="33446" y="36895"/>
                  <a:pt x="33446" y="36895"/>
                </a:cubicBezTo>
                <a:cubicBezTo>
                  <a:pt x="33414" y="36895"/>
                  <a:pt x="33383" y="36835"/>
                  <a:pt x="33352" y="36835"/>
                </a:cubicBezTo>
                <a:cubicBezTo>
                  <a:pt x="33352" y="36835"/>
                  <a:pt x="33321" y="36835"/>
                  <a:pt x="33321" y="36835"/>
                </a:cubicBezTo>
                <a:cubicBezTo>
                  <a:pt x="33321" y="36835"/>
                  <a:pt x="33289" y="36776"/>
                  <a:pt x="33321" y="36776"/>
                </a:cubicBezTo>
                <a:close/>
                <a:moveTo>
                  <a:pt x="26850" y="46447"/>
                </a:moveTo>
                <a:cubicBezTo>
                  <a:pt x="26819" y="46507"/>
                  <a:pt x="26788" y="46507"/>
                  <a:pt x="26756" y="46567"/>
                </a:cubicBezTo>
                <a:cubicBezTo>
                  <a:pt x="26725" y="46626"/>
                  <a:pt x="26663" y="46686"/>
                  <a:pt x="26631" y="46746"/>
                </a:cubicBezTo>
                <a:cubicBezTo>
                  <a:pt x="26600" y="46805"/>
                  <a:pt x="26600" y="46805"/>
                  <a:pt x="26569" y="46865"/>
                </a:cubicBezTo>
                <a:cubicBezTo>
                  <a:pt x="26538" y="46865"/>
                  <a:pt x="26538" y="46865"/>
                  <a:pt x="26506" y="46865"/>
                </a:cubicBezTo>
                <a:cubicBezTo>
                  <a:pt x="26475" y="46925"/>
                  <a:pt x="26413" y="46985"/>
                  <a:pt x="26350" y="46985"/>
                </a:cubicBezTo>
                <a:cubicBezTo>
                  <a:pt x="26319" y="46985"/>
                  <a:pt x="26256" y="47044"/>
                  <a:pt x="26225" y="47104"/>
                </a:cubicBezTo>
                <a:cubicBezTo>
                  <a:pt x="26194" y="47104"/>
                  <a:pt x="26163" y="47104"/>
                  <a:pt x="26131" y="47104"/>
                </a:cubicBezTo>
                <a:cubicBezTo>
                  <a:pt x="26100" y="47164"/>
                  <a:pt x="26100" y="47164"/>
                  <a:pt x="26069" y="47223"/>
                </a:cubicBezTo>
                <a:cubicBezTo>
                  <a:pt x="26038" y="47223"/>
                  <a:pt x="26006" y="47283"/>
                  <a:pt x="25975" y="47283"/>
                </a:cubicBezTo>
                <a:cubicBezTo>
                  <a:pt x="25944" y="47343"/>
                  <a:pt x="25944" y="47402"/>
                  <a:pt x="25912" y="47402"/>
                </a:cubicBezTo>
                <a:cubicBezTo>
                  <a:pt x="25850" y="47462"/>
                  <a:pt x="25787" y="47462"/>
                  <a:pt x="25725" y="47462"/>
                </a:cubicBezTo>
                <a:cubicBezTo>
                  <a:pt x="25694" y="47462"/>
                  <a:pt x="25662" y="47522"/>
                  <a:pt x="25631" y="47522"/>
                </a:cubicBezTo>
                <a:cubicBezTo>
                  <a:pt x="25600" y="47582"/>
                  <a:pt x="25569" y="47522"/>
                  <a:pt x="25506" y="47522"/>
                </a:cubicBezTo>
                <a:cubicBezTo>
                  <a:pt x="25506" y="47522"/>
                  <a:pt x="25506" y="47522"/>
                  <a:pt x="25506" y="47522"/>
                </a:cubicBezTo>
                <a:cubicBezTo>
                  <a:pt x="25506" y="47522"/>
                  <a:pt x="25506" y="47522"/>
                  <a:pt x="25506" y="47522"/>
                </a:cubicBezTo>
                <a:cubicBezTo>
                  <a:pt x="25475" y="47522"/>
                  <a:pt x="25412" y="47522"/>
                  <a:pt x="25444" y="47462"/>
                </a:cubicBezTo>
                <a:cubicBezTo>
                  <a:pt x="25444" y="47462"/>
                  <a:pt x="25475" y="47462"/>
                  <a:pt x="25475" y="47462"/>
                </a:cubicBezTo>
                <a:cubicBezTo>
                  <a:pt x="25475" y="47462"/>
                  <a:pt x="25475" y="47462"/>
                  <a:pt x="25506" y="47462"/>
                </a:cubicBezTo>
                <a:cubicBezTo>
                  <a:pt x="25506" y="47462"/>
                  <a:pt x="25506" y="47462"/>
                  <a:pt x="25537" y="47462"/>
                </a:cubicBezTo>
                <a:cubicBezTo>
                  <a:pt x="25537" y="47402"/>
                  <a:pt x="25537" y="47402"/>
                  <a:pt x="25506" y="47402"/>
                </a:cubicBezTo>
                <a:cubicBezTo>
                  <a:pt x="25506" y="47402"/>
                  <a:pt x="25506" y="47402"/>
                  <a:pt x="25475" y="47343"/>
                </a:cubicBezTo>
                <a:cubicBezTo>
                  <a:pt x="25475" y="47343"/>
                  <a:pt x="25444" y="47343"/>
                  <a:pt x="25444" y="47343"/>
                </a:cubicBezTo>
                <a:cubicBezTo>
                  <a:pt x="25412" y="47343"/>
                  <a:pt x="25412" y="47343"/>
                  <a:pt x="25381" y="47283"/>
                </a:cubicBezTo>
                <a:cubicBezTo>
                  <a:pt x="25381" y="47283"/>
                  <a:pt x="25350" y="47283"/>
                  <a:pt x="25350" y="47283"/>
                </a:cubicBezTo>
                <a:cubicBezTo>
                  <a:pt x="25319" y="47283"/>
                  <a:pt x="25319" y="47283"/>
                  <a:pt x="25319" y="47283"/>
                </a:cubicBezTo>
                <a:cubicBezTo>
                  <a:pt x="25287" y="47223"/>
                  <a:pt x="25256" y="47283"/>
                  <a:pt x="25287" y="47223"/>
                </a:cubicBezTo>
                <a:cubicBezTo>
                  <a:pt x="25287" y="47164"/>
                  <a:pt x="25287" y="47164"/>
                  <a:pt x="25287" y="47164"/>
                </a:cubicBezTo>
                <a:cubicBezTo>
                  <a:pt x="25287" y="47104"/>
                  <a:pt x="25319" y="47104"/>
                  <a:pt x="25319" y="47104"/>
                </a:cubicBezTo>
                <a:cubicBezTo>
                  <a:pt x="25319" y="47104"/>
                  <a:pt x="25319" y="47044"/>
                  <a:pt x="25350" y="47044"/>
                </a:cubicBezTo>
                <a:cubicBezTo>
                  <a:pt x="25350" y="46985"/>
                  <a:pt x="25350" y="46985"/>
                  <a:pt x="25350" y="46985"/>
                </a:cubicBezTo>
                <a:cubicBezTo>
                  <a:pt x="25381" y="46985"/>
                  <a:pt x="25381" y="46985"/>
                  <a:pt x="25381" y="46985"/>
                </a:cubicBezTo>
                <a:cubicBezTo>
                  <a:pt x="25412" y="47044"/>
                  <a:pt x="25412" y="47044"/>
                  <a:pt x="25444" y="47044"/>
                </a:cubicBezTo>
                <a:cubicBezTo>
                  <a:pt x="25444" y="47044"/>
                  <a:pt x="25475" y="47044"/>
                  <a:pt x="25506" y="47044"/>
                </a:cubicBezTo>
                <a:cubicBezTo>
                  <a:pt x="25506" y="47044"/>
                  <a:pt x="25537" y="47044"/>
                  <a:pt x="25569" y="47044"/>
                </a:cubicBezTo>
                <a:cubicBezTo>
                  <a:pt x="25600" y="47044"/>
                  <a:pt x="25569" y="47104"/>
                  <a:pt x="25600" y="47104"/>
                </a:cubicBezTo>
                <a:cubicBezTo>
                  <a:pt x="25600" y="47104"/>
                  <a:pt x="25600" y="47104"/>
                  <a:pt x="25600" y="47044"/>
                </a:cubicBezTo>
                <a:cubicBezTo>
                  <a:pt x="25600" y="47044"/>
                  <a:pt x="25600" y="46985"/>
                  <a:pt x="25631" y="46985"/>
                </a:cubicBezTo>
                <a:cubicBezTo>
                  <a:pt x="25631" y="46925"/>
                  <a:pt x="25662" y="46925"/>
                  <a:pt x="25662" y="46925"/>
                </a:cubicBezTo>
                <a:cubicBezTo>
                  <a:pt x="25694" y="46925"/>
                  <a:pt x="25694" y="46925"/>
                  <a:pt x="25725" y="46865"/>
                </a:cubicBezTo>
                <a:cubicBezTo>
                  <a:pt x="25725" y="46865"/>
                  <a:pt x="25725" y="46865"/>
                  <a:pt x="25756" y="46865"/>
                </a:cubicBezTo>
                <a:cubicBezTo>
                  <a:pt x="25756" y="46805"/>
                  <a:pt x="25787" y="46805"/>
                  <a:pt x="25819" y="46805"/>
                </a:cubicBezTo>
                <a:cubicBezTo>
                  <a:pt x="25819" y="46805"/>
                  <a:pt x="25850" y="46746"/>
                  <a:pt x="25850" y="46686"/>
                </a:cubicBezTo>
                <a:cubicBezTo>
                  <a:pt x="25881" y="46686"/>
                  <a:pt x="25881" y="46626"/>
                  <a:pt x="25912" y="46626"/>
                </a:cubicBezTo>
                <a:cubicBezTo>
                  <a:pt x="25944" y="46567"/>
                  <a:pt x="25944" y="46567"/>
                  <a:pt x="25975" y="46567"/>
                </a:cubicBezTo>
                <a:cubicBezTo>
                  <a:pt x="26038" y="46507"/>
                  <a:pt x="26100" y="46507"/>
                  <a:pt x="26163" y="46507"/>
                </a:cubicBezTo>
                <a:cubicBezTo>
                  <a:pt x="26194" y="46507"/>
                  <a:pt x="26225" y="46567"/>
                  <a:pt x="26256" y="46567"/>
                </a:cubicBezTo>
                <a:cubicBezTo>
                  <a:pt x="26288" y="46567"/>
                  <a:pt x="26319" y="46567"/>
                  <a:pt x="26350" y="46567"/>
                </a:cubicBezTo>
                <a:cubicBezTo>
                  <a:pt x="26381" y="46567"/>
                  <a:pt x="26381" y="46567"/>
                  <a:pt x="26413" y="46567"/>
                </a:cubicBezTo>
                <a:cubicBezTo>
                  <a:pt x="26413" y="46626"/>
                  <a:pt x="26413" y="46626"/>
                  <a:pt x="26444" y="46626"/>
                </a:cubicBezTo>
                <a:cubicBezTo>
                  <a:pt x="26444" y="46567"/>
                  <a:pt x="26413" y="46567"/>
                  <a:pt x="26413" y="46567"/>
                </a:cubicBezTo>
                <a:cubicBezTo>
                  <a:pt x="26381" y="46567"/>
                  <a:pt x="26350" y="46567"/>
                  <a:pt x="26350" y="46567"/>
                </a:cubicBezTo>
                <a:cubicBezTo>
                  <a:pt x="26319" y="46507"/>
                  <a:pt x="26444" y="46447"/>
                  <a:pt x="26444" y="46447"/>
                </a:cubicBezTo>
                <a:cubicBezTo>
                  <a:pt x="26475" y="46388"/>
                  <a:pt x="26506" y="46388"/>
                  <a:pt x="26538" y="46388"/>
                </a:cubicBezTo>
                <a:cubicBezTo>
                  <a:pt x="26538" y="46328"/>
                  <a:pt x="26569" y="46328"/>
                  <a:pt x="26600" y="46328"/>
                </a:cubicBezTo>
                <a:cubicBezTo>
                  <a:pt x="26631" y="46328"/>
                  <a:pt x="26663" y="46328"/>
                  <a:pt x="26694" y="46328"/>
                </a:cubicBezTo>
                <a:cubicBezTo>
                  <a:pt x="26694" y="46328"/>
                  <a:pt x="26725" y="46328"/>
                  <a:pt x="26756" y="46328"/>
                </a:cubicBezTo>
                <a:cubicBezTo>
                  <a:pt x="26788" y="46328"/>
                  <a:pt x="26788" y="46328"/>
                  <a:pt x="26819" y="46328"/>
                </a:cubicBezTo>
                <a:cubicBezTo>
                  <a:pt x="26850" y="46328"/>
                  <a:pt x="26850" y="46328"/>
                  <a:pt x="26850" y="46268"/>
                </a:cubicBezTo>
                <a:cubicBezTo>
                  <a:pt x="26850" y="46208"/>
                  <a:pt x="26850" y="46208"/>
                  <a:pt x="26819" y="46208"/>
                </a:cubicBezTo>
                <a:cubicBezTo>
                  <a:pt x="26819" y="46208"/>
                  <a:pt x="26819" y="46208"/>
                  <a:pt x="26819" y="46149"/>
                </a:cubicBezTo>
                <a:cubicBezTo>
                  <a:pt x="26819" y="46149"/>
                  <a:pt x="26850" y="46149"/>
                  <a:pt x="26882" y="46149"/>
                </a:cubicBezTo>
                <a:cubicBezTo>
                  <a:pt x="26882" y="46149"/>
                  <a:pt x="26882" y="46208"/>
                  <a:pt x="26882" y="46268"/>
                </a:cubicBezTo>
                <a:cubicBezTo>
                  <a:pt x="26882" y="46268"/>
                  <a:pt x="26882" y="46328"/>
                  <a:pt x="26882" y="46328"/>
                </a:cubicBezTo>
                <a:cubicBezTo>
                  <a:pt x="26882" y="46388"/>
                  <a:pt x="26882" y="46447"/>
                  <a:pt x="26850" y="46447"/>
                </a:cubicBezTo>
                <a:close/>
                <a:moveTo>
                  <a:pt x="25444" y="46686"/>
                </a:moveTo>
                <a:cubicBezTo>
                  <a:pt x="25444" y="46626"/>
                  <a:pt x="25475" y="46626"/>
                  <a:pt x="25475" y="46567"/>
                </a:cubicBezTo>
                <a:cubicBezTo>
                  <a:pt x="25506" y="46567"/>
                  <a:pt x="25506" y="46447"/>
                  <a:pt x="25506" y="46447"/>
                </a:cubicBezTo>
                <a:cubicBezTo>
                  <a:pt x="25537" y="46447"/>
                  <a:pt x="25537" y="46567"/>
                  <a:pt x="25537" y="46567"/>
                </a:cubicBezTo>
                <a:cubicBezTo>
                  <a:pt x="25569" y="46626"/>
                  <a:pt x="25569" y="46567"/>
                  <a:pt x="25600" y="46626"/>
                </a:cubicBezTo>
                <a:cubicBezTo>
                  <a:pt x="25631" y="46626"/>
                  <a:pt x="25600" y="46686"/>
                  <a:pt x="25631" y="46686"/>
                </a:cubicBezTo>
                <a:cubicBezTo>
                  <a:pt x="25631" y="46686"/>
                  <a:pt x="25631" y="46686"/>
                  <a:pt x="25631" y="46746"/>
                </a:cubicBezTo>
                <a:cubicBezTo>
                  <a:pt x="25631" y="46746"/>
                  <a:pt x="25600" y="46746"/>
                  <a:pt x="25569" y="46746"/>
                </a:cubicBezTo>
                <a:cubicBezTo>
                  <a:pt x="25537" y="46746"/>
                  <a:pt x="25537" y="46746"/>
                  <a:pt x="25537" y="46746"/>
                </a:cubicBezTo>
                <a:cubicBezTo>
                  <a:pt x="25506" y="46746"/>
                  <a:pt x="25506" y="46746"/>
                  <a:pt x="25506" y="46746"/>
                </a:cubicBezTo>
                <a:cubicBezTo>
                  <a:pt x="25444" y="46805"/>
                  <a:pt x="25444" y="46746"/>
                  <a:pt x="25444" y="46686"/>
                </a:cubicBezTo>
                <a:close/>
                <a:moveTo>
                  <a:pt x="26600" y="45910"/>
                </a:moveTo>
                <a:cubicBezTo>
                  <a:pt x="26631" y="45850"/>
                  <a:pt x="26631" y="45850"/>
                  <a:pt x="26631" y="45850"/>
                </a:cubicBezTo>
                <a:cubicBezTo>
                  <a:pt x="26631" y="45791"/>
                  <a:pt x="26631" y="45791"/>
                  <a:pt x="26663" y="45791"/>
                </a:cubicBezTo>
                <a:cubicBezTo>
                  <a:pt x="26663" y="45731"/>
                  <a:pt x="26694" y="45671"/>
                  <a:pt x="26725" y="45671"/>
                </a:cubicBezTo>
                <a:cubicBezTo>
                  <a:pt x="26725" y="45611"/>
                  <a:pt x="26756" y="45611"/>
                  <a:pt x="26788" y="45611"/>
                </a:cubicBezTo>
                <a:cubicBezTo>
                  <a:pt x="26788" y="45611"/>
                  <a:pt x="26819" y="45552"/>
                  <a:pt x="26850" y="45552"/>
                </a:cubicBezTo>
                <a:cubicBezTo>
                  <a:pt x="26850" y="45492"/>
                  <a:pt x="26882" y="45552"/>
                  <a:pt x="26913" y="45552"/>
                </a:cubicBezTo>
                <a:cubicBezTo>
                  <a:pt x="26944" y="45492"/>
                  <a:pt x="27007" y="45492"/>
                  <a:pt x="27038" y="45492"/>
                </a:cubicBezTo>
                <a:cubicBezTo>
                  <a:pt x="27100" y="45432"/>
                  <a:pt x="27163" y="45432"/>
                  <a:pt x="27225" y="45432"/>
                </a:cubicBezTo>
                <a:cubicBezTo>
                  <a:pt x="27257" y="45373"/>
                  <a:pt x="27319" y="45373"/>
                  <a:pt x="27350" y="45373"/>
                </a:cubicBezTo>
                <a:cubicBezTo>
                  <a:pt x="27350" y="45373"/>
                  <a:pt x="27350" y="45432"/>
                  <a:pt x="27382" y="45432"/>
                </a:cubicBezTo>
                <a:cubicBezTo>
                  <a:pt x="27413" y="45492"/>
                  <a:pt x="27444" y="45373"/>
                  <a:pt x="27475" y="45432"/>
                </a:cubicBezTo>
                <a:cubicBezTo>
                  <a:pt x="27475" y="45432"/>
                  <a:pt x="27475" y="45492"/>
                  <a:pt x="27507" y="45492"/>
                </a:cubicBezTo>
                <a:cubicBezTo>
                  <a:pt x="27507" y="45492"/>
                  <a:pt x="27507" y="45552"/>
                  <a:pt x="27507" y="45552"/>
                </a:cubicBezTo>
                <a:cubicBezTo>
                  <a:pt x="27538" y="45492"/>
                  <a:pt x="27538" y="45492"/>
                  <a:pt x="27538" y="45432"/>
                </a:cubicBezTo>
                <a:cubicBezTo>
                  <a:pt x="27569" y="45432"/>
                  <a:pt x="27569" y="45373"/>
                  <a:pt x="27600" y="45373"/>
                </a:cubicBezTo>
                <a:cubicBezTo>
                  <a:pt x="27600" y="45313"/>
                  <a:pt x="27632" y="45313"/>
                  <a:pt x="27663" y="45253"/>
                </a:cubicBezTo>
                <a:cubicBezTo>
                  <a:pt x="27694" y="45253"/>
                  <a:pt x="27757" y="45194"/>
                  <a:pt x="27788" y="45134"/>
                </a:cubicBezTo>
                <a:cubicBezTo>
                  <a:pt x="27819" y="45134"/>
                  <a:pt x="27851" y="45074"/>
                  <a:pt x="27882" y="45074"/>
                </a:cubicBezTo>
                <a:cubicBezTo>
                  <a:pt x="27913" y="45014"/>
                  <a:pt x="27944" y="45014"/>
                  <a:pt x="27976" y="45014"/>
                </a:cubicBezTo>
                <a:cubicBezTo>
                  <a:pt x="27944" y="45014"/>
                  <a:pt x="27944" y="45014"/>
                  <a:pt x="27944" y="45074"/>
                </a:cubicBezTo>
                <a:cubicBezTo>
                  <a:pt x="27882" y="45134"/>
                  <a:pt x="27851" y="45194"/>
                  <a:pt x="27851" y="45313"/>
                </a:cubicBezTo>
                <a:cubicBezTo>
                  <a:pt x="27851" y="45373"/>
                  <a:pt x="27882" y="45373"/>
                  <a:pt x="27882" y="45432"/>
                </a:cubicBezTo>
                <a:cubicBezTo>
                  <a:pt x="27882" y="45432"/>
                  <a:pt x="27851" y="45492"/>
                  <a:pt x="27851" y="45492"/>
                </a:cubicBezTo>
                <a:cubicBezTo>
                  <a:pt x="27819" y="45492"/>
                  <a:pt x="27819" y="45552"/>
                  <a:pt x="27819" y="45552"/>
                </a:cubicBezTo>
                <a:cubicBezTo>
                  <a:pt x="27819" y="45611"/>
                  <a:pt x="27851" y="45611"/>
                  <a:pt x="27851" y="45611"/>
                </a:cubicBezTo>
                <a:cubicBezTo>
                  <a:pt x="27882" y="45671"/>
                  <a:pt x="27882" y="45671"/>
                  <a:pt x="27882" y="45731"/>
                </a:cubicBezTo>
                <a:cubicBezTo>
                  <a:pt x="27851" y="45791"/>
                  <a:pt x="27851" y="45791"/>
                  <a:pt x="27819" y="45791"/>
                </a:cubicBezTo>
                <a:cubicBezTo>
                  <a:pt x="27788" y="45791"/>
                  <a:pt x="27757" y="45791"/>
                  <a:pt x="27757" y="45850"/>
                </a:cubicBezTo>
                <a:cubicBezTo>
                  <a:pt x="27725" y="45910"/>
                  <a:pt x="27694" y="45910"/>
                  <a:pt x="27663" y="45910"/>
                </a:cubicBezTo>
                <a:cubicBezTo>
                  <a:pt x="27663" y="45970"/>
                  <a:pt x="27663" y="45970"/>
                  <a:pt x="27663" y="45970"/>
                </a:cubicBezTo>
                <a:cubicBezTo>
                  <a:pt x="27632" y="46029"/>
                  <a:pt x="27600" y="46029"/>
                  <a:pt x="27569" y="46029"/>
                </a:cubicBezTo>
                <a:cubicBezTo>
                  <a:pt x="27569" y="46029"/>
                  <a:pt x="27569" y="46029"/>
                  <a:pt x="27569" y="45970"/>
                </a:cubicBezTo>
                <a:cubicBezTo>
                  <a:pt x="27569" y="45970"/>
                  <a:pt x="27538" y="45970"/>
                  <a:pt x="27538" y="45970"/>
                </a:cubicBezTo>
                <a:cubicBezTo>
                  <a:pt x="27538" y="45970"/>
                  <a:pt x="27507" y="45970"/>
                  <a:pt x="27507" y="45970"/>
                </a:cubicBezTo>
                <a:cubicBezTo>
                  <a:pt x="27444" y="45970"/>
                  <a:pt x="27413" y="46089"/>
                  <a:pt x="27350" y="46029"/>
                </a:cubicBezTo>
                <a:cubicBezTo>
                  <a:pt x="27350" y="46029"/>
                  <a:pt x="27319" y="45970"/>
                  <a:pt x="27319" y="45970"/>
                </a:cubicBezTo>
                <a:cubicBezTo>
                  <a:pt x="27288" y="45970"/>
                  <a:pt x="27257" y="45970"/>
                  <a:pt x="27225" y="45910"/>
                </a:cubicBezTo>
                <a:cubicBezTo>
                  <a:pt x="27225" y="45910"/>
                  <a:pt x="27225" y="45910"/>
                  <a:pt x="27194" y="45910"/>
                </a:cubicBezTo>
                <a:cubicBezTo>
                  <a:pt x="27194" y="45850"/>
                  <a:pt x="27194" y="45850"/>
                  <a:pt x="27163" y="45850"/>
                </a:cubicBezTo>
                <a:cubicBezTo>
                  <a:pt x="27132" y="45850"/>
                  <a:pt x="27132" y="45850"/>
                  <a:pt x="27100" y="45910"/>
                </a:cubicBezTo>
                <a:cubicBezTo>
                  <a:pt x="27069" y="45910"/>
                  <a:pt x="27038" y="45910"/>
                  <a:pt x="27007" y="45970"/>
                </a:cubicBezTo>
                <a:cubicBezTo>
                  <a:pt x="26975" y="45970"/>
                  <a:pt x="26975" y="45970"/>
                  <a:pt x="26944" y="45970"/>
                </a:cubicBezTo>
                <a:cubicBezTo>
                  <a:pt x="26913" y="45970"/>
                  <a:pt x="26882" y="45970"/>
                  <a:pt x="26882" y="45970"/>
                </a:cubicBezTo>
                <a:cubicBezTo>
                  <a:pt x="26850" y="46029"/>
                  <a:pt x="26850" y="46029"/>
                  <a:pt x="26819" y="46029"/>
                </a:cubicBezTo>
                <a:cubicBezTo>
                  <a:pt x="26788" y="46029"/>
                  <a:pt x="26788" y="46029"/>
                  <a:pt x="26756" y="46029"/>
                </a:cubicBezTo>
                <a:cubicBezTo>
                  <a:pt x="26756" y="46029"/>
                  <a:pt x="26756" y="46029"/>
                  <a:pt x="26756" y="46029"/>
                </a:cubicBezTo>
                <a:cubicBezTo>
                  <a:pt x="26725" y="46029"/>
                  <a:pt x="26725" y="46029"/>
                  <a:pt x="26694" y="46029"/>
                </a:cubicBezTo>
                <a:cubicBezTo>
                  <a:pt x="26694" y="46029"/>
                  <a:pt x="26663" y="46029"/>
                  <a:pt x="26663" y="46029"/>
                </a:cubicBezTo>
                <a:cubicBezTo>
                  <a:pt x="26631" y="46029"/>
                  <a:pt x="26600" y="46029"/>
                  <a:pt x="26600" y="45970"/>
                </a:cubicBezTo>
                <a:cubicBezTo>
                  <a:pt x="26569" y="45970"/>
                  <a:pt x="26600" y="45910"/>
                  <a:pt x="26600" y="45910"/>
                </a:cubicBezTo>
                <a:close/>
                <a:moveTo>
                  <a:pt x="25037" y="43283"/>
                </a:moveTo>
                <a:cubicBezTo>
                  <a:pt x="25037" y="43343"/>
                  <a:pt x="25037" y="43402"/>
                  <a:pt x="25037" y="43462"/>
                </a:cubicBezTo>
                <a:cubicBezTo>
                  <a:pt x="25037" y="43462"/>
                  <a:pt x="25069" y="43582"/>
                  <a:pt x="25037" y="43582"/>
                </a:cubicBezTo>
                <a:cubicBezTo>
                  <a:pt x="25037" y="43582"/>
                  <a:pt x="25006" y="43462"/>
                  <a:pt x="25006" y="43462"/>
                </a:cubicBezTo>
                <a:cubicBezTo>
                  <a:pt x="25006" y="43402"/>
                  <a:pt x="25006" y="43402"/>
                  <a:pt x="25006" y="43343"/>
                </a:cubicBezTo>
                <a:cubicBezTo>
                  <a:pt x="24975" y="43343"/>
                  <a:pt x="24943" y="43343"/>
                  <a:pt x="24943" y="43283"/>
                </a:cubicBezTo>
                <a:cubicBezTo>
                  <a:pt x="24943" y="43223"/>
                  <a:pt x="25037" y="43223"/>
                  <a:pt x="25037" y="43283"/>
                </a:cubicBezTo>
                <a:close/>
                <a:moveTo>
                  <a:pt x="24943" y="43701"/>
                </a:moveTo>
                <a:cubicBezTo>
                  <a:pt x="24943" y="43701"/>
                  <a:pt x="24975" y="43701"/>
                  <a:pt x="25006" y="43701"/>
                </a:cubicBezTo>
                <a:cubicBezTo>
                  <a:pt x="25037" y="43701"/>
                  <a:pt x="25069" y="43701"/>
                  <a:pt x="25100" y="43701"/>
                </a:cubicBezTo>
                <a:cubicBezTo>
                  <a:pt x="25100" y="43701"/>
                  <a:pt x="25131" y="43761"/>
                  <a:pt x="25162" y="43761"/>
                </a:cubicBezTo>
                <a:cubicBezTo>
                  <a:pt x="25194" y="43761"/>
                  <a:pt x="25194" y="43820"/>
                  <a:pt x="25225" y="43761"/>
                </a:cubicBezTo>
                <a:cubicBezTo>
                  <a:pt x="25256" y="43761"/>
                  <a:pt x="25287" y="43820"/>
                  <a:pt x="25319" y="43820"/>
                </a:cubicBezTo>
                <a:cubicBezTo>
                  <a:pt x="25319" y="43820"/>
                  <a:pt x="25319" y="43761"/>
                  <a:pt x="25319" y="43761"/>
                </a:cubicBezTo>
                <a:cubicBezTo>
                  <a:pt x="25319" y="43761"/>
                  <a:pt x="25319" y="43701"/>
                  <a:pt x="25287" y="43701"/>
                </a:cubicBezTo>
                <a:cubicBezTo>
                  <a:pt x="25287" y="43701"/>
                  <a:pt x="25287" y="43701"/>
                  <a:pt x="25287" y="43701"/>
                </a:cubicBezTo>
                <a:cubicBezTo>
                  <a:pt x="25256" y="43761"/>
                  <a:pt x="25225" y="43761"/>
                  <a:pt x="25225" y="43701"/>
                </a:cubicBezTo>
                <a:cubicBezTo>
                  <a:pt x="25225" y="43641"/>
                  <a:pt x="25225" y="43641"/>
                  <a:pt x="25225" y="43641"/>
                </a:cubicBezTo>
                <a:cubicBezTo>
                  <a:pt x="25194" y="43641"/>
                  <a:pt x="25194" y="43641"/>
                  <a:pt x="25194" y="43641"/>
                </a:cubicBezTo>
                <a:cubicBezTo>
                  <a:pt x="25162" y="43641"/>
                  <a:pt x="25131" y="43701"/>
                  <a:pt x="25100" y="43641"/>
                </a:cubicBezTo>
                <a:cubicBezTo>
                  <a:pt x="25100" y="43582"/>
                  <a:pt x="25131" y="43582"/>
                  <a:pt x="25131" y="43582"/>
                </a:cubicBezTo>
                <a:cubicBezTo>
                  <a:pt x="25131" y="43522"/>
                  <a:pt x="25100" y="43462"/>
                  <a:pt x="25100" y="43462"/>
                </a:cubicBezTo>
                <a:cubicBezTo>
                  <a:pt x="25100" y="43402"/>
                  <a:pt x="25131" y="43402"/>
                  <a:pt x="25131" y="43462"/>
                </a:cubicBezTo>
                <a:cubicBezTo>
                  <a:pt x="25131" y="43462"/>
                  <a:pt x="25131" y="43462"/>
                  <a:pt x="25162" y="43462"/>
                </a:cubicBezTo>
                <a:cubicBezTo>
                  <a:pt x="25194" y="43462"/>
                  <a:pt x="25194" y="43462"/>
                  <a:pt x="25225" y="43522"/>
                </a:cubicBezTo>
                <a:cubicBezTo>
                  <a:pt x="25256" y="43522"/>
                  <a:pt x="25287" y="43522"/>
                  <a:pt x="25319" y="43522"/>
                </a:cubicBezTo>
                <a:cubicBezTo>
                  <a:pt x="25319" y="43522"/>
                  <a:pt x="25319" y="43522"/>
                  <a:pt x="25350" y="43522"/>
                </a:cubicBezTo>
                <a:cubicBezTo>
                  <a:pt x="25350" y="43522"/>
                  <a:pt x="25381" y="43522"/>
                  <a:pt x="25381" y="43522"/>
                </a:cubicBezTo>
                <a:cubicBezTo>
                  <a:pt x="25381" y="43522"/>
                  <a:pt x="25412" y="43522"/>
                  <a:pt x="25412" y="43522"/>
                </a:cubicBezTo>
                <a:cubicBezTo>
                  <a:pt x="25444" y="43582"/>
                  <a:pt x="25444" y="43582"/>
                  <a:pt x="25444" y="43582"/>
                </a:cubicBezTo>
                <a:cubicBezTo>
                  <a:pt x="25475" y="43582"/>
                  <a:pt x="25506" y="43522"/>
                  <a:pt x="25537" y="43522"/>
                </a:cubicBezTo>
                <a:cubicBezTo>
                  <a:pt x="25537" y="43522"/>
                  <a:pt x="25537" y="43522"/>
                  <a:pt x="25569" y="43522"/>
                </a:cubicBezTo>
                <a:cubicBezTo>
                  <a:pt x="25569" y="43522"/>
                  <a:pt x="25569" y="43582"/>
                  <a:pt x="25600" y="43582"/>
                </a:cubicBezTo>
                <a:cubicBezTo>
                  <a:pt x="25600" y="43582"/>
                  <a:pt x="25631" y="43582"/>
                  <a:pt x="25631" y="43582"/>
                </a:cubicBezTo>
                <a:cubicBezTo>
                  <a:pt x="25631" y="43522"/>
                  <a:pt x="25662" y="43522"/>
                  <a:pt x="25662" y="43582"/>
                </a:cubicBezTo>
                <a:cubicBezTo>
                  <a:pt x="25694" y="43582"/>
                  <a:pt x="25725" y="43582"/>
                  <a:pt x="25725" y="43582"/>
                </a:cubicBezTo>
                <a:cubicBezTo>
                  <a:pt x="25756" y="43641"/>
                  <a:pt x="25787" y="43582"/>
                  <a:pt x="25819" y="43582"/>
                </a:cubicBezTo>
                <a:cubicBezTo>
                  <a:pt x="25819" y="43641"/>
                  <a:pt x="25819" y="43641"/>
                  <a:pt x="25850" y="43641"/>
                </a:cubicBezTo>
                <a:cubicBezTo>
                  <a:pt x="25850" y="43641"/>
                  <a:pt x="25850" y="43641"/>
                  <a:pt x="25881" y="43641"/>
                </a:cubicBezTo>
                <a:cubicBezTo>
                  <a:pt x="25881" y="43641"/>
                  <a:pt x="25881" y="43641"/>
                  <a:pt x="25881" y="43701"/>
                </a:cubicBezTo>
                <a:cubicBezTo>
                  <a:pt x="25912" y="43701"/>
                  <a:pt x="25912" y="43701"/>
                  <a:pt x="25912" y="43701"/>
                </a:cubicBezTo>
                <a:cubicBezTo>
                  <a:pt x="25944" y="43701"/>
                  <a:pt x="25975" y="43701"/>
                  <a:pt x="25975" y="43701"/>
                </a:cubicBezTo>
                <a:cubicBezTo>
                  <a:pt x="26006" y="43701"/>
                  <a:pt x="26038" y="43761"/>
                  <a:pt x="26069" y="43761"/>
                </a:cubicBezTo>
                <a:cubicBezTo>
                  <a:pt x="26069" y="43701"/>
                  <a:pt x="26069" y="43701"/>
                  <a:pt x="26069" y="43701"/>
                </a:cubicBezTo>
                <a:cubicBezTo>
                  <a:pt x="26100" y="43701"/>
                  <a:pt x="26100" y="43701"/>
                  <a:pt x="26100" y="43701"/>
                </a:cubicBezTo>
                <a:cubicBezTo>
                  <a:pt x="26131" y="43761"/>
                  <a:pt x="26163" y="43761"/>
                  <a:pt x="26194" y="43761"/>
                </a:cubicBezTo>
                <a:cubicBezTo>
                  <a:pt x="26225" y="43761"/>
                  <a:pt x="26225" y="43820"/>
                  <a:pt x="26256" y="43820"/>
                </a:cubicBezTo>
                <a:cubicBezTo>
                  <a:pt x="26256" y="43880"/>
                  <a:pt x="26288" y="43880"/>
                  <a:pt x="26319" y="43940"/>
                </a:cubicBezTo>
                <a:cubicBezTo>
                  <a:pt x="26350" y="44000"/>
                  <a:pt x="26350" y="44059"/>
                  <a:pt x="26381" y="44119"/>
                </a:cubicBezTo>
                <a:cubicBezTo>
                  <a:pt x="26381" y="44119"/>
                  <a:pt x="26413" y="44119"/>
                  <a:pt x="26413" y="44119"/>
                </a:cubicBezTo>
                <a:cubicBezTo>
                  <a:pt x="26444" y="44179"/>
                  <a:pt x="26475" y="44179"/>
                  <a:pt x="26475" y="44238"/>
                </a:cubicBezTo>
                <a:cubicBezTo>
                  <a:pt x="26444" y="44298"/>
                  <a:pt x="26444" y="44298"/>
                  <a:pt x="26475" y="44358"/>
                </a:cubicBezTo>
                <a:cubicBezTo>
                  <a:pt x="26475" y="44358"/>
                  <a:pt x="26475" y="44417"/>
                  <a:pt x="26475" y="44417"/>
                </a:cubicBezTo>
                <a:cubicBezTo>
                  <a:pt x="26475" y="44477"/>
                  <a:pt x="26475" y="44537"/>
                  <a:pt x="26506" y="44537"/>
                </a:cubicBezTo>
                <a:cubicBezTo>
                  <a:pt x="26538" y="44597"/>
                  <a:pt x="26538" y="44656"/>
                  <a:pt x="26538" y="44656"/>
                </a:cubicBezTo>
                <a:cubicBezTo>
                  <a:pt x="26569" y="44656"/>
                  <a:pt x="26600" y="44716"/>
                  <a:pt x="26600" y="44716"/>
                </a:cubicBezTo>
                <a:cubicBezTo>
                  <a:pt x="26600" y="44776"/>
                  <a:pt x="26569" y="44776"/>
                  <a:pt x="26538" y="44776"/>
                </a:cubicBezTo>
                <a:cubicBezTo>
                  <a:pt x="26538" y="44716"/>
                  <a:pt x="26538" y="44656"/>
                  <a:pt x="26506" y="44656"/>
                </a:cubicBezTo>
                <a:cubicBezTo>
                  <a:pt x="26506" y="44716"/>
                  <a:pt x="26475" y="44716"/>
                  <a:pt x="26475" y="44716"/>
                </a:cubicBezTo>
                <a:cubicBezTo>
                  <a:pt x="26444" y="44716"/>
                  <a:pt x="26444" y="44716"/>
                  <a:pt x="26444" y="44716"/>
                </a:cubicBezTo>
                <a:cubicBezTo>
                  <a:pt x="26444" y="44776"/>
                  <a:pt x="26475" y="44776"/>
                  <a:pt x="26506" y="44835"/>
                </a:cubicBezTo>
                <a:cubicBezTo>
                  <a:pt x="26506" y="44895"/>
                  <a:pt x="26475" y="44895"/>
                  <a:pt x="26475" y="44895"/>
                </a:cubicBezTo>
                <a:cubicBezTo>
                  <a:pt x="26475" y="44895"/>
                  <a:pt x="26475" y="44955"/>
                  <a:pt x="26475" y="44955"/>
                </a:cubicBezTo>
                <a:cubicBezTo>
                  <a:pt x="26444" y="44955"/>
                  <a:pt x="26444" y="44955"/>
                  <a:pt x="26444" y="44955"/>
                </a:cubicBezTo>
                <a:cubicBezTo>
                  <a:pt x="26413" y="44955"/>
                  <a:pt x="26413" y="44955"/>
                  <a:pt x="26413" y="44955"/>
                </a:cubicBezTo>
                <a:cubicBezTo>
                  <a:pt x="26381" y="44955"/>
                  <a:pt x="26381" y="44955"/>
                  <a:pt x="26350" y="44955"/>
                </a:cubicBezTo>
                <a:cubicBezTo>
                  <a:pt x="26319" y="44955"/>
                  <a:pt x="26319" y="44955"/>
                  <a:pt x="26288" y="44895"/>
                </a:cubicBezTo>
                <a:cubicBezTo>
                  <a:pt x="26288" y="44895"/>
                  <a:pt x="26256" y="44835"/>
                  <a:pt x="26256" y="44835"/>
                </a:cubicBezTo>
                <a:cubicBezTo>
                  <a:pt x="26256" y="44835"/>
                  <a:pt x="26256" y="44776"/>
                  <a:pt x="26256" y="44776"/>
                </a:cubicBezTo>
                <a:cubicBezTo>
                  <a:pt x="26194" y="44716"/>
                  <a:pt x="26194" y="44835"/>
                  <a:pt x="26163" y="44835"/>
                </a:cubicBezTo>
                <a:cubicBezTo>
                  <a:pt x="26163" y="44835"/>
                  <a:pt x="26163" y="44835"/>
                  <a:pt x="26163" y="44835"/>
                </a:cubicBezTo>
                <a:cubicBezTo>
                  <a:pt x="26131" y="44776"/>
                  <a:pt x="26131" y="44776"/>
                  <a:pt x="26131" y="44776"/>
                </a:cubicBezTo>
                <a:cubicBezTo>
                  <a:pt x="26100" y="44776"/>
                  <a:pt x="26100" y="44776"/>
                  <a:pt x="26100" y="44776"/>
                </a:cubicBezTo>
                <a:cubicBezTo>
                  <a:pt x="26069" y="44716"/>
                  <a:pt x="26131" y="44716"/>
                  <a:pt x="26131" y="44716"/>
                </a:cubicBezTo>
                <a:cubicBezTo>
                  <a:pt x="26131" y="44656"/>
                  <a:pt x="26131" y="44656"/>
                  <a:pt x="26131" y="44597"/>
                </a:cubicBezTo>
                <a:cubicBezTo>
                  <a:pt x="26131" y="44597"/>
                  <a:pt x="26163" y="44597"/>
                  <a:pt x="26131" y="44597"/>
                </a:cubicBezTo>
                <a:cubicBezTo>
                  <a:pt x="26131" y="44537"/>
                  <a:pt x="26131" y="44597"/>
                  <a:pt x="26131" y="44597"/>
                </a:cubicBezTo>
                <a:cubicBezTo>
                  <a:pt x="26100" y="44656"/>
                  <a:pt x="26100" y="44597"/>
                  <a:pt x="26069" y="44597"/>
                </a:cubicBezTo>
                <a:cubicBezTo>
                  <a:pt x="26069" y="44597"/>
                  <a:pt x="26069" y="44597"/>
                  <a:pt x="26069" y="44537"/>
                </a:cubicBezTo>
                <a:cubicBezTo>
                  <a:pt x="26038" y="44537"/>
                  <a:pt x="26069" y="44537"/>
                  <a:pt x="26038" y="44477"/>
                </a:cubicBezTo>
                <a:cubicBezTo>
                  <a:pt x="26038" y="44477"/>
                  <a:pt x="26038" y="44477"/>
                  <a:pt x="26038" y="44417"/>
                </a:cubicBezTo>
                <a:cubicBezTo>
                  <a:pt x="26038" y="44417"/>
                  <a:pt x="26038" y="44358"/>
                  <a:pt x="26038" y="44358"/>
                </a:cubicBezTo>
                <a:cubicBezTo>
                  <a:pt x="26038" y="44298"/>
                  <a:pt x="25975" y="44358"/>
                  <a:pt x="25975" y="44358"/>
                </a:cubicBezTo>
                <a:cubicBezTo>
                  <a:pt x="25944" y="44358"/>
                  <a:pt x="25944" y="44298"/>
                  <a:pt x="25944" y="44298"/>
                </a:cubicBezTo>
                <a:cubicBezTo>
                  <a:pt x="25912" y="44298"/>
                  <a:pt x="25912" y="44358"/>
                  <a:pt x="25881" y="44358"/>
                </a:cubicBezTo>
                <a:cubicBezTo>
                  <a:pt x="25881" y="44358"/>
                  <a:pt x="25850" y="44358"/>
                  <a:pt x="25881" y="44358"/>
                </a:cubicBezTo>
                <a:cubicBezTo>
                  <a:pt x="25881" y="44358"/>
                  <a:pt x="25912" y="44358"/>
                  <a:pt x="25912" y="44358"/>
                </a:cubicBezTo>
                <a:cubicBezTo>
                  <a:pt x="25912" y="44417"/>
                  <a:pt x="25912" y="44417"/>
                  <a:pt x="25912" y="44417"/>
                </a:cubicBezTo>
                <a:cubicBezTo>
                  <a:pt x="25944" y="44477"/>
                  <a:pt x="25944" y="44477"/>
                  <a:pt x="25944" y="44477"/>
                </a:cubicBezTo>
                <a:cubicBezTo>
                  <a:pt x="25975" y="44477"/>
                  <a:pt x="25975" y="44537"/>
                  <a:pt x="26006" y="44597"/>
                </a:cubicBezTo>
                <a:cubicBezTo>
                  <a:pt x="26006" y="44597"/>
                  <a:pt x="26006" y="44656"/>
                  <a:pt x="26006" y="44656"/>
                </a:cubicBezTo>
                <a:cubicBezTo>
                  <a:pt x="26038" y="44716"/>
                  <a:pt x="26038" y="44716"/>
                  <a:pt x="26038" y="44776"/>
                </a:cubicBezTo>
                <a:cubicBezTo>
                  <a:pt x="26038" y="44776"/>
                  <a:pt x="26038" y="44776"/>
                  <a:pt x="26038" y="44835"/>
                </a:cubicBezTo>
                <a:cubicBezTo>
                  <a:pt x="26038" y="44835"/>
                  <a:pt x="26038" y="44835"/>
                  <a:pt x="26038" y="44895"/>
                </a:cubicBezTo>
                <a:cubicBezTo>
                  <a:pt x="26038" y="44895"/>
                  <a:pt x="26038" y="44955"/>
                  <a:pt x="26006" y="44955"/>
                </a:cubicBezTo>
                <a:cubicBezTo>
                  <a:pt x="25975" y="45014"/>
                  <a:pt x="25912" y="45014"/>
                  <a:pt x="25912" y="45134"/>
                </a:cubicBezTo>
                <a:cubicBezTo>
                  <a:pt x="25912" y="45194"/>
                  <a:pt x="25912" y="45253"/>
                  <a:pt x="25881" y="45253"/>
                </a:cubicBezTo>
                <a:cubicBezTo>
                  <a:pt x="25881" y="45253"/>
                  <a:pt x="25850" y="45313"/>
                  <a:pt x="25850" y="45313"/>
                </a:cubicBezTo>
                <a:cubicBezTo>
                  <a:pt x="25850" y="45313"/>
                  <a:pt x="25881" y="45373"/>
                  <a:pt x="25881" y="45373"/>
                </a:cubicBezTo>
                <a:cubicBezTo>
                  <a:pt x="25881" y="45432"/>
                  <a:pt x="25881" y="45492"/>
                  <a:pt x="25881" y="45492"/>
                </a:cubicBezTo>
                <a:cubicBezTo>
                  <a:pt x="25881" y="45552"/>
                  <a:pt x="25881" y="45671"/>
                  <a:pt x="25881" y="45731"/>
                </a:cubicBezTo>
                <a:cubicBezTo>
                  <a:pt x="25850" y="45791"/>
                  <a:pt x="25819" y="45850"/>
                  <a:pt x="25787" y="45910"/>
                </a:cubicBezTo>
                <a:cubicBezTo>
                  <a:pt x="25787" y="45910"/>
                  <a:pt x="25756" y="45970"/>
                  <a:pt x="25725" y="45970"/>
                </a:cubicBezTo>
                <a:cubicBezTo>
                  <a:pt x="25725" y="46029"/>
                  <a:pt x="25694" y="46089"/>
                  <a:pt x="25694" y="46089"/>
                </a:cubicBezTo>
                <a:cubicBezTo>
                  <a:pt x="25694" y="46149"/>
                  <a:pt x="25662" y="46149"/>
                  <a:pt x="25662" y="46149"/>
                </a:cubicBezTo>
                <a:cubicBezTo>
                  <a:pt x="25662" y="46208"/>
                  <a:pt x="25662" y="46149"/>
                  <a:pt x="25631" y="46149"/>
                </a:cubicBezTo>
                <a:cubicBezTo>
                  <a:pt x="25631" y="46149"/>
                  <a:pt x="25631" y="46149"/>
                  <a:pt x="25600" y="46149"/>
                </a:cubicBezTo>
                <a:cubicBezTo>
                  <a:pt x="25600" y="46089"/>
                  <a:pt x="25600" y="46089"/>
                  <a:pt x="25600" y="46089"/>
                </a:cubicBezTo>
                <a:cubicBezTo>
                  <a:pt x="25600" y="46029"/>
                  <a:pt x="25600" y="46029"/>
                  <a:pt x="25600" y="46029"/>
                </a:cubicBezTo>
                <a:cubicBezTo>
                  <a:pt x="25600" y="45970"/>
                  <a:pt x="25600" y="45970"/>
                  <a:pt x="25600" y="45910"/>
                </a:cubicBezTo>
                <a:cubicBezTo>
                  <a:pt x="25600" y="45850"/>
                  <a:pt x="25569" y="45731"/>
                  <a:pt x="25569" y="45671"/>
                </a:cubicBezTo>
                <a:cubicBezTo>
                  <a:pt x="25569" y="45611"/>
                  <a:pt x="25569" y="45492"/>
                  <a:pt x="25537" y="45432"/>
                </a:cubicBezTo>
                <a:cubicBezTo>
                  <a:pt x="25506" y="45373"/>
                  <a:pt x="25444" y="45313"/>
                  <a:pt x="25412" y="45373"/>
                </a:cubicBezTo>
                <a:cubicBezTo>
                  <a:pt x="25381" y="45373"/>
                  <a:pt x="25350" y="45373"/>
                  <a:pt x="25350" y="45432"/>
                </a:cubicBezTo>
                <a:cubicBezTo>
                  <a:pt x="25319" y="45492"/>
                  <a:pt x="25287" y="45492"/>
                  <a:pt x="25225" y="45552"/>
                </a:cubicBezTo>
                <a:cubicBezTo>
                  <a:pt x="25225" y="45552"/>
                  <a:pt x="25194" y="45611"/>
                  <a:pt x="25162" y="45611"/>
                </a:cubicBezTo>
                <a:cubicBezTo>
                  <a:pt x="25162" y="45611"/>
                  <a:pt x="25131" y="45671"/>
                  <a:pt x="25100" y="45671"/>
                </a:cubicBezTo>
                <a:cubicBezTo>
                  <a:pt x="25100" y="45671"/>
                  <a:pt x="25100" y="45552"/>
                  <a:pt x="25100" y="45492"/>
                </a:cubicBezTo>
                <a:cubicBezTo>
                  <a:pt x="25100" y="45492"/>
                  <a:pt x="25100" y="45432"/>
                  <a:pt x="25131" y="45432"/>
                </a:cubicBezTo>
                <a:cubicBezTo>
                  <a:pt x="25131" y="45373"/>
                  <a:pt x="25162" y="45373"/>
                  <a:pt x="25194" y="45373"/>
                </a:cubicBezTo>
                <a:cubicBezTo>
                  <a:pt x="25225" y="45313"/>
                  <a:pt x="25225" y="45253"/>
                  <a:pt x="25225" y="45253"/>
                </a:cubicBezTo>
                <a:cubicBezTo>
                  <a:pt x="25225" y="45194"/>
                  <a:pt x="25256" y="45134"/>
                  <a:pt x="25287" y="45134"/>
                </a:cubicBezTo>
                <a:cubicBezTo>
                  <a:pt x="25287" y="45134"/>
                  <a:pt x="25287" y="45134"/>
                  <a:pt x="25319" y="45074"/>
                </a:cubicBezTo>
                <a:cubicBezTo>
                  <a:pt x="25319" y="45074"/>
                  <a:pt x="25319" y="45014"/>
                  <a:pt x="25319" y="45014"/>
                </a:cubicBezTo>
                <a:cubicBezTo>
                  <a:pt x="25319" y="44895"/>
                  <a:pt x="25350" y="44776"/>
                  <a:pt x="25319" y="44656"/>
                </a:cubicBezTo>
                <a:cubicBezTo>
                  <a:pt x="25319" y="44656"/>
                  <a:pt x="25287" y="44597"/>
                  <a:pt x="25287" y="44597"/>
                </a:cubicBezTo>
                <a:cubicBezTo>
                  <a:pt x="25287" y="44597"/>
                  <a:pt x="25287" y="44597"/>
                  <a:pt x="25256" y="44537"/>
                </a:cubicBezTo>
                <a:cubicBezTo>
                  <a:pt x="25256" y="44537"/>
                  <a:pt x="25256" y="44477"/>
                  <a:pt x="25287" y="44477"/>
                </a:cubicBezTo>
                <a:cubicBezTo>
                  <a:pt x="25287" y="44477"/>
                  <a:pt x="25319" y="44597"/>
                  <a:pt x="25319" y="44537"/>
                </a:cubicBezTo>
                <a:cubicBezTo>
                  <a:pt x="25319" y="44477"/>
                  <a:pt x="25319" y="44417"/>
                  <a:pt x="25287" y="44417"/>
                </a:cubicBezTo>
                <a:cubicBezTo>
                  <a:pt x="25287" y="44358"/>
                  <a:pt x="25287" y="44298"/>
                  <a:pt x="25256" y="44298"/>
                </a:cubicBezTo>
                <a:cubicBezTo>
                  <a:pt x="25256" y="44298"/>
                  <a:pt x="25256" y="44238"/>
                  <a:pt x="25225" y="44238"/>
                </a:cubicBezTo>
                <a:cubicBezTo>
                  <a:pt x="25225" y="44238"/>
                  <a:pt x="25225" y="44238"/>
                  <a:pt x="25225" y="44238"/>
                </a:cubicBezTo>
                <a:cubicBezTo>
                  <a:pt x="25194" y="44179"/>
                  <a:pt x="25162" y="44179"/>
                  <a:pt x="25131" y="44119"/>
                </a:cubicBezTo>
                <a:cubicBezTo>
                  <a:pt x="25131" y="44119"/>
                  <a:pt x="25100" y="44119"/>
                  <a:pt x="25100" y="44119"/>
                </a:cubicBezTo>
                <a:cubicBezTo>
                  <a:pt x="25069" y="44119"/>
                  <a:pt x="25069" y="44119"/>
                  <a:pt x="25069" y="44119"/>
                </a:cubicBezTo>
                <a:cubicBezTo>
                  <a:pt x="25037" y="44119"/>
                  <a:pt x="25037" y="44059"/>
                  <a:pt x="25006" y="44000"/>
                </a:cubicBezTo>
                <a:cubicBezTo>
                  <a:pt x="24975" y="43940"/>
                  <a:pt x="24912" y="44000"/>
                  <a:pt x="24850" y="43940"/>
                </a:cubicBezTo>
                <a:cubicBezTo>
                  <a:pt x="24850" y="43940"/>
                  <a:pt x="24818" y="43880"/>
                  <a:pt x="24787" y="43880"/>
                </a:cubicBezTo>
                <a:cubicBezTo>
                  <a:pt x="24787" y="43880"/>
                  <a:pt x="24756" y="43880"/>
                  <a:pt x="24725" y="43880"/>
                </a:cubicBezTo>
                <a:cubicBezTo>
                  <a:pt x="24725" y="43940"/>
                  <a:pt x="24693" y="43940"/>
                  <a:pt x="24693" y="44000"/>
                </a:cubicBezTo>
                <a:cubicBezTo>
                  <a:pt x="24693" y="44000"/>
                  <a:pt x="24693" y="44000"/>
                  <a:pt x="24693" y="44059"/>
                </a:cubicBezTo>
                <a:cubicBezTo>
                  <a:pt x="24693" y="44059"/>
                  <a:pt x="24693" y="44119"/>
                  <a:pt x="24693" y="44119"/>
                </a:cubicBezTo>
                <a:cubicBezTo>
                  <a:pt x="24693" y="44179"/>
                  <a:pt x="24725" y="44179"/>
                  <a:pt x="24693" y="44238"/>
                </a:cubicBezTo>
                <a:cubicBezTo>
                  <a:pt x="24693" y="44238"/>
                  <a:pt x="24662" y="44238"/>
                  <a:pt x="24631" y="44238"/>
                </a:cubicBezTo>
                <a:cubicBezTo>
                  <a:pt x="24600" y="44238"/>
                  <a:pt x="24568" y="44298"/>
                  <a:pt x="24568" y="44298"/>
                </a:cubicBezTo>
                <a:cubicBezTo>
                  <a:pt x="24568" y="44358"/>
                  <a:pt x="24568" y="44417"/>
                  <a:pt x="24568" y="44477"/>
                </a:cubicBezTo>
                <a:cubicBezTo>
                  <a:pt x="24568" y="44537"/>
                  <a:pt x="24537" y="44537"/>
                  <a:pt x="24537" y="44537"/>
                </a:cubicBezTo>
                <a:cubicBezTo>
                  <a:pt x="24506" y="44597"/>
                  <a:pt x="24506" y="44537"/>
                  <a:pt x="24506" y="44597"/>
                </a:cubicBezTo>
                <a:cubicBezTo>
                  <a:pt x="24506" y="44597"/>
                  <a:pt x="24475" y="44716"/>
                  <a:pt x="24475" y="44716"/>
                </a:cubicBezTo>
                <a:cubicBezTo>
                  <a:pt x="24475" y="44656"/>
                  <a:pt x="24475" y="44656"/>
                  <a:pt x="24475" y="44597"/>
                </a:cubicBezTo>
                <a:cubicBezTo>
                  <a:pt x="24475" y="44597"/>
                  <a:pt x="24475" y="44597"/>
                  <a:pt x="24506" y="44537"/>
                </a:cubicBezTo>
                <a:cubicBezTo>
                  <a:pt x="24506" y="44537"/>
                  <a:pt x="24506" y="44537"/>
                  <a:pt x="24506" y="44477"/>
                </a:cubicBezTo>
                <a:cubicBezTo>
                  <a:pt x="24506" y="44477"/>
                  <a:pt x="24506" y="44417"/>
                  <a:pt x="24506" y="44417"/>
                </a:cubicBezTo>
                <a:cubicBezTo>
                  <a:pt x="24506" y="44358"/>
                  <a:pt x="24443" y="44417"/>
                  <a:pt x="24443" y="44477"/>
                </a:cubicBezTo>
                <a:cubicBezTo>
                  <a:pt x="24443" y="44477"/>
                  <a:pt x="24443" y="44537"/>
                  <a:pt x="24412" y="44597"/>
                </a:cubicBezTo>
                <a:cubicBezTo>
                  <a:pt x="24412" y="44597"/>
                  <a:pt x="24412" y="44537"/>
                  <a:pt x="24381" y="44537"/>
                </a:cubicBezTo>
                <a:cubicBezTo>
                  <a:pt x="24381" y="44537"/>
                  <a:pt x="24350" y="44597"/>
                  <a:pt x="24350" y="44597"/>
                </a:cubicBezTo>
                <a:cubicBezTo>
                  <a:pt x="24318" y="44656"/>
                  <a:pt x="24318" y="44656"/>
                  <a:pt x="24318" y="44716"/>
                </a:cubicBezTo>
                <a:cubicBezTo>
                  <a:pt x="24287" y="44716"/>
                  <a:pt x="24287" y="44776"/>
                  <a:pt x="24256" y="44835"/>
                </a:cubicBezTo>
                <a:cubicBezTo>
                  <a:pt x="24256" y="44835"/>
                  <a:pt x="24225" y="44895"/>
                  <a:pt x="24225" y="44895"/>
                </a:cubicBezTo>
                <a:cubicBezTo>
                  <a:pt x="24225" y="44955"/>
                  <a:pt x="24225" y="45014"/>
                  <a:pt x="24225" y="45074"/>
                </a:cubicBezTo>
                <a:cubicBezTo>
                  <a:pt x="24225" y="45074"/>
                  <a:pt x="24193" y="45134"/>
                  <a:pt x="24193" y="45194"/>
                </a:cubicBezTo>
                <a:cubicBezTo>
                  <a:pt x="24193" y="45194"/>
                  <a:pt x="24162" y="45253"/>
                  <a:pt x="24162" y="45313"/>
                </a:cubicBezTo>
                <a:cubicBezTo>
                  <a:pt x="24162" y="45373"/>
                  <a:pt x="24193" y="45432"/>
                  <a:pt x="24193" y="45492"/>
                </a:cubicBezTo>
                <a:cubicBezTo>
                  <a:pt x="24193" y="45552"/>
                  <a:pt x="24193" y="45611"/>
                  <a:pt x="24193" y="45611"/>
                </a:cubicBezTo>
                <a:cubicBezTo>
                  <a:pt x="24193" y="45671"/>
                  <a:pt x="24193" y="45731"/>
                  <a:pt x="24193" y="45791"/>
                </a:cubicBezTo>
                <a:cubicBezTo>
                  <a:pt x="24193" y="45850"/>
                  <a:pt x="24193" y="45850"/>
                  <a:pt x="24193" y="45910"/>
                </a:cubicBezTo>
                <a:cubicBezTo>
                  <a:pt x="24193" y="45970"/>
                  <a:pt x="24225" y="45970"/>
                  <a:pt x="24225" y="45970"/>
                </a:cubicBezTo>
                <a:cubicBezTo>
                  <a:pt x="24225" y="45970"/>
                  <a:pt x="24256" y="46029"/>
                  <a:pt x="24256" y="46029"/>
                </a:cubicBezTo>
                <a:cubicBezTo>
                  <a:pt x="24256" y="46089"/>
                  <a:pt x="24256" y="46149"/>
                  <a:pt x="24256" y="46208"/>
                </a:cubicBezTo>
                <a:cubicBezTo>
                  <a:pt x="24256" y="46268"/>
                  <a:pt x="24287" y="46268"/>
                  <a:pt x="24287" y="46268"/>
                </a:cubicBezTo>
                <a:cubicBezTo>
                  <a:pt x="24287" y="46328"/>
                  <a:pt x="24287" y="46328"/>
                  <a:pt x="24287" y="46388"/>
                </a:cubicBezTo>
                <a:cubicBezTo>
                  <a:pt x="24287" y="46447"/>
                  <a:pt x="24256" y="46507"/>
                  <a:pt x="24256" y="46507"/>
                </a:cubicBezTo>
                <a:cubicBezTo>
                  <a:pt x="24256" y="46567"/>
                  <a:pt x="24256" y="46567"/>
                  <a:pt x="24256" y="46626"/>
                </a:cubicBezTo>
                <a:cubicBezTo>
                  <a:pt x="24256" y="46626"/>
                  <a:pt x="24256" y="46686"/>
                  <a:pt x="24225" y="46686"/>
                </a:cubicBezTo>
                <a:cubicBezTo>
                  <a:pt x="24225" y="46746"/>
                  <a:pt x="24225" y="46805"/>
                  <a:pt x="24193" y="46805"/>
                </a:cubicBezTo>
                <a:cubicBezTo>
                  <a:pt x="24193" y="46865"/>
                  <a:pt x="24162" y="46925"/>
                  <a:pt x="24162" y="46925"/>
                </a:cubicBezTo>
                <a:cubicBezTo>
                  <a:pt x="24131" y="46985"/>
                  <a:pt x="24131" y="47044"/>
                  <a:pt x="24100" y="47044"/>
                </a:cubicBezTo>
                <a:cubicBezTo>
                  <a:pt x="24100" y="47104"/>
                  <a:pt x="24100" y="47104"/>
                  <a:pt x="24068" y="47104"/>
                </a:cubicBezTo>
                <a:cubicBezTo>
                  <a:pt x="24068" y="47164"/>
                  <a:pt x="24068" y="47164"/>
                  <a:pt x="24068" y="47223"/>
                </a:cubicBezTo>
                <a:cubicBezTo>
                  <a:pt x="24068" y="47223"/>
                  <a:pt x="24037" y="47223"/>
                  <a:pt x="24006" y="47283"/>
                </a:cubicBezTo>
                <a:cubicBezTo>
                  <a:pt x="23974" y="47343"/>
                  <a:pt x="23943" y="47343"/>
                  <a:pt x="23881" y="47343"/>
                </a:cubicBezTo>
                <a:cubicBezTo>
                  <a:pt x="23849" y="47283"/>
                  <a:pt x="23818" y="47223"/>
                  <a:pt x="23787" y="47164"/>
                </a:cubicBezTo>
                <a:cubicBezTo>
                  <a:pt x="23756" y="47104"/>
                  <a:pt x="23756" y="46985"/>
                  <a:pt x="23724" y="46865"/>
                </a:cubicBezTo>
                <a:cubicBezTo>
                  <a:pt x="23724" y="46805"/>
                  <a:pt x="23724" y="46746"/>
                  <a:pt x="23724" y="46686"/>
                </a:cubicBezTo>
                <a:cubicBezTo>
                  <a:pt x="23724" y="46626"/>
                  <a:pt x="23724" y="46567"/>
                  <a:pt x="23693" y="46447"/>
                </a:cubicBezTo>
                <a:cubicBezTo>
                  <a:pt x="23693" y="46388"/>
                  <a:pt x="23693" y="46268"/>
                  <a:pt x="23693" y="46149"/>
                </a:cubicBezTo>
                <a:cubicBezTo>
                  <a:pt x="23693" y="46089"/>
                  <a:pt x="23693" y="45970"/>
                  <a:pt x="23693" y="45910"/>
                </a:cubicBezTo>
                <a:cubicBezTo>
                  <a:pt x="23693" y="45850"/>
                  <a:pt x="23693" y="45791"/>
                  <a:pt x="23724" y="45731"/>
                </a:cubicBezTo>
                <a:cubicBezTo>
                  <a:pt x="23724" y="45671"/>
                  <a:pt x="23724" y="45671"/>
                  <a:pt x="23724" y="45611"/>
                </a:cubicBezTo>
                <a:cubicBezTo>
                  <a:pt x="23724" y="45611"/>
                  <a:pt x="23756" y="45552"/>
                  <a:pt x="23756" y="45492"/>
                </a:cubicBezTo>
                <a:cubicBezTo>
                  <a:pt x="23756" y="45432"/>
                  <a:pt x="23756" y="45373"/>
                  <a:pt x="23756" y="45373"/>
                </a:cubicBezTo>
                <a:cubicBezTo>
                  <a:pt x="23756" y="45313"/>
                  <a:pt x="23756" y="45313"/>
                  <a:pt x="23756" y="45313"/>
                </a:cubicBezTo>
                <a:cubicBezTo>
                  <a:pt x="23756" y="45253"/>
                  <a:pt x="23787" y="45253"/>
                  <a:pt x="23787" y="45253"/>
                </a:cubicBezTo>
                <a:cubicBezTo>
                  <a:pt x="23787" y="45253"/>
                  <a:pt x="23787" y="45194"/>
                  <a:pt x="23787" y="45194"/>
                </a:cubicBezTo>
                <a:cubicBezTo>
                  <a:pt x="23787" y="45134"/>
                  <a:pt x="23818" y="45074"/>
                  <a:pt x="23818" y="45014"/>
                </a:cubicBezTo>
                <a:cubicBezTo>
                  <a:pt x="23818" y="45014"/>
                  <a:pt x="23818" y="44955"/>
                  <a:pt x="23849" y="44895"/>
                </a:cubicBezTo>
                <a:cubicBezTo>
                  <a:pt x="23849" y="44835"/>
                  <a:pt x="23849" y="44835"/>
                  <a:pt x="23849" y="44776"/>
                </a:cubicBezTo>
                <a:cubicBezTo>
                  <a:pt x="23849" y="44776"/>
                  <a:pt x="23849" y="44716"/>
                  <a:pt x="23881" y="44716"/>
                </a:cubicBezTo>
                <a:cubicBezTo>
                  <a:pt x="23881" y="44656"/>
                  <a:pt x="23881" y="44656"/>
                  <a:pt x="23881" y="44656"/>
                </a:cubicBezTo>
                <a:cubicBezTo>
                  <a:pt x="23912" y="44656"/>
                  <a:pt x="23912" y="44656"/>
                  <a:pt x="23912" y="44597"/>
                </a:cubicBezTo>
                <a:cubicBezTo>
                  <a:pt x="23943" y="44597"/>
                  <a:pt x="23943" y="44537"/>
                  <a:pt x="23974" y="44537"/>
                </a:cubicBezTo>
                <a:cubicBezTo>
                  <a:pt x="23974" y="44477"/>
                  <a:pt x="23974" y="44417"/>
                  <a:pt x="23974" y="44358"/>
                </a:cubicBezTo>
                <a:cubicBezTo>
                  <a:pt x="23974" y="44358"/>
                  <a:pt x="23974" y="44298"/>
                  <a:pt x="23974" y="44298"/>
                </a:cubicBezTo>
                <a:cubicBezTo>
                  <a:pt x="23943" y="44238"/>
                  <a:pt x="23943" y="44298"/>
                  <a:pt x="23943" y="44358"/>
                </a:cubicBezTo>
                <a:cubicBezTo>
                  <a:pt x="23943" y="44358"/>
                  <a:pt x="23943" y="44417"/>
                  <a:pt x="23912" y="44417"/>
                </a:cubicBezTo>
                <a:cubicBezTo>
                  <a:pt x="23881" y="44477"/>
                  <a:pt x="23881" y="44537"/>
                  <a:pt x="23849" y="44537"/>
                </a:cubicBezTo>
                <a:cubicBezTo>
                  <a:pt x="23849" y="44656"/>
                  <a:pt x="23787" y="44656"/>
                  <a:pt x="23756" y="44716"/>
                </a:cubicBezTo>
                <a:cubicBezTo>
                  <a:pt x="23756" y="44716"/>
                  <a:pt x="23756" y="44776"/>
                  <a:pt x="23756" y="44776"/>
                </a:cubicBezTo>
                <a:cubicBezTo>
                  <a:pt x="23724" y="44776"/>
                  <a:pt x="23724" y="44835"/>
                  <a:pt x="23724" y="44835"/>
                </a:cubicBezTo>
                <a:cubicBezTo>
                  <a:pt x="23693" y="44835"/>
                  <a:pt x="23693" y="44895"/>
                  <a:pt x="23662" y="44955"/>
                </a:cubicBezTo>
                <a:cubicBezTo>
                  <a:pt x="23662" y="44955"/>
                  <a:pt x="23631" y="44895"/>
                  <a:pt x="23631" y="44835"/>
                </a:cubicBezTo>
                <a:cubicBezTo>
                  <a:pt x="23662" y="44835"/>
                  <a:pt x="23662" y="44776"/>
                  <a:pt x="23662" y="44716"/>
                </a:cubicBezTo>
                <a:cubicBezTo>
                  <a:pt x="23693" y="44716"/>
                  <a:pt x="23693" y="44716"/>
                  <a:pt x="23693" y="44656"/>
                </a:cubicBezTo>
                <a:cubicBezTo>
                  <a:pt x="23693" y="44656"/>
                  <a:pt x="23693" y="44656"/>
                  <a:pt x="23693" y="44597"/>
                </a:cubicBezTo>
                <a:cubicBezTo>
                  <a:pt x="23693" y="44597"/>
                  <a:pt x="23724" y="44597"/>
                  <a:pt x="23724" y="44597"/>
                </a:cubicBezTo>
                <a:cubicBezTo>
                  <a:pt x="23724" y="44597"/>
                  <a:pt x="23756" y="44537"/>
                  <a:pt x="23756" y="44537"/>
                </a:cubicBezTo>
                <a:cubicBezTo>
                  <a:pt x="23756" y="44537"/>
                  <a:pt x="23787" y="44477"/>
                  <a:pt x="23787" y="44477"/>
                </a:cubicBezTo>
                <a:cubicBezTo>
                  <a:pt x="23787" y="44477"/>
                  <a:pt x="23787" y="44417"/>
                  <a:pt x="23818" y="44417"/>
                </a:cubicBezTo>
                <a:cubicBezTo>
                  <a:pt x="23818" y="44358"/>
                  <a:pt x="23818" y="44358"/>
                  <a:pt x="23818" y="44358"/>
                </a:cubicBezTo>
                <a:cubicBezTo>
                  <a:pt x="23818" y="44298"/>
                  <a:pt x="23849" y="44298"/>
                  <a:pt x="23849" y="44238"/>
                </a:cubicBezTo>
                <a:cubicBezTo>
                  <a:pt x="23881" y="44179"/>
                  <a:pt x="23881" y="44119"/>
                  <a:pt x="23912" y="44059"/>
                </a:cubicBezTo>
                <a:cubicBezTo>
                  <a:pt x="23912" y="44000"/>
                  <a:pt x="23974" y="44000"/>
                  <a:pt x="23974" y="43940"/>
                </a:cubicBezTo>
                <a:cubicBezTo>
                  <a:pt x="23974" y="43940"/>
                  <a:pt x="23943" y="43820"/>
                  <a:pt x="23974" y="43880"/>
                </a:cubicBezTo>
                <a:cubicBezTo>
                  <a:pt x="24006" y="43880"/>
                  <a:pt x="24006" y="43940"/>
                  <a:pt x="24006" y="43940"/>
                </a:cubicBezTo>
                <a:cubicBezTo>
                  <a:pt x="24006" y="44000"/>
                  <a:pt x="24037" y="43940"/>
                  <a:pt x="24037" y="43940"/>
                </a:cubicBezTo>
                <a:cubicBezTo>
                  <a:pt x="24037" y="43940"/>
                  <a:pt x="24037" y="43940"/>
                  <a:pt x="24068" y="43880"/>
                </a:cubicBezTo>
                <a:cubicBezTo>
                  <a:pt x="24068" y="43880"/>
                  <a:pt x="24068" y="43880"/>
                  <a:pt x="24068" y="43820"/>
                </a:cubicBezTo>
                <a:cubicBezTo>
                  <a:pt x="24068" y="43820"/>
                  <a:pt x="24100" y="43880"/>
                  <a:pt x="24100" y="43820"/>
                </a:cubicBezTo>
                <a:cubicBezTo>
                  <a:pt x="24131" y="43820"/>
                  <a:pt x="24131" y="43820"/>
                  <a:pt x="24131" y="43820"/>
                </a:cubicBezTo>
                <a:cubicBezTo>
                  <a:pt x="24131" y="43820"/>
                  <a:pt x="24162" y="43820"/>
                  <a:pt x="24162" y="43820"/>
                </a:cubicBezTo>
                <a:cubicBezTo>
                  <a:pt x="24162" y="43880"/>
                  <a:pt x="24131" y="43880"/>
                  <a:pt x="24100" y="43940"/>
                </a:cubicBezTo>
                <a:cubicBezTo>
                  <a:pt x="24100" y="43940"/>
                  <a:pt x="24100" y="44059"/>
                  <a:pt x="24131" y="44059"/>
                </a:cubicBezTo>
                <a:cubicBezTo>
                  <a:pt x="24131" y="44059"/>
                  <a:pt x="24162" y="43940"/>
                  <a:pt x="24162" y="43940"/>
                </a:cubicBezTo>
                <a:cubicBezTo>
                  <a:pt x="24193" y="43880"/>
                  <a:pt x="24193" y="43940"/>
                  <a:pt x="24225" y="43880"/>
                </a:cubicBezTo>
                <a:cubicBezTo>
                  <a:pt x="24225" y="43820"/>
                  <a:pt x="24225" y="43761"/>
                  <a:pt x="24256" y="43761"/>
                </a:cubicBezTo>
                <a:cubicBezTo>
                  <a:pt x="24287" y="43761"/>
                  <a:pt x="24287" y="43761"/>
                  <a:pt x="24318" y="43761"/>
                </a:cubicBezTo>
                <a:cubicBezTo>
                  <a:pt x="24350" y="43761"/>
                  <a:pt x="24381" y="43761"/>
                  <a:pt x="24412" y="43701"/>
                </a:cubicBezTo>
                <a:cubicBezTo>
                  <a:pt x="24443" y="43701"/>
                  <a:pt x="24443" y="43761"/>
                  <a:pt x="24475" y="43701"/>
                </a:cubicBezTo>
                <a:cubicBezTo>
                  <a:pt x="24475" y="43701"/>
                  <a:pt x="24506" y="43701"/>
                  <a:pt x="24506" y="43641"/>
                </a:cubicBezTo>
                <a:cubicBezTo>
                  <a:pt x="24506" y="43641"/>
                  <a:pt x="24506" y="43641"/>
                  <a:pt x="24537" y="43641"/>
                </a:cubicBezTo>
                <a:cubicBezTo>
                  <a:pt x="24568" y="43582"/>
                  <a:pt x="24568" y="43641"/>
                  <a:pt x="24600" y="43641"/>
                </a:cubicBezTo>
                <a:cubicBezTo>
                  <a:pt x="24631" y="43641"/>
                  <a:pt x="24662" y="43641"/>
                  <a:pt x="24662" y="43701"/>
                </a:cubicBezTo>
                <a:cubicBezTo>
                  <a:pt x="24693" y="43701"/>
                  <a:pt x="24693" y="43701"/>
                  <a:pt x="24693" y="43701"/>
                </a:cubicBezTo>
                <a:cubicBezTo>
                  <a:pt x="24725" y="43701"/>
                  <a:pt x="24725" y="43761"/>
                  <a:pt x="24725" y="43761"/>
                </a:cubicBezTo>
                <a:cubicBezTo>
                  <a:pt x="24725" y="43761"/>
                  <a:pt x="24756" y="43761"/>
                  <a:pt x="24756" y="43761"/>
                </a:cubicBezTo>
                <a:cubicBezTo>
                  <a:pt x="24756" y="43820"/>
                  <a:pt x="24787" y="43820"/>
                  <a:pt x="24787" y="43820"/>
                </a:cubicBezTo>
                <a:cubicBezTo>
                  <a:pt x="24818" y="43880"/>
                  <a:pt x="24818" y="43761"/>
                  <a:pt x="24818" y="43761"/>
                </a:cubicBezTo>
                <a:cubicBezTo>
                  <a:pt x="24818" y="43701"/>
                  <a:pt x="24818" y="43641"/>
                  <a:pt x="24850" y="43641"/>
                </a:cubicBezTo>
                <a:cubicBezTo>
                  <a:pt x="24881" y="43641"/>
                  <a:pt x="24881" y="43701"/>
                  <a:pt x="24881" y="43701"/>
                </a:cubicBezTo>
                <a:cubicBezTo>
                  <a:pt x="24912" y="43701"/>
                  <a:pt x="24912" y="43701"/>
                  <a:pt x="24943" y="43701"/>
                </a:cubicBezTo>
                <a:close/>
                <a:moveTo>
                  <a:pt x="22224" y="42985"/>
                </a:moveTo>
                <a:cubicBezTo>
                  <a:pt x="22224" y="42985"/>
                  <a:pt x="22255" y="42985"/>
                  <a:pt x="22255" y="42985"/>
                </a:cubicBezTo>
                <a:cubicBezTo>
                  <a:pt x="22255" y="42925"/>
                  <a:pt x="22287" y="42925"/>
                  <a:pt x="22287" y="42865"/>
                </a:cubicBezTo>
                <a:cubicBezTo>
                  <a:pt x="22318" y="42865"/>
                  <a:pt x="22349" y="42805"/>
                  <a:pt x="22349" y="42805"/>
                </a:cubicBezTo>
                <a:cubicBezTo>
                  <a:pt x="22380" y="42746"/>
                  <a:pt x="22380" y="42746"/>
                  <a:pt x="22412" y="42686"/>
                </a:cubicBezTo>
                <a:cubicBezTo>
                  <a:pt x="22443" y="42626"/>
                  <a:pt x="22443" y="42626"/>
                  <a:pt x="22474" y="42626"/>
                </a:cubicBezTo>
                <a:cubicBezTo>
                  <a:pt x="22505" y="42567"/>
                  <a:pt x="22537" y="42507"/>
                  <a:pt x="22537" y="42447"/>
                </a:cubicBezTo>
                <a:cubicBezTo>
                  <a:pt x="22568" y="42447"/>
                  <a:pt x="22568" y="42447"/>
                  <a:pt x="22599" y="42447"/>
                </a:cubicBezTo>
                <a:cubicBezTo>
                  <a:pt x="22599" y="42388"/>
                  <a:pt x="22599" y="42388"/>
                  <a:pt x="22630" y="42388"/>
                </a:cubicBezTo>
                <a:cubicBezTo>
                  <a:pt x="22630" y="42328"/>
                  <a:pt x="22662" y="42328"/>
                  <a:pt x="22693" y="42268"/>
                </a:cubicBezTo>
                <a:cubicBezTo>
                  <a:pt x="22724" y="42268"/>
                  <a:pt x="22787" y="42208"/>
                  <a:pt x="22849" y="42149"/>
                </a:cubicBezTo>
                <a:cubicBezTo>
                  <a:pt x="22880" y="42149"/>
                  <a:pt x="22880" y="42149"/>
                  <a:pt x="22880" y="42149"/>
                </a:cubicBezTo>
                <a:cubicBezTo>
                  <a:pt x="22912" y="42149"/>
                  <a:pt x="22943" y="42089"/>
                  <a:pt x="22943" y="42089"/>
                </a:cubicBezTo>
                <a:cubicBezTo>
                  <a:pt x="23005" y="42029"/>
                  <a:pt x="23037" y="42029"/>
                  <a:pt x="23099" y="41970"/>
                </a:cubicBezTo>
                <a:cubicBezTo>
                  <a:pt x="23131" y="41970"/>
                  <a:pt x="23131" y="41970"/>
                  <a:pt x="23162" y="41910"/>
                </a:cubicBezTo>
                <a:cubicBezTo>
                  <a:pt x="23162" y="41850"/>
                  <a:pt x="23193" y="41791"/>
                  <a:pt x="23193" y="41791"/>
                </a:cubicBezTo>
                <a:cubicBezTo>
                  <a:pt x="23224" y="41731"/>
                  <a:pt x="23224" y="41731"/>
                  <a:pt x="23224" y="41731"/>
                </a:cubicBezTo>
                <a:cubicBezTo>
                  <a:pt x="23224" y="41671"/>
                  <a:pt x="23224" y="41671"/>
                  <a:pt x="23224" y="41611"/>
                </a:cubicBezTo>
                <a:cubicBezTo>
                  <a:pt x="23224" y="41611"/>
                  <a:pt x="23224" y="41552"/>
                  <a:pt x="23256" y="41552"/>
                </a:cubicBezTo>
                <a:cubicBezTo>
                  <a:pt x="23287" y="41552"/>
                  <a:pt x="23287" y="41552"/>
                  <a:pt x="23287" y="41552"/>
                </a:cubicBezTo>
                <a:cubicBezTo>
                  <a:pt x="23318" y="41552"/>
                  <a:pt x="23318" y="41552"/>
                  <a:pt x="23318" y="41492"/>
                </a:cubicBezTo>
                <a:cubicBezTo>
                  <a:pt x="23349" y="41492"/>
                  <a:pt x="23349" y="41492"/>
                  <a:pt x="23349" y="41492"/>
                </a:cubicBezTo>
                <a:cubicBezTo>
                  <a:pt x="23381" y="41552"/>
                  <a:pt x="23349" y="41552"/>
                  <a:pt x="23349" y="41552"/>
                </a:cubicBezTo>
                <a:cubicBezTo>
                  <a:pt x="23349" y="41611"/>
                  <a:pt x="23349" y="41611"/>
                  <a:pt x="23349" y="41611"/>
                </a:cubicBezTo>
                <a:cubicBezTo>
                  <a:pt x="23349" y="41671"/>
                  <a:pt x="23318" y="41671"/>
                  <a:pt x="23318" y="41671"/>
                </a:cubicBezTo>
                <a:cubicBezTo>
                  <a:pt x="23318" y="41671"/>
                  <a:pt x="23318" y="41731"/>
                  <a:pt x="23318" y="41731"/>
                </a:cubicBezTo>
                <a:cubicBezTo>
                  <a:pt x="23318" y="41731"/>
                  <a:pt x="23318" y="41671"/>
                  <a:pt x="23349" y="41671"/>
                </a:cubicBezTo>
                <a:cubicBezTo>
                  <a:pt x="23349" y="41671"/>
                  <a:pt x="23349" y="41671"/>
                  <a:pt x="23349" y="41671"/>
                </a:cubicBezTo>
                <a:cubicBezTo>
                  <a:pt x="23381" y="41671"/>
                  <a:pt x="23381" y="41671"/>
                  <a:pt x="23381" y="41611"/>
                </a:cubicBezTo>
                <a:cubicBezTo>
                  <a:pt x="23381" y="41611"/>
                  <a:pt x="23381" y="41611"/>
                  <a:pt x="23381" y="41611"/>
                </a:cubicBezTo>
                <a:cubicBezTo>
                  <a:pt x="23412" y="41552"/>
                  <a:pt x="23412" y="41492"/>
                  <a:pt x="23412" y="41492"/>
                </a:cubicBezTo>
                <a:cubicBezTo>
                  <a:pt x="23443" y="41432"/>
                  <a:pt x="23443" y="41432"/>
                  <a:pt x="23443" y="41373"/>
                </a:cubicBezTo>
                <a:cubicBezTo>
                  <a:pt x="23443" y="41373"/>
                  <a:pt x="23443" y="41373"/>
                  <a:pt x="23443" y="41313"/>
                </a:cubicBezTo>
                <a:cubicBezTo>
                  <a:pt x="23443" y="41313"/>
                  <a:pt x="23443" y="41313"/>
                  <a:pt x="23443" y="41313"/>
                </a:cubicBezTo>
                <a:cubicBezTo>
                  <a:pt x="23443" y="41253"/>
                  <a:pt x="23443" y="41253"/>
                  <a:pt x="23474" y="41253"/>
                </a:cubicBezTo>
                <a:cubicBezTo>
                  <a:pt x="23474" y="41253"/>
                  <a:pt x="23474" y="41253"/>
                  <a:pt x="23506" y="41253"/>
                </a:cubicBezTo>
                <a:cubicBezTo>
                  <a:pt x="23506" y="41313"/>
                  <a:pt x="23506" y="41313"/>
                  <a:pt x="23537" y="41313"/>
                </a:cubicBezTo>
                <a:cubicBezTo>
                  <a:pt x="23537" y="41373"/>
                  <a:pt x="23506" y="41373"/>
                  <a:pt x="23474" y="41432"/>
                </a:cubicBezTo>
                <a:cubicBezTo>
                  <a:pt x="23474" y="41432"/>
                  <a:pt x="23474" y="41492"/>
                  <a:pt x="23443" y="41492"/>
                </a:cubicBezTo>
                <a:cubicBezTo>
                  <a:pt x="23443" y="41492"/>
                  <a:pt x="23443" y="41552"/>
                  <a:pt x="23443" y="41552"/>
                </a:cubicBezTo>
                <a:cubicBezTo>
                  <a:pt x="23443" y="41552"/>
                  <a:pt x="23443" y="41611"/>
                  <a:pt x="23443" y="41611"/>
                </a:cubicBezTo>
                <a:cubicBezTo>
                  <a:pt x="23474" y="41611"/>
                  <a:pt x="23474" y="41552"/>
                  <a:pt x="23474" y="41552"/>
                </a:cubicBezTo>
                <a:cubicBezTo>
                  <a:pt x="23474" y="41492"/>
                  <a:pt x="23474" y="41492"/>
                  <a:pt x="23506" y="41492"/>
                </a:cubicBezTo>
                <a:cubicBezTo>
                  <a:pt x="23506" y="41492"/>
                  <a:pt x="23537" y="41492"/>
                  <a:pt x="23537" y="41492"/>
                </a:cubicBezTo>
                <a:cubicBezTo>
                  <a:pt x="23537" y="41432"/>
                  <a:pt x="23506" y="41432"/>
                  <a:pt x="23537" y="41432"/>
                </a:cubicBezTo>
                <a:cubicBezTo>
                  <a:pt x="23537" y="41432"/>
                  <a:pt x="23568" y="41432"/>
                  <a:pt x="23568" y="41432"/>
                </a:cubicBezTo>
                <a:cubicBezTo>
                  <a:pt x="23568" y="41432"/>
                  <a:pt x="23599" y="41432"/>
                  <a:pt x="23599" y="41373"/>
                </a:cubicBezTo>
                <a:cubicBezTo>
                  <a:pt x="23599" y="41373"/>
                  <a:pt x="23599" y="41373"/>
                  <a:pt x="23599" y="41313"/>
                </a:cubicBezTo>
                <a:cubicBezTo>
                  <a:pt x="23599" y="41313"/>
                  <a:pt x="23631" y="41313"/>
                  <a:pt x="23662" y="41313"/>
                </a:cubicBezTo>
                <a:cubicBezTo>
                  <a:pt x="23662" y="41313"/>
                  <a:pt x="23724" y="41313"/>
                  <a:pt x="23724" y="41253"/>
                </a:cubicBezTo>
                <a:cubicBezTo>
                  <a:pt x="23724" y="41194"/>
                  <a:pt x="23662" y="41194"/>
                  <a:pt x="23662" y="41194"/>
                </a:cubicBezTo>
                <a:cubicBezTo>
                  <a:pt x="23631" y="41253"/>
                  <a:pt x="23631" y="41313"/>
                  <a:pt x="23631" y="41253"/>
                </a:cubicBezTo>
                <a:cubicBezTo>
                  <a:pt x="23599" y="41253"/>
                  <a:pt x="23599" y="41253"/>
                  <a:pt x="23599" y="41253"/>
                </a:cubicBezTo>
                <a:cubicBezTo>
                  <a:pt x="23568" y="41253"/>
                  <a:pt x="23568" y="41253"/>
                  <a:pt x="23568" y="41194"/>
                </a:cubicBezTo>
                <a:cubicBezTo>
                  <a:pt x="23568" y="41194"/>
                  <a:pt x="23537" y="41194"/>
                  <a:pt x="23568" y="41134"/>
                </a:cubicBezTo>
                <a:cubicBezTo>
                  <a:pt x="23568" y="41134"/>
                  <a:pt x="23599" y="41134"/>
                  <a:pt x="23599" y="41134"/>
                </a:cubicBezTo>
                <a:cubicBezTo>
                  <a:pt x="23631" y="41134"/>
                  <a:pt x="23662" y="41134"/>
                  <a:pt x="23662" y="41134"/>
                </a:cubicBezTo>
                <a:cubicBezTo>
                  <a:pt x="23693" y="41134"/>
                  <a:pt x="23693" y="41134"/>
                  <a:pt x="23724" y="41194"/>
                </a:cubicBezTo>
                <a:cubicBezTo>
                  <a:pt x="23756" y="41194"/>
                  <a:pt x="23756" y="41194"/>
                  <a:pt x="23787" y="41253"/>
                </a:cubicBezTo>
                <a:cubicBezTo>
                  <a:pt x="23787" y="41253"/>
                  <a:pt x="23818" y="41253"/>
                  <a:pt x="23849" y="41253"/>
                </a:cubicBezTo>
                <a:cubicBezTo>
                  <a:pt x="23881" y="41253"/>
                  <a:pt x="23881" y="41253"/>
                  <a:pt x="23881" y="41253"/>
                </a:cubicBezTo>
                <a:cubicBezTo>
                  <a:pt x="23881" y="41313"/>
                  <a:pt x="23912" y="41313"/>
                  <a:pt x="23912" y="41313"/>
                </a:cubicBezTo>
                <a:cubicBezTo>
                  <a:pt x="23943" y="41313"/>
                  <a:pt x="23974" y="41313"/>
                  <a:pt x="23974" y="41313"/>
                </a:cubicBezTo>
                <a:cubicBezTo>
                  <a:pt x="24006" y="41313"/>
                  <a:pt x="24037" y="41313"/>
                  <a:pt x="24068" y="41313"/>
                </a:cubicBezTo>
                <a:cubicBezTo>
                  <a:pt x="24100" y="41253"/>
                  <a:pt x="24162" y="41253"/>
                  <a:pt x="24193" y="41313"/>
                </a:cubicBezTo>
                <a:cubicBezTo>
                  <a:pt x="24225" y="41373"/>
                  <a:pt x="24225" y="41432"/>
                  <a:pt x="24256" y="41492"/>
                </a:cubicBezTo>
                <a:cubicBezTo>
                  <a:pt x="24256" y="41492"/>
                  <a:pt x="24256" y="41552"/>
                  <a:pt x="24256" y="41611"/>
                </a:cubicBezTo>
                <a:cubicBezTo>
                  <a:pt x="24287" y="41611"/>
                  <a:pt x="24287" y="41671"/>
                  <a:pt x="24287" y="41731"/>
                </a:cubicBezTo>
                <a:cubicBezTo>
                  <a:pt x="24287" y="41791"/>
                  <a:pt x="24318" y="41791"/>
                  <a:pt x="24318" y="41850"/>
                </a:cubicBezTo>
                <a:cubicBezTo>
                  <a:pt x="24350" y="41910"/>
                  <a:pt x="24350" y="41970"/>
                  <a:pt x="24381" y="41970"/>
                </a:cubicBezTo>
                <a:cubicBezTo>
                  <a:pt x="24412" y="42029"/>
                  <a:pt x="24443" y="41970"/>
                  <a:pt x="24443" y="42029"/>
                </a:cubicBezTo>
                <a:cubicBezTo>
                  <a:pt x="24475" y="42029"/>
                  <a:pt x="24506" y="42029"/>
                  <a:pt x="24506" y="42029"/>
                </a:cubicBezTo>
                <a:cubicBezTo>
                  <a:pt x="24537" y="42029"/>
                  <a:pt x="24568" y="42029"/>
                  <a:pt x="24600" y="42029"/>
                </a:cubicBezTo>
                <a:cubicBezTo>
                  <a:pt x="24631" y="42029"/>
                  <a:pt x="24787" y="41970"/>
                  <a:pt x="24756" y="42089"/>
                </a:cubicBezTo>
                <a:cubicBezTo>
                  <a:pt x="24756" y="42089"/>
                  <a:pt x="24725" y="42149"/>
                  <a:pt x="24725" y="42149"/>
                </a:cubicBezTo>
                <a:cubicBezTo>
                  <a:pt x="24725" y="42149"/>
                  <a:pt x="24725" y="42208"/>
                  <a:pt x="24725" y="42208"/>
                </a:cubicBezTo>
                <a:cubicBezTo>
                  <a:pt x="24725" y="42268"/>
                  <a:pt x="24693" y="42268"/>
                  <a:pt x="24693" y="42328"/>
                </a:cubicBezTo>
                <a:cubicBezTo>
                  <a:pt x="24725" y="42328"/>
                  <a:pt x="24725" y="42328"/>
                  <a:pt x="24725" y="42388"/>
                </a:cubicBezTo>
                <a:cubicBezTo>
                  <a:pt x="24756" y="42388"/>
                  <a:pt x="24756" y="42388"/>
                  <a:pt x="24756" y="42447"/>
                </a:cubicBezTo>
                <a:cubicBezTo>
                  <a:pt x="24787" y="42447"/>
                  <a:pt x="24787" y="42507"/>
                  <a:pt x="24818" y="42507"/>
                </a:cubicBezTo>
                <a:cubicBezTo>
                  <a:pt x="24850" y="42507"/>
                  <a:pt x="24850" y="42567"/>
                  <a:pt x="24850" y="42626"/>
                </a:cubicBezTo>
                <a:cubicBezTo>
                  <a:pt x="24850" y="42626"/>
                  <a:pt x="24818" y="42626"/>
                  <a:pt x="24818" y="42686"/>
                </a:cubicBezTo>
                <a:cubicBezTo>
                  <a:pt x="24818" y="42686"/>
                  <a:pt x="24818" y="42686"/>
                  <a:pt x="24818" y="42746"/>
                </a:cubicBezTo>
                <a:cubicBezTo>
                  <a:pt x="24818" y="42746"/>
                  <a:pt x="24787" y="42805"/>
                  <a:pt x="24787" y="42865"/>
                </a:cubicBezTo>
                <a:cubicBezTo>
                  <a:pt x="24787" y="42925"/>
                  <a:pt x="24818" y="42925"/>
                  <a:pt x="24850" y="42925"/>
                </a:cubicBezTo>
                <a:cubicBezTo>
                  <a:pt x="24850" y="42925"/>
                  <a:pt x="24881" y="42985"/>
                  <a:pt x="24881" y="42985"/>
                </a:cubicBezTo>
                <a:cubicBezTo>
                  <a:pt x="24881" y="42985"/>
                  <a:pt x="24850" y="43044"/>
                  <a:pt x="24850" y="43044"/>
                </a:cubicBezTo>
                <a:cubicBezTo>
                  <a:pt x="24850" y="43104"/>
                  <a:pt x="24881" y="43104"/>
                  <a:pt x="24881" y="43104"/>
                </a:cubicBezTo>
                <a:cubicBezTo>
                  <a:pt x="24881" y="43104"/>
                  <a:pt x="24881" y="43164"/>
                  <a:pt x="24881" y="43164"/>
                </a:cubicBezTo>
                <a:cubicBezTo>
                  <a:pt x="24881" y="43164"/>
                  <a:pt x="24881" y="43223"/>
                  <a:pt x="24881" y="43223"/>
                </a:cubicBezTo>
                <a:cubicBezTo>
                  <a:pt x="24850" y="43223"/>
                  <a:pt x="24850" y="43223"/>
                  <a:pt x="24850" y="43223"/>
                </a:cubicBezTo>
                <a:cubicBezTo>
                  <a:pt x="24818" y="43223"/>
                  <a:pt x="24818" y="43223"/>
                  <a:pt x="24818" y="43223"/>
                </a:cubicBezTo>
                <a:cubicBezTo>
                  <a:pt x="24787" y="43223"/>
                  <a:pt x="24787" y="43223"/>
                  <a:pt x="24787" y="43223"/>
                </a:cubicBezTo>
                <a:cubicBezTo>
                  <a:pt x="24756" y="43223"/>
                  <a:pt x="24756" y="43164"/>
                  <a:pt x="24756" y="43164"/>
                </a:cubicBezTo>
                <a:cubicBezTo>
                  <a:pt x="24725" y="43164"/>
                  <a:pt x="24725" y="43164"/>
                  <a:pt x="24725" y="43164"/>
                </a:cubicBezTo>
                <a:cubicBezTo>
                  <a:pt x="24693" y="43164"/>
                  <a:pt x="24693" y="43104"/>
                  <a:pt x="24693" y="43104"/>
                </a:cubicBezTo>
                <a:cubicBezTo>
                  <a:pt x="24725" y="43104"/>
                  <a:pt x="24725" y="43104"/>
                  <a:pt x="24725" y="43104"/>
                </a:cubicBezTo>
                <a:cubicBezTo>
                  <a:pt x="24725" y="43044"/>
                  <a:pt x="24725" y="43044"/>
                  <a:pt x="24725" y="43044"/>
                </a:cubicBezTo>
                <a:cubicBezTo>
                  <a:pt x="24693" y="43044"/>
                  <a:pt x="24662" y="43044"/>
                  <a:pt x="24631" y="43044"/>
                </a:cubicBezTo>
                <a:cubicBezTo>
                  <a:pt x="24568" y="43104"/>
                  <a:pt x="24537" y="43044"/>
                  <a:pt x="24475" y="43104"/>
                </a:cubicBezTo>
                <a:cubicBezTo>
                  <a:pt x="24412" y="43104"/>
                  <a:pt x="24381" y="43104"/>
                  <a:pt x="24318" y="43164"/>
                </a:cubicBezTo>
                <a:cubicBezTo>
                  <a:pt x="24287" y="43164"/>
                  <a:pt x="24225" y="43164"/>
                  <a:pt x="24193" y="43223"/>
                </a:cubicBezTo>
                <a:cubicBezTo>
                  <a:pt x="24162" y="43283"/>
                  <a:pt x="24162" y="43283"/>
                  <a:pt x="24131" y="43343"/>
                </a:cubicBezTo>
                <a:cubicBezTo>
                  <a:pt x="24100" y="43343"/>
                  <a:pt x="24068" y="43283"/>
                  <a:pt x="24068" y="43283"/>
                </a:cubicBezTo>
                <a:cubicBezTo>
                  <a:pt x="24037" y="43283"/>
                  <a:pt x="24006" y="43283"/>
                  <a:pt x="24006" y="43283"/>
                </a:cubicBezTo>
                <a:cubicBezTo>
                  <a:pt x="23974" y="43223"/>
                  <a:pt x="23943" y="43223"/>
                  <a:pt x="23912" y="43223"/>
                </a:cubicBezTo>
                <a:cubicBezTo>
                  <a:pt x="23912" y="43223"/>
                  <a:pt x="23881" y="43223"/>
                  <a:pt x="23849" y="43164"/>
                </a:cubicBezTo>
                <a:cubicBezTo>
                  <a:pt x="23818" y="43164"/>
                  <a:pt x="23818" y="43104"/>
                  <a:pt x="23818" y="43104"/>
                </a:cubicBezTo>
                <a:cubicBezTo>
                  <a:pt x="23787" y="42985"/>
                  <a:pt x="23724" y="42985"/>
                  <a:pt x="23693" y="42925"/>
                </a:cubicBezTo>
                <a:cubicBezTo>
                  <a:pt x="23662" y="42865"/>
                  <a:pt x="23662" y="42925"/>
                  <a:pt x="23631" y="42925"/>
                </a:cubicBezTo>
                <a:cubicBezTo>
                  <a:pt x="23599" y="42865"/>
                  <a:pt x="23599" y="42865"/>
                  <a:pt x="23599" y="42865"/>
                </a:cubicBezTo>
                <a:cubicBezTo>
                  <a:pt x="23568" y="42865"/>
                  <a:pt x="23568" y="42865"/>
                  <a:pt x="23568" y="42865"/>
                </a:cubicBezTo>
                <a:cubicBezTo>
                  <a:pt x="23568" y="42925"/>
                  <a:pt x="23568" y="42925"/>
                  <a:pt x="23537" y="42925"/>
                </a:cubicBezTo>
                <a:cubicBezTo>
                  <a:pt x="23537" y="42925"/>
                  <a:pt x="23506" y="42925"/>
                  <a:pt x="23506" y="42925"/>
                </a:cubicBezTo>
                <a:cubicBezTo>
                  <a:pt x="23506" y="42985"/>
                  <a:pt x="23506" y="42985"/>
                  <a:pt x="23506" y="43044"/>
                </a:cubicBezTo>
                <a:cubicBezTo>
                  <a:pt x="23474" y="43044"/>
                  <a:pt x="23474" y="43044"/>
                  <a:pt x="23474" y="42985"/>
                </a:cubicBezTo>
                <a:cubicBezTo>
                  <a:pt x="23474" y="42985"/>
                  <a:pt x="23474" y="42865"/>
                  <a:pt x="23474" y="42865"/>
                </a:cubicBezTo>
                <a:cubicBezTo>
                  <a:pt x="23506" y="42865"/>
                  <a:pt x="23506" y="42865"/>
                  <a:pt x="23506" y="42805"/>
                </a:cubicBezTo>
                <a:cubicBezTo>
                  <a:pt x="23537" y="42805"/>
                  <a:pt x="23537" y="42805"/>
                  <a:pt x="23537" y="42805"/>
                </a:cubicBezTo>
                <a:cubicBezTo>
                  <a:pt x="23537" y="42746"/>
                  <a:pt x="23568" y="42746"/>
                  <a:pt x="23568" y="42746"/>
                </a:cubicBezTo>
                <a:cubicBezTo>
                  <a:pt x="23568" y="42746"/>
                  <a:pt x="23599" y="42686"/>
                  <a:pt x="23599" y="42686"/>
                </a:cubicBezTo>
                <a:cubicBezTo>
                  <a:pt x="23599" y="42626"/>
                  <a:pt x="23599" y="42626"/>
                  <a:pt x="23631" y="42626"/>
                </a:cubicBezTo>
                <a:cubicBezTo>
                  <a:pt x="23631" y="42626"/>
                  <a:pt x="23662" y="42626"/>
                  <a:pt x="23662" y="42567"/>
                </a:cubicBezTo>
                <a:cubicBezTo>
                  <a:pt x="23662" y="42567"/>
                  <a:pt x="23662" y="42567"/>
                  <a:pt x="23662" y="42507"/>
                </a:cubicBezTo>
                <a:cubicBezTo>
                  <a:pt x="23662" y="42507"/>
                  <a:pt x="23693" y="42507"/>
                  <a:pt x="23693" y="42507"/>
                </a:cubicBezTo>
                <a:cubicBezTo>
                  <a:pt x="23693" y="42507"/>
                  <a:pt x="23724" y="42507"/>
                  <a:pt x="23724" y="42507"/>
                </a:cubicBezTo>
                <a:cubicBezTo>
                  <a:pt x="23756" y="42507"/>
                  <a:pt x="23724" y="42507"/>
                  <a:pt x="23724" y="42447"/>
                </a:cubicBezTo>
                <a:cubicBezTo>
                  <a:pt x="23693" y="42447"/>
                  <a:pt x="23693" y="42447"/>
                  <a:pt x="23662" y="42447"/>
                </a:cubicBezTo>
                <a:cubicBezTo>
                  <a:pt x="23631" y="42447"/>
                  <a:pt x="23631" y="42447"/>
                  <a:pt x="23631" y="42447"/>
                </a:cubicBezTo>
                <a:cubicBezTo>
                  <a:pt x="23599" y="42447"/>
                  <a:pt x="23568" y="42447"/>
                  <a:pt x="23537" y="42447"/>
                </a:cubicBezTo>
                <a:cubicBezTo>
                  <a:pt x="23506" y="42447"/>
                  <a:pt x="23506" y="42507"/>
                  <a:pt x="23474" y="42507"/>
                </a:cubicBezTo>
                <a:cubicBezTo>
                  <a:pt x="23474" y="42567"/>
                  <a:pt x="23474" y="42567"/>
                  <a:pt x="23443" y="42626"/>
                </a:cubicBezTo>
                <a:cubicBezTo>
                  <a:pt x="23443" y="42626"/>
                  <a:pt x="23443" y="42626"/>
                  <a:pt x="23443" y="42686"/>
                </a:cubicBezTo>
                <a:cubicBezTo>
                  <a:pt x="23443" y="42686"/>
                  <a:pt x="23412" y="42626"/>
                  <a:pt x="23412" y="42626"/>
                </a:cubicBezTo>
                <a:cubicBezTo>
                  <a:pt x="23412" y="42626"/>
                  <a:pt x="23381" y="42626"/>
                  <a:pt x="23381" y="42686"/>
                </a:cubicBezTo>
                <a:cubicBezTo>
                  <a:pt x="23349" y="42686"/>
                  <a:pt x="23349" y="42686"/>
                  <a:pt x="23318" y="42686"/>
                </a:cubicBezTo>
                <a:cubicBezTo>
                  <a:pt x="23287" y="42746"/>
                  <a:pt x="23256" y="42805"/>
                  <a:pt x="23193" y="42865"/>
                </a:cubicBezTo>
                <a:cubicBezTo>
                  <a:pt x="23193" y="42865"/>
                  <a:pt x="23162" y="42865"/>
                  <a:pt x="23131" y="42865"/>
                </a:cubicBezTo>
                <a:cubicBezTo>
                  <a:pt x="23099" y="42925"/>
                  <a:pt x="23099" y="42925"/>
                  <a:pt x="23068" y="42985"/>
                </a:cubicBezTo>
                <a:cubicBezTo>
                  <a:pt x="23037" y="42985"/>
                  <a:pt x="23037" y="42985"/>
                  <a:pt x="23005" y="42985"/>
                </a:cubicBezTo>
                <a:cubicBezTo>
                  <a:pt x="22974" y="43044"/>
                  <a:pt x="22943" y="43104"/>
                  <a:pt x="22912" y="43104"/>
                </a:cubicBezTo>
                <a:cubicBezTo>
                  <a:pt x="22912" y="43104"/>
                  <a:pt x="22880" y="43104"/>
                  <a:pt x="22849" y="43164"/>
                </a:cubicBezTo>
                <a:cubicBezTo>
                  <a:pt x="22818" y="43164"/>
                  <a:pt x="22787" y="43223"/>
                  <a:pt x="22755" y="43223"/>
                </a:cubicBezTo>
                <a:cubicBezTo>
                  <a:pt x="22724" y="43164"/>
                  <a:pt x="22724" y="43164"/>
                  <a:pt x="22724" y="43164"/>
                </a:cubicBezTo>
                <a:cubicBezTo>
                  <a:pt x="22693" y="43164"/>
                  <a:pt x="22693" y="43164"/>
                  <a:pt x="22662" y="43104"/>
                </a:cubicBezTo>
                <a:cubicBezTo>
                  <a:pt x="22662" y="43104"/>
                  <a:pt x="22662" y="43044"/>
                  <a:pt x="22662" y="43044"/>
                </a:cubicBezTo>
                <a:cubicBezTo>
                  <a:pt x="22630" y="43044"/>
                  <a:pt x="22630" y="43104"/>
                  <a:pt x="22630" y="43044"/>
                </a:cubicBezTo>
                <a:cubicBezTo>
                  <a:pt x="22630" y="43044"/>
                  <a:pt x="22630" y="43044"/>
                  <a:pt x="22630" y="42985"/>
                </a:cubicBezTo>
                <a:cubicBezTo>
                  <a:pt x="22662" y="42985"/>
                  <a:pt x="22662" y="42985"/>
                  <a:pt x="22662" y="42925"/>
                </a:cubicBezTo>
                <a:cubicBezTo>
                  <a:pt x="22662" y="42925"/>
                  <a:pt x="22662" y="42925"/>
                  <a:pt x="22662" y="42865"/>
                </a:cubicBezTo>
                <a:cubicBezTo>
                  <a:pt x="22630" y="42865"/>
                  <a:pt x="22599" y="42865"/>
                  <a:pt x="22568" y="42865"/>
                </a:cubicBezTo>
                <a:cubicBezTo>
                  <a:pt x="22568" y="42925"/>
                  <a:pt x="22537" y="42925"/>
                  <a:pt x="22505" y="42925"/>
                </a:cubicBezTo>
                <a:cubicBezTo>
                  <a:pt x="22505" y="42925"/>
                  <a:pt x="22474" y="42985"/>
                  <a:pt x="22474" y="42985"/>
                </a:cubicBezTo>
                <a:cubicBezTo>
                  <a:pt x="22443" y="42985"/>
                  <a:pt x="22443" y="43044"/>
                  <a:pt x="22412" y="43044"/>
                </a:cubicBezTo>
                <a:cubicBezTo>
                  <a:pt x="22380" y="43044"/>
                  <a:pt x="22349" y="43044"/>
                  <a:pt x="22318" y="43044"/>
                </a:cubicBezTo>
                <a:cubicBezTo>
                  <a:pt x="22318" y="43104"/>
                  <a:pt x="22318" y="43104"/>
                  <a:pt x="22287" y="43104"/>
                </a:cubicBezTo>
                <a:cubicBezTo>
                  <a:pt x="22287" y="43104"/>
                  <a:pt x="22287" y="43104"/>
                  <a:pt x="22255" y="43104"/>
                </a:cubicBezTo>
                <a:cubicBezTo>
                  <a:pt x="22255" y="43044"/>
                  <a:pt x="22255" y="43044"/>
                  <a:pt x="22224" y="43044"/>
                </a:cubicBezTo>
                <a:cubicBezTo>
                  <a:pt x="22224" y="43044"/>
                  <a:pt x="22193" y="43044"/>
                  <a:pt x="22193" y="43044"/>
                </a:cubicBezTo>
                <a:cubicBezTo>
                  <a:pt x="22193" y="42985"/>
                  <a:pt x="22224" y="42985"/>
                  <a:pt x="22224" y="42985"/>
                </a:cubicBezTo>
                <a:close/>
                <a:moveTo>
                  <a:pt x="5376" y="31104"/>
                </a:moveTo>
                <a:cubicBezTo>
                  <a:pt x="5376" y="31104"/>
                  <a:pt x="5376" y="31104"/>
                  <a:pt x="5376" y="31104"/>
                </a:cubicBezTo>
                <a:cubicBezTo>
                  <a:pt x="5376" y="31104"/>
                  <a:pt x="5345" y="31104"/>
                  <a:pt x="5345" y="31104"/>
                </a:cubicBezTo>
                <a:cubicBezTo>
                  <a:pt x="5345" y="31104"/>
                  <a:pt x="5345" y="31044"/>
                  <a:pt x="5376" y="31044"/>
                </a:cubicBezTo>
                <a:cubicBezTo>
                  <a:pt x="5376" y="31044"/>
                  <a:pt x="5376" y="31044"/>
                  <a:pt x="5376" y="31104"/>
                </a:cubicBezTo>
                <a:cubicBezTo>
                  <a:pt x="5376" y="31104"/>
                  <a:pt x="5376" y="31104"/>
                  <a:pt x="5376" y="31104"/>
                </a:cubicBezTo>
                <a:close/>
                <a:moveTo>
                  <a:pt x="5438" y="30925"/>
                </a:moveTo>
                <a:cubicBezTo>
                  <a:pt x="5438" y="30925"/>
                  <a:pt x="5407" y="30865"/>
                  <a:pt x="5407" y="30865"/>
                </a:cubicBezTo>
                <a:cubicBezTo>
                  <a:pt x="5376" y="30865"/>
                  <a:pt x="5376" y="30925"/>
                  <a:pt x="5376" y="30925"/>
                </a:cubicBezTo>
                <a:cubicBezTo>
                  <a:pt x="5376" y="30925"/>
                  <a:pt x="5345" y="30985"/>
                  <a:pt x="5345" y="30985"/>
                </a:cubicBezTo>
                <a:cubicBezTo>
                  <a:pt x="5376" y="30925"/>
                  <a:pt x="5345" y="30805"/>
                  <a:pt x="5313" y="30805"/>
                </a:cubicBezTo>
                <a:cubicBezTo>
                  <a:pt x="5313" y="30805"/>
                  <a:pt x="5313" y="30746"/>
                  <a:pt x="5313" y="30746"/>
                </a:cubicBezTo>
                <a:cubicBezTo>
                  <a:pt x="5282" y="30746"/>
                  <a:pt x="5282" y="30805"/>
                  <a:pt x="5282" y="30805"/>
                </a:cubicBezTo>
                <a:cubicBezTo>
                  <a:pt x="5282" y="30805"/>
                  <a:pt x="5282" y="30746"/>
                  <a:pt x="5282" y="30686"/>
                </a:cubicBezTo>
                <a:cubicBezTo>
                  <a:pt x="5313" y="30686"/>
                  <a:pt x="5282" y="30746"/>
                  <a:pt x="5313" y="30746"/>
                </a:cubicBezTo>
                <a:cubicBezTo>
                  <a:pt x="5313" y="30746"/>
                  <a:pt x="5313" y="30746"/>
                  <a:pt x="5313" y="30746"/>
                </a:cubicBezTo>
                <a:cubicBezTo>
                  <a:pt x="5345" y="30746"/>
                  <a:pt x="5345" y="30746"/>
                  <a:pt x="5376" y="30805"/>
                </a:cubicBezTo>
                <a:cubicBezTo>
                  <a:pt x="5376" y="30805"/>
                  <a:pt x="5376" y="30805"/>
                  <a:pt x="5407" y="30865"/>
                </a:cubicBezTo>
                <a:cubicBezTo>
                  <a:pt x="5407" y="30865"/>
                  <a:pt x="5438" y="30925"/>
                  <a:pt x="5438" y="30925"/>
                </a:cubicBezTo>
                <a:close/>
                <a:moveTo>
                  <a:pt x="6970" y="20955"/>
                </a:moveTo>
                <a:cubicBezTo>
                  <a:pt x="6939" y="20955"/>
                  <a:pt x="6939" y="20955"/>
                  <a:pt x="6939" y="20895"/>
                </a:cubicBezTo>
                <a:cubicBezTo>
                  <a:pt x="6939" y="20895"/>
                  <a:pt x="6939" y="20895"/>
                  <a:pt x="6970" y="20895"/>
                </a:cubicBezTo>
                <a:cubicBezTo>
                  <a:pt x="6970" y="20955"/>
                  <a:pt x="7001" y="20895"/>
                  <a:pt x="7001" y="20955"/>
                </a:cubicBezTo>
                <a:cubicBezTo>
                  <a:pt x="7001" y="20955"/>
                  <a:pt x="6970" y="20955"/>
                  <a:pt x="6970" y="20955"/>
                </a:cubicBezTo>
                <a:close/>
                <a:moveTo>
                  <a:pt x="7033" y="20955"/>
                </a:moveTo>
                <a:cubicBezTo>
                  <a:pt x="7033" y="20955"/>
                  <a:pt x="7001" y="20895"/>
                  <a:pt x="7001" y="20895"/>
                </a:cubicBezTo>
                <a:cubicBezTo>
                  <a:pt x="7001" y="20835"/>
                  <a:pt x="7033" y="20835"/>
                  <a:pt x="7033" y="20835"/>
                </a:cubicBezTo>
                <a:cubicBezTo>
                  <a:pt x="7033" y="20835"/>
                  <a:pt x="7033" y="20835"/>
                  <a:pt x="7033" y="20895"/>
                </a:cubicBezTo>
                <a:cubicBezTo>
                  <a:pt x="7033" y="20895"/>
                  <a:pt x="7033" y="20955"/>
                  <a:pt x="7033" y="20955"/>
                </a:cubicBezTo>
                <a:close/>
                <a:moveTo>
                  <a:pt x="9752" y="38149"/>
                </a:moveTo>
                <a:cubicBezTo>
                  <a:pt x="9752" y="38149"/>
                  <a:pt x="9752" y="38208"/>
                  <a:pt x="9752" y="38208"/>
                </a:cubicBezTo>
                <a:cubicBezTo>
                  <a:pt x="9721" y="38208"/>
                  <a:pt x="9721" y="38149"/>
                  <a:pt x="9721" y="38149"/>
                </a:cubicBezTo>
                <a:cubicBezTo>
                  <a:pt x="9721" y="38149"/>
                  <a:pt x="9690" y="38149"/>
                  <a:pt x="9690" y="38149"/>
                </a:cubicBezTo>
                <a:cubicBezTo>
                  <a:pt x="9658" y="38149"/>
                  <a:pt x="9658" y="38149"/>
                  <a:pt x="9627" y="38208"/>
                </a:cubicBezTo>
                <a:cubicBezTo>
                  <a:pt x="9627" y="38268"/>
                  <a:pt x="9596" y="38208"/>
                  <a:pt x="9596" y="38268"/>
                </a:cubicBezTo>
                <a:cubicBezTo>
                  <a:pt x="9564" y="38328"/>
                  <a:pt x="9596" y="38388"/>
                  <a:pt x="9564" y="38388"/>
                </a:cubicBezTo>
                <a:cubicBezTo>
                  <a:pt x="9564" y="38388"/>
                  <a:pt x="9564" y="38328"/>
                  <a:pt x="9564" y="38328"/>
                </a:cubicBezTo>
                <a:cubicBezTo>
                  <a:pt x="9564" y="38328"/>
                  <a:pt x="9533" y="38328"/>
                  <a:pt x="9533" y="38268"/>
                </a:cubicBezTo>
                <a:cubicBezTo>
                  <a:pt x="9533" y="38268"/>
                  <a:pt x="9533" y="38268"/>
                  <a:pt x="9533" y="38268"/>
                </a:cubicBezTo>
                <a:cubicBezTo>
                  <a:pt x="9564" y="38208"/>
                  <a:pt x="9596" y="38208"/>
                  <a:pt x="9596" y="38149"/>
                </a:cubicBezTo>
                <a:cubicBezTo>
                  <a:pt x="9627" y="38149"/>
                  <a:pt x="9627" y="38149"/>
                  <a:pt x="9627" y="38089"/>
                </a:cubicBezTo>
                <a:cubicBezTo>
                  <a:pt x="9627" y="38089"/>
                  <a:pt x="9627" y="38089"/>
                  <a:pt x="9627" y="38029"/>
                </a:cubicBezTo>
                <a:cubicBezTo>
                  <a:pt x="9658" y="37970"/>
                  <a:pt x="9658" y="38089"/>
                  <a:pt x="9690" y="38089"/>
                </a:cubicBezTo>
                <a:cubicBezTo>
                  <a:pt x="9690" y="38089"/>
                  <a:pt x="9721" y="38089"/>
                  <a:pt x="9752" y="38149"/>
                </a:cubicBezTo>
                <a:cubicBezTo>
                  <a:pt x="9752" y="38149"/>
                  <a:pt x="9783" y="38149"/>
                  <a:pt x="9752" y="38149"/>
                </a:cubicBezTo>
                <a:close/>
                <a:moveTo>
                  <a:pt x="9971" y="39402"/>
                </a:moveTo>
                <a:cubicBezTo>
                  <a:pt x="9971" y="39402"/>
                  <a:pt x="9940" y="39402"/>
                  <a:pt x="9940" y="39402"/>
                </a:cubicBezTo>
                <a:cubicBezTo>
                  <a:pt x="9877" y="39402"/>
                  <a:pt x="9908" y="39283"/>
                  <a:pt x="9940" y="39283"/>
                </a:cubicBezTo>
                <a:cubicBezTo>
                  <a:pt x="9940" y="39283"/>
                  <a:pt x="9940" y="39343"/>
                  <a:pt x="9971" y="39343"/>
                </a:cubicBezTo>
                <a:cubicBezTo>
                  <a:pt x="9971" y="39402"/>
                  <a:pt x="10002" y="39402"/>
                  <a:pt x="10002" y="39402"/>
                </a:cubicBezTo>
                <a:cubicBezTo>
                  <a:pt x="10002" y="39462"/>
                  <a:pt x="9971" y="39402"/>
                  <a:pt x="9971" y="39402"/>
                </a:cubicBezTo>
                <a:close/>
                <a:moveTo>
                  <a:pt x="11221" y="42268"/>
                </a:moveTo>
                <a:cubicBezTo>
                  <a:pt x="11221" y="42208"/>
                  <a:pt x="11221" y="42208"/>
                  <a:pt x="11221" y="42208"/>
                </a:cubicBezTo>
                <a:cubicBezTo>
                  <a:pt x="11221" y="42208"/>
                  <a:pt x="11221" y="42208"/>
                  <a:pt x="11221" y="42208"/>
                </a:cubicBezTo>
                <a:cubicBezTo>
                  <a:pt x="11221" y="42149"/>
                  <a:pt x="11221" y="42149"/>
                  <a:pt x="11221" y="42149"/>
                </a:cubicBezTo>
                <a:cubicBezTo>
                  <a:pt x="11221" y="42149"/>
                  <a:pt x="11221" y="42208"/>
                  <a:pt x="11221" y="42208"/>
                </a:cubicBezTo>
                <a:cubicBezTo>
                  <a:pt x="11221" y="42208"/>
                  <a:pt x="11221" y="42268"/>
                  <a:pt x="11221" y="42268"/>
                </a:cubicBezTo>
                <a:cubicBezTo>
                  <a:pt x="11221" y="42268"/>
                  <a:pt x="11221" y="42268"/>
                  <a:pt x="11221" y="42268"/>
                </a:cubicBezTo>
                <a:cubicBezTo>
                  <a:pt x="11190" y="42328"/>
                  <a:pt x="11190" y="42268"/>
                  <a:pt x="11221" y="42268"/>
                </a:cubicBezTo>
                <a:close/>
                <a:moveTo>
                  <a:pt x="13097" y="23940"/>
                </a:moveTo>
                <a:cubicBezTo>
                  <a:pt x="13065" y="23940"/>
                  <a:pt x="13065" y="23940"/>
                  <a:pt x="13065" y="24000"/>
                </a:cubicBezTo>
                <a:cubicBezTo>
                  <a:pt x="13097" y="24000"/>
                  <a:pt x="13065" y="24059"/>
                  <a:pt x="13065" y="24059"/>
                </a:cubicBezTo>
                <a:cubicBezTo>
                  <a:pt x="13065" y="24119"/>
                  <a:pt x="13034" y="24119"/>
                  <a:pt x="13034" y="24179"/>
                </a:cubicBezTo>
                <a:cubicBezTo>
                  <a:pt x="13034" y="24238"/>
                  <a:pt x="13034" y="24238"/>
                  <a:pt x="13034" y="24238"/>
                </a:cubicBezTo>
                <a:cubicBezTo>
                  <a:pt x="13034" y="24298"/>
                  <a:pt x="13034" y="24298"/>
                  <a:pt x="13003" y="24298"/>
                </a:cubicBezTo>
                <a:cubicBezTo>
                  <a:pt x="13003" y="24298"/>
                  <a:pt x="12972" y="24298"/>
                  <a:pt x="12972" y="24298"/>
                </a:cubicBezTo>
                <a:cubicBezTo>
                  <a:pt x="12972" y="24298"/>
                  <a:pt x="12940" y="24238"/>
                  <a:pt x="12940" y="24298"/>
                </a:cubicBezTo>
                <a:cubicBezTo>
                  <a:pt x="12940" y="24298"/>
                  <a:pt x="12909" y="24298"/>
                  <a:pt x="12909" y="24358"/>
                </a:cubicBezTo>
                <a:cubicBezTo>
                  <a:pt x="12878" y="24358"/>
                  <a:pt x="12909" y="24417"/>
                  <a:pt x="12878" y="24477"/>
                </a:cubicBezTo>
                <a:cubicBezTo>
                  <a:pt x="12878" y="24477"/>
                  <a:pt x="12878" y="24477"/>
                  <a:pt x="12878" y="24537"/>
                </a:cubicBezTo>
                <a:cubicBezTo>
                  <a:pt x="12878" y="24537"/>
                  <a:pt x="12878" y="24537"/>
                  <a:pt x="12909" y="24537"/>
                </a:cubicBezTo>
                <a:cubicBezTo>
                  <a:pt x="12909" y="24537"/>
                  <a:pt x="12909" y="24537"/>
                  <a:pt x="12940" y="24537"/>
                </a:cubicBezTo>
                <a:cubicBezTo>
                  <a:pt x="12940" y="24537"/>
                  <a:pt x="12972" y="24537"/>
                  <a:pt x="12972" y="24537"/>
                </a:cubicBezTo>
                <a:cubicBezTo>
                  <a:pt x="12972" y="24477"/>
                  <a:pt x="13003" y="24477"/>
                  <a:pt x="13003" y="24477"/>
                </a:cubicBezTo>
                <a:cubicBezTo>
                  <a:pt x="13003" y="24537"/>
                  <a:pt x="13003" y="24537"/>
                  <a:pt x="13003" y="24597"/>
                </a:cubicBezTo>
                <a:cubicBezTo>
                  <a:pt x="13003" y="24597"/>
                  <a:pt x="13003" y="24597"/>
                  <a:pt x="13003" y="24656"/>
                </a:cubicBezTo>
                <a:cubicBezTo>
                  <a:pt x="13003" y="24656"/>
                  <a:pt x="12972" y="24656"/>
                  <a:pt x="12972" y="24656"/>
                </a:cubicBezTo>
                <a:cubicBezTo>
                  <a:pt x="12972" y="24656"/>
                  <a:pt x="12940" y="24656"/>
                  <a:pt x="12940" y="24656"/>
                </a:cubicBezTo>
                <a:cubicBezTo>
                  <a:pt x="12909" y="24716"/>
                  <a:pt x="12909" y="24716"/>
                  <a:pt x="12909" y="24716"/>
                </a:cubicBezTo>
                <a:cubicBezTo>
                  <a:pt x="12878" y="24716"/>
                  <a:pt x="12878" y="24716"/>
                  <a:pt x="12847" y="24716"/>
                </a:cubicBezTo>
                <a:cubicBezTo>
                  <a:pt x="12847" y="24716"/>
                  <a:pt x="12847" y="24656"/>
                  <a:pt x="12815" y="24656"/>
                </a:cubicBezTo>
                <a:cubicBezTo>
                  <a:pt x="12815" y="24656"/>
                  <a:pt x="12815" y="24656"/>
                  <a:pt x="12784" y="24656"/>
                </a:cubicBezTo>
                <a:cubicBezTo>
                  <a:pt x="12784" y="24656"/>
                  <a:pt x="12784" y="24716"/>
                  <a:pt x="12753" y="24716"/>
                </a:cubicBezTo>
                <a:cubicBezTo>
                  <a:pt x="12722" y="24776"/>
                  <a:pt x="12690" y="24597"/>
                  <a:pt x="12659" y="24597"/>
                </a:cubicBezTo>
                <a:cubicBezTo>
                  <a:pt x="12597" y="24537"/>
                  <a:pt x="12565" y="24537"/>
                  <a:pt x="12534" y="24537"/>
                </a:cubicBezTo>
                <a:cubicBezTo>
                  <a:pt x="12471" y="24537"/>
                  <a:pt x="12440" y="24537"/>
                  <a:pt x="12378" y="24537"/>
                </a:cubicBezTo>
                <a:cubicBezTo>
                  <a:pt x="12378" y="24537"/>
                  <a:pt x="12315" y="24537"/>
                  <a:pt x="12315" y="24597"/>
                </a:cubicBezTo>
                <a:cubicBezTo>
                  <a:pt x="12315" y="24597"/>
                  <a:pt x="12346" y="24597"/>
                  <a:pt x="12346" y="24656"/>
                </a:cubicBezTo>
                <a:cubicBezTo>
                  <a:pt x="12346" y="24656"/>
                  <a:pt x="12315" y="24656"/>
                  <a:pt x="12315" y="24716"/>
                </a:cubicBezTo>
                <a:cubicBezTo>
                  <a:pt x="12315" y="24716"/>
                  <a:pt x="12284" y="24716"/>
                  <a:pt x="12284" y="24716"/>
                </a:cubicBezTo>
                <a:cubicBezTo>
                  <a:pt x="12284" y="24716"/>
                  <a:pt x="12284" y="24716"/>
                  <a:pt x="12253" y="24716"/>
                </a:cubicBezTo>
                <a:cubicBezTo>
                  <a:pt x="12253" y="24776"/>
                  <a:pt x="12221" y="24776"/>
                  <a:pt x="12221" y="24716"/>
                </a:cubicBezTo>
                <a:cubicBezTo>
                  <a:pt x="12190" y="24776"/>
                  <a:pt x="12221" y="24835"/>
                  <a:pt x="12253" y="24835"/>
                </a:cubicBezTo>
                <a:cubicBezTo>
                  <a:pt x="12253" y="24835"/>
                  <a:pt x="12284" y="24895"/>
                  <a:pt x="12315" y="24895"/>
                </a:cubicBezTo>
                <a:cubicBezTo>
                  <a:pt x="12315" y="24895"/>
                  <a:pt x="12346" y="24895"/>
                  <a:pt x="12346" y="24895"/>
                </a:cubicBezTo>
                <a:cubicBezTo>
                  <a:pt x="12346" y="24955"/>
                  <a:pt x="12378" y="24955"/>
                  <a:pt x="12378" y="24955"/>
                </a:cubicBezTo>
                <a:cubicBezTo>
                  <a:pt x="12378" y="25014"/>
                  <a:pt x="12409" y="25074"/>
                  <a:pt x="12409" y="25074"/>
                </a:cubicBezTo>
                <a:cubicBezTo>
                  <a:pt x="12409" y="25074"/>
                  <a:pt x="12378" y="25074"/>
                  <a:pt x="12346" y="25074"/>
                </a:cubicBezTo>
                <a:cubicBezTo>
                  <a:pt x="12346" y="25074"/>
                  <a:pt x="12315" y="25074"/>
                  <a:pt x="12284" y="25074"/>
                </a:cubicBezTo>
                <a:cubicBezTo>
                  <a:pt x="12284" y="25074"/>
                  <a:pt x="12253" y="25074"/>
                  <a:pt x="12253" y="25074"/>
                </a:cubicBezTo>
                <a:cubicBezTo>
                  <a:pt x="12221" y="25134"/>
                  <a:pt x="12190" y="25194"/>
                  <a:pt x="12159" y="25253"/>
                </a:cubicBezTo>
                <a:cubicBezTo>
                  <a:pt x="12128" y="25313"/>
                  <a:pt x="12065" y="25313"/>
                  <a:pt x="12034" y="25313"/>
                </a:cubicBezTo>
                <a:cubicBezTo>
                  <a:pt x="12003" y="25373"/>
                  <a:pt x="11971" y="25432"/>
                  <a:pt x="11940" y="25492"/>
                </a:cubicBezTo>
                <a:cubicBezTo>
                  <a:pt x="11909" y="25492"/>
                  <a:pt x="11878" y="25611"/>
                  <a:pt x="11815" y="25611"/>
                </a:cubicBezTo>
                <a:cubicBezTo>
                  <a:pt x="11815" y="25671"/>
                  <a:pt x="11784" y="25671"/>
                  <a:pt x="11784" y="25671"/>
                </a:cubicBezTo>
                <a:cubicBezTo>
                  <a:pt x="11784" y="25611"/>
                  <a:pt x="11753" y="25611"/>
                  <a:pt x="11753" y="25611"/>
                </a:cubicBezTo>
                <a:cubicBezTo>
                  <a:pt x="11721" y="25611"/>
                  <a:pt x="11690" y="25611"/>
                  <a:pt x="11721" y="25552"/>
                </a:cubicBezTo>
                <a:cubicBezTo>
                  <a:pt x="11721" y="25492"/>
                  <a:pt x="11721" y="25492"/>
                  <a:pt x="11753" y="25492"/>
                </a:cubicBezTo>
                <a:cubicBezTo>
                  <a:pt x="11753" y="25492"/>
                  <a:pt x="11753" y="25492"/>
                  <a:pt x="11784" y="25492"/>
                </a:cubicBezTo>
                <a:cubicBezTo>
                  <a:pt x="11784" y="25492"/>
                  <a:pt x="11815" y="25492"/>
                  <a:pt x="11815" y="25492"/>
                </a:cubicBezTo>
                <a:cubicBezTo>
                  <a:pt x="11815" y="25432"/>
                  <a:pt x="11846" y="25432"/>
                  <a:pt x="11846" y="25432"/>
                </a:cubicBezTo>
                <a:cubicBezTo>
                  <a:pt x="11878" y="25432"/>
                  <a:pt x="11878" y="25432"/>
                  <a:pt x="11878" y="25373"/>
                </a:cubicBezTo>
                <a:cubicBezTo>
                  <a:pt x="11878" y="25313"/>
                  <a:pt x="11878" y="25313"/>
                  <a:pt x="11909" y="25313"/>
                </a:cubicBezTo>
                <a:cubicBezTo>
                  <a:pt x="11909" y="25253"/>
                  <a:pt x="11940" y="25253"/>
                  <a:pt x="11971" y="25253"/>
                </a:cubicBezTo>
                <a:cubicBezTo>
                  <a:pt x="12003" y="25253"/>
                  <a:pt x="12003" y="25194"/>
                  <a:pt x="12034" y="25194"/>
                </a:cubicBezTo>
                <a:cubicBezTo>
                  <a:pt x="12034" y="25134"/>
                  <a:pt x="12065" y="25074"/>
                  <a:pt x="12096" y="25014"/>
                </a:cubicBezTo>
                <a:cubicBezTo>
                  <a:pt x="12096" y="25014"/>
                  <a:pt x="12096" y="24955"/>
                  <a:pt x="12096" y="24895"/>
                </a:cubicBezTo>
                <a:cubicBezTo>
                  <a:pt x="12096" y="24895"/>
                  <a:pt x="12096" y="24835"/>
                  <a:pt x="12096" y="24835"/>
                </a:cubicBezTo>
                <a:cubicBezTo>
                  <a:pt x="12096" y="24776"/>
                  <a:pt x="12096" y="24776"/>
                  <a:pt x="12065" y="24776"/>
                </a:cubicBezTo>
                <a:cubicBezTo>
                  <a:pt x="12065" y="24776"/>
                  <a:pt x="12034" y="24776"/>
                  <a:pt x="12034" y="24776"/>
                </a:cubicBezTo>
                <a:cubicBezTo>
                  <a:pt x="11971" y="24776"/>
                  <a:pt x="11940" y="24776"/>
                  <a:pt x="11909" y="24776"/>
                </a:cubicBezTo>
                <a:cubicBezTo>
                  <a:pt x="11878" y="24776"/>
                  <a:pt x="11878" y="24835"/>
                  <a:pt x="11846" y="24895"/>
                </a:cubicBezTo>
                <a:cubicBezTo>
                  <a:pt x="11815" y="24895"/>
                  <a:pt x="11784" y="24955"/>
                  <a:pt x="11753" y="24955"/>
                </a:cubicBezTo>
                <a:cubicBezTo>
                  <a:pt x="11721" y="25014"/>
                  <a:pt x="11721" y="24955"/>
                  <a:pt x="11690" y="25014"/>
                </a:cubicBezTo>
                <a:cubicBezTo>
                  <a:pt x="11690" y="25014"/>
                  <a:pt x="11690" y="25074"/>
                  <a:pt x="11690" y="25074"/>
                </a:cubicBezTo>
                <a:cubicBezTo>
                  <a:pt x="11690" y="25134"/>
                  <a:pt x="11690" y="25134"/>
                  <a:pt x="11659" y="25134"/>
                </a:cubicBezTo>
                <a:cubicBezTo>
                  <a:pt x="11659" y="25134"/>
                  <a:pt x="11659" y="25134"/>
                  <a:pt x="11659" y="25194"/>
                </a:cubicBezTo>
                <a:cubicBezTo>
                  <a:pt x="11659" y="25194"/>
                  <a:pt x="11659" y="25194"/>
                  <a:pt x="11659" y="25253"/>
                </a:cubicBezTo>
                <a:cubicBezTo>
                  <a:pt x="11659" y="25313"/>
                  <a:pt x="11628" y="25313"/>
                  <a:pt x="11596" y="25313"/>
                </a:cubicBezTo>
                <a:cubicBezTo>
                  <a:pt x="11596" y="25373"/>
                  <a:pt x="11565" y="25432"/>
                  <a:pt x="11534" y="25432"/>
                </a:cubicBezTo>
                <a:cubicBezTo>
                  <a:pt x="11471" y="25492"/>
                  <a:pt x="11440" y="25432"/>
                  <a:pt x="11377" y="25432"/>
                </a:cubicBezTo>
                <a:cubicBezTo>
                  <a:pt x="11346" y="25432"/>
                  <a:pt x="11315" y="25432"/>
                  <a:pt x="11252" y="25432"/>
                </a:cubicBezTo>
                <a:cubicBezTo>
                  <a:pt x="11221" y="25373"/>
                  <a:pt x="11190" y="25373"/>
                  <a:pt x="11159" y="25373"/>
                </a:cubicBezTo>
                <a:cubicBezTo>
                  <a:pt x="11127" y="25373"/>
                  <a:pt x="11096" y="25373"/>
                  <a:pt x="11065" y="25373"/>
                </a:cubicBezTo>
                <a:cubicBezTo>
                  <a:pt x="11065" y="25313"/>
                  <a:pt x="11034" y="25313"/>
                  <a:pt x="11002" y="25313"/>
                </a:cubicBezTo>
                <a:cubicBezTo>
                  <a:pt x="11002" y="25313"/>
                  <a:pt x="10971" y="25253"/>
                  <a:pt x="10971" y="25253"/>
                </a:cubicBezTo>
                <a:cubicBezTo>
                  <a:pt x="10971" y="25194"/>
                  <a:pt x="11002" y="25253"/>
                  <a:pt x="11002" y="25253"/>
                </a:cubicBezTo>
                <a:cubicBezTo>
                  <a:pt x="11034" y="25253"/>
                  <a:pt x="11065" y="25194"/>
                  <a:pt x="11096" y="25194"/>
                </a:cubicBezTo>
                <a:cubicBezTo>
                  <a:pt x="11127" y="25194"/>
                  <a:pt x="11127" y="25194"/>
                  <a:pt x="11159" y="25194"/>
                </a:cubicBezTo>
                <a:cubicBezTo>
                  <a:pt x="11190" y="25194"/>
                  <a:pt x="11190" y="25134"/>
                  <a:pt x="11221" y="25134"/>
                </a:cubicBezTo>
                <a:cubicBezTo>
                  <a:pt x="11252" y="25074"/>
                  <a:pt x="11284" y="25074"/>
                  <a:pt x="11252" y="25014"/>
                </a:cubicBezTo>
                <a:cubicBezTo>
                  <a:pt x="11221" y="24955"/>
                  <a:pt x="11190" y="24955"/>
                  <a:pt x="11221" y="24895"/>
                </a:cubicBezTo>
                <a:cubicBezTo>
                  <a:pt x="11221" y="24835"/>
                  <a:pt x="11221" y="24835"/>
                  <a:pt x="11252" y="24835"/>
                </a:cubicBezTo>
                <a:cubicBezTo>
                  <a:pt x="11252" y="24835"/>
                  <a:pt x="11252" y="24835"/>
                  <a:pt x="11284" y="24776"/>
                </a:cubicBezTo>
                <a:cubicBezTo>
                  <a:pt x="11315" y="24716"/>
                  <a:pt x="11377" y="24776"/>
                  <a:pt x="11409" y="24776"/>
                </a:cubicBezTo>
                <a:cubicBezTo>
                  <a:pt x="11409" y="24716"/>
                  <a:pt x="11409" y="24716"/>
                  <a:pt x="11409" y="24716"/>
                </a:cubicBezTo>
                <a:cubicBezTo>
                  <a:pt x="11409" y="24716"/>
                  <a:pt x="11409" y="24716"/>
                  <a:pt x="11409" y="24716"/>
                </a:cubicBezTo>
                <a:cubicBezTo>
                  <a:pt x="11440" y="24656"/>
                  <a:pt x="11440" y="24656"/>
                  <a:pt x="11440" y="24656"/>
                </a:cubicBezTo>
                <a:cubicBezTo>
                  <a:pt x="11409" y="24597"/>
                  <a:pt x="11409" y="24597"/>
                  <a:pt x="11409" y="24597"/>
                </a:cubicBezTo>
                <a:cubicBezTo>
                  <a:pt x="11409" y="24537"/>
                  <a:pt x="11409" y="24537"/>
                  <a:pt x="11377" y="24537"/>
                </a:cubicBezTo>
                <a:cubicBezTo>
                  <a:pt x="11377" y="24477"/>
                  <a:pt x="11346" y="24477"/>
                  <a:pt x="11315" y="24417"/>
                </a:cubicBezTo>
                <a:cubicBezTo>
                  <a:pt x="11284" y="24417"/>
                  <a:pt x="11252" y="24417"/>
                  <a:pt x="11252" y="24358"/>
                </a:cubicBezTo>
                <a:cubicBezTo>
                  <a:pt x="11284" y="24358"/>
                  <a:pt x="11284" y="24358"/>
                  <a:pt x="11315" y="24358"/>
                </a:cubicBezTo>
                <a:cubicBezTo>
                  <a:pt x="11315" y="24358"/>
                  <a:pt x="11315" y="24358"/>
                  <a:pt x="11346" y="24358"/>
                </a:cubicBezTo>
                <a:cubicBezTo>
                  <a:pt x="11346" y="24298"/>
                  <a:pt x="11377" y="24298"/>
                  <a:pt x="11409" y="24298"/>
                </a:cubicBezTo>
                <a:cubicBezTo>
                  <a:pt x="11440" y="24358"/>
                  <a:pt x="11471" y="24358"/>
                  <a:pt x="11502" y="24358"/>
                </a:cubicBezTo>
                <a:cubicBezTo>
                  <a:pt x="11502" y="24358"/>
                  <a:pt x="11534" y="24358"/>
                  <a:pt x="11565" y="24417"/>
                </a:cubicBezTo>
                <a:cubicBezTo>
                  <a:pt x="11565" y="24417"/>
                  <a:pt x="11596" y="24417"/>
                  <a:pt x="11596" y="24417"/>
                </a:cubicBezTo>
                <a:cubicBezTo>
                  <a:pt x="11596" y="24417"/>
                  <a:pt x="11596" y="24417"/>
                  <a:pt x="11628" y="24417"/>
                </a:cubicBezTo>
                <a:cubicBezTo>
                  <a:pt x="11659" y="24477"/>
                  <a:pt x="11721" y="24417"/>
                  <a:pt x="11753" y="24358"/>
                </a:cubicBezTo>
                <a:cubicBezTo>
                  <a:pt x="11784" y="24358"/>
                  <a:pt x="11815" y="24298"/>
                  <a:pt x="11784" y="24238"/>
                </a:cubicBezTo>
                <a:cubicBezTo>
                  <a:pt x="11784" y="24238"/>
                  <a:pt x="11753" y="24238"/>
                  <a:pt x="11753" y="24238"/>
                </a:cubicBezTo>
                <a:cubicBezTo>
                  <a:pt x="11753" y="24238"/>
                  <a:pt x="11721" y="24238"/>
                  <a:pt x="11721" y="24179"/>
                </a:cubicBezTo>
                <a:cubicBezTo>
                  <a:pt x="11690" y="24119"/>
                  <a:pt x="11659" y="24119"/>
                  <a:pt x="11628" y="24119"/>
                </a:cubicBezTo>
                <a:cubicBezTo>
                  <a:pt x="11628" y="24119"/>
                  <a:pt x="11596" y="24059"/>
                  <a:pt x="11596" y="24059"/>
                </a:cubicBezTo>
                <a:cubicBezTo>
                  <a:pt x="11565" y="24059"/>
                  <a:pt x="11565" y="24059"/>
                  <a:pt x="11534" y="24000"/>
                </a:cubicBezTo>
                <a:cubicBezTo>
                  <a:pt x="11502" y="24000"/>
                  <a:pt x="11471" y="24000"/>
                  <a:pt x="11440" y="24000"/>
                </a:cubicBezTo>
                <a:cubicBezTo>
                  <a:pt x="11409" y="24000"/>
                  <a:pt x="11377" y="24000"/>
                  <a:pt x="11346" y="24000"/>
                </a:cubicBezTo>
                <a:cubicBezTo>
                  <a:pt x="11284" y="24000"/>
                  <a:pt x="11252" y="24000"/>
                  <a:pt x="11221" y="24000"/>
                </a:cubicBezTo>
                <a:cubicBezTo>
                  <a:pt x="11190" y="24000"/>
                  <a:pt x="11190" y="24000"/>
                  <a:pt x="11190" y="24000"/>
                </a:cubicBezTo>
                <a:cubicBezTo>
                  <a:pt x="11159" y="24000"/>
                  <a:pt x="11159" y="24000"/>
                  <a:pt x="11127" y="24000"/>
                </a:cubicBezTo>
                <a:cubicBezTo>
                  <a:pt x="11127" y="24059"/>
                  <a:pt x="11127" y="24059"/>
                  <a:pt x="11159" y="24059"/>
                </a:cubicBezTo>
                <a:cubicBezTo>
                  <a:pt x="11159" y="24059"/>
                  <a:pt x="11190" y="24059"/>
                  <a:pt x="11190" y="24119"/>
                </a:cubicBezTo>
                <a:cubicBezTo>
                  <a:pt x="11190" y="24119"/>
                  <a:pt x="11190" y="24179"/>
                  <a:pt x="11159" y="24179"/>
                </a:cubicBezTo>
                <a:cubicBezTo>
                  <a:pt x="11159" y="24179"/>
                  <a:pt x="11159" y="24179"/>
                  <a:pt x="11127" y="24179"/>
                </a:cubicBezTo>
                <a:cubicBezTo>
                  <a:pt x="11127" y="24179"/>
                  <a:pt x="11096" y="24179"/>
                  <a:pt x="11065" y="24179"/>
                </a:cubicBezTo>
                <a:cubicBezTo>
                  <a:pt x="11065" y="24119"/>
                  <a:pt x="11034" y="24119"/>
                  <a:pt x="11002" y="24119"/>
                </a:cubicBezTo>
                <a:cubicBezTo>
                  <a:pt x="10971" y="24119"/>
                  <a:pt x="10940" y="24179"/>
                  <a:pt x="10909" y="24179"/>
                </a:cubicBezTo>
                <a:cubicBezTo>
                  <a:pt x="10909" y="24179"/>
                  <a:pt x="10877" y="24179"/>
                  <a:pt x="10846" y="24179"/>
                </a:cubicBezTo>
                <a:cubicBezTo>
                  <a:pt x="10846" y="24179"/>
                  <a:pt x="10815" y="24119"/>
                  <a:pt x="10815" y="24119"/>
                </a:cubicBezTo>
                <a:cubicBezTo>
                  <a:pt x="10784" y="24119"/>
                  <a:pt x="10752" y="24119"/>
                  <a:pt x="10721" y="24119"/>
                </a:cubicBezTo>
                <a:cubicBezTo>
                  <a:pt x="10690" y="24119"/>
                  <a:pt x="10659" y="24119"/>
                  <a:pt x="10627" y="24119"/>
                </a:cubicBezTo>
                <a:cubicBezTo>
                  <a:pt x="10627" y="24119"/>
                  <a:pt x="10596" y="24119"/>
                  <a:pt x="10596" y="24119"/>
                </a:cubicBezTo>
                <a:cubicBezTo>
                  <a:pt x="10596" y="24179"/>
                  <a:pt x="10596" y="24179"/>
                  <a:pt x="10596" y="24179"/>
                </a:cubicBezTo>
                <a:cubicBezTo>
                  <a:pt x="10596" y="24238"/>
                  <a:pt x="10596" y="24238"/>
                  <a:pt x="10565" y="24238"/>
                </a:cubicBezTo>
                <a:cubicBezTo>
                  <a:pt x="10565" y="24238"/>
                  <a:pt x="10533" y="24298"/>
                  <a:pt x="10533" y="24298"/>
                </a:cubicBezTo>
                <a:cubicBezTo>
                  <a:pt x="10533" y="24358"/>
                  <a:pt x="10533" y="24358"/>
                  <a:pt x="10502" y="24417"/>
                </a:cubicBezTo>
                <a:cubicBezTo>
                  <a:pt x="10502" y="24417"/>
                  <a:pt x="10502" y="24358"/>
                  <a:pt x="10502" y="24358"/>
                </a:cubicBezTo>
                <a:cubicBezTo>
                  <a:pt x="10471" y="24358"/>
                  <a:pt x="10471" y="24358"/>
                  <a:pt x="10471" y="24298"/>
                </a:cubicBezTo>
                <a:cubicBezTo>
                  <a:pt x="10471" y="24298"/>
                  <a:pt x="10471" y="24298"/>
                  <a:pt x="10440" y="24238"/>
                </a:cubicBezTo>
                <a:cubicBezTo>
                  <a:pt x="10440" y="24238"/>
                  <a:pt x="10440" y="24238"/>
                  <a:pt x="10440" y="24179"/>
                </a:cubicBezTo>
                <a:cubicBezTo>
                  <a:pt x="10408" y="24179"/>
                  <a:pt x="10408" y="24119"/>
                  <a:pt x="10440" y="24059"/>
                </a:cubicBezTo>
                <a:cubicBezTo>
                  <a:pt x="10440" y="24059"/>
                  <a:pt x="10440" y="24000"/>
                  <a:pt x="10471" y="24000"/>
                </a:cubicBezTo>
                <a:cubicBezTo>
                  <a:pt x="10471" y="24000"/>
                  <a:pt x="10471" y="24059"/>
                  <a:pt x="10502" y="24059"/>
                </a:cubicBezTo>
                <a:cubicBezTo>
                  <a:pt x="10533" y="24059"/>
                  <a:pt x="10533" y="24000"/>
                  <a:pt x="10565" y="24000"/>
                </a:cubicBezTo>
                <a:cubicBezTo>
                  <a:pt x="10565" y="24000"/>
                  <a:pt x="10596" y="24000"/>
                  <a:pt x="10596" y="24000"/>
                </a:cubicBezTo>
                <a:cubicBezTo>
                  <a:pt x="10596" y="24059"/>
                  <a:pt x="10627" y="24059"/>
                  <a:pt x="10627" y="24000"/>
                </a:cubicBezTo>
                <a:cubicBezTo>
                  <a:pt x="10659" y="24000"/>
                  <a:pt x="10659" y="24000"/>
                  <a:pt x="10690" y="23940"/>
                </a:cubicBezTo>
                <a:cubicBezTo>
                  <a:pt x="10721" y="23940"/>
                  <a:pt x="10721" y="23940"/>
                  <a:pt x="10752" y="23940"/>
                </a:cubicBezTo>
                <a:cubicBezTo>
                  <a:pt x="10752" y="23940"/>
                  <a:pt x="10752" y="23940"/>
                  <a:pt x="10784" y="23940"/>
                </a:cubicBezTo>
                <a:cubicBezTo>
                  <a:pt x="10784" y="24000"/>
                  <a:pt x="10784" y="24000"/>
                  <a:pt x="10815" y="24000"/>
                </a:cubicBezTo>
                <a:cubicBezTo>
                  <a:pt x="10846" y="23940"/>
                  <a:pt x="10846" y="23940"/>
                  <a:pt x="10877" y="23940"/>
                </a:cubicBezTo>
                <a:cubicBezTo>
                  <a:pt x="10877" y="23880"/>
                  <a:pt x="10909" y="23880"/>
                  <a:pt x="10940" y="23880"/>
                </a:cubicBezTo>
                <a:cubicBezTo>
                  <a:pt x="10940" y="23880"/>
                  <a:pt x="10971" y="23880"/>
                  <a:pt x="11002" y="23880"/>
                </a:cubicBezTo>
                <a:cubicBezTo>
                  <a:pt x="11034" y="23820"/>
                  <a:pt x="11065" y="23820"/>
                  <a:pt x="11096" y="23761"/>
                </a:cubicBezTo>
                <a:cubicBezTo>
                  <a:pt x="11127" y="23761"/>
                  <a:pt x="11159" y="23820"/>
                  <a:pt x="11190" y="23761"/>
                </a:cubicBezTo>
                <a:cubicBezTo>
                  <a:pt x="11190" y="23761"/>
                  <a:pt x="11190" y="23701"/>
                  <a:pt x="11221" y="23701"/>
                </a:cubicBezTo>
                <a:cubicBezTo>
                  <a:pt x="11221" y="23701"/>
                  <a:pt x="11252" y="23701"/>
                  <a:pt x="11252" y="23701"/>
                </a:cubicBezTo>
                <a:cubicBezTo>
                  <a:pt x="11284" y="23701"/>
                  <a:pt x="11284" y="23701"/>
                  <a:pt x="11315" y="23701"/>
                </a:cubicBezTo>
                <a:cubicBezTo>
                  <a:pt x="11315" y="23701"/>
                  <a:pt x="11315" y="23701"/>
                  <a:pt x="11346" y="23701"/>
                </a:cubicBezTo>
                <a:cubicBezTo>
                  <a:pt x="11346" y="23701"/>
                  <a:pt x="11377" y="23701"/>
                  <a:pt x="11377" y="23701"/>
                </a:cubicBezTo>
                <a:cubicBezTo>
                  <a:pt x="11409" y="23701"/>
                  <a:pt x="11409" y="23701"/>
                  <a:pt x="11440" y="23701"/>
                </a:cubicBezTo>
                <a:cubicBezTo>
                  <a:pt x="11440" y="23641"/>
                  <a:pt x="11440" y="23641"/>
                  <a:pt x="11471" y="23641"/>
                </a:cubicBezTo>
                <a:cubicBezTo>
                  <a:pt x="11502" y="23641"/>
                  <a:pt x="11502" y="23641"/>
                  <a:pt x="11534" y="23641"/>
                </a:cubicBezTo>
                <a:cubicBezTo>
                  <a:pt x="11565" y="23641"/>
                  <a:pt x="11596" y="23582"/>
                  <a:pt x="11659" y="23582"/>
                </a:cubicBezTo>
                <a:cubicBezTo>
                  <a:pt x="11659" y="23582"/>
                  <a:pt x="11690" y="23582"/>
                  <a:pt x="11690" y="23522"/>
                </a:cubicBezTo>
                <a:cubicBezTo>
                  <a:pt x="11721" y="23522"/>
                  <a:pt x="11721" y="23462"/>
                  <a:pt x="11753" y="23462"/>
                </a:cubicBezTo>
                <a:cubicBezTo>
                  <a:pt x="11784" y="23462"/>
                  <a:pt x="11784" y="23462"/>
                  <a:pt x="11784" y="23462"/>
                </a:cubicBezTo>
                <a:cubicBezTo>
                  <a:pt x="11815" y="23343"/>
                  <a:pt x="11846" y="23343"/>
                  <a:pt x="11878" y="23402"/>
                </a:cubicBezTo>
                <a:cubicBezTo>
                  <a:pt x="11878" y="23402"/>
                  <a:pt x="11909" y="23402"/>
                  <a:pt x="11909" y="23402"/>
                </a:cubicBezTo>
                <a:cubicBezTo>
                  <a:pt x="11940" y="23343"/>
                  <a:pt x="11940" y="23343"/>
                  <a:pt x="11940" y="23343"/>
                </a:cubicBezTo>
                <a:cubicBezTo>
                  <a:pt x="11971" y="23283"/>
                  <a:pt x="12003" y="23343"/>
                  <a:pt x="12034" y="23283"/>
                </a:cubicBezTo>
                <a:cubicBezTo>
                  <a:pt x="12034" y="23283"/>
                  <a:pt x="12065" y="23283"/>
                  <a:pt x="12065" y="23283"/>
                </a:cubicBezTo>
                <a:cubicBezTo>
                  <a:pt x="12065" y="23223"/>
                  <a:pt x="12096" y="23223"/>
                  <a:pt x="12096" y="23223"/>
                </a:cubicBezTo>
                <a:cubicBezTo>
                  <a:pt x="12128" y="23223"/>
                  <a:pt x="12159" y="23223"/>
                  <a:pt x="12190" y="23223"/>
                </a:cubicBezTo>
                <a:cubicBezTo>
                  <a:pt x="12190" y="23223"/>
                  <a:pt x="12221" y="23164"/>
                  <a:pt x="12253" y="23164"/>
                </a:cubicBezTo>
                <a:cubicBezTo>
                  <a:pt x="12253" y="23164"/>
                  <a:pt x="12253" y="23223"/>
                  <a:pt x="12284" y="23223"/>
                </a:cubicBezTo>
                <a:cubicBezTo>
                  <a:pt x="12284" y="23223"/>
                  <a:pt x="12284" y="23223"/>
                  <a:pt x="12315" y="23223"/>
                </a:cubicBezTo>
                <a:cubicBezTo>
                  <a:pt x="12315" y="23223"/>
                  <a:pt x="12346" y="23223"/>
                  <a:pt x="12346" y="23223"/>
                </a:cubicBezTo>
                <a:cubicBezTo>
                  <a:pt x="12346" y="23223"/>
                  <a:pt x="12378" y="23283"/>
                  <a:pt x="12378" y="23283"/>
                </a:cubicBezTo>
                <a:cubicBezTo>
                  <a:pt x="12409" y="23283"/>
                  <a:pt x="12440" y="23283"/>
                  <a:pt x="12471" y="23283"/>
                </a:cubicBezTo>
                <a:cubicBezTo>
                  <a:pt x="12471" y="23283"/>
                  <a:pt x="12503" y="23283"/>
                  <a:pt x="12503" y="23283"/>
                </a:cubicBezTo>
                <a:cubicBezTo>
                  <a:pt x="12503" y="23283"/>
                  <a:pt x="12534" y="23283"/>
                  <a:pt x="12534" y="23283"/>
                </a:cubicBezTo>
                <a:cubicBezTo>
                  <a:pt x="12565" y="23343"/>
                  <a:pt x="12565" y="23343"/>
                  <a:pt x="12534" y="23343"/>
                </a:cubicBezTo>
                <a:cubicBezTo>
                  <a:pt x="12534" y="23343"/>
                  <a:pt x="12534" y="23343"/>
                  <a:pt x="12534" y="23343"/>
                </a:cubicBezTo>
                <a:cubicBezTo>
                  <a:pt x="12503" y="23343"/>
                  <a:pt x="12534" y="23343"/>
                  <a:pt x="12503" y="23343"/>
                </a:cubicBezTo>
                <a:cubicBezTo>
                  <a:pt x="12503" y="23402"/>
                  <a:pt x="12471" y="23402"/>
                  <a:pt x="12471" y="23402"/>
                </a:cubicBezTo>
                <a:cubicBezTo>
                  <a:pt x="12440" y="23402"/>
                  <a:pt x="12440" y="23462"/>
                  <a:pt x="12409" y="23462"/>
                </a:cubicBezTo>
                <a:cubicBezTo>
                  <a:pt x="12378" y="23522"/>
                  <a:pt x="12346" y="23462"/>
                  <a:pt x="12315" y="23522"/>
                </a:cubicBezTo>
                <a:cubicBezTo>
                  <a:pt x="12315" y="23522"/>
                  <a:pt x="12315" y="23522"/>
                  <a:pt x="12284" y="23522"/>
                </a:cubicBezTo>
                <a:cubicBezTo>
                  <a:pt x="12284" y="23522"/>
                  <a:pt x="12284" y="23522"/>
                  <a:pt x="12253" y="23582"/>
                </a:cubicBezTo>
                <a:cubicBezTo>
                  <a:pt x="12221" y="23582"/>
                  <a:pt x="12221" y="23582"/>
                  <a:pt x="12190" y="23582"/>
                </a:cubicBezTo>
                <a:cubicBezTo>
                  <a:pt x="12190" y="23641"/>
                  <a:pt x="12159" y="23701"/>
                  <a:pt x="12128" y="23701"/>
                </a:cubicBezTo>
                <a:cubicBezTo>
                  <a:pt x="12128" y="23761"/>
                  <a:pt x="12096" y="23761"/>
                  <a:pt x="12096" y="23820"/>
                </a:cubicBezTo>
                <a:cubicBezTo>
                  <a:pt x="12096" y="23820"/>
                  <a:pt x="12128" y="23820"/>
                  <a:pt x="12096" y="23880"/>
                </a:cubicBezTo>
                <a:cubicBezTo>
                  <a:pt x="12096" y="23880"/>
                  <a:pt x="12096" y="23880"/>
                  <a:pt x="12096" y="23880"/>
                </a:cubicBezTo>
                <a:cubicBezTo>
                  <a:pt x="12065" y="23940"/>
                  <a:pt x="12128" y="23880"/>
                  <a:pt x="12128" y="23880"/>
                </a:cubicBezTo>
                <a:cubicBezTo>
                  <a:pt x="12159" y="23880"/>
                  <a:pt x="12190" y="23880"/>
                  <a:pt x="12221" y="23880"/>
                </a:cubicBezTo>
                <a:cubicBezTo>
                  <a:pt x="12221" y="23880"/>
                  <a:pt x="12253" y="23880"/>
                  <a:pt x="12253" y="23940"/>
                </a:cubicBezTo>
                <a:cubicBezTo>
                  <a:pt x="12253" y="23940"/>
                  <a:pt x="12253" y="23940"/>
                  <a:pt x="12253" y="23940"/>
                </a:cubicBezTo>
                <a:cubicBezTo>
                  <a:pt x="12284" y="23940"/>
                  <a:pt x="12315" y="23940"/>
                  <a:pt x="12315" y="23940"/>
                </a:cubicBezTo>
                <a:cubicBezTo>
                  <a:pt x="12346" y="23940"/>
                  <a:pt x="12346" y="24000"/>
                  <a:pt x="12346" y="24000"/>
                </a:cubicBezTo>
                <a:cubicBezTo>
                  <a:pt x="12378" y="24000"/>
                  <a:pt x="12440" y="23940"/>
                  <a:pt x="12471" y="23940"/>
                </a:cubicBezTo>
                <a:cubicBezTo>
                  <a:pt x="12503" y="23940"/>
                  <a:pt x="12534" y="23940"/>
                  <a:pt x="12534" y="23940"/>
                </a:cubicBezTo>
                <a:cubicBezTo>
                  <a:pt x="12597" y="24000"/>
                  <a:pt x="12659" y="24000"/>
                  <a:pt x="12722" y="23940"/>
                </a:cubicBezTo>
                <a:cubicBezTo>
                  <a:pt x="12753" y="23940"/>
                  <a:pt x="12815" y="23940"/>
                  <a:pt x="12847" y="23880"/>
                </a:cubicBezTo>
                <a:cubicBezTo>
                  <a:pt x="12847" y="23880"/>
                  <a:pt x="12909" y="23820"/>
                  <a:pt x="12909" y="23820"/>
                </a:cubicBezTo>
                <a:cubicBezTo>
                  <a:pt x="12878" y="23761"/>
                  <a:pt x="12878" y="23761"/>
                  <a:pt x="12878" y="23761"/>
                </a:cubicBezTo>
                <a:cubicBezTo>
                  <a:pt x="12878" y="23761"/>
                  <a:pt x="12878" y="23761"/>
                  <a:pt x="12909" y="23701"/>
                </a:cubicBezTo>
                <a:cubicBezTo>
                  <a:pt x="12909" y="23701"/>
                  <a:pt x="12940" y="23701"/>
                  <a:pt x="12940" y="23701"/>
                </a:cubicBezTo>
                <a:cubicBezTo>
                  <a:pt x="12972" y="23641"/>
                  <a:pt x="13003" y="23582"/>
                  <a:pt x="13003" y="23582"/>
                </a:cubicBezTo>
                <a:cubicBezTo>
                  <a:pt x="13034" y="23582"/>
                  <a:pt x="13034" y="23582"/>
                  <a:pt x="13065" y="23582"/>
                </a:cubicBezTo>
                <a:cubicBezTo>
                  <a:pt x="13065" y="23582"/>
                  <a:pt x="13065" y="23582"/>
                  <a:pt x="13097" y="23582"/>
                </a:cubicBezTo>
                <a:cubicBezTo>
                  <a:pt x="13097" y="23582"/>
                  <a:pt x="13097" y="23582"/>
                  <a:pt x="13097" y="23582"/>
                </a:cubicBezTo>
                <a:cubicBezTo>
                  <a:pt x="13097" y="23641"/>
                  <a:pt x="13065" y="23641"/>
                  <a:pt x="13065" y="23641"/>
                </a:cubicBezTo>
                <a:cubicBezTo>
                  <a:pt x="13034" y="23701"/>
                  <a:pt x="13034" y="23761"/>
                  <a:pt x="13034" y="23761"/>
                </a:cubicBezTo>
                <a:cubicBezTo>
                  <a:pt x="13003" y="23820"/>
                  <a:pt x="12972" y="23820"/>
                  <a:pt x="12972" y="23880"/>
                </a:cubicBezTo>
                <a:cubicBezTo>
                  <a:pt x="12972" y="23880"/>
                  <a:pt x="13003" y="23880"/>
                  <a:pt x="13003" y="23880"/>
                </a:cubicBezTo>
                <a:cubicBezTo>
                  <a:pt x="13003" y="23880"/>
                  <a:pt x="13003" y="23880"/>
                  <a:pt x="13003" y="23880"/>
                </a:cubicBezTo>
                <a:cubicBezTo>
                  <a:pt x="13003" y="23880"/>
                  <a:pt x="13034" y="23880"/>
                  <a:pt x="13034" y="23820"/>
                </a:cubicBezTo>
                <a:cubicBezTo>
                  <a:pt x="13034" y="23820"/>
                  <a:pt x="13065" y="23820"/>
                  <a:pt x="13065" y="23820"/>
                </a:cubicBezTo>
                <a:cubicBezTo>
                  <a:pt x="13065" y="23820"/>
                  <a:pt x="13065" y="23820"/>
                  <a:pt x="13097" y="23820"/>
                </a:cubicBezTo>
                <a:cubicBezTo>
                  <a:pt x="13097" y="23820"/>
                  <a:pt x="13097" y="23820"/>
                  <a:pt x="13097" y="23820"/>
                </a:cubicBezTo>
                <a:cubicBezTo>
                  <a:pt x="13128" y="23820"/>
                  <a:pt x="13097" y="23880"/>
                  <a:pt x="13097" y="23940"/>
                </a:cubicBezTo>
                <a:close/>
                <a:moveTo>
                  <a:pt x="15816" y="28000"/>
                </a:moveTo>
                <a:cubicBezTo>
                  <a:pt x="15785" y="28000"/>
                  <a:pt x="15785" y="28000"/>
                  <a:pt x="15754" y="28000"/>
                </a:cubicBezTo>
                <a:cubicBezTo>
                  <a:pt x="15754" y="28059"/>
                  <a:pt x="15754" y="28000"/>
                  <a:pt x="15722" y="28059"/>
                </a:cubicBezTo>
                <a:cubicBezTo>
                  <a:pt x="15691" y="28059"/>
                  <a:pt x="15691" y="28059"/>
                  <a:pt x="15660" y="28059"/>
                </a:cubicBezTo>
                <a:cubicBezTo>
                  <a:pt x="15660" y="28059"/>
                  <a:pt x="15629" y="28059"/>
                  <a:pt x="15629" y="28059"/>
                </a:cubicBezTo>
                <a:cubicBezTo>
                  <a:pt x="15629" y="28119"/>
                  <a:pt x="15597" y="28119"/>
                  <a:pt x="15597" y="28119"/>
                </a:cubicBezTo>
                <a:cubicBezTo>
                  <a:pt x="15566" y="28119"/>
                  <a:pt x="15566" y="28059"/>
                  <a:pt x="15566" y="28059"/>
                </a:cubicBezTo>
                <a:cubicBezTo>
                  <a:pt x="15535" y="28059"/>
                  <a:pt x="15535" y="28059"/>
                  <a:pt x="15535" y="28119"/>
                </a:cubicBezTo>
                <a:cubicBezTo>
                  <a:pt x="15535" y="28119"/>
                  <a:pt x="15535" y="28119"/>
                  <a:pt x="15566" y="28119"/>
                </a:cubicBezTo>
                <a:cubicBezTo>
                  <a:pt x="15566" y="28119"/>
                  <a:pt x="15566" y="28179"/>
                  <a:pt x="15597" y="28179"/>
                </a:cubicBezTo>
                <a:cubicBezTo>
                  <a:pt x="15629" y="28179"/>
                  <a:pt x="15629" y="28119"/>
                  <a:pt x="15660" y="28119"/>
                </a:cubicBezTo>
                <a:cubicBezTo>
                  <a:pt x="15660" y="28179"/>
                  <a:pt x="15629" y="28179"/>
                  <a:pt x="15629" y="28179"/>
                </a:cubicBezTo>
                <a:cubicBezTo>
                  <a:pt x="15629" y="28179"/>
                  <a:pt x="15629" y="28238"/>
                  <a:pt x="15660" y="28179"/>
                </a:cubicBezTo>
                <a:cubicBezTo>
                  <a:pt x="15660" y="28179"/>
                  <a:pt x="15660" y="28119"/>
                  <a:pt x="15691" y="28119"/>
                </a:cubicBezTo>
                <a:cubicBezTo>
                  <a:pt x="15691" y="28119"/>
                  <a:pt x="15691" y="28119"/>
                  <a:pt x="15691" y="28119"/>
                </a:cubicBezTo>
                <a:cubicBezTo>
                  <a:pt x="15722" y="28119"/>
                  <a:pt x="15722" y="28119"/>
                  <a:pt x="15722" y="28119"/>
                </a:cubicBezTo>
                <a:cubicBezTo>
                  <a:pt x="15722" y="28179"/>
                  <a:pt x="15722" y="28179"/>
                  <a:pt x="15754" y="28179"/>
                </a:cubicBezTo>
                <a:cubicBezTo>
                  <a:pt x="15754" y="28119"/>
                  <a:pt x="15785" y="28119"/>
                  <a:pt x="15816" y="28119"/>
                </a:cubicBezTo>
                <a:cubicBezTo>
                  <a:pt x="15847" y="28059"/>
                  <a:pt x="15816" y="28119"/>
                  <a:pt x="15785" y="28179"/>
                </a:cubicBezTo>
                <a:cubicBezTo>
                  <a:pt x="15785" y="28179"/>
                  <a:pt x="15754" y="28179"/>
                  <a:pt x="15754" y="28238"/>
                </a:cubicBezTo>
                <a:cubicBezTo>
                  <a:pt x="15722" y="28238"/>
                  <a:pt x="15722" y="28238"/>
                  <a:pt x="15722" y="28238"/>
                </a:cubicBezTo>
                <a:cubicBezTo>
                  <a:pt x="15691" y="28238"/>
                  <a:pt x="15691" y="28238"/>
                  <a:pt x="15691" y="28298"/>
                </a:cubicBezTo>
                <a:cubicBezTo>
                  <a:pt x="15660" y="28298"/>
                  <a:pt x="15660" y="28298"/>
                  <a:pt x="15629" y="28298"/>
                </a:cubicBezTo>
                <a:cubicBezTo>
                  <a:pt x="15597" y="28298"/>
                  <a:pt x="15597" y="28298"/>
                  <a:pt x="15597" y="28298"/>
                </a:cubicBezTo>
                <a:cubicBezTo>
                  <a:pt x="15566" y="28298"/>
                  <a:pt x="15566" y="28298"/>
                  <a:pt x="15535" y="28238"/>
                </a:cubicBezTo>
                <a:cubicBezTo>
                  <a:pt x="15535" y="28238"/>
                  <a:pt x="15504" y="28238"/>
                  <a:pt x="15472" y="28238"/>
                </a:cubicBezTo>
                <a:cubicBezTo>
                  <a:pt x="15410" y="28238"/>
                  <a:pt x="15379" y="28358"/>
                  <a:pt x="15347" y="28417"/>
                </a:cubicBezTo>
                <a:cubicBezTo>
                  <a:pt x="15316" y="28477"/>
                  <a:pt x="15253" y="28537"/>
                  <a:pt x="15222" y="28597"/>
                </a:cubicBezTo>
                <a:cubicBezTo>
                  <a:pt x="15222" y="28597"/>
                  <a:pt x="15160" y="28656"/>
                  <a:pt x="15222" y="28656"/>
                </a:cubicBezTo>
                <a:cubicBezTo>
                  <a:pt x="15222" y="28656"/>
                  <a:pt x="15253" y="28597"/>
                  <a:pt x="15253" y="28597"/>
                </a:cubicBezTo>
                <a:cubicBezTo>
                  <a:pt x="15253" y="28597"/>
                  <a:pt x="15253" y="28656"/>
                  <a:pt x="15253" y="28656"/>
                </a:cubicBezTo>
                <a:cubicBezTo>
                  <a:pt x="15253" y="28656"/>
                  <a:pt x="15222" y="28716"/>
                  <a:pt x="15222" y="28716"/>
                </a:cubicBezTo>
                <a:cubicBezTo>
                  <a:pt x="15191" y="28776"/>
                  <a:pt x="15191" y="28776"/>
                  <a:pt x="15160" y="28776"/>
                </a:cubicBezTo>
                <a:cubicBezTo>
                  <a:pt x="15128" y="28835"/>
                  <a:pt x="15128" y="28835"/>
                  <a:pt x="15097" y="28895"/>
                </a:cubicBezTo>
                <a:cubicBezTo>
                  <a:pt x="15066" y="28955"/>
                  <a:pt x="15066" y="28955"/>
                  <a:pt x="15035" y="29014"/>
                </a:cubicBezTo>
                <a:cubicBezTo>
                  <a:pt x="15003" y="29014"/>
                  <a:pt x="15003" y="29074"/>
                  <a:pt x="14972" y="29074"/>
                </a:cubicBezTo>
                <a:cubicBezTo>
                  <a:pt x="14910" y="29253"/>
                  <a:pt x="14753" y="29194"/>
                  <a:pt x="14660" y="29194"/>
                </a:cubicBezTo>
                <a:cubicBezTo>
                  <a:pt x="14597" y="29253"/>
                  <a:pt x="14566" y="29313"/>
                  <a:pt x="14535" y="29373"/>
                </a:cubicBezTo>
                <a:cubicBezTo>
                  <a:pt x="14535" y="29432"/>
                  <a:pt x="14503" y="29432"/>
                  <a:pt x="14472" y="29492"/>
                </a:cubicBezTo>
                <a:cubicBezTo>
                  <a:pt x="14472" y="29492"/>
                  <a:pt x="14472" y="29552"/>
                  <a:pt x="14472" y="29552"/>
                </a:cubicBezTo>
                <a:cubicBezTo>
                  <a:pt x="14472" y="29552"/>
                  <a:pt x="14503" y="29552"/>
                  <a:pt x="14503" y="29552"/>
                </a:cubicBezTo>
                <a:cubicBezTo>
                  <a:pt x="14503" y="29611"/>
                  <a:pt x="14503" y="29611"/>
                  <a:pt x="14472" y="29671"/>
                </a:cubicBezTo>
                <a:cubicBezTo>
                  <a:pt x="14472" y="29671"/>
                  <a:pt x="14472" y="29671"/>
                  <a:pt x="14472" y="29731"/>
                </a:cubicBezTo>
                <a:cubicBezTo>
                  <a:pt x="14441" y="29731"/>
                  <a:pt x="14410" y="29731"/>
                  <a:pt x="14378" y="29731"/>
                </a:cubicBezTo>
                <a:cubicBezTo>
                  <a:pt x="14347" y="29731"/>
                  <a:pt x="14316" y="29731"/>
                  <a:pt x="14253" y="29731"/>
                </a:cubicBezTo>
                <a:cubicBezTo>
                  <a:pt x="14253" y="29791"/>
                  <a:pt x="14222" y="29791"/>
                  <a:pt x="14191" y="29791"/>
                </a:cubicBezTo>
                <a:cubicBezTo>
                  <a:pt x="14128" y="29791"/>
                  <a:pt x="14066" y="29791"/>
                  <a:pt x="14003" y="29850"/>
                </a:cubicBezTo>
                <a:cubicBezTo>
                  <a:pt x="13941" y="29850"/>
                  <a:pt x="13878" y="29910"/>
                  <a:pt x="13816" y="29850"/>
                </a:cubicBezTo>
                <a:cubicBezTo>
                  <a:pt x="13784" y="29850"/>
                  <a:pt x="13753" y="29850"/>
                  <a:pt x="13722" y="29850"/>
                </a:cubicBezTo>
                <a:cubicBezTo>
                  <a:pt x="13691" y="29850"/>
                  <a:pt x="13659" y="29850"/>
                  <a:pt x="13659" y="29850"/>
                </a:cubicBezTo>
                <a:cubicBezTo>
                  <a:pt x="13597" y="29791"/>
                  <a:pt x="13566" y="29791"/>
                  <a:pt x="13503" y="29731"/>
                </a:cubicBezTo>
                <a:cubicBezTo>
                  <a:pt x="13472" y="29731"/>
                  <a:pt x="13441" y="29671"/>
                  <a:pt x="13409" y="29671"/>
                </a:cubicBezTo>
                <a:cubicBezTo>
                  <a:pt x="13378" y="29671"/>
                  <a:pt x="13347" y="29671"/>
                  <a:pt x="13315" y="29671"/>
                </a:cubicBezTo>
                <a:cubicBezTo>
                  <a:pt x="13284" y="29671"/>
                  <a:pt x="13253" y="29671"/>
                  <a:pt x="13222" y="29671"/>
                </a:cubicBezTo>
                <a:cubicBezTo>
                  <a:pt x="13222" y="29611"/>
                  <a:pt x="13190" y="29611"/>
                  <a:pt x="13190" y="29552"/>
                </a:cubicBezTo>
                <a:cubicBezTo>
                  <a:pt x="13159" y="29552"/>
                  <a:pt x="13159" y="29492"/>
                  <a:pt x="13128" y="29492"/>
                </a:cubicBezTo>
                <a:cubicBezTo>
                  <a:pt x="13128" y="29432"/>
                  <a:pt x="13128" y="29432"/>
                  <a:pt x="13159" y="29432"/>
                </a:cubicBezTo>
                <a:cubicBezTo>
                  <a:pt x="13159" y="29432"/>
                  <a:pt x="13159" y="29432"/>
                  <a:pt x="13159" y="29432"/>
                </a:cubicBezTo>
                <a:cubicBezTo>
                  <a:pt x="13190" y="29492"/>
                  <a:pt x="13222" y="29432"/>
                  <a:pt x="13253" y="29432"/>
                </a:cubicBezTo>
                <a:cubicBezTo>
                  <a:pt x="13284" y="29432"/>
                  <a:pt x="13315" y="29492"/>
                  <a:pt x="13347" y="29492"/>
                </a:cubicBezTo>
                <a:cubicBezTo>
                  <a:pt x="13347" y="29492"/>
                  <a:pt x="13409" y="29552"/>
                  <a:pt x="13409" y="29492"/>
                </a:cubicBezTo>
                <a:cubicBezTo>
                  <a:pt x="13409" y="29432"/>
                  <a:pt x="13378" y="29432"/>
                  <a:pt x="13378" y="29432"/>
                </a:cubicBezTo>
                <a:cubicBezTo>
                  <a:pt x="13409" y="29373"/>
                  <a:pt x="13409" y="29373"/>
                  <a:pt x="13409" y="29373"/>
                </a:cubicBezTo>
                <a:cubicBezTo>
                  <a:pt x="13441" y="29373"/>
                  <a:pt x="13472" y="29373"/>
                  <a:pt x="13503" y="29373"/>
                </a:cubicBezTo>
                <a:cubicBezTo>
                  <a:pt x="13503" y="29373"/>
                  <a:pt x="13534" y="29432"/>
                  <a:pt x="13534" y="29432"/>
                </a:cubicBezTo>
                <a:cubicBezTo>
                  <a:pt x="13534" y="29432"/>
                  <a:pt x="13566" y="29432"/>
                  <a:pt x="13566" y="29432"/>
                </a:cubicBezTo>
                <a:cubicBezTo>
                  <a:pt x="13597" y="29432"/>
                  <a:pt x="13597" y="29432"/>
                  <a:pt x="13628" y="29432"/>
                </a:cubicBezTo>
                <a:cubicBezTo>
                  <a:pt x="13628" y="29492"/>
                  <a:pt x="13628" y="29492"/>
                  <a:pt x="13659" y="29492"/>
                </a:cubicBezTo>
                <a:cubicBezTo>
                  <a:pt x="13691" y="29492"/>
                  <a:pt x="13691" y="29492"/>
                  <a:pt x="13722" y="29432"/>
                </a:cubicBezTo>
                <a:cubicBezTo>
                  <a:pt x="13722" y="29432"/>
                  <a:pt x="13722" y="29373"/>
                  <a:pt x="13722" y="29373"/>
                </a:cubicBezTo>
                <a:cubicBezTo>
                  <a:pt x="13691" y="29373"/>
                  <a:pt x="13628" y="29313"/>
                  <a:pt x="13691" y="29313"/>
                </a:cubicBezTo>
                <a:cubicBezTo>
                  <a:pt x="13691" y="29253"/>
                  <a:pt x="13753" y="29313"/>
                  <a:pt x="13753" y="29253"/>
                </a:cubicBezTo>
                <a:cubicBezTo>
                  <a:pt x="13753" y="29253"/>
                  <a:pt x="13722" y="29194"/>
                  <a:pt x="13753" y="29134"/>
                </a:cubicBezTo>
                <a:cubicBezTo>
                  <a:pt x="13753" y="29134"/>
                  <a:pt x="13784" y="29134"/>
                  <a:pt x="13816" y="29074"/>
                </a:cubicBezTo>
                <a:cubicBezTo>
                  <a:pt x="13816" y="29074"/>
                  <a:pt x="13816" y="29074"/>
                  <a:pt x="13816" y="29014"/>
                </a:cubicBezTo>
                <a:cubicBezTo>
                  <a:pt x="13816" y="29014"/>
                  <a:pt x="13816" y="29014"/>
                  <a:pt x="13847" y="29014"/>
                </a:cubicBezTo>
                <a:cubicBezTo>
                  <a:pt x="13847" y="28955"/>
                  <a:pt x="13816" y="28955"/>
                  <a:pt x="13847" y="28955"/>
                </a:cubicBezTo>
                <a:cubicBezTo>
                  <a:pt x="13847" y="28835"/>
                  <a:pt x="13941" y="28955"/>
                  <a:pt x="13972" y="28955"/>
                </a:cubicBezTo>
                <a:cubicBezTo>
                  <a:pt x="14003" y="28955"/>
                  <a:pt x="14003" y="28955"/>
                  <a:pt x="14003" y="28955"/>
                </a:cubicBezTo>
                <a:cubicBezTo>
                  <a:pt x="14034" y="28955"/>
                  <a:pt x="14034" y="28955"/>
                  <a:pt x="14066" y="28955"/>
                </a:cubicBezTo>
                <a:cubicBezTo>
                  <a:pt x="14066" y="28955"/>
                  <a:pt x="14066" y="28895"/>
                  <a:pt x="14066" y="28895"/>
                </a:cubicBezTo>
                <a:cubicBezTo>
                  <a:pt x="14097" y="28895"/>
                  <a:pt x="14128" y="28895"/>
                  <a:pt x="14128" y="28895"/>
                </a:cubicBezTo>
                <a:cubicBezTo>
                  <a:pt x="14128" y="28835"/>
                  <a:pt x="14159" y="28776"/>
                  <a:pt x="14128" y="28716"/>
                </a:cubicBezTo>
                <a:cubicBezTo>
                  <a:pt x="14128" y="28716"/>
                  <a:pt x="14128" y="28716"/>
                  <a:pt x="14097" y="28716"/>
                </a:cubicBezTo>
                <a:cubicBezTo>
                  <a:pt x="14097" y="28716"/>
                  <a:pt x="14097" y="28656"/>
                  <a:pt x="14097" y="28656"/>
                </a:cubicBezTo>
                <a:cubicBezTo>
                  <a:pt x="14066" y="28597"/>
                  <a:pt x="14034" y="28597"/>
                  <a:pt x="14003" y="28597"/>
                </a:cubicBezTo>
                <a:cubicBezTo>
                  <a:pt x="14003" y="28597"/>
                  <a:pt x="14003" y="28477"/>
                  <a:pt x="14003" y="28477"/>
                </a:cubicBezTo>
                <a:cubicBezTo>
                  <a:pt x="13972" y="28417"/>
                  <a:pt x="13972" y="28417"/>
                  <a:pt x="13941" y="28417"/>
                </a:cubicBezTo>
                <a:cubicBezTo>
                  <a:pt x="13941" y="28417"/>
                  <a:pt x="13909" y="28417"/>
                  <a:pt x="13909" y="28417"/>
                </a:cubicBezTo>
                <a:cubicBezTo>
                  <a:pt x="13909" y="28417"/>
                  <a:pt x="13941" y="28358"/>
                  <a:pt x="13941" y="28358"/>
                </a:cubicBezTo>
                <a:cubicBezTo>
                  <a:pt x="13941" y="28298"/>
                  <a:pt x="13941" y="28298"/>
                  <a:pt x="13909" y="28298"/>
                </a:cubicBezTo>
                <a:cubicBezTo>
                  <a:pt x="13909" y="28298"/>
                  <a:pt x="13941" y="28238"/>
                  <a:pt x="13941" y="28179"/>
                </a:cubicBezTo>
                <a:cubicBezTo>
                  <a:pt x="13941" y="28119"/>
                  <a:pt x="13878" y="28179"/>
                  <a:pt x="13878" y="28179"/>
                </a:cubicBezTo>
                <a:cubicBezTo>
                  <a:pt x="13847" y="28179"/>
                  <a:pt x="13816" y="28179"/>
                  <a:pt x="13784" y="28179"/>
                </a:cubicBezTo>
                <a:cubicBezTo>
                  <a:pt x="13753" y="28179"/>
                  <a:pt x="13753" y="28119"/>
                  <a:pt x="13753" y="28059"/>
                </a:cubicBezTo>
                <a:cubicBezTo>
                  <a:pt x="13753" y="28000"/>
                  <a:pt x="13722" y="28000"/>
                  <a:pt x="13691" y="28000"/>
                </a:cubicBezTo>
                <a:cubicBezTo>
                  <a:pt x="13691" y="27940"/>
                  <a:pt x="13628" y="27940"/>
                  <a:pt x="13659" y="27880"/>
                </a:cubicBezTo>
                <a:cubicBezTo>
                  <a:pt x="13659" y="27820"/>
                  <a:pt x="13691" y="27880"/>
                  <a:pt x="13691" y="27880"/>
                </a:cubicBezTo>
                <a:cubicBezTo>
                  <a:pt x="13722" y="27940"/>
                  <a:pt x="13722" y="27940"/>
                  <a:pt x="13753" y="27940"/>
                </a:cubicBezTo>
                <a:cubicBezTo>
                  <a:pt x="13753" y="27940"/>
                  <a:pt x="13753" y="27940"/>
                  <a:pt x="13784" y="28000"/>
                </a:cubicBezTo>
                <a:cubicBezTo>
                  <a:pt x="13784" y="28000"/>
                  <a:pt x="13816" y="28000"/>
                  <a:pt x="13847" y="28000"/>
                </a:cubicBezTo>
                <a:cubicBezTo>
                  <a:pt x="13878" y="28000"/>
                  <a:pt x="13909" y="28000"/>
                  <a:pt x="13909" y="28059"/>
                </a:cubicBezTo>
                <a:cubicBezTo>
                  <a:pt x="13941" y="28119"/>
                  <a:pt x="13941" y="28119"/>
                  <a:pt x="13972" y="28119"/>
                </a:cubicBezTo>
                <a:cubicBezTo>
                  <a:pt x="14003" y="28179"/>
                  <a:pt x="14066" y="28179"/>
                  <a:pt x="14097" y="28238"/>
                </a:cubicBezTo>
                <a:cubicBezTo>
                  <a:pt x="14128" y="28298"/>
                  <a:pt x="14159" y="28298"/>
                  <a:pt x="14191" y="28298"/>
                </a:cubicBezTo>
                <a:cubicBezTo>
                  <a:pt x="14191" y="28298"/>
                  <a:pt x="14222" y="28298"/>
                  <a:pt x="14222" y="28298"/>
                </a:cubicBezTo>
                <a:cubicBezTo>
                  <a:pt x="14222" y="28298"/>
                  <a:pt x="14253" y="28298"/>
                  <a:pt x="14253" y="28238"/>
                </a:cubicBezTo>
                <a:cubicBezTo>
                  <a:pt x="14284" y="28238"/>
                  <a:pt x="14284" y="28298"/>
                  <a:pt x="14284" y="28298"/>
                </a:cubicBezTo>
                <a:cubicBezTo>
                  <a:pt x="14316" y="28358"/>
                  <a:pt x="14347" y="28358"/>
                  <a:pt x="14347" y="28417"/>
                </a:cubicBezTo>
                <a:cubicBezTo>
                  <a:pt x="14378" y="28417"/>
                  <a:pt x="14378" y="28477"/>
                  <a:pt x="14410" y="28477"/>
                </a:cubicBezTo>
                <a:cubicBezTo>
                  <a:pt x="14410" y="28537"/>
                  <a:pt x="14441" y="28537"/>
                  <a:pt x="14472" y="28537"/>
                </a:cubicBezTo>
                <a:cubicBezTo>
                  <a:pt x="14503" y="28597"/>
                  <a:pt x="14503" y="28656"/>
                  <a:pt x="14535" y="28656"/>
                </a:cubicBezTo>
                <a:cubicBezTo>
                  <a:pt x="14566" y="28656"/>
                  <a:pt x="14597" y="28656"/>
                  <a:pt x="14597" y="28656"/>
                </a:cubicBezTo>
                <a:cubicBezTo>
                  <a:pt x="14628" y="28716"/>
                  <a:pt x="14628" y="28716"/>
                  <a:pt x="14660" y="28716"/>
                </a:cubicBezTo>
                <a:cubicBezTo>
                  <a:pt x="14660" y="28656"/>
                  <a:pt x="14691" y="28656"/>
                  <a:pt x="14691" y="28656"/>
                </a:cubicBezTo>
                <a:cubicBezTo>
                  <a:pt x="14722" y="28656"/>
                  <a:pt x="14722" y="28656"/>
                  <a:pt x="14722" y="28656"/>
                </a:cubicBezTo>
                <a:cubicBezTo>
                  <a:pt x="14753" y="28656"/>
                  <a:pt x="14753" y="28597"/>
                  <a:pt x="14753" y="28597"/>
                </a:cubicBezTo>
                <a:cubicBezTo>
                  <a:pt x="14785" y="28597"/>
                  <a:pt x="14785" y="28656"/>
                  <a:pt x="14816" y="28656"/>
                </a:cubicBezTo>
                <a:cubicBezTo>
                  <a:pt x="14847" y="28656"/>
                  <a:pt x="14847" y="28597"/>
                  <a:pt x="14878" y="28597"/>
                </a:cubicBezTo>
                <a:cubicBezTo>
                  <a:pt x="14941" y="28597"/>
                  <a:pt x="14972" y="28597"/>
                  <a:pt x="15003" y="28477"/>
                </a:cubicBezTo>
                <a:cubicBezTo>
                  <a:pt x="15066" y="28417"/>
                  <a:pt x="15097" y="28358"/>
                  <a:pt x="15128" y="28298"/>
                </a:cubicBezTo>
                <a:cubicBezTo>
                  <a:pt x="15191" y="28238"/>
                  <a:pt x="15222" y="28298"/>
                  <a:pt x="15285" y="28238"/>
                </a:cubicBezTo>
                <a:cubicBezTo>
                  <a:pt x="15316" y="28179"/>
                  <a:pt x="15347" y="28119"/>
                  <a:pt x="15379" y="28059"/>
                </a:cubicBezTo>
                <a:cubicBezTo>
                  <a:pt x="15410" y="28059"/>
                  <a:pt x="15441" y="28000"/>
                  <a:pt x="15441" y="28000"/>
                </a:cubicBezTo>
                <a:cubicBezTo>
                  <a:pt x="15472" y="28000"/>
                  <a:pt x="15504" y="28000"/>
                  <a:pt x="15535" y="28000"/>
                </a:cubicBezTo>
                <a:cubicBezTo>
                  <a:pt x="15566" y="28000"/>
                  <a:pt x="15597" y="28000"/>
                  <a:pt x="15597" y="28000"/>
                </a:cubicBezTo>
                <a:cubicBezTo>
                  <a:pt x="15629" y="28000"/>
                  <a:pt x="15629" y="27940"/>
                  <a:pt x="15629" y="27880"/>
                </a:cubicBezTo>
                <a:cubicBezTo>
                  <a:pt x="15660" y="27820"/>
                  <a:pt x="15691" y="27820"/>
                  <a:pt x="15691" y="27820"/>
                </a:cubicBezTo>
                <a:cubicBezTo>
                  <a:pt x="15722" y="27820"/>
                  <a:pt x="15754" y="27820"/>
                  <a:pt x="15785" y="27880"/>
                </a:cubicBezTo>
                <a:cubicBezTo>
                  <a:pt x="15785" y="27880"/>
                  <a:pt x="15816" y="27880"/>
                  <a:pt x="15816" y="27880"/>
                </a:cubicBezTo>
                <a:cubicBezTo>
                  <a:pt x="15816" y="27940"/>
                  <a:pt x="15816" y="27880"/>
                  <a:pt x="15816" y="27880"/>
                </a:cubicBezTo>
                <a:cubicBezTo>
                  <a:pt x="15785" y="27880"/>
                  <a:pt x="15754" y="27880"/>
                  <a:pt x="15722" y="27880"/>
                </a:cubicBezTo>
                <a:cubicBezTo>
                  <a:pt x="15722" y="27880"/>
                  <a:pt x="15660" y="27880"/>
                  <a:pt x="15691" y="27940"/>
                </a:cubicBezTo>
                <a:cubicBezTo>
                  <a:pt x="15691" y="27940"/>
                  <a:pt x="15691" y="27940"/>
                  <a:pt x="15691" y="27940"/>
                </a:cubicBezTo>
                <a:cubicBezTo>
                  <a:pt x="15722" y="28000"/>
                  <a:pt x="15722" y="28000"/>
                  <a:pt x="15722" y="28000"/>
                </a:cubicBezTo>
                <a:cubicBezTo>
                  <a:pt x="15754" y="28000"/>
                  <a:pt x="15785" y="27940"/>
                  <a:pt x="15816" y="27940"/>
                </a:cubicBezTo>
                <a:cubicBezTo>
                  <a:pt x="15816" y="27940"/>
                  <a:pt x="15879" y="27940"/>
                  <a:pt x="15879" y="27940"/>
                </a:cubicBezTo>
                <a:cubicBezTo>
                  <a:pt x="15879" y="28000"/>
                  <a:pt x="15816" y="28000"/>
                  <a:pt x="15816" y="28000"/>
                </a:cubicBezTo>
                <a:close/>
                <a:moveTo>
                  <a:pt x="16160" y="27880"/>
                </a:moveTo>
                <a:cubicBezTo>
                  <a:pt x="16129" y="27940"/>
                  <a:pt x="16129" y="27940"/>
                  <a:pt x="16129" y="27940"/>
                </a:cubicBezTo>
                <a:cubicBezTo>
                  <a:pt x="16097" y="27940"/>
                  <a:pt x="16097" y="28000"/>
                  <a:pt x="16097" y="28000"/>
                </a:cubicBezTo>
                <a:cubicBezTo>
                  <a:pt x="16097" y="28000"/>
                  <a:pt x="16066" y="28059"/>
                  <a:pt x="16066" y="28000"/>
                </a:cubicBezTo>
                <a:cubicBezTo>
                  <a:pt x="16066" y="28000"/>
                  <a:pt x="16066" y="27940"/>
                  <a:pt x="16066" y="27940"/>
                </a:cubicBezTo>
                <a:cubicBezTo>
                  <a:pt x="16035" y="27880"/>
                  <a:pt x="16035" y="27880"/>
                  <a:pt x="16004" y="27880"/>
                </a:cubicBezTo>
                <a:cubicBezTo>
                  <a:pt x="15972" y="27880"/>
                  <a:pt x="15941" y="27880"/>
                  <a:pt x="15910" y="27880"/>
                </a:cubicBezTo>
                <a:cubicBezTo>
                  <a:pt x="15879" y="27820"/>
                  <a:pt x="15816" y="27820"/>
                  <a:pt x="15785" y="27820"/>
                </a:cubicBezTo>
                <a:cubicBezTo>
                  <a:pt x="15754" y="27820"/>
                  <a:pt x="15722" y="27820"/>
                  <a:pt x="15691" y="27820"/>
                </a:cubicBezTo>
                <a:cubicBezTo>
                  <a:pt x="15660" y="27820"/>
                  <a:pt x="15660" y="27761"/>
                  <a:pt x="15629" y="27761"/>
                </a:cubicBezTo>
                <a:cubicBezTo>
                  <a:pt x="15597" y="27761"/>
                  <a:pt x="15566" y="27761"/>
                  <a:pt x="15535" y="27820"/>
                </a:cubicBezTo>
                <a:cubicBezTo>
                  <a:pt x="15504" y="27820"/>
                  <a:pt x="15504" y="27880"/>
                  <a:pt x="15472" y="27880"/>
                </a:cubicBezTo>
                <a:cubicBezTo>
                  <a:pt x="15441" y="27880"/>
                  <a:pt x="15379" y="27940"/>
                  <a:pt x="15347" y="27940"/>
                </a:cubicBezTo>
                <a:cubicBezTo>
                  <a:pt x="15347" y="28000"/>
                  <a:pt x="15316" y="28000"/>
                  <a:pt x="15316" y="28000"/>
                </a:cubicBezTo>
                <a:cubicBezTo>
                  <a:pt x="15285" y="28059"/>
                  <a:pt x="15285" y="28059"/>
                  <a:pt x="15253" y="28119"/>
                </a:cubicBezTo>
                <a:cubicBezTo>
                  <a:pt x="15253" y="28119"/>
                  <a:pt x="15222" y="28179"/>
                  <a:pt x="15222" y="28179"/>
                </a:cubicBezTo>
                <a:cubicBezTo>
                  <a:pt x="15222" y="28119"/>
                  <a:pt x="15253" y="28059"/>
                  <a:pt x="15253" y="28059"/>
                </a:cubicBezTo>
                <a:cubicBezTo>
                  <a:pt x="15253" y="28000"/>
                  <a:pt x="15285" y="28000"/>
                  <a:pt x="15285" y="28000"/>
                </a:cubicBezTo>
                <a:cubicBezTo>
                  <a:pt x="15316" y="27940"/>
                  <a:pt x="15347" y="27880"/>
                  <a:pt x="15379" y="27820"/>
                </a:cubicBezTo>
                <a:cubicBezTo>
                  <a:pt x="15410" y="27820"/>
                  <a:pt x="15441" y="27761"/>
                  <a:pt x="15472" y="27761"/>
                </a:cubicBezTo>
                <a:cubicBezTo>
                  <a:pt x="15504" y="27701"/>
                  <a:pt x="15566" y="27701"/>
                  <a:pt x="15597" y="27701"/>
                </a:cubicBezTo>
                <a:cubicBezTo>
                  <a:pt x="15660" y="27701"/>
                  <a:pt x="15722" y="27701"/>
                  <a:pt x="15754" y="27701"/>
                </a:cubicBezTo>
                <a:cubicBezTo>
                  <a:pt x="15816" y="27701"/>
                  <a:pt x="15879" y="27701"/>
                  <a:pt x="15910" y="27761"/>
                </a:cubicBezTo>
                <a:cubicBezTo>
                  <a:pt x="15941" y="27761"/>
                  <a:pt x="15972" y="27761"/>
                  <a:pt x="16004" y="27761"/>
                </a:cubicBezTo>
                <a:cubicBezTo>
                  <a:pt x="16035" y="27761"/>
                  <a:pt x="16066" y="27761"/>
                  <a:pt x="16066" y="27761"/>
                </a:cubicBezTo>
                <a:cubicBezTo>
                  <a:pt x="16097" y="27820"/>
                  <a:pt x="16097" y="27820"/>
                  <a:pt x="16129" y="27820"/>
                </a:cubicBezTo>
                <a:cubicBezTo>
                  <a:pt x="16129" y="27820"/>
                  <a:pt x="16160" y="27820"/>
                  <a:pt x="16160" y="27880"/>
                </a:cubicBezTo>
                <a:cubicBezTo>
                  <a:pt x="16160" y="27880"/>
                  <a:pt x="16160" y="27880"/>
                  <a:pt x="16160" y="27880"/>
                </a:cubicBezTo>
                <a:close/>
                <a:moveTo>
                  <a:pt x="20255" y="59880"/>
                </a:moveTo>
                <a:cubicBezTo>
                  <a:pt x="20255" y="59880"/>
                  <a:pt x="20255" y="59940"/>
                  <a:pt x="20255" y="60000"/>
                </a:cubicBezTo>
                <a:cubicBezTo>
                  <a:pt x="20224" y="60059"/>
                  <a:pt x="20224" y="60179"/>
                  <a:pt x="20224" y="60238"/>
                </a:cubicBezTo>
                <a:cubicBezTo>
                  <a:pt x="20192" y="60417"/>
                  <a:pt x="20192" y="60597"/>
                  <a:pt x="20192" y="60776"/>
                </a:cubicBezTo>
                <a:cubicBezTo>
                  <a:pt x="20161" y="60835"/>
                  <a:pt x="20192" y="60835"/>
                  <a:pt x="20161" y="60835"/>
                </a:cubicBezTo>
                <a:cubicBezTo>
                  <a:pt x="20161" y="60835"/>
                  <a:pt x="20161" y="60776"/>
                  <a:pt x="20161" y="60776"/>
                </a:cubicBezTo>
                <a:cubicBezTo>
                  <a:pt x="20161" y="60776"/>
                  <a:pt x="20161" y="60716"/>
                  <a:pt x="20161" y="60716"/>
                </a:cubicBezTo>
                <a:cubicBezTo>
                  <a:pt x="20130" y="60656"/>
                  <a:pt x="20161" y="60597"/>
                  <a:pt x="20161" y="60597"/>
                </a:cubicBezTo>
                <a:cubicBezTo>
                  <a:pt x="20161" y="60537"/>
                  <a:pt x="20161" y="60477"/>
                  <a:pt x="20161" y="60417"/>
                </a:cubicBezTo>
                <a:cubicBezTo>
                  <a:pt x="20161" y="60417"/>
                  <a:pt x="20161" y="60417"/>
                  <a:pt x="20161" y="60358"/>
                </a:cubicBezTo>
                <a:cubicBezTo>
                  <a:pt x="20161" y="60358"/>
                  <a:pt x="20161" y="60358"/>
                  <a:pt x="20161" y="60298"/>
                </a:cubicBezTo>
                <a:cubicBezTo>
                  <a:pt x="20192" y="60298"/>
                  <a:pt x="20192" y="60238"/>
                  <a:pt x="20192" y="60238"/>
                </a:cubicBezTo>
                <a:cubicBezTo>
                  <a:pt x="20192" y="60238"/>
                  <a:pt x="20192" y="60238"/>
                  <a:pt x="20192" y="60179"/>
                </a:cubicBezTo>
                <a:cubicBezTo>
                  <a:pt x="20192" y="60179"/>
                  <a:pt x="20192" y="60119"/>
                  <a:pt x="20192" y="60119"/>
                </a:cubicBezTo>
                <a:cubicBezTo>
                  <a:pt x="20192" y="60059"/>
                  <a:pt x="20192" y="60059"/>
                  <a:pt x="20192" y="60059"/>
                </a:cubicBezTo>
                <a:cubicBezTo>
                  <a:pt x="20192" y="60059"/>
                  <a:pt x="20192" y="60000"/>
                  <a:pt x="20192" y="60000"/>
                </a:cubicBezTo>
                <a:cubicBezTo>
                  <a:pt x="20192" y="59940"/>
                  <a:pt x="20192" y="59940"/>
                  <a:pt x="20192" y="59940"/>
                </a:cubicBezTo>
                <a:cubicBezTo>
                  <a:pt x="20161" y="59880"/>
                  <a:pt x="20192" y="59880"/>
                  <a:pt x="20192" y="59880"/>
                </a:cubicBezTo>
                <a:cubicBezTo>
                  <a:pt x="20192" y="59820"/>
                  <a:pt x="20192" y="59820"/>
                  <a:pt x="20192" y="59820"/>
                </a:cubicBezTo>
                <a:cubicBezTo>
                  <a:pt x="20224" y="59820"/>
                  <a:pt x="20224" y="59880"/>
                  <a:pt x="20255" y="59880"/>
                </a:cubicBezTo>
                <a:cubicBezTo>
                  <a:pt x="20255" y="59820"/>
                  <a:pt x="20255" y="59701"/>
                  <a:pt x="20286" y="59701"/>
                </a:cubicBezTo>
                <a:cubicBezTo>
                  <a:pt x="20286" y="59761"/>
                  <a:pt x="20286" y="59820"/>
                  <a:pt x="20255" y="59880"/>
                </a:cubicBezTo>
                <a:close/>
                <a:moveTo>
                  <a:pt x="20567" y="57671"/>
                </a:moveTo>
                <a:cubicBezTo>
                  <a:pt x="20536" y="57671"/>
                  <a:pt x="20505" y="57731"/>
                  <a:pt x="20505" y="57731"/>
                </a:cubicBezTo>
                <a:cubicBezTo>
                  <a:pt x="20505" y="57731"/>
                  <a:pt x="20505" y="57791"/>
                  <a:pt x="20474" y="57791"/>
                </a:cubicBezTo>
                <a:cubicBezTo>
                  <a:pt x="20474" y="57791"/>
                  <a:pt x="20474" y="57791"/>
                  <a:pt x="20442" y="57791"/>
                </a:cubicBezTo>
                <a:cubicBezTo>
                  <a:pt x="20442" y="57850"/>
                  <a:pt x="20442" y="57910"/>
                  <a:pt x="20411" y="57910"/>
                </a:cubicBezTo>
                <a:cubicBezTo>
                  <a:pt x="20411" y="57970"/>
                  <a:pt x="20380" y="58029"/>
                  <a:pt x="20349" y="58149"/>
                </a:cubicBezTo>
                <a:cubicBezTo>
                  <a:pt x="20349" y="58208"/>
                  <a:pt x="20317" y="58328"/>
                  <a:pt x="20286" y="58447"/>
                </a:cubicBezTo>
                <a:cubicBezTo>
                  <a:pt x="20286" y="58567"/>
                  <a:pt x="20286" y="58686"/>
                  <a:pt x="20286" y="58746"/>
                </a:cubicBezTo>
                <a:cubicBezTo>
                  <a:pt x="20317" y="58865"/>
                  <a:pt x="20317" y="58925"/>
                  <a:pt x="20349" y="58985"/>
                </a:cubicBezTo>
                <a:cubicBezTo>
                  <a:pt x="20349" y="59044"/>
                  <a:pt x="20349" y="59104"/>
                  <a:pt x="20380" y="59164"/>
                </a:cubicBezTo>
                <a:cubicBezTo>
                  <a:pt x="20380" y="59223"/>
                  <a:pt x="20380" y="59283"/>
                  <a:pt x="20349" y="59343"/>
                </a:cubicBezTo>
                <a:cubicBezTo>
                  <a:pt x="20317" y="59402"/>
                  <a:pt x="20317" y="59223"/>
                  <a:pt x="20317" y="59164"/>
                </a:cubicBezTo>
                <a:cubicBezTo>
                  <a:pt x="20317" y="59104"/>
                  <a:pt x="20286" y="59104"/>
                  <a:pt x="20286" y="59044"/>
                </a:cubicBezTo>
                <a:cubicBezTo>
                  <a:pt x="20286" y="59044"/>
                  <a:pt x="20286" y="59044"/>
                  <a:pt x="20286" y="58985"/>
                </a:cubicBezTo>
                <a:cubicBezTo>
                  <a:pt x="20286" y="58985"/>
                  <a:pt x="20286" y="58985"/>
                  <a:pt x="20286" y="58925"/>
                </a:cubicBezTo>
                <a:cubicBezTo>
                  <a:pt x="20286" y="58925"/>
                  <a:pt x="20255" y="58925"/>
                  <a:pt x="20255" y="58865"/>
                </a:cubicBezTo>
                <a:cubicBezTo>
                  <a:pt x="20255" y="58865"/>
                  <a:pt x="20255" y="58865"/>
                  <a:pt x="20255" y="58805"/>
                </a:cubicBezTo>
                <a:cubicBezTo>
                  <a:pt x="20255" y="58805"/>
                  <a:pt x="20255" y="58805"/>
                  <a:pt x="20255" y="58746"/>
                </a:cubicBezTo>
                <a:cubicBezTo>
                  <a:pt x="20255" y="58746"/>
                  <a:pt x="20255" y="58746"/>
                  <a:pt x="20255" y="58686"/>
                </a:cubicBezTo>
                <a:cubicBezTo>
                  <a:pt x="20255" y="58686"/>
                  <a:pt x="20224" y="58626"/>
                  <a:pt x="20255" y="58626"/>
                </a:cubicBezTo>
                <a:cubicBezTo>
                  <a:pt x="20255" y="58626"/>
                  <a:pt x="20255" y="58626"/>
                  <a:pt x="20255" y="58567"/>
                </a:cubicBezTo>
                <a:cubicBezTo>
                  <a:pt x="20286" y="58567"/>
                  <a:pt x="20286" y="58507"/>
                  <a:pt x="20286" y="58447"/>
                </a:cubicBezTo>
                <a:cubicBezTo>
                  <a:pt x="20286" y="58447"/>
                  <a:pt x="20286" y="58388"/>
                  <a:pt x="20255" y="58388"/>
                </a:cubicBezTo>
                <a:cubicBezTo>
                  <a:pt x="20255" y="58388"/>
                  <a:pt x="20255" y="58388"/>
                  <a:pt x="20224" y="58388"/>
                </a:cubicBezTo>
                <a:cubicBezTo>
                  <a:pt x="20224" y="58388"/>
                  <a:pt x="20224" y="58447"/>
                  <a:pt x="20192" y="58447"/>
                </a:cubicBezTo>
                <a:cubicBezTo>
                  <a:pt x="20192" y="58388"/>
                  <a:pt x="20192" y="58388"/>
                  <a:pt x="20192" y="58388"/>
                </a:cubicBezTo>
                <a:cubicBezTo>
                  <a:pt x="20192" y="58328"/>
                  <a:pt x="20161" y="58388"/>
                  <a:pt x="20161" y="58328"/>
                </a:cubicBezTo>
                <a:cubicBezTo>
                  <a:pt x="20161" y="58328"/>
                  <a:pt x="20161" y="58328"/>
                  <a:pt x="20161" y="58328"/>
                </a:cubicBezTo>
                <a:cubicBezTo>
                  <a:pt x="20161" y="58328"/>
                  <a:pt x="20161" y="58328"/>
                  <a:pt x="20161" y="58268"/>
                </a:cubicBezTo>
                <a:cubicBezTo>
                  <a:pt x="20161" y="58268"/>
                  <a:pt x="20161" y="58208"/>
                  <a:pt x="20161" y="58268"/>
                </a:cubicBezTo>
                <a:cubicBezTo>
                  <a:pt x="20192" y="58268"/>
                  <a:pt x="20192" y="58328"/>
                  <a:pt x="20192" y="58328"/>
                </a:cubicBezTo>
                <a:cubicBezTo>
                  <a:pt x="20192" y="58328"/>
                  <a:pt x="20192" y="58388"/>
                  <a:pt x="20224" y="58388"/>
                </a:cubicBezTo>
                <a:cubicBezTo>
                  <a:pt x="20224" y="58388"/>
                  <a:pt x="20224" y="58388"/>
                  <a:pt x="20255" y="58388"/>
                </a:cubicBezTo>
                <a:cubicBezTo>
                  <a:pt x="20255" y="58388"/>
                  <a:pt x="20255" y="58388"/>
                  <a:pt x="20286" y="58388"/>
                </a:cubicBezTo>
                <a:cubicBezTo>
                  <a:pt x="20286" y="58328"/>
                  <a:pt x="20286" y="58328"/>
                  <a:pt x="20317" y="58268"/>
                </a:cubicBezTo>
                <a:cubicBezTo>
                  <a:pt x="20317" y="58268"/>
                  <a:pt x="20317" y="58208"/>
                  <a:pt x="20317" y="58208"/>
                </a:cubicBezTo>
                <a:cubicBezTo>
                  <a:pt x="20349" y="58149"/>
                  <a:pt x="20349" y="58149"/>
                  <a:pt x="20349" y="58149"/>
                </a:cubicBezTo>
                <a:cubicBezTo>
                  <a:pt x="20349" y="58089"/>
                  <a:pt x="20349" y="58089"/>
                  <a:pt x="20349" y="58089"/>
                </a:cubicBezTo>
                <a:cubicBezTo>
                  <a:pt x="20349" y="58029"/>
                  <a:pt x="20317" y="58029"/>
                  <a:pt x="20317" y="58029"/>
                </a:cubicBezTo>
                <a:cubicBezTo>
                  <a:pt x="20317" y="58029"/>
                  <a:pt x="20317" y="58029"/>
                  <a:pt x="20317" y="58029"/>
                </a:cubicBezTo>
                <a:cubicBezTo>
                  <a:pt x="20317" y="58029"/>
                  <a:pt x="20317" y="58029"/>
                  <a:pt x="20317" y="58029"/>
                </a:cubicBezTo>
                <a:cubicBezTo>
                  <a:pt x="20286" y="58029"/>
                  <a:pt x="20286" y="58029"/>
                  <a:pt x="20286" y="58029"/>
                </a:cubicBezTo>
                <a:cubicBezTo>
                  <a:pt x="20255" y="57970"/>
                  <a:pt x="20286" y="57970"/>
                  <a:pt x="20286" y="57970"/>
                </a:cubicBezTo>
                <a:cubicBezTo>
                  <a:pt x="20317" y="57970"/>
                  <a:pt x="20317" y="57970"/>
                  <a:pt x="20317" y="57970"/>
                </a:cubicBezTo>
                <a:cubicBezTo>
                  <a:pt x="20349" y="57970"/>
                  <a:pt x="20349" y="57970"/>
                  <a:pt x="20349" y="57970"/>
                </a:cubicBezTo>
                <a:cubicBezTo>
                  <a:pt x="20349" y="57970"/>
                  <a:pt x="20349" y="57970"/>
                  <a:pt x="20349" y="58029"/>
                </a:cubicBezTo>
                <a:cubicBezTo>
                  <a:pt x="20380" y="58029"/>
                  <a:pt x="20380" y="58029"/>
                  <a:pt x="20380" y="58029"/>
                </a:cubicBezTo>
                <a:cubicBezTo>
                  <a:pt x="20380" y="58029"/>
                  <a:pt x="20380" y="57970"/>
                  <a:pt x="20380" y="57970"/>
                </a:cubicBezTo>
                <a:cubicBezTo>
                  <a:pt x="20380" y="57970"/>
                  <a:pt x="20380" y="57910"/>
                  <a:pt x="20411" y="57910"/>
                </a:cubicBezTo>
                <a:cubicBezTo>
                  <a:pt x="20411" y="57910"/>
                  <a:pt x="20411" y="57910"/>
                  <a:pt x="20411" y="57850"/>
                </a:cubicBezTo>
                <a:cubicBezTo>
                  <a:pt x="20411" y="57850"/>
                  <a:pt x="20411" y="57850"/>
                  <a:pt x="20411" y="57791"/>
                </a:cubicBezTo>
                <a:cubicBezTo>
                  <a:pt x="20411" y="57791"/>
                  <a:pt x="20442" y="57791"/>
                  <a:pt x="20411" y="57791"/>
                </a:cubicBezTo>
                <a:cubicBezTo>
                  <a:pt x="20411" y="57791"/>
                  <a:pt x="20380" y="57791"/>
                  <a:pt x="20380" y="57791"/>
                </a:cubicBezTo>
                <a:cubicBezTo>
                  <a:pt x="20380" y="57731"/>
                  <a:pt x="20411" y="57731"/>
                  <a:pt x="20411" y="57731"/>
                </a:cubicBezTo>
                <a:cubicBezTo>
                  <a:pt x="20442" y="57731"/>
                  <a:pt x="20442" y="57731"/>
                  <a:pt x="20442" y="57791"/>
                </a:cubicBezTo>
                <a:cubicBezTo>
                  <a:pt x="20442" y="57791"/>
                  <a:pt x="20442" y="57791"/>
                  <a:pt x="20442" y="57791"/>
                </a:cubicBezTo>
                <a:cubicBezTo>
                  <a:pt x="20474" y="57731"/>
                  <a:pt x="20474" y="57731"/>
                  <a:pt x="20474" y="57731"/>
                </a:cubicBezTo>
                <a:cubicBezTo>
                  <a:pt x="20474" y="57671"/>
                  <a:pt x="20474" y="57611"/>
                  <a:pt x="20474" y="57611"/>
                </a:cubicBezTo>
                <a:cubicBezTo>
                  <a:pt x="20474" y="57552"/>
                  <a:pt x="20474" y="57552"/>
                  <a:pt x="20505" y="57552"/>
                </a:cubicBezTo>
                <a:cubicBezTo>
                  <a:pt x="20505" y="57492"/>
                  <a:pt x="20505" y="57552"/>
                  <a:pt x="20505" y="57552"/>
                </a:cubicBezTo>
                <a:cubicBezTo>
                  <a:pt x="20536" y="57611"/>
                  <a:pt x="20567" y="57611"/>
                  <a:pt x="20567" y="57671"/>
                </a:cubicBezTo>
                <a:close/>
                <a:moveTo>
                  <a:pt x="20692" y="57373"/>
                </a:moveTo>
                <a:cubicBezTo>
                  <a:pt x="20724" y="57373"/>
                  <a:pt x="20724" y="57373"/>
                  <a:pt x="20724" y="57432"/>
                </a:cubicBezTo>
                <a:cubicBezTo>
                  <a:pt x="20724" y="57432"/>
                  <a:pt x="20692" y="57432"/>
                  <a:pt x="20724" y="57432"/>
                </a:cubicBezTo>
                <a:cubicBezTo>
                  <a:pt x="20724" y="57492"/>
                  <a:pt x="20724" y="57432"/>
                  <a:pt x="20755" y="57432"/>
                </a:cubicBezTo>
                <a:cubicBezTo>
                  <a:pt x="20755" y="57492"/>
                  <a:pt x="20692" y="57492"/>
                  <a:pt x="20692" y="57492"/>
                </a:cubicBezTo>
                <a:cubicBezTo>
                  <a:pt x="20661" y="57552"/>
                  <a:pt x="20661" y="57552"/>
                  <a:pt x="20630" y="57552"/>
                </a:cubicBezTo>
                <a:cubicBezTo>
                  <a:pt x="20630" y="57492"/>
                  <a:pt x="20599" y="57432"/>
                  <a:pt x="20599" y="57432"/>
                </a:cubicBezTo>
                <a:cubicBezTo>
                  <a:pt x="20599" y="57373"/>
                  <a:pt x="20567" y="57373"/>
                  <a:pt x="20567" y="57313"/>
                </a:cubicBezTo>
                <a:cubicBezTo>
                  <a:pt x="20567" y="57313"/>
                  <a:pt x="20567" y="57313"/>
                  <a:pt x="20567" y="57373"/>
                </a:cubicBezTo>
                <a:cubicBezTo>
                  <a:pt x="20599" y="57373"/>
                  <a:pt x="20599" y="57432"/>
                  <a:pt x="20630" y="57432"/>
                </a:cubicBezTo>
                <a:cubicBezTo>
                  <a:pt x="20630" y="57432"/>
                  <a:pt x="20630" y="57373"/>
                  <a:pt x="20661" y="57373"/>
                </a:cubicBezTo>
                <a:cubicBezTo>
                  <a:pt x="20661" y="57373"/>
                  <a:pt x="20692" y="57432"/>
                  <a:pt x="20692" y="57373"/>
                </a:cubicBezTo>
                <a:cubicBezTo>
                  <a:pt x="20692" y="57373"/>
                  <a:pt x="20692" y="57313"/>
                  <a:pt x="20692" y="57373"/>
                </a:cubicBezTo>
                <a:close/>
                <a:moveTo>
                  <a:pt x="20005" y="22208"/>
                </a:moveTo>
                <a:cubicBezTo>
                  <a:pt x="20036" y="22149"/>
                  <a:pt x="20036" y="22149"/>
                  <a:pt x="20067" y="22149"/>
                </a:cubicBezTo>
                <a:cubicBezTo>
                  <a:pt x="20067" y="22149"/>
                  <a:pt x="20098" y="22089"/>
                  <a:pt x="20098" y="22089"/>
                </a:cubicBezTo>
                <a:cubicBezTo>
                  <a:pt x="20130" y="22089"/>
                  <a:pt x="20192" y="21970"/>
                  <a:pt x="20224" y="22029"/>
                </a:cubicBezTo>
                <a:cubicBezTo>
                  <a:pt x="20255" y="22089"/>
                  <a:pt x="20255" y="22089"/>
                  <a:pt x="20286" y="22149"/>
                </a:cubicBezTo>
                <a:cubicBezTo>
                  <a:pt x="20286" y="22149"/>
                  <a:pt x="20286" y="22149"/>
                  <a:pt x="20286" y="22149"/>
                </a:cubicBezTo>
                <a:cubicBezTo>
                  <a:pt x="20317" y="22149"/>
                  <a:pt x="20317" y="22149"/>
                  <a:pt x="20317" y="22149"/>
                </a:cubicBezTo>
                <a:cubicBezTo>
                  <a:pt x="20349" y="22089"/>
                  <a:pt x="20380" y="22208"/>
                  <a:pt x="20380" y="22208"/>
                </a:cubicBezTo>
                <a:cubicBezTo>
                  <a:pt x="20380" y="22268"/>
                  <a:pt x="20380" y="22268"/>
                  <a:pt x="20380" y="22328"/>
                </a:cubicBezTo>
                <a:cubicBezTo>
                  <a:pt x="20380" y="22328"/>
                  <a:pt x="20349" y="22328"/>
                  <a:pt x="20380" y="22388"/>
                </a:cubicBezTo>
                <a:cubicBezTo>
                  <a:pt x="20380" y="22388"/>
                  <a:pt x="20380" y="22388"/>
                  <a:pt x="20380" y="22447"/>
                </a:cubicBezTo>
                <a:cubicBezTo>
                  <a:pt x="20380" y="22447"/>
                  <a:pt x="20349" y="22447"/>
                  <a:pt x="20349" y="22447"/>
                </a:cubicBezTo>
                <a:cubicBezTo>
                  <a:pt x="20317" y="22447"/>
                  <a:pt x="20286" y="22507"/>
                  <a:pt x="20255" y="22507"/>
                </a:cubicBezTo>
                <a:cubicBezTo>
                  <a:pt x="20255" y="22507"/>
                  <a:pt x="20224" y="22507"/>
                  <a:pt x="20192" y="22447"/>
                </a:cubicBezTo>
                <a:cubicBezTo>
                  <a:pt x="20161" y="22447"/>
                  <a:pt x="20130" y="22388"/>
                  <a:pt x="20098" y="22388"/>
                </a:cubicBezTo>
                <a:cubicBezTo>
                  <a:pt x="20098" y="22328"/>
                  <a:pt x="20067" y="22328"/>
                  <a:pt x="20067" y="22328"/>
                </a:cubicBezTo>
                <a:cubicBezTo>
                  <a:pt x="20036" y="22268"/>
                  <a:pt x="20036" y="22268"/>
                  <a:pt x="20005" y="22208"/>
                </a:cubicBezTo>
                <a:cubicBezTo>
                  <a:pt x="20005" y="22208"/>
                  <a:pt x="20005" y="22208"/>
                  <a:pt x="20005" y="22208"/>
                </a:cubicBezTo>
                <a:close/>
                <a:moveTo>
                  <a:pt x="20098" y="38507"/>
                </a:moveTo>
                <a:cubicBezTo>
                  <a:pt x="20067" y="38447"/>
                  <a:pt x="20067" y="38447"/>
                  <a:pt x="20036" y="38388"/>
                </a:cubicBezTo>
                <a:cubicBezTo>
                  <a:pt x="20036" y="38328"/>
                  <a:pt x="20005" y="38328"/>
                  <a:pt x="20005" y="38268"/>
                </a:cubicBezTo>
                <a:cubicBezTo>
                  <a:pt x="20005" y="38268"/>
                  <a:pt x="20005" y="38208"/>
                  <a:pt x="19973" y="38149"/>
                </a:cubicBezTo>
                <a:cubicBezTo>
                  <a:pt x="19942" y="38149"/>
                  <a:pt x="19942" y="38089"/>
                  <a:pt x="19911" y="38089"/>
                </a:cubicBezTo>
                <a:cubicBezTo>
                  <a:pt x="19911" y="38029"/>
                  <a:pt x="19911" y="37970"/>
                  <a:pt x="19880" y="37970"/>
                </a:cubicBezTo>
                <a:cubicBezTo>
                  <a:pt x="19880" y="37910"/>
                  <a:pt x="19848" y="37850"/>
                  <a:pt x="19817" y="37850"/>
                </a:cubicBezTo>
                <a:cubicBezTo>
                  <a:pt x="19786" y="37791"/>
                  <a:pt x="19786" y="37611"/>
                  <a:pt x="19817" y="37552"/>
                </a:cubicBezTo>
                <a:cubicBezTo>
                  <a:pt x="19817" y="37552"/>
                  <a:pt x="19848" y="37552"/>
                  <a:pt x="19880" y="37492"/>
                </a:cubicBezTo>
                <a:cubicBezTo>
                  <a:pt x="19880" y="37492"/>
                  <a:pt x="19911" y="37552"/>
                  <a:pt x="19911" y="37492"/>
                </a:cubicBezTo>
                <a:cubicBezTo>
                  <a:pt x="19942" y="37492"/>
                  <a:pt x="19911" y="37492"/>
                  <a:pt x="19911" y="37492"/>
                </a:cubicBezTo>
                <a:cubicBezTo>
                  <a:pt x="19880" y="37492"/>
                  <a:pt x="19848" y="37432"/>
                  <a:pt x="19817" y="37432"/>
                </a:cubicBezTo>
                <a:cubicBezTo>
                  <a:pt x="19786" y="37432"/>
                  <a:pt x="19723" y="37552"/>
                  <a:pt x="19692" y="37432"/>
                </a:cubicBezTo>
                <a:cubicBezTo>
                  <a:pt x="19692" y="37373"/>
                  <a:pt x="19692" y="37373"/>
                  <a:pt x="19661" y="37373"/>
                </a:cubicBezTo>
                <a:cubicBezTo>
                  <a:pt x="19661" y="37313"/>
                  <a:pt x="19630" y="37313"/>
                  <a:pt x="19630" y="37253"/>
                </a:cubicBezTo>
                <a:cubicBezTo>
                  <a:pt x="19661" y="37194"/>
                  <a:pt x="19661" y="37074"/>
                  <a:pt x="19692" y="37014"/>
                </a:cubicBezTo>
                <a:cubicBezTo>
                  <a:pt x="19692" y="36955"/>
                  <a:pt x="19692" y="36955"/>
                  <a:pt x="19692" y="36895"/>
                </a:cubicBezTo>
                <a:cubicBezTo>
                  <a:pt x="19692" y="36895"/>
                  <a:pt x="19692" y="36835"/>
                  <a:pt x="19692" y="36835"/>
                </a:cubicBezTo>
                <a:cubicBezTo>
                  <a:pt x="19723" y="36776"/>
                  <a:pt x="19723" y="36776"/>
                  <a:pt x="19723" y="36776"/>
                </a:cubicBezTo>
                <a:cubicBezTo>
                  <a:pt x="19723" y="36716"/>
                  <a:pt x="19755" y="36716"/>
                  <a:pt x="19755" y="36716"/>
                </a:cubicBezTo>
                <a:cubicBezTo>
                  <a:pt x="19755" y="36716"/>
                  <a:pt x="19786" y="36716"/>
                  <a:pt x="19786" y="36716"/>
                </a:cubicBezTo>
                <a:cubicBezTo>
                  <a:pt x="19817" y="36716"/>
                  <a:pt x="19817" y="36716"/>
                  <a:pt x="19817" y="36716"/>
                </a:cubicBezTo>
                <a:cubicBezTo>
                  <a:pt x="19848" y="36776"/>
                  <a:pt x="19880" y="36716"/>
                  <a:pt x="19911" y="36716"/>
                </a:cubicBezTo>
                <a:cubicBezTo>
                  <a:pt x="19911" y="36716"/>
                  <a:pt x="19942" y="36716"/>
                  <a:pt x="19973" y="36716"/>
                </a:cubicBezTo>
                <a:cubicBezTo>
                  <a:pt x="20005" y="36716"/>
                  <a:pt x="20036" y="36776"/>
                  <a:pt x="20036" y="36835"/>
                </a:cubicBezTo>
                <a:cubicBezTo>
                  <a:pt x="20067" y="36835"/>
                  <a:pt x="20067" y="36835"/>
                  <a:pt x="20067" y="36835"/>
                </a:cubicBezTo>
                <a:cubicBezTo>
                  <a:pt x="20067" y="36835"/>
                  <a:pt x="20098" y="36835"/>
                  <a:pt x="20098" y="36835"/>
                </a:cubicBezTo>
                <a:cubicBezTo>
                  <a:pt x="20098" y="36835"/>
                  <a:pt x="20130" y="36895"/>
                  <a:pt x="20130" y="36895"/>
                </a:cubicBezTo>
                <a:cubicBezTo>
                  <a:pt x="20130" y="36835"/>
                  <a:pt x="20130" y="36835"/>
                  <a:pt x="20130" y="36835"/>
                </a:cubicBezTo>
                <a:cubicBezTo>
                  <a:pt x="20098" y="36776"/>
                  <a:pt x="20098" y="36776"/>
                  <a:pt x="20098" y="36776"/>
                </a:cubicBezTo>
                <a:cubicBezTo>
                  <a:pt x="20067" y="36776"/>
                  <a:pt x="20067" y="36716"/>
                  <a:pt x="20036" y="36716"/>
                </a:cubicBezTo>
                <a:cubicBezTo>
                  <a:pt x="20036" y="36716"/>
                  <a:pt x="20005" y="36656"/>
                  <a:pt x="19973" y="36656"/>
                </a:cubicBezTo>
                <a:cubicBezTo>
                  <a:pt x="19973" y="36597"/>
                  <a:pt x="19973" y="36597"/>
                  <a:pt x="20005" y="36537"/>
                </a:cubicBezTo>
                <a:cubicBezTo>
                  <a:pt x="20005" y="36537"/>
                  <a:pt x="20005" y="36477"/>
                  <a:pt x="20005" y="36477"/>
                </a:cubicBezTo>
                <a:cubicBezTo>
                  <a:pt x="20005" y="36477"/>
                  <a:pt x="20005" y="36417"/>
                  <a:pt x="20005" y="36417"/>
                </a:cubicBezTo>
                <a:cubicBezTo>
                  <a:pt x="20036" y="36417"/>
                  <a:pt x="20036" y="36358"/>
                  <a:pt x="20036" y="36358"/>
                </a:cubicBezTo>
                <a:cubicBezTo>
                  <a:pt x="20036" y="36358"/>
                  <a:pt x="20036" y="36358"/>
                  <a:pt x="20067" y="36298"/>
                </a:cubicBezTo>
                <a:cubicBezTo>
                  <a:pt x="20098" y="36298"/>
                  <a:pt x="20036" y="36238"/>
                  <a:pt x="20067" y="36238"/>
                </a:cubicBezTo>
                <a:cubicBezTo>
                  <a:pt x="20098" y="36238"/>
                  <a:pt x="20098" y="36238"/>
                  <a:pt x="20098" y="36298"/>
                </a:cubicBezTo>
                <a:cubicBezTo>
                  <a:pt x="20098" y="36358"/>
                  <a:pt x="20098" y="36298"/>
                  <a:pt x="20130" y="36298"/>
                </a:cubicBezTo>
                <a:cubicBezTo>
                  <a:pt x="20161" y="36298"/>
                  <a:pt x="20130" y="36298"/>
                  <a:pt x="20130" y="36358"/>
                </a:cubicBezTo>
                <a:cubicBezTo>
                  <a:pt x="20098" y="36358"/>
                  <a:pt x="20098" y="36358"/>
                  <a:pt x="20098" y="36358"/>
                </a:cubicBezTo>
                <a:cubicBezTo>
                  <a:pt x="20098" y="36358"/>
                  <a:pt x="20067" y="36358"/>
                  <a:pt x="20067" y="36358"/>
                </a:cubicBezTo>
                <a:cubicBezTo>
                  <a:pt x="20036" y="36417"/>
                  <a:pt x="20036" y="36417"/>
                  <a:pt x="20036" y="36417"/>
                </a:cubicBezTo>
                <a:cubicBezTo>
                  <a:pt x="20005" y="36477"/>
                  <a:pt x="20005" y="36477"/>
                  <a:pt x="20005" y="36537"/>
                </a:cubicBezTo>
                <a:cubicBezTo>
                  <a:pt x="20005" y="36597"/>
                  <a:pt x="20005" y="36656"/>
                  <a:pt x="20036" y="36656"/>
                </a:cubicBezTo>
                <a:cubicBezTo>
                  <a:pt x="20036" y="36656"/>
                  <a:pt x="20067" y="36656"/>
                  <a:pt x="20067" y="36597"/>
                </a:cubicBezTo>
                <a:cubicBezTo>
                  <a:pt x="20067" y="36597"/>
                  <a:pt x="20067" y="36597"/>
                  <a:pt x="20098" y="36597"/>
                </a:cubicBezTo>
                <a:cubicBezTo>
                  <a:pt x="20098" y="36597"/>
                  <a:pt x="20130" y="36537"/>
                  <a:pt x="20130" y="36597"/>
                </a:cubicBezTo>
                <a:cubicBezTo>
                  <a:pt x="20130" y="36597"/>
                  <a:pt x="20098" y="36597"/>
                  <a:pt x="20098" y="36656"/>
                </a:cubicBezTo>
                <a:cubicBezTo>
                  <a:pt x="20067" y="36716"/>
                  <a:pt x="20130" y="36776"/>
                  <a:pt x="20130" y="36835"/>
                </a:cubicBezTo>
                <a:cubicBezTo>
                  <a:pt x="20161" y="36895"/>
                  <a:pt x="20130" y="36955"/>
                  <a:pt x="20161" y="37014"/>
                </a:cubicBezTo>
                <a:cubicBezTo>
                  <a:pt x="20161" y="37014"/>
                  <a:pt x="20161" y="37014"/>
                  <a:pt x="20192" y="37014"/>
                </a:cubicBezTo>
                <a:cubicBezTo>
                  <a:pt x="20192" y="37074"/>
                  <a:pt x="20192" y="37134"/>
                  <a:pt x="20192" y="37134"/>
                </a:cubicBezTo>
                <a:cubicBezTo>
                  <a:pt x="20192" y="37194"/>
                  <a:pt x="20224" y="37194"/>
                  <a:pt x="20224" y="37253"/>
                </a:cubicBezTo>
                <a:cubicBezTo>
                  <a:pt x="20255" y="37253"/>
                  <a:pt x="20255" y="37313"/>
                  <a:pt x="20286" y="37373"/>
                </a:cubicBezTo>
                <a:cubicBezTo>
                  <a:pt x="20286" y="37373"/>
                  <a:pt x="20286" y="37373"/>
                  <a:pt x="20286" y="37432"/>
                </a:cubicBezTo>
                <a:cubicBezTo>
                  <a:pt x="20286" y="37432"/>
                  <a:pt x="20286" y="37432"/>
                  <a:pt x="20286" y="37492"/>
                </a:cubicBezTo>
                <a:cubicBezTo>
                  <a:pt x="20286" y="37552"/>
                  <a:pt x="20286" y="37611"/>
                  <a:pt x="20286" y="37611"/>
                </a:cubicBezTo>
                <a:cubicBezTo>
                  <a:pt x="20286" y="37671"/>
                  <a:pt x="20317" y="37731"/>
                  <a:pt x="20317" y="37731"/>
                </a:cubicBezTo>
                <a:cubicBezTo>
                  <a:pt x="20349" y="37791"/>
                  <a:pt x="20349" y="37791"/>
                  <a:pt x="20380" y="37850"/>
                </a:cubicBezTo>
                <a:cubicBezTo>
                  <a:pt x="20411" y="37970"/>
                  <a:pt x="20411" y="38089"/>
                  <a:pt x="20442" y="38208"/>
                </a:cubicBezTo>
                <a:cubicBezTo>
                  <a:pt x="20442" y="38268"/>
                  <a:pt x="20442" y="38268"/>
                  <a:pt x="20442" y="38328"/>
                </a:cubicBezTo>
                <a:cubicBezTo>
                  <a:pt x="20442" y="38328"/>
                  <a:pt x="20442" y="38388"/>
                  <a:pt x="20474" y="38388"/>
                </a:cubicBezTo>
                <a:cubicBezTo>
                  <a:pt x="20474" y="38388"/>
                  <a:pt x="20474" y="38388"/>
                  <a:pt x="20474" y="38447"/>
                </a:cubicBezTo>
                <a:cubicBezTo>
                  <a:pt x="20474" y="38507"/>
                  <a:pt x="20474" y="38507"/>
                  <a:pt x="20474" y="38507"/>
                </a:cubicBezTo>
                <a:cubicBezTo>
                  <a:pt x="20474" y="38567"/>
                  <a:pt x="20505" y="38567"/>
                  <a:pt x="20505" y="38567"/>
                </a:cubicBezTo>
                <a:cubicBezTo>
                  <a:pt x="20505" y="38567"/>
                  <a:pt x="20536" y="38626"/>
                  <a:pt x="20567" y="38626"/>
                </a:cubicBezTo>
                <a:cubicBezTo>
                  <a:pt x="20567" y="38686"/>
                  <a:pt x="20536" y="38626"/>
                  <a:pt x="20536" y="38626"/>
                </a:cubicBezTo>
                <a:cubicBezTo>
                  <a:pt x="20536" y="38626"/>
                  <a:pt x="20536" y="38686"/>
                  <a:pt x="20536" y="38686"/>
                </a:cubicBezTo>
                <a:cubicBezTo>
                  <a:pt x="20536" y="38746"/>
                  <a:pt x="20567" y="38746"/>
                  <a:pt x="20567" y="38805"/>
                </a:cubicBezTo>
                <a:cubicBezTo>
                  <a:pt x="20599" y="38865"/>
                  <a:pt x="20599" y="38925"/>
                  <a:pt x="20599" y="38925"/>
                </a:cubicBezTo>
                <a:cubicBezTo>
                  <a:pt x="20630" y="38985"/>
                  <a:pt x="20630" y="38985"/>
                  <a:pt x="20661" y="39044"/>
                </a:cubicBezTo>
                <a:cubicBezTo>
                  <a:pt x="20661" y="39044"/>
                  <a:pt x="20692" y="39104"/>
                  <a:pt x="20692" y="39164"/>
                </a:cubicBezTo>
                <a:cubicBezTo>
                  <a:pt x="20692" y="39164"/>
                  <a:pt x="20661" y="39223"/>
                  <a:pt x="20661" y="39223"/>
                </a:cubicBezTo>
                <a:cubicBezTo>
                  <a:pt x="20630" y="39283"/>
                  <a:pt x="20661" y="39283"/>
                  <a:pt x="20661" y="39343"/>
                </a:cubicBezTo>
                <a:cubicBezTo>
                  <a:pt x="20661" y="39402"/>
                  <a:pt x="20661" y="39462"/>
                  <a:pt x="20630" y="39462"/>
                </a:cubicBezTo>
                <a:cubicBezTo>
                  <a:pt x="20630" y="39522"/>
                  <a:pt x="20661" y="39582"/>
                  <a:pt x="20661" y="39641"/>
                </a:cubicBezTo>
                <a:cubicBezTo>
                  <a:pt x="20661" y="39641"/>
                  <a:pt x="20661" y="39701"/>
                  <a:pt x="20661" y="39701"/>
                </a:cubicBezTo>
                <a:cubicBezTo>
                  <a:pt x="20630" y="39641"/>
                  <a:pt x="20630" y="39641"/>
                  <a:pt x="20630" y="39641"/>
                </a:cubicBezTo>
                <a:cubicBezTo>
                  <a:pt x="20630" y="39641"/>
                  <a:pt x="20630" y="39641"/>
                  <a:pt x="20630" y="39641"/>
                </a:cubicBezTo>
                <a:cubicBezTo>
                  <a:pt x="20599" y="39641"/>
                  <a:pt x="20599" y="39582"/>
                  <a:pt x="20599" y="39582"/>
                </a:cubicBezTo>
                <a:cubicBezTo>
                  <a:pt x="20567" y="39582"/>
                  <a:pt x="20599" y="39701"/>
                  <a:pt x="20599" y="39761"/>
                </a:cubicBezTo>
                <a:cubicBezTo>
                  <a:pt x="20599" y="39761"/>
                  <a:pt x="20567" y="39820"/>
                  <a:pt x="20567" y="39820"/>
                </a:cubicBezTo>
                <a:cubicBezTo>
                  <a:pt x="20567" y="39820"/>
                  <a:pt x="20536" y="39880"/>
                  <a:pt x="20536" y="39880"/>
                </a:cubicBezTo>
                <a:cubicBezTo>
                  <a:pt x="20505" y="39880"/>
                  <a:pt x="20474" y="39880"/>
                  <a:pt x="20474" y="39820"/>
                </a:cubicBezTo>
                <a:cubicBezTo>
                  <a:pt x="20442" y="39820"/>
                  <a:pt x="20442" y="39761"/>
                  <a:pt x="20442" y="39701"/>
                </a:cubicBezTo>
                <a:cubicBezTo>
                  <a:pt x="20442" y="39641"/>
                  <a:pt x="20442" y="39582"/>
                  <a:pt x="20442" y="39522"/>
                </a:cubicBezTo>
                <a:cubicBezTo>
                  <a:pt x="20442" y="39462"/>
                  <a:pt x="20474" y="39402"/>
                  <a:pt x="20474" y="39343"/>
                </a:cubicBezTo>
                <a:cubicBezTo>
                  <a:pt x="20474" y="39343"/>
                  <a:pt x="20474" y="39343"/>
                  <a:pt x="20474" y="39283"/>
                </a:cubicBezTo>
                <a:cubicBezTo>
                  <a:pt x="20474" y="39283"/>
                  <a:pt x="20474" y="39283"/>
                  <a:pt x="20474" y="39223"/>
                </a:cubicBezTo>
                <a:cubicBezTo>
                  <a:pt x="20505" y="39223"/>
                  <a:pt x="20505" y="39164"/>
                  <a:pt x="20536" y="39104"/>
                </a:cubicBezTo>
                <a:cubicBezTo>
                  <a:pt x="20536" y="39104"/>
                  <a:pt x="20599" y="39044"/>
                  <a:pt x="20567" y="38985"/>
                </a:cubicBezTo>
                <a:cubicBezTo>
                  <a:pt x="20536" y="38985"/>
                  <a:pt x="20536" y="39044"/>
                  <a:pt x="20536" y="39044"/>
                </a:cubicBezTo>
                <a:cubicBezTo>
                  <a:pt x="20536" y="39044"/>
                  <a:pt x="20505" y="39044"/>
                  <a:pt x="20505" y="39044"/>
                </a:cubicBezTo>
                <a:cubicBezTo>
                  <a:pt x="20505" y="39044"/>
                  <a:pt x="20474" y="39164"/>
                  <a:pt x="20442" y="39164"/>
                </a:cubicBezTo>
                <a:cubicBezTo>
                  <a:pt x="20442" y="39104"/>
                  <a:pt x="20474" y="39044"/>
                  <a:pt x="20474" y="39044"/>
                </a:cubicBezTo>
                <a:cubicBezTo>
                  <a:pt x="20474" y="38985"/>
                  <a:pt x="20474" y="38925"/>
                  <a:pt x="20505" y="38865"/>
                </a:cubicBezTo>
                <a:cubicBezTo>
                  <a:pt x="20505" y="38865"/>
                  <a:pt x="20536" y="38865"/>
                  <a:pt x="20536" y="38865"/>
                </a:cubicBezTo>
                <a:cubicBezTo>
                  <a:pt x="20536" y="38805"/>
                  <a:pt x="20536" y="38805"/>
                  <a:pt x="20536" y="38805"/>
                </a:cubicBezTo>
                <a:cubicBezTo>
                  <a:pt x="20505" y="38746"/>
                  <a:pt x="20411" y="38686"/>
                  <a:pt x="20411" y="38746"/>
                </a:cubicBezTo>
                <a:cubicBezTo>
                  <a:pt x="20380" y="38805"/>
                  <a:pt x="20380" y="38865"/>
                  <a:pt x="20380" y="38925"/>
                </a:cubicBezTo>
                <a:cubicBezTo>
                  <a:pt x="20380" y="38925"/>
                  <a:pt x="20349" y="38925"/>
                  <a:pt x="20349" y="38925"/>
                </a:cubicBezTo>
                <a:cubicBezTo>
                  <a:pt x="20317" y="38925"/>
                  <a:pt x="20349" y="38805"/>
                  <a:pt x="20349" y="38746"/>
                </a:cubicBezTo>
                <a:cubicBezTo>
                  <a:pt x="20349" y="38686"/>
                  <a:pt x="20349" y="38626"/>
                  <a:pt x="20349" y="38567"/>
                </a:cubicBezTo>
                <a:cubicBezTo>
                  <a:pt x="20349" y="38567"/>
                  <a:pt x="20380" y="38567"/>
                  <a:pt x="20349" y="38507"/>
                </a:cubicBezTo>
                <a:cubicBezTo>
                  <a:pt x="20349" y="38507"/>
                  <a:pt x="20349" y="38507"/>
                  <a:pt x="20349" y="38447"/>
                </a:cubicBezTo>
                <a:cubicBezTo>
                  <a:pt x="20317" y="38447"/>
                  <a:pt x="20317" y="38388"/>
                  <a:pt x="20286" y="38388"/>
                </a:cubicBezTo>
                <a:cubicBezTo>
                  <a:pt x="20255" y="38388"/>
                  <a:pt x="20255" y="38507"/>
                  <a:pt x="20224" y="38507"/>
                </a:cubicBezTo>
                <a:cubicBezTo>
                  <a:pt x="20224" y="38447"/>
                  <a:pt x="20224" y="38447"/>
                  <a:pt x="20255" y="38447"/>
                </a:cubicBezTo>
                <a:cubicBezTo>
                  <a:pt x="20255" y="38388"/>
                  <a:pt x="20255" y="38388"/>
                  <a:pt x="20255" y="38388"/>
                </a:cubicBezTo>
                <a:cubicBezTo>
                  <a:pt x="20255" y="38388"/>
                  <a:pt x="20286" y="38328"/>
                  <a:pt x="20286" y="38328"/>
                </a:cubicBezTo>
                <a:cubicBezTo>
                  <a:pt x="20255" y="38268"/>
                  <a:pt x="20224" y="38328"/>
                  <a:pt x="20192" y="38328"/>
                </a:cubicBezTo>
                <a:cubicBezTo>
                  <a:pt x="20192" y="38328"/>
                  <a:pt x="20192" y="38328"/>
                  <a:pt x="20192" y="38268"/>
                </a:cubicBezTo>
                <a:cubicBezTo>
                  <a:pt x="20192" y="38268"/>
                  <a:pt x="20161" y="38328"/>
                  <a:pt x="20161" y="38328"/>
                </a:cubicBezTo>
                <a:cubicBezTo>
                  <a:pt x="20161" y="38388"/>
                  <a:pt x="20161" y="38447"/>
                  <a:pt x="20161" y="38507"/>
                </a:cubicBezTo>
                <a:cubicBezTo>
                  <a:pt x="20130" y="38567"/>
                  <a:pt x="20130" y="38507"/>
                  <a:pt x="20098" y="38507"/>
                </a:cubicBezTo>
                <a:close/>
                <a:moveTo>
                  <a:pt x="20255" y="62686"/>
                </a:moveTo>
                <a:cubicBezTo>
                  <a:pt x="20255" y="62686"/>
                  <a:pt x="20255" y="62626"/>
                  <a:pt x="20255" y="62626"/>
                </a:cubicBezTo>
                <a:cubicBezTo>
                  <a:pt x="20255" y="62567"/>
                  <a:pt x="20224" y="62567"/>
                  <a:pt x="20224" y="62507"/>
                </a:cubicBezTo>
                <a:cubicBezTo>
                  <a:pt x="20192" y="62447"/>
                  <a:pt x="20192" y="62447"/>
                  <a:pt x="20192" y="62388"/>
                </a:cubicBezTo>
                <a:cubicBezTo>
                  <a:pt x="20192" y="62328"/>
                  <a:pt x="20192" y="62328"/>
                  <a:pt x="20192" y="62328"/>
                </a:cubicBezTo>
                <a:cubicBezTo>
                  <a:pt x="20224" y="62388"/>
                  <a:pt x="20255" y="62447"/>
                  <a:pt x="20255" y="62507"/>
                </a:cubicBezTo>
                <a:cubicBezTo>
                  <a:pt x="20286" y="62507"/>
                  <a:pt x="20286" y="62567"/>
                  <a:pt x="20286" y="62567"/>
                </a:cubicBezTo>
                <a:cubicBezTo>
                  <a:pt x="20286" y="62626"/>
                  <a:pt x="20286" y="62686"/>
                  <a:pt x="20255" y="62686"/>
                </a:cubicBezTo>
                <a:close/>
                <a:moveTo>
                  <a:pt x="24725" y="69850"/>
                </a:moveTo>
                <a:cubicBezTo>
                  <a:pt x="24725" y="69850"/>
                  <a:pt x="24693" y="69850"/>
                  <a:pt x="24693" y="69850"/>
                </a:cubicBezTo>
                <a:cubicBezTo>
                  <a:pt x="24693" y="69791"/>
                  <a:pt x="24662" y="69791"/>
                  <a:pt x="24662" y="69791"/>
                </a:cubicBezTo>
                <a:cubicBezTo>
                  <a:pt x="24631" y="69791"/>
                  <a:pt x="24600" y="69791"/>
                  <a:pt x="24600" y="69791"/>
                </a:cubicBezTo>
                <a:cubicBezTo>
                  <a:pt x="24568" y="69731"/>
                  <a:pt x="24568" y="69731"/>
                  <a:pt x="24537" y="69731"/>
                </a:cubicBezTo>
                <a:cubicBezTo>
                  <a:pt x="24506" y="69671"/>
                  <a:pt x="24506" y="69671"/>
                  <a:pt x="24475" y="69671"/>
                </a:cubicBezTo>
                <a:cubicBezTo>
                  <a:pt x="24443" y="69611"/>
                  <a:pt x="24443" y="69611"/>
                  <a:pt x="24443" y="69552"/>
                </a:cubicBezTo>
                <a:cubicBezTo>
                  <a:pt x="24412" y="69492"/>
                  <a:pt x="24412" y="69492"/>
                  <a:pt x="24412" y="69432"/>
                </a:cubicBezTo>
                <a:cubicBezTo>
                  <a:pt x="24412" y="69373"/>
                  <a:pt x="24381" y="69313"/>
                  <a:pt x="24381" y="69313"/>
                </a:cubicBezTo>
                <a:cubicBezTo>
                  <a:pt x="24381" y="69253"/>
                  <a:pt x="24381" y="69194"/>
                  <a:pt x="24412" y="69194"/>
                </a:cubicBezTo>
                <a:cubicBezTo>
                  <a:pt x="24412" y="69134"/>
                  <a:pt x="24412" y="69134"/>
                  <a:pt x="24443" y="69194"/>
                </a:cubicBezTo>
                <a:cubicBezTo>
                  <a:pt x="24443" y="69194"/>
                  <a:pt x="24443" y="69194"/>
                  <a:pt x="24475" y="69194"/>
                </a:cubicBezTo>
                <a:cubicBezTo>
                  <a:pt x="24475" y="69194"/>
                  <a:pt x="24506" y="69194"/>
                  <a:pt x="24506" y="69194"/>
                </a:cubicBezTo>
                <a:cubicBezTo>
                  <a:pt x="24506" y="69253"/>
                  <a:pt x="24537" y="69253"/>
                  <a:pt x="24568" y="69253"/>
                </a:cubicBezTo>
                <a:cubicBezTo>
                  <a:pt x="24568" y="69313"/>
                  <a:pt x="24600" y="69313"/>
                  <a:pt x="24600" y="69373"/>
                </a:cubicBezTo>
                <a:cubicBezTo>
                  <a:pt x="24631" y="69432"/>
                  <a:pt x="24631" y="69432"/>
                  <a:pt x="24662" y="69492"/>
                </a:cubicBezTo>
                <a:cubicBezTo>
                  <a:pt x="24693" y="69492"/>
                  <a:pt x="24693" y="69492"/>
                  <a:pt x="24725" y="69552"/>
                </a:cubicBezTo>
                <a:cubicBezTo>
                  <a:pt x="24725" y="69611"/>
                  <a:pt x="24756" y="69611"/>
                  <a:pt x="24756" y="69671"/>
                </a:cubicBezTo>
                <a:cubicBezTo>
                  <a:pt x="24756" y="69731"/>
                  <a:pt x="24787" y="69731"/>
                  <a:pt x="24787" y="69791"/>
                </a:cubicBezTo>
                <a:cubicBezTo>
                  <a:pt x="24787" y="69850"/>
                  <a:pt x="24756" y="69850"/>
                  <a:pt x="24725" y="69850"/>
                </a:cubicBezTo>
                <a:close/>
                <a:moveTo>
                  <a:pt x="28507" y="69970"/>
                </a:moveTo>
                <a:cubicBezTo>
                  <a:pt x="28507" y="69970"/>
                  <a:pt x="28507" y="70029"/>
                  <a:pt x="28507" y="70029"/>
                </a:cubicBezTo>
                <a:cubicBezTo>
                  <a:pt x="28507" y="70029"/>
                  <a:pt x="28476" y="70029"/>
                  <a:pt x="28444" y="70029"/>
                </a:cubicBezTo>
                <a:cubicBezTo>
                  <a:pt x="28444" y="70089"/>
                  <a:pt x="28413" y="70089"/>
                  <a:pt x="28444" y="70029"/>
                </a:cubicBezTo>
                <a:cubicBezTo>
                  <a:pt x="28444" y="70029"/>
                  <a:pt x="28444" y="69970"/>
                  <a:pt x="28444" y="69970"/>
                </a:cubicBezTo>
                <a:cubicBezTo>
                  <a:pt x="28444" y="69910"/>
                  <a:pt x="28444" y="69910"/>
                  <a:pt x="28444" y="69910"/>
                </a:cubicBezTo>
                <a:cubicBezTo>
                  <a:pt x="28476" y="69970"/>
                  <a:pt x="28507" y="69910"/>
                  <a:pt x="28507" y="69910"/>
                </a:cubicBezTo>
                <a:cubicBezTo>
                  <a:pt x="28507" y="69970"/>
                  <a:pt x="28507" y="69970"/>
                  <a:pt x="28507" y="69970"/>
                </a:cubicBezTo>
                <a:close/>
                <a:moveTo>
                  <a:pt x="28476" y="113910"/>
                </a:moveTo>
                <a:cubicBezTo>
                  <a:pt x="28476" y="113910"/>
                  <a:pt x="28476" y="113850"/>
                  <a:pt x="28476" y="113850"/>
                </a:cubicBezTo>
                <a:cubicBezTo>
                  <a:pt x="28476" y="113850"/>
                  <a:pt x="28444" y="113791"/>
                  <a:pt x="28476" y="113791"/>
                </a:cubicBezTo>
                <a:cubicBezTo>
                  <a:pt x="28476" y="113791"/>
                  <a:pt x="28476" y="113910"/>
                  <a:pt x="28476" y="113910"/>
                </a:cubicBezTo>
                <a:close/>
                <a:moveTo>
                  <a:pt x="29007" y="117194"/>
                </a:moveTo>
                <a:cubicBezTo>
                  <a:pt x="29007" y="117253"/>
                  <a:pt x="29007" y="117253"/>
                  <a:pt x="29007" y="117253"/>
                </a:cubicBezTo>
                <a:cubicBezTo>
                  <a:pt x="29007" y="117253"/>
                  <a:pt x="29007" y="117253"/>
                  <a:pt x="29007" y="117194"/>
                </a:cubicBezTo>
                <a:cubicBezTo>
                  <a:pt x="29007" y="117194"/>
                  <a:pt x="29007" y="117194"/>
                  <a:pt x="29007" y="117194"/>
                </a:cubicBezTo>
                <a:cubicBezTo>
                  <a:pt x="29007" y="117194"/>
                  <a:pt x="29038" y="117134"/>
                  <a:pt x="29038" y="117194"/>
                </a:cubicBezTo>
                <a:cubicBezTo>
                  <a:pt x="29038" y="117194"/>
                  <a:pt x="29038" y="117194"/>
                  <a:pt x="29007" y="117194"/>
                </a:cubicBezTo>
                <a:close/>
                <a:moveTo>
                  <a:pt x="29070" y="116597"/>
                </a:moveTo>
                <a:cubicBezTo>
                  <a:pt x="29038" y="116597"/>
                  <a:pt x="29038" y="116656"/>
                  <a:pt x="29038" y="116656"/>
                </a:cubicBezTo>
                <a:cubicBezTo>
                  <a:pt x="29007" y="116656"/>
                  <a:pt x="29007" y="116597"/>
                  <a:pt x="29007" y="116597"/>
                </a:cubicBezTo>
                <a:cubicBezTo>
                  <a:pt x="29007" y="116597"/>
                  <a:pt x="28976" y="116597"/>
                  <a:pt x="28976" y="116597"/>
                </a:cubicBezTo>
                <a:cubicBezTo>
                  <a:pt x="28976" y="116537"/>
                  <a:pt x="28976" y="116537"/>
                  <a:pt x="28976" y="116537"/>
                </a:cubicBezTo>
                <a:cubicBezTo>
                  <a:pt x="29007" y="116537"/>
                  <a:pt x="29007" y="116477"/>
                  <a:pt x="28976" y="116477"/>
                </a:cubicBezTo>
                <a:cubicBezTo>
                  <a:pt x="28976" y="116477"/>
                  <a:pt x="28976" y="116477"/>
                  <a:pt x="28945" y="116477"/>
                </a:cubicBezTo>
                <a:cubicBezTo>
                  <a:pt x="28945" y="116477"/>
                  <a:pt x="28945" y="116477"/>
                  <a:pt x="28913" y="116537"/>
                </a:cubicBezTo>
                <a:cubicBezTo>
                  <a:pt x="28913" y="116537"/>
                  <a:pt x="28913" y="116597"/>
                  <a:pt x="28913" y="116537"/>
                </a:cubicBezTo>
                <a:cubicBezTo>
                  <a:pt x="28913" y="116537"/>
                  <a:pt x="28882" y="116537"/>
                  <a:pt x="28882" y="116477"/>
                </a:cubicBezTo>
                <a:cubicBezTo>
                  <a:pt x="28882" y="116477"/>
                  <a:pt x="28882" y="116477"/>
                  <a:pt x="28913" y="116477"/>
                </a:cubicBezTo>
                <a:cubicBezTo>
                  <a:pt x="28913" y="116477"/>
                  <a:pt x="28913" y="116477"/>
                  <a:pt x="28913" y="116477"/>
                </a:cubicBezTo>
                <a:cubicBezTo>
                  <a:pt x="28945" y="116477"/>
                  <a:pt x="28945" y="116417"/>
                  <a:pt x="28945" y="116417"/>
                </a:cubicBezTo>
                <a:cubicBezTo>
                  <a:pt x="28945" y="116358"/>
                  <a:pt x="28976" y="116358"/>
                  <a:pt x="28976" y="116358"/>
                </a:cubicBezTo>
                <a:cubicBezTo>
                  <a:pt x="28976" y="116358"/>
                  <a:pt x="29007" y="116358"/>
                  <a:pt x="29007" y="116298"/>
                </a:cubicBezTo>
                <a:cubicBezTo>
                  <a:pt x="29038" y="116298"/>
                  <a:pt x="29007" y="116298"/>
                  <a:pt x="29007" y="116298"/>
                </a:cubicBezTo>
                <a:cubicBezTo>
                  <a:pt x="28976" y="116298"/>
                  <a:pt x="28945" y="116238"/>
                  <a:pt x="28945" y="116238"/>
                </a:cubicBezTo>
                <a:cubicBezTo>
                  <a:pt x="28976" y="116179"/>
                  <a:pt x="28976" y="116238"/>
                  <a:pt x="28976" y="116238"/>
                </a:cubicBezTo>
                <a:cubicBezTo>
                  <a:pt x="28976" y="116238"/>
                  <a:pt x="28976" y="116298"/>
                  <a:pt x="29007" y="116298"/>
                </a:cubicBezTo>
                <a:cubicBezTo>
                  <a:pt x="29007" y="116298"/>
                  <a:pt x="29007" y="116238"/>
                  <a:pt x="29007" y="116238"/>
                </a:cubicBezTo>
                <a:cubicBezTo>
                  <a:pt x="29038" y="116238"/>
                  <a:pt x="29038" y="116238"/>
                  <a:pt x="29038" y="116238"/>
                </a:cubicBezTo>
                <a:cubicBezTo>
                  <a:pt x="29070" y="116238"/>
                  <a:pt x="29070" y="116238"/>
                  <a:pt x="29070" y="116238"/>
                </a:cubicBezTo>
                <a:cubicBezTo>
                  <a:pt x="29070" y="116298"/>
                  <a:pt x="29101" y="116238"/>
                  <a:pt x="29101" y="116298"/>
                </a:cubicBezTo>
                <a:cubicBezTo>
                  <a:pt x="29101" y="116298"/>
                  <a:pt x="29132" y="116298"/>
                  <a:pt x="29132" y="116298"/>
                </a:cubicBezTo>
                <a:cubicBezTo>
                  <a:pt x="29132" y="116238"/>
                  <a:pt x="29132" y="116179"/>
                  <a:pt x="29101" y="116179"/>
                </a:cubicBezTo>
                <a:cubicBezTo>
                  <a:pt x="29101" y="116119"/>
                  <a:pt x="29070" y="116119"/>
                  <a:pt x="29070" y="116059"/>
                </a:cubicBezTo>
                <a:cubicBezTo>
                  <a:pt x="29038" y="116059"/>
                  <a:pt x="29007" y="116059"/>
                  <a:pt x="29007" y="116000"/>
                </a:cubicBezTo>
                <a:cubicBezTo>
                  <a:pt x="28976" y="116000"/>
                  <a:pt x="28976" y="116000"/>
                  <a:pt x="28976" y="116000"/>
                </a:cubicBezTo>
                <a:cubicBezTo>
                  <a:pt x="28945" y="116000"/>
                  <a:pt x="28945" y="116000"/>
                  <a:pt x="28945" y="116000"/>
                </a:cubicBezTo>
                <a:cubicBezTo>
                  <a:pt x="28913" y="115940"/>
                  <a:pt x="28976" y="116000"/>
                  <a:pt x="28976" y="116000"/>
                </a:cubicBezTo>
                <a:cubicBezTo>
                  <a:pt x="29038" y="116059"/>
                  <a:pt x="29070" y="116059"/>
                  <a:pt x="29101" y="116119"/>
                </a:cubicBezTo>
                <a:cubicBezTo>
                  <a:pt x="29132" y="116179"/>
                  <a:pt x="29163" y="116179"/>
                  <a:pt x="29163" y="116238"/>
                </a:cubicBezTo>
                <a:cubicBezTo>
                  <a:pt x="29163" y="116238"/>
                  <a:pt x="29195" y="116298"/>
                  <a:pt x="29163" y="116358"/>
                </a:cubicBezTo>
                <a:cubicBezTo>
                  <a:pt x="29163" y="116358"/>
                  <a:pt x="29132" y="116358"/>
                  <a:pt x="29132" y="116358"/>
                </a:cubicBezTo>
                <a:cubicBezTo>
                  <a:pt x="29101" y="116358"/>
                  <a:pt x="29101" y="116417"/>
                  <a:pt x="29101" y="116417"/>
                </a:cubicBezTo>
                <a:cubicBezTo>
                  <a:pt x="29101" y="116417"/>
                  <a:pt x="29101" y="116477"/>
                  <a:pt x="29070" y="116417"/>
                </a:cubicBezTo>
                <a:cubicBezTo>
                  <a:pt x="29070" y="116417"/>
                  <a:pt x="29101" y="116417"/>
                  <a:pt x="29101" y="116358"/>
                </a:cubicBezTo>
                <a:cubicBezTo>
                  <a:pt x="29070" y="116298"/>
                  <a:pt x="29038" y="116417"/>
                  <a:pt x="29038" y="116417"/>
                </a:cubicBezTo>
                <a:cubicBezTo>
                  <a:pt x="29007" y="116417"/>
                  <a:pt x="29007" y="116417"/>
                  <a:pt x="29007" y="116477"/>
                </a:cubicBezTo>
                <a:cubicBezTo>
                  <a:pt x="29007" y="116477"/>
                  <a:pt x="29007" y="116477"/>
                  <a:pt x="29007" y="116537"/>
                </a:cubicBezTo>
                <a:cubicBezTo>
                  <a:pt x="29007" y="116537"/>
                  <a:pt x="29007" y="116597"/>
                  <a:pt x="29038" y="116597"/>
                </a:cubicBezTo>
                <a:cubicBezTo>
                  <a:pt x="29038" y="116597"/>
                  <a:pt x="29038" y="116537"/>
                  <a:pt x="29038" y="116537"/>
                </a:cubicBezTo>
                <a:cubicBezTo>
                  <a:pt x="29070" y="116537"/>
                  <a:pt x="29070" y="116477"/>
                  <a:pt x="29070" y="116537"/>
                </a:cubicBezTo>
                <a:cubicBezTo>
                  <a:pt x="29070" y="116537"/>
                  <a:pt x="29070" y="116537"/>
                  <a:pt x="29070" y="116597"/>
                </a:cubicBezTo>
                <a:close/>
                <a:moveTo>
                  <a:pt x="29163" y="116656"/>
                </a:moveTo>
                <a:cubicBezTo>
                  <a:pt x="29163" y="116656"/>
                  <a:pt x="29163" y="116716"/>
                  <a:pt x="29163" y="116716"/>
                </a:cubicBezTo>
                <a:cubicBezTo>
                  <a:pt x="29132" y="116716"/>
                  <a:pt x="29132" y="116776"/>
                  <a:pt x="29132" y="116776"/>
                </a:cubicBezTo>
                <a:cubicBezTo>
                  <a:pt x="29132" y="116716"/>
                  <a:pt x="29132" y="116716"/>
                  <a:pt x="29163" y="116656"/>
                </a:cubicBezTo>
                <a:cubicBezTo>
                  <a:pt x="29163" y="116656"/>
                  <a:pt x="29163" y="116597"/>
                  <a:pt x="29163" y="116656"/>
                </a:cubicBezTo>
                <a:close/>
                <a:moveTo>
                  <a:pt x="29257" y="117074"/>
                </a:moveTo>
                <a:cubicBezTo>
                  <a:pt x="29257" y="117074"/>
                  <a:pt x="29226" y="117074"/>
                  <a:pt x="29226" y="117074"/>
                </a:cubicBezTo>
                <a:cubicBezTo>
                  <a:pt x="29226" y="117134"/>
                  <a:pt x="29195" y="117194"/>
                  <a:pt x="29163" y="117194"/>
                </a:cubicBezTo>
                <a:cubicBezTo>
                  <a:pt x="29163" y="117194"/>
                  <a:pt x="29163" y="117134"/>
                  <a:pt x="29163" y="117134"/>
                </a:cubicBezTo>
                <a:cubicBezTo>
                  <a:pt x="29163" y="117134"/>
                  <a:pt x="29163" y="117134"/>
                  <a:pt x="29132" y="117134"/>
                </a:cubicBezTo>
                <a:cubicBezTo>
                  <a:pt x="29132" y="117134"/>
                  <a:pt x="29132" y="117194"/>
                  <a:pt x="29132" y="117194"/>
                </a:cubicBezTo>
                <a:cubicBezTo>
                  <a:pt x="29101" y="117134"/>
                  <a:pt x="29132" y="117134"/>
                  <a:pt x="29132" y="117074"/>
                </a:cubicBezTo>
                <a:cubicBezTo>
                  <a:pt x="29132" y="117074"/>
                  <a:pt x="29132" y="117074"/>
                  <a:pt x="29101" y="117074"/>
                </a:cubicBezTo>
                <a:cubicBezTo>
                  <a:pt x="29101" y="117074"/>
                  <a:pt x="29101" y="117074"/>
                  <a:pt x="29101" y="117014"/>
                </a:cubicBezTo>
                <a:cubicBezTo>
                  <a:pt x="29101" y="117014"/>
                  <a:pt x="29070" y="117014"/>
                  <a:pt x="29070" y="116955"/>
                </a:cubicBezTo>
                <a:cubicBezTo>
                  <a:pt x="29070" y="116955"/>
                  <a:pt x="29101" y="116955"/>
                  <a:pt x="29132" y="116955"/>
                </a:cubicBezTo>
                <a:cubicBezTo>
                  <a:pt x="29132" y="116895"/>
                  <a:pt x="29132" y="116955"/>
                  <a:pt x="29163" y="116895"/>
                </a:cubicBezTo>
                <a:cubicBezTo>
                  <a:pt x="29163" y="116895"/>
                  <a:pt x="29195" y="116895"/>
                  <a:pt x="29195" y="116895"/>
                </a:cubicBezTo>
                <a:cubicBezTo>
                  <a:pt x="29195" y="116955"/>
                  <a:pt x="29195" y="116955"/>
                  <a:pt x="29195" y="117014"/>
                </a:cubicBezTo>
                <a:cubicBezTo>
                  <a:pt x="29195" y="117014"/>
                  <a:pt x="29195" y="117014"/>
                  <a:pt x="29226" y="117014"/>
                </a:cubicBezTo>
                <a:cubicBezTo>
                  <a:pt x="29226" y="117014"/>
                  <a:pt x="29257" y="117014"/>
                  <a:pt x="29257" y="117014"/>
                </a:cubicBezTo>
                <a:cubicBezTo>
                  <a:pt x="29257" y="117014"/>
                  <a:pt x="29288" y="117014"/>
                  <a:pt x="29288" y="117014"/>
                </a:cubicBezTo>
                <a:cubicBezTo>
                  <a:pt x="29288" y="117014"/>
                  <a:pt x="29257" y="117074"/>
                  <a:pt x="29257" y="117074"/>
                </a:cubicBezTo>
                <a:close/>
                <a:moveTo>
                  <a:pt x="29413" y="117014"/>
                </a:moveTo>
                <a:cubicBezTo>
                  <a:pt x="29413" y="117014"/>
                  <a:pt x="29382" y="117014"/>
                  <a:pt x="29382" y="117014"/>
                </a:cubicBezTo>
                <a:cubicBezTo>
                  <a:pt x="29382" y="117014"/>
                  <a:pt x="29413" y="117014"/>
                  <a:pt x="29413" y="117014"/>
                </a:cubicBezTo>
                <a:cubicBezTo>
                  <a:pt x="29445" y="117014"/>
                  <a:pt x="29445" y="117014"/>
                  <a:pt x="29445" y="117014"/>
                </a:cubicBezTo>
                <a:cubicBezTo>
                  <a:pt x="29445" y="117014"/>
                  <a:pt x="29476" y="117014"/>
                  <a:pt x="29476" y="117014"/>
                </a:cubicBezTo>
                <a:cubicBezTo>
                  <a:pt x="29445" y="117014"/>
                  <a:pt x="29445" y="117014"/>
                  <a:pt x="29413" y="117014"/>
                </a:cubicBezTo>
                <a:close/>
                <a:moveTo>
                  <a:pt x="29351" y="117791"/>
                </a:moveTo>
                <a:cubicBezTo>
                  <a:pt x="29351" y="117791"/>
                  <a:pt x="29382" y="117850"/>
                  <a:pt x="29382" y="117850"/>
                </a:cubicBezTo>
                <a:cubicBezTo>
                  <a:pt x="29382" y="117850"/>
                  <a:pt x="29382" y="117791"/>
                  <a:pt x="29413" y="117791"/>
                </a:cubicBezTo>
                <a:cubicBezTo>
                  <a:pt x="29413" y="117791"/>
                  <a:pt x="29413" y="117731"/>
                  <a:pt x="29413" y="117731"/>
                </a:cubicBezTo>
                <a:cubicBezTo>
                  <a:pt x="29476" y="117791"/>
                  <a:pt x="29351" y="117910"/>
                  <a:pt x="29351" y="117791"/>
                </a:cubicBezTo>
                <a:close/>
                <a:moveTo>
                  <a:pt x="36978" y="98746"/>
                </a:moveTo>
                <a:cubicBezTo>
                  <a:pt x="36978" y="98746"/>
                  <a:pt x="36947" y="98746"/>
                  <a:pt x="36947" y="98746"/>
                </a:cubicBezTo>
                <a:cubicBezTo>
                  <a:pt x="36915" y="98746"/>
                  <a:pt x="36915" y="98746"/>
                  <a:pt x="36915" y="98746"/>
                </a:cubicBezTo>
                <a:cubicBezTo>
                  <a:pt x="36915" y="98805"/>
                  <a:pt x="36915" y="98805"/>
                  <a:pt x="36947" y="98805"/>
                </a:cubicBezTo>
                <a:cubicBezTo>
                  <a:pt x="36947" y="98865"/>
                  <a:pt x="36947" y="98925"/>
                  <a:pt x="36947" y="98985"/>
                </a:cubicBezTo>
                <a:cubicBezTo>
                  <a:pt x="36915" y="99044"/>
                  <a:pt x="36915" y="99044"/>
                  <a:pt x="36884" y="99104"/>
                </a:cubicBezTo>
                <a:cubicBezTo>
                  <a:pt x="36884" y="99104"/>
                  <a:pt x="36853" y="99164"/>
                  <a:pt x="36853" y="99164"/>
                </a:cubicBezTo>
                <a:cubicBezTo>
                  <a:pt x="36853" y="99223"/>
                  <a:pt x="36853" y="99283"/>
                  <a:pt x="36822" y="99283"/>
                </a:cubicBezTo>
                <a:cubicBezTo>
                  <a:pt x="36822" y="99283"/>
                  <a:pt x="36790" y="99283"/>
                  <a:pt x="36759" y="99283"/>
                </a:cubicBezTo>
                <a:cubicBezTo>
                  <a:pt x="36759" y="99343"/>
                  <a:pt x="36728" y="99402"/>
                  <a:pt x="36728" y="99462"/>
                </a:cubicBezTo>
                <a:cubicBezTo>
                  <a:pt x="36728" y="99522"/>
                  <a:pt x="36728" y="99522"/>
                  <a:pt x="36728" y="99582"/>
                </a:cubicBezTo>
                <a:cubicBezTo>
                  <a:pt x="36697" y="99641"/>
                  <a:pt x="36665" y="99701"/>
                  <a:pt x="36665" y="99701"/>
                </a:cubicBezTo>
                <a:cubicBezTo>
                  <a:pt x="36634" y="99761"/>
                  <a:pt x="36603" y="99761"/>
                  <a:pt x="36603" y="99820"/>
                </a:cubicBezTo>
                <a:cubicBezTo>
                  <a:pt x="36572" y="99820"/>
                  <a:pt x="36540" y="99880"/>
                  <a:pt x="36509" y="99880"/>
                </a:cubicBezTo>
                <a:cubicBezTo>
                  <a:pt x="36509" y="99880"/>
                  <a:pt x="36478" y="99820"/>
                  <a:pt x="36478" y="99820"/>
                </a:cubicBezTo>
                <a:cubicBezTo>
                  <a:pt x="36446" y="99820"/>
                  <a:pt x="36446" y="99820"/>
                  <a:pt x="36446" y="99820"/>
                </a:cubicBezTo>
                <a:cubicBezTo>
                  <a:pt x="36446" y="99880"/>
                  <a:pt x="36446" y="99880"/>
                  <a:pt x="36446" y="99880"/>
                </a:cubicBezTo>
                <a:cubicBezTo>
                  <a:pt x="36446" y="99940"/>
                  <a:pt x="36446" y="99940"/>
                  <a:pt x="36446" y="99940"/>
                </a:cubicBezTo>
                <a:cubicBezTo>
                  <a:pt x="36446" y="100000"/>
                  <a:pt x="36446" y="100059"/>
                  <a:pt x="36446" y="100000"/>
                </a:cubicBezTo>
                <a:cubicBezTo>
                  <a:pt x="36415" y="100000"/>
                  <a:pt x="36446" y="99940"/>
                  <a:pt x="36446" y="99940"/>
                </a:cubicBezTo>
                <a:cubicBezTo>
                  <a:pt x="36415" y="99880"/>
                  <a:pt x="36415" y="99880"/>
                  <a:pt x="36384" y="99820"/>
                </a:cubicBezTo>
                <a:cubicBezTo>
                  <a:pt x="36384" y="99761"/>
                  <a:pt x="36415" y="99701"/>
                  <a:pt x="36446" y="99701"/>
                </a:cubicBezTo>
                <a:cubicBezTo>
                  <a:pt x="36446" y="99701"/>
                  <a:pt x="36478" y="99701"/>
                  <a:pt x="36478" y="99701"/>
                </a:cubicBezTo>
                <a:cubicBezTo>
                  <a:pt x="36478" y="99701"/>
                  <a:pt x="36478" y="99641"/>
                  <a:pt x="36478" y="99641"/>
                </a:cubicBezTo>
                <a:cubicBezTo>
                  <a:pt x="36478" y="99582"/>
                  <a:pt x="36478" y="99522"/>
                  <a:pt x="36509" y="99462"/>
                </a:cubicBezTo>
                <a:cubicBezTo>
                  <a:pt x="36509" y="99462"/>
                  <a:pt x="36540" y="99402"/>
                  <a:pt x="36572" y="99402"/>
                </a:cubicBezTo>
                <a:cubicBezTo>
                  <a:pt x="36603" y="99343"/>
                  <a:pt x="36634" y="99343"/>
                  <a:pt x="36634" y="99343"/>
                </a:cubicBezTo>
                <a:cubicBezTo>
                  <a:pt x="36665" y="99283"/>
                  <a:pt x="36665" y="99283"/>
                  <a:pt x="36665" y="99283"/>
                </a:cubicBezTo>
                <a:cubicBezTo>
                  <a:pt x="36665" y="99283"/>
                  <a:pt x="36665" y="99223"/>
                  <a:pt x="36665" y="99223"/>
                </a:cubicBezTo>
                <a:cubicBezTo>
                  <a:pt x="36697" y="99164"/>
                  <a:pt x="36697" y="99164"/>
                  <a:pt x="36697" y="99104"/>
                </a:cubicBezTo>
                <a:cubicBezTo>
                  <a:pt x="36697" y="99044"/>
                  <a:pt x="36697" y="99044"/>
                  <a:pt x="36697" y="98985"/>
                </a:cubicBezTo>
                <a:cubicBezTo>
                  <a:pt x="36728" y="98985"/>
                  <a:pt x="36728" y="98985"/>
                  <a:pt x="36728" y="99044"/>
                </a:cubicBezTo>
                <a:cubicBezTo>
                  <a:pt x="36728" y="99044"/>
                  <a:pt x="36728" y="99104"/>
                  <a:pt x="36728" y="99104"/>
                </a:cubicBezTo>
                <a:cubicBezTo>
                  <a:pt x="36759" y="99044"/>
                  <a:pt x="36759" y="99044"/>
                  <a:pt x="36759" y="98985"/>
                </a:cubicBezTo>
                <a:cubicBezTo>
                  <a:pt x="36759" y="98985"/>
                  <a:pt x="36728" y="98925"/>
                  <a:pt x="36728" y="98865"/>
                </a:cubicBezTo>
                <a:cubicBezTo>
                  <a:pt x="36728" y="98805"/>
                  <a:pt x="36759" y="98805"/>
                  <a:pt x="36790" y="98746"/>
                </a:cubicBezTo>
                <a:cubicBezTo>
                  <a:pt x="36822" y="98746"/>
                  <a:pt x="36759" y="98746"/>
                  <a:pt x="36759" y="98686"/>
                </a:cubicBezTo>
                <a:cubicBezTo>
                  <a:pt x="36759" y="98626"/>
                  <a:pt x="36759" y="98626"/>
                  <a:pt x="36790" y="98686"/>
                </a:cubicBezTo>
                <a:cubicBezTo>
                  <a:pt x="36790" y="98686"/>
                  <a:pt x="36790" y="98686"/>
                  <a:pt x="36822" y="98686"/>
                </a:cubicBezTo>
                <a:cubicBezTo>
                  <a:pt x="36822" y="98686"/>
                  <a:pt x="36853" y="98686"/>
                  <a:pt x="36884" y="98686"/>
                </a:cubicBezTo>
                <a:cubicBezTo>
                  <a:pt x="36915" y="98686"/>
                  <a:pt x="36915" y="98686"/>
                  <a:pt x="36947" y="98686"/>
                </a:cubicBezTo>
                <a:cubicBezTo>
                  <a:pt x="36947" y="98686"/>
                  <a:pt x="36947" y="98686"/>
                  <a:pt x="36978" y="98686"/>
                </a:cubicBezTo>
                <a:cubicBezTo>
                  <a:pt x="36978" y="98686"/>
                  <a:pt x="36978" y="98746"/>
                  <a:pt x="36978" y="98746"/>
                </a:cubicBezTo>
                <a:close/>
                <a:moveTo>
                  <a:pt x="29351" y="118507"/>
                </a:moveTo>
                <a:cubicBezTo>
                  <a:pt x="29351" y="118507"/>
                  <a:pt x="29382" y="118507"/>
                  <a:pt x="29382" y="118567"/>
                </a:cubicBezTo>
                <a:cubicBezTo>
                  <a:pt x="29382" y="118567"/>
                  <a:pt x="29413" y="118567"/>
                  <a:pt x="29413" y="118507"/>
                </a:cubicBezTo>
                <a:cubicBezTo>
                  <a:pt x="29445" y="118447"/>
                  <a:pt x="29413" y="118447"/>
                  <a:pt x="29382" y="118447"/>
                </a:cubicBezTo>
                <a:cubicBezTo>
                  <a:pt x="29382" y="118388"/>
                  <a:pt x="29351" y="118328"/>
                  <a:pt x="29382" y="118328"/>
                </a:cubicBezTo>
                <a:cubicBezTo>
                  <a:pt x="29413" y="118328"/>
                  <a:pt x="29413" y="118388"/>
                  <a:pt x="29413" y="118388"/>
                </a:cubicBezTo>
                <a:cubicBezTo>
                  <a:pt x="29413" y="118447"/>
                  <a:pt x="29413" y="118388"/>
                  <a:pt x="29445" y="118447"/>
                </a:cubicBezTo>
                <a:cubicBezTo>
                  <a:pt x="29476" y="118447"/>
                  <a:pt x="29445" y="118507"/>
                  <a:pt x="29507" y="118507"/>
                </a:cubicBezTo>
                <a:cubicBezTo>
                  <a:pt x="29507" y="118447"/>
                  <a:pt x="29538" y="118388"/>
                  <a:pt x="29570" y="118388"/>
                </a:cubicBezTo>
                <a:cubicBezTo>
                  <a:pt x="29601" y="118447"/>
                  <a:pt x="29601" y="118507"/>
                  <a:pt x="29601" y="118507"/>
                </a:cubicBezTo>
                <a:cubicBezTo>
                  <a:pt x="29632" y="118567"/>
                  <a:pt x="29632" y="118626"/>
                  <a:pt x="29632" y="118626"/>
                </a:cubicBezTo>
                <a:cubicBezTo>
                  <a:pt x="29663" y="118686"/>
                  <a:pt x="29663" y="118567"/>
                  <a:pt x="29695" y="118567"/>
                </a:cubicBezTo>
                <a:cubicBezTo>
                  <a:pt x="29695" y="118507"/>
                  <a:pt x="29695" y="118447"/>
                  <a:pt x="29695" y="118388"/>
                </a:cubicBezTo>
                <a:cubicBezTo>
                  <a:pt x="29695" y="118388"/>
                  <a:pt x="29695" y="118328"/>
                  <a:pt x="29663" y="118328"/>
                </a:cubicBezTo>
                <a:cubicBezTo>
                  <a:pt x="29632" y="118328"/>
                  <a:pt x="29632" y="118388"/>
                  <a:pt x="29601" y="118388"/>
                </a:cubicBezTo>
                <a:cubicBezTo>
                  <a:pt x="29601" y="118328"/>
                  <a:pt x="29632" y="118328"/>
                  <a:pt x="29601" y="118268"/>
                </a:cubicBezTo>
                <a:cubicBezTo>
                  <a:pt x="29601" y="118268"/>
                  <a:pt x="29570" y="118268"/>
                  <a:pt x="29538" y="118268"/>
                </a:cubicBezTo>
                <a:cubicBezTo>
                  <a:pt x="29538" y="118268"/>
                  <a:pt x="29507" y="118208"/>
                  <a:pt x="29507" y="118208"/>
                </a:cubicBezTo>
                <a:cubicBezTo>
                  <a:pt x="29476" y="118208"/>
                  <a:pt x="29476" y="118328"/>
                  <a:pt x="29445" y="118328"/>
                </a:cubicBezTo>
                <a:cubicBezTo>
                  <a:pt x="29445" y="118268"/>
                  <a:pt x="29445" y="118268"/>
                  <a:pt x="29476" y="118268"/>
                </a:cubicBezTo>
                <a:cubicBezTo>
                  <a:pt x="29476" y="118208"/>
                  <a:pt x="29476" y="118208"/>
                  <a:pt x="29476" y="118208"/>
                </a:cubicBezTo>
                <a:cubicBezTo>
                  <a:pt x="29476" y="118149"/>
                  <a:pt x="29445" y="118149"/>
                  <a:pt x="29445" y="118149"/>
                </a:cubicBezTo>
                <a:cubicBezTo>
                  <a:pt x="29413" y="118208"/>
                  <a:pt x="29413" y="118208"/>
                  <a:pt x="29413" y="118208"/>
                </a:cubicBezTo>
                <a:cubicBezTo>
                  <a:pt x="29382" y="118208"/>
                  <a:pt x="29413" y="118149"/>
                  <a:pt x="29382" y="118149"/>
                </a:cubicBezTo>
                <a:cubicBezTo>
                  <a:pt x="29382" y="118149"/>
                  <a:pt x="29382" y="118149"/>
                  <a:pt x="29382" y="118149"/>
                </a:cubicBezTo>
                <a:cubicBezTo>
                  <a:pt x="29351" y="118149"/>
                  <a:pt x="29351" y="118149"/>
                  <a:pt x="29351" y="118149"/>
                </a:cubicBezTo>
                <a:cubicBezTo>
                  <a:pt x="29320" y="118208"/>
                  <a:pt x="29320" y="118208"/>
                  <a:pt x="29320" y="118208"/>
                </a:cubicBezTo>
                <a:cubicBezTo>
                  <a:pt x="29288" y="118208"/>
                  <a:pt x="29257" y="118149"/>
                  <a:pt x="29257" y="118208"/>
                </a:cubicBezTo>
                <a:cubicBezTo>
                  <a:pt x="29257" y="118268"/>
                  <a:pt x="29288" y="118268"/>
                  <a:pt x="29288" y="118328"/>
                </a:cubicBezTo>
                <a:cubicBezTo>
                  <a:pt x="29288" y="118388"/>
                  <a:pt x="29320" y="118388"/>
                  <a:pt x="29351" y="118447"/>
                </a:cubicBezTo>
                <a:cubicBezTo>
                  <a:pt x="29351" y="118447"/>
                  <a:pt x="29351" y="118447"/>
                  <a:pt x="29351" y="118507"/>
                </a:cubicBezTo>
                <a:close/>
                <a:moveTo>
                  <a:pt x="24537" y="69552"/>
                </a:moveTo>
                <a:cubicBezTo>
                  <a:pt x="24506" y="69552"/>
                  <a:pt x="24506" y="69492"/>
                  <a:pt x="24475" y="69492"/>
                </a:cubicBezTo>
                <a:cubicBezTo>
                  <a:pt x="24475" y="69492"/>
                  <a:pt x="24475" y="69552"/>
                  <a:pt x="24506" y="69552"/>
                </a:cubicBezTo>
                <a:cubicBezTo>
                  <a:pt x="24506" y="69552"/>
                  <a:pt x="24506" y="69552"/>
                  <a:pt x="24506" y="69611"/>
                </a:cubicBezTo>
                <a:cubicBezTo>
                  <a:pt x="24537" y="69611"/>
                  <a:pt x="24537" y="69611"/>
                  <a:pt x="24537" y="69611"/>
                </a:cubicBezTo>
                <a:cubicBezTo>
                  <a:pt x="24537" y="69671"/>
                  <a:pt x="24537" y="69611"/>
                  <a:pt x="24537" y="69611"/>
                </a:cubicBezTo>
                <a:cubicBezTo>
                  <a:pt x="24537" y="69611"/>
                  <a:pt x="24537" y="69552"/>
                  <a:pt x="24537" y="69552"/>
                </a:cubicBezTo>
                <a:close/>
                <a:moveTo>
                  <a:pt x="28601" y="116238"/>
                </a:moveTo>
                <a:cubicBezTo>
                  <a:pt x="28632" y="116238"/>
                  <a:pt x="28632" y="116238"/>
                  <a:pt x="28663" y="116238"/>
                </a:cubicBezTo>
                <a:cubicBezTo>
                  <a:pt x="28663" y="116238"/>
                  <a:pt x="28632" y="116179"/>
                  <a:pt x="28632" y="116179"/>
                </a:cubicBezTo>
                <a:cubicBezTo>
                  <a:pt x="28632" y="116179"/>
                  <a:pt x="28632" y="116119"/>
                  <a:pt x="28632" y="116119"/>
                </a:cubicBezTo>
                <a:cubicBezTo>
                  <a:pt x="28632" y="116059"/>
                  <a:pt x="28569" y="116000"/>
                  <a:pt x="28569" y="116059"/>
                </a:cubicBezTo>
                <a:cubicBezTo>
                  <a:pt x="28569" y="116119"/>
                  <a:pt x="28569" y="116119"/>
                  <a:pt x="28569" y="116119"/>
                </a:cubicBezTo>
                <a:cubicBezTo>
                  <a:pt x="28538" y="116119"/>
                  <a:pt x="28538" y="116119"/>
                  <a:pt x="28538" y="116119"/>
                </a:cubicBezTo>
                <a:cubicBezTo>
                  <a:pt x="28538" y="116119"/>
                  <a:pt x="28538" y="116179"/>
                  <a:pt x="28538" y="116179"/>
                </a:cubicBezTo>
                <a:cubicBezTo>
                  <a:pt x="28569" y="116179"/>
                  <a:pt x="28569" y="116179"/>
                  <a:pt x="28601" y="116179"/>
                </a:cubicBezTo>
                <a:cubicBezTo>
                  <a:pt x="28601" y="116179"/>
                  <a:pt x="28601" y="116238"/>
                  <a:pt x="28601" y="116238"/>
                </a:cubicBezTo>
                <a:close/>
                <a:moveTo>
                  <a:pt x="24506" y="43940"/>
                </a:moveTo>
                <a:cubicBezTo>
                  <a:pt x="24506" y="43940"/>
                  <a:pt x="24506" y="43940"/>
                  <a:pt x="24506" y="43940"/>
                </a:cubicBezTo>
                <a:cubicBezTo>
                  <a:pt x="24506" y="43940"/>
                  <a:pt x="24506" y="44000"/>
                  <a:pt x="24475" y="44000"/>
                </a:cubicBezTo>
                <a:cubicBezTo>
                  <a:pt x="24475" y="44000"/>
                  <a:pt x="24475" y="44059"/>
                  <a:pt x="24506" y="44000"/>
                </a:cubicBezTo>
                <a:cubicBezTo>
                  <a:pt x="24506" y="44000"/>
                  <a:pt x="24537" y="44000"/>
                  <a:pt x="24537" y="43940"/>
                </a:cubicBezTo>
                <a:cubicBezTo>
                  <a:pt x="24537" y="43940"/>
                  <a:pt x="24537" y="43880"/>
                  <a:pt x="24506" y="43940"/>
                </a:cubicBezTo>
                <a:close/>
                <a:moveTo>
                  <a:pt x="28507" y="112059"/>
                </a:moveTo>
                <a:cubicBezTo>
                  <a:pt x="28507" y="112059"/>
                  <a:pt x="28476" y="112119"/>
                  <a:pt x="28476" y="112119"/>
                </a:cubicBezTo>
                <a:cubicBezTo>
                  <a:pt x="28507" y="112119"/>
                  <a:pt x="28507" y="112119"/>
                  <a:pt x="28507" y="112119"/>
                </a:cubicBezTo>
                <a:cubicBezTo>
                  <a:pt x="28538" y="112119"/>
                  <a:pt x="28538" y="112059"/>
                  <a:pt x="28507" y="112059"/>
                </a:cubicBezTo>
                <a:close/>
                <a:moveTo>
                  <a:pt x="31070" y="119223"/>
                </a:moveTo>
                <a:cubicBezTo>
                  <a:pt x="31039" y="119223"/>
                  <a:pt x="31008" y="119164"/>
                  <a:pt x="30976" y="119164"/>
                </a:cubicBezTo>
                <a:cubicBezTo>
                  <a:pt x="30976" y="119164"/>
                  <a:pt x="30945" y="119164"/>
                  <a:pt x="30945" y="119104"/>
                </a:cubicBezTo>
                <a:cubicBezTo>
                  <a:pt x="30914" y="119104"/>
                  <a:pt x="30883" y="119104"/>
                  <a:pt x="30851" y="119104"/>
                </a:cubicBezTo>
                <a:cubicBezTo>
                  <a:pt x="30789" y="119164"/>
                  <a:pt x="30758" y="119104"/>
                  <a:pt x="30695" y="119104"/>
                </a:cubicBezTo>
                <a:cubicBezTo>
                  <a:pt x="30695" y="119104"/>
                  <a:pt x="30632" y="119104"/>
                  <a:pt x="30664" y="119164"/>
                </a:cubicBezTo>
                <a:cubicBezTo>
                  <a:pt x="30695" y="119223"/>
                  <a:pt x="30695" y="119223"/>
                  <a:pt x="30695" y="119283"/>
                </a:cubicBezTo>
                <a:cubicBezTo>
                  <a:pt x="30695" y="119343"/>
                  <a:pt x="30695" y="119402"/>
                  <a:pt x="30726" y="119402"/>
                </a:cubicBezTo>
                <a:cubicBezTo>
                  <a:pt x="30758" y="119402"/>
                  <a:pt x="30789" y="119402"/>
                  <a:pt x="30820" y="119402"/>
                </a:cubicBezTo>
                <a:cubicBezTo>
                  <a:pt x="30820" y="119402"/>
                  <a:pt x="30820" y="119462"/>
                  <a:pt x="30820" y="119462"/>
                </a:cubicBezTo>
                <a:cubicBezTo>
                  <a:pt x="30851" y="119462"/>
                  <a:pt x="30851" y="119462"/>
                  <a:pt x="30851" y="119462"/>
                </a:cubicBezTo>
                <a:cubicBezTo>
                  <a:pt x="30883" y="119462"/>
                  <a:pt x="30883" y="119462"/>
                  <a:pt x="30914" y="119462"/>
                </a:cubicBezTo>
                <a:cubicBezTo>
                  <a:pt x="30914" y="119402"/>
                  <a:pt x="30914" y="119402"/>
                  <a:pt x="30914" y="119402"/>
                </a:cubicBezTo>
                <a:cubicBezTo>
                  <a:pt x="30945" y="119343"/>
                  <a:pt x="30976" y="119402"/>
                  <a:pt x="30976" y="119462"/>
                </a:cubicBezTo>
                <a:cubicBezTo>
                  <a:pt x="30976" y="119522"/>
                  <a:pt x="30976" y="119522"/>
                  <a:pt x="31008" y="119522"/>
                </a:cubicBezTo>
                <a:cubicBezTo>
                  <a:pt x="31039" y="119522"/>
                  <a:pt x="31039" y="119462"/>
                  <a:pt x="31039" y="119462"/>
                </a:cubicBezTo>
                <a:cubicBezTo>
                  <a:pt x="31070" y="119462"/>
                  <a:pt x="31070" y="119462"/>
                  <a:pt x="31070" y="119462"/>
                </a:cubicBezTo>
                <a:cubicBezTo>
                  <a:pt x="31101" y="119402"/>
                  <a:pt x="31101" y="119343"/>
                  <a:pt x="31101" y="119343"/>
                </a:cubicBezTo>
                <a:cubicBezTo>
                  <a:pt x="31101" y="119283"/>
                  <a:pt x="31070" y="119283"/>
                  <a:pt x="31070" y="119223"/>
                </a:cubicBezTo>
                <a:close/>
                <a:moveTo>
                  <a:pt x="31008" y="119820"/>
                </a:moveTo>
                <a:cubicBezTo>
                  <a:pt x="31008" y="119820"/>
                  <a:pt x="31008" y="119761"/>
                  <a:pt x="30976" y="119761"/>
                </a:cubicBezTo>
                <a:cubicBezTo>
                  <a:pt x="30976" y="119761"/>
                  <a:pt x="30976" y="119761"/>
                  <a:pt x="30976" y="119820"/>
                </a:cubicBezTo>
                <a:cubicBezTo>
                  <a:pt x="30976" y="119820"/>
                  <a:pt x="30976" y="119820"/>
                  <a:pt x="30976" y="119820"/>
                </a:cubicBezTo>
                <a:cubicBezTo>
                  <a:pt x="30976" y="119880"/>
                  <a:pt x="30945" y="119820"/>
                  <a:pt x="30945" y="119820"/>
                </a:cubicBezTo>
                <a:cubicBezTo>
                  <a:pt x="30914" y="119820"/>
                  <a:pt x="30914" y="119880"/>
                  <a:pt x="30945" y="119940"/>
                </a:cubicBezTo>
                <a:cubicBezTo>
                  <a:pt x="30945" y="119940"/>
                  <a:pt x="30976" y="119880"/>
                  <a:pt x="31008" y="119940"/>
                </a:cubicBezTo>
                <a:cubicBezTo>
                  <a:pt x="31008" y="119940"/>
                  <a:pt x="31008" y="120000"/>
                  <a:pt x="31039" y="119940"/>
                </a:cubicBezTo>
                <a:cubicBezTo>
                  <a:pt x="31039" y="119940"/>
                  <a:pt x="31039" y="119880"/>
                  <a:pt x="31039" y="119880"/>
                </a:cubicBezTo>
                <a:cubicBezTo>
                  <a:pt x="31008" y="119880"/>
                  <a:pt x="31008" y="119820"/>
                  <a:pt x="31008" y="119820"/>
                </a:cubicBezTo>
                <a:close/>
                <a:moveTo>
                  <a:pt x="31133" y="119462"/>
                </a:moveTo>
                <a:cubicBezTo>
                  <a:pt x="31101" y="119462"/>
                  <a:pt x="31101" y="119522"/>
                  <a:pt x="31133" y="119522"/>
                </a:cubicBezTo>
                <a:cubicBezTo>
                  <a:pt x="31164" y="119462"/>
                  <a:pt x="31164" y="119402"/>
                  <a:pt x="31133" y="119462"/>
                </a:cubicBezTo>
                <a:close/>
                <a:moveTo>
                  <a:pt x="29945" y="119223"/>
                </a:moveTo>
                <a:cubicBezTo>
                  <a:pt x="29914" y="119223"/>
                  <a:pt x="29882" y="119283"/>
                  <a:pt x="29882" y="119223"/>
                </a:cubicBezTo>
                <a:cubicBezTo>
                  <a:pt x="29882" y="119164"/>
                  <a:pt x="29945" y="119164"/>
                  <a:pt x="29882" y="119164"/>
                </a:cubicBezTo>
                <a:cubicBezTo>
                  <a:pt x="29851" y="119104"/>
                  <a:pt x="29851" y="119164"/>
                  <a:pt x="29820" y="119164"/>
                </a:cubicBezTo>
                <a:cubicBezTo>
                  <a:pt x="29789" y="119164"/>
                  <a:pt x="29757" y="119164"/>
                  <a:pt x="29757" y="119164"/>
                </a:cubicBezTo>
                <a:cubicBezTo>
                  <a:pt x="29726" y="119104"/>
                  <a:pt x="29726" y="119104"/>
                  <a:pt x="29695" y="119104"/>
                </a:cubicBezTo>
                <a:cubicBezTo>
                  <a:pt x="29695" y="119104"/>
                  <a:pt x="29663" y="119104"/>
                  <a:pt x="29663" y="119044"/>
                </a:cubicBezTo>
                <a:cubicBezTo>
                  <a:pt x="29632" y="119044"/>
                  <a:pt x="29632" y="119044"/>
                  <a:pt x="29632" y="119044"/>
                </a:cubicBezTo>
                <a:cubicBezTo>
                  <a:pt x="29601" y="119044"/>
                  <a:pt x="29570" y="119044"/>
                  <a:pt x="29570" y="119104"/>
                </a:cubicBezTo>
                <a:cubicBezTo>
                  <a:pt x="29570" y="119104"/>
                  <a:pt x="29570" y="119223"/>
                  <a:pt x="29601" y="119164"/>
                </a:cubicBezTo>
                <a:cubicBezTo>
                  <a:pt x="29601" y="119164"/>
                  <a:pt x="29601" y="119104"/>
                  <a:pt x="29601" y="119104"/>
                </a:cubicBezTo>
                <a:cubicBezTo>
                  <a:pt x="29632" y="119104"/>
                  <a:pt x="29632" y="119104"/>
                  <a:pt x="29663" y="119104"/>
                </a:cubicBezTo>
                <a:cubicBezTo>
                  <a:pt x="29663" y="119164"/>
                  <a:pt x="29695" y="119164"/>
                  <a:pt x="29695" y="119164"/>
                </a:cubicBezTo>
                <a:cubicBezTo>
                  <a:pt x="29726" y="119164"/>
                  <a:pt x="29726" y="119223"/>
                  <a:pt x="29757" y="119223"/>
                </a:cubicBezTo>
                <a:cubicBezTo>
                  <a:pt x="29757" y="119223"/>
                  <a:pt x="29757" y="119223"/>
                  <a:pt x="29789" y="119223"/>
                </a:cubicBezTo>
                <a:cubicBezTo>
                  <a:pt x="29789" y="119283"/>
                  <a:pt x="29789" y="119283"/>
                  <a:pt x="29820" y="119283"/>
                </a:cubicBezTo>
                <a:cubicBezTo>
                  <a:pt x="29820" y="119283"/>
                  <a:pt x="29851" y="119283"/>
                  <a:pt x="29882" y="119343"/>
                </a:cubicBezTo>
                <a:cubicBezTo>
                  <a:pt x="29914" y="119343"/>
                  <a:pt x="29914" y="119402"/>
                  <a:pt x="29945" y="119343"/>
                </a:cubicBezTo>
                <a:cubicBezTo>
                  <a:pt x="29945" y="119343"/>
                  <a:pt x="29945" y="119343"/>
                  <a:pt x="29945" y="119283"/>
                </a:cubicBezTo>
                <a:cubicBezTo>
                  <a:pt x="29976" y="119283"/>
                  <a:pt x="29945" y="119223"/>
                  <a:pt x="29945" y="119223"/>
                </a:cubicBezTo>
                <a:close/>
                <a:moveTo>
                  <a:pt x="34415" y="116119"/>
                </a:moveTo>
                <a:cubicBezTo>
                  <a:pt x="34415" y="116119"/>
                  <a:pt x="34383" y="116059"/>
                  <a:pt x="34383" y="116059"/>
                </a:cubicBezTo>
                <a:cubicBezTo>
                  <a:pt x="34383" y="116059"/>
                  <a:pt x="34383" y="116059"/>
                  <a:pt x="34352" y="116059"/>
                </a:cubicBezTo>
                <a:cubicBezTo>
                  <a:pt x="34352" y="116059"/>
                  <a:pt x="34290" y="116059"/>
                  <a:pt x="34290" y="116000"/>
                </a:cubicBezTo>
                <a:cubicBezTo>
                  <a:pt x="34290" y="116000"/>
                  <a:pt x="34290" y="116000"/>
                  <a:pt x="34290" y="116000"/>
                </a:cubicBezTo>
                <a:cubicBezTo>
                  <a:pt x="34321" y="115940"/>
                  <a:pt x="34321" y="116000"/>
                  <a:pt x="34321" y="116000"/>
                </a:cubicBezTo>
                <a:cubicBezTo>
                  <a:pt x="34352" y="116000"/>
                  <a:pt x="34352" y="116000"/>
                  <a:pt x="34383" y="116000"/>
                </a:cubicBezTo>
                <a:cubicBezTo>
                  <a:pt x="34383" y="116000"/>
                  <a:pt x="34383" y="116000"/>
                  <a:pt x="34415" y="116000"/>
                </a:cubicBezTo>
                <a:cubicBezTo>
                  <a:pt x="34446" y="116000"/>
                  <a:pt x="34415" y="115940"/>
                  <a:pt x="34383" y="115940"/>
                </a:cubicBezTo>
                <a:cubicBezTo>
                  <a:pt x="34383" y="115880"/>
                  <a:pt x="34352" y="115820"/>
                  <a:pt x="34352" y="115820"/>
                </a:cubicBezTo>
                <a:cubicBezTo>
                  <a:pt x="34321" y="115820"/>
                  <a:pt x="34321" y="115820"/>
                  <a:pt x="34290" y="115880"/>
                </a:cubicBezTo>
                <a:cubicBezTo>
                  <a:pt x="34290" y="115880"/>
                  <a:pt x="34290" y="115880"/>
                  <a:pt x="34290" y="115880"/>
                </a:cubicBezTo>
                <a:cubicBezTo>
                  <a:pt x="34258" y="115880"/>
                  <a:pt x="34258" y="115880"/>
                  <a:pt x="34227" y="115880"/>
                </a:cubicBezTo>
                <a:cubicBezTo>
                  <a:pt x="34227" y="115940"/>
                  <a:pt x="34227" y="115940"/>
                  <a:pt x="34258" y="115940"/>
                </a:cubicBezTo>
                <a:cubicBezTo>
                  <a:pt x="34258" y="116000"/>
                  <a:pt x="34258" y="116000"/>
                  <a:pt x="34258" y="116000"/>
                </a:cubicBezTo>
                <a:cubicBezTo>
                  <a:pt x="34258" y="116000"/>
                  <a:pt x="34258" y="116059"/>
                  <a:pt x="34258" y="116059"/>
                </a:cubicBezTo>
                <a:cubicBezTo>
                  <a:pt x="34258" y="116059"/>
                  <a:pt x="34258" y="116000"/>
                  <a:pt x="34227" y="116000"/>
                </a:cubicBezTo>
                <a:cubicBezTo>
                  <a:pt x="34227" y="116000"/>
                  <a:pt x="34227" y="116000"/>
                  <a:pt x="34196" y="116000"/>
                </a:cubicBezTo>
                <a:cubicBezTo>
                  <a:pt x="34196" y="116000"/>
                  <a:pt x="34196" y="116000"/>
                  <a:pt x="34196" y="115940"/>
                </a:cubicBezTo>
                <a:cubicBezTo>
                  <a:pt x="34165" y="115940"/>
                  <a:pt x="34133" y="115940"/>
                  <a:pt x="34165" y="115880"/>
                </a:cubicBezTo>
                <a:cubicBezTo>
                  <a:pt x="34165" y="115880"/>
                  <a:pt x="34196" y="115940"/>
                  <a:pt x="34196" y="115940"/>
                </a:cubicBezTo>
                <a:cubicBezTo>
                  <a:pt x="34227" y="115880"/>
                  <a:pt x="34196" y="115820"/>
                  <a:pt x="34196" y="115820"/>
                </a:cubicBezTo>
                <a:cubicBezTo>
                  <a:pt x="34196" y="115820"/>
                  <a:pt x="34165" y="115820"/>
                  <a:pt x="34165" y="115820"/>
                </a:cubicBezTo>
                <a:cubicBezTo>
                  <a:pt x="34133" y="115820"/>
                  <a:pt x="34102" y="115820"/>
                  <a:pt x="34071" y="115820"/>
                </a:cubicBezTo>
                <a:cubicBezTo>
                  <a:pt x="34040" y="115761"/>
                  <a:pt x="34008" y="115701"/>
                  <a:pt x="34008" y="115761"/>
                </a:cubicBezTo>
                <a:cubicBezTo>
                  <a:pt x="33977" y="115761"/>
                  <a:pt x="34008" y="115761"/>
                  <a:pt x="34008" y="115761"/>
                </a:cubicBezTo>
                <a:cubicBezTo>
                  <a:pt x="34008" y="115820"/>
                  <a:pt x="34040" y="115820"/>
                  <a:pt x="34040" y="115820"/>
                </a:cubicBezTo>
                <a:cubicBezTo>
                  <a:pt x="34040" y="115880"/>
                  <a:pt x="33977" y="115880"/>
                  <a:pt x="33977" y="115880"/>
                </a:cubicBezTo>
                <a:cubicBezTo>
                  <a:pt x="33946" y="115880"/>
                  <a:pt x="33946" y="115880"/>
                  <a:pt x="33946" y="115940"/>
                </a:cubicBezTo>
                <a:cubicBezTo>
                  <a:pt x="33946" y="115940"/>
                  <a:pt x="33977" y="115940"/>
                  <a:pt x="33977" y="115940"/>
                </a:cubicBezTo>
                <a:cubicBezTo>
                  <a:pt x="33977" y="116000"/>
                  <a:pt x="33977" y="116000"/>
                  <a:pt x="33977" y="116000"/>
                </a:cubicBezTo>
                <a:cubicBezTo>
                  <a:pt x="33946" y="116000"/>
                  <a:pt x="33946" y="115940"/>
                  <a:pt x="33946" y="116000"/>
                </a:cubicBezTo>
                <a:cubicBezTo>
                  <a:pt x="33915" y="116000"/>
                  <a:pt x="33946" y="116059"/>
                  <a:pt x="33946" y="116059"/>
                </a:cubicBezTo>
                <a:cubicBezTo>
                  <a:pt x="33946" y="116059"/>
                  <a:pt x="33946" y="116059"/>
                  <a:pt x="33977" y="116059"/>
                </a:cubicBezTo>
                <a:cubicBezTo>
                  <a:pt x="33977" y="116119"/>
                  <a:pt x="33977" y="116179"/>
                  <a:pt x="33977" y="116179"/>
                </a:cubicBezTo>
                <a:cubicBezTo>
                  <a:pt x="33946" y="116179"/>
                  <a:pt x="33946" y="116119"/>
                  <a:pt x="33946" y="116119"/>
                </a:cubicBezTo>
                <a:cubicBezTo>
                  <a:pt x="33915" y="116119"/>
                  <a:pt x="33915" y="116179"/>
                  <a:pt x="33883" y="116179"/>
                </a:cubicBezTo>
                <a:cubicBezTo>
                  <a:pt x="33883" y="116179"/>
                  <a:pt x="33852" y="116238"/>
                  <a:pt x="33821" y="116298"/>
                </a:cubicBezTo>
                <a:cubicBezTo>
                  <a:pt x="33821" y="116358"/>
                  <a:pt x="33790" y="116358"/>
                  <a:pt x="33758" y="116417"/>
                </a:cubicBezTo>
                <a:cubicBezTo>
                  <a:pt x="33727" y="116477"/>
                  <a:pt x="33727" y="116537"/>
                  <a:pt x="33758" y="116597"/>
                </a:cubicBezTo>
                <a:cubicBezTo>
                  <a:pt x="33758" y="116597"/>
                  <a:pt x="33790" y="116656"/>
                  <a:pt x="33821" y="116656"/>
                </a:cubicBezTo>
                <a:cubicBezTo>
                  <a:pt x="33821" y="116656"/>
                  <a:pt x="33852" y="116776"/>
                  <a:pt x="33852" y="116776"/>
                </a:cubicBezTo>
                <a:cubicBezTo>
                  <a:pt x="33883" y="116716"/>
                  <a:pt x="33852" y="116656"/>
                  <a:pt x="33852" y="116597"/>
                </a:cubicBezTo>
                <a:cubicBezTo>
                  <a:pt x="33821" y="116597"/>
                  <a:pt x="33821" y="116537"/>
                  <a:pt x="33821" y="116537"/>
                </a:cubicBezTo>
                <a:cubicBezTo>
                  <a:pt x="33821" y="116537"/>
                  <a:pt x="33852" y="116537"/>
                  <a:pt x="33852" y="116537"/>
                </a:cubicBezTo>
                <a:cubicBezTo>
                  <a:pt x="33852" y="116537"/>
                  <a:pt x="33852" y="116597"/>
                  <a:pt x="33883" y="116597"/>
                </a:cubicBezTo>
                <a:cubicBezTo>
                  <a:pt x="33883" y="116597"/>
                  <a:pt x="33915" y="116597"/>
                  <a:pt x="33915" y="116597"/>
                </a:cubicBezTo>
                <a:cubicBezTo>
                  <a:pt x="33915" y="116597"/>
                  <a:pt x="33946" y="116597"/>
                  <a:pt x="33946" y="116597"/>
                </a:cubicBezTo>
                <a:cubicBezTo>
                  <a:pt x="33946" y="116656"/>
                  <a:pt x="33977" y="116597"/>
                  <a:pt x="33977" y="116597"/>
                </a:cubicBezTo>
                <a:cubicBezTo>
                  <a:pt x="33946" y="116537"/>
                  <a:pt x="33946" y="116537"/>
                  <a:pt x="33946" y="116537"/>
                </a:cubicBezTo>
                <a:cubicBezTo>
                  <a:pt x="33915" y="116537"/>
                  <a:pt x="33915" y="116477"/>
                  <a:pt x="33915" y="116477"/>
                </a:cubicBezTo>
                <a:cubicBezTo>
                  <a:pt x="33915" y="116477"/>
                  <a:pt x="33883" y="116477"/>
                  <a:pt x="33915" y="116417"/>
                </a:cubicBezTo>
                <a:cubicBezTo>
                  <a:pt x="33915" y="116417"/>
                  <a:pt x="33915" y="116417"/>
                  <a:pt x="33946" y="116417"/>
                </a:cubicBezTo>
                <a:cubicBezTo>
                  <a:pt x="33946" y="116417"/>
                  <a:pt x="33946" y="116417"/>
                  <a:pt x="33977" y="116477"/>
                </a:cubicBezTo>
                <a:cubicBezTo>
                  <a:pt x="33977" y="116477"/>
                  <a:pt x="33977" y="116477"/>
                  <a:pt x="34008" y="116477"/>
                </a:cubicBezTo>
                <a:cubicBezTo>
                  <a:pt x="34008" y="116537"/>
                  <a:pt x="34008" y="116537"/>
                  <a:pt x="34040" y="116537"/>
                </a:cubicBezTo>
                <a:cubicBezTo>
                  <a:pt x="34040" y="116477"/>
                  <a:pt x="34040" y="116477"/>
                  <a:pt x="34040" y="116477"/>
                </a:cubicBezTo>
                <a:cubicBezTo>
                  <a:pt x="34040" y="116477"/>
                  <a:pt x="34071" y="116477"/>
                  <a:pt x="34071" y="116477"/>
                </a:cubicBezTo>
                <a:cubicBezTo>
                  <a:pt x="34071" y="116477"/>
                  <a:pt x="34071" y="116537"/>
                  <a:pt x="34102" y="116537"/>
                </a:cubicBezTo>
                <a:cubicBezTo>
                  <a:pt x="34102" y="116537"/>
                  <a:pt x="34102" y="116477"/>
                  <a:pt x="34102" y="116477"/>
                </a:cubicBezTo>
                <a:cubicBezTo>
                  <a:pt x="34102" y="116477"/>
                  <a:pt x="34102" y="116477"/>
                  <a:pt x="34102" y="116417"/>
                </a:cubicBezTo>
                <a:cubicBezTo>
                  <a:pt x="34102" y="116417"/>
                  <a:pt x="34102" y="116417"/>
                  <a:pt x="34102" y="116417"/>
                </a:cubicBezTo>
                <a:cubicBezTo>
                  <a:pt x="34071" y="116358"/>
                  <a:pt x="34071" y="116358"/>
                  <a:pt x="34071" y="116358"/>
                </a:cubicBezTo>
                <a:cubicBezTo>
                  <a:pt x="34040" y="116358"/>
                  <a:pt x="34040" y="116358"/>
                  <a:pt x="34040" y="116298"/>
                </a:cubicBezTo>
                <a:cubicBezTo>
                  <a:pt x="34040" y="116298"/>
                  <a:pt x="34008" y="116298"/>
                  <a:pt x="34008" y="116298"/>
                </a:cubicBezTo>
                <a:cubicBezTo>
                  <a:pt x="34008" y="116298"/>
                  <a:pt x="34008" y="116238"/>
                  <a:pt x="34008" y="116238"/>
                </a:cubicBezTo>
                <a:cubicBezTo>
                  <a:pt x="34040" y="116238"/>
                  <a:pt x="34040" y="116298"/>
                  <a:pt x="34071" y="116298"/>
                </a:cubicBezTo>
                <a:cubicBezTo>
                  <a:pt x="34102" y="116358"/>
                  <a:pt x="34102" y="116358"/>
                  <a:pt x="34133" y="116298"/>
                </a:cubicBezTo>
                <a:cubicBezTo>
                  <a:pt x="34165" y="116298"/>
                  <a:pt x="34196" y="116298"/>
                  <a:pt x="34196" y="116298"/>
                </a:cubicBezTo>
                <a:cubicBezTo>
                  <a:pt x="34258" y="116298"/>
                  <a:pt x="34258" y="116298"/>
                  <a:pt x="34258" y="116238"/>
                </a:cubicBezTo>
                <a:cubicBezTo>
                  <a:pt x="34290" y="116238"/>
                  <a:pt x="34290" y="116238"/>
                  <a:pt x="34290" y="116179"/>
                </a:cubicBezTo>
                <a:cubicBezTo>
                  <a:pt x="34321" y="116179"/>
                  <a:pt x="34321" y="116179"/>
                  <a:pt x="34352" y="116179"/>
                </a:cubicBezTo>
                <a:cubicBezTo>
                  <a:pt x="34352" y="116179"/>
                  <a:pt x="34383" y="116179"/>
                  <a:pt x="34383" y="116179"/>
                </a:cubicBezTo>
                <a:cubicBezTo>
                  <a:pt x="34383" y="116179"/>
                  <a:pt x="34415" y="116179"/>
                  <a:pt x="34415" y="116179"/>
                </a:cubicBezTo>
                <a:cubicBezTo>
                  <a:pt x="34446" y="116179"/>
                  <a:pt x="34446" y="116119"/>
                  <a:pt x="34415" y="116119"/>
                </a:cubicBezTo>
                <a:cubicBezTo>
                  <a:pt x="34415" y="116119"/>
                  <a:pt x="34415" y="116119"/>
                  <a:pt x="34415" y="116119"/>
                </a:cubicBezTo>
                <a:close/>
                <a:moveTo>
                  <a:pt x="28413" y="110029"/>
                </a:moveTo>
                <a:cubicBezTo>
                  <a:pt x="28413" y="110029"/>
                  <a:pt x="28444" y="110029"/>
                  <a:pt x="28444" y="110029"/>
                </a:cubicBezTo>
                <a:cubicBezTo>
                  <a:pt x="28444" y="110089"/>
                  <a:pt x="28444" y="110089"/>
                  <a:pt x="28444" y="110149"/>
                </a:cubicBezTo>
                <a:cubicBezTo>
                  <a:pt x="28476" y="110149"/>
                  <a:pt x="28476" y="110149"/>
                  <a:pt x="28476" y="110208"/>
                </a:cubicBezTo>
                <a:cubicBezTo>
                  <a:pt x="28507" y="110208"/>
                  <a:pt x="28507" y="110208"/>
                  <a:pt x="28507" y="110149"/>
                </a:cubicBezTo>
                <a:cubicBezTo>
                  <a:pt x="28507" y="110149"/>
                  <a:pt x="28476" y="110089"/>
                  <a:pt x="28476" y="110089"/>
                </a:cubicBezTo>
                <a:cubicBezTo>
                  <a:pt x="28476" y="110089"/>
                  <a:pt x="28476" y="110029"/>
                  <a:pt x="28476" y="110029"/>
                </a:cubicBezTo>
                <a:cubicBezTo>
                  <a:pt x="28444" y="110029"/>
                  <a:pt x="28444" y="109970"/>
                  <a:pt x="28444" y="109970"/>
                </a:cubicBezTo>
                <a:cubicBezTo>
                  <a:pt x="28413" y="109970"/>
                  <a:pt x="28382" y="109970"/>
                  <a:pt x="28413" y="110029"/>
                </a:cubicBezTo>
                <a:close/>
                <a:moveTo>
                  <a:pt x="33321" y="116358"/>
                </a:moveTo>
                <a:cubicBezTo>
                  <a:pt x="33321" y="116358"/>
                  <a:pt x="33289" y="116298"/>
                  <a:pt x="33321" y="116298"/>
                </a:cubicBezTo>
                <a:cubicBezTo>
                  <a:pt x="33321" y="116238"/>
                  <a:pt x="33321" y="116238"/>
                  <a:pt x="33321" y="116238"/>
                </a:cubicBezTo>
                <a:cubicBezTo>
                  <a:pt x="33289" y="116179"/>
                  <a:pt x="33258" y="116238"/>
                  <a:pt x="33258" y="116238"/>
                </a:cubicBezTo>
                <a:cubicBezTo>
                  <a:pt x="33258" y="116238"/>
                  <a:pt x="33227" y="116238"/>
                  <a:pt x="33227" y="116238"/>
                </a:cubicBezTo>
                <a:cubicBezTo>
                  <a:pt x="33196" y="116298"/>
                  <a:pt x="33227" y="116298"/>
                  <a:pt x="33227" y="116298"/>
                </a:cubicBezTo>
                <a:cubicBezTo>
                  <a:pt x="33258" y="116298"/>
                  <a:pt x="33258" y="116358"/>
                  <a:pt x="33258" y="116358"/>
                </a:cubicBezTo>
                <a:cubicBezTo>
                  <a:pt x="33258" y="116417"/>
                  <a:pt x="33321" y="116417"/>
                  <a:pt x="33321" y="116358"/>
                </a:cubicBezTo>
                <a:close/>
                <a:moveTo>
                  <a:pt x="33790" y="116059"/>
                </a:moveTo>
                <a:cubicBezTo>
                  <a:pt x="33821" y="116059"/>
                  <a:pt x="33852" y="116119"/>
                  <a:pt x="33852" y="116059"/>
                </a:cubicBezTo>
                <a:cubicBezTo>
                  <a:pt x="33852" y="116000"/>
                  <a:pt x="33852" y="116000"/>
                  <a:pt x="33852" y="116000"/>
                </a:cubicBezTo>
                <a:cubicBezTo>
                  <a:pt x="33883" y="115940"/>
                  <a:pt x="33883" y="115940"/>
                  <a:pt x="33883" y="115940"/>
                </a:cubicBezTo>
                <a:cubicBezTo>
                  <a:pt x="33915" y="115940"/>
                  <a:pt x="33915" y="115880"/>
                  <a:pt x="33915" y="115880"/>
                </a:cubicBezTo>
                <a:cubicBezTo>
                  <a:pt x="33883" y="115880"/>
                  <a:pt x="33883" y="115880"/>
                  <a:pt x="33883" y="115820"/>
                </a:cubicBezTo>
                <a:cubicBezTo>
                  <a:pt x="33852" y="115820"/>
                  <a:pt x="33852" y="115820"/>
                  <a:pt x="33852" y="115820"/>
                </a:cubicBezTo>
                <a:cubicBezTo>
                  <a:pt x="33821" y="115820"/>
                  <a:pt x="33821" y="115820"/>
                  <a:pt x="33821" y="115820"/>
                </a:cubicBezTo>
                <a:cubicBezTo>
                  <a:pt x="33790" y="115880"/>
                  <a:pt x="33758" y="115880"/>
                  <a:pt x="33758" y="115880"/>
                </a:cubicBezTo>
                <a:cubicBezTo>
                  <a:pt x="33727" y="115880"/>
                  <a:pt x="33727" y="115880"/>
                  <a:pt x="33696" y="115880"/>
                </a:cubicBezTo>
                <a:cubicBezTo>
                  <a:pt x="33696" y="115880"/>
                  <a:pt x="33696" y="115880"/>
                  <a:pt x="33696" y="115880"/>
                </a:cubicBezTo>
                <a:cubicBezTo>
                  <a:pt x="33665" y="115820"/>
                  <a:pt x="33665" y="115820"/>
                  <a:pt x="33665" y="115880"/>
                </a:cubicBezTo>
                <a:cubicBezTo>
                  <a:pt x="33633" y="115880"/>
                  <a:pt x="33633" y="115880"/>
                  <a:pt x="33602" y="115880"/>
                </a:cubicBezTo>
                <a:cubicBezTo>
                  <a:pt x="33571" y="115880"/>
                  <a:pt x="33539" y="116000"/>
                  <a:pt x="33508" y="115940"/>
                </a:cubicBezTo>
                <a:cubicBezTo>
                  <a:pt x="33477" y="115880"/>
                  <a:pt x="33446" y="115880"/>
                  <a:pt x="33446" y="115820"/>
                </a:cubicBezTo>
                <a:cubicBezTo>
                  <a:pt x="33414" y="115820"/>
                  <a:pt x="33414" y="115820"/>
                  <a:pt x="33414" y="115820"/>
                </a:cubicBezTo>
                <a:cubicBezTo>
                  <a:pt x="33383" y="115820"/>
                  <a:pt x="33383" y="115820"/>
                  <a:pt x="33383" y="115880"/>
                </a:cubicBezTo>
                <a:cubicBezTo>
                  <a:pt x="33383" y="115880"/>
                  <a:pt x="33414" y="115880"/>
                  <a:pt x="33414" y="115880"/>
                </a:cubicBezTo>
                <a:cubicBezTo>
                  <a:pt x="33414" y="115880"/>
                  <a:pt x="33446" y="115880"/>
                  <a:pt x="33446" y="115940"/>
                </a:cubicBezTo>
                <a:cubicBezTo>
                  <a:pt x="33446" y="115940"/>
                  <a:pt x="33446" y="115940"/>
                  <a:pt x="33446" y="116000"/>
                </a:cubicBezTo>
                <a:cubicBezTo>
                  <a:pt x="33446" y="116000"/>
                  <a:pt x="33477" y="116000"/>
                  <a:pt x="33477" y="116000"/>
                </a:cubicBezTo>
                <a:cubicBezTo>
                  <a:pt x="33477" y="116000"/>
                  <a:pt x="33477" y="116059"/>
                  <a:pt x="33508" y="116059"/>
                </a:cubicBezTo>
                <a:cubicBezTo>
                  <a:pt x="33508" y="116059"/>
                  <a:pt x="33508" y="116059"/>
                  <a:pt x="33539" y="116059"/>
                </a:cubicBezTo>
                <a:cubicBezTo>
                  <a:pt x="33539" y="116119"/>
                  <a:pt x="33539" y="116119"/>
                  <a:pt x="33539" y="116119"/>
                </a:cubicBezTo>
                <a:cubicBezTo>
                  <a:pt x="33508" y="116119"/>
                  <a:pt x="33508" y="116119"/>
                  <a:pt x="33477" y="116119"/>
                </a:cubicBezTo>
                <a:cubicBezTo>
                  <a:pt x="33477" y="116119"/>
                  <a:pt x="33477" y="116119"/>
                  <a:pt x="33446" y="116119"/>
                </a:cubicBezTo>
                <a:cubicBezTo>
                  <a:pt x="33446" y="116179"/>
                  <a:pt x="33446" y="116119"/>
                  <a:pt x="33414" y="116119"/>
                </a:cubicBezTo>
                <a:cubicBezTo>
                  <a:pt x="33414" y="116119"/>
                  <a:pt x="33383" y="116119"/>
                  <a:pt x="33414" y="116179"/>
                </a:cubicBezTo>
                <a:cubicBezTo>
                  <a:pt x="33414" y="116179"/>
                  <a:pt x="33414" y="116179"/>
                  <a:pt x="33414" y="116179"/>
                </a:cubicBezTo>
                <a:cubicBezTo>
                  <a:pt x="33446" y="116238"/>
                  <a:pt x="33414" y="116238"/>
                  <a:pt x="33446" y="116238"/>
                </a:cubicBezTo>
                <a:cubicBezTo>
                  <a:pt x="33446" y="116238"/>
                  <a:pt x="33446" y="116179"/>
                  <a:pt x="33477" y="116179"/>
                </a:cubicBezTo>
                <a:cubicBezTo>
                  <a:pt x="33477" y="116179"/>
                  <a:pt x="33477" y="116179"/>
                  <a:pt x="33508" y="116179"/>
                </a:cubicBezTo>
                <a:cubicBezTo>
                  <a:pt x="33508" y="116179"/>
                  <a:pt x="33539" y="116179"/>
                  <a:pt x="33539" y="116179"/>
                </a:cubicBezTo>
                <a:cubicBezTo>
                  <a:pt x="33539" y="116238"/>
                  <a:pt x="33508" y="116179"/>
                  <a:pt x="33477" y="116179"/>
                </a:cubicBezTo>
                <a:cubicBezTo>
                  <a:pt x="33477" y="116179"/>
                  <a:pt x="33446" y="116238"/>
                  <a:pt x="33446" y="116238"/>
                </a:cubicBezTo>
                <a:cubicBezTo>
                  <a:pt x="33446" y="116238"/>
                  <a:pt x="33446" y="116298"/>
                  <a:pt x="33446" y="116298"/>
                </a:cubicBezTo>
                <a:cubicBezTo>
                  <a:pt x="33446" y="116298"/>
                  <a:pt x="33446" y="116298"/>
                  <a:pt x="33414" y="116298"/>
                </a:cubicBezTo>
                <a:cubicBezTo>
                  <a:pt x="33414" y="116298"/>
                  <a:pt x="33414" y="116298"/>
                  <a:pt x="33414" y="116358"/>
                </a:cubicBezTo>
                <a:cubicBezTo>
                  <a:pt x="33414" y="116358"/>
                  <a:pt x="33446" y="116358"/>
                  <a:pt x="33446" y="116358"/>
                </a:cubicBezTo>
                <a:cubicBezTo>
                  <a:pt x="33446" y="116358"/>
                  <a:pt x="33414" y="116358"/>
                  <a:pt x="33414" y="116358"/>
                </a:cubicBezTo>
                <a:cubicBezTo>
                  <a:pt x="33414" y="116417"/>
                  <a:pt x="33383" y="116358"/>
                  <a:pt x="33383" y="116358"/>
                </a:cubicBezTo>
                <a:cubicBezTo>
                  <a:pt x="33352" y="116358"/>
                  <a:pt x="33352" y="116358"/>
                  <a:pt x="33321" y="116358"/>
                </a:cubicBezTo>
                <a:cubicBezTo>
                  <a:pt x="33321" y="116417"/>
                  <a:pt x="33321" y="116417"/>
                  <a:pt x="33289" y="116417"/>
                </a:cubicBezTo>
                <a:cubicBezTo>
                  <a:pt x="33258" y="116417"/>
                  <a:pt x="33258" y="116417"/>
                  <a:pt x="33289" y="116477"/>
                </a:cubicBezTo>
                <a:cubicBezTo>
                  <a:pt x="33289" y="116477"/>
                  <a:pt x="33321" y="116537"/>
                  <a:pt x="33352" y="116537"/>
                </a:cubicBezTo>
                <a:cubicBezTo>
                  <a:pt x="33383" y="116597"/>
                  <a:pt x="33383" y="116656"/>
                  <a:pt x="33414" y="116656"/>
                </a:cubicBezTo>
                <a:cubicBezTo>
                  <a:pt x="33446" y="116656"/>
                  <a:pt x="33414" y="116537"/>
                  <a:pt x="33446" y="116597"/>
                </a:cubicBezTo>
                <a:cubicBezTo>
                  <a:pt x="33477" y="116597"/>
                  <a:pt x="33477" y="116597"/>
                  <a:pt x="33477" y="116537"/>
                </a:cubicBezTo>
                <a:cubicBezTo>
                  <a:pt x="33508" y="116537"/>
                  <a:pt x="33508" y="116537"/>
                  <a:pt x="33508" y="116537"/>
                </a:cubicBezTo>
                <a:cubicBezTo>
                  <a:pt x="33539" y="116477"/>
                  <a:pt x="33508" y="116477"/>
                  <a:pt x="33539" y="116417"/>
                </a:cubicBezTo>
                <a:cubicBezTo>
                  <a:pt x="33539" y="116417"/>
                  <a:pt x="33571" y="116417"/>
                  <a:pt x="33571" y="116417"/>
                </a:cubicBezTo>
                <a:cubicBezTo>
                  <a:pt x="33602" y="116417"/>
                  <a:pt x="33602" y="116417"/>
                  <a:pt x="33602" y="116417"/>
                </a:cubicBezTo>
                <a:cubicBezTo>
                  <a:pt x="33633" y="116417"/>
                  <a:pt x="33633" y="116417"/>
                  <a:pt x="33633" y="116417"/>
                </a:cubicBezTo>
                <a:cubicBezTo>
                  <a:pt x="33665" y="116417"/>
                  <a:pt x="33665" y="116358"/>
                  <a:pt x="33696" y="116298"/>
                </a:cubicBezTo>
                <a:cubicBezTo>
                  <a:pt x="33727" y="116298"/>
                  <a:pt x="33727" y="116238"/>
                  <a:pt x="33758" y="116238"/>
                </a:cubicBezTo>
                <a:cubicBezTo>
                  <a:pt x="33758" y="116179"/>
                  <a:pt x="33758" y="116119"/>
                  <a:pt x="33790" y="116059"/>
                </a:cubicBezTo>
                <a:close/>
                <a:moveTo>
                  <a:pt x="32195" y="118985"/>
                </a:moveTo>
                <a:cubicBezTo>
                  <a:pt x="32195" y="118985"/>
                  <a:pt x="32164" y="118985"/>
                  <a:pt x="32164" y="118925"/>
                </a:cubicBezTo>
                <a:cubicBezTo>
                  <a:pt x="32164" y="118925"/>
                  <a:pt x="32133" y="118925"/>
                  <a:pt x="32133" y="118925"/>
                </a:cubicBezTo>
                <a:cubicBezTo>
                  <a:pt x="32102" y="118925"/>
                  <a:pt x="32102" y="118925"/>
                  <a:pt x="32070" y="118925"/>
                </a:cubicBezTo>
                <a:cubicBezTo>
                  <a:pt x="32039" y="118985"/>
                  <a:pt x="32039" y="118985"/>
                  <a:pt x="32008" y="118985"/>
                </a:cubicBezTo>
                <a:cubicBezTo>
                  <a:pt x="31977" y="118985"/>
                  <a:pt x="31945" y="118985"/>
                  <a:pt x="31945" y="119044"/>
                </a:cubicBezTo>
                <a:cubicBezTo>
                  <a:pt x="31914" y="119044"/>
                  <a:pt x="31945" y="119104"/>
                  <a:pt x="31977" y="119164"/>
                </a:cubicBezTo>
                <a:cubicBezTo>
                  <a:pt x="32008" y="119164"/>
                  <a:pt x="32008" y="119104"/>
                  <a:pt x="32039" y="119104"/>
                </a:cubicBezTo>
                <a:cubicBezTo>
                  <a:pt x="32070" y="119104"/>
                  <a:pt x="32102" y="119044"/>
                  <a:pt x="32102" y="119044"/>
                </a:cubicBezTo>
                <a:cubicBezTo>
                  <a:pt x="32133" y="118985"/>
                  <a:pt x="32164" y="118985"/>
                  <a:pt x="32195" y="118985"/>
                </a:cubicBezTo>
                <a:cubicBezTo>
                  <a:pt x="32195" y="118985"/>
                  <a:pt x="32258" y="118985"/>
                  <a:pt x="32227" y="118985"/>
                </a:cubicBezTo>
                <a:cubicBezTo>
                  <a:pt x="32227" y="118925"/>
                  <a:pt x="32195" y="118985"/>
                  <a:pt x="32195" y="118985"/>
                </a:cubicBezTo>
                <a:close/>
                <a:moveTo>
                  <a:pt x="34915" y="42925"/>
                </a:moveTo>
                <a:cubicBezTo>
                  <a:pt x="34946" y="42925"/>
                  <a:pt x="34946" y="42925"/>
                  <a:pt x="34946" y="42925"/>
                </a:cubicBezTo>
                <a:cubicBezTo>
                  <a:pt x="34946" y="42865"/>
                  <a:pt x="34946" y="42865"/>
                  <a:pt x="34946" y="42805"/>
                </a:cubicBezTo>
                <a:cubicBezTo>
                  <a:pt x="34946" y="42805"/>
                  <a:pt x="34946" y="42746"/>
                  <a:pt x="34946" y="42746"/>
                </a:cubicBezTo>
                <a:cubicBezTo>
                  <a:pt x="34915" y="42746"/>
                  <a:pt x="34915" y="42805"/>
                  <a:pt x="34915" y="42805"/>
                </a:cubicBezTo>
                <a:cubicBezTo>
                  <a:pt x="34915" y="42805"/>
                  <a:pt x="34915" y="42865"/>
                  <a:pt x="34915" y="42865"/>
                </a:cubicBezTo>
                <a:cubicBezTo>
                  <a:pt x="34915" y="42925"/>
                  <a:pt x="34915" y="42925"/>
                  <a:pt x="34915" y="42925"/>
                </a:cubicBezTo>
                <a:close/>
                <a:moveTo>
                  <a:pt x="30039" y="68835"/>
                </a:moveTo>
                <a:cubicBezTo>
                  <a:pt x="30039" y="68835"/>
                  <a:pt x="30039" y="68835"/>
                  <a:pt x="30039" y="68835"/>
                </a:cubicBezTo>
                <a:cubicBezTo>
                  <a:pt x="30070" y="68835"/>
                  <a:pt x="30070" y="68895"/>
                  <a:pt x="30070" y="68895"/>
                </a:cubicBezTo>
                <a:cubicBezTo>
                  <a:pt x="30070" y="68895"/>
                  <a:pt x="30101" y="68955"/>
                  <a:pt x="30101" y="68895"/>
                </a:cubicBezTo>
                <a:cubicBezTo>
                  <a:pt x="30101" y="68895"/>
                  <a:pt x="30070" y="68835"/>
                  <a:pt x="30070" y="68835"/>
                </a:cubicBezTo>
                <a:cubicBezTo>
                  <a:pt x="30070" y="68835"/>
                  <a:pt x="30039" y="68776"/>
                  <a:pt x="30039" y="68835"/>
                </a:cubicBezTo>
                <a:close/>
                <a:moveTo>
                  <a:pt x="28757" y="65014"/>
                </a:moveTo>
                <a:cubicBezTo>
                  <a:pt x="28757" y="65014"/>
                  <a:pt x="28788" y="65014"/>
                  <a:pt x="28788" y="65014"/>
                </a:cubicBezTo>
                <a:cubicBezTo>
                  <a:pt x="28788" y="65014"/>
                  <a:pt x="28788" y="65014"/>
                  <a:pt x="28820" y="65014"/>
                </a:cubicBezTo>
                <a:cubicBezTo>
                  <a:pt x="28820" y="65014"/>
                  <a:pt x="28820" y="64955"/>
                  <a:pt x="28820" y="64955"/>
                </a:cubicBezTo>
                <a:cubicBezTo>
                  <a:pt x="28820" y="64955"/>
                  <a:pt x="28788" y="64955"/>
                  <a:pt x="28788" y="64955"/>
                </a:cubicBezTo>
                <a:cubicBezTo>
                  <a:pt x="28788" y="64955"/>
                  <a:pt x="28757" y="64955"/>
                  <a:pt x="28757" y="65014"/>
                </a:cubicBezTo>
                <a:close/>
                <a:moveTo>
                  <a:pt x="29538" y="65373"/>
                </a:moveTo>
                <a:cubicBezTo>
                  <a:pt x="29538" y="65373"/>
                  <a:pt x="29538" y="65373"/>
                  <a:pt x="29538" y="65373"/>
                </a:cubicBezTo>
                <a:cubicBezTo>
                  <a:pt x="29538" y="65373"/>
                  <a:pt x="29538" y="65373"/>
                  <a:pt x="29538" y="65373"/>
                </a:cubicBezTo>
                <a:cubicBezTo>
                  <a:pt x="29538" y="65373"/>
                  <a:pt x="29538" y="65313"/>
                  <a:pt x="29538" y="65313"/>
                </a:cubicBezTo>
                <a:cubicBezTo>
                  <a:pt x="29538" y="65313"/>
                  <a:pt x="29538" y="65373"/>
                  <a:pt x="29538" y="65373"/>
                </a:cubicBezTo>
                <a:close/>
                <a:moveTo>
                  <a:pt x="30820" y="64955"/>
                </a:moveTo>
                <a:cubicBezTo>
                  <a:pt x="30820" y="64955"/>
                  <a:pt x="30820" y="65014"/>
                  <a:pt x="30820" y="65014"/>
                </a:cubicBezTo>
                <a:cubicBezTo>
                  <a:pt x="30851" y="65014"/>
                  <a:pt x="30851" y="64955"/>
                  <a:pt x="30851" y="64955"/>
                </a:cubicBezTo>
                <a:cubicBezTo>
                  <a:pt x="30851" y="64955"/>
                  <a:pt x="30851" y="64895"/>
                  <a:pt x="30851" y="64895"/>
                </a:cubicBezTo>
                <a:cubicBezTo>
                  <a:pt x="30820" y="64895"/>
                  <a:pt x="30820" y="64955"/>
                  <a:pt x="30820" y="64955"/>
                </a:cubicBezTo>
                <a:close/>
                <a:moveTo>
                  <a:pt x="30570" y="64835"/>
                </a:moveTo>
                <a:cubicBezTo>
                  <a:pt x="30570" y="64776"/>
                  <a:pt x="30570" y="64776"/>
                  <a:pt x="30570" y="64776"/>
                </a:cubicBezTo>
                <a:cubicBezTo>
                  <a:pt x="30570" y="64776"/>
                  <a:pt x="30601" y="64776"/>
                  <a:pt x="30601" y="64776"/>
                </a:cubicBezTo>
                <a:cubicBezTo>
                  <a:pt x="30601" y="64776"/>
                  <a:pt x="30601" y="64776"/>
                  <a:pt x="30601" y="64776"/>
                </a:cubicBezTo>
                <a:cubicBezTo>
                  <a:pt x="30632" y="64776"/>
                  <a:pt x="30632" y="64776"/>
                  <a:pt x="30632" y="64776"/>
                </a:cubicBezTo>
                <a:cubicBezTo>
                  <a:pt x="30632" y="64776"/>
                  <a:pt x="30632" y="64716"/>
                  <a:pt x="30632" y="64716"/>
                </a:cubicBezTo>
                <a:cubicBezTo>
                  <a:pt x="30632" y="64716"/>
                  <a:pt x="30632" y="64716"/>
                  <a:pt x="30664" y="64656"/>
                </a:cubicBezTo>
                <a:cubicBezTo>
                  <a:pt x="30664" y="64656"/>
                  <a:pt x="30664" y="64656"/>
                  <a:pt x="30664" y="64597"/>
                </a:cubicBezTo>
                <a:cubicBezTo>
                  <a:pt x="30664" y="64597"/>
                  <a:pt x="30664" y="64597"/>
                  <a:pt x="30664" y="64537"/>
                </a:cubicBezTo>
                <a:cubicBezTo>
                  <a:pt x="30632" y="64537"/>
                  <a:pt x="30632" y="64477"/>
                  <a:pt x="30632" y="64477"/>
                </a:cubicBezTo>
                <a:cubicBezTo>
                  <a:pt x="30601" y="64477"/>
                  <a:pt x="30601" y="64477"/>
                  <a:pt x="30570" y="64417"/>
                </a:cubicBezTo>
                <a:cubicBezTo>
                  <a:pt x="30570" y="64417"/>
                  <a:pt x="30570" y="64417"/>
                  <a:pt x="30539" y="64358"/>
                </a:cubicBezTo>
                <a:cubicBezTo>
                  <a:pt x="30539" y="64358"/>
                  <a:pt x="30539" y="64358"/>
                  <a:pt x="30507" y="64358"/>
                </a:cubicBezTo>
                <a:cubicBezTo>
                  <a:pt x="30507" y="64298"/>
                  <a:pt x="30507" y="64298"/>
                  <a:pt x="30507" y="64298"/>
                </a:cubicBezTo>
                <a:cubicBezTo>
                  <a:pt x="30507" y="64298"/>
                  <a:pt x="30476" y="64298"/>
                  <a:pt x="30476" y="64298"/>
                </a:cubicBezTo>
                <a:cubicBezTo>
                  <a:pt x="30476" y="64298"/>
                  <a:pt x="30476" y="64298"/>
                  <a:pt x="30476" y="64298"/>
                </a:cubicBezTo>
                <a:cubicBezTo>
                  <a:pt x="30445" y="64298"/>
                  <a:pt x="30445" y="64298"/>
                  <a:pt x="30414" y="64298"/>
                </a:cubicBezTo>
                <a:cubicBezTo>
                  <a:pt x="30414" y="64358"/>
                  <a:pt x="30414" y="64358"/>
                  <a:pt x="30382" y="64298"/>
                </a:cubicBezTo>
                <a:cubicBezTo>
                  <a:pt x="30382" y="64298"/>
                  <a:pt x="30382" y="64298"/>
                  <a:pt x="30382" y="64298"/>
                </a:cubicBezTo>
                <a:cubicBezTo>
                  <a:pt x="30382" y="64298"/>
                  <a:pt x="30351" y="64298"/>
                  <a:pt x="30351" y="64298"/>
                </a:cubicBezTo>
                <a:cubicBezTo>
                  <a:pt x="30351" y="64298"/>
                  <a:pt x="30351" y="64298"/>
                  <a:pt x="30351" y="64298"/>
                </a:cubicBezTo>
                <a:cubicBezTo>
                  <a:pt x="30320" y="64298"/>
                  <a:pt x="30320" y="64298"/>
                  <a:pt x="30289" y="64238"/>
                </a:cubicBezTo>
                <a:cubicBezTo>
                  <a:pt x="30289" y="64238"/>
                  <a:pt x="30289" y="64238"/>
                  <a:pt x="30257" y="64238"/>
                </a:cubicBezTo>
                <a:cubicBezTo>
                  <a:pt x="30257" y="64238"/>
                  <a:pt x="30226" y="64238"/>
                  <a:pt x="30226" y="64238"/>
                </a:cubicBezTo>
                <a:cubicBezTo>
                  <a:pt x="30226" y="64238"/>
                  <a:pt x="30195" y="64238"/>
                  <a:pt x="30195" y="64179"/>
                </a:cubicBezTo>
                <a:cubicBezTo>
                  <a:pt x="30226" y="64119"/>
                  <a:pt x="30226" y="64179"/>
                  <a:pt x="30257" y="64179"/>
                </a:cubicBezTo>
                <a:cubicBezTo>
                  <a:pt x="30257" y="64179"/>
                  <a:pt x="30257" y="64179"/>
                  <a:pt x="30257" y="64179"/>
                </a:cubicBezTo>
                <a:cubicBezTo>
                  <a:pt x="30257" y="64179"/>
                  <a:pt x="30289" y="64179"/>
                  <a:pt x="30289" y="64179"/>
                </a:cubicBezTo>
                <a:cubicBezTo>
                  <a:pt x="30289" y="64179"/>
                  <a:pt x="30320" y="64179"/>
                  <a:pt x="30320" y="64179"/>
                </a:cubicBezTo>
                <a:cubicBezTo>
                  <a:pt x="30351" y="64179"/>
                  <a:pt x="30351" y="64179"/>
                  <a:pt x="30351" y="64179"/>
                </a:cubicBezTo>
                <a:cubicBezTo>
                  <a:pt x="30382" y="64119"/>
                  <a:pt x="30351" y="64119"/>
                  <a:pt x="30351" y="64119"/>
                </a:cubicBezTo>
                <a:cubicBezTo>
                  <a:pt x="30351" y="64059"/>
                  <a:pt x="30351" y="64119"/>
                  <a:pt x="30382" y="64119"/>
                </a:cubicBezTo>
                <a:cubicBezTo>
                  <a:pt x="30382" y="64119"/>
                  <a:pt x="30382" y="64119"/>
                  <a:pt x="30382" y="64119"/>
                </a:cubicBezTo>
                <a:cubicBezTo>
                  <a:pt x="30351" y="64059"/>
                  <a:pt x="30351" y="64059"/>
                  <a:pt x="30351" y="64059"/>
                </a:cubicBezTo>
                <a:cubicBezTo>
                  <a:pt x="30351" y="64059"/>
                  <a:pt x="30320" y="64059"/>
                  <a:pt x="30351" y="64059"/>
                </a:cubicBezTo>
                <a:cubicBezTo>
                  <a:pt x="30351" y="64059"/>
                  <a:pt x="30351" y="64059"/>
                  <a:pt x="30351" y="64059"/>
                </a:cubicBezTo>
                <a:cubicBezTo>
                  <a:pt x="30351" y="64059"/>
                  <a:pt x="30351" y="64059"/>
                  <a:pt x="30351" y="64059"/>
                </a:cubicBezTo>
                <a:cubicBezTo>
                  <a:pt x="30351" y="64059"/>
                  <a:pt x="30320" y="64059"/>
                  <a:pt x="30320" y="64059"/>
                </a:cubicBezTo>
                <a:cubicBezTo>
                  <a:pt x="30320" y="64059"/>
                  <a:pt x="30320" y="64119"/>
                  <a:pt x="30320" y="64119"/>
                </a:cubicBezTo>
                <a:cubicBezTo>
                  <a:pt x="30289" y="64119"/>
                  <a:pt x="30289" y="64059"/>
                  <a:pt x="30289" y="64059"/>
                </a:cubicBezTo>
                <a:cubicBezTo>
                  <a:pt x="30289" y="64059"/>
                  <a:pt x="30289" y="64059"/>
                  <a:pt x="30289" y="64059"/>
                </a:cubicBezTo>
                <a:cubicBezTo>
                  <a:pt x="30289" y="64059"/>
                  <a:pt x="30257" y="64059"/>
                  <a:pt x="30257" y="64059"/>
                </a:cubicBezTo>
                <a:cubicBezTo>
                  <a:pt x="30257" y="64059"/>
                  <a:pt x="30226" y="64059"/>
                  <a:pt x="30226" y="64059"/>
                </a:cubicBezTo>
                <a:cubicBezTo>
                  <a:pt x="30226" y="64119"/>
                  <a:pt x="30195" y="64119"/>
                  <a:pt x="30195" y="64119"/>
                </a:cubicBezTo>
                <a:cubicBezTo>
                  <a:pt x="30164" y="64119"/>
                  <a:pt x="30164" y="64119"/>
                  <a:pt x="30132" y="64119"/>
                </a:cubicBezTo>
                <a:cubicBezTo>
                  <a:pt x="30132" y="64059"/>
                  <a:pt x="30132" y="64059"/>
                  <a:pt x="30132" y="64000"/>
                </a:cubicBezTo>
                <a:cubicBezTo>
                  <a:pt x="30132" y="64000"/>
                  <a:pt x="30101" y="64000"/>
                  <a:pt x="30101" y="63940"/>
                </a:cubicBezTo>
                <a:cubicBezTo>
                  <a:pt x="30101" y="63940"/>
                  <a:pt x="30101" y="63880"/>
                  <a:pt x="30101" y="63880"/>
                </a:cubicBezTo>
                <a:cubicBezTo>
                  <a:pt x="30101" y="63820"/>
                  <a:pt x="30101" y="63820"/>
                  <a:pt x="30070" y="63820"/>
                </a:cubicBezTo>
                <a:cubicBezTo>
                  <a:pt x="30070" y="63820"/>
                  <a:pt x="30039" y="63820"/>
                  <a:pt x="30039" y="63880"/>
                </a:cubicBezTo>
                <a:cubicBezTo>
                  <a:pt x="30039" y="63880"/>
                  <a:pt x="30007" y="63880"/>
                  <a:pt x="30007" y="63880"/>
                </a:cubicBezTo>
                <a:cubicBezTo>
                  <a:pt x="29976" y="63880"/>
                  <a:pt x="29976" y="63880"/>
                  <a:pt x="29945" y="63880"/>
                </a:cubicBezTo>
                <a:cubicBezTo>
                  <a:pt x="29945" y="63820"/>
                  <a:pt x="29945" y="63820"/>
                  <a:pt x="29945" y="63820"/>
                </a:cubicBezTo>
                <a:cubicBezTo>
                  <a:pt x="29945" y="63820"/>
                  <a:pt x="29945" y="63761"/>
                  <a:pt x="29914" y="63761"/>
                </a:cubicBezTo>
                <a:cubicBezTo>
                  <a:pt x="29914" y="63761"/>
                  <a:pt x="29882" y="63761"/>
                  <a:pt x="29882" y="63761"/>
                </a:cubicBezTo>
                <a:cubicBezTo>
                  <a:pt x="29851" y="63761"/>
                  <a:pt x="29851" y="63761"/>
                  <a:pt x="29820" y="63761"/>
                </a:cubicBezTo>
                <a:cubicBezTo>
                  <a:pt x="29820" y="63761"/>
                  <a:pt x="29820" y="63701"/>
                  <a:pt x="29820" y="63701"/>
                </a:cubicBezTo>
                <a:cubicBezTo>
                  <a:pt x="29789" y="63701"/>
                  <a:pt x="29789" y="63701"/>
                  <a:pt x="29789" y="63701"/>
                </a:cubicBezTo>
                <a:cubicBezTo>
                  <a:pt x="29789" y="63701"/>
                  <a:pt x="29789" y="63641"/>
                  <a:pt x="29757" y="63641"/>
                </a:cubicBezTo>
                <a:cubicBezTo>
                  <a:pt x="29757" y="63641"/>
                  <a:pt x="29757" y="63701"/>
                  <a:pt x="29726" y="63701"/>
                </a:cubicBezTo>
                <a:cubicBezTo>
                  <a:pt x="29726" y="63701"/>
                  <a:pt x="29726" y="63641"/>
                  <a:pt x="29726" y="63641"/>
                </a:cubicBezTo>
                <a:cubicBezTo>
                  <a:pt x="29695" y="63641"/>
                  <a:pt x="29695" y="63701"/>
                  <a:pt x="29663" y="63701"/>
                </a:cubicBezTo>
                <a:cubicBezTo>
                  <a:pt x="29663" y="63701"/>
                  <a:pt x="29663" y="63701"/>
                  <a:pt x="29663" y="63701"/>
                </a:cubicBezTo>
                <a:cubicBezTo>
                  <a:pt x="29632" y="63701"/>
                  <a:pt x="29632" y="63701"/>
                  <a:pt x="29632" y="63701"/>
                </a:cubicBezTo>
                <a:cubicBezTo>
                  <a:pt x="29632" y="63701"/>
                  <a:pt x="29632" y="63701"/>
                  <a:pt x="29632" y="63701"/>
                </a:cubicBezTo>
                <a:cubicBezTo>
                  <a:pt x="29601" y="63761"/>
                  <a:pt x="29570" y="63701"/>
                  <a:pt x="29538" y="63701"/>
                </a:cubicBezTo>
                <a:cubicBezTo>
                  <a:pt x="29507" y="63641"/>
                  <a:pt x="29476" y="63701"/>
                  <a:pt x="29476" y="63701"/>
                </a:cubicBezTo>
                <a:cubicBezTo>
                  <a:pt x="29445" y="63761"/>
                  <a:pt x="29445" y="63761"/>
                  <a:pt x="29445" y="63761"/>
                </a:cubicBezTo>
                <a:cubicBezTo>
                  <a:pt x="29445" y="63761"/>
                  <a:pt x="29445" y="63820"/>
                  <a:pt x="29445" y="63820"/>
                </a:cubicBezTo>
                <a:cubicBezTo>
                  <a:pt x="29445" y="63820"/>
                  <a:pt x="29445" y="63820"/>
                  <a:pt x="29445" y="63820"/>
                </a:cubicBezTo>
                <a:cubicBezTo>
                  <a:pt x="29413" y="63820"/>
                  <a:pt x="29413" y="63880"/>
                  <a:pt x="29413" y="63880"/>
                </a:cubicBezTo>
                <a:cubicBezTo>
                  <a:pt x="29413" y="63880"/>
                  <a:pt x="29413" y="63820"/>
                  <a:pt x="29413" y="63820"/>
                </a:cubicBezTo>
                <a:cubicBezTo>
                  <a:pt x="29382" y="63761"/>
                  <a:pt x="29351" y="63880"/>
                  <a:pt x="29351" y="63820"/>
                </a:cubicBezTo>
                <a:cubicBezTo>
                  <a:pt x="29351" y="63820"/>
                  <a:pt x="29351" y="63761"/>
                  <a:pt x="29320" y="63761"/>
                </a:cubicBezTo>
                <a:cubicBezTo>
                  <a:pt x="29320" y="63761"/>
                  <a:pt x="29320" y="63820"/>
                  <a:pt x="29320" y="63820"/>
                </a:cubicBezTo>
                <a:cubicBezTo>
                  <a:pt x="29320" y="63820"/>
                  <a:pt x="29320" y="63761"/>
                  <a:pt x="29288" y="63761"/>
                </a:cubicBezTo>
                <a:cubicBezTo>
                  <a:pt x="29288" y="63761"/>
                  <a:pt x="29288" y="63761"/>
                  <a:pt x="29257" y="63761"/>
                </a:cubicBezTo>
                <a:cubicBezTo>
                  <a:pt x="29257" y="63761"/>
                  <a:pt x="29257" y="63761"/>
                  <a:pt x="29257" y="63820"/>
                </a:cubicBezTo>
                <a:cubicBezTo>
                  <a:pt x="29257" y="63820"/>
                  <a:pt x="29257" y="63761"/>
                  <a:pt x="29226" y="63761"/>
                </a:cubicBezTo>
                <a:cubicBezTo>
                  <a:pt x="29226" y="63761"/>
                  <a:pt x="29226" y="63761"/>
                  <a:pt x="29226" y="63761"/>
                </a:cubicBezTo>
                <a:cubicBezTo>
                  <a:pt x="29226" y="63761"/>
                  <a:pt x="29195" y="63701"/>
                  <a:pt x="29195" y="63701"/>
                </a:cubicBezTo>
                <a:cubicBezTo>
                  <a:pt x="29195" y="63701"/>
                  <a:pt x="29195" y="63701"/>
                  <a:pt x="29163" y="63701"/>
                </a:cubicBezTo>
                <a:cubicBezTo>
                  <a:pt x="29163" y="63701"/>
                  <a:pt x="29163" y="63701"/>
                  <a:pt x="29163" y="63701"/>
                </a:cubicBezTo>
                <a:cubicBezTo>
                  <a:pt x="29132" y="63701"/>
                  <a:pt x="29132" y="63641"/>
                  <a:pt x="29101" y="63641"/>
                </a:cubicBezTo>
                <a:cubicBezTo>
                  <a:pt x="29101" y="63641"/>
                  <a:pt x="29070" y="63641"/>
                  <a:pt x="29070" y="63641"/>
                </a:cubicBezTo>
                <a:cubicBezTo>
                  <a:pt x="29038" y="63641"/>
                  <a:pt x="29038" y="63641"/>
                  <a:pt x="29007" y="63641"/>
                </a:cubicBezTo>
                <a:cubicBezTo>
                  <a:pt x="29007" y="63701"/>
                  <a:pt x="28976" y="63641"/>
                  <a:pt x="28976" y="63641"/>
                </a:cubicBezTo>
                <a:cubicBezTo>
                  <a:pt x="28945" y="63641"/>
                  <a:pt x="28945" y="63701"/>
                  <a:pt x="28913" y="63701"/>
                </a:cubicBezTo>
                <a:cubicBezTo>
                  <a:pt x="28882" y="63701"/>
                  <a:pt x="28851" y="63761"/>
                  <a:pt x="28851" y="63820"/>
                </a:cubicBezTo>
                <a:cubicBezTo>
                  <a:pt x="28851" y="63820"/>
                  <a:pt x="28851" y="63880"/>
                  <a:pt x="28882" y="63880"/>
                </a:cubicBezTo>
                <a:cubicBezTo>
                  <a:pt x="28882" y="63880"/>
                  <a:pt x="28882" y="63880"/>
                  <a:pt x="28882" y="63880"/>
                </a:cubicBezTo>
                <a:cubicBezTo>
                  <a:pt x="28913" y="63880"/>
                  <a:pt x="28913" y="63880"/>
                  <a:pt x="28913" y="63880"/>
                </a:cubicBezTo>
                <a:cubicBezTo>
                  <a:pt x="28945" y="63880"/>
                  <a:pt x="28945" y="63880"/>
                  <a:pt x="28945" y="63880"/>
                </a:cubicBezTo>
                <a:cubicBezTo>
                  <a:pt x="28976" y="63880"/>
                  <a:pt x="28976" y="63880"/>
                  <a:pt x="29007" y="63880"/>
                </a:cubicBezTo>
                <a:cubicBezTo>
                  <a:pt x="29007" y="63880"/>
                  <a:pt x="29038" y="63940"/>
                  <a:pt x="29038" y="63940"/>
                </a:cubicBezTo>
                <a:cubicBezTo>
                  <a:pt x="29038" y="63940"/>
                  <a:pt x="29070" y="63940"/>
                  <a:pt x="29070" y="64000"/>
                </a:cubicBezTo>
                <a:cubicBezTo>
                  <a:pt x="29101" y="64000"/>
                  <a:pt x="29101" y="64000"/>
                  <a:pt x="29101" y="64000"/>
                </a:cubicBezTo>
                <a:cubicBezTo>
                  <a:pt x="29101" y="64000"/>
                  <a:pt x="29101" y="64000"/>
                  <a:pt x="29101" y="64000"/>
                </a:cubicBezTo>
                <a:cubicBezTo>
                  <a:pt x="29132" y="64059"/>
                  <a:pt x="29101" y="64059"/>
                  <a:pt x="29101" y="64059"/>
                </a:cubicBezTo>
                <a:cubicBezTo>
                  <a:pt x="29101" y="64119"/>
                  <a:pt x="29101" y="64119"/>
                  <a:pt x="29101" y="64119"/>
                </a:cubicBezTo>
                <a:cubicBezTo>
                  <a:pt x="29101" y="64119"/>
                  <a:pt x="29101" y="64119"/>
                  <a:pt x="29101" y="64119"/>
                </a:cubicBezTo>
                <a:cubicBezTo>
                  <a:pt x="29070" y="64179"/>
                  <a:pt x="29070" y="64179"/>
                  <a:pt x="29070" y="64238"/>
                </a:cubicBezTo>
                <a:cubicBezTo>
                  <a:pt x="29070" y="64238"/>
                  <a:pt x="29070" y="64298"/>
                  <a:pt x="29070" y="64298"/>
                </a:cubicBezTo>
                <a:cubicBezTo>
                  <a:pt x="29070" y="64298"/>
                  <a:pt x="29101" y="64298"/>
                  <a:pt x="29101" y="64298"/>
                </a:cubicBezTo>
                <a:cubicBezTo>
                  <a:pt x="29101" y="64358"/>
                  <a:pt x="29101" y="64358"/>
                  <a:pt x="29101" y="64358"/>
                </a:cubicBezTo>
                <a:cubicBezTo>
                  <a:pt x="29132" y="64358"/>
                  <a:pt x="29132" y="64358"/>
                  <a:pt x="29132" y="64417"/>
                </a:cubicBezTo>
                <a:cubicBezTo>
                  <a:pt x="29163" y="64417"/>
                  <a:pt x="29163" y="64477"/>
                  <a:pt x="29163" y="64477"/>
                </a:cubicBezTo>
                <a:cubicBezTo>
                  <a:pt x="29195" y="64477"/>
                  <a:pt x="29195" y="64477"/>
                  <a:pt x="29195" y="64477"/>
                </a:cubicBezTo>
                <a:cubicBezTo>
                  <a:pt x="29195" y="64537"/>
                  <a:pt x="29226" y="64537"/>
                  <a:pt x="29226" y="64537"/>
                </a:cubicBezTo>
                <a:cubicBezTo>
                  <a:pt x="29257" y="64537"/>
                  <a:pt x="29257" y="64597"/>
                  <a:pt x="29257" y="64597"/>
                </a:cubicBezTo>
                <a:cubicBezTo>
                  <a:pt x="29257" y="64656"/>
                  <a:pt x="29226" y="64656"/>
                  <a:pt x="29226" y="64656"/>
                </a:cubicBezTo>
                <a:cubicBezTo>
                  <a:pt x="29226" y="64656"/>
                  <a:pt x="29195" y="64656"/>
                  <a:pt x="29195" y="64656"/>
                </a:cubicBezTo>
                <a:cubicBezTo>
                  <a:pt x="29195" y="64656"/>
                  <a:pt x="29195" y="64656"/>
                  <a:pt x="29163" y="64656"/>
                </a:cubicBezTo>
                <a:cubicBezTo>
                  <a:pt x="29163" y="64656"/>
                  <a:pt x="29163" y="64656"/>
                  <a:pt x="29163" y="64656"/>
                </a:cubicBezTo>
                <a:cubicBezTo>
                  <a:pt x="29163" y="64656"/>
                  <a:pt x="29132" y="64656"/>
                  <a:pt x="29132" y="64656"/>
                </a:cubicBezTo>
                <a:cubicBezTo>
                  <a:pt x="29132" y="64656"/>
                  <a:pt x="29132" y="64716"/>
                  <a:pt x="29101" y="64716"/>
                </a:cubicBezTo>
                <a:cubicBezTo>
                  <a:pt x="29101" y="64776"/>
                  <a:pt x="29101" y="64776"/>
                  <a:pt x="29070" y="64716"/>
                </a:cubicBezTo>
                <a:cubicBezTo>
                  <a:pt x="29070" y="64716"/>
                  <a:pt x="29038" y="64716"/>
                  <a:pt x="29038" y="64716"/>
                </a:cubicBezTo>
                <a:cubicBezTo>
                  <a:pt x="29007" y="64716"/>
                  <a:pt x="29007" y="64716"/>
                  <a:pt x="28976" y="64716"/>
                </a:cubicBezTo>
                <a:cubicBezTo>
                  <a:pt x="28976" y="64716"/>
                  <a:pt x="28976" y="64716"/>
                  <a:pt x="28945" y="64716"/>
                </a:cubicBezTo>
                <a:cubicBezTo>
                  <a:pt x="28945" y="64716"/>
                  <a:pt x="28913" y="64716"/>
                  <a:pt x="28913" y="64716"/>
                </a:cubicBezTo>
                <a:cubicBezTo>
                  <a:pt x="28882" y="64716"/>
                  <a:pt x="28882" y="64656"/>
                  <a:pt x="28851" y="64656"/>
                </a:cubicBezTo>
                <a:cubicBezTo>
                  <a:pt x="28851" y="64656"/>
                  <a:pt x="28820" y="64716"/>
                  <a:pt x="28788" y="64716"/>
                </a:cubicBezTo>
                <a:cubicBezTo>
                  <a:pt x="28788" y="64716"/>
                  <a:pt x="28757" y="64716"/>
                  <a:pt x="28757" y="64656"/>
                </a:cubicBezTo>
                <a:cubicBezTo>
                  <a:pt x="28757" y="64656"/>
                  <a:pt x="28757" y="64656"/>
                  <a:pt x="28788" y="64656"/>
                </a:cubicBezTo>
                <a:cubicBezTo>
                  <a:pt x="28788" y="64656"/>
                  <a:pt x="28788" y="64656"/>
                  <a:pt x="28788" y="64656"/>
                </a:cubicBezTo>
                <a:cubicBezTo>
                  <a:pt x="28788" y="64656"/>
                  <a:pt x="28820" y="64656"/>
                  <a:pt x="28820" y="64656"/>
                </a:cubicBezTo>
                <a:cubicBezTo>
                  <a:pt x="28820" y="64597"/>
                  <a:pt x="28788" y="64656"/>
                  <a:pt x="28788" y="64656"/>
                </a:cubicBezTo>
                <a:cubicBezTo>
                  <a:pt x="28757" y="64656"/>
                  <a:pt x="28757" y="64656"/>
                  <a:pt x="28757" y="64656"/>
                </a:cubicBezTo>
                <a:cubicBezTo>
                  <a:pt x="28757" y="64656"/>
                  <a:pt x="28757" y="64656"/>
                  <a:pt x="28726" y="64656"/>
                </a:cubicBezTo>
                <a:cubicBezTo>
                  <a:pt x="28726" y="64656"/>
                  <a:pt x="28726" y="64656"/>
                  <a:pt x="28726" y="64656"/>
                </a:cubicBezTo>
                <a:cubicBezTo>
                  <a:pt x="28726" y="64656"/>
                  <a:pt x="28694" y="64597"/>
                  <a:pt x="28694" y="64597"/>
                </a:cubicBezTo>
                <a:cubicBezTo>
                  <a:pt x="28694" y="64597"/>
                  <a:pt x="28663" y="64597"/>
                  <a:pt x="28663" y="64597"/>
                </a:cubicBezTo>
                <a:cubicBezTo>
                  <a:pt x="28632" y="64597"/>
                  <a:pt x="28632" y="64597"/>
                  <a:pt x="28632" y="64597"/>
                </a:cubicBezTo>
                <a:cubicBezTo>
                  <a:pt x="28632" y="64597"/>
                  <a:pt x="28632" y="64597"/>
                  <a:pt x="28632" y="64597"/>
                </a:cubicBezTo>
                <a:cubicBezTo>
                  <a:pt x="28601" y="64597"/>
                  <a:pt x="28601" y="64597"/>
                  <a:pt x="28569" y="64597"/>
                </a:cubicBezTo>
                <a:cubicBezTo>
                  <a:pt x="28569" y="64597"/>
                  <a:pt x="28569" y="64597"/>
                  <a:pt x="28538" y="64597"/>
                </a:cubicBezTo>
                <a:cubicBezTo>
                  <a:pt x="28538" y="64597"/>
                  <a:pt x="28507" y="64597"/>
                  <a:pt x="28507" y="64656"/>
                </a:cubicBezTo>
                <a:cubicBezTo>
                  <a:pt x="28476" y="64656"/>
                  <a:pt x="28476" y="64716"/>
                  <a:pt x="28476" y="64716"/>
                </a:cubicBezTo>
                <a:cubicBezTo>
                  <a:pt x="28476" y="64776"/>
                  <a:pt x="28476" y="64776"/>
                  <a:pt x="28507" y="64776"/>
                </a:cubicBezTo>
                <a:cubicBezTo>
                  <a:pt x="28507" y="64835"/>
                  <a:pt x="28538" y="64835"/>
                  <a:pt x="28538" y="64835"/>
                </a:cubicBezTo>
                <a:cubicBezTo>
                  <a:pt x="28538" y="64835"/>
                  <a:pt x="28569" y="64835"/>
                  <a:pt x="28569" y="64835"/>
                </a:cubicBezTo>
                <a:cubicBezTo>
                  <a:pt x="28601" y="64835"/>
                  <a:pt x="28601" y="64835"/>
                  <a:pt x="28632" y="64895"/>
                </a:cubicBezTo>
                <a:cubicBezTo>
                  <a:pt x="28632" y="64895"/>
                  <a:pt x="28632" y="64895"/>
                  <a:pt x="28663" y="64955"/>
                </a:cubicBezTo>
                <a:cubicBezTo>
                  <a:pt x="28663" y="64955"/>
                  <a:pt x="28663" y="64955"/>
                  <a:pt x="28663" y="64955"/>
                </a:cubicBezTo>
                <a:cubicBezTo>
                  <a:pt x="28663" y="64955"/>
                  <a:pt x="28694" y="65014"/>
                  <a:pt x="28694" y="65014"/>
                </a:cubicBezTo>
                <a:cubicBezTo>
                  <a:pt x="28694" y="65014"/>
                  <a:pt x="28694" y="65074"/>
                  <a:pt x="28726" y="65074"/>
                </a:cubicBezTo>
                <a:cubicBezTo>
                  <a:pt x="28726" y="65074"/>
                  <a:pt x="28757" y="65014"/>
                  <a:pt x="28726" y="65014"/>
                </a:cubicBezTo>
                <a:cubicBezTo>
                  <a:pt x="28726" y="65014"/>
                  <a:pt x="28726" y="64955"/>
                  <a:pt x="28726" y="64955"/>
                </a:cubicBezTo>
                <a:cubicBezTo>
                  <a:pt x="28726" y="64955"/>
                  <a:pt x="28757" y="64895"/>
                  <a:pt x="28757" y="64895"/>
                </a:cubicBezTo>
                <a:cubicBezTo>
                  <a:pt x="28757" y="64895"/>
                  <a:pt x="28757" y="64895"/>
                  <a:pt x="28788" y="64895"/>
                </a:cubicBezTo>
                <a:cubicBezTo>
                  <a:pt x="28788" y="64895"/>
                  <a:pt x="28788" y="64895"/>
                  <a:pt x="28788" y="64895"/>
                </a:cubicBezTo>
                <a:cubicBezTo>
                  <a:pt x="28820" y="64895"/>
                  <a:pt x="28820" y="64895"/>
                  <a:pt x="28820" y="64895"/>
                </a:cubicBezTo>
                <a:cubicBezTo>
                  <a:pt x="28820" y="64895"/>
                  <a:pt x="28851" y="64895"/>
                  <a:pt x="28851" y="64895"/>
                </a:cubicBezTo>
                <a:cubicBezTo>
                  <a:pt x="28851" y="64895"/>
                  <a:pt x="28851" y="64895"/>
                  <a:pt x="28851" y="64895"/>
                </a:cubicBezTo>
                <a:cubicBezTo>
                  <a:pt x="28882" y="64895"/>
                  <a:pt x="28882" y="64895"/>
                  <a:pt x="28882" y="64895"/>
                </a:cubicBezTo>
                <a:cubicBezTo>
                  <a:pt x="28913" y="64895"/>
                  <a:pt x="28913" y="64895"/>
                  <a:pt x="28945" y="64895"/>
                </a:cubicBezTo>
                <a:cubicBezTo>
                  <a:pt x="28945" y="64895"/>
                  <a:pt x="28976" y="64895"/>
                  <a:pt x="28976" y="64895"/>
                </a:cubicBezTo>
                <a:cubicBezTo>
                  <a:pt x="29007" y="64895"/>
                  <a:pt x="29007" y="64895"/>
                  <a:pt x="29038" y="64955"/>
                </a:cubicBezTo>
                <a:cubicBezTo>
                  <a:pt x="29038" y="64955"/>
                  <a:pt x="29070" y="64955"/>
                  <a:pt x="29070" y="64955"/>
                </a:cubicBezTo>
                <a:cubicBezTo>
                  <a:pt x="29101" y="64955"/>
                  <a:pt x="29101" y="64955"/>
                  <a:pt x="29101" y="64955"/>
                </a:cubicBezTo>
                <a:cubicBezTo>
                  <a:pt x="29132" y="64955"/>
                  <a:pt x="29163" y="64955"/>
                  <a:pt x="29163" y="64895"/>
                </a:cubicBezTo>
                <a:cubicBezTo>
                  <a:pt x="29195" y="64895"/>
                  <a:pt x="29195" y="64895"/>
                  <a:pt x="29195" y="64895"/>
                </a:cubicBezTo>
                <a:cubicBezTo>
                  <a:pt x="29195" y="64895"/>
                  <a:pt x="29226" y="64895"/>
                  <a:pt x="29226" y="64895"/>
                </a:cubicBezTo>
                <a:cubicBezTo>
                  <a:pt x="29257" y="64895"/>
                  <a:pt x="29288" y="64895"/>
                  <a:pt x="29320" y="64895"/>
                </a:cubicBezTo>
                <a:cubicBezTo>
                  <a:pt x="29351" y="64895"/>
                  <a:pt x="29351" y="64895"/>
                  <a:pt x="29382" y="64895"/>
                </a:cubicBezTo>
                <a:cubicBezTo>
                  <a:pt x="29382" y="64895"/>
                  <a:pt x="29413" y="64955"/>
                  <a:pt x="29413" y="64955"/>
                </a:cubicBezTo>
                <a:cubicBezTo>
                  <a:pt x="29445" y="64955"/>
                  <a:pt x="29445" y="65014"/>
                  <a:pt x="29445" y="65014"/>
                </a:cubicBezTo>
                <a:cubicBezTo>
                  <a:pt x="29476" y="65074"/>
                  <a:pt x="29507" y="65074"/>
                  <a:pt x="29507" y="65074"/>
                </a:cubicBezTo>
                <a:cubicBezTo>
                  <a:pt x="29507" y="65134"/>
                  <a:pt x="29476" y="65134"/>
                  <a:pt x="29507" y="65134"/>
                </a:cubicBezTo>
                <a:cubicBezTo>
                  <a:pt x="29507" y="65134"/>
                  <a:pt x="29507" y="65134"/>
                  <a:pt x="29507" y="65194"/>
                </a:cubicBezTo>
                <a:cubicBezTo>
                  <a:pt x="29507" y="65194"/>
                  <a:pt x="29476" y="65253"/>
                  <a:pt x="29507" y="65253"/>
                </a:cubicBezTo>
                <a:cubicBezTo>
                  <a:pt x="29538" y="65253"/>
                  <a:pt x="29538" y="65253"/>
                  <a:pt x="29538" y="65253"/>
                </a:cubicBezTo>
                <a:cubicBezTo>
                  <a:pt x="29570" y="65253"/>
                  <a:pt x="29570" y="65313"/>
                  <a:pt x="29570" y="65313"/>
                </a:cubicBezTo>
                <a:cubicBezTo>
                  <a:pt x="29601" y="65373"/>
                  <a:pt x="29601" y="65194"/>
                  <a:pt x="29601" y="65194"/>
                </a:cubicBezTo>
                <a:cubicBezTo>
                  <a:pt x="29632" y="65134"/>
                  <a:pt x="29632" y="65134"/>
                  <a:pt x="29663" y="65074"/>
                </a:cubicBezTo>
                <a:cubicBezTo>
                  <a:pt x="29663" y="65074"/>
                  <a:pt x="29663" y="65074"/>
                  <a:pt x="29663" y="65074"/>
                </a:cubicBezTo>
                <a:cubicBezTo>
                  <a:pt x="29663" y="65074"/>
                  <a:pt x="29663" y="65014"/>
                  <a:pt x="29663" y="65014"/>
                </a:cubicBezTo>
                <a:cubicBezTo>
                  <a:pt x="29663" y="65014"/>
                  <a:pt x="29695" y="65014"/>
                  <a:pt x="29695" y="65014"/>
                </a:cubicBezTo>
                <a:cubicBezTo>
                  <a:pt x="29695" y="64955"/>
                  <a:pt x="29695" y="64955"/>
                  <a:pt x="29695" y="64955"/>
                </a:cubicBezTo>
                <a:cubicBezTo>
                  <a:pt x="29695" y="64895"/>
                  <a:pt x="29695" y="64895"/>
                  <a:pt x="29695" y="64895"/>
                </a:cubicBezTo>
                <a:cubicBezTo>
                  <a:pt x="29695" y="64835"/>
                  <a:pt x="29695" y="64835"/>
                  <a:pt x="29695" y="64835"/>
                </a:cubicBezTo>
                <a:cubicBezTo>
                  <a:pt x="29726" y="64835"/>
                  <a:pt x="29726" y="64895"/>
                  <a:pt x="29726" y="64895"/>
                </a:cubicBezTo>
                <a:cubicBezTo>
                  <a:pt x="29757" y="64895"/>
                  <a:pt x="29757" y="64835"/>
                  <a:pt x="29757" y="64835"/>
                </a:cubicBezTo>
                <a:cubicBezTo>
                  <a:pt x="29789" y="64776"/>
                  <a:pt x="29789" y="64776"/>
                  <a:pt x="29820" y="64776"/>
                </a:cubicBezTo>
                <a:cubicBezTo>
                  <a:pt x="29820" y="64776"/>
                  <a:pt x="29820" y="64776"/>
                  <a:pt x="29820" y="64776"/>
                </a:cubicBezTo>
                <a:cubicBezTo>
                  <a:pt x="29851" y="64716"/>
                  <a:pt x="29851" y="64776"/>
                  <a:pt x="29882" y="64776"/>
                </a:cubicBezTo>
                <a:cubicBezTo>
                  <a:pt x="29882" y="64776"/>
                  <a:pt x="29882" y="64776"/>
                  <a:pt x="29882" y="64835"/>
                </a:cubicBezTo>
                <a:cubicBezTo>
                  <a:pt x="29882" y="64835"/>
                  <a:pt x="29851" y="64835"/>
                  <a:pt x="29882" y="64835"/>
                </a:cubicBezTo>
                <a:cubicBezTo>
                  <a:pt x="29882" y="64835"/>
                  <a:pt x="29882" y="64835"/>
                  <a:pt x="29882" y="64895"/>
                </a:cubicBezTo>
                <a:cubicBezTo>
                  <a:pt x="29882" y="64895"/>
                  <a:pt x="29882" y="64895"/>
                  <a:pt x="29882" y="64895"/>
                </a:cubicBezTo>
                <a:cubicBezTo>
                  <a:pt x="29914" y="64955"/>
                  <a:pt x="29914" y="64895"/>
                  <a:pt x="29945" y="64895"/>
                </a:cubicBezTo>
                <a:cubicBezTo>
                  <a:pt x="29945" y="64895"/>
                  <a:pt x="29976" y="64895"/>
                  <a:pt x="29976" y="64895"/>
                </a:cubicBezTo>
                <a:cubicBezTo>
                  <a:pt x="30007" y="64895"/>
                  <a:pt x="30007" y="64895"/>
                  <a:pt x="30039" y="64895"/>
                </a:cubicBezTo>
                <a:cubicBezTo>
                  <a:pt x="30039" y="64835"/>
                  <a:pt x="30039" y="64835"/>
                  <a:pt x="30039" y="64776"/>
                </a:cubicBezTo>
                <a:cubicBezTo>
                  <a:pt x="30070" y="64776"/>
                  <a:pt x="30070" y="64776"/>
                  <a:pt x="30070" y="64716"/>
                </a:cubicBezTo>
                <a:cubicBezTo>
                  <a:pt x="30101" y="64716"/>
                  <a:pt x="30101" y="64716"/>
                  <a:pt x="30132" y="64716"/>
                </a:cubicBezTo>
                <a:cubicBezTo>
                  <a:pt x="30132" y="64716"/>
                  <a:pt x="30132" y="64716"/>
                  <a:pt x="30132" y="64716"/>
                </a:cubicBezTo>
                <a:cubicBezTo>
                  <a:pt x="30132" y="64716"/>
                  <a:pt x="30164" y="64716"/>
                  <a:pt x="30164" y="64716"/>
                </a:cubicBezTo>
                <a:cubicBezTo>
                  <a:pt x="30164" y="64716"/>
                  <a:pt x="30164" y="64716"/>
                  <a:pt x="30195" y="64716"/>
                </a:cubicBezTo>
                <a:cubicBezTo>
                  <a:pt x="30195" y="64716"/>
                  <a:pt x="30195" y="64716"/>
                  <a:pt x="30195" y="64716"/>
                </a:cubicBezTo>
                <a:cubicBezTo>
                  <a:pt x="30226" y="64776"/>
                  <a:pt x="30226" y="64716"/>
                  <a:pt x="30226" y="64716"/>
                </a:cubicBezTo>
                <a:cubicBezTo>
                  <a:pt x="30226" y="64716"/>
                  <a:pt x="30226" y="64716"/>
                  <a:pt x="30257" y="64776"/>
                </a:cubicBezTo>
                <a:cubicBezTo>
                  <a:pt x="30257" y="64776"/>
                  <a:pt x="30257" y="64716"/>
                  <a:pt x="30257" y="64716"/>
                </a:cubicBezTo>
                <a:cubicBezTo>
                  <a:pt x="30289" y="64716"/>
                  <a:pt x="30289" y="64716"/>
                  <a:pt x="30320" y="64716"/>
                </a:cubicBezTo>
                <a:cubicBezTo>
                  <a:pt x="30320" y="64716"/>
                  <a:pt x="30351" y="64716"/>
                  <a:pt x="30351" y="64716"/>
                </a:cubicBezTo>
                <a:cubicBezTo>
                  <a:pt x="30382" y="64716"/>
                  <a:pt x="30382" y="64776"/>
                  <a:pt x="30382" y="64776"/>
                </a:cubicBezTo>
                <a:cubicBezTo>
                  <a:pt x="30382" y="64776"/>
                  <a:pt x="30414" y="64776"/>
                  <a:pt x="30414" y="64776"/>
                </a:cubicBezTo>
                <a:cubicBezTo>
                  <a:pt x="30414" y="64776"/>
                  <a:pt x="30414" y="64776"/>
                  <a:pt x="30414" y="64776"/>
                </a:cubicBezTo>
                <a:cubicBezTo>
                  <a:pt x="30445" y="64776"/>
                  <a:pt x="30445" y="64776"/>
                  <a:pt x="30445" y="64776"/>
                </a:cubicBezTo>
                <a:cubicBezTo>
                  <a:pt x="30445" y="64716"/>
                  <a:pt x="30476" y="64716"/>
                  <a:pt x="30476" y="64776"/>
                </a:cubicBezTo>
                <a:cubicBezTo>
                  <a:pt x="30507" y="64776"/>
                  <a:pt x="30507" y="64776"/>
                  <a:pt x="30507" y="64835"/>
                </a:cubicBezTo>
                <a:cubicBezTo>
                  <a:pt x="30507" y="64835"/>
                  <a:pt x="30539" y="64895"/>
                  <a:pt x="30539" y="64895"/>
                </a:cubicBezTo>
                <a:cubicBezTo>
                  <a:pt x="30539" y="64895"/>
                  <a:pt x="30507" y="64895"/>
                  <a:pt x="30507" y="64895"/>
                </a:cubicBezTo>
                <a:cubicBezTo>
                  <a:pt x="30507" y="64895"/>
                  <a:pt x="30539" y="64895"/>
                  <a:pt x="30539" y="64895"/>
                </a:cubicBezTo>
                <a:cubicBezTo>
                  <a:pt x="30539" y="64955"/>
                  <a:pt x="30539" y="64955"/>
                  <a:pt x="30539" y="64955"/>
                </a:cubicBezTo>
                <a:cubicBezTo>
                  <a:pt x="30539" y="64955"/>
                  <a:pt x="30570" y="64955"/>
                  <a:pt x="30570" y="64955"/>
                </a:cubicBezTo>
                <a:cubicBezTo>
                  <a:pt x="30601" y="64955"/>
                  <a:pt x="30601" y="64955"/>
                  <a:pt x="30570" y="64895"/>
                </a:cubicBezTo>
                <a:cubicBezTo>
                  <a:pt x="30570" y="64895"/>
                  <a:pt x="30570" y="64955"/>
                  <a:pt x="30570" y="64895"/>
                </a:cubicBezTo>
                <a:cubicBezTo>
                  <a:pt x="30539" y="64895"/>
                  <a:pt x="30539" y="64895"/>
                  <a:pt x="30539" y="64895"/>
                </a:cubicBezTo>
                <a:cubicBezTo>
                  <a:pt x="30570" y="64835"/>
                  <a:pt x="30570" y="64835"/>
                  <a:pt x="30570" y="64835"/>
                </a:cubicBezTo>
                <a:close/>
                <a:moveTo>
                  <a:pt x="30445" y="69074"/>
                </a:moveTo>
                <a:cubicBezTo>
                  <a:pt x="30414" y="69014"/>
                  <a:pt x="30414" y="69014"/>
                  <a:pt x="30414" y="69014"/>
                </a:cubicBezTo>
                <a:cubicBezTo>
                  <a:pt x="30382" y="68955"/>
                  <a:pt x="30351" y="68955"/>
                  <a:pt x="30382" y="69014"/>
                </a:cubicBezTo>
                <a:cubicBezTo>
                  <a:pt x="30382" y="69014"/>
                  <a:pt x="30414" y="69074"/>
                  <a:pt x="30445" y="69074"/>
                </a:cubicBezTo>
                <a:cubicBezTo>
                  <a:pt x="30445" y="69074"/>
                  <a:pt x="30445" y="69134"/>
                  <a:pt x="30476" y="69134"/>
                </a:cubicBezTo>
                <a:cubicBezTo>
                  <a:pt x="30476" y="69134"/>
                  <a:pt x="30476" y="69194"/>
                  <a:pt x="30476" y="69194"/>
                </a:cubicBezTo>
                <a:cubicBezTo>
                  <a:pt x="30507" y="69134"/>
                  <a:pt x="30445" y="69074"/>
                  <a:pt x="30445" y="69074"/>
                </a:cubicBezTo>
                <a:close/>
                <a:moveTo>
                  <a:pt x="27507" y="65074"/>
                </a:moveTo>
                <a:cubicBezTo>
                  <a:pt x="27538" y="65074"/>
                  <a:pt x="27538" y="65134"/>
                  <a:pt x="27538" y="65134"/>
                </a:cubicBezTo>
                <a:cubicBezTo>
                  <a:pt x="27538" y="65194"/>
                  <a:pt x="27569" y="65134"/>
                  <a:pt x="27569" y="65134"/>
                </a:cubicBezTo>
                <a:cubicBezTo>
                  <a:pt x="27569" y="65134"/>
                  <a:pt x="27600" y="65134"/>
                  <a:pt x="27600" y="65134"/>
                </a:cubicBezTo>
                <a:cubicBezTo>
                  <a:pt x="27600" y="65134"/>
                  <a:pt x="27600" y="65134"/>
                  <a:pt x="27600" y="65074"/>
                </a:cubicBezTo>
                <a:cubicBezTo>
                  <a:pt x="27632" y="65074"/>
                  <a:pt x="27663" y="65074"/>
                  <a:pt x="27663" y="65074"/>
                </a:cubicBezTo>
                <a:cubicBezTo>
                  <a:pt x="27694" y="65074"/>
                  <a:pt x="27694" y="65134"/>
                  <a:pt x="27725" y="65134"/>
                </a:cubicBezTo>
                <a:cubicBezTo>
                  <a:pt x="27725" y="65134"/>
                  <a:pt x="27757" y="65134"/>
                  <a:pt x="27788" y="65134"/>
                </a:cubicBezTo>
                <a:cubicBezTo>
                  <a:pt x="27788" y="65134"/>
                  <a:pt x="27851" y="65134"/>
                  <a:pt x="27851" y="65074"/>
                </a:cubicBezTo>
                <a:cubicBezTo>
                  <a:pt x="27819" y="65074"/>
                  <a:pt x="27819" y="65074"/>
                  <a:pt x="27819" y="65014"/>
                </a:cubicBezTo>
                <a:cubicBezTo>
                  <a:pt x="27819" y="65014"/>
                  <a:pt x="27819" y="65014"/>
                  <a:pt x="27819" y="65014"/>
                </a:cubicBezTo>
                <a:cubicBezTo>
                  <a:pt x="27819" y="64955"/>
                  <a:pt x="27788" y="64955"/>
                  <a:pt x="27788" y="64955"/>
                </a:cubicBezTo>
                <a:cubicBezTo>
                  <a:pt x="27788" y="64955"/>
                  <a:pt x="27788" y="64955"/>
                  <a:pt x="27788" y="64955"/>
                </a:cubicBezTo>
                <a:cubicBezTo>
                  <a:pt x="27788" y="64895"/>
                  <a:pt x="27757" y="64895"/>
                  <a:pt x="27757" y="64895"/>
                </a:cubicBezTo>
                <a:cubicBezTo>
                  <a:pt x="27725" y="64895"/>
                  <a:pt x="27725" y="64895"/>
                  <a:pt x="27694" y="64895"/>
                </a:cubicBezTo>
                <a:cubicBezTo>
                  <a:pt x="27694" y="64895"/>
                  <a:pt x="27694" y="64835"/>
                  <a:pt x="27663" y="64835"/>
                </a:cubicBezTo>
                <a:cubicBezTo>
                  <a:pt x="27663" y="64835"/>
                  <a:pt x="27663" y="64835"/>
                  <a:pt x="27632" y="64835"/>
                </a:cubicBezTo>
                <a:cubicBezTo>
                  <a:pt x="27632" y="64835"/>
                  <a:pt x="27632" y="64835"/>
                  <a:pt x="27632" y="64835"/>
                </a:cubicBezTo>
                <a:cubicBezTo>
                  <a:pt x="27632" y="64776"/>
                  <a:pt x="27600" y="64776"/>
                  <a:pt x="27600" y="64776"/>
                </a:cubicBezTo>
                <a:cubicBezTo>
                  <a:pt x="27600" y="64716"/>
                  <a:pt x="27569" y="64716"/>
                  <a:pt x="27569" y="64716"/>
                </a:cubicBezTo>
                <a:cubicBezTo>
                  <a:pt x="27538" y="64716"/>
                  <a:pt x="27538" y="64716"/>
                  <a:pt x="27507" y="64716"/>
                </a:cubicBezTo>
                <a:cubicBezTo>
                  <a:pt x="27507" y="64716"/>
                  <a:pt x="27507" y="64716"/>
                  <a:pt x="27475" y="64716"/>
                </a:cubicBezTo>
                <a:cubicBezTo>
                  <a:pt x="27475" y="64716"/>
                  <a:pt x="27444" y="64656"/>
                  <a:pt x="27444" y="64716"/>
                </a:cubicBezTo>
                <a:cubicBezTo>
                  <a:pt x="27413" y="64716"/>
                  <a:pt x="27413" y="64716"/>
                  <a:pt x="27382" y="64716"/>
                </a:cubicBezTo>
                <a:cubicBezTo>
                  <a:pt x="27382" y="64656"/>
                  <a:pt x="27382" y="64656"/>
                  <a:pt x="27350" y="64656"/>
                </a:cubicBezTo>
                <a:cubicBezTo>
                  <a:pt x="27319" y="64716"/>
                  <a:pt x="27319" y="64656"/>
                  <a:pt x="27319" y="64656"/>
                </a:cubicBezTo>
                <a:cubicBezTo>
                  <a:pt x="27288" y="64656"/>
                  <a:pt x="27288" y="64656"/>
                  <a:pt x="27257" y="64656"/>
                </a:cubicBezTo>
                <a:cubicBezTo>
                  <a:pt x="27257" y="64656"/>
                  <a:pt x="27225" y="64656"/>
                  <a:pt x="27225" y="64656"/>
                </a:cubicBezTo>
                <a:cubicBezTo>
                  <a:pt x="27194" y="64776"/>
                  <a:pt x="27100" y="64656"/>
                  <a:pt x="27100" y="64776"/>
                </a:cubicBezTo>
                <a:cubicBezTo>
                  <a:pt x="27100" y="64776"/>
                  <a:pt x="27100" y="64776"/>
                  <a:pt x="27069" y="64776"/>
                </a:cubicBezTo>
                <a:cubicBezTo>
                  <a:pt x="27069" y="64776"/>
                  <a:pt x="27069" y="64776"/>
                  <a:pt x="27069" y="64776"/>
                </a:cubicBezTo>
                <a:cubicBezTo>
                  <a:pt x="27069" y="64835"/>
                  <a:pt x="27069" y="64835"/>
                  <a:pt x="27069" y="64835"/>
                </a:cubicBezTo>
                <a:cubicBezTo>
                  <a:pt x="27100" y="64895"/>
                  <a:pt x="27100" y="64895"/>
                  <a:pt x="27132" y="64895"/>
                </a:cubicBezTo>
                <a:cubicBezTo>
                  <a:pt x="27132" y="64895"/>
                  <a:pt x="27163" y="64895"/>
                  <a:pt x="27163" y="64895"/>
                </a:cubicBezTo>
                <a:cubicBezTo>
                  <a:pt x="27194" y="64895"/>
                  <a:pt x="27163" y="64895"/>
                  <a:pt x="27194" y="64955"/>
                </a:cubicBezTo>
                <a:cubicBezTo>
                  <a:pt x="27194" y="64955"/>
                  <a:pt x="27194" y="64955"/>
                  <a:pt x="27194" y="64955"/>
                </a:cubicBezTo>
                <a:cubicBezTo>
                  <a:pt x="27194" y="64955"/>
                  <a:pt x="27194" y="64955"/>
                  <a:pt x="27225" y="65014"/>
                </a:cubicBezTo>
                <a:cubicBezTo>
                  <a:pt x="27225" y="65014"/>
                  <a:pt x="27225" y="65014"/>
                  <a:pt x="27257" y="65014"/>
                </a:cubicBezTo>
                <a:cubicBezTo>
                  <a:pt x="27257" y="65014"/>
                  <a:pt x="27257" y="65014"/>
                  <a:pt x="27257" y="65074"/>
                </a:cubicBezTo>
                <a:cubicBezTo>
                  <a:pt x="27257" y="65074"/>
                  <a:pt x="27257" y="65074"/>
                  <a:pt x="27257" y="65074"/>
                </a:cubicBezTo>
                <a:cubicBezTo>
                  <a:pt x="27288" y="65074"/>
                  <a:pt x="27257" y="65134"/>
                  <a:pt x="27288" y="65134"/>
                </a:cubicBezTo>
                <a:cubicBezTo>
                  <a:pt x="27288" y="65134"/>
                  <a:pt x="27288" y="65134"/>
                  <a:pt x="27288" y="65134"/>
                </a:cubicBezTo>
                <a:cubicBezTo>
                  <a:pt x="27319" y="65134"/>
                  <a:pt x="27319" y="65134"/>
                  <a:pt x="27319" y="65134"/>
                </a:cubicBezTo>
                <a:cubicBezTo>
                  <a:pt x="27350" y="65134"/>
                  <a:pt x="27382" y="65134"/>
                  <a:pt x="27382" y="65134"/>
                </a:cubicBezTo>
                <a:cubicBezTo>
                  <a:pt x="27382" y="65134"/>
                  <a:pt x="27413" y="65134"/>
                  <a:pt x="27413" y="65134"/>
                </a:cubicBezTo>
                <a:cubicBezTo>
                  <a:pt x="27413" y="65134"/>
                  <a:pt x="27444" y="65194"/>
                  <a:pt x="27444" y="65194"/>
                </a:cubicBezTo>
                <a:cubicBezTo>
                  <a:pt x="27444" y="65194"/>
                  <a:pt x="27475" y="65253"/>
                  <a:pt x="27475" y="65253"/>
                </a:cubicBezTo>
                <a:cubicBezTo>
                  <a:pt x="27475" y="65253"/>
                  <a:pt x="27538" y="65253"/>
                  <a:pt x="27507" y="65194"/>
                </a:cubicBezTo>
                <a:cubicBezTo>
                  <a:pt x="27507" y="65194"/>
                  <a:pt x="27507" y="65194"/>
                  <a:pt x="27475" y="65194"/>
                </a:cubicBezTo>
                <a:cubicBezTo>
                  <a:pt x="27475" y="65194"/>
                  <a:pt x="27475" y="65194"/>
                  <a:pt x="27507" y="65194"/>
                </a:cubicBezTo>
                <a:cubicBezTo>
                  <a:pt x="27507" y="65134"/>
                  <a:pt x="27507" y="65074"/>
                  <a:pt x="27507" y="65074"/>
                </a:cubicBezTo>
                <a:close/>
                <a:moveTo>
                  <a:pt x="26475" y="63880"/>
                </a:moveTo>
                <a:cubicBezTo>
                  <a:pt x="26475" y="63880"/>
                  <a:pt x="26444" y="63940"/>
                  <a:pt x="26444" y="63940"/>
                </a:cubicBezTo>
                <a:cubicBezTo>
                  <a:pt x="26475" y="63940"/>
                  <a:pt x="26475" y="63940"/>
                  <a:pt x="26475" y="63880"/>
                </a:cubicBezTo>
                <a:cubicBezTo>
                  <a:pt x="26475" y="63880"/>
                  <a:pt x="26506" y="63880"/>
                  <a:pt x="26506" y="63880"/>
                </a:cubicBezTo>
                <a:cubicBezTo>
                  <a:pt x="26506" y="63880"/>
                  <a:pt x="26475" y="63880"/>
                  <a:pt x="26475" y="63880"/>
                </a:cubicBezTo>
                <a:close/>
                <a:moveTo>
                  <a:pt x="26006" y="64179"/>
                </a:moveTo>
                <a:cubicBezTo>
                  <a:pt x="26006" y="64179"/>
                  <a:pt x="26038" y="64119"/>
                  <a:pt x="26038" y="64119"/>
                </a:cubicBezTo>
                <a:cubicBezTo>
                  <a:pt x="26069" y="64119"/>
                  <a:pt x="26069" y="64119"/>
                  <a:pt x="26069" y="64119"/>
                </a:cubicBezTo>
                <a:cubicBezTo>
                  <a:pt x="26100" y="64119"/>
                  <a:pt x="26100" y="64119"/>
                  <a:pt x="26100" y="64119"/>
                </a:cubicBezTo>
                <a:cubicBezTo>
                  <a:pt x="26100" y="64119"/>
                  <a:pt x="26100" y="64119"/>
                  <a:pt x="26100" y="64119"/>
                </a:cubicBezTo>
                <a:cubicBezTo>
                  <a:pt x="26069" y="64059"/>
                  <a:pt x="26069" y="64119"/>
                  <a:pt x="26038" y="64119"/>
                </a:cubicBezTo>
                <a:cubicBezTo>
                  <a:pt x="26038" y="64119"/>
                  <a:pt x="26038" y="64119"/>
                  <a:pt x="26038" y="64059"/>
                </a:cubicBezTo>
                <a:cubicBezTo>
                  <a:pt x="26038" y="64059"/>
                  <a:pt x="26038" y="64119"/>
                  <a:pt x="26006" y="64119"/>
                </a:cubicBezTo>
                <a:cubicBezTo>
                  <a:pt x="26006" y="64119"/>
                  <a:pt x="26006" y="64059"/>
                  <a:pt x="26006" y="64059"/>
                </a:cubicBezTo>
                <a:cubicBezTo>
                  <a:pt x="25975" y="64059"/>
                  <a:pt x="25975" y="64059"/>
                  <a:pt x="25975" y="64059"/>
                </a:cubicBezTo>
                <a:cubicBezTo>
                  <a:pt x="25975" y="64059"/>
                  <a:pt x="25975" y="64119"/>
                  <a:pt x="25975" y="64119"/>
                </a:cubicBezTo>
                <a:cubicBezTo>
                  <a:pt x="25975" y="64119"/>
                  <a:pt x="26006" y="64119"/>
                  <a:pt x="26006" y="64119"/>
                </a:cubicBezTo>
                <a:cubicBezTo>
                  <a:pt x="26006" y="64119"/>
                  <a:pt x="25975" y="64179"/>
                  <a:pt x="26006" y="64179"/>
                </a:cubicBezTo>
                <a:close/>
                <a:moveTo>
                  <a:pt x="27944" y="63701"/>
                </a:moveTo>
                <a:cubicBezTo>
                  <a:pt x="27944" y="63701"/>
                  <a:pt x="27976" y="63641"/>
                  <a:pt x="27976" y="63641"/>
                </a:cubicBezTo>
                <a:cubicBezTo>
                  <a:pt x="28007" y="63701"/>
                  <a:pt x="28007" y="63701"/>
                  <a:pt x="28007" y="63701"/>
                </a:cubicBezTo>
                <a:cubicBezTo>
                  <a:pt x="28038" y="63701"/>
                  <a:pt x="28038" y="63701"/>
                  <a:pt x="28038" y="63701"/>
                </a:cubicBezTo>
                <a:cubicBezTo>
                  <a:pt x="28069" y="63701"/>
                  <a:pt x="28069" y="63701"/>
                  <a:pt x="28069" y="63761"/>
                </a:cubicBezTo>
                <a:cubicBezTo>
                  <a:pt x="28101" y="63761"/>
                  <a:pt x="28101" y="63761"/>
                  <a:pt x="28101" y="63761"/>
                </a:cubicBezTo>
                <a:cubicBezTo>
                  <a:pt x="28132" y="63701"/>
                  <a:pt x="28163" y="63761"/>
                  <a:pt x="28194" y="63701"/>
                </a:cubicBezTo>
                <a:cubicBezTo>
                  <a:pt x="28194" y="63701"/>
                  <a:pt x="28194" y="63701"/>
                  <a:pt x="28226" y="63701"/>
                </a:cubicBezTo>
                <a:cubicBezTo>
                  <a:pt x="28226" y="63701"/>
                  <a:pt x="28226" y="63701"/>
                  <a:pt x="28226" y="63701"/>
                </a:cubicBezTo>
                <a:cubicBezTo>
                  <a:pt x="28257" y="63701"/>
                  <a:pt x="28257" y="63701"/>
                  <a:pt x="28257" y="63701"/>
                </a:cubicBezTo>
                <a:cubicBezTo>
                  <a:pt x="28288" y="63701"/>
                  <a:pt x="28288" y="63701"/>
                  <a:pt x="28288" y="63641"/>
                </a:cubicBezTo>
                <a:cubicBezTo>
                  <a:pt x="28319" y="63641"/>
                  <a:pt x="28319" y="63641"/>
                  <a:pt x="28319" y="63641"/>
                </a:cubicBezTo>
                <a:cubicBezTo>
                  <a:pt x="28351" y="63582"/>
                  <a:pt x="28351" y="63641"/>
                  <a:pt x="28351" y="63582"/>
                </a:cubicBezTo>
                <a:cubicBezTo>
                  <a:pt x="28382" y="63582"/>
                  <a:pt x="28382" y="63582"/>
                  <a:pt x="28382" y="63582"/>
                </a:cubicBezTo>
                <a:cubicBezTo>
                  <a:pt x="28413" y="63582"/>
                  <a:pt x="28444" y="63582"/>
                  <a:pt x="28444" y="63582"/>
                </a:cubicBezTo>
                <a:cubicBezTo>
                  <a:pt x="28476" y="63582"/>
                  <a:pt x="28507" y="63582"/>
                  <a:pt x="28507" y="63582"/>
                </a:cubicBezTo>
                <a:cubicBezTo>
                  <a:pt x="28538" y="63582"/>
                  <a:pt x="28538" y="63582"/>
                  <a:pt x="28538" y="63582"/>
                </a:cubicBezTo>
                <a:cubicBezTo>
                  <a:pt x="28569" y="63582"/>
                  <a:pt x="28569" y="63582"/>
                  <a:pt x="28569" y="63522"/>
                </a:cubicBezTo>
                <a:cubicBezTo>
                  <a:pt x="28569" y="63522"/>
                  <a:pt x="28601" y="63462"/>
                  <a:pt x="28601" y="63462"/>
                </a:cubicBezTo>
                <a:cubicBezTo>
                  <a:pt x="28601" y="63402"/>
                  <a:pt x="28569" y="63402"/>
                  <a:pt x="28569" y="63402"/>
                </a:cubicBezTo>
                <a:cubicBezTo>
                  <a:pt x="28569" y="63402"/>
                  <a:pt x="28569" y="63402"/>
                  <a:pt x="28538" y="63402"/>
                </a:cubicBezTo>
                <a:cubicBezTo>
                  <a:pt x="28538" y="63402"/>
                  <a:pt x="28507" y="63402"/>
                  <a:pt x="28507" y="63402"/>
                </a:cubicBezTo>
                <a:cubicBezTo>
                  <a:pt x="28507" y="63402"/>
                  <a:pt x="28507" y="63343"/>
                  <a:pt x="28507" y="63343"/>
                </a:cubicBezTo>
                <a:cubicBezTo>
                  <a:pt x="28476" y="63343"/>
                  <a:pt x="28476" y="63343"/>
                  <a:pt x="28476" y="63343"/>
                </a:cubicBezTo>
                <a:cubicBezTo>
                  <a:pt x="28476" y="63343"/>
                  <a:pt x="28444" y="63343"/>
                  <a:pt x="28444" y="63343"/>
                </a:cubicBezTo>
                <a:cubicBezTo>
                  <a:pt x="28444" y="63343"/>
                  <a:pt x="28444" y="63283"/>
                  <a:pt x="28444" y="63283"/>
                </a:cubicBezTo>
                <a:cubicBezTo>
                  <a:pt x="28413" y="63223"/>
                  <a:pt x="28382" y="63283"/>
                  <a:pt x="28382" y="63223"/>
                </a:cubicBezTo>
                <a:cubicBezTo>
                  <a:pt x="28382" y="63223"/>
                  <a:pt x="28382" y="63164"/>
                  <a:pt x="28351" y="63164"/>
                </a:cubicBezTo>
                <a:cubicBezTo>
                  <a:pt x="28351" y="63164"/>
                  <a:pt x="28351" y="63164"/>
                  <a:pt x="28319" y="63164"/>
                </a:cubicBezTo>
                <a:cubicBezTo>
                  <a:pt x="28319" y="63164"/>
                  <a:pt x="28319" y="63164"/>
                  <a:pt x="28319" y="63164"/>
                </a:cubicBezTo>
                <a:cubicBezTo>
                  <a:pt x="28319" y="63164"/>
                  <a:pt x="28288" y="63164"/>
                  <a:pt x="28288" y="63164"/>
                </a:cubicBezTo>
                <a:cubicBezTo>
                  <a:pt x="28288" y="63164"/>
                  <a:pt x="28288" y="63104"/>
                  <a:pt x="28288" y="63104"/>
                </a:cubicBezTo>
                <a:cubicBezTo>
                  <a:pt x="28288" y="63104"/>
                  <a:pt x="28288" y="63104"/>
                  <a:pt x="28288" y="63104"/>
                </a:cubicBezTo>
                <a:cubicBezTo>
                  <a:pt x="28257" y="63104"/>
                  <a:pt x="28257" y="63164"/>
                  <a:pt x="28257" y="63164"/>
                </a:cubicBezTo>
                <a:cubicBezTo>
                  <a:pt x="28226" y="63164"/>
                  <a:pt x="28226" y="63164"/>
                  <a:pt x="28226" y="63164"/>
                </a:cubicBezTo>
                <a:cubicBezTo>
                  <a:pt x="28226" y="63104"/>
                  <a:pt x="28194" y="63104"/>
                  <a:pt x="28194" y="63104"/>
                </a:cubicBezTo>
                <a:cubicBezTo>
                  <a:pt x="28194" y="63104"/>
                  <a:pt x="28194" y="63164"/>
                  <a:pt x="28163" y="63164"/>
                </a:cubicBezTo>
                <a:cubicBezTo>
                  <a:pt x="28163" y="63164"/>
                  <a:pt x="28163" y="63164"/>
                  <a:pt x="28163" y="63104"/>
                </a:cubicBezTo>
                <a:cubicBezTo>
                  <a:pt x="28132" y="63104"/>
                  <a:pt x="28132" y="63104"/>
                  <a:pt x="28132" y="63104"/>
                </a:cubicBezTo>
                <a:cubicBezTo>
                  <a:pt x="28132" y="63104"/>
                  <a:pt x="28101" y="63164"/>
                  <a:pt x="28101" y="63104"/>
                </a:cubicBezTo>
                <a:cubicBezTo>
                  <a:pt x="28101" y="63104"/>
                  <a:pt x="28101" y="63104"/>
                  <a:pt x="28101" y="63104"/>
                </a:cubicBezTo>
                <a:cubicBezTo>
                  <a:pt x="28101" y="63104"/>
                  <a:pt x="28101" y="63044"/>
                  <a:pt x="28101" y="63044"/>
                </a:cubicBezTo>
                <a:cubicBezTo>
                  <a:pt x="28069" y="63044"/>
                  <a:pt x="28069" y="63044"/>
                  <a:pt x="28069" y="63044"/>
                </a:cubicBezTo>
                <a:cubicBezTo>
                  <a:pt x="28069" y="63044"/>
                  <a:pt x="28069" y="63044"/>
                  <a:pt x="28069" y="63044"/>
                </a:cubicBezTo>
                <a:cubicBezTo>
                  <a:pt x="28069" y="63104"/>
                  <a:pt x="28069" y="63104"/>
                  <a:pt x="28069" y="63104"/>
                </a:cubicBezTo>
                <a:cubicBezTo>
                  <a:pt x="28069" y="63104"/>
                  <a:pt x="28069" y="63164"/>
                  <a:pt x="28069" y="63164"/>
                </a:cubicBezTo>
                <a:cubicBezTo>
                  <a:pt x="28069" y="63164"/>
                  <a:pt x="28069" y="63164"/>
                  <a:pt x="28069" y="63104"/>
                </a:cubicBezTo>
                <a:cubicBezTo>
                  <a:pt x="28069" y="63104"/>
                  <a:pt x="28069" y="63104"/>
                  <a:pt x="28038" y="63104"/>
                </a:cubicBezTo>
                <a:cubicBezTo>
                  <a:pt x="28038" y="63104"/>
                  <a:pt x="28038" y="63164"/>
                  <a:pt x="28038" y="63164"/>
                </a:cubicBezTo>
                <a:cubicBezTo>
                  <a:pt x="28007" y="63164"/>
                  <a:pt x="28007" y="63104"/>
                  <a:pt x="28007" y="63104"/>
                </a:cubicBezTo>
                <a:cubicBezTo>
                  <a:pt x="28007" y="63104"/>
                  <a:pt x="28007" y="63104"/>
                  <a:pt x="28007" y="63044"/>
                </a:cubicBezTo>
                <a:cubicBezTo>
                  <a:pt x="28007" y="63044"/>
                  <a:pt x="28038" y="63044"/>
                  <a:pt x="28007" y="63044"/>
                </a:cubicBezTo>
                <a:cubicBezTo>
                  <a:pt x="28007" y="63044"/>
                  <a:pt x="28007" y="62985"/>
                  <a:pt x="28007" y="62985"/>
                </a:cubicBezTo>
                <a:cubicBezTo>
                  <a:pt x="28007" y="62985"/>
                  <a:pt x="28038" y="62985"/>
                  <a:pt x="28038" y="62985"/>
                </a:cubicBezTo>
                <a:cubicBezTo>
                  <a:pt x="28038" y="62985"/>
                  <a:pt x="28038" y="63044"/>
                  <a:pt x="28038" y="63044"/>
                </a:cubicBezTo>
                <a:cubicBezTo>
                  <a:pt x="28038" y="63044"/>
                  <a:pt x="28069" y="63044"/>
                  <a:pt x="28069" y="63044"/>
                </a:cubicBezTo>
                <a:cubicBezTo>
                  <a:pt x="28069" y="63044"/>
                  <a:pt x="28038" y="62985"/>
                  <a:pt x="28038" y="62985"/>
                </a:cubicBezTo>
                <a:cubicBezTo>
                  <a:pt x="28038" y="62985"/>
                  <a:pt x="28069" y="62985"/>
                  <a:pt x="28069" y="62925"/>
                </a:cubicBezTo>
                <a:cubicBezTo>
                  <a:pt x="28069" y="62925"/>
                  <a:pt x="28069" y="62925"/>
                  <a:pt x="28069" y="62865"/>
                </a:cubicBezTo>
                <a:cubicBezTo>
                  <a:pt x="28038" y="62865"/>
                  <a:pt x="28038" y="62865"/>
                  <a:pt x="28007" y="62865"/>
                </a:cubicBezTo>
                <a:cubicBezTo>
                  <a:pt x="28007" y="62865"/>
                  <a:pt x="28007" y="62865"/>
                  <a:pt x="28007" y="62865"/>
                </a:cubicBezTo>
                <a:cubicBezTo>
                  <a:pt x="28007" y="62865"/>
                  <a:pt x="28007" y="62865"/>
                  <a:pt x="27976" y="62865"/>
                </a:cubicBezTo>
                <a:cubicBezTo>
                  <a:pt x="27976" y="62865"/>
                  <a:pt x="27976" y="62865"/>
                  <a:pt x="27976" y="62865"/>
                </a:cubicBezTo>
                <a:cubicBezTo>
                  <a:pt x="27944" y="62865"/>
                  <a:pt x="27944" y="62865"/>
                  <a:pt x="27944" y="62865"/>
                </a:cubicBezTo>
                <a:cubicBezTo>
                  <a:pt x="27944" y="62865"/>
                  <a:pt x="27944" y="62925"/>
                  <a:pt x="27913" y="62865"/>
                </a:cubicBezTo>
                <a:cubicBezTo>
                  <a:pt x="27913" y="62865"/>
                  <a:pt x="27913" y="62865"/>
                  <a:pt x="27913" y="62865"/>
                </a:cubicBezTo>
                <a:cubicBezTo>
                  <a:pt x="27882" y="62865"/>
                  <a:pt x="27882" y="62865"/>
                  <a:pt x="27882" y="62865"/>
                </a:cubicBezTo>
                <a:cubicBezTo>
                  <a:pt x="27851" y="62865"/>
                  <a:pt x="27851" y="62805"/>
                  <a:pt x="27851" y="62805"/>
                </a:cubicBezTo>
                <a:cubicBezTo>
                  <a:pt x="27851" y="62805"/>
                  <a:pt x="27819" y="62805"/>
                  <a:pt x="27819" y="62805"/>
                </a:cubicBezTo>
                <a:cubicBezTo>
                  <a:pt x="27819" y="62746"/>
                  <a:pt x="27788" y="62746"/>
                  <a:pt x="27757" y="62746"/>
                </a:cubicBezTo>
                <a:cubicBezTo>
                  <a:pt x="27757" y="62746"/>
                  <a:pt x="27757" y="62746"/>
                  <a:pt x="27725" y="62746"/>
                </a:cubicBezTo>
                <a:cubicBezTo>
                  <a:pt x="27725" y="62746"/>
                  <a:pt x="27725" y="62686"/>
                  <a:pt x="27725" y="62746"/>
                </a:cubicBezTo>
                <a:cubicBezTo>
                  <a:pt x="27725" y="62746"/>
                  <a:pt x="27725" y="62746"/>
                  <a:pt x="27725" y="62746"/>
                </a:cubicBezTo>
                <a:cubicBezTo>
                  <a:pt x="27725" y="62746"/>
                  <a:pt x="27725" y="62746"/>
                  <a:pt x="27725" y="62746"/>
                </a:cubicBezTo>
                <a:cubicBezTo>
                  <a:pt x="27725" y="62746"/>
                  <a:pt x="27725" y="62746"/>
                  <a:pt x="27725" y="62746"/>
                </a:cubicBezTo>
                <a:cubicBezTo>
                  <a:pt x="27757" y="62805"/>
                  <a:pt x="27757" y="62805"/>
                  <a:pt x="27757" y="62805"/>
                </a:cubicBezTo>
                <a:cubicBezTo>
                  <a:pt x="27725" y="62805"/>
                  <a:pt x="27725" y="62805"/>
                  <a:pt x="27725" y="62805"/>
                </a:cubicBezTo>
                <a:cubicBezTo>
                  <a:pt x="27725" y="62805"/>
                  <a:pt x="27694" y="62805"/>
                  <a:pt x="27694" y="62805"/>
                </a:cubicBezTo>
                <a:cubicBezTo>
                  <a:pt x="27694" y="62805"/>
                  <a:pt x="27694" y="62746"/>
                  <a:pt x="27694" y="62746"/>
                </a:cubicBezTo>
                <a:cubicBezTo>
                  <a:pt x="27694" y="62746"/>
                  <a:pt x="27663" y="62746"/>
                  <a:pt x="27663" y="62746"/>
                </a:cubicBezTo>
                <a:cubicBezTo>
                  <a:pt x="27663" y="62746"/>
                  <a:pt x="27694" y="62746"/>
                  <a:pt x="27694" y="62746"/>
                </a:cubicBezTo>
                <a:cubicBezTo>
                  <a:pt x="27694" y="62686"/>
                  <a:pt x="27694" y="62686"/>
                  <a:pt x="27663" y="62686"/>
                </a:cubicBezTo>
                <a:cubicBezTo>
                  <a:pt x="27663" y="62686"/>
                  <a:pt x="27632" y="62686"/>
                  <a:pt x="27632" y="62686"/>
                </a:cubicBezTo>
                <a:cubicBezTo>
                  <a:pt x="27632" y="62686"/>
                  <a:pt x="27600" y="62626"/>
                  <a:pt x="27600" y="62626"/>
                </a:cubicBezTo>
                <a:cubicBezTo>
                  <a:pt x="27600" y="62626"/>
                  <a:pt x="27600" y="62626"/>
                  <a:pt x="27569" y="62626"/>
                </a:cubicBezTo>
                <a:cubicBezTo>
                  <a:pt x="27569" y="62626"/>
                  <a:pt x="27569" y="62626"/>
                  <a:pt x="27569" y="62626"/>
                </a:cubicBezTo>
                <a:cubicBezTo>
                  <a:pt x="27569" y="62567"/>
                  <a:pt x="27569" y="62567"/>
                  <a:pt x="27569" y="62567"/>
                </a:cubicBezTo>
                <a:cubicBezTo>
                  <a:pt x="27538" y="62567"/>
                  <a:pt x="27538" y="62567"/>
                  <a:pt x="27538" y="62507"/>
                </a:cubicBezTo>
                <a:cubicBezTo>
                  <a:pt x="27538" y="62507"/>
                  <a:pt x="27538" y="62507"/>
                  <a:pt x="27507" y="62507"/>
                </a:cubicBezTo>
                <a:cubicBezTo>
                  <a:pt x="27507" y="62507"/>
                  <a:pt x="27538" y="62567"/>
                  <a:pt x="27507" y="62626"/>
                </a:cubicBezTo>
                <a:cubicBezTo>
                  <a:pt x="27475" y="62626"/>
                  <a:pt x="27475" y="62626"/>
                  <a:pt x="27444" y="62567"/>
                </a:cubicBezTo>
                <a:cubicBezTo>
                  <a:pt x="27444" y="62567"/>
                  <a:pt x="27444" y="62567"/>
                  <a:pt x="27444" y="62507"/>
                </a:cubicBezTo>
                <a:cubicBezTo>
                  <a:pt x="27444" y="62507"/>
                  <a:pt x="27444" y="62507"/>
                  <a:pt x="27413" y="62507"/>
                </a:cubicBezTo>
                <a:cubicBezTo>
                  <a:pt x="27413" y="62507"/>
                  <a:pt x="27413" y="62447"/>
                  <a:pt x="27413" y="62447"/>
                </a:cubicBezTo>
                <a:cubicBezTo>
                  <a:pt x="27413" y="62447"/>
                  <a:pt x="27382" y="62447"/>
                  <a:pt x="27382" y="62388"/>
                </a:cubicBezTo>
                <a:cubicBezTo>
                  <a:pt x="27413" y="62388"/>
                  <a:pt x="27413" y="62447"/>
                  <a:pt x="27444" y="62447"/>
                </a:cubicBezTo>
                <a:cubicBezTo>
                  <a:pt x="27444" y="62507"/>
                  <a:pt x="27444" y="62507"/>
                  <a:pt x="27444" y="62507"/>
                </a:cubicBezTo>
                <a:cubicBezTo>
                  <a:pt x="27444" y="62507"/>
                  <a:pt x="27444" y="62507"/>
                  <a:pt x="27444" y="62507"/>
                </a:cubicBezTo>
                <a:cubicBezTo>
                  <a:pt x="27475" y="62507"/>
                  <a:pt x="27444" y="62567"/>
                  <a:pt x="27475" y="62567"/>
                </a:cubicBezTo>
                <a:cubicBezTo>
                  <a:pt x="27475" y="62567"/>
                  <a:pt x="27475" y="62507"/>
                  <a:pt x="27475" y="62507"/>
                </a:cubicBezTo>
                <a:cubicBezTo>
                  <a:pt x="27507" y="62507"/>
                  <a:pt x="27507" y="62507"/>
                  <a:pt x="27507" y="62507"/>
                </a:cubicBezTo>
                <a:cubicBezTo>
                  <a:pt x="27538" y="62507"/>
                  <a:pt x="27475" y="62447"/>
                  <a:pt x="27475" y="62447"/>
                </a:cubicBezTo>
                <a:cubicBezTo>
                  <a:pt x="27475" y="62447"/>
                  <a:pt x="27475" y="62447"/>
                  <a:pt x="27444" y="62447"/>
                </a:cubicBezTo>
                <a:cubicBezTo>
                  <a:pt x="27444" y="62447"/>
                  <a:pt x="27444" y="62388"/>
                  <a:pt x="27444" y="62388"/>
                </a:cubicBezTo>
                <a:cubicBezTo>
                  <a:pt x="27413" y="62388"/>
                  <a:pt x="27413" y="62388"/>
                  <a:pt x="27382" y="62328"/>
                </a:cubicBezTo>
                <a:cubicBezTo>
                  <a:pt x="27382" y="62328"/>
                  <a:pt x="27382" y="62268"/>
                  <a:pt x="27382" y="62268"/>
                </a:cubicBezTo>
                <a:cubicBezTo>
                  <a:pt x="27350" y="62268"/>
                  <a:pt x="27350" y="62268"/>
                  <a:pt x="27350" y="62268"/>
                </a:cubicBezTo>
                <a:cubicBezTo>
                  <a:pt x="27319" y="62268"/>
                  <a:pt x="27319" y="62268"/>
                  <a:pt x="27319" y="62208"/>
                </a:cubicBezTo>
                <a:cubicBezTo>
                  <a:pt x="27319" y="62208"/>
                  <a:pt x="27350" y="62208"/>
                  <a:pt x="27350" y="62208"/>
                </a:cubicBezTo>
                <a:cubicBezTo>
                  <a:pt x="27350" y="62208"/>
                  <a:pt x="27350" y="62208"/>
                  <a:pt x="27350" y="62208"/>
                </a:cubicBezTo>
                <a:cubicBezTo>
                  <a:pt x="27350" y="62149"/>
                  <a:pt x="27350" y="62149"/>
                  <a:pt x="27350" y="62149"/>
                </a:cubicBezTo>
                <a:cubicBezTo>
                  <a:pt x="27319" y="62149"/>
                  <a:pt x="27319" y="62149"/>
                  <a:pt x="27319" y="62149"/>
                </a:cubicBezTo>
                <a:cubicBezTo>
                  <a:pt x="27319" y="62149"/>
                  <a:pt x="27288" y="62089"/>
                  <a:pt x="27319" y="62149"/>
                </a:cubicBezTo>
                <a:cubicBezTo>
                  <a:pt x="27319" y="62149"/>
                  <a:pt x="27319" y="62149"/>
                  <a:pt x="27319" y="62208"/>
                </a:cubicBezTo>
                <a:cubicBezTo>
                  <a:pt x="27288" y="62208"/>
                  <a:pt x="27288" y="62149"/>
                  <a:pt x="27288" y="62149"/>
                </a:cubicBezTo>
                <a:cubicBezTo>
                  <a:pt x="27288" y="62149"/>
                  <a:pt x="27257" y="62149"/>
                  <a:pt x="27257" y="62149"/>
                </a:cubicBezTo>
                <a:cubicBezTo>
                  <a:pt x="27257" y="62149"/>
                  <a:pt x="27257" y="62089"/>
                  <a:pt x="27257" y="62089"/>
                </a:cubicBezTo>
                <a:cubicBezTo>
                  <a:pt x="27257" y="62089"/>
                  <a:pt x="27225" y="62089"/>
                  <a:pt x="27225" y="62089"/>
                </a:cubicBezTo>
                <a:cubicBezTo>
                  <a:pt x="27225" y="62029"/>
                  <a:pt x="27225" y="62029"/>
                  <a:pt x="27225" y="62029"/>
                </a:cubicBezTo>
                <a:cubicBezTo>
                  <a:pt x="27194" y="62029"/>
                  <a:pt x="27194" y="62029"/>
                  <a:pt x="27194" y="62029"/>
                </a:cubicBezTo>
                <a:cubicBezTo>
                  <a:pt x="27163" y="61970"/>
                  <a:pt x="27163" y="61970"/>
                  <a:pt x="27163" y="61970"/>
                </a:cubicBezTo>
                <a:cubicBezTo>
                  <a:pt x="27163" y="61970"/>
                  <a:pt x="27163" y="61970"/>
                  <a:pt x="27163" y="61910"/>
                </a:cubicBezTo>
                <a:cubicBezTo>
                  <a:pt x="27163" y="61910"/>
                  <a:pt x="27163" y="61850"/>
                  <a:pt x="27132" y="61910"/>
                </a:cubicBezTo>
                <a:cubicBezTo>
                  <a:pt x="27132" y="61910"/>
                  <a:pt x="27100" y="61910"/>
                  <a:pt x="27100" y="61910"/>
                </a:cubicBezTo>
                <a:cubicBezTo>
                  <a:pt x="27100" y="61910"/>
                  <a:pt x="27069" y="61910"/>
                  <a:pt x="27069" y="61850"/>
                </a:cubicBezTo>
                <a:cubicBezTo>
                  <a:pt x="27069" y="61850"/>
                  <a:pt x="27069" y="61850"/>
                  <a:pt x="27069" y="61850"/>
                </a:cubicBezTo>
                <a:cubicBezTo>
                  <a:pt x="27038" y="61850"/>
                  <a:pt x="27038" y="61850"/>
                  <a:pt x="27038" y="61850"/>
                </a:cubicBezTo>
                <a:cubicBezTo>
                  <a:pt x="27038" y="61850"/>
                  <a:pt x="27007" y="61850"/>
                  <a:pt x="27007" y="61850"/>
                </a:cubicBezTo>
                <a:cubicBezTo>
                  <a:pt x="27007" y="61850"/>
                  <a:pt x="27007" y="61850"/>
                  <a:pt x="26975" y="61850"/>
                </a:cubicBezTo>
                <a:cubicBezTo>
                  <a:pt x="26975" y="61850"/>
                  <a:pt x="26975" y="61850"/>
                  <a:pt x="26944" y="61850"/>
                </a:cubicBezTo>
                <a:cubicBezTo>
                  <a:pt x="26944" y="61850"/>
                  <a:pt x="26975" y="61850"/>
                  <a:pt x="26975" y="61850"/>
                </a:cubicBezTo>
                <a:cubicBezTo>
                  <a:pt x="26975" y="61850"/>
                  <a:pt x="26975" y="61910"/>
                  <a:pt x="27007" y="61910"/>
                </a:cubicBezTo>
                <a:cubicBezTo>
                  <a:pt x="27007" y="61910"/>
                  <a:pt x="27007" y="61910"/>
                  <a:pt x="27007" y="61910"/>
                </a:cubicBezTo>
                <a:cubicBezTo>
                  <a:pt x="27007" y="61910"/>
                  <a:pt x="27007" y="61910"/>
                  <a:pt x="27038" y="61910"/>
                </a:cubicBezTo>
                <a:cubicBezTo>
                  <a:pt x="27038" y="61910"/>
                  <a:pt x="27038" y="61850"/>
                  <a:pt x="27038" y="61910"/>
                </a:cubicBezTo>
                <a:cubicBezTo>
                  <a:pt x="27069" y="61910"/>
                  <a:pt x="27038" y="61910"/>
                  <a:pt x="27069" y="61910"/>
                </a:cubicBezTo>
                <a:cubicBezTo>
                  <a:pt x="27069" y="61910"/>
                  <a:pt x="27069" y="61910"/>
                  <a:pt x="27100" y="61910"/>
                </a:cubicBezTo>
                <a:cubicBezTo>
                  <a:pt x="27100" y="61910"/>
                  <a:pt x="27100" y="61970"/>
                  <a:pt x="27100" y="61970"/>
                </a:cubicBezTo>
                <a:cubicBezTo>
                  <a:pt x="27100" y="61970"/>
                  <a:pt x="27132" y="61970"/>
                  <a:pt x="27132" y="62029"/>
                </a:cubicBezTo>
                <a:cubicBezTo>
                  <a:pt x="27132" y="62029"/>
                  <a:pt x="27132" y="62029"/>
                  <a:pt x="27163" y="62029"/>
                </a:cubicBezTo>
                <a:cubicBezTo>
                  <a:pt x="27163" y="62029"/>
                  <a:pt x="27163" y="62029"/>
                  <a:pt x="27163" y="62029"/>
                </a:cubicBezTo>
                <a:cubicBezTo>
                  <a:pt x="27194" y="62029"/>
                  <a:pt x="27194" y="62029"/>
                  <a:pt x="27194" y="62029"/>
                </a:cubicBezTo>
                <a:cubicBezTo>
                  <a:pt x="27225" y="62089"/>
                  <a:pt x="27194" y="62089"/>
                  <a:pt x="27194" y="62089"/>
                </a:cubicBezTo>
                <a:cubicBezTo>
                  <a:pt x="27194" y="62089"/>
                  <a:pt x="27163" y="62029"/>
                  <a:pt x="27163" y="62089"/>
                </a:cubicBezTo>
                <a:cubicBezTo>
                  <a:pt x="27163" y="62089"/>
                  <a:pt x="27194" y="62089"/>
                  <a:pt x="27194" y="62089"/>
                </a:cubicBezTo>
                <a:cubicBezTo>
                  <a:pt x="27194" y="62089"/>
                  <a:pt x="27194" y="62089"/>
                  <a:pt x="27194" y="62149"/>
                </a:cubicBezTo>
                <a:cubicBezTo>
                  <a:pt x="27194" y="62149"/>
                  <a:pt x="27194" y="62149"/>
                  <a:pt x="27194" y="62149"/>
                </a:cubicBezTo>
                <a:cubicBezTo>
                  <a:pt x="27225" y="62149"/>
                  <a:pt x="27225" y="62149"/>
                  <a:pt x="27225" y="62149"/>
                </a:cubicBezTo>
                <a:cubicBezTo>
                  <a:pt x="27257" y="62149"/>
                  <a:pt x="27257" y="62149"/>
                  <a:pt x="27225" y="62149"/>
                </a:cubicBezTo>
                <a:cubicBezTo>
                  <a:pt x="27225" y="62149"/>
                  <a:pt x="27225" y="62149"/>
                  <a:pt x="27225" y="62208"/>
                </a:cubicBezTo>
                <a:cubicBezTo>
                  <a:pt x="27225" y="62208"/>
                  <a:pt x="27225" y="62208"/>
                  <a:pt x="27257" y="62208"/>
                </a:cubicBezTo>
                <a:cubicBezTo>
                  <a:pt x="27257" y="62208"/>
                  <a:pt x="27257" y="62208"/>
                  <a:pt x="27257" y="62208"/>
                </a:cubicBezTo>
                <a:cubicBezTo>
                  <a:pt x="27257" y="62208"/>
                  <a:pt x="27257" y="62208"/>
                  <a:pt x="27288" y="62208"/>
                </a:cubicBezTo>
                <a:cubicBezTo>
                  <a:pt x="27288" y="62268"/>
                  <a:pt x="27288" y="62268"/>
                  <a:pt x="27288" y="62268"/>
                </a:cubicBezTo>
                <a:cubicBezTo>
                  <a:pt x="27288" y="62268"/>
                  <a:pt x="27319" y="62268"/>
                  <a:pt x="27319" y="62268"/>
                </a:cubicBezTo>
                <a:cubicBezTo>
                  <a:pt x="27319" y="62268"/>
                  <a:pt x="27350" y="62328"/>
                  <a:pt x="27350" y="62328"/>
                </a:cubicBezTo>
                <a:cubicBezTo>
                  <a:pt x="27350" y="62328"/>
                  <a:pt x="27350" y="62328"/>
                  <a:pt x="27382" y="62388"/>
                </a:cubicBezTo>
                <a:cubicBezTo>
                  <a:pt x="27382" y="62388"/>
                  <a:pt x="27382" y="62388"/>
                  <a:pt x="27382" y="62388"/>
                </a:cubicBezTo>
                <a:cubicBezTo>
                  <a:pt x="27382" y="62447"/>
                  <a:pt x="27382" y="62388"/>
                  <a:pt x="27350" y="62388"/>
                </a:cubicBezTo>
                <a:cubicBezTo>
                  <a:pt x="27350" y="62388"/>
                  <a:pt x="27319" y="62388"/>
                  <a:pt x="27288" y="62388"/>
                </a:cubicBezTo>
                <a:cubicBezTo>
                  <a:pt x="27288" y="62328"/>
                  <a:pt x="27288" y="62328"/>
                  <a:pt x="27288" y="62328"/>
                </a:cubicBezTo>
                <a:cubicBezTo>
                  <a:pt x="27257" y="62328"/>
                  <a:pt x="27257" y="62328"/>
                  <a:pt x="27257" y="62268"/>
                </a:cubicBezTo>
                <a:cubicBezTo>
                  <a:pt x="27257" y="62208"/>
                  <a:pt x="27257" y="62328"/>
                  <a:pt x="27225" y="62328"/>
                </a:cubicBezTo>
                <a:cubicBezTo>
                  <a:pt x="27225" y="62328"/>
                  <a:pt x="27225" y="62268"/>
                  <a:pt x="27225" y="62268"/>
                </a:cubicBezTo>
                <a:cubicBezTo>
                  <a:pt x="27225" y="62268"/>
                  <a:pt x="27194" y="62268"/>
                  <a:pt x="27194" y="62268"/>
                </a:cubicBezTo>
                <a:cubicBezTo>
                  <a:pt x="27194" y="62208"/>
                  <a:pt x="27194" y="62208"/>
                  <a:pt x="27194" y="62208"/>
                </a:cubicBezTo>
                <a:cubicBezTo>
                  <a:pt x="27194" y="62149"/>
                  <a:pt x="27163" y="62149"/>
                  <a:pt x="27163" y="62149"/>
                </a:cubicBezTo>
                <a:cubicBezTo>
                  <a:pt x="27132" y="62149"/>
                  <a:pt x="27132" y="62149"/>
                  <a:pt x="27132" y="62149"/>
                </a:cubicBezTo>
                <a:cubicBezTo>
                  <a:pt x="27132" y="62149"/>
                  <a:pt x="27100" y="62149"/>
                  <a:pt x="27100" y="62149"/>
                </a:cubicBezTo>
                <a:cubicBezTo>
                  <a:pt x="27100" y="62089"/>
                  <a:pt x="27069" y="62089"/>
                  <a:pt x="27069" y="62089"/>
                </a:cubicBezTo>
                <a:cubicBezTo>
                  <a:pt x="27038" y="62029"/>
                  <a:pt x="27038" y="62089"/>
                  <a:pt x="27007" y="62029"/>
                </a:cubicBezTo>
                <a:cubicBezTo>
                  <a:pt x="27007" y="62029"/>
                  <a:pt x="27007" y="62029"/>
                  <a:pt x="27007" y="62029"/>
                </a:cubicBezTo>
                <a:cubicBezTo>
                  <a:pt x="27007" y="62029"/>
                  <a:pt x="26975" y="62029"/>
                  <a:pt x="26975" y="61970"/>
                </a:cubicBezTo>
                <a:cubicBezTo>
                  <a:pt x="26975" y="61970"/>
                  <a:pt x="26944" y="61910"/>
                  <a:pt x="26944" y="61970"/>
                </a:cubicBezTo>
                <a:cubicBezTo>
                  <a:pt x="26944" y="61970"/>
                  <a:pt x="26944" y="61970"/>
                  <a:pt x="26944" y="62029"/>
                </a:cubicBezTo>
                <a:cubicBezTo>
                  <a:pt x="26913" y="62029"/>
                  <a:pt x="26944" y="61970"/>
                  <a:pt x="26913" y="61970"/>
                </a:cubicBezTo>
                <a:cubicBezTo>
                  <a:pt x="26913" y="61910"/>
                  <a:pt x="26882" y="61970"/>
                  <a:pt x="26850" y="61970"/>
                </a:cubicBezTo>
                <a:cubicBezTo>
                  <a:pt x="26850" y="61970"/>
                  <a:pt x="26819" y="61970"/>
                  <a:pt x="26788" y="61970"/>
                </a:cubicBezTo>
                <a:cubicBezTo>
                  <a:pt x="26756" y="61970"/>
                  <a:pt x="26756" y="61970"/>
                  <a:pt x="26725" y="61910"/>
                </a:cubicBezTo>
                <a:cubicBezTo>
                  <a:pt x="26725" y="61910"/>
                  <a:pt x="26725" y="61910"/>
                  <a:pt x="26694" y="61910"/>
                </a:cubicBezTo>
                <a:cubicBezTo>
                  <a:pt x="26694" y="61850"/>
                  <a:pt x="26694" y="61850"/>
                  <a:pt x="26694" y="61850"/>
                </a:cubicBezTo>
                <a:cubicBezTo>
                  <a:pt x="26663" y="61850"/>
                  <a:pt x="26663" y="61791"/>
                  <a:pt x="26631" y="61791"/>
                </a:cubicBezTo>
                <a:cubicBezTo>
                  <a:pt x="26631" y="61791"/>
                  <a:pt x="26631" y="61731"/>
                  <a:pt x="26631" y="61731"/>
                </a:cubicBezTo>
                <a:cubicBezTo>
                  <a:pt x="26631" y="61671"/>
                  <a:pt x="26631" y="61671"/>
                  <a:pt x="26600" y="61671"/>
                </a:cubicBezTo>
                <a:cubicBezTo>
                  <a:pt x="26600" y="61671"/>
                  <a:pt x="26600" y="61671"/>
                  <a:pt x="26569" y="61671"/>
                </a:cubicBezTo>
                <a:cubicBezTo>
                  <a:pt x="26569" y="61671"/>
                  <a:pt x="26538" y="61671"/>
                  <a:pt x="26538" y="61611"/>
                </a:cubicBezTo>
                <a:cubicBezTo>
                  <a:pt x="26538" y="61611"/>
                  <a:pt x="26538" y="61611"/>
                  <a:pt x="26538" y="61611"/>
                </a:cubicBezTo>
                <a:cubicBezTo>
                  <a:pt x="26538" y="61611"/>
                  <a:pt x="26506" y="61611"/>
                  <a:pt x="26506" y="61611"/>
                </a:cubicBezTo>
                <a:cubicBezTo>
                  <a:pt x="26506" y="61611"/>
                  <a:pt x="26506" y="61552"/>
                  <a:pt x="26506" y="61552"/>
                </a:cubicBezTo>
                <a:cubicBezTo>
                  <a:pt x="26475" y="61552"/>
                  <a:pt x="26475" y="61552"/>
                  <a:pt x="26475" y="61552"/>
                </a:cubicBezTo>
                <a:cubicBezTo>
                  <a:pt x="26444" y="61552"/>
                  <a:pt x="26413" y="61552"/>
                  <a:pt x="26381" y="61552"/>
                </a:cubicBezTo>
                <a:cubicBezTo>
                  <a:pt x="26381" y="61552"/>
                  <a:pt x="26350" y="61552"/>
                  <a:pt x="26381" y="61552"/>
                </a:cubicBezTo>
                <a:cubicBezTo>
                  <a:pt x="26381" y="61552"/>
                  <a:pt x="26413" y="61552"/>
                  <a:pt x="26381" y="61492"/>
                </a:cubicBezTo>
                <a:cubicBezTo>
                  <a:pt x="26381" y="61492"/>
                  <a:pt x="26350" y="61552"/>
                  <a:pt x="26350" y="61552"/>
                </a:cubicBezTo>
                <a:cubicBezTo>
                  <a:pt x="26350" y="61552"/>
                  <a:pt x="26350" y="61552"/>
                  <a:pt x="26319" y="61552"/>
                </a:cubicBezTo>
                <a:cubicBezTo>
                  <a:pt x="26319" y="61492"/>
                  <a:pt x="26319" y="61492"/>
                  <a:pt x="26288" y="61492"/>
                </a:cubicBezTo>
                <a:cubicBezTo>
                  <a:pt x="26288" y="61432"/>
                  <a:pt x="26256" y="61432"/>
                  <a:pt x="26256" y="61432"/>
                </a:cubicBezTo>
                <a:cubicBezTo>
                  <a:pt x="26256" y="61432"/>
                  <a:pt x="26256" y="61432"/>
                  <a:pt x="26225" y="61432"/>
                </a:cubicBezTo>
                <a:cubicBezTo>
                  <a:pt x="26225" y="61432"/>
                  <a:pt x="26194" y="61432"/>
                  <a:pt x="26194" y="61432"/>
                </a:cubicBezTo>
                <a:cubicBezTo>
                  <a:pt x="26194" y="61432"/>
                  <a:pt x="26194" y="61492"/>
                  <a:pt x="26163" y="61492"/>
                </a:cubicBezTo>
                <a:cubicBezTo>
                  <a:pt x="26163" y="61492"/>
                  <a:pt x="26131" y="61492"/>
                  <a:pt x="26163" y="61432"/>
                </a:cubicBezTo>
                <a:cubicBezTo>
                  <a:pt x="26163" y="61432"/>
                  <a:pt x="26163" y="61432"/>
                  <a:pt x="26163" y="61432"/>
                </a:cubicBezTo>
                <a:cubicBezTo>
                  <a:pt x="26163" y="61432"/>
                  <a:pt x="26163" y="61432"/>
                  <a:pt x="26163" y="61432"/>
                </a:cubicBezTo>
                <a:cubicBezTo>
                  <a:pt x="26131" y="61432"/>
                  <a:pt x="26131" y="61432"/>
                  <a:pt x="26131" y="61432"/>
                </a:cubicBezTo>
                <a:cubicBezTo>
                  <a:pt x="26131" y="61432"/>
                  <a:pt x="26100" y="61492"/>
                  <a:pt x="26100" y="61492"/>
                </a:cubicBezTo>
                <a:cubicBezTo>
                  <a:pt x="26069" y="61492"/>
                  <a:pt x="26069" y="61432"/>
                  <a:pt x="26069" y="61432"/>
                </a:cubicBezTo>
                <a:cubicBezTo>
                  <a:pt x="26038" y="61432"/>
                  <a:pt x="26038" y="61432"/>
                  <a:pt x="26038" y="61432"/>
                </a:cubicBezTo>
                <a:cubicBezTo>
                  <a:pt x="26069" y="61373"/>
                  <a:pt x="26069" y="61373"/>
                  <a:pt x="26069" y="61373"/>
                </a:cubicBezTo>
                <a:cubicBezTo>
                  <a:pt x="26069" y="61373"/>
                  <a:pt x="26038" y="61373"/>
                  <a:pt x="26038" y="61373"/>
                </a:cubicBezTo>
                <a:cubicBezTo>
                  <a:pt x="26038" y="61373"/>
                  <a:pt x="26006" y="61432"/>
                  <a:pt x="26006" y="61432"/>
                </a:cubicBezTo>
                <a:cubicBezTo>
                  <a:pt x="26006" y="61432"/>
                  <a:pt x="25975" y="61492"/>
                  <a:pt x="25944" y="61492"/>
                </a:cubicBezTo>
                <a:cubicBezTo>
                  <a:pt x="25944" y="61432"/>
                  <a:pt x="25944" y="61432"/>
                  <a:pt x="25944" y="61432"/>
                </a:cubicBezTo>
                <a:cubicBezTo>
                  <a:pt x="25944" y="61373"/>
                  <a:pt x="25912" y="61373"/>
                  <a:pt x="25912" y="61373"/>
                </a:cubicBezTo>
                <a:cubicBezTo>
                  <a:pt x="25881" y="61373"/>
                  <a:pt x="25850" y="61373"/>
                  <a:pt x="25850" y="61373"/>
                </a:cubicBezTo>
                <a:cubicBezTo>
                  <a:pt x="25819" y="61373"/>
                  <a:pt x="25819" y="61373"/>
                  <a:pt x="25819" y="61373"/>
                </a:cubicBezTo>
                <a:cubicBezTo>
                  <a:pt x="25787" y="61373"/>
                  <a:pt x="25787" y="61373"/>
                  <a:pt x="25787" y="61373"/>
                </a:cubicBezTo>
                <a:cubicBezTo>
                  <a:pt x="25756" y="61373"/>
                  <a:pt x="25725" y="61373"/>
                  <a:pt x="25725" y="61373"/>
                </a:cubicBezTo>
                <a:cubicBezTo>
                  <a:pt x="25694" y="61373"/>
                  <a:pt x="25662" y="61373"/>
                  <a:pt x="25662" y="61373"/>
                </a:cubicBezTo>
                <a:cubicBezTo>
                  <a:pt x="25631" y="61373"/>
                  <a:pt x="25631" y="61373"/>
                  <a:pt x="25631" y="61373"/>
                </a:cubicBezTo>
                <a:cubicBezTo>
                  <a:pt x="25631" y="61432"/>
                  <a:pt x="25600" y="61432"/>
                  <a:pt x="25600" y="61432"/>
                </a:cubicBezTo>
                <a:cubicBezTo>
                  <a:pt x="25600" y="61432"/>
                  <a:pt x="25600" y="61492"/>
                  <a:pt x="25569" y="61492"/>
                </a:cubicBezTo>
                <a:cubicBezTo>
                  <a:pt x="25569" y="61492"/>
                  <a:pt x="25537" y="61492"/>
                  <a:pt x="25506" y="61492"/>
                </a:cubicBezTo>
                <a:cubicBezTo>
                  <a:pt x="25506" y="61492"/>
                  <a:pt x="25506" y="61492"/>
                  <a:pt x="25506" y="61492"/>
                </a:cubicBezTo>
                <a:cubicBezTo>
                  <a:pt x="25506" y="61492"/>
                  <a:pt x="25506" y="61492"/>
                  <a:pt x="25506" y="61492"/>
                </a:cubicBezTo>
                <a:cubicBezTo>
                  <a:pt x="25506" y="61492"/>
                  <a:pt x="25475" y="61492"/>
                  <a:pt x="25475" y="61492"/>
                </a:cubicBezTo>
                <a:cubicBezTo>
                  <a:pt x="25475" y="61492"/>
                  <a:pt x="25475" y="61492"/>
                  <a:pt x="25444" y="61492"/>
                </a:cubicBezTo>
                <a:cubicBezTo>
                  <a:pt x="25444" y="61492"/>
                  <a:pt x="25444" y="61552"/>
                  <a:pt x="25412" y="61552"/>
                </a:cubicBezTo>
                <a:cubicBezTo>
                  <a:pt x="25412" y="61492"/>
                  <a:pt x="25412" y="61492"/>
                  <a:pt x="25412" y="61492"/>
                </a:cubicBezTo>
                <a:cubicBezTo>
                  <a:pt x="25412" y="61492"/>
                  <a:pt x="25412" y="61492"/>
                  <a:pt x="25412" y="61492"/>
                </a:cubicBezTo>
                <a:cubicBezTo>
                  <a:pt x="25381" y="61492"/>
                  <a:pt x="25381" y="61492"/>
                  <a:pt x="25381" y="61492"/>
                </a:cubicBezTo>
                <a:cubicBezTo>
                  <a:pt x="25381" y="61492"/>
                  <a:pt x="25350" y="61552"/>
                  <a:pt x="25350" y="61552"/>
                </a:cubicBezTo>
                <a:cubicBezTo>
                  <a:pt x="25350" y="61492"/>
                  <a:pt x="25350" y="61492"/>
                  <a:pt x="25350" y="61492"/>
                </a:cubicBezTo>
                <a:cubicBezTo>
                  <a:pt x="25350" y="61492"/>
                  <a:pt x="25319" y="61492"/>
                  <a:pt x="25319" y="61492"/>
                </a:cubicBezTo>
                <a:cubicBezTo>
                  <a:pt x="25319" y="61492"/>
                  <a:pt x="25319" y="61492"/>
                  <a:pt x="25319" y="61552"/>
                </a:cubicBezTo>
                <a:cubicBezTo>
                  <a:pt x="25319" y="61552"/>
                  <a:pt x="25319" y="61492"/>
                  <a:pt x="25319" y="61492"/>
                </a:cubicBezTo>
                <a:cubicBezTo>
                  <a:pt x="25287" y="61552"/>
                  <a:pt x="25287" y="61552"/>
                  <a:pt x="25287" y="61552"/>
                </a:cubicBezTo>
                <a:cubicBezTo>
                  <a:pt x="25256" y="61552"/>
                  <a:pt x="25256" y="61611"/>
                  <a:pt x="25256" y="61552"/>
                </a:cubicBezTo>
                <a:cubicBezTo>
                  <a:pt x="25225" y="61552"/>
                  <a:pt x="25225" y="61552"/>
                  <a:pt x="25225" y="61552"/>
                </a:cubicBezTo>
                <a:cubicBezTo>
                  <a:pt x="25225" y="61552"/>
                  <a:pt x="25225" y="61611"/>
                  <a:pt x="25225" y="61611"/>
                </a:cubicBezTo>
                <a:cubicBezTo>
                  <a:pt x="25225" y="61611"/>
                  <a:pt x="25225" y="61611"/>
                  <a:pt x="25225" y="61611"/>
                </a:cubicBezTo>
                <a:cubicBezTo>
                  <a:pt x="25194" y="61611"/>
                  <a:pt x="25194" y="61611"/>
                  <a:pt x="25194" y="61611"/>
                </a:cubicBezTo>
                <a:cubicBezTo>
                  <a:pt x="25162" y="61671"/>
                  <a:pt x="25162" y="61671"/>
                  <a:pt x="25162" y="61671"/>
                </a:cubicBezTo>
                <a:cubicBezTo>
                  <a:pt x="25131" y="61671"/>
                  <a:pt x="25131" y="61611"/>
                  <a:pt x="25131" y="61671"/>
                </a:cubicBezTo>
                <a:cubicBezTo>
                  <a:pt x="25131" y="61671"/>
                  <a:pt x="25131" y="61671"/>
                  <a:pt x="25100" y="61671"/>
                </a:cubicBezTo>
                <a:cubicBezTo>
                  <a:pt x="25100" y="61671"/>
                  <a:pt x="25100" y="61671"/>
                  <a:pt x="25100" y="61671"/>
                </a:cubicBezTo>
                <a:cubicBezTo>
                  <a:pt x="25100" y="61671"/>
                  <a:pt x="25100" y="61731"/>
                  <a:pt x="25100" y="61731"/>
                </a:cubicBezTo>
                <a:cubicBezTo>
                  <a:pt x="25069" y="61731"/>
                  <a:pt x="25069" y="61731"/>
                  <a:pt x="25069" y="61731"/>
                </a:cubicBezTo>
                <a:cubicBezTo>
                  <a:pt x="25037" y="61731"/>
                  <a:pt x="25037" y="61731"/>
                  <a:pt x="25037" y="61731"/>
                </a:cubicBezTo>
                <a:cubicBezTo>
                  <a:pt x="25037" y="61791"/>
                  <a:pt x="25037" y="61791"/>
                  <a:pt x="25006" y="61791"/>
                </a:cubicBezTo>
                <a:cubicBezTo>
                  <a:pt x="25006" y="61791"/>
                  <a:pt x="25006" y="61850"/>
                  <a:pt x="24975" y="61850"/>
                </a:cubicBezTo>
                <a:cubicBezTo>
                  <a:pt x="24975" y="61910"/>
                  <a:pt x="24943" y="61910"/>
                  <a:pt x="24943" y="61910"/>
                </a:cubicBezTo>
                <a:cubicBezTo>
                  <a:pt x="24943" y="61970"/>
                  <a:pt x="24943" y="61970"/>
                  <a:pt x="24912" y="61970"/>
                </a:cubicBezTo>
                <a:cubicBezTo>
                  <a:pt x="24912" y="62029"/>
                  <a:pt x="24912" y="62029"/>
                  <a:pt x="24912" y="62029"/>
                </a:cubicBezTo>
                <a:cubicBezTo>
                  <a:pt x="24912" y="62029"/>
                  <a:pt x="24912" y="62089"/>
                  <a:pt x="24912" y="62089"/>
                </a:cubicBezTo>
                <a:cubicBezTo>
                  <a:pt x="24912" y="62089"/>
                  <a:pt x="24943" y="62089"/>
                  <a:pt x="24943" y="62149"/>
                </a:cubicBezTo>
                <a:cubicBezTo>
                  <a:pt x="24943" y="62149"/>
                  <a:pt x="24943" y="62149"/>
                  <a:pt x="24943" y="62149"/>
                </a:cubicBezTo>
                <a:cubicBezTo>
                  <a:pt x="24943" y="62208"/>
                  <a:pt x="24975" y="62208"/>
                  <a:pt x="24975" y="62208"/>
                </a:cubicBezTo>
                <a:cubicBezTo>
                  <a:pt x="24975" y="62208"/>
                  <a:pt x="24943" y="62208"/>
                  <a:pt x="24943" y="62208"/>
                </a:cubicBezTo>
                <a:cubicBezTo>
                  <a:pt x="24943" y="62208"/>
                  <a:pt x="24943" y="62208"/>
                  <a:pt x="24912" y="62208"/>
                </a:cubicBezTo>
                <a:cubicBezTo>
                  <a:pt x="24912" y="62208"/>
                  <a:pt x="24912" y="62208"/>
                  <a:pt x="24881" y="62208"/>
                </a:cubicBezTo>
                <a:cubicBezTo>
                  <a:pt x="24881" y="62208"/>
                  <a:pt x="24881" y="62208"/>
                  <a:pt x="24881" y="62208"/>
                </a:cubicBezTo>
                <a:cubicBezTo>
                  <a:pt x="24881" y="62208"/>
                  <a:pt x="24881" y="62208"/>
                  <a:pt x="24881" y="62208"/>
                </a:cubicBezTo>
                <a:cubicBezTo>
                  <a:pt x="24850" y="62208"/>
                  <a:pt x="24850" y="62208"/>
                  <a:pt x="24818" y="62268"/>
                </a:cubicBezTo>
                <a:cubicBezTo>
                  <a:pt x="24818" y="62268"/>
                  <a:pt x="24787" y="62268"/>
                  <a:pt x="24787" y="62268"/>
                </a:cubicBezTo>
                <a:cubicBezTo>
                  <a:pt x="24787" y="62268"/>
                  <a:pt x="24787" y="62268"/>
                  <a:pt x="24756" y="62328"/>
                </a:cubicBezTo>
                <a:cubicBezTo>
                  <a:pt x="24756" y="62328"/>
                  <a:pt x="24756" y="62268"/>
                  <a:pt x="24756" y="62268"/>
                </a:cubicBezTo>
                <a:cubicBezTo>
                  <a:pt x="24725" y="62268"/>
                  <a:pt x="24725" y="62328"/>
                  <a:pt x="24725" y="62328"/>
                </a:cubicBezTo>
                <a:cubicBezTo>
                  <a:pt x="24756" y="62388"/>
                  <a:pt x="24787" y="62328"/>
                  <a:pt x="24818" y="62268"/>
                </a:cubicBezTo>
                <a:cubicBezTo>
                  <a:pt x="24850" y="62268"/>
                  <a:pt x="24850" y="62268"/>
                  <a:pt x="24850" y="62268"/>
                </a:cubicBezTo>
                <a:cubicBezTo>
                  <a:pt x="24881" y="62268"/>
                  <a:pt x="24912" y="62268"/>
                  <a:pt x="24912" y="62328"/>
                </a:cubicBezTo>
                <a:cubicBezTo>
                  <a:pt x="24881" y="62328"/>
                  <a:pt x="24881" y="62328"/>
                  <a:pt x="24881" y="62388"/>
                </a:cubicBezTo>
                <a:cubicBezTo>
                  <a:pt x="24881" y="62388"/>
                  <a:pt x="24912" y="62388"/>
                  <a:pt x="24912" y="62388"/>
                </a:cubicBezTo>
                <a:cubicBezTo>
                  <a:pt x="24943" y="62388"/>
                  <a:pt x="24943" y="62328"/>
                  <a:pt x="24943" y="62328"/>
                </a:cubicBezTo>
                <a:cubicBezTo>
                  <a:pt x="24943" y="62328"/>
                  <a:pt x="24943" y="62328"/>
                  <a:pt x="24975" y="62328"/>
                </a:cubicBezTo>
                <a:cubicBezTo>
                  <a:pt x="24975" y="62328"/>
                  <a:pt x="24975" y="62268"/>
                  <a:pt x="25006" y="62268"/>
                </a:cubicBezTo>
                <a:cubicBezTo>
                  <a:pt x="25006" y="62268"/>
                  <a:pt x="25006" y="62268"/>
                  <a:pt x="25037" y="62268"/>
                </a:cubicBezTo>
                <a:cubicBezTo>
                  <a:pt x="25037" y="62268"/>
                  <a:pt x="25037" y="62268"/>
                  <a:pt x="25037" y="62268"/>
                </a:cubicBezTo>
                <a:cubicBezTo>
                  <a:pt x="25069" y="62268"/>
                  <a:pt x="25069" y="62268"/>
                  <a:pt x="25069" y="62208"/>
                </a:cubicBezTo>
                <a:cubicBezTo>
                  <a:pt x="25069" y="62208"/>
                  <a:pt x="25069" y="62208"/>
                  <a:pt x="25069" y="62208"/>
                </a:cubicBezTo>
                <a:cubicBezTo>
                  <a:pt x="25069" y="62208"/>
                  <a:pt x="25069" y="62208"/>
                  <a:pt x="25069" y="62149"/>
                </a:cubicBezTo>
                <a:cubicBezTo>
                  <a:pt x="25069" y="62149"/>
                  <a:pt x="25069" y="62149"/>
                  <a:pt x="25069" y="62149"/>
                </a:cubicBezTo>
                <a:cubicBezTo>
                  <a:pt x="25069" y="62089"/>
                  <a:pt x="25100" y="62089"/>
                  <a:pt x="25131" y="62089"/>
                </a:cubicBezTo>
                <a:cubicBezTo>
                  <a:pt x="25131" y="62089"/>
                  <a:pt x="25194" y="62149"/>
                  <a:pt x="25194" y="62089"/>
                </a:cubicBezTo>
                <a:cubicBezTo>
                  <a:pt x="25194" y="62089"/>
                  <a:pt x="25194" y="62089"/>
                  <a:pt x="25194" y="62089"/>
                </a:cubicBezTo>
                <a:cubicBezTo>
                  <a:pt x="25225" y="62029"/>
                  <a:pt x="25225" y="62089"/>
                  <a:pt x="25225" y="62089"/>
                </a:cubicBezTo>
                <a:cubicBezTo>
                  <a:pt x="25256" y="62149"/>
                  <a:pt x="25256" y="62089"/>
                  <a:pt x="25287" y="62089"/>
                </a:cubicBezTo>
                <a:cubicBezTo>
                  <a:pt x="25287" y="62089"/>
                  <a:pt x="25287" y="62089"/>
                  <a:pt x="25287" y="62089"/>
                </a:cubicBezTo>
                <a:cubicBezTo>
                  <a:pt x="25319" y="62029"/>
                  <a:pt x="25319" y="61970"/>
                  <a:pt x="25319" y="61970"/>
                </a:cubicBezTo>
                <a:cubicBezTo>
                  <a:pt x="25350" y="61970"/>
                  <a:pt x="25350" y="62029"/>
                  <a:pt x="25350" y="61970"/>
                </a:cubicBezTo>
                <a:cubicBezTo>
                  <a:pt x="25381" y="61970"/>
                  <a:pt x="25381" y="61910"/>
                  <a:pt x="25412" y="61850"/>
                </a:cubicBezTo>
                <a:cubicBezTo>
                  <a:pt x="25412" y="61850"/>
                  <a:pt x="25412" y="61850"/>
                  <a:pt x="25412" y="61850"/>
                </a:cubicBezTo>
                <a:cubicBezTo>
                  <a:pt x="25412" y="61850"/>
                  <a:pt x="25412" y="61850"/>
                  <a:pt x="25412" y="61850"/>
                </a:cubicBezTo>
                <a:cubicBezTo>
                  <a:pt x="25444" y="61850"/>
                  <a:pt x="25444" y="61850"/>
                  <a:pt x="25444" y="61850"/>
                </a:cubicBezTo>
                <a:cubicBezTo>
                  <a:pt x="25475" y="61850"/>
                  <a:pt x="25506" y="61791"/>
                  <a:pt x="25506" y="61731"/>
                </a:cubicBezTo>
                <a:cubicBezTo>
                  <a:pt x="25506" y="61731"/>
                  <a:pt x="25506" y="61731"/>
                  <a:pt x="25537" y="61731"/>
                </a:cubicBezTo>
                <a:cubicBezTo>
                  <a:pt x="25537" y="61731"/>
                  <a:pt x="25537" y="61731"/>
                  <a:pt x="25569" y="61731"/>
                </a:cubicBezTo>
                <a:cubicBezTo>
                  <a:pt x="25600" y="61731"/>
                  <a:pt x="25631" y="61731"/>
                  <a:pt x="25694" y="61731"/>
                </a:cubicBezTo>
                <a:cubicBezTo>
                  <a:pt x="25725" y="61731"/>
                  <a:pt x="25725" y="61731"/>
                  <a:pt x="25756" y="61731"/>
                </a:cubicBezTo>
                <a:cubicBezTo>
                  <a:pt x="25787" y="61731"/>
                  <a:pt x="25819" y="61731"/>
                  <a:pt x="25819" y="61731"/>
                </a:cubicBezTo>
                <a:cubicBezTo>
                  <a:pt x="25850" y="61731"/>
                  <a:pt x="25850" y="61731"/>
                  <a:pt x="25850" y="61791"/>
                </a:cubicBezTo>
                <a:cubicBezTo>
                  <a:pt x="25881" y="61791"/>
                  <a:pt x="25881" y="61791"/>
                  <a:pt x="25881" y="61791"/>
                </a:cubicBezTo>
                <a:cubicBezTo>
                  <a:pt x="25881" y="61791"/>
                  <a:pt x="25912" y="61850"/>
                  <a:pt x="25912" y="61850"/>
                </a:cubicBezTo>
                <a:cubicBezTo>
                  <a:pt x="25881" y="61910"/>
                  <a:pt x="25881" y="61910"/>
                  <a:pt x="25850" y="61910"/>
                </a:cubicBezTo>
                <a:cubicBezTo>
                  <a:pt x="25850" y="61910"/>
                  <a:pt x="25850" y="61910"/>
                  <a:pt x="25819" y="61910"/>
                </a:cubicBezTo>
                <a:cubicBezTo>
                  <a:pt x="25819" y="61910"/>
                  <a:pt x="25819" y="61910"/>
                  <a:pt x="25787" y="61910"/>
                </a:cubicBezTo>
                <a:cubicBezTo>
                  <a:pt x="25787" y="61910"/>
                  <a:pt x="25787" y="61910"/>
                  <a:pt x="25756" y="61910"/>
                </a:cubicBezTo>
                <a:cubicBezTo>
                  <a:pt x="25756" y="61910"/>
                  <a:pt x="25756" y="61910"/>
                  <a:pt x="25725" y="61910"/>
                </a:cubicBezTo>
                <a:cubicBezTo>
                  <a:pt x="25694" y="61910"/>
                  <a:pt x="25725" y="61970"/>
                  <a:pt x="25756" y="61970"/>
                </a:cubicBezTo>
                <a:cubicBezTo>
                  <a:pt x="25756" y="61970"/>
                  <a:pt x="25756" y="61970"/>
                  <a:pt x="25756" y="62029"/>
                </a:cubicBezTo>
                <a:cubicBezTo>
                  <a:pt x="25787" y="62029"/>
                  <a:pt x="25787" y="62029"/>
                  <a:pt x="25787" y="62029"/>
                </a:cubicBezTo>
                <a:cubicBezTo>
                  <a:pt x="25787" y="62029"/>
                  <a:pt x="25787" y="62029"/>
                  <a:pt x="25819" y="62029"/>
                </a:cubicBezTo>
                <a:cubicBezTo>
                  <a:pt x="25819" y="62029"/>
                  <a:pt x="25819" y="62089"/>
                  <a:pt x="25850" y="62149"/>
                </a:cubicBezTo>
                <a:cubicBezTo>
                  <a:pt x="25850" y="62149"/>
                  <a:pt x="25881" y="62089"/>
                  <a:pt x="25881" y="62089"/>
                </a:cubicBezTo>
                <a:cubicBezTo>
                  <a:pt x="25881" y="62089"/>
                  <a:pt x="25881" y="62089"/>
                  <a:pt x="25912" y="62089"/>
                </a:cubicBezTo>
                <a:cubicBezTo>
                  <a:pt x="25912" y="62089"/>
                  <a:pt x="25944" y="62089"/>
                  <a:pt x="25975" y="62089"/>
                </a:cubicBezTo>
                <a:cubicBezTo>
                  <a:pt x="25975" y="62089"/>
                  <a:pt x="25975" y="62089"/>
                  <a:pt x="25975" y="62149"/>
                </a:cubicBezTo>
                <a:cubicBezTo>
                  <a:pt x="26006" y="62149"/>
                  <a:pt x="26006" y="62149"/>
                  <a:pt x="26006" y="62149"/>
                </a:cubicBezTo>
                <a:cubicBezTo>
                  <a:pt x="26006" y="62208"/>
                  <a:pt x="25975" y="62208"/>
                  <a:pt x="25975" y="62208"/>
                </a:cubicBezTo>
                <a:cubicBezTo>
                  <a:pt x="25975" y="62208"/>
                  <a:pt x="25975" y="62208"/>
                  <a:pt x="26006" y="62208"/>
                </a:cubicBezTo>
                <a:cubicBezTo>
                  <a:pt x="26006" y="62208"/>
                  <a:pt x="26006" y="62208"/>
                  <a:pt x="26006" y="62208"/>
                </a:cubicBezTo>
                <a:cubicBezTo>
                  <a:pt x="26006" y="62208"/>
                  <a:pt x="26038" y="62149"/>
                  <a:pt x="26038" y="62149"/>
                </a:cubicBezTo>
                <a:cubicBezTo>
                  <a:pt x="26069" y="62149"/>
                  <a:pt x="26038" y="62208"/>
                  <a:pt x="26038" y="62208"/>
                </a:cubicBezTo>
                <a:cubicBezTo>
                  <a:pt x="26069" y="62208"/>
                  <a:pt x="26100" y="62208"/>
                  <a:pt x="26069" y="62268"/>
                </a:cubicBezTo>
                <a:cubicBezTo>
                  <a:pt x="26069" y="62268"/>
                  <a:pt x="26069" y="62268"/>
                  <a:pt x="26069" y="62268"/>
                </a:cubicBezTo>
                <a:cubicBezTo>
                  <a:pt x="26100" y="62268"/>
                  <a:pt x="26069" y="62208"/>
                  <a:pt x="26069" y="62208"/>
                </a:cubicBezTo>
                <a:cubicBezTo>
                  <a:pt x="26069" y="62208"/>
                  <a:pt x="26069" y="62208"/>
                  <a:pt x="26069" y="62149"/>
                </a:cubicBezTo>
                <a:cubicBezTo>
                  <a:pt x="26069" y="62149"/>
                  <a:pt x="26069" y="62149"/>
                  <a:pt x="26069" y="62149"/>
                </a:cubicBezTo>
                <a:cubicBezTo>
                  <a:pt x="26069" y="62149"/>
                  <a:pt x="26038" y="62089"/>
                  <a:pt x="26069" y="62029"/>
                </a:cubicBezTo>
                <a:cubicBezTo>
                  <a:pt x="26069" y="62029"/>
                  <a:pt x="26100" y="62089"/>
                  <a:pt x="26100" y="62149"/>
                </a:cubicBezTo>
                <a:cubicBezTo>
                  <a:pt x="26100" y="62149"/>
                  <a:pt x="26100" y="62208"/>
                  <a:pt x="26131" y="62208"/>
                </a:cubicBezTo>
                <a:cubicBezTo>
                  <a:pt x="26163" y="62208"/>
                  <a:pt x="26163" y="62208"/>
                  <a:pt x="26194" y="62208"/>
                </a:cubicBezTo>
                <a:cubicBezTo>
                  <a:pt x="26225" y="62208"/>
                  <a:pt x="26225" y="62208"/>
                  <a:pt x="26256" y="62208"/>
                </a:cubicBezTo>
                <a:cubicBezTo>
                  <a:pt x="26256" y="62208"/>
                  <a:pt x="26256" y="62208"/>
                  <a:pt x="26288" y="62208"/>
                </a:cubicBezTo>
                <a:cubicBezTo>
                  <a:pt x="26288" y="62208"/>
                  <a:pt x="26288" y="62208"/>
                  <a:pt x="26288" y="62208"/>
                </a:cubicBezTo>
                <a:cubicBezTo>
                  <a:pt x="26319" y="62208"/>
                  <a:pt x="26319" y="62208"/>
                  <a:pt x="26319" y="62149"/>
                </a:cubicBezTo>
                <a:cubicBezTo>
                  <a:pt x="26319" y="62149"/>
                  <a:pt x="26319" y="62208"/>
                  <a:pt x="26350" y="62208"/>
                </a:cubicBezTo>
                <a:cubicBezTo>
                  <a:pt x="26350" y="62208"/>
                  <a:pt x="26350" y="62268"/>
                  <a:pt x="26350" y="62268"/>
                </a:cubicBezTo>
                <a:cubicBezTo>
                  <a:pt x="26381" y="62268"/>
                  <a:pt x="26381" y="62268"/>
                  <a:pt x="26381" y="62328"/>
                </a:cubicBezTo>
                <a:cubicBezTo>
                  <a:pt x="26413" y="62328"/>
                  <a:pt x="26413" y="62328"/>
                  <a:pt x="26413" y="62388"/>
                </a:cubicBezTo>
                <a:cubicBezTo>
                  <a:pt x="26444" y="62388"/>
                  <a:pt x="26444" y="62388"/>
                  <a:pt x="26444" y="62388"/>
                </a:cubicBezTo>
                <a:cubicBezTo>
                  <a:pt x="26444" y="62388"/>
                  <a:pt x="26475" y="62388"/>
                  <a:pt x="26475" y="62388"/>
                </a:cubicBezTo>
                <a:cubicBezTo>
                  <a:pt x="26475" y="62388"/>
                  <a:pt x="26475" y="62388"/>
                  <a:pt x="26506" y="62447"/>
                </a:cubicBezTo>
                <a:cubicBezTo>
                  <a:pt x="26506" y="62447"/>
                  <a:pt x="26506" y="62447"/>
                  <a:pt x="26506" y="62447"/>
                </a:cubicBezTo>
                <a:cubicBezTo>
                  <a:pt x="26538" y="62447"/>
                  <a:pt x="26538" y="62447"/>
                  <a:pt x="26538" y="62447"/>
                </a:cubicBezTo>
                <a:cubicBezTo>
                  <a:pt x="26569" y="62447"/>
                  <a:pt x="26538" y="62447"/>
                  <a:pt x="26569" y="62447"/>
                </a:cubicBezTo>
                <a:cubicBezTo>
                  <a:pt x="26569" y="62447"/>
                  <a:pt x="26569" y="62447"/>
                  <a:pt x="26569" y="62447"/>
                </a:cubicBezTo>
                <a:cubicBezTo>
                  <a:pt x="26600" y="62447"/>
                  <a:pt x="26600" y="62447"/>
                  <a:pt x="26600" y="62447"/>
                </a:cubicBezTo>
                <a:cubicBezTo>
                  <a:pt x="26631" y="62447"/>
                  <a:pt x="26631" y="62507"/>
                  <a:pt x="26631" y="62507"/>
                </a:cubicBezTo>
                <a:cubicBezTo>
                  <a:pt x="26631" y="62507"/>
                  <a:pt x="26663" y="62507"/>
                  <a:pt x="26663" y="62507"/>
                </a:cubicBezTo>
                <a:cubicBezTo>
                  <a:pt x="26663" y="62507"/>
                  <a:pt x="26663" y="62507"/>
                  <a:pt x="26694" y="62507"/>
                </a:cubicBezTo>
                <a:cubicBezTo>
                  <a:pt x="26694" y="62507"/>
                  <a:pt x="26694" y="62507"/>
                  <a:pt x="26725" y="62507"/>
                </a:cubicBezTo>
                <a:cubicBezTo>
                  <a:pt x="26725" y="62507"/>
                  <a:pt x="26725" y="62507"/>
                  <a:pt x="26756" y="62567"/>
                </a:cubicBezTo>
                <a:cubicBezTo>
                  <a:pt x="26756" y="62567"/>
                  <a:pt x="26788" y="62567"/>
                  <a:pt x="26788" y="62567"/>
                </a:cubicBezTo>
                <a:cubicBezTo>
                  <a:pt x="26819" y="62567"/>
                  <a:pt x="26819" y="62507"/>
                  <a:pt x="26819" y="62507"/>
                </a:cubicBezTo>
                <a:cubicBezTo>
                  <a:pt x="26850" y="62507"/>
                  <a:pt x="26850" y="62507"/>
                  <a:pt x="26882" y="62507"/>
                </a:cubicBezTo>
                <a:cubicBezTo>
                  <a:pt x="26882" y="62507"/>
                  <a:pt x="26913" y="62507"/>
                  <a:pt x="26913" y="62507"/>
                </a:cubicBezTo>
                <a:cubicBezTo>
                  <a:pt x="26944" y="62507"/>
                  <a:pt x="26944" y="62507"/>
                  <a:pt x="26944" y="62507"/>
                </a:cubicBezTo>
                <a:cubicBezTo>
                  <a:pt x="26944" y="62567"/>
                  <a:pt x="26913" y="62507"/>
                  <a:pt x="26944" y="62567"/>
                </a:cubicBezTo>
                <a:cubicBezTo>
                  <a:pt x="26944" y="62567"/>
                  <a:pt x="26975" y="62567"/>
                  <a:pt x="26975" y="62567"/>
                </a:cubicBezTo>
                <a:cubicBezTo>
                  <a:pt x="26975" y="62567"/>
                  <a:pt x="27007" y="62626"/>
                  <a:pt x="27007" y="62686"/>
                </a:cubicBezTo>
                <a:cubicBezTo>
                  <a:pt x="27007" y="62686"/>
                  <a:pt x="27007" y="62746"/>
                  <a:pt x="27007" y="62805"/>
                </a:cubicBezTo>
                <a:cubicBezTo>
                  <a:pt x="27007" y="62805"/>
                  <a:pt x="27038" y="62805"/>
                  <a:pt x="27038" y="62865"/>
                </a:cubicBezTo>
                <a:cubicBezTo>
                  <a:pt x="27038" y="62865"/>
                  <a:pt x="27038" y="62865"/>
                  <a:pt x="27038" y="62925"/>
                </a:cubicBezTo>
                <a:cubicBezTo>
                  <a:pt x="27038" y="62925"/>
                  <a:pt x="27069" y="62925"/>
                  <a:pt x="27069" y="62985"/>
                </a:cubicBezTo>
                <a:cubicBezTo>
                  <a:pt x="27100" y="62985"/>
                  <a:pt x="27132" y="63044"/>
                  <a:pt x="27163" y="63104"/>
                </a:cubicBezTo>
                <a:cubicBezTo>
                  <a:pt x="27194" y="63164"/>
                  <a:pt x="27194" y="63164"/>
                  <a:pt x="27225" y="63164"/>
                </a:cubicBezTo>
                <a:cubicBezTo>
                  <a:pt x="27225" y="63164"/>
                  <a:pt x="27225" y="63164"/>
                  <a:pt x="27257" y="63164"/>
                </a:cubicBezTo>
                <a:cubicBezTo>
                  <a:pt x="27257" y="63104"/>
                  <a:pt x="27257" y="63164"/>
                  <a:pt x="27288" y="63164"/>
                </a:cubicBezTo>
                <a:cubicBezTo>
                  <a:pt x="27288" y="63164"/>
                  <a:pt x="27288" y="63164"/>
                  <a:pt x="27319" y="63164"/>
                </a:cubicBezTo>
                <a:cubicBezTo>
                  <a:pt x="27319" y="63164"/>
                  <a:pt x="27350" y="63164"/>
                  <a:pt x="27350" y="63164"/>
                </a:cubicBezTo>
                <a:cubicBezTo>
                  <a:pt x="27350" y="63164"/>
                  <a:pt x="27350" y="63164"/>
                  <a:pt x="27382" y="63164"/>
                </a:cubicBezTo>
                <a:cubicBezTo>
                  <a:pt x="27382" y="63164"/>
                  <a:pt x="27413" y="63164"/>
                  <a:pt x="27444" y="63164"/>
                </a:cubicBezTo>
                <a:cubicBezTo>
                  <a:pt x="27444" y="63164"/>
                  <a:pt x="27444" y="63164"/>
                  <a:pt x="27475" y="63223"/>
                </a:cubicBezTo>
                <a:cubicBezTo>
                  <a:pt x="27475" y="63223"/>
                  <a:pt x="27475" y="63223"/>
                  <a:pt x="27507" y="63223"/>
                </a:cubicBezTo>
                <a:cubicBezTo>
                  <a:pt x="27507" y="63223"/>
                  <a:pt x="27475" y="63223"/>
                  <a:pt x="27475" y="63283"/>
                </a:cubicBezTo>
                <a:cubicBezTo>
                  <a:pt x="27475" y="63283"/>
                  <a:pt x="27507" y="63283"/>
                  <a:pt x="27507" y="63283"/>
                </a:cubicBezTo>
                <a:cubicBezTo>
                  <a:pt x="27507" y="63283"/>
                  <a:pt x="27538" y="63283"/>
                  <a:pt x="27538" y="63283"/>
                </a:cubicBezTo>
                <a:cubicBezTo>
                  <a:pt x="27538" y="63283"/>
                  <a:pt x="27538" y="63283"/>
                  <a:pt x="27538" y="63283"/>
                </a:cubicBezTo>
                <a:cubicBezTo>
                  <a:pt x="27538" y="63283"/>
                  <a:pt x="27538" y="63283"/>
                  <a:pt x="27538" y="63343"/>
                </a:cubicBezTo>
                <a:cubicBezTo>
                  <a:pt x="27538" y="63343"/>
                  <a:pt x="27538" y="63343"/>
                  <a:pt x="27538" y="63402"/>
                </a:cubicBezTo>
                <a:cubicBezTo>
                  <a:pt x="27507" y="63402"/>
                  <a:pt x="27507" y="63402"/>
                  <a:pt x="27507" y="63462"/>
                </a:cubicBezTo>
                <a:cubicBezTo>
                  <a:pt x="27507" y="63462"/>
                  <a:pt x="27507" y="63462"/>
                  <a:pt x="27475" y="63462"/>
                </a:cubicBezTo>
                <a:cubicBezTo>
                  <a:pt x="27475" y="63462"/>
                  <a:pt x="27475" y="63462"/>
                  <a:pt x="27475" y="63462"/>
                </a:cubicBezTo>
                <a:cubicBezTo>
                  <a:pt x="27444" y="63522"/>
                  <a:pt x="27444" y="63522"/>
                  <a:pt x="27444" y="63522"/>
                </a:cubicBezTo>
                <a:cubicBezTo>
                  <a:pt x="27413" y="63522"/>
                  <a:pt x="27413" y="63522"/>
                  <a:pt x="27382" y="63582"/>
                </a:cubicBezTo>
                <a:cubicBezTo>
                  <a:pt x="27382" y="63582"/>
                  <a:pt x="27350" y="63641"/>
                  <a:pt x="27319" y="63641"/>
                </a:cubicBezTo>
                <a:cubicBezTo>
                  <a:pt x="27319" y="63641"/>
                  <a:pt x="27319" y="63701"/>
                  <a:pt x="27319" y="63701"/>
                </a:cubicBezTo>
                <a:cubicBezTo>
                  <a:pt x="27319" y="63701"/>
                  <a:pt x="27319" y="63701"/>
                  <a:pt x="27288" y="63761"/>
                </a:cubicBezTo>
                <a:cubicBezTo>
                  <a:pt x="27288" y="63761"/>
                  <a:pt x="27288" y="63761"/>
                  <a:pt x="27319" y="63820"/>
                </a:cubicBezTo>
                <a:cubicBezTo>
                  <a:pt x="27319" y="63820"/>
                  <a:pt x="27319" y="63761"/>
                  <a:pt x="27350" y="63761"/>
                </a:cubicBezTo>
                <a:cubicBezTo>
                  <a:pt x="27350" y="63761"/>
                  <a:pt x="27350" y="63761"/>
                  <a:pt x="27350" y="63761"/>
                </a:cubicBezTo>
                <a:cubicBezTo>
                  <a:pt x="27382" y="63761"/>
                  <a:pt x="27413" y="63820"/>
                  <a:pt x="27444" y="63761"/>
                </a:cubicBezTo>
                <a:cubicBezTo>
                  <a:pt x="27444" y="63761"/>
                  <a:pt x="27444" y="63761"/>
                  <a:pt x="27444" y="63761"/>
                </a:cubicBezTo>
                <a:cubicBezTo>
                  <a:pt x="27475" y="63761"/>
                  <a:pt x="27475" y="63761"/>
                  <a:pt x="27475" y="63761"/>
                </a:cubicBezTo>
                <a:cubicBezTo>
                  <a:pt x="27475" y="63761"/>
                  <a:pt x="27475" y="63761"/>
                  <a:pt x="27475" y="63701"/>
                </a:cubicBezTo>
                <a:cubicBezTo>
                  <a:pt x="27507" y="63701"/>
                  <a:pt x="27507" y="63701"/>
                  <a:pt x="27507" y="63701"/>
                </a:cubicBezTo>
                <a:cubicBezTo>
                  <a:pt x="27507" y="63761"/>
                  <a:pt x="27507" y="63761"/>
                  <a:pt x="27507" y="63761"/>
                </a:cubicBezTo>
                <a:cubicBezTo>
                  <a:pt x="27538" y="63761"/>
                  <a:pt x="27538" y="63761"/>
                  <a:pt x="27538" y="63761"/>
                </a:cubicBezTo>
                <a:cubicBezTo>
                  <a:pt x="27538" y="63761"/>
                  <a:pt x="27569" y="63761"/>
                  <a:pt x="27569" y="63761"/>
                </a:cubicBezTo>
                <a:cubicBezTo>
                  <a:pt x="27600" y="63761"/>
                  <a:pt x="27600" y="63761"/>
                  <a:pt x="27600" y="63701"/>
                </a:cubicBezTo>
                <a:cubicBezTo>
                  <a:pt x="27632" y="63701"/>
                  <a:pt x="27663" y="63701"/>
                  <a:pt x="27663" y="63701"/>
                </a:cubicBezTo>
                <a:cubicBezTo>
                  <a:pt x="27725" y="63701"/>
                  <a:pt x="27757" y="63701"/>
                  <a:pt x="27819" y="63641"/>
                </a:cubicBezTo>
                <a:cubicBezTo>
                  <a:pt x="27819" y="63641"/>
                  <a:pt x="27851" y="63641"/>
                  <a:pt x="27882" y="63641"/>
                </a:cubicBezTo>
                <a:cubicBezTo>
                  <a:pt x="27882" y="63701"/>
                  <a:pt x="27913" y="63701"/>
                  <a:pt x="27944" y="63701"/>
                </a:cubicBezTo>
                <a:close/>
                <a:moveTo>
                  <a:pt x="26569" y="63880"/>
                </a:moveTo>
                <a:cubicBezTo>
                  <a:pt x="26569" y="63880"/>
                  <a:pt x="26569" y="63880"/>
                  <a:pt x="26569" y="63880"/>
                </a:cubicBezTo>
                <a:cubicBezTo>
                  <a:pt x="26569" y="63880"/>
                  <a:pt x="26538" y="63880"/>
                  <a:pt x="26538" y="63880"/>
                </a:cubicBezTo>
                <a:cubicBezTo>
                  <a:pt x="26538" y="63940"/>
                  <a:pt x="26569" y="63880"/>
                  <a:pt x="26569" y="63880"/>
                </a:cubicBezTo>
                <a:cubicBezTo>
                  <a:pt x="26569" y="63880"/>
                  <a:pt x="26569" y="63880"/>
                  <a:pt x="26569" y="63880"/>
                </a:cubicBezTo>
                <a:cubicBezTo>
                  <a:pt x="26569" y="63880"/>
                  <a:pt x="26569" y="63880"/>
                  <a:pt x="26600" y="63880"/>
                </a:cubicBezTo>
                <a:cubicBezTo>
                  <a:pt x="26600" y="63880"/>
                  <a:pt x="26600" y="63820"/>
                  <a:pt x="26569" y="63880"/>
                </a:cubicBezTo>
                <a:close/>
                <a:moveTo>
                  <a:pt x="32039" y="64656"/>
                </a:moveTo>
                <a:cubicBezTo>
                  <a:pt x="32008" y="64656"/>
                  <a:pt x="32008" y="64716"/>
                  <a:pt x="32008" y="64716"/>
                </a:cubicBezTo>
                <a:cubicBezTo>
                  <a:pt x="32039" y="64716"/>
                  <a:pt x="32039" y="64716"/>
                  <a:pt x="32039" y="64716"/>
                </a:cubicBezTo>
                <a:cubicBezTo>
                  <a:pt x="32039" y="64656"/>
                  <a:pt x="32070" y="64716"/>
                  <a:pt x="32070" y="64656"/>
                </a:cubicBezTo>
                <a:cubicBezTo>
                  <a:pt x="32070" y="64656"/>
                  <a:pt x="32039" y="64656"/>
                  <a:pt x="32039" y="64656"/>
                </a:cubicBezTo>
                <a:close/>
                <a:moveTo>
                  <a:pt x="31852" y="64776"/>
                </a:moveTo>
                <a:cubicBezTo>
                  <a:pt x="31820" y="64716"/>
                  <a:pt x="31789" y="64776"/>
                  <a:pt x="31820" y="64776"/>
                </a:cubicBezTo>
                <a:cubicBezTo>
                  <a:pt x="31820" y="64776"/>
                  <a:pt x="31852" y="64776"/>
                  <a:pt x="31852" y="64776"/>
                </a:cubicBezTo>
                <a:cubicBezTo>
                  <a:pt x="31852" y="64835"/>
                  <a:pt x="31852" y="64835"/>
                  <a:pt x="31852" y="64835"/>
                </a:cubicBezTo>
                <a:cubicBezTo>
                  <a:pt x="31883" y="64835"/>
                  <a:pt x="31852" y="64776"/>
                  <a:pt x="31852" y="64776"/>
                </a:cubicBezTo>
                <a:close/>
                <a:moveTo>
                  <a:pt x="32039" y="64477"/>
                </a:moveTo>
                <a:cubicBezTo>
                  <a:pt x="32039" y="64477"/>
                  <a:pt x="32039" y="64477"/>
                  <a:pt x="32008" y="64477"/>
                </a:cubicBezTo>
                <a:cubicBezTo>
                  <a:pt x="32008" y="64477"/>
                  <a:pt x="32008" y="64537"/>
                  <a:pt x="32008" y="64537"/>
                </a:cubicBezTo>
                <a:cubicBezTo>
                  <a:pt x="32008" y="64537"/>
                  <a:pt x="32039" y="64477"/>
                  <a:pt x="32039" y="64477"/>
                </a:cubicBezTo>
                <a:cubicBezTo>
                  <a:pt x="32039" y="64537"/>
                  <a:pt x="32039" y="64537"/>
                  <a:pt x="32070" y="64537"/>
                </a:cubicBezTo>
                <a:cubicBezTo>
                  <a:pt x="32070" y="64477"/>
                  <a:pt x="32039" y="64477"/>
                  <a:pt x="32039" y="64477"/>
                </a:cubicBezTo>
                <a:close/>
                <a:moveTo>
                  <a:pt x="31977" y="64776"/>
                </a:moveTo>
                <a:cubicBezTo>
                  <a:pt x="31945" y="64776"/>
                  <a:pt x="31945" y="64776"/>
                  <a:pt x="31945" y="64776"/>
                </a:cubicBezTo>
                <a:cubicBezTo>
                  <a:pt x="31977" y="64776"/>
                  <a:pt x="31977" y="64776"/>
                  <a:pt x="31977" y="64776"/>
                </a:cubicBezTo>
                <a:close/>
                <a:moveTo>
                  <a:pt x="31195" y="44776"/>
                </a:moveTo>
                <a:cubicBezTo>
                  <a:pt x="31195" y="44776"/>
                  <a:pt x="31226" y="44776"/>
                  <a:pt x="31226" y="44776"/>
                </a:cubicBezTo>
                <a:cubicBezTo>
                  <a:pt x="31226" y="44716"/>
                  <a:pt x="31195" y="44776"/>
                  <a:pt x="31195" y="44776"/>
                </a:cubicBezTo>
                <a:cubicBezTo>
                  <a:pt x="31164" y="44776"/>
                  <a:pt x="31164" y="44835"/>
                  <a:pt x="31164" y="44835"/>
                </a:cubicBezTo>
                <a:cubicBezTo>
                  <a:pt x="31195" y="44835"/>
                  <a:pt x="31195" y="44776"/>
                  <a:pt x="31195" y="44776"/>
                </a:cubicBezTo>
                <a:close/>
                <a:moveTo>
                  <a:pt x="25975" y="62447"/>
                </a:moveTo>
                <a:cubicBezTo>
                  <a:pt x="25975" y="62447"/>
                  <a:pt x="25975" y="62507"/>
                  <a:pt x="25975" y="62507"/>
                </a:cubicBezTo>
                <a:cubicBezTo>
                  <a:pt x="25944" y="62507"/>
                  <a:pt x="25944" y="62507"/>
                  <a:pt x="25944" y="62507"/>
                </a:cubicBezTo>
                <a:cubicBezTo>
                  <a:pt x="25912" y="62507"/>
                  <a:pt x="25881" y="62507"/>
                  <a:pt x="25881" y="62567"/>
                </a:cubicBezTo>
                <a:cubicBezTo>
                  <a:pt x="25881" y="62567"/>
                  <a:pt x="25912" y="62567"/>
                  <a:pt x="25944" y="62567"/>
                </a:cubicBezTo>
                <a:cubicBezTo>
                  <a:pt x="25944" y="62507"/>
                  <a:pt x="25944" y="62507"/>
                  <a:pt x="25975" y="62507"/>
                </a:cubicBezTo>
                <a:cubicBezTo>
                  <a:pt x="25975" y="62507"/>
                  <a:pt x="26006" y="62507"/>
                  <a:pt x="25975" y="62447"/>
                </a:cubicBezTo>
                <a:close/>
                <a:moveTo>
                  <a:pt x="31883" y="65253"/>
                </a:moveTo>
                <a:cubicBezTo>
                  <a:pt x="31883" y="65253"/>
                  <a:pt x="31914" y="65253"/>
                  <a:pt x="31914" y="65253"/>
                </a:cubicBezTo>
                <a:cubicBezTo>
                  <a:pt x="31914" y="65253"/>
                  <a:pt x="31945" y="65253"/>
                  <a:pt x="31945" y="65253"/>
                </a:cubicBezTo>
                <a:cubicBezTo>
                  <a:pt x="31945" y="65253"/>
                  <a:pt x="31977" y="65253"/>
                  <a:pt x="31977" y="65194"/>
                </a:cubicBezTo>
                <a:cubicBezTo>
                  <a:pt x="31945" y="65194"/>
                  <a:pt x="31945" y="65194"/>
                  <a:pt x="31945" y="65194"/>
                </a:cubicBezTo>
                <a:cubicBezTo>
                  <a:pt x="31945" y="65194"/>
                  <a:pt x="31945" y="65194"/>
                  <a:pt x="31945" y="65194"/>
                </a:cubicBezTo>
                <a:cubicBezTo>
                  <a:pt x="31914" y="65194"/>
                  <a:pt x="31914" y="65194"/>
                  <a:pt x="31914" y="65194"/>
                </a:cubicBezTo>
                <a:cubicBezTo>
                  <a:pt x="31914" y="65194"/>
                  <a:pt x="31883" y="65194"/>
                  <a:pt x="31883" y="65194"/>
                </a:cubicBezTo>
                <a:cubicBezTo>
                  <a:pt x="31852" y="65194"/>
                  <a:pt x="31852" y="65253"/>
                  <a:pt x="31883" y="65253"/>
                </a:cubicBezTo>
                <a:cubicBezTo>
                  <a:pt x="31883" y="65253"/>
                  <a:pt x="31883" y="65253"/>
                  <a:pt x="31883" y="65253"/>
                </a:cubicBezTo>
                <a:close/>
                <a:moveTo>
                  <a:pt x="31945" y="54626"/>
                </a:moveTo>
                <a:cubicBezTo>
                  <a:pt x="31977" y="54567"/>
                  <a:pt x="31977" y="54567"/>
                  <a:pt x="31945" y="54507"/>
                </a:cubicBezTo>
                <a:cubicBezTo>
                  <a:pt x="31945" y="54507"/>
                  <a:pt x="31914" y="54567"/>
                  <a:pt x="31914" y="54567"/>
                </a:cubicBezTo>
                <a:cubicBezTo>
                  <a:pt x="31883" y="54626"/>
                  <a:pt x="31883" y="54686"/>
                  <a:pt x="31914" y="54686"/>
                </a:cubicBezTo>
                <a:cubicBezTo>
                  <a:pt x="31914" y="54686"/>
                  <a:pt x="31945" y="54686"/>
                  <a:pt x="31945" y="54626"/>
                </a:cubicBezTo>
                <a:close/>
                <a:moveTo>
                  <a:pt x="31695" y="69970"/>
                </a:moveTo>
                <a:cubicBezTo>
                  <a:pt x="31727" y="70029"/>
                  <a:pt x="31727" y="70029"/>
                  <a:pt x="31758" y="69970"/>
                </a:cubicBezTo>
                <a:cubicBezTo>
                  <a:pt x="31758" y="69970"/>
                  <a:pt x="31758" y="69970"/>
                  <a:pt x="31758" y="69910"/>
                </a:cubicBezTo>
                <a:cubicBezTo>
                  <a:pt x="31727" y="69910"/>
                  <a:pt x="31664" y="69970"/>
                  <a:pt x="31695" y="69970"/>
                </a:cubicBezTo>
                <a:close/>
                <a:moveTo>
                  <a:pt x="31070" y="65134"/>
                </a:moveTo>
                <a:cubicBezTo>
                  <a:pt x="31101" y="65074"/>
                  <a:pt x="31101" y="65134"/>
                  <a:pt x="31133" y="65134"/>
                </a:cubicBezTo>
                <a:cubicBezTo>
                  <a:pt x="31133" y="65134"/>
                  <a:pt x="31164" y="65134"/>
                  <a:pt x="31164" y="65134"/>
                </a:cubicBezTo>
                <a:cubicBezTo>
                  <a:pt x="31164" y="65134"/>
                  <a:pt x="31164" y="65074"/>
                  <a:pt x="31164" y="65074"/>
                </a:cubicBezTo>
                <a:cubicBezTo>
                  <a:pt x="31195" y="65074"/>
                  <a:pt x="31226" y="65074"/>
                  <a:pt x="31226" y="65074"/>
                </a:cubicBezTo>
                <a:cubicBezTo>
                  <a:pt x="31226" y="65074"/>
                  <a:pt x="31258" y="65134"/>
                  <a:pt x="31258" y="65074"/>
                </a:cubicBezTo>
                <a:cubicBezTo>
                  <a:pt x="31258" y="65074"/>
                  <a:pt x="31289" y="65074"/>
                  <a:pt x="31289" y="65074"/>
                </a:cubicBezTo>
                <a:cubicBezTo>
                  <a:pt x="31289" y="65074"/>
                  <a:pt x="31320" y="65134"/>
                  <a:pt x="31320" y="65134"/>
                </a:cubicBezTo>
                <a:cubicBezTo>
                  <a:pt x="31320" y="65074"/>
                  <a:pt x="31320" y="65074"/>
                  <a:pt x="31351" y="65074"/>
                </a:cubicBezTo>
                <a:cubicBezTo>
                  <a:pt x="31351" y="65074"/>
                  <a:pt x="31383" y="65074"/>
                  <a:pt x="31383" y="65134"/>
                </a:cubicBezTo>
                <a:cubicBezTo>
                  <a:pt x="31414" y="65134"/>
                  <a:pt x="31414" y="65074"/>
                  <a:pt x="31445" y="65074"/>
                </a:cubicBezTo>
                <a:cubicBezTo>
                  <a:pt x="31445" y="65074"/>
                  <a:pt x="31476" y="65074"/>
                  <a:pt x="31476" y="65074"/>
                </a:cubicBezTo>
                <a:cubicBezTo>
                  <a:pt x="31476" y="65074"/>
                  <a:pt x="31476" y="65074"/>
                  <a:pt x="31476" y="65074"/>
                </a:cubicBezTo>
                <a:cubicBezTo>
                  <a:pt x="31508" y="65074"/>
                  <a:pt x="31508" y="65074"/>
                  <a:pt x="31508" y="65074"/>
                </a:cubicBezTo>
                <a:cubicBezTo>
                  <a:pt x="31508" y="65074"/>
                  <a:pt x="31539" y="65014"/>
                  <a:pt x="31539" y="64955"/>
                </a:cubicBezTo>
                <a:cubicBezTo>
                  <a:pt x="31539" y="64955"/>
                  <a:pt x="31570" y="64955"/>
                  <a:pt x="31570" y="64895"/>
                </a:cubicBezTo>
                <a:cubicBezTo>
                  <a:pt x="31601" y="64895"/>
                  <a:pt x="31601" y="64895"/>
                  <a:pt x="31601" y="64835"/>
                </a:cubicBezTo>
                <a:cubicBezTo>
                  <a:pt x="31601" y="64835"/>
                  <a:pt x="31570" y="64835"/>
                  <a:pt x="31570" y="64835"/>
                </a:cubicBezTo>
                <a:cubicBezTo>
                  <a:pt x="31601" y="64835"/>
                  <a:pt x="31601" y="64835"/>
                  <a:pt x="31601" y="64776"/>
                </a:cubicBezTo>
                <a:cubicBezTo>
                  <a:pt x="31601" y="64776"/>
                  <a:pt x="31601" y="64776"/>
                  <a:pt x="31570" y="64776"/>
                </a:cubicBezTo>
                <a:cubicBezTo>
                  <a:pt x="31570" y="64776"/>
                  <a:pt x="31570" y="64835"/>
                  <a:pt x="31570" y="64835"/>
                </a:cubicBezTo>
                <a:cubicBezTo>
                  <a:pt x="31570" y="64776"/>
                  <a:pt x="31570" y="64776"/>
                  <a:pt x="31570" y="64776"/>
                </a:cubicBezTo>
                <a:cubicBezTo>
                  <a:pt x="31539" y="64776"/>
                  <a:pt x="31539" y="64776"/>
                  <a:pt x="31539" y="64776"/>
                </a:cubicBezTo>
                <a:cubicBezTo>
                  <a:pt x="31508" y="64776"/>
                  <a:pt x="31508" y="64716"/>
                  <a:pt x="31476" y="64716"/>
                </a:cubicBezTo>
                <a:cubicBezTo>
                  <a:pt x="31476" y="64716"/>
                  <a:pt x="31445" y="64716"/>
                  <a:pt x="31414" y="64716"/>
                </a:cubicBezTo>
                <a:cubicBezTo>
                  <a:pt x="31414" y="64776"/>
                  <a:pt x="31383" y="64716"/>
                  <a:pt x="31351" y="64716"/>
                </a:cubicBezTo>
                <a:cubicBezTo>
                  <a:pt x="31351" y="64716"/>
                  <a:pt x="31351" y="64716"/>
                  <a:pt x="31320" y="64716"/>
                </a:cubicBezTo>
                <a:cubicBezTo>
                  <a:pt x="31320" y="64716"/>
                  <a:pt x="31320" y="64716"/>
                  <a:pt x="31289" y="64716"/>
                </a:cubicBezTo>
                <a:cubicBezTo>
                  <a:pt x="31289" y="64716"/>
                  <a:pt x="31258" y="64716"/>
                  <a:pt x="31226" y="64716"/>
                </a:cubicBezTo>
                <a:cubicBezTo>
                  <a:pt x="31226" y="64716"/>
                  <a:pt x="31226" y="64716"/>
                  <a:pt x="31195" y="64716"/>
                </a:cubicBezTo>
                <a:cubicBezTo>
                  <a:pt x="31195" y="64716"/>
                  <a:pt x="31195" y="64716"/>
                  <a:pt x="31195" y="64716"/>
                </a:cubicBezTo>
                <a:cubicBezTo>
                  <a:pt x="31164" y="64716"/>
                  <a:pt x="31133" y="64716"/>
                  <a:pt x="31133" y="64716"/>
                </a:cubicBezTo>
                <a:cubicBezTo>
                  <a:pt x="31101" y="64716"/>
                  <a:pt x="31070" y="64716"/>
                  <a:pt x="31070" y="64716"/>
                </a:cubicBezTo>
                <a:cubicBezTo>
                  <a:pt x="31039" y="64776"/>
                  <a:pt x="31039" y="64776"/>
                  <a:pt x="31039" y="64776"/>
                </a:cubicBezTo>
                <a:cubicBezTo>
                  <a:pt x="31039" y="64776"/>
                  <a:pt x="31039" y="64776"/>
                  <a:pt x="31008" y="64835"/>
                </a:cubicBezTo>
                <a:cubicBezTo>
                  <a:pt x="31008" y="64835"/>
                  <a:pt x="31039" y="64895"/>
                  <a:pt x="31039" y="64895"/>
                </a:cubicBezTo>
                <a:cubicBezTo>
                  <a:pt x="31070" y="64955"/>
                  <a:pt x="31039" y="64955"/>
                  <a:pt x="31039" y="65014"/>
                </a:cubicBezTo>
                <a:cubicBezTo>
                  <a:pt x="31039" y="65014"/>
                  <a:pt x="31039" y="65014"/>
                  <a:pt x="31039" y="65074"/>
                </a:cubicBezTo>
                <a:cubicBezTo>
                  <a:pt x="31039" y="65074"/>
                  <a:pt x="31039" y="65074"/>
                  <a:pt x="31039" y="65074"/>
                </a:cubicBezTo>
                <a:cubicBezTo>
                  <a:pt x="31008" y="65134"/>
                  <a:pt x="31070" y="65134"/>
                  <a:pt x="31070" y="65134"/>
                </a:cubicBezTo>
                <a:close/>
                <a:moveTo>
                  <a:pt x="31664" y="64955"/>
                </a:moveTo>
                <a:cubicBezTo>
                  <a:pt x="31664" y="64895"/>
                  <a:pt x="31601" y="64955"/>
                  <a:pt x="31601" y="65014"/>
                </a:cubicBezTo>
                <a:cubicBezTo>
                  <a:pt x="31633" y="65014"/>
                  <a:pt x="31633" y="65014"/>
                  <a:pt x="31633" y="64955"/>
                </a:cubicBezTo>
                <a:cubicBezTo>
                  <a:pt x="31664" y="64955"/>
                  <a:pt x="31664" y="64955"/>
                  <a:pt x="31664" y="64955"/>
                </a:cubicBezTo>
                <a:cubicBezTo>
                  <a:pt x="31695" y="64955"/>
                  <a:pt x="31695" y="64955"/>
                  <a:pt x="31695" y="64955"/>
                </a:cubicBezTo>
                <a:cubicBezTo>
                  <a:pt x="31695" y="64955"/>
                  <a:pt x="31695" y="64955"/>
                  <a:pt x="31695" y="64955"/>
                </a:cubicBezTo>
                <a:cubicBezTo>
                  <a:pt x="31695" y="64955"/>
                  <a:pt x="31695" y="64955"/>
                  <a:pt x="31695" y="64955"/>
                </a:cubicBezTo>
                <a:cubicBezTo>
                  <a:pt x="31695" y="64955"/>
                  <a:pt x="31664" y="64955"/>
                  <a:pt x="31664" y="64955"/>
                </a:cubicBezTo>
                <a:close/>
                <a:moveTo>
                  <a:pt x="31695" y="64776"/>
                </a:moveTo>
                <a:cubicBezTo>
                  <a:pt x="31695" y="64776"/>
                  <a:pt x="31695" y="64835"/>
                  <a:pt x="31695" y="64835"/>
                </a:cubicBezTo>
                <a:cubicBezTo>
                  <a:pt x="31727" y="64835"/>
                  <a:pt x="31727" y="64776"/>
                  <a:pt x="31695" y="64776"/>
                </a:cubicBezTo>
                <a:close/>
                <a:moveTo>
                  <a:pt x="31977" y="64656"/>
                </a:moveTo>
                <a:cubicBezTo>
                  <a:pt x="31977" y="64656"/>
                  <a:pt x="31977" y="64716"/>
                  <a:pt x="31977" y="64716"/>
                </a:cubicBezTo>
                <a:cubicBezTo>
                  <a:pt x="31977" y="64716"/>
                  <a:pt x="31945" y="64716"/>
                  <a:pt x="31945" y="64716"/>
                </a:cubicBezTo>
                <a:cubicBezTo>
                  <a:pt x="31945" y="64716"/>
                  <a:pt x="31945" y="64716"/>
                  <a:pt x="31914" y="64716"/>
                </a:cubicBezTo>
                <a:cubicBezTo>
                  <a:pt x="31914" y="64776"/>
                  <a:pt x="31883" y="64776"/>
                  <a:pt x="31883" y="64776"/>
                </a:cubicBezTo>
                <a:cubicBezTo>
                  <a:pt x="31883" y="64776"/>
                  <a:pt x="31883" y="64835"/>
                  <a:pt x="31914" y="64835"/>
                </a:cubicBezTo>
                <a:cubicBezTo>
                  <a:pt x="31914" y="64776"/>
                  <a:pt x="31914" y="64776"/>
                  <a:pt x="31945" y="64776"/>
                </a:cubicBezTo>
                <a:cubicBezTo>
                  <a:pt x="31945" y="64776"/>
                  <a:pt x="31945" y="64716"/>
                  <a:pt x="31945" y="64716"/>
                </a:cubicBezTo>
                <a:cubicBezTo>
                  <a:pt x="31977" y="64716"/>
                  <a:pt x="31977" y="64716"/>
                  <a:pt x="31977" y="64716"/>
                </a:cubicBezTo>
                <a:cubicBezTo>
                  <a:pt x="31977" y="64716"/>
                  <a:pt x="31977" y="64656"/>
                  <a:pt x="31977" y="64656"/>
                </a:cubicBezTo>
                <a:close/>
                <a:moveTo>
                  <a:pt x="26350" y="59940"/>
                </a:moveTo>
                <a:cubicBezTo>
                  <a:pt x="26319" y="59940"/>
                  <a:pt x="26288" y="60059"/>
                  <a:pt x="26288" y="60059"/>
                </a:cubicBezTo>
                <a:cubicBezTo>
                  <a:pt x="26288" y="60059"/>
                  <a:pt x="26319" y="60059"/>
                  <a:pt x="26319" y="60059"/>
                </a:cubicBezTo>
                <a:cubicBezTo>
                  <a:pt x="26319" y="60000"/>
                  <a:pt x="26350" y="60000"/>
                  <a:pt x="26350" y="59940"/>
                </a:cubicBezTo>
                <a:close/>
                <a:moveTo>
                  <a:pt x="26288" y="61373"/>
                </a:moveTo>
                <a:cubicBezTo>
                  <a:pt x="26288" y="61373"/>
                  <a:pt x="26288" y="61373"/>
                  <a:pt x="26288" y="61373"/>
                </a:cubicBezTo>
                <a:cubicBezTo>
                  <a:pt x="26319" y="61373"/>
                  <a:pt x="26319" y="61373"/>
                  <a:pt x="26319" y="61432"/>
                </a:cubicBezTo>
                <a:cubicBezTo>
                  <a:pt x="26319" y="61432"/>
                  <a:pt x="26319" y="61373"/>
                  <a:pt x="26319" y="61373"/>
                </a:cubicBezTo>
                <a:cubicBezTo>
                  <a:pt x="26319" y="61373"/>
                  <a:pt x="26319" y="61373"/>
                  <a:pt x="26319" y="61373"/>
                </a:cubicBezTo>
                <a:cubicBezTo>
                  <a:pt x="26288" y="61373"/>
                  <a:pt x="26288" y="61373"/>
                  <a:pt x="26288" y="61373"/>
                </a:cubicBezTo>
                <a:close/>
                <a:moveTo>
                  <a:pt x="26163" y="60179"/>
                </a:moveTo>
                <a:cubicBezTo>
                  <a:pt x="26163" y="60238"/>
                  <a:pt x="26131" y="60238"/>
                  <a:pt x="26131" y="60238"/>
                </a:cubicBezTo>
                <a:cubicBezTo>
                  <a:pt x="26131" y="60238"/>
                  <a:pt x="26100" y="60238"/>
                  <a:pt x="26100" y="60238"/>
                </a:cubicBezTo>
                <a:cubicBezTo>
                  <a:pt x="26100" y="60298"/>
                  <a:pt x="26163" y="60238"/>
                  <a:pt x="26163" y="60179"/>
                </a:cubicBezTo>
                <a:close/>
                <a:moveTo>
                  <a:pt x="28413" y="110925"/>
                </a:moveTo>
                <a:cubicBezTo>
                  <a:pt x="28413" y="110925"/>
                  <a:pt x="28413" y="110925"/>
                  <a:pt x="28413" y="110925"/>
                </a:cubicBezTo>
                <a:cubicBezTo>
                  <a:pt x="28413" y="110925"/>
                  <a:pt x="28413" y="110865"/>
                  <a:pt x="28413" y="110865"/>
                </a:cubicBezTo>
                <a:cubicBezTo>
                  <a:pt x="28413" y="110865"/>
                  <a:pt x="28444" y="110865"/>
                  <a:pt x="28444" y="110865"/>
                </a:cubicBezTo>
                <a:cubicBezTo>
                  <a:pt x="28444" y="110805"/>
                  <a:pt x="28444" y="110805"/>
                  <a:pt x="28444" y="110805"/>
                </a:cubicBezTo>
                <a:cubicBezTo>
                  <a:pt x="28413" y="110805"/>
                  <a:pt x="28413" y="110865"/>
                  <a:pt x="28413" y="110865"/>
                </a:cubicBezTo>
                <a:cubicBezTo>
                  <a:pt x="28413" y="110865"/>
                  <a:pt x="28413" y="110925"/>
                  <a:pt x="28413" y="110925"/>
                </a:cubicBezTo>
                <a:close/>
                <a:moveTo>
                  <a:pt x="26256" y="60119"/>
                </a:moveTo>
                <a:cubicBezTo>
                  <a:pt x="26256" y="60119"/>
                  <a:pt x="26194" y="60179"/>
                  <a:pt x="26194" y="60179"/>
                </a:cubicBezTo>
                <a:cubicBezTo>
                  <a:pt x="26225" y="60179"/>
                  <a:pt x="26225" y="60179"/>
                  <a:pt x="26225" y="60119"/>
                </a:cubicBezTo>
                <a:cubicBezTo>
                  <a:pt x="26225" y="60119"/>
                  <a:pt x="26256" y="60119"/>
                  <a:pt x="26256" y="60119"/>
                </a:cubicBezTo>
                <a:close/>
                <a:moveTo>
                  <a:pt x="26069" y="60298"/>
                </a:moveTo>
                <a:cubicBezTo>
                  <a:pt x="26038" y="60298"/>
                  <a:pt x="26038" y="60298"/>
                  <a:pt x="26038" y="60298"/>
                </a:cubicBezTo>
                <a:cubicBezTo>
                  <a:pt x="26038" y="60238"/>
                  <a:pt x="26006" y="60298"/>
                  <a:pt x="26038" y="60298"/>
                </a:cubicBezTo>
                <a:cubicBezTo>
                  <a:pt x="26038" y="60298"/>
                  <a:pt x="26069" y="60298"/>
                  <a:pt x="26069" y="60298"/>
                </a:cubicBezTo>
                <a:close/>
                <a:moveTo>
                  <a:pt x="26788" y="61850"/>
                </a:moveTo>
                <a:cubicBezTo>
                  <a:pt x="26788" y="61850"/>
                  <a:pt x="26819" y="61850"/>
                  <a:pt x="26819" y="61850"/>
                </a:cubicBezTo>
                <a:cubicBezTo>
                  <a:pt x="26819" y="61850"/>
                  <a:pt x="26788" y="61791"/>
                  <a:pt x="26788" y="61791"/>
                </a:cubicBezTo>
                <a:cubicBezTo>
                  <a:pt x="26788" y="61731"/>
                  <a:pt x="26788" y="61731"/>
                  <a:pt x="26788" y="61791"/>
                </a:cubicBezTo>
                <a:cubicBezTo>
                  <a:pt x="26788" y="61791"/>
                  <a:pt x="26788" y="61791"/>
                  <a:pt x="26788" y="61791"/>
                </a:cubicBezTo>
                <a:cubicBezTo>
                  <a:pt x="26788" y="61791"/>
                  <a:pt x="26756" y="61791"/>
                  <a:pt x="26756" y="61791"/>
                </a:cubicBezTo>
                <a:cubicBezTo>
                  <a:pt x="26756" y="61791"/>
                  <a:pt x="26756" y="61791"/>
                  <a:pt x="26756" y="61791"/>
                </a:cubicBezTo>
                <a:cubicBezTo>
                  <a:pt x="26788" y="61850"/>
                  <a:pt x="26788" y="61791"/>
                  <a:pt x="26788" y="61791"/>
                </a:cubicBezTo>
                <a:cubicBezTo>
                  <a:pt x="26788" y="61850"/>
                  <a:pt x="26788" y="61850"/>
                  <a:pt x="26788" y="61850"/>
                </a:cubicBezTo>
                <a:close/>
                <a:moveTo>
                  <a:pt x="26381" y="59820"/>
                </a:moveTo>
                <a:cubicBezTo>
                  <a:pt x="26381" y="59820"/>
                  <a:pt x="26350" y="59880"/>
                  <a:pt x="26350" y="59880"/>
                </a:cubicBezTo>
                <a:cubicBezTo>
                  <a:pt x="26350" y="59940"/>
                  <a:pt x="26381" y="59880"/>
                  <a:pt x="26381" y="59880"/>
                </a:cubicBezTo>
                <a:cubicBezTo>
                  <a:pt x="26381" y="59880"/>
                  <a:pt x="26413" y="59820"/>
                  <a:pt x="26413" y="59820"/>
                </a:cubicBezTo>
                <a:cubicBezTo>
                  <a:pt x="26413" y="59761"/>
                  <a:pt x="26381" y="59820"/>
                  <a:pt x="26381" y="59820"/>
                </a:cubicBezTo>
                <a:close/>
                <a:moveTo>
                  <a:pt x="26444" y="61492"/>
                </a:moveTo>
                <a:cubicBezTo>
                  <a:pt x="26444" y="61492"/>
                  <a:pt x="26475" y="61492"/>
                  <a:pt x="26475" y="61492"/>
                </a:cubicBezTo>
                <a:cubicBezTo>
                  <a:pt x="26475" y="61492"/>
                  <a:pt x="26475" y="61492"/>
                  <a:pt x="26475" y="61492"/>
                </a:cubicBezTo>
                <a:cubicBezTo>
                  <a:pt x="26475" y="61492"/>
                  <a:pt x="26444" y="61492"/>
                  <a:pt x="26444" y="61492"/>
                </a:cubicBezTo>
                <a:cubicBezTo>
                  <a:pt x="26444" y="61492"/>
                  <a:pt x="26444" y="61492"/>
                  <a:pt x="26444" y="61492"/>
                </a:cubicBezTo>
                <a:close/>
                <a:moveTo>
                  <a:pt x="26538" y="61492"/>
                </a:moveTo>
                <a:cubicBezTo>
                  <a:pt x="26538" y="61552"/>
                  <a:pt x="26538" y="61552"/>
                  <a:pt x="26538" y="61552"/>
                </a:cubicBezTo>
                <a:cubicBezTo>
                  <a:pt x="26569" y="61552"/>
                  <a:pt x="26569" y="61611"/>
                  <a:pt x="26569" y="61611"/>
                </a:cubicBezTo>
                <a:cubicBezTo>
                  <a:pt x="26600" y="61611"/>
                  <a:pt x="26569" y="61552"/>
                  <a:pt x="26569" y="61552"/>
                </a:cubicBezTo>
                <a:cubicBezTo>
                  <a:pt x="26538" y="61552"/>
                  <a:pt x="26538" y="61492"/>
                  <a:pt x="26538" y="61492"/>
                </a:cubicBezTo>
                <a:close/>
                <a:moveTo>
                  <a:pt x="26663" y="61671"/>
                </a:moveTo>
                <a:cubicBezTo>
                  <a:pt x="26663" y="61671"/>
                  <a:pt x="26663" y="61731"/>
                  <a:pt x="26663" y="61731"/>
                </a:cubicBezTo>
                <a:cubicBezTo>
                  <a:pt x="26663" y="61731"/>
                  <a:pt x="26694" y="61731"/>
                  <a:pt x="26694" y="61731"/>
                </a:cubicBezTo>
                <a:cubicBezTo>
                  <a:pt x="26694" y="61731"/>
                  <a:pt x="26694" y="61731"/>
                  <a:pt x="26694" y="61791"/>
                </a:cubicBezTo>
                <a:cubicBezTo>
                  <a:pt x="26725" y="61791"/>
                  <a:pt x="26725" y="61731"/>
                  <a:pt x="26725" y="61731"/>
                </a:cubicBezTo>
                <a:cubicBezTo>
                  <a:pt x="26694" y="61731"/>
                  <a:pt x="26694" y="61731"/>
                  <a:pt x="26663" y="61731"/>
                </a:cubicBezTo>
                <a:cubicBezTo>
                  <a:pt x="26663" y="61671"/>
                  <a:pt x="26663" y="61671"/>
                  <a:pt x="26663" y="61671"/>
                </a:cubicBezTo>
                <a:close/>
                <a:moveTo>
                  <a:pt x="25662" y="61850"/>
                </a:moveTo>
                <a:cubicBezTo>
                  <a:pt x="25631" y="61850"/>
                  <a:pt x="25631" y="61910"/>
                  <a:pt x="25631" y="61910"/>
                </a:cubicBezTo>
                <a:cubicBezTo>
                  <a:pt x="25662" y="61910"/>
                  <a:pt x="25662" y="61850"/>
                  <a:pt x="25662" y="61850"/>
                </a:cubicBezTo>
                <a:close/>
                <a:moveTo>
                  <a:pt x="25350" y="62388"/>
                </a:moveTo>
                <a:cubicBezTo>
                  <a:pt x="25350" y="62388"/>
                  <a:pt x="25350" y="62388"/>
                  <a:pt x="25350" y="62388"/>
                </a:cubicBezTo>
                <a:cubicBezTo>
                  <a:pt x="25350" y="62388"/>
                  <a:pt x="25350" y="62388"/>
                  <a:pt x="25350" y="62388"/>
                </a:cubicBezTo>
                <a:close/>
                <a:moveTo>
                  <a:pt x="25944" y="60358"/>
                </a:moveTo>
                <a:cubicBezTo>
                  <a:pt x="25944" y="60358"/>
                  <a:pt x="25975" y="60358"/>
                  <a:pt x="25975" y="60298"/>
                </a:cubicBezTo>
                <a:cubicBezTo>
                  <a:pt x="25944" y="60298"/>
                  <a:pt x="25944" y="60298"/>
                  <a:pt x="25944" y="60298"/>
                </a:cubicBezTo>
                <a:cubicBezTo>
                  <a:pt x="25912" y="60298"/>
                  <a:pt x="25881" y="60358"/>
                  <a:pt x="25881" y="60358"/>
                </a:cubicBezTo>
                <a:cubicBezTo>
                  <a:pt x="25912" y="60358"/>
                  <a:pt x="25912" y="60358"/>
                  <a:pt x="25944" y="60358"/>
                </a:cubicBezTo>
                <a:close/>
                <a:moveTo>
                  <a:pt x="25256" y="62268"/>
                </a:moveTo>
                <a:cubicBezTo>
                  <a:pt x="25256" y="62268"/>
                  <a:pt x="25287" y="62268"/>
                  <a:pt x="25287" y="62268"/>
                </a:cubicBezTo>
                <a:cubicBezTo>
                  <a:pt x="25287" y="62268"/>
                  <a:pt x="25287" y="62268"/>
                  <a:pt x="25287" y="62268"/>
                </a:cubicBezTo>
                <a:cubicBezTo>
                  <a:pt x="25287" y="62268"/>
                  <a:pt x="25256" y="62268"/>
                  <a:pt x="25256" y="62268"/>
                </a:cubicBezTo>
                <a:close/>
                <a:moveTo>
                  <a:pt x="25756" y="62507"/>
                </a:moveTo>
                <a:cubicBezTo>
                  <a:pt x="25756" y="62507"/>
                  <a:pt x="25725" y="62567"/>
                  <a:pt x="25725" y="62567"/>
                </a:cubicBezTo>
                <a:cubicBezTo>
                  <a:pt x="25756" y="62567"/>
                  <a:pt x="25756" y="62567"/>
                  <a:pt x="25787" y="62507"/>
                </a:cubicBezTo>
                <a:cubicBezTo>
                  <a:pt x="25787" y="62507"/>
                  <a:pt x="25850" y="62507"/>
                  <a:pt x="25819" y="62507"/>
                </a:cubicBezTo>
                <a:cubicBezTo>
                  <a:pt x="25819" y="62507"/>
                  <a:pt x="25819" y="62507"/>
                  <a:pt x="25819" y="62507"/>
                </a:cubicBezTo>
                <a:cubicBezTo>
                  <a:pt x="25787" y="62507"/>
                  <a:pt x="25787" y="62507"/>
                  <a:pt x="25756" y="62507"/>
                </a:cubicBezTo>
                <a:close/>
                <a:moveTo>
                  <a:pt x="25631" y="62567"/>
                </a:moveTo>
                <a:cubicBezTo>
                  <a:pt x="25600" y="62567"/>
                  <a:pt x="25600" y="62567"/>
                  <a:pt x="25631" y="62567"/>
                </a:cubicBezTo>
                <a:cubicBezTo>
                  <a:pt x="25631" y="62567"/>
                  <a:pt x="25631" y="62567"/>
                  <a:pt x="25631" y="62567"/>
                </a:cubicBezTo>
                <a:cubicBezTo>
                  <a:pt x="25662" y="62567"/>
                  <a:pt x="25662" y="62567"/>
                  <a:pt x="25662" y="62567"/>
                </a:cubicBezTo>
                <a:cubicBezTo>
                  <a:pt x="25662" y="62567"/>
                  <a:pt x="25662" y="62567"/>
                  <a:pt x="25694" y="62567"/>
                </a:cubicBezTo>
                <a:cubicBezTo>
                  <a:pt x="25694" y="62507"/>
                  <a:pt x="25662" y="62567"/>
                  <a:pt x="25631" y="62567"/>
                </a:cubicBezTo>
                <a:cubicBezTo>
                  <a:pt x="25631" y="62567"/>
                  <a:pt x="25631" y="62507"/>
                  <a:pt x="25631" y="62567"/>
                </a:cubicBezTo>
                <a:close/>
                <a:moveTo>
                  <a:pt x="25569" y="62447"/>
                </a:moveTo>
                <a:cubicBezTo>
                  <a:pt x="25569" y="62388"/>
                  <a:pt x="25569" y="62447"/>
                  <a:pt x="25569" y="62388"/>
                </a:cubicBezTo>
                <a:cubicBezTo>
                  <a:pt x="25537" y="62388"/>
                  <a:pt x="25537" y="62388"/>
                  <a:pt x="25537" y="62388"/>
                </a:cubicBezTo>
                <a:cubicBezTo>
                  <a:pt x="25537" y="62328"/>
                  <a:pt x="25537" y="62328"/>
                  <a:pt x="25537" y="62328"/>
                </a:cubicBezTo>
                <a:cubicBezTo>
                  <a:pt x="25506" y="62328"/>
                  <a:pt x="25506" y="62328"/>
                  <a:pt x="25506" y="62268"/>
                </a:cubicBezTo>
                <a:cubicBezTo>
                  <a:pt x="25475" y="62268"/>
                  <a:pt x="25444" y="62268"/>
                  <a:pt x="25444" y="62268"/>
                </a:cubicBezTo>
                <a:cubicBezTo>
                  <a:pt x="25412" y="62268"/>
                  <a:pt x="25412" y="62328"/>
                  <a:pt x="25412" y="62328"/>
                </a:cubicBezTo>
                <a:cubicBezTo>
                  <a:pt x="25412" y="62328"/>
                  <a:pt x="25412" y="62328"/>
                  <a:pt x="25381" y="62388"/>
                </a:cubicBezTo>
                <a:cubicBezTo>
                  <a:pt x="25381" y="62388"/>
                  <a:pt x="25381" y="62388"/>
                  <a:pt x="25412" y="62447"/>
                </a:cubicBezTo>
                <a:cubicBezTo>
                  <a:pt x="25412" y="62447"/>
                  <a:pt x="25412" y="62447"/>
                  <a:pt x="25412" y="62447"/>
                </a:cubicBezTo>
                <a:cubicBezTo>
                  <a:pt x="25412" y="62507"/>
                  <a:pt x="25412" y="62507"/>
                  <a:pt x="25412" y="62507"/>
                </a:cubicBezTo>
                <a:cubicBezTo>
                  <a:pt x="25412" y="62507"/>
                  <a:pt x="25444" y="62507"/>
                  <a:pt x="25444" y="62507"/>
                </a:cubicBezTo>
                <a:cubicBezTo>
                  <a:pt x="25444" y="62567"/>
                  <a:pt x="25444" y="62507"/>
                  <a:pt x="25412" y="62567"/>
                </a:cubicBezTo>
                <a:cubicBezTo>
                  <a:pt x="25412" y="62567"/>
                  <a:pt x="25412" y="62567"/>
                  <a:pt x="25412" y="62567"/>
                </a:cubicBezTo>
                <a:cubicBezTo>
                  <a:pt x="25381" y="62567"/>
                  <a:pt x="25381" y="62507"/>
                  <a:pt x="25350" y="62507"/>
                </a:cubicBezTo>
                <a:cubicBezTo>
                  <a:pt x="25350" y="62507"/>
                  <a:pt x="25381" y="62567"/>
                  <a:pt x="25381" y="62567"/>
                </a:cubicBezTo>
                <a:cubicBezTo>
                  <a:pt x="25381" y="62567"/>
                  <a:pt x="25381" y="62567"/>
                  <a:pt x="25381" y="62626"/>
                </a:cubicBezTo>
                <a:cubicBezTo>
                  <a:pt x="25412" y="62626"/>
                  <a:pt x="25412" y="62626"/>
                  <a:pt x="25412" y="62626"/>
                </a:cubicBezTo>
                <a:cubicBezTo>
                  <a:pt x="25444" y="62626"/>
                  <a:pt x="25444" y="62626"/>
                  <a:pt x="25444" y="62626"/>
                </a:cubicBezTo>
                <a:cubicBezTo>
                  <a:pt x="25475" y="62626"/>
                  <a:pt x="25506" y="62626"/>
                  <a:pt x="25506" y="62626"/>
                </a:cubicBezTo>
                <a:cubicBezTo>
                  <a:pt x="25537" y="62567"/>
                  <a:pt x="25600" y="62567"/>
                  <a:pt x="25569" y="62507"/>
                </a:cubicBezTo>
                <a:cubicBezTo>
                  <a:pt x="25569" y="62507"/>
                  <a:pt x="25569" y="62507"/>
                  <a:pt x="25569" y="62447"/>
                </a:cubicBezTo>
                <a:cubicBezTo>
                  <a:pt x="25569" y="62447"/>
                  <a:pt x="25600" y="62447"/>
                  <a:pt x="25569" y="62447"/>
                </a:cubicBezTo>
                <a:close/>
                <a:moveTo>
                  <a:pt x="25756" y="60417"/>
                </a:moveTo>
                <a:cubicBezTo>
                  <a:pt x="25756" y="60417"/>
                  <a:pt x="25819" y="60417"/>
                  <a:pt x="25819" y="60358"/>
                </a:cubicBezTo>
                <a:cubicBezTo>
                  <a:pt x="25819" y="60358"/>
                  <a:pt x="25787" y="60358"/>
                  <a:pt x="25756" y="60358"/>
                </a:cubicBezTo>
                <a:cubicBezTo>
                  <a:pt x="25756" y="60358"/>
                  <a:pt x="25725" y="60417"/>
                  <a:pt x="25756" y="60417"/>
                </a:cubicBezTo>
                <a:close/>
                <a:moveTo>
                  <a:pt x="25725" y="58985"/>
                </a:moveTo>
                <a:cubicBezTo>
                  <a:pt x="25725" y="58985"/>
                  <a:pt x="25725" y="58985"/>
                  <a:pt x="25725" y="58985"/>
                </a:cubicBezTo>
                <a:cubicBezTo>
                  <a:pt x="25725" y="58985"/>
                  <a:pt x="25725" y="59044"/>
                  <a:pt x="25756" y="59044"/>
                </a:cubicBezTo>
                <a:cubicBezTo>
                  <a:pt x="25756" y="59044"/>
                  <a:pt x="25756" y="59044"/>
                  <a:pt x="25756" y="59044"/>
                </a:cubicBezTo>
                <a:cubicBezTo>
                  <a:pt x="25756" y="59044"/>
                  <a:pt x="25756" y="58985"/>
                  <a:pt x="25756" y="58985"/>
                </a:cubicBezTo>
                <a:cubicBezTo>
                  <a:pt x="25756" y="58925"/>
                  <a:pt x="25694" y="58985"/>
                  <a:pt x="25725" y="58985"/>
                </a:cubicBezTo>
                <a:close/>
                <a:moveTo>
                  <a:pt x="25194" y="62268"/>
                </a:moveTo>
                <a:cubicBezTo>
                  <a:pt x="25194" y="62268"/>
                  <a:pt x="25256" y="62208"/>
                  <a:pt x="25194" y="62268"/>
                </a:cubicBezTo>
                <a:cubicBezTo>
                  <a:pt x="25194" y="62268"/>
                  <a:pt x="25194" y="62268"/>
                  <a:pt x="25194" y="62268"/>
                </a:cubicBezTo>
                <a:close/>
                <a:moveTo>
                  <a:pt x="25694" y="60417"/>
                </a:moveTo>
                <a:cubicBezTo>
                  <a:pt x="25662" y="60417"/>
                  <a:pt x="25662" y="60417"/>
                  <a:pt x="25631" y="60417"/>
                </a:cubicBezTo>
                <a:cubicBezTo>
                  <a:pt x="25631" y="60417"/>
                  <a:pt x="25600" y="60417"/>
                  <a:pt x="25600" y="60417"/>
                </a:cubicBezTo>
                <a:cubicBezTo>
                  <a:pt x="25600" y="60477"/>
                  <a:pt x="25694" y="60417"/>
                  <a:pt x="25694" y="60417"/>
                </a:cubicBezTo>
                <a:close/>
                <a:moveTo>
                  <a:pt x="24818" y="56597"/>
                </a:moveTo>
                <a:cubicBezTo>
                  <a:pt x="24818" y="56537"/>
                  <a:pt x="24818" y="56537"/>
                  <a:pt x="24787" y="56537"/>
                </a:cubicBezTo>
                <a:cubicBezTo>
                  <a:pt x="24787" y="56597"/>
                  <a:pt x="24787" y="56597"/>
                  <a:pt x="24756" y="56597"/>
                </a:cubicBezTo>
                <a:cubicBezTo>
                  <a:pt x="24756" y="56597"/>
                  <a:pt x="24693" y="56597"/>
                  <a:pt x="24693" y="56656"/>
                </a:cubicBezTo>
                <a:cubicBezTo>
                  <a:pt x="24693" y="56716"/>
                  <a:pt x="24756" y="56656"/>
                  <a:pt x="24756" y="56656"/>
                </a:cubicBezTo>
                <a:cubicBezTo>
                  <a:pt x="24756" y="56597"/>
                  <a:pt x="24787" y="56597"/>
                  <a:pt x="24818" y="56597"/>
                </a:cubicBezTo>
                <a:close/>
                <a:moveTo>
                  <a:pt x="26663" y="60895"/>
                </a:moveTo>
                <a:cubicBezTo>
                  <a:pt x="26663" y="60835"/>
                  <a:pt x="26631" y="60835"/>
                  <a:pt x="26631" y="60776"/>
                </a:cubicBezTo>
                <a:cubicBezTo>
                  <a:pt x="26631" y="60776"/>
                  <a:pt x="26631" y="60776"/>
                  <a:pt x="26631" y="60716"/>
                </a:cubicBezTo>
                <a:cubicBezTo>
                  <a:pt x="26631" y="60716"/>
                  <a:pt x="26600" y="60656"/>
                  <a:pt x="26600" y="60597"/>
                </a:cubicBezTo>
                <a:cubicBezTo>
                  <a:pt x="26569" y="60597"/>
                  <a:pt x="26569" y="60597"/>
                  <a:pt x="26538" y="60597"/>
                </a:cubicBezTo>
                <a:cubicBezTo>
                  <a:pt x="26506" y="60597"/>
                  <a:pt x="26475" y="60656"/>
                  <a:pt x="26444" y="60656"/>
                </a:cubicBezTo>
                <a:cubicBezTo>
                  <a:pt x="26413" y="60656"/>
                  <a:pt x="26413" y="60656"/>
                  <a:pt x="26381" y="60656"/>
                </a:cubicBezTo>
                <a:cubicBezTo>
                  <a:pt x="26381" y="60716"/>
                  <a:pt x="26381" y="60716"/>
                  <a:pt x="26413" y="60656"/>
                </a:cubicBezTo>
                <a:cubicBezTo>
                  <a:pt x="26413" y="60656"/>
                  <a:pt x="26444" y="60656"/>
                  <a:pt x="26444" y="60656"/>
                </a:cubicBezTo>
                <a:cubicBezTo>
                  <a:pt x="26475" y="60656"/>
                  <a:pt x="26506" y="60656"/>
                  <a:pt x="26538" y="60656"/>
                </a:cubicBezTo>
                <a:cubicBezTo>
                  <a:pt x="26538" y="60597"/>
                  <a:pt x="26569" y="60597"/>
                  <a:pt x="26569" y="60656"/>
                </a:cubicBezTo>
                <a:cubicBezTo>
                  <a:pt x="26600" y="60656"/>
                  <a:pt x="26600" y="60716"/>
                  <a:pt x="26600" y="60716"/>
                </a:cubicBezTo>
                <a:cubicBezTo>
                  <a:pt x="26631" y="60776"/>
                  <a:pt x="26631" y="60835"/>
                  <a:pt x="26631" y="60835"/>
                </a:cubicBezTo>
                <a:cubicBezTo>
                  <a:pt x="26631" y="60895"/>
                  <a:pt x="26631" y="60895"/>
                  <a:pt x="26631" y="60895"/>
                </a:cubicBezTo>
                <a:cubicBezTo>
                  <a:pt x="26663" y="60955"/>
                  <a:pt x="26663" y="60955"/>
                  <a:pt x="26694" y="61014"/>
                </a:cubicBezTo>
                <a:cubicBezTo>
                  <a:pt x="26694" y="61014"/>
                  <a:pt x="26694" y="61074"/>
                  <a:pt x="26694" y="61074"/>
                </a:cubicBezTo>
                <a:cubicBezTo>
                  <a:pt x="26725" y="61074"/>
                  <a:pt x="26694" y="61014"/>
                  <a:pt x="26694" y="60955"/>
                </a:cubicBezTo>
                <a:cubicBezTo>
                  <a:pt x="26663" y="60955"/>
                  <a:pt x="26663" y="60895"/>
                  <a:pt x="26663" y="60895"/>
                </a:cubicBezTo>
                <a:close/>
                <a:moveTo>
                  <a:pt x="35446" y="19104"/>
                </a:moveTo>
                <a:cubicBezTo>
                  <a:pt x="35446" y="19104"/>
                  <a:pt x="35415" y="18985"/>
                  <a:pt x="35415" y="19104"/>
                </a:cubicBezTo>
                <a:cubicBezTo>
                  <a:pt x="35415" y="19104"/>
                  <a:pt x="35415" y="19104"/>
                  <a:pt x="35415" y="19104"/>
                </a:cubicBezTo>
                <a:cubicBezTo>
                  <a:pt x="35415" y="19164"/>
                  <a:pt x="35415" y="19164"/>
                  <a:pt x="35446" y="19164"/>
                </a:cubicBezTo>
                <a:cubicBezTo>
                  <a:pt x="35446" y="19164"/>
                  <a:pt x="35446" y="19164"/>
                  <a:pt x="35446" y="19223"/>
                </a:cubicBezTo>
                <a:cubicBezTo>
                  <a:pt x="35446" y="19223"/>
                  <a:pt x="35477" y="19164"/>
                  <a:pt x="35477" y="19164"/>
                </a:cubicBezTo>
                <a:cubicBezTo>
                  <a:pt x="35477" y="19164"/>
                  <a:pt x="35509" y="19223"/>
                  <a:pt x="35509" y="19223"/>
                </a:cubicBezTo>
                <a:cubicBezTo>
                  <a:pt x="35540" y="19164"/>
                  <a:pt x="35477" y="19104"/>
                  <a:pt x="35446" y="19104"/>
                </a:cubicBezTo>
                <a:close/>
                <a:moveTo>
                  <a:pt x="35540" y="40597"/>
                </a:moveTo>
                <a:cubicBezTo>
                  <a:pt x="35509" y="40597"/>
                  <a:pt x="35540" y="40597"/>
                  <a:pt x="35540" y="40597"/>
                </a:cubicBezTo>
                <a:cubicBezTo>
                  <a:pt x="35540" y="40597"/>
                  <a:pt x="35540" y="40597"/>
                  <a:pt x="35571" y="40597"/>
                </a:cubicBezTo>
                <a:cubicBezTo>
                  <a:pt x="35571" y="40597"/>
                  <a:pt x="35571" y="40597"/>
                  <a:pt x="35571" y="40597"/>
                </a:cubicBezTo>
                <a:cubicBezTo>
                  <a:pt x="35571" y="40537"/>
                  <a:pt x="35540" y="40537"/>
                  <a:pt x="35540" y="40597"/>
                </a:cubicBezTo>
                <a:close/>
                <a:moveTo>
                  <a:pt x="35728" y="42268"/>
                </a:moveTo>
                <a:cubicBezTo>
                  <a:pt x="35696" y="42268"/>
                  <a:pt x="35696" y="42328"/>
                  <a:pt x="35696" y="42328"/>
                </a:cubicBezTo>
                <a:cubicBezTo>
                  <a:pt x="35696" y="42328"/>
                  <a:pt x="35665" y="42388"/>
                  <a:pt x="35696" y="42388"/>
                </a:cubicBezTo>
                <a:cubicBezTo>
                  <a:pt x="35696" y="42388"/>
                  <a:pt x="35728" y="42328"/>
                  <a:pt x="35728" y="42268"/>
                </a:cubicBezTo>
                <a:close/>
                <a:moveTo>
                  <a:pt x="36478" y="19880"/>
                </a:moveTo>
                <a:cubicBezTo>
                  <a:pt x="36446" y="19820"/>
                  <a:pt x="36415" y="19820"/>
                  <a:pt x="36384" y="19820"/>
                </a:cubicBezTo>
                <a:cubicBezTo>
                  <a:pt x="36384" y="19820"/>
                  <a:pt x="36353" y="19820"/>
                  <a:pt x="36321" y="19820"/>
                </a:cubicBezTo>
                <a:cubicBezTo>
                  <a:pt x="36290" y="19761"/>
                  <a:pt x="36259" y="19761"/>
                  <a:pt x="36228" y="19761"/>
                </a:cubicBezTo>
                <a:cubicBezTo>
                  <a:pt x="36196" y="19761"/>
                  <a:pt x="36196" y="19701"/>
                  <a:pt x="36165" y="19641"/>
                </a:cubicBezTo>
                <a:cubicBezTo>
                  <a:pt x="36165" y="19641"/>
                  <a:pt x="36134" y="19641"/>
                  <a:pt x="36134" y="19582"/>
                </a:cubicBezTo>
                <a:cubicBezTo>
                  <a:pt x="36103" y="19582"/>
                  <a:pt x="36103" y="19522"/>
                  <a:pt x="36103" y="19522"/>
                </a:cubicBezTo>
                <a:cubicBezTo>
                  <a:pt x="36071" y="19462"/>
                  <a:pt x="36040" y="19402"/>
                  <a:pt x="36009" y="19402"/>
                </a:cubicBezTo>
                <a:cubicBezTo>
                  <a:pt x="35946" y="19343"/>
                  <a:pt x="35884" y="19343"/>
                  <a:pt x="35853" y="19283"/>
                </a:cubicBezTo>
                <a:cubicBezTo>
                  <a:pt x="35790" y="19283"/>
                  <a:pt x="35728" y="19283"/>
                  <a:pt x="35665" y="19283"/>
                </a:cubicBezTo>
                <a:cubicBezTo>
                  <a:pt x="35603" y="19283"/>
                  <a:pt x="35571" y="19283"/>
                  <a:pt x="35509" y="19283"/>
                </a:cubicBezTo>
                <a:cubicBezTo>
                  <a:pt x="35509" y="19343"/>
                  <a:pt x="35477" y="19343"/>
                  <a:pt x="35477" y="19402"/>
                </a:cubicBezTo>
                <a:cubicBezTo>
                  <a:pt x="35477" y="19462"/>
                  <a:pt x="35446" y="19522"/>
                  <a:pt x="35477" y="19522"/>
                </a:cubicBezTo>
                <a:cubicBezTo>
                  <a:pt x="35477" y="19582"/>
                  <a:pt x="35509" y="19582"/>
                  <a:pt x="35509" y="19582"/>
                </a:cubicBezTo>
                <a:cubicBezTo>
                  <a:pt x="35509" y="19582"/>
                  <a:pt x="35509" y="19641"/>
                  <a:pt x="35509" y="19641"/>
                </a:cubicBezTo>
                <a:cubicBezTo>
                  <a:pt x="35540" y="19641"/>
                  <a:pt x="35571" y="19701"/>
                  <a:pt x="35571" y="19701"/>
                </a:cubicBezTo>
                <a:cubicBezTo>
                  <a:pt x="35540" y="19701"/>
                  <a:pt x="35540" y="19701"/>
                  <a:pt x="35540" y="19701"/>
                </a:cubicBezTo>
                <a:cubicBezTo>
                  <a:pt x="35509" y="19701"/>
                  <a:pt x="35477" y="19701"/>
                  <a:pt x="35477" y="19701"/>
                </a:cubicBezTo>
                <a:cubicBezTo>
                  <a:pt x="35446" y="19761"/>
                  <a:pt x="35477" y="19820"/>
                  <a:pt x="35477" y="19880"/>
                </a:cubicBezTo>
                <a:cubicBezTo>
                  <a:pt x="35477" y="19880"/>
                  <a:pt x="35509" y="19880"/>
                  <a:pt x="35509" y="19880"/>
                </a:cubicBezTo>
                <a:cubicBezTo>
                  <a:pt x="35509" y="19940"/>
                  <a:pt x="35509" y="19940"/>
                  <a:pt x="35540" y="19940"/>
                </a:cubicBezTo>
                <a:cubicBezTo>
                  <a:pt x="35540" y="20000"/>
                  <a:pt x="35603" y="20000"/>
                  <a:pt x="35603" y="20000"/>
                </a:cubicBezTo>
                <a:cubicBezTo>
                  <a:pt x="35571" y="20000"/>
                  <a:pt x="35540" y="20000"/>
                  <a:pt x="35540" y="20000"/>
                </a:cubicBezTo>
                <a:cubicBezTo>
                  <a:pt x="35509" y="20000"/>
                  <a:pt x="35509" y="20000"/>
                  <a:pt x="35477" y="20000"/>
                </a:cubicBezTo>
                <a:cubicBezTo>
                  <a:pt x="35477" y="20000"/>
                  <a:pt x="35446" y="20000"/>
                  <a:pt x="35446" y="20000"/>
                </a:cubicBezTo>
                <a:cubicBezTo>
                  <a:pt x="35415" y="20000"/>
                  <a:pt x="35446" y="20000"/>
                  <a:pt x="35446" y="20059"/>
                </a:cubicBezTo>
                <a:cubicBezTo>
                  <a:pt x="35446" y="20059"/>
                  <a:pt x="35477" y="20059"/>
                  <a:pt x="35509" y="20119"/>
                </a:cubicBezTo>
                <a:cubicBezTo>
                  <a:pt x="35540" y="20119"/>
                  <a:pt x="35540" y="20119"/>
                  <a:pt x="35571" y="20119"/>
                </a:cubicBezTo>
                <a:cubicBezTo>
                  <a:pt x="35603" y="20119"/>
                  <a:pt x="35634" y="20119"/>
                  <a:pt x="35634" y="20179"/>
                </a:cubicBezTo>
                <a:cubicBezTo>
                  <a:pt x="35696" y="20179"/>
                  <a:pt x="35759" y="20179"/>
                  <a:pt x="35790" y="20238"/>
                </a:cubicBezTo>
                <a:cubicBezTo>
                  <a:pt x="35790" y="20238"/>
                  <a:pt x="35790" y="20298"/>
                  <a:pt x="35790" y="20298"/>
                </a:cubicBezTo>
                <a:cubicBezTo>
                  <a:pt x="35790" y="20298"/>
                  <a:pt x="35821" y="20298"/>
                  <a:pt x="35821" y="20298"/>
                </a:cubicBezTo>
                <a:cubicBezTo>
                  <a:pt x="35853" y="20298"/>
                  <a:pt x="35884" y="20298"/>
                  <a:pt x="35915" y="20298"/>
                </a:cubicBezTo>
                <a:cubicBezTo>
                  <a:pt x="35946" y="20298"/>
                  <a:pt x="35915" y="20358"/>
                  <a:pt x="35884" y="20358"/>
                </a:cubicBezTo>
                <a:cubicBezTo>
                  <a:pt x="35884" y="20358"/>
                  <a:pt x="35853" y="20358"/>
                  <a:pt x="35853" y="20358"/>
                </a:cubicBezTo>
                <a:cubicBezTo>
                  <a:pt x="35821" y="20358"/>
                  <a:pt x="35790" y="20358"/>
                  <a:pt x="35759" y="20358"/>
                </a:cubicBezTo>
                <a:cubicBezTo>
                  <a:pt x="35759" y="20358"/>
                  <a:pt x="35728" y="20358"/>
                  <a:pt x="35728" y="20358"/>
                </a:cubicBezTo>
                <a:cubicBezTo>
                  <a:pt x="35728" y="20358"/>
                  <a:pt x="35696" y="20358"/>
                  <a:pt x="35696" y="20358"/>
                </a:cubicBezTo>
                <a:cubicBezTo>
                  <a:pt x="35665" y="20358"/>
                  <a:pt x="35665" y="20358"/>
                  <a:pt x="35665" y="20417"/>
                </a:cubicBezTo>
                <a:cubicBezTo>
                  <a:pt x="35665" y="20417"/>
                  <a:pt x="35696" y="20417"/>
                  <a:pt x="35696" y="20417"/>
                </a:cubicBezTo>
                <a:cubicBezTo>
                  <a:pt x="35728" y="20477"/>
                  <a:pt x="35759" y="20477"/>
                  <a:pt x="35759" y="20477"/>
                </a:cubicBezTo>
                <a:cubicBezTo>
                  <a:pt x="35790" y="20477"/>
                  <a:pt x="35821" y="20537"/>
                  <a:pt x="35853" y="20537"/>
                </a:cubicBezTo>
                <a:cubicBezTo>
                  <a:pt x="35884" y="20597"/>
                  <a:pt x="35946" y="20537"/>
                  <a:pt x="36009" y="20537"/>
                </a:cubicBezTo>
                <a:cubicBezTo>
                  <a:pt x="36071" y="20477"/>
                  <a:pt x="36134" y="20477"/>
                  <a:pt x="36196" y="20417"/>
                </a:cubicBezTo>
                <a:cubicBezTo>
                  <a:pt x="36228" y="20417"/>
                  <a:pt x="36259" y="20358"/>
                  <a:pt x="36290" y="20358"/>
                </a:cubicBezTo>
                <a:cubicBezTo>
                  <a:pt x="36321" y="20358"/>
                  <a:pt x="36321" y="20358"/>
                  <a:pt x="36353" y="20298"/>
                </a:cubicBezTo>
                <a:cubicBezTo>
                  <a:pt x="36353" y="20298"/>
                  <a:pt x="36384" y="20298"/>
                  <a:pt x="36384" y="20298"/>
                </a:cubicBezTo>
                <a:cubicBezTo>
                  <a:pt x="36415" y="20298"/>
                  <a:pt x="36540" y="20119"/>
                  <a:pt x="36509" y="20059"/>
                </a:cubicBezTo>
                <a:cubicBezTo>
                  <a:pt x="36509" y="20059"/>
                  <a:pt x="36478" y="20059"/>
                  <a:pt x="36478" y="20059"/>
                </a:cubicBezTo>
                <a:cubicBezTo>
                  <a:pt x="36478" y="20000"/>
                  <a:pt x="36478" y="20000"/>
                  <a:pt x="36478" y="20000"/>
                </a:cubicBezTo>
                <a:cubicBezTo>
                  <a:pt x="36509" y="19940"/>
                  <a:pt x="36509" y="19880"/>
                  <a:pt x="36478" y="19880"/>
                </a:cubicBezTo>
                <a:close/>
                <a:moveTo>
                  <a:pt x="26944" y="58925"/>
                </a:moveTo>
                <a:cubicBezTo>
                  <a:pt x="26944" y="58925"/>
                  <a:pt x="26913" y="58925"/>
                  <a:pt x="26913" y="58865"/>
                </a:cubicBezTo>
                <a:cubicBezTo>
                  <a:pt x="26913" y="58865"/>
                  <a:pt x="26913" y="58865"/>
                  <a:pt x="26882" y="58805"/>
                </a:cubicBezTo>
                <a:cubicBezTo>
                  <a:pt x="26882" y="58805"/>
                  <a:pt x="26850" y="58805"/>
                  <a:pt x="26882" y="58865"/>
                </a:cubicBezTo>
                <a:cubicBezTo>
                  <a:pt x="26882" y="58865"/>
                  <a:pt x="26913" y="58865"/>
                  <a:pt x="26944" y="58925"/>
                </a:cubicBezTo>
                <a:cubicBezTo>
                  <a:pt x="26944" y="58925"/>
                  <a:pt x="26944" y="58985"/>
                  <a:pt x="26975" y="58985"/>
                </a:cubicBezTo>
                <a:cubicBezTo>
                  <a:pt x="26975" y="58985"/>
                  <a:pt x="27007" y="58925"/>
                  <a:pt x="27007" y="58925"/>
                </a:cubicBezTo>
                <a:cubicBezTo>
                  <a:pt x="27007" y="58925"/>
                  <a:pt x="27007" y="58925"/>
                  <a:pt x="27038" y="58925"/>
                </a:cubicBezTo>
                <a:cubicBezTo>
                  <a:pt x="27038" y="58925"/>
                  <a:pt x="27069" y="58865"/>
                  <a:pt x="27100" y="58865"/>
                </a:cubicBezTo>
                <a:cubicBezTo>
                  <a:pt x="27132" y="58865"/>
                  <a:pt x="27163" y="58865"/>
                  <a:pt x="27194" y="58865"/>
                </a:cubicBezTo>
                <a:cubicBezTo>
                  <a:pt x="27194" y="58865"/>
                  <a:pt x="27225" y="58865"/>
                  <a:pt x="27225" y="58865"/>
                </a:cubicBezTo>
                <a:cubicBezTo>
                  <a:pt x="27257" y="58865"/>
                  <a:pt x="27257" y="58925"/>
                  <a:pt x="27257" y="58925"/>
                </a:cubicBezTo>
                <a:cubicBezTo>
                  <a:pt x="27257" y="58925"/>
                  <a:pt x="27257" y="58865"/>
                  <a:pt x="27257" y="58865"/>
                </a:cubicBezTo>
                <a:cubicBezTo>
                  <a:pt x="27225" y="58805"/>
                  <a:pt x="27257" y="58746"/>
                  <a:pt x="27225" y="58746"/>
                </a:cubicBezTo>
                <a:cubicBezTo>
                  <a:pt x="27225" y="58746"/>
                  <a:pt x="27225" y="58805"/>
                  <a:pt x="27225" y="58805"/>
                </a:cubicBezTo>
                <a:cubicBezTo>
                  <a:pt x="27194" y="58805"/>
                  <a:pt x="27194" y="58805"/>
                  <a:pt x="27194" y="58805"/>
                </a:cubicBezTo>
                <a:cubicBezTo>
                  <a:pt x="27163" y="58805"/>
                  <a:pt x="27163" y="58805"/>
                  <a:pt x="27132" y="58805"/>
                </a:cubicBezTo>
                <a:cubicBezTo>
                  <a:pt x="27132" y="58805"/>
                  <a:pt x="27132" y="58805"/>
                  <a:pt x="27100" y="58746"/>
                </a:cubicBezTo>
                <a:cubicBezTo>
                  <a:pt x="27100" y="58746"/>
                  <a:pt x="27100" y="58805"/>
                  <a:pt x="27100" y="58805"/>
                </a:cubicBezTo>
                <a:cubicBezTo>
                  <a:pt x="27100" y="58865"/>
                  <a:pt x="27069" y="58805"/>
                  <a:pt x="27069" y="58805"/>
                </a:cubicBezTo>
                <a:cubicBezTo>
                  <a:pt x="27069" y="58805"/>
                  <a:pt x="27069" y="58805"/>
                  <a:pt x="27038" y="58805"/>
                </a:cubicBezTo>
                <a:cubicBezTo>
                  <a:pt x="27038" y="58805"/>
                  <a:pt x="27038" y="58746"/>
                  <a:pt x="27038" y="58746"/>
                </a:cubicBezTo>
                <a:cubicBezTo>
                  <a:pt x="27038" y="58746"/>
                  <a:pt x="27038" y="58805"/>
                  <a:pt x="27007" y="58805"/>
                </a:cubicBezTo>
                <a:cubicBezTo>
                  <a:pt x="27007" y="58746"/>
                  <a:pt x="27007" y="58746"/>
                  <a:pt x="27007" y="58746"/>
                </a:cubicBezTo>
                <a:cubicBezTo>
                  <a:pt x="27007" y="58686"/>
                  <a:pt x="27007" y="58805"/>
                  <a:pt x="27007" y="58805"/>
                </a:cubicBezTo>
                <a:cubicBezTo>
                  <a:pt x="27007" y="58805"/>
                  <a:pt x="27007" y="58805"/>
                  <a:pt x="27007" y="58805"/>
                </a:cubicBezTo>
                <a:cubicBezTo>
                  <a:pt x="27007" y="58865"/>
                  <a:pt x="26975" y="58925"/>
                  <a:pt x="26944" y="58925"/>
                </a:cubicBezTo>
                <a:close/>
                <a:moveTo>
                  <a:pt x="35728" y="40477"/>
                </a:moveTo>
                <a:cubicBezTo>
                  <a:pt x="35728" y="40477"/>
                  <a:pt x="35728" y="40417"/>
                  <a:pt x="35696" y="40417"/>
                </a:cubicBezTo>
                <a:cubicBezTo>
                  <a:pt x="35696" y="40477"/>
                  <a:pt x="35696" y="40477"/>
                  <a:pt x="35696" y="40477"/>
                </a:cubicBezTo>
                <a:cubicBezTo>
                  <a:pt x="35696" y="40477"/>
                  <a:pt x="35665" y="40477"/>
                  <a:pt x="35665" y="40477"/>
                </a:cubicBezTo>
                <a:cubicBezTo>
                  <a:pt x="35665" y="40477"/>
                  <a:pt x="35665" y="40537"/>
                  <a:pt x="35665" y="40537"/>
                </a:cubicBezTo>
                <a:cubicBezTo>
                  <a:pt x="35665" y="40597"/>
                  <a:pt x="35665" y="40597"/>
                  <a:pt x="35665" y="40597"/>
                </a:cubicBezTo>
                <a:cubicBezTo>
                  <a:pt x="35696" y="40597"/>
                  <a:pt x="35696" y="40597"/>
                  <a:pt x="35696" y="40597"/>
                </a:cubicBezTo>
                <a:cubicBezTo>
                  <a:pt x="35728" y="40537"/>
                  <a:pt x="35790" y="40537"/>
                  <a:pt x="35759" y="40537"/>
                </a:cubicBezTo>
                <a:cubicBezTo>
                  <a:pt x="35759" y="40477"/>
                  <a:pt x="35728" y="40477"/>
                  <a:pt x="35728" y="40477"/>
                </a:cubicBezTo>
                <a:close/>
                <a:moveTo>
                  <a:pt x="31977" y="42089"/>
                </a:moveTo>
                <a:cubicBezTo>
                  <a:pt x="31945" y="42089"/>
                  <a:pt x="31945" y="42149"/>
                  <a:pt x="31945" y="42149"/>
                </a:cubicBezTo>
                <a:cubicBezTo>
                  <a:pt x="31977" y="42208"/>
                  <a:pt x="31977" y="42149"/>
                  <a:pt x="31977" y="42149"/>
                </a:cubicBezTo>
                <a:cubicBezTo>
                  <a:pt x="32008" y="42089"/>
                  <a:pt x="32008" y="42149"/>
                  <a:pt x="32008" y="42089"/>
                </a:cubicBezTo>
                <a:cubicBezTo>
                  <a:pt x="32008" y="42089"/>
                  <a:pt x="32039" y="42089"/>
                  <a:pt x="32008" y="42029"/>
                </a:cubicBezTo>
                <a:cubicBezTo>
                  <a:pt x="32008" y="42029"/>
                  <a:pt x="32008" y="42089"/>
                  <a:pt x="32008" y="42089"/>
                </a:cubicBezTo>
                <a:cubicBezTo>
                  <a:pt x="31977" y="42089"/>
                  <a:pt x="31977" y="42089"/>
                  <a:pt x="31977" y="42089"/>
                </a:cubicBezTo>
                <a:close/>
                <a:moveTo>
                  <a:pt x="33321" y="67820"/>
                </a:moveTo>
                <a:cubicBezTo>
                  <a:pt x="33321" y="67761"/>
                  <a:pt x="33321" y="67761"/>
                  <a:pt x="33321" y="67761"/>
                </a:cubicBezTo>
                <a:cubicBezTo>
                  <a:pt x="33289" y="67701"/>
                  <a:pt x="33289" y="67761"/>
                  <a:pt x="33289" y="67761"/>
                </a:cubicBezTo>
                <a:cubicBezTo>
                  <a:pt x="33289" y="67820"/>
                  <a:pt x="33289" y="67820"/>
                  <a:pt x="33258" y="67880"/>
                </a:cubicBezTo>
                <a:cubicBezTo>
                  <a:pt x="33258" y="67880"/>
                  <a:pt x="33258" y="67880"/>
                  <a:pt x="33258" y="67940"/>
                </a:cubicBezTo>
                <a:cubicBezTo>
                  <a:pt x="33258" y="67940"/>
                  <a:pt x="33258" y="67940"/>
                  <a:pt x="33258" y="68000"/>
                </a:cubicBezTo>
                <a:cubicBezTo>
                  <a:pt x="33289" y="68000"/>
                  <a:pt x="33289" y="68000"/>
                  <a:pt x="33289" y="68000"/>
                </a:cubicBezTo>
                <a:cubicBezTo>
                  <a:pt x="33321" y="68000"/>
                  <a:pt x="33289" y="68000"/>
                  <a:pt x="33321" y="68059"/>
                </a:cubicBezTo>
                <a:cubicBezTo>
                  <a:pt x="33321" y="68059"/>
                  <a:pt x="33321" y="68000"/>
                  <a:pt x="33321" y="68000"/>
                </a:cubicBezTo>
                <a:cubicBezTo>
                  <a:pt x="33321" y="67940"/>
                  <a:pt x="33321" y="67940"/>
                  <a:pt x="33321" y="67940"/>
                </a:cubicBezTo>
                <a:cubicBezTo>
                  <a:pt x="33321" y="67880"/>
                  <a:pt x="33321" y="67880"/>
                  <a:pt x="33321" y="67880"/>
                </a:cubicBezTo>
                <a:cubicBezTo>
                  <a:pt x="33352" y="67820"/>
                  <a:pt x="33321" y="67820"/>
                  <a:pt x="33321" y="67820"/>
                </a:cubicBezTo>
                <a:close/>
                <a:moveTo>
                  <a:pt x="33758" y="68477"/>
                </a:moveTo>
                <a:cubicBezTo>
                  <a:pt x="33758" y="68477"/>
                  <a:pt x="33758" y="68477"/>
                  <a:pt x="33790" y="68477"/>
                </a:cubicBezTo>
                <a:cubicBezTo>
                  <a:pt x="33790" y="68477"/>
                  <a:pt x="33790" y="68477"/>
                  <a:pt x="33790" y="68477"/>
                </a:cubicBezTo>
                <a:cubicBezTo>
                  <a:pt x="33790" y="68537"/>
                  <a:pt x="33790" y="68537"/>
                  <a:pt x="33821" y="68477"/>
                </a:cubicBezTo>
                <a:cubicBezTo>
                  <a:pt x="33821" y="68477"/>
                  <a:pt x="33821" y="68477"/>
                  <a:pt x="33821" y="68477"/>
                </a:cubicBezTo>
                <a:cubicBezTo>
                  <a:pt x="33821" y="68417"/>
                  <a:pt x="33821" y="68417"/>
                  <a:pt x="33821" y="68417"/>
                </a:cubicBezTo>
                <a:cubicBezTo>
                  <a:pt x="33790" y="68358"/>
                  <a:pt x="33790" y="68358"/>
                  <a:pt x="33790" y="68298"/>
                </a:cubicBezTo>
                <a:cubicBezTo>
                  <a:pt x="33758" y="68298"/>
                  <a:pt x="33758" y="68298"/>
                  <a:pt x="33758" y="68358"/>
                </a:cubicBezTo>
                <a:cubicBezTo>
                  <a:pt x="33758" y="68358"/>
                  <a:pt x="33758" y="68358"/>
                  <a:pt x="33758" y="68417"/>
                </a:cubicBezTo>
                <a:cubicBezTo>
                  <a:pt x="33758" y="68417"/>
                  <a:pt x="33758" y="68417"/>
                  <a:pt x="33758" y="68477"/>
                </a:cubicBezTo>
                <a:close/>
                <a:moveTo>
                  <a:pt x="32758" y="43462"/>
                </a:moveTo>
                <a:cubicBezTo>
                  <a:pt x="32789" y="43462"/>
                  <a:pt x="32789" y="43462"/>
                  <a:pt x="32821" y="43462"/>
                </a:cubicBezTo>
                <a:cubicBezTo>
                  <a:pt x="32821" y="43402"/>
                  <a:pt x="32821" y="43402"/>
                  <a:pt x="32821" y="43402"/>
                </a:cubicBezTo>
                <a:cubicBezTo>
                  <a:pt x="32852" y="43402"/>
                  <a:pt x="32852" y="43343"/>
                  <a:pt x="32883" y="43343"/>
                </a:cubicBezTo>
                <a:cubicBezTo>
                  <a:pt x="32883" y="43343"/>
                  <a:pt x="32914" y="43343"/>
                  <a:pt x="32914" y="43343"/>
                </a:cubicBezTo>
                <a:cubicBezTo>
                  <a:pt x="32914" y="43283"/>
                  <a:pt x="32883" y="43283"/>
                  <a:pt x="32883" y="43283"/>
                </a:cubicBezTo>
                <a:cubicBezTo>
                  <a:pt x="32852" y="43283"/>
                  <a:pt x="32821" y="43283"/>
                  <a:pt x="32821" y="43283"/>
                </a:cubicBezTo>
                <a:cubicBezTo>
                  <a:pt x="32727" y="43283"/>
                  <a:pt x="32664" y="43283"/>
                  <a:pt x="32570" y="43283"/>
                </a:cubicBezTo>
                <a:cubicBezTo>
                  <a:pt x="32508" y="43283"/>
                  <a:pt x="32445" y="43283"/>
                  <a:pt x="32414" y="43283"/>
                </a:cubicBezTo>
                <a:cubicBezTo>
                  <a:pt x="32383" y="43283"/>
                  <a:pt x="32352" y="43283"/>
                  <a:pt x="32320" y="43283"/>
                </a:cubicBezTo>
                <a:cubicBezTo>
                  <a:pt x="32289" y="43283"/>
                  <a:pt x="32289" y="43283"/>
                  <a:pt x="32258" y="43283"/>
                </a:cubicBezTo>
                <a:cubicBezTo>
                  <a:pt x="32258" y="43283"/>
                  <a:pt x="32227" y="43283"/>
                  <a:pt x="32227" y="43283"/>
                </a:cubicBezTo>
                <a:cubicBezTo>
                  <a:pt x="32227" y="43223"/>
                  <a:pt x="32227" y="43223"/>
                  <a:pt x="32258" y="43223"/>
                </a:cubicBezTo>
                <a:cubicBezTo>
                  <a:pt x="32258" y="43223"/>
                  <a:pt x="32258" y="43164"/>
                  <a:pt x="32227" y="43164"/>
                </a:cubicBezTo>
                <a:cubicBezTo>
                  <a:pt x="32227" y="43164"/>
                  <a:pt x="32227" y="43104"/>
                  <a:pt x="32195" y="43104"/>
                </a:cubicBezTo>
                <a:cubicBezTo>
                  <a:pt x="32195" y="43104"/>
                  <a:pt x="32195" y="43044"/>
                  <a:pt x="32164" y="43044"/>
                </a:cubicBezTo>
                <a:cubicBezTo>
                  <a:pt x="32164" y="42985"/>
                  <a:pt x="32195" y="42985"/>
                  <a:pt x="32195" y="42985"/>
                </a:cubicBezTo>
                <a:cubicBezTo>
                  <a:pt x="32195" y="42925"/>
                  <a:pt x="32195" y="42865"/>
                  <a:pt x="32195" y="42865"/>
                </a:cubicBezTo>
                <a:cubicBezTo>
                  <a:pt x="32195" y="42805"/>
                  <a:pt x="32164" y="42805"/>
                  <a:pt x="32164" y="42865"/>
                </a:cubicBezTo>
                <a:cubicBezTo>
                  <a:pt x="32133" y="42925"/>
                  <a:pt x="32133" y="42925"/>
                  <a:pt x="32102" y="42985"/>
                </a:cubicBezTo>
                <a:cubicBezTo>
                  <a:pt x="32102" y="42985"/>
                  <a:pt x="32102" y="42985"/>
                  <a:pt x="32070" y="42985"/>
                </a:cubicBezTo>
                <a:cubicBezTo>
                  <a:pt x="32070" y="43044"/>
                  <a:pt x="32070" y="43044"/>
                  <a:pt x="32070" y="43044"/>
                </a:cubicBezTo>
                <a:cubicBezTo>
                  <a:pt x="32070" y="43104"/>
                  <a:pt x="32039" y="43164"/>
                  <a:pt x="32070" y="43164"/>
                </a:cubicBezTo>
                <a:cubicBezTo>
                  <a:pt x="32070" y="43164"/>
                  <a:pt x="32070" y="43164"/>
                  <a:pt x="32070" y="43164"/>
                </a:cubicBezTo>
                <a:cubicBezTo>
                  <a:pt x="32102" y="43164"/>
                  <a:pt x="32102" y="43164"/>
                  <a:pt x="32102" y="43164"/>
                </a:cubicBezTo>
                <a:cubicBezTo>
                  <a:pt x="32133" y="43164"/>
                  <a:pt x="32164" y="43164"/>
                  <a:pt x="32164" y="43223"/>
                </a:cubicBezTo>
                <a:cubicBezTo>
                  <a:pt x="32164" y="43223"/>
                  <a:pt x="32164" y="43283"/>
                  <a:pt x="32164" y="43283"/>
                </a:cubicBezTo>
                <a:cubicBezTo>
                  <a:pt x="32164" y="43283"/>
                  <a:pt x="32164" y="43343"/>
                  <a:pt x="32164" y="43343"/>
                </a:cubicBezTo>
                <a:cubicBezTo>
                  <a:pt x="32195" y="43402"/>
                  <a:pt x="32164" y="43402"/>
                  <a:pt x="32195" y="43402"/>
                </a:cubicBezTo>
                <a:cubicBezTo>
                  <a:pt x="32227" y="43343"/>
                  <a:pt x="32258" y="43343"/>
                  <a:pt x="32258" y="43402"/>
                </a:cubicBezTo>
                <a:cubicBezTo>
                  <a:pt x="32258" y="43462"/>
                  <a:pt x="32258" y="43462"/>
                  <a:pt x="32289" y="43462"/>
                </a:cubicBezTo>
                <a:cubicBezTo>
                  <a:pt x="32289" y="43462"/>
                  <a:pt x="32289" y="43462"/>
                  <a:pt x="32320" y="43522"/>
                </a:cubicBezTo>
                <a:cubicBezTo>
                  <a:pt x="32320" y="43522"/>
                  <a:pt x="32320" y="43522"/>
                  <a:pt x="32352" y="43522"/>
                </a:cubicBezTo>
                <a:cubicBezTo>
                  <a:pt x="32352" y="43522"/>
                  <a:pt x="32383" y="43522"/>
                  <a:pt x="32414" y="43582"/>
                </a:cubicBezTo>
                <a:cubicBezTo>
                  <a:pt x="32414" y="43582"/>
                  <a:pt x="32414" y="43582"/>
                  <a:pt x="32445" y="43582"/>
                </a:cubicBezTo>
                <a:cubicBezTo>
                  <a:pt x="32477" y="43641"/>
                  <a:pt x="32445" y="43522"/>
                  <a:pt x="32477" y="43522"/>
                </a:cubicBezTo>
                <a:cubicBezTo>
                  <a:pt x="32508" y="43522"/>
                  <a:pt x="32539" y="43522"/>
                  <a:pt x="32539" y="43522"/>
                </a:cubicBezTo>
                <a:cubicBezTo>
                  <a:pt x="32570" y="43582"/>
                  <a:pt x="32539" y="43641"/>
                  <a:pt x="32570" y="43701"/>
                </a:cubicBezTo>
                <a:cubicBezTo>
                  <a:pt x="32602" y="43701"/>
                  <a:pt x="32602" y="43701"/>
                  <a:pt x="32633" y="43761"/>
                </a:cubicBezTo>
                <a:cubicBezTo>
                  <a:pt x="32664" y="43761"/>
                  <a:pt x="32696" y="43761"/>
                  <a:pt x="32696" y="43761"/>
                </a:cubicBezTo>
                <a:cubicBezTo>
                  <a:pt x="32727" y="43761"/>
                  <a:pt x="32727" y="43761"/>
                  <a:pt x="32727" y="43701"/>
                </a:cubicBezTo>
                <a:cubicBezTo>
                  <a:pt x="32758" y="43701"/>
                  <a:pt x="32727" y="43701"/>
                  <a:pt x="32727" y="43701"/>
                </a:cubicBezTo>
                <a:cubicBezTo>
                  <a:pt x="32727" y="43701"/>
                  <a:pt x="32727" y="43641"/>
                  <a:pt x="32727" y="43641"/>
                </a:cubicBezTo>
                <a:cubicBezTo>
                  <a:pt x="32727" y="43582"/>
                  <a:pt x="32696" y="43641"/>
                  <a:pt x="32727" y="43582"/>
                </a:cubicBezTo>
                <a:cubicBezTo>
                  <a:pt x="32727" y="43522"/>
                  <a:pt x="32758" y="43462"/>
                  <a:pt x="32758" y="43462"/>
                </a:cubicBezTo>
                <a:close/>
                <a:moveTo>
                  <a:pt x="33008" y="42447"/>
                </a:moveTo>
                <a:cubicBezTo>
                  <a:pt x="33039" y="42447"/>
                  <a:pt x="33039" y="42388"/>
                  <a:pt x="33039" y="42388"/>
                </a:cubicBezTo>
                <a:cubicBezTo>
                  <a:pt x="33071" y="42328"/>
                  <a:pt x="33039" y="42328"/>
                  <a:pt x="33039" y="42328"/>
                </a:cubicBezTo>
                <a:cubicBezTo>
                  <a:pt x="33008" y="42328"/>
                  <a:pt x="33008" y="42388"/>
                  <a:pt x="33008" y="42388"/>
                </a:cubicBezTo>
                <a:cubicBezTo>
                  <a:pt x="33008" y="42388"/>
                  <a:pt x="32977" y="42447"/>
                  <a:pt x="32977" y="42447"/>
                </a:cubicBezTo>
                <a:cubicBezTo>
                  <a:pt x="32946" y="42507"/>
                  <a:pt x="32946" y="42507"/>
                  <a:pt x="32914" y="42567"/>
                </a:cubicBezTo>
                <a:cubicBezTo>
                  <a:pt x="32914" y="42567"/>
                  <a:pt x="32914" y="42686"/>
                  <a:pt x="32946" y="42686"/>
                </a:cubicBezTo>
                <a:cubicBezTo>
                  <a:pt x="32946" y="42686"/>
                  <a:pt x="32946" y="42686"/>
                  <a:pt x="32946" y="42686"/>
                </a:cubicBezTo>
                <a:cubicBezTo>
                  <a:pt x="32946" y="42686"/>
                  <a:pt x="32977" y="42686"/>
                  <a:pt x="32977" y="42686"/>
                </a:cubicBezTo>
                <a:cubicBezTo>
                  <a:pt x="32977" y="42626"/>
                  <a:pt x="32977" y="42626"/>
                  <a:pt x="32977" y="42626"/>
                </a:cubicBezTo>
                <a:cubicBezTo>
                  <a:pt x="32977" y="42567"/>
                  <a:pt x="32946" y="42567"/>
                  <a:pt x="32977" y="42507"/>
                </a:cubicBezTo>
                <a:cubicBezTo>
                  <a:pt x="32977" y="42507"/>
                  <a:pt x="33008" y="42507"/>
                  <a:pt x="33008" y="42447"/>
                </a:cubicBezTo>
                <a:close/>
                <a:moveTo>
                  <a:pt x="33008" y="40955"/>
                </a:moveTo>
                <a:cubicBezTo>
                  <a:pt x="33008" y="40895"/>
                  <a:pt x="32977" y="40895"/>
                  <a:pt x="32977" y="40835"/>
                </a:cubicBezTo>
                <a:cubicBezTo>
                  <a:pt x="32946" y="40835"/>
                  <a:pt x="32946" y="40776"/>
                  <a:pt x="32914" y="40776"/>
                </a:cubicBezTo>
                <a:cubicBezTo>
                  <a:pt x="32852" y="40776"/>
                  <a:pt x="32821" y="40716"/>
                  <a:pt x="32758" y="40656"/>
                </a:cubicBezTo>
                <a:cubicBezTo>
                  <a:pt x="32758" y="40656"/>
                  <a:pt x="32727" y="40597"/>
                  <a:pt x="32696" y="40597"/>
                </a:cubicBezTo>
                <a:cubicBezTo>
                  <a:pt x="32696" y="40537"/>
                  <a:pt x="32664" y="40537"/>
                  <a:pt x="32633" y="40537"/>
                </a:cubicBezTo>
                <a:cubicBezTo>
                  <a:pt x="32570" y="40537"/>
                  <a:pt x="32539" y="40417"/>
                  <a:pt x="32477" y="40417"/>
                </a:cubicBezTo>
                <a:cubicBezTo>
                  <a:pt x="32445" y="40417"/>
                  <a:pt x="32383" y="40358"/>
                  <a:pt x="32352" y="40358"/>
                </a:cubicBezTo>
                <a:cubicBezTo>
                  <a:pt x="32289" y="40298"/>
                  <a:pt x="32227" y="40298"/>
                  <a:pt x="32195" y="40298"/>
                </a:cubicBezTo>
                <a:cubicBezTo>
                  <a:pt x="32164" y="40298"/>
                  <a:pt x="32133" y="40298"/>
                  <a:pt x="32102" y="40358"/>
                </a:cubicBezTo>
                <a:cubicBezTo>
                  <a:pt x="32070" y="40358"/>
                  <a:pt x="32070" y="40358"/>
                  <a:pt x="32039" y="40358"/>
                </a:cubicBezTo>
                <a:cubicBezTo>
                  <a:pt x="32039" y="40358"/>
                  <a:pt x="32008" y="40298"/>
                  <a:pt x="32008" y="40358"/>
                </a:cubicBezTo>
                <a:cubicBezTo>
                  <a:pt x="31977" y="40358"/>
                  <a:pt x="32070" y="40417"/>
                  <a:pt x="32070" y="40417"/>
                </a:cubicBezTo>
                <a:cubicBezTo>
                  <a:pt x="32102" y="40417"/>
                  <a:pt x="32133" y="40417"/>
                  <a:pt x="32164" y="40477"/>
                </a:cubicBezTo>
                <a:cubicBezTo>
                  <a:pt x="32164" y="40477"/>
                  <a:pt x="32164" y="40477"/>
                  <a:pt x="32195" y="40477"/>
                </a:cubicBezTo>
                <a:cubicBezTo>
                  <a:pt x="32195" y="40477"/>
                  <a:pt x="32227" y="40477"/>
                  <a:pt x="32227" y="40537"/>
                </a:cubicBezTo>
                <a:cubicBezTo>
                  <a:pt x="32258" y="40537"/>
                  <a:pt x="32258" y="40537"/>
                  <a:pt x="32289" y="40597"/>
                </a:cubicBezTo>
                <a:cubicBezTo>
                  <a:pt x="32289" y="40597"/>
                  <a:pt x="32320" y="40656"/>
                  <a:pt x="32320" y="40656"/>
                </a:cubicBezTo>
                <a:cubicBezTo>
                  <a:pt x="32352" y="40716"/>
                  <a:pt x="32320" y="40776"/>
                  <a:pt x="32352" y="40776"/>
                </a:cubicBezTo>
                <a:cubicBezTo>
                  <a:pt x="32383" y="40835"/>
                  <a:pt x="32414" y="40835"/>
                  <a:pt x="32445" y="40835"/>
                </a:cubicBezTo>
                <a:cubicBezTo>
                  <a:pt x="32445" y="40835"/>
                  <a:pt x="32477" y="40835"/>
                  <a:pt x="32508" y="40895"/>
                </a:cubicBezTo>
                <a:cubicBezTo>
                  <a:pt x="32539" y="40895"/>
                  <a:pt x="32539" y="40955"/>
                  <a:pt x="32570" y="40955"/>
                </a:cubicBezTo>
                <a:cubicBezTo>
                  <a:pt x="32602" y="40955"/>
                  <a:pt x="32633" y="40955"/>
                  <a:pt x="32664" y="40955"/>
                </a:cubicBezTo>
                <a:cubicBezTo>
                  <a:pt x="32696" y="40955"/>
                  <a:pt x="32727" y="41014"/>
                  <a:pt x="32727" y="41014"/>
                </a:cubicBezTo>
                <a:cubicBezTo>
                  <a:pt x="32758" y="41014"/>
                  <a:pt x="32789" y="41014"/>
                  <a:pt x="32821" y="41014"/>
                </a:cubicBezTo>
                <a:cubicBezTo>
                  <a:pt x="32852" y="41014"/>
                  <a:pt x="32883" y="41074"/>
                  <a:pt x="32914" y="41074"/>
                </a:cubicBezTo>
                <a:cubicBezTo>
                  <a:pt x="32914" y="41074"/>
                  <a:pt x="32946" y="41014"/>
                  <a:pt x="32977" y="41014"/>
                </a:cubicBezTo>
                <a:cubicBezTo>
                  <a:pt x="33008" y="41014"/>
                  <a:pt x="33039" y="41014"/>
                  <a:pt x="33008" y="40955"/>
                </a:cubicBezTo>
                <a:close/>
                <a:moveTo>
                  <a:pt x="14785" y="57373"/>
                </a:moveTo>
                <a:cubicBezTo>
                  <a:pt x="14785" y="57373"/>
                  <a:pt x="14785" y="57432"/>
                  <a:pt x="14816" y="57432"/>
                </a:cubicBezTo>
                <a:cubicBezTo>
                  <a:pt x="14816" y="57373"/>
                  <a:pt x="14816" y="57373"/>
                  <a:pt x="14785" y="57373"/>
                </a:cubicBezTo>
                <a:cubicBezTo>
                  <a:pt x="14785" y="57373"/>
                  <a:pt x="14785" y="57313"/>
                  <a:pt x="14785" y="57373"/>
                </a:cubicBezTo>
                <a:close/>
                <a:moveTo>
                  <a:pt x="14566" y="56776"/>
                </a:moveTo>
                <a:cubicBezTo>
                  <a:pt x="14566" y="56776"/>
                  <a:pt x="14566" y="56716"/>
                  <a:pt x="14566" y="56716"/>
                </a:cubicBezTo>
                <a:cubicBezTo>
                  <a:pt x="14566" y="56716"/>
                  <a:pt x="14566" y="56716"/>
                  <a:pt x="14535" y="56716"/>
                </a:cubicBezTo>
                <a:cubicBezTo>
                  <a:pt x="14535" y="56716"/>
                  <a:pt x="14535" y="56656"/>
                  <a:pt x="14535" y="56656"/>
                </a:cubicBezTo>
                <a:cubicBezTo>
                  <a:pt x="14535" y="56656"/>
                  <a:pt x="14535" y="56656"/>
                  <a:pt x="14535" y="56716"/>
                </a:cubicBezTo>
                <a:cubicBezTo>
                  <a:pt x="14535" y="56716"/>
                  <a:pt x="14535" y="56776"/>
                  <a:pt x="14535" y="56776"/>
                </a:cubicBezTo>
                <a:cubicBezTo>
                  <a:pt x="14535" y="56835"/>
                  <a:pt x="14535" y="56835"/>
                  <a:pt x="14535" y="56895"/>
                </a:cubicBezTo>
                <a:cubicBezTo>
                  <a:pt x="14535" y="56895"/>
                  <a:pt x="14566" y="56895"/>
                  <a:pt x="14566" y="56895"/>
                </a:cubicBezTo>
                <a:cubicBezTo>
                  <a:pt x="14566" y="56955"/>
                  <a:pt x="14566" y="56955"/>
                  <a:pt x="14597" y="56955"/>
                </a:cubicBezTo>
                <a:cubicBezTo>
                  <a:pt x="14597" y="57014"/>
                  <a:pt x="14628" y="57014"/>
                  <a:pt x="14628" y="57074"/>
                </a:cubicBezTo>
                <a:cubicBezTo>
                  <a:pt x="14660" y="57074"/>
                  <a:pt x="14660" y="57194"/>
                  <a:pt x="14691" y="57134"/>
                </a:cubicBezTo>
                <a:cubicBezTo>
                  <a:pt x="14691" y="57074"/>
                  <a:pt x="14660" y="57014"/>
                  <a:pt x="14660" y="56955"/>
                </a:cubicBezTo>
                <a:cubicBezTo>
                  <a:pt x="14660" y="56895"/>
                  <a:pt x="14660" y="56895"/>
                  <a:pt x="14628" y="56895"/>
                </a:cubicBezTo>
                <a:cubicBezTo>
                  <a:pt x="14628" y="56895"/>
                  <a:pt x="14597" y="56895"/>
                  <a:pt x="14597" y="56895"/>
                </a:cubicBezTo>
                <a:cubicBezTo>
                  <a:pt x="14597" y="56835"/>
                  <a:pt x="14597" y="56835"/>
                  <a:pt x="14597" y="56835"/>
                </a:cubicBezTo>
                <a:cubicBezTo>
                  <a:pt x="14597" y="56776"/>
                  <a:pt x="14597" y="56776"/>
                  <a:pt x="14566" y="56776"/>
                </a:cubicBezTo>
                <a:close/>
                <a:moveTo>
                  <a:pt x="15566" y="60000"/>
                </a:moveTo>
                <a:cubicBezTo>
                  <a:pt x="15535" y="60000"/>
                  <a:pt x="15566" y="60059"/>
                  <a:pt x="15566" y="60059"/>
                </a:cubicBezTo>
                <a:cubicBezTo>
                  <a:pt x="15566" y="60059"/>
                  <a:pt x="15566" y="60059"/>
                  <a:pt x="15566" y="60119"/>
                </a:cubicBezTo>
                <a:cubicBezTo>
                  <a:pt x="15566" y="60119"/>
                  <a:pt x="15566" y="60119"/>
                  <a:pt x="15566" y="60179"/>
                </a:cubicBezTo>
                <a:cubicBezTo>
                  <a:pt x="15597" y="60179"/>
                  <a:pt x="15597" y="60179"/>
                  <a:pt x="15597" y="60119"/>
                </a:cubicBezTo>
                <a:cubicBezTo>
                  <a:pt x="15597" y="60119"/>
                  <a:pt x="15597" y="60059"/>
                  <a:pt x="15566" y="60059"/>
                </a:cubicBezTo>
                <a:cubicBezTo>
                  <a:pt x="15566" y="60000"/>
                  <a:pt x="15566" y="59940"/>
                  <a:pt x="15566" y="60000"/>
                </a:cubicBezTo>
                <a:close/>
                <a:moveTo>
                  <a:pt x="15847" y="60537"/>
                </a:moveTo>
                <a:cubicBezTo>
                  <a:pt x="15816" y="60537"/>
                  <a:pt x="15847" y="60597"/>
                  <a:pt x="15847" y="60597"/>
                </a:cubicBezTo>
                <a:cubicBezTo>
                  <a:pt x="15879" y="60656"/>
                  <a:pt x="15879" y="60656"/>
                  <a:pt x="15879" y="60597"/>
                </a:cubicBezTo>
                <a:cubicBezTo>
                  <a:pt x="15879" y="60597"/>
                  <a:pt x="15879" y="60537"/>
                  <a:pt x="15847" y="60537"/>
                </a:cubicBezTo>
                <a:cubicBezTo>
                  <a:pt x="15847" y="60537"/>
                  <a:pt x="15847" y="60537"/>
                  <a:pt x="15847" y="60537"/>
                </a:cubicBezTo>
                <a:close/>
                <a:moveTo>
                  <a:pt x="15660" y="60417"/>
                </a:moveTo>
                <a:cubicBezTo>
                  <a:pt x="15660" y="60417"/>
                  <a:pt x="15660" y="60477"/>
                  <a:pt x="15691" y="60417"/>
                </a:cubicBezTo>
                <a:cubicBezTo>
                  <a:pt x="15691" y="60417"/>
                  <a:pt x="15691" y="60417"/>
                  <a:pt x="15660" y="60417"/>
                </a:cubicBezTo>
                <a:close/>
                <a:moveTo>
                  <a:pt x="26631" y="38447"/>
                </a:moveTo>
                <a:cubicBezTo>
                  <a:pt x="26663" y="38447"/>
                  <a:pt x="26663" y="38447"/>
                  <a:pt x="26663" y="38507"/>
                </a:cubicBezTo>
                <a:cubicBezTo>
                  <a:pt x="26663" y="38507"/>
                  <a:pt x="26694" y="38507"/>
                  <a:pt x="26694" y="38507"/>
                </a:cubicBezTo>
                <a:cubicBezTo>
                  <a:pt x="26694" y="38447"/>
                  <a:pt x="26694" y="38447"/>
                  <a:pt x="26725" y="38388"/>
                </a:cubicBezTo>
                <a:cubicBezTo>
                  <a:pt x="26725" y="38388"/>
                  <a:pt x="26756" y="38388"/>
                  <a:pt x="26756" y="38388"/>
                </a:cubicBezTo>
                <a:cubicBezTo>
                  <a:pt x="26756" y="38328"/>
                  <a:pt x="26756" y="38328"/>
                  <a:pt x="26725" y="38328"/>
                </a:cubicBezTo>
                <a:cubicBezTo>
                  <a:pt x="26725" y="38328"/>
                  <a:pt x="26725" y="38328"/>
                  <a:pt x="26694" y="38388"/>
                </a:cubicBezTo>
                <a:cubicBezTo>
                  <a:pt x="26694" y="38388"/>
                  <a:pt x="26600" y="38388"/>
                  <a:pt x="26600" y="38447"/>
                </a:cubicBezTo>
                <a:cubicBezTo>
                  <a:pt x="26600" y="38447"/>
                  <a:pt x="26631" y="38447"/>
                  <a:pt x="26631" y="38447"/>
                </a:cubicBezTo>
                <a:close/>
                <a:moveTo>
                  <a:pt x="35227" y="38805"/>
                </a:moveTo>
                <a:cubicBezTo>
                  <a:pt x="35227" y="38746"/>
                  <a:pt x="35196" y="38805"/>
                  <a:pt x="35196" y="38805"/>
                </a:cubicBezTo>
                <a:cubicBezTo>
                  <a:pt x="35196" y="38805"/>
                  <a:pt x="35165" y="38805"/>
                  <a:pt x="35165" y="38805"/>
                </a:cubicBezTo>
                <a:cubicBezTo>
                  <a:pt x="35165" y="38805"/>
                  <a:pt x="35134" y="38805"/>
                  <a:pt x="35134" y="38865"/>
                </a:cubicBezTo>
                <a:cubicBezTo>
                  <a:pt x="35134" y="38865"/>
                  <a:pt x="35165" y="38865"/>
                  <a:pt x="35165" y="38865"/>
                </a:cubicBezTo>
                <a:cubicBezTo>
                  <a:pt x="35134" y="38865"/>
                  <a:pt x="35134" y="38865"/>
                  <a:pt x="35134" y="38865"/>
                </a:cubicBezTo>
                <a:cubicBezTo>
                  <a:pt x="35134" y="38865"/>
                  <a:pt x="35102" y="38865"/>
                  <a:pt x="35102" y="38865"/>
                </a:cubicBezTo>
                <a:cubicBezTo>
                  <a:pt x="35102" y="38865"/>
                  <a:pt x="35102" y="38805"/>
                  <a:pt x="35071" y="38805"/>
                </a:cubicBezTo>
                <a:cubicBezTo>
                  <a:pt x="35071" y="38746"/>
                  <a:pt x="35040" y="38805"/>
                  <a:pt x="35040" y="38805"/>
                </a:cubicBezTo>
                <a:cubicBezTo>
                  <a:pt x="35009" y="38865"/>
                  <a:pt x="35009" y="38865"/>
                  <a:pt x="34977" y="38865"/>
                </a:cubicBezTo>
                <a:cubicBezTo>
                  <a:pt x="34977" y="38865"/>
                  <a:pt x="34977" y="38865"/>
                  <a:pt x="34946" y="38925"/>
                </a:cubicBezTo>
                <a:cubicBezTo>
                  <a:pt x="34946" y="38925"/>
                  <a:pt x="34915" y="38985"/>
                  <a:pt x="34884" y="38985"/>
                </a:cubicBezTo>
                <a:cubicBezTo>
                  <a:pt x="34852" y="38985"/>
                  <a:pt x="34852" y="38985"/>
                  <a:pt x="34821" y="38985"/>
                </a:cubicBezTo>
                <a:cubicBezTo>
                  <a:pt x="34821" y="38985"/>
                  <a:pt x="34790" y="39044"/>
                  <a:pt x="34759" y="39104"/>
                </a:cubicBezTo>
                <a:cubicBezTo>
                  <a:pt x="34759" y="39164"/>
                  <a:pt x="34759" y="39164"/>
                  <a:pt x="34727" y="39223"/>
                </a:cubicBezTo>
                <a:cubicBezTo>
                  <a:pt x="34727" y="39283"/>
                  <a:pt x="34696" y="39283"/>
                  <a:pt x="34696" y="39283"/>
                </a:cubicBezTo>
                <a:cubicBezTo>
                  <a:pt x="34665" y="39283"/>
                  <a:pt x="34665" y="39283"/>
                  <a:pt x="34665" y="39343"/>
                </a:cubicBezTo>
                <a:cubicBezTo>
                  <a:pt x="34665" y="39343"/>
                  <a:pt x="34696" y="39343"/>
                  <a:pt x="34696" y="39343"/>
                </a:cubicBezTo>
                <a:cubicBezTo>
                  <a:pt x="34696" y="39402"/>
                  <a:pt x="34696" y="39462"/>
                  <a:pt x="34665" y="39462"/>
                </a:cubicBezTo>
                <a:cubicBezTo>
                  <a:pt x="34665" y="39522"/>
                  <a:pt x="34634" y="39582"/>
                  <a:pt x="34602" y="39582"/>
                </a:cubicBezTo>
                <a:cubicBezTo>
                  <a:pt x="34602" y="39582"/>
                  <a:pt x="34571" y="39582"/>
                  <a:pt x="34571" y="39582"/>
                </a:cubicBezTo>
                <a:cubicBezTo>
                  <a:pt x="34571" y="39582"/>
                  <a:pt x="34571" y="39641"/>
                  <a:pt x="34571" y="39641"/>
                </a:cubicBezTo>
                <a:cubicBezTo>
                  <a:pt x="34571" y="39641"/>
                  <a:pt x="34602" y="39641"/>
                  <a:pt x="34602" y="39641"/>
                </a:cubicBezTo>
                <a:cubicBezTo>
                  <a:pt x="34602" y="39701"/>
                  <a:pt x="34602" y="39701"/>
                  <a:pt x="34602" y="39701"/>
                </a:cubicBezTo>
                <a:cubicBezTo>
                  <a:pt x="34571" y="39701"/>
                  <a:pt x="34571" y="39701"/>
                  <a:pt x="34571" y="39701"/>
                </a:cubicBezTo>
                <a:cubicBezTo>
                  <a:pt x="34540" y="39761"/>
                  <a:pt x="34508" y="39820"/>
                  <a:pt x="34508" y="39880"/>
                </a:cubicBezTo>
                <a:cubicBezTo>
                  <a:pt x="34508" y="39940"/>
                  <a:pt x="34508" y="39940"/>
                  <a:pt x="34477" y="40000"/>
                </a:cubicBezTo>
                <a:cubicBezTo>
                  <a:pt x="34446" y="40119"/>
                  <a:pt x="34415" y="40238"/>
                  <a:pt x="34383" y="40417"/>
                </a:cubicBezTo>
                <a:cubicBezTo>
                  <a:pt x="34352" y="40417"/>
                  <a:pt x="34352" y="40477"/>
                  <a:pt x="34352" y="40537"/>
                </a:cubicBezTo>
                <a:cubicBezTo>
                  <a:pt x="34352" y="40597"/>
                  <a:pt x="34321" y="40597"/>
                  <a:pt x="34321" y="40656"/>
                </a:cubicBezTo>
                <a:cubicBezTo>
                  <a:pt x="34290" y="40716"/>
                  <a:pt x="34196" y="40776"/>
                  <a:pt x="34258" y="40835"/>
                </a:cubicBezTo>
                <a:cubicBezTo>
                  <a:pt x="34258" y="40835"/>
                  <a:pt x="34290" y="40835"/>
                  <a:pt x="34290" y="40895"/>
                </a:cubicBezTo>
                <a:cubicBezTo>
                  <a:pt x="34290" y="40895"/>
                  <a:pt x="34290" y="40895"/>
                  <a:pt x="34321" y="40955"/>
                </a:cubicBezTo>
                <a:cubicBezTo>
                  <a:pt x="34321" y="40955"/>
                  <a:pt x="34321" y="40955"/>
                  <a:pt x="34352" y="40955"/>
                </a:cubicBezTo>
                <a:cubicBezTo>
                  <a:pt x="34352" y="40955"/>
                  <a:pt x="34352" y="40955"/>
                  <a:pt x="34383" y="40955"/>
                </a:cubicBezTo>
                <a:cubicBezTo>
                  <a:pt x="34383" y="41014"/>
                  <a:pt x="34352" y="40955"/>
                  <a:pt x="34352" y="40955"/>
                </a:cubicBezTo>
                <a:cubicBezTo>
                  <a:pt x="34321" y="40955"/>
                  <a:pt x="34290" y="40955"/>
                  <a:pt x="34290" y="40955"/>
                </a:cubicBezTo>
                <a:cubicBezTo>
                  <a:pt x="34258" y="40955"/>
                  <a:pt x="34290" y="41014"/>
                  <a:pt x="34290" y="41074"/>
                </a:cubicBezTo>
                <a:cubicBezTo>
                  <a:pt x="34290" y="41074"/>
                  <a:pt x="34290" y="41074"/>
                  <a:pt x="34290" y="41074"/>
                </a:cubicBezTo>
                <a:cubicBezTo>
                  <a:pt x="34321" y="41134"/>
                  <a:pt x="34290" y="41134"/>
                  <a:pt x="34290" y="41074"/>
                </a:cubicBezTo>
                <a:cubicBezTo>
                  <a:pt x="34258" y="41074"/>
                  <a:pt x="34258" y="41074"/>
                  <a:pt x="34227" y="41074"/>
                </a:cubicBezTo>
                <a:cubicBezTo>
                  <a:pt x="34227" y="41014"/>
                  <a:pt x="34196" y="40955"/>
                  <a:pt x="34196" y="41014"/>
                </a:cubicBezTo>
                <a:cubicBezTo>
                  <a:pt x="34196" y="41014"/>
                  <a:pt x="34196" y="41074"/>
                  <a:pt x="34196" y="41074"/>
                </a:cubicBezTo>
                <a:cubicBezTo>
                  <a:pt x="34165" y="41074"/>
                  <a:pt x="34165" y="41074"/>
                  <a:pt x="34165" y="41074"/>
                </a:cubicBezTo>
                <a:cubicBezTo>
                  <a:pt x="34133" y="41134"/>
                  <a:pt x="34133" y="41194"/>
                  <a:pt x="34133" y="41194"/>
                </a:cubicBezTo>
                <a:cubicBezTo>
                  <a:pt x="34133" y="41253"/>
                  <a:pt x="34133" y="41313"/>
                  <a:pt x="34102" y="41313"/>
                </a:cubicBezTo>
                <a:cubicBezTo>
                  <a:pt x="34071" y="41373"/>
                  <a:pt x="34102" y="41432"/>
                  <a:pt x="34071" y="41492"/>
                </a:cubicBezTo>
                <a:cubicBezTo>
                  <a:pt x="34071" y="41492"/>
                  <a:pt x="34071" y="41492"/>
                  <a:pt x="34040" y="41492"/>
                </a:cubicBezTo>
                <a:cubicBezTo>
                  <a:pt x="34040" y="41492"/>
                  <a:pt x="34008" y="41492"/>
                  <a:pt x="34008" y="41492"/>
                </a:cubicBezTo>
                <a:cubicBezTo>
                  <a:pt x="33977" y="41492"/>
                  <a:pt x="34008" y="41432"/>
                  <a:pt x="34008" y="41432"/>
                </a:cubicBezTo>
                <a:cubicBezTo>
                  <a:pt x="34040" y="41373"/>
                  <a:pt x="34040" y="41373"/>
                  <a:pt x="34040" y="41373"/>
                </a:cubicBezTo>
                <a:cubicBezTo>
                  <a:pt x="34040" y="41373"/>
                  <a:pt x="34071" y="41313"/>
                  <a:pt x="34071" y="41313"/>
                </a:cubicBezTo>
                <a:cubicBezTo>
                  <a:pt x="34071" y="41313"/>
                  <a:pt x="34008" y="41373"/>
                  <a:pt x="34008" y="41373"/>
                </a:cubicBezTo>
                <a:cubicBezTo>
                  <a:pt x="34008" y="41373"/>
                  <a:pt x="33977" y="41373"/>
                  <a:pt x="33977" y="41432"/>
                </a:cubicBezTo>
                <a:cubicBezTo>
                  <a:pt x="33946" y="41432"/>
                  <a:pt x="33946" y="41432"/>
                  <a:pt x="33915" y="41492"/>
                </a:cubicBezTo>
                <a:cubicBezTo>
                  <a:pt x="33915" y="41492"/>
                  <a:pt x="33883" y="41552"/>
                  <a:pt x="33883" y="41552"/>
                </a:cubicBezTo>
                <a:cubicBezTo>
                  <a:pt x="33915" y="41611"/>
                  <a:pt x="33915" y="41552"/>
                  <a:pt x="33946" y="41552"/>
                </a:cubicBezTo>
                <a:cubicBezTo>
                  <a:pt x="33977" y="41492"/>
                  <a:pt x="34008" y="41552"/>
                  <a:pt x="34040" y="41552"/>
                </a:cubicBezTo>
                <a:cubicBezTo>
                  <a:pt x="34071" y="41552"/>
                  <a:pt x="34133" y="41492"/>
                  <a:pt x="34165" y="41552"/>
                </a:cubicBezTo>
                <a:cubicBezTo>
                  <a:pt x="34196" y="41552"/>
                  <a:pt x="34196" y="41552"/>
                  <a:pt x="34196" y="41552"/>
                </a:cubicBezTo>
                <a:cubicBezTo>
                  <a:pt x="34165" y="41552"/>
                  <a:pt x="34165" y="41552"/>
                  <a:pt x="34165" y="41552"/>
                </a:cubicBezTo>
                <a:cubicBezTo>
                  <a:pt x="34133" y="41611"/>
                  <a:pt x="34133" y="41611"/>
                  <a:pt x="34133" y="41611"/>
                </a:cubicBezTo>
                <a:cubicBezTo>
                  <a:pt x="34102" y="41671"/>
                  <a:pt x="34102" y="41671"/>
                  <a:pt x="34071" y="41671"/>
                </a:cubicBezTo>
                <a:cubicBezTo>
                  <a:pt x="34071" y="41731"/>
                  <a:pt x="34040" y="41731"/>
                  <a:pt x="34040" y="41791"/>
                </a:cubicBezTo>
                <a:cubicBezTo>
                  <a:pt x="34040" y="41791"/>
                  <a:pt x="34008" y="41850"/>
                  <a:pt x="34008" y="41850"/>
                </a:cubicBezTo>
                <a:cubicBezTo>
                  <a:pt x="33977" y="41910"/>
                  <a:pt x="33946" y="41910"/>
                  <a:pt x="33946" y="41910"/>
                </a:cubicBezTo>
                <a:cubicBezTo>
                  <a:pt x="33915" y="41970"/>
                  <a:pt x="33915" y="41970"/>
                  <a:pt x="33883" y="41970"/>
                </a:cubicBezTo>
                <a:cubicBezTo>
                  <a:pt x="33852" y="42029"/>
                  <a:pt x="33821" y="42029"/>
                  <a:pt x="33821" y="42089"/>
                </a:cubicBezTo>
                <a:cubicBezTo>
                  <a:pt x="33821" y="42089"/>
                  <a:pt x="33852" y="42089"/>
                  <a:pt x="33852" y="42149"/>
                </a:cubicBezTo>
                <a:cubicBezTo>
                  <a:pt x="33852" y="42149"/>
                  <a:pt x="33852" y="42149"/>
                  <a:pt x="33852" y="42208"/>
                </a:cubicBezTo>
                <a:cubicBezTo>
                  <a:pt x="33883" y="42268"/>
                  <a:pt x="33852" y="42268"/>
                  <a:pt x="33883" y="42328"/>
                </a:cubicBezTo>
                <a:cubicBezTo>
                  <a:pt x="33915" y="42328"/>
                  <a:pt x="33946" y="42388"/>
                  <a:pt x="33946" y="42388"/>
                </a:cubicBezTo>
                <a:cubicBezTo>
                  <a:pt x="33977" y="42388"/>
                  <a:pt x="34008" y="42328"/>
                  <a:pt x="34008" y="42328"/>
                </a:cubicBezTo>
                <a:cubicBezTo>
                  <a:pt x="34040" y="42328"/>
                  <a:pt x="34040" y="42328"/>
                  <a:pt x="34071" y="42328"/>
                </a:cubicBezTo>
                <a:cubicBezTo>
                  <a:pt x="34102" y="42328"/>
                  <a:pt x="34133" y="42268"/>
                  <a:pt x="34196" y="42328"/>
                </a:cubicBezTo>
                <a:cubicBezTo>
                  <a:pt x="34196" y="42328"/>
                  <a:pt x="34258" y="42328"/>
                  <a:pt x="34258" y="42268"/>
                </a:cubicBezTo>
                <a:cubicBezTo>
                  <a:pt x="34227" y="42268"/>
                  <a:pt x="34227" y="42268"/>
                  <a:pt x="34227" y="42268"/>
                </a:cubicBezTo>
                <a:cubicBezTo>
                  <a:pt x="34258" y="42268"/>
                  <a:pt x="34258" y="42268"/>
                  <a:pt x="34290" y="42268"/>
                </a:cubicBezTo>
                <a:cubicBezTo>
                  <a:pt x="34290" y="42268"/>
                  <a:pt x="34321" y="42268"/>
                  <a:pt x="34352" y="42268"/>
                </a:cubicBezTo>
                <a:cubicBezTo>
                  <a:pt x="34383" y="42268"/>
                  <a:pt x="34415" y="42268"/>
                  <a:pt x="34415" y="42268"/>
                </a:cubicBezTo>
                <a:cubicBezTo>
                  <a:pt x="34446" y="42268"/>
                  <a:pt x="34477" y="42328"/>
                  <a:pt x="34508" y="42328"/>
                </a:cubicBezTo>
                <a:cubicBezTo>
                  <a:pt x="34508" y="42328"/>
                  <a:pt x="34540" y="42328"/>
                  <a:pt x="34540" y="42328"/>
                </a:cubicBezTo>
                <a:cubicBezTo>
                  <a:pt x="34602" y="42328"/>
                  <a:pt x="34665" y="42268"/>
                  <a:pt x="34696" y="42328"/>
                </a:cubicBezTo>
                <a:cubicBezTo>
                  <a:pt x="34727" y="42388"/>
                  <a:pt x="34727" y="42388"/>
                  <a:pt x="34759" y="42388"/>
                </a:cubicBezTo>
                <a:cubicBezTo>
                  <a:pt x="34790" y="42388"/>
                  <a:pt x="34790" y="42388"/>
                  <a:pt x="34790" y="42328"/>
                </a:cubicBezTo>
                <a:cubicBezTo>
                  <a:pt x="34790" y="42328"/>
                  <a:pt x="34790" y="42328"/>
                  <a:pt x="34821" y="42328"/>
                </a:cubicBezTo>
                <a:cubicBezTo>
                  <a:pt x="34821" y="42328"/>
                  <a:pt x="34821" y="42328"/>
                  <a:pt x="34852" y="42328"/>
                </a:cubicBezTo>
                <a:cubicBezTo>
                  <a:pt x="34852" y="42328"/>
                  <a:pt x="34884" y="42328"/>
                  <a:pt x="34884" y="42328"/>
                </a:cubicBezTo>
                <a:cubicBezTo>
                  <a:pt x="34915" y="42328"/>
                  <a:pt x="34915" y="42328"/>
                  <a:pt x="34946" y="42328"/>
                </a:cubicBezTo>
                <a:cubicBezTo>
                  <a:pt x="34946" y="42268"/>
                  <a:pt x="34946" y="42208"/>
                  <a:pt x="34946" y="42208"/>
                </a:cubicBezTo>
                <a:cubicBezTo>
                  <a:pt x="34977" y="42208"/>
                  <a:pt x="34977" y="42268"/>
                  <a:pt x="35009" y="42268"/>
                </a:cubicBezTo>
                <a:cubicBezTo>
                  <a:pt x="35009" y="42208"/>
                  <a:pt x="35009" y="42149"/>
                  <a:pt x="35009" y="42149"/>
                </a:cubicBezTo>
                <a:cubicBezTo>
                  <a:pt x="35040" y="42208"/>
                  <a:pt x="35040" y="42208"/>
                  <a:pt x="35040" y="42208"/>
                </a:cubicBezTo>
                <a:cubicBezTo>
                  <a:pt x="35071" y="42208"/>
                  <a:pt x="35071" y="42208"/>
                  <a:pt x="35102" y="42208"/>
                </a:cubicBezTo>
                <a:cubicBezTo>
                  <a:pt x="35102" y="42208"/>
                  <a:pt x="35102" y="42268"/>
                  <a:pt x="35102" y="42268"/>
                </a:cubicBezTo>
                <a:cubicBezTo>
                  <a:pt x="35071" y="42328"/>
                  <a:pt x="35134" y="42268"/>
                  <a:pt x="35134" y="42328"/>
                </a:cubicBezTo>
                <a:cubicBezTo>
                  <a:pt x="35134" y="42328"/>
                  <a:pt x="35071" y="42328"/>
                  <a:pt x="35071" y="42388"/>
                </a:cubicBezTo>
                <a:cubicBezTo>
                  <a:pt x="35040" y="42388"/>
                  <a:pt x="35040" y="42388"/>
                  <a:pt x="35040" y="42388"/>
                </a:cubicBezTo>
                <a:cubicBezTo>
                  <a:pt x="35009" y="42388"/>
                  <a:pt x="35009" y="42388"/>
                  <a:pt x="35009" y="42447"/>
                </a:cubicBezTo>
                <a:cubicBezTo>
                  <a:pt x="34977" y="42507"/>
                  <a:pt x="35040" y="42388"/>
                  <a:pt x="35040" y="42388"/>
                </a:cubicBezTo>
                <a:cubicBezTo>
                  <a:pt x="35071" y="42388"/>
                  <a:pt x="35102" y="42388"/>
                  <a:pt x="35102" y="42388"/>
                </a:cubicBezTo>
                <a:cubicBezTo>
                  <a:pt x="35134" y="42388"/>
                  <a:pt x="35071" y="42447"/>
                  <a:pt x="35102" y="42447"/>
                </a:cubicBezTo>
                <a:cubicBezTo>
                  <a:pt x="35102" y="42507"/>
                  <a:pt x="35102" y="42447"/>
                  <a:pt x="35134" y="42447"/>
                </a:cubicBezTo>
                <a:cubicBezTo>
                  <a:pt x="35134" y="42447"/>
                  <a:pt x="35134" y="42447"/>
                  <a:pt x="35165" y="42447"/>
                </a:cubicBezTo>
                <a:cubicBezTo>
                  <a:pt x="35165" y="42447"/>
                  <a:pt x="35165" y="42447"/>
                  <a:pt x="35196" y="42447"/>
                </a:cubicBezTo>
                <a:cubicBezTo>
                  <a:pt x="35227" y="42388"/>
                  <a:pt x="35196" y="42447"/>
                  <a:pt x="35227" y="42447"/>
                </a:cubicBezTo>
                <a:cubicBezTo>
                  <a:pt x="35227" y="42447"/>
                  <a:pt x="35227" y="42447"/>
                  <a:pt x="35259" y="42447"/>
                </a:cubicBezTo>
                <a:cubicBezTo>
                  <a:pt x="35259" y="42447"/>
                  <a:pt x="35259" y="42447"/>
                  <a:pt x="35259" y="42388"/>
                </a:cubicBezTo>
                <a:cubicBezTo>
                  <a:pt x="35259" y="42388"/>
                  <a:pt x="35259" y="42388"/>
                  <a:pt x="35259" y="42328"/>
                </a:cubicBezTo>
                <a:cubicBezTo>
                  <a:pt x="35259" y="42328"/>
                  <a:pt x="35259" y="42328"/>
                  <a:pt x="35259" y="42268"/>
                </a:cubicBezTo>
                <a:cubicBezTo>
                  <a:pt x="35259" y="42268"/>
                  <a:pt x="35259" y="42208"/>
                  <a:pt x="35259" y="42208"/>
                </a:cubicBezTo>
                <a:cubicBezTo>
                  <a:pt x="35290" y="42268"/>
                  <a:pt x="35290" y="42268"/>
                  <a:pt x="35290" y="42268"/>
                </a:cubicBezTo>
                <a:cubicBezTo>
                  <a:pt x="35290" y="42328"/>
                  <a:pt x="35321" y="42268"/>
                  <a:pt x="35352" y="42268"/>
                </a:cubicBezTo>
                <a:cubicBezTo>
                  <a:pt x="35352" y="42328"/>
                  <a:pt x="35384" y="42388"/>
                  <a:pt x="35384" y="42328"/>
                </a:cubicBezTo>
                <a:cubicBezTo>
                  <a:pt x="35384" y="42328"/>
                  <a:pt x="35384" y="42208"/>
                  <a:pt x="35415" y="42208"/>
                </a:cubicBezTo>
                <a:cubicBezTo>
                  <a:pt x="35415" y="42268"/>
                  <a:pt x="35415" y="42388"/>
                  <a:pt x="35446" y="42328"/>
                </a:cubicBezTo>
                <a:cubicBezTo>
                  <a:pt x="35446" y="42328"/>
                  <a:pt x="35446" y="42328"/>
                  <a:pt x="35446" y="42328"/>
                </a:cubicBezTo>
                <a:cubicBezTo>
                  <a:pt x="35477" y="42268"/>
                  <a:pt x="35477" y="42328"/>
                  <a:pt x="35477" y="42328"/>
                </a:cubicBezTo>
                <a:cubicBezTo>
                  <a:pt x="35477" y="42328"/>
                  <a:pt x="35477" y="42388"/>
                  <a:pt x="35446" y="42388"/>
                </a:cubicBezTo>
                <a:cubicBezTo>
                  <a:pt x="35446" y="42388"/>
                  <a:pt x="35415" y="42388"/>
                  <a:pt x="35384" y="42388"/>
                </a:cubicBezTo>
                <a:cubicBezTo>
                  <a:pt x="35384" y="42447"/>
                  <a:pt x="35384" y="42447"/>
                  <a:pt x="35352" y="42447"/>
                </a:cubicBezTo>
                <a:cubicBezTo>
                  <a:pt x="35321" y="42507"/>
                  <a:pt x="35321" y="42507"/>
                  <a:pt x="35290" y="42567"/>
                </a:cubicBezTo>
                <a:cubicBezTo>
                  <a:pt x="35259" y="42626"/>
                  <a:pt x="35196" y="42626"/>
                  <a:pt x="35165" y="42686"/>
                </a:cubicBezTo>
                <a:cubicBezTo>
                  <a:pt x="35165" y="42746"/>
                  <a:pt x="35102" y="42746"/>
                  <a:pt x="35102" y="42805"/>
                </a:cubicBezTo>
                <a:cubicBezTo>
                  <a:pt x="35102" y="42865"/>
                  <a:pt x="35102" y="42865"/>
                  <a:pt x="35071" y="42865"/>
                </a:cubicBezTo>
                <a:cubicBezTo>
                  <a:pt x="35071" y="42925"/>
                  <a:pt x="35071" y="42925"/>
                  <a:pt x="35102" y="42985"/>
                </a:cubicBezTo>
                <a:cubicBezTo>
                  <a:pt x="35102" y="42985"/>
                  <a:pt x="35102" y="42985"/>
                  <a:pt x="35134" y="42985"/>
                </a:cubicBezTo>
                <a:cubicBezTo>
                  <a:pt x="35134" y="42985"/>
                  <a:pt x="35165" y="42985"/>
                  <a:pt x="35165" y="42985"/>
                </a:cubicBezTo>
                <a:cubicBezTo>
                  <a:pt x="35196" y="42985"/>
                  <a:pt x="35196" y="42925"/>
                  <a:pt x="35227" y="42925"/>
                </a:cubicBezTo>
                <a:cubicBezTo>
                  <a:pt x="35227" y="42925"/>
                  <a:pt x="35259" y="42985"/>
                  <a:pt x="35259" y="42985"/>
                </a:cubicBezTo>
                <a:cubicBezTo>
                  <a:pt x="35290" y="42985"/>
                  <a:pt x="35290" y="42925"/>
                  <a:pt x="35290" y="42925"/>
                </a:cubicBezTo>
                <a:cubicBezTo>
                  <a:pt x="35321" y="42925"/>
                  <a:pt x="35321" y="42865"/>
                  <a:pt x="35321" y="42865"/>
                </a:cubicBezTo>
                <a:cubicBezTo>
                  <a:pt x="35321" y="42805"/>
                  <a:pt x="35352" y="42805"/>
                  <a:pt x="35384" y="42805"/>
                </a:cubicBezTo>
                <a:cubicBezTo>
                  <a:pt x="35384" y="42746"/>
                  <a:pt x="35384" y="42746"/>
                  <a:pt x="35384" y="42686"/>
                </a:cubicBezTo>
                <a:cubicBezTo>
                  <a:pt x="35415" y="42686"/>
                  <a:pt x="35415" y="42626"/>
                  <a:pt x="35415" y="42626"/>
                </a:cubicBezTo>
                <a:cubicBezTo>
                  <a:pt x="35415" y="42626"/>
                  <a:pt x="35415" y="42626"/>
                  <a:pt x="35446" y="42567"/>
                </a:cubicBezTo>
                <a:cubicBezTo>
                  <a:pt x="35446" y="42567"/>
                  <a:pt x="35446" y="42567"/>
                  <a:pt x="35446" y="42507"/>
                </a:cubicBezTo>
                <a:cubicBezTo>
                  <a:pt x="35477" y="42507"/>
                  <a:pt x="35477" y="42507"/>
                  <a:pt x="35477" y="42567"/>
                </a:cubicBezTo>
                <a:cubicBezTo>
                  <a:pt x="35509" y="42567"/>
                  <a:pt x="35509" y="42567"/>
                  <a:pt x="35509" y="42567"/>
                </a:cubicBezTo>
                <a:cubicBezTo>
                  <a:pt x="35540" y="42567"/>
                  <a:pt x="35540" y="42507"/>
                  <a:pt x="35540" y="42507"/>
                </a:cubicBezTo>
                <a:cubicBezTo>
                  <a:pt x="35571" y="42507"/>
                  <a:pt x="35603" y="42507"/>
                  <a:pt x="35603" y="42507"/>
                </a:cubicBezTo>
                <a:cubicBezTo>
                  <a:pt x="35634" y="42447"/>
                  <a:pt x="35634" y="42388"/>
                  <a:pt x="35634" y="42328"/>
                </a:cubicBezTo>
                <a:cubicBezTo>
                  <a:pt x="35634" y="42328"/>
                  <a:pt x="35665" y="42268"/>
                  <a:pt x="35665" y="42268"/>
                </a:cubicBezTo>
                <a:cubicBezTo>
                  <a:pt x="35696" y="42208"/>
                  <a:pt x="35696" y="42149"/>
                  <a:pt x="35696" y="42149"/>
                </a:cubicBezTo>
                <a:cubicBezTo>
                  <a:pt x="35728" y="42089"/>
                  <a:pt x="35759" y="42149"/>
                  <a:pt x="35759" y="42208"/>
                </a:cubicBezTo>
                <a:cubicBezTo>
                  <a:pt x="35759" y="42268"/>
                  <a:pt x="35759" y="42268"/>
                  <a:pt x="35790" y="42328"/>
                </a:cubicBezTo>
                <a:cubicBezTo>
                  <a:pt x="35790" y="42388"/>
                  <a:pt x="35790" y="42388"/>
                  <a:pt x="35790" y="42447"/>
                </a:cubicBezTo>
                <a:cubicBezTo>
                  <a:pt x="35790" y="42447"/>
                  <a:pt x="35790" y="42507"/>
                  <a:pt x="35790" y="42567"/>
                </a:cubicBezTo>
                <a:cubicBezTo>
                  <a:pt x="35790" y="42626"/>
                  <a:pt x="35759" y="42626"/>
                  <a:pt x="35759" y="42626"/>
                </a:cubicBezTo>
                <a:cubicBezTo>
                  <a:pt x="35728" y="42686"/>
                  <a:pt x="35759" y="42686"/>
                  <a:pt x="35728" y="42746"/>
                </a:cubicBezTo>
                <a:cubicBezTo>
                  <a:pt x="35728" y="42805"/>
                  <a:pt x="35696" y="42865"/>
                  <a:pt x="35696" y="42865"/>
                </a:cubicBezTo>
                <a:cubicBezTo>
                  <a:pt x="35696" y="42925"/>
                  <a:pt x="35696" y="42985"/>
                  <a:pt x="35728" y="43044"/>
                </a:cubicBezTo>
                <a:cubicBezTo>
                  <a:pt x="35728" y="43044"/>
                  <a:pt x="35759" y="42985"/>
                  <a:pt x="35790" y="42985"/>
                </a:cubicBezTo>
                <a:cubicBezTo>
                  <a:pt x="35790" y="42925"/>
                  <a:pt x="35821" y="42925"/>
                  <a:pt x="35853" y="42865"/>
                </a:cubicBezTo>
                <a:cubicBezTo>
                  <a:pt x="35853" y="42865"/>
                  <a:pt x="35915" y="42626"/>
                  <a:pt x="35915" y="42746"/>
                </a:cubicBezTo>
                <a:cubicBezTo>
                  <a:pt x="35946" y="42746"/>
                  <a:pt x="35915" y="42805"/>
                  <a:pt x="35884" y="42805"/>
                </a:cubicBezTo>
                <a:cubicBezTo>
                  <a:pt x="35884" y="42865"/>
                  <a:pt x="35915" y="42865"/>
                  <a:pt x="35915" y="42925"/>
                </a:cubicBezTo>
                <a:cubicBezTo>
                  <a:pt x="35884" y="42925"/>
                  <a:pt x="35884" y="42985"/>
                  <a:pt x="35884" y="42985"/>
                </a:cubicBezTo>
                <a:cubicBezTo>
                  <a:pt x="35884" y="42985"/>
                  <a:pt x="35915" y="42985"/>
                  <a:pt x="35915" y="42985"/>
                </a:cubicBezTo>
                <a:cubicBezTo>
                  <a:pt x="35915" y="43044"/>
                  <a:pt x="35915" y="43044"/>
                  <a:pt x="35915" y="43044"/>
                </a:cubicBezTo>
                <a:cubicBezTo>
                  <a:pt x="35884" y="43044"/>
                  <a:pt x="35884" y="43104"/>
                  <a:pt x="35884" y="43104"/>
                </a:cubicBezTo>
                <a:cubicBezTo>
                  <a:pt x="35915" y="43164"/>
                  <a:pt x="35915" y="43164"/>
                  <a:pt x="35915" y="43164"/>
                </a:cubicBezTo>
                <a:cubicBezTo>
                  <a:pt x="35915" y="43164"/>
                  <a:pt x="35946" y="43164"/>
                  <a:pt x="35946" y="43164"/>
                </a:cubicBezTo>
                <a:cubicBezTo>
                  <a:pt x="35946" y="43164"/>
                  <a:pt x="35978" y="43104"/>
                  <a:pt x="35978" y="43104"/>
                </a:cubicBezTo>
                <a:cubicBezTo>
                  <a:pt x="35978" y="43104"/>
                  <a:pt x="35978" y="43044"/>
                  <a:pt x="36009" y="43104"/>
                </a:cubicBezTo>
                <a:cubicBezTo>
                  <a:pt x="36009" y="43104"/>
                  <a:pt x="36009" y="43104"/>
                  <a:pt x="36009" y="43104"/>
                </a:cubicBezTo>
                <a:cubicBezTo>
                  <a:pt x="36009" y="43104"/>
                  <a:pt x="36009" y="43104"/>
                  <a:pt x="36009" y="43104"/>
                </a:cubicBezTo>
                <a:cubicBezTo>
                  <a:pt x="36040" y="43104"/>
                  <a:pt x="36040" y="43164"/>
                  <a:pt x="36040" y="43164"/>
                </a:cubicBezTo>
                <a:cubicBezTo>
                  <a:pt x="36040" y="43164"/>
                  <a:pt x="36071" y="43164"/>
                  <a:pt x="36071" y="43164"/>
                </a:cubicBezTo>
                <a:cubicBezTo>
                  <a:pt x="36103" y="43164"/>
                  <a:pt x="36103" y="43104"/>
                  <a:pt x="36103" y="43104"/>
                </a:cubicBezTo>
                <a:cubicBezTo>
                  <a:pt x="36103" y="43104"/>
                  <a:pt x="36103" y="43044"/>
                  <a:pt x="36103" y="43044"/>
                </a:cubicBezTo>
                <a:cubicBezTo>
                  <a:pt x="36134" y="42985"/>
                  <a:pt x="36134" y="42985"/>
                  <a:pt x="36165" y="42865"/>
                </a:cubicBezTo>
                <a:cubicBezTo>
                  <a:pt x="36165" y="42865"/>
                  <a:pt x="36165" y="42805"/>
                  <a:pt x="36165" y="42805"/>
                </a:cubicBezTo>
                <a:cubicBezTo>
                  <a:pt x="36165" y="42746"/>
                  <a:pt x="36165" y="42746"/>
                  <a:pt x="36165" y="42686"/>
                </a:cubicBezTo>
                <a:cubicBezTo>
                  <a:pt x="36196" y="42686"/>
                  <a:pt x="36196" y="42626"/>
                  <a:pt x="36196" y="42626"/>
                </a:cubicBezTo>
                <a:cubicBezTo>
                  <a:pt x="36228" y="42567"/>
                  <a:pt x="36228" y="42507"/>
                  <a:pt x="36228" y="42507"/>
                </a:cubicBezTo>
                <a:cubicBezTo>
                  <a:pt x="36259" y="42447"/>
                  <a:pt x="36259" y="42388"/>
                  <a:pt x="36228" y="42388"/>
                </a:cubicBezTo>
                <a:cubicBezTo>
                  <a:pt x="36228" y="42328"/>
                  <a:pt x="36228" y="42328"/>
                  <a:pt x="36228" y="42328"/>
                </a:cubicBezTo>
                <a:cubicBezTo>
                  <a:pt x="36196" y="42328"/>
                  <a:pt x="36196" y="42328"/>
                  <a:pt x="36196" y="42268"/>
                </a:cubicBezTo>
                <a:cubicBezTo>
                  <a:pt x="36196" y="42268"/>
                  <a:pt x="36165" y="42208"/>
                  <a:pt x="36165" y="42268"/>
                </a:cubicBezTo>
                <a:cubicBezTo>
                  <a:pt x="36165" y="42268"/>
                  <a:pt x="36165" y="42328"/>
                  <a:pt x="36165" y="42328"/>
                </a:cubicBezTo>
                <a:cubicBezTo>
                  <a:pt x="36165" y="42388"/>
                  <a:pt x="36134" y="42388"/>
                  <a:pt x="36134" y="42388"/>
                </a:cubicBezTo>
                <a:cubicBezTo>
                  <a:pt x="36103" y="42388"/>
                  <a:pt x="36103" y="42447"/>
                  <a:pt x="36071" y="42447"/>
                </a:cubicBezTo>
                <a:cubicBezTo>
                  <a:pt x="36040" y="42447"/>
                  <a:pt x="36040" y="42447"/>
                  <a:pt x="36040" y="42447"/>
                </a:cubicBezTo>
                <a:cubicBezTo>
                  <a:pt x="36040" y="42388"/>
                  <a:pt x="36040" y="42388"/>
                  <a:pt x="36040" y="42328"/>
                </a:cubicBezTo>
                <a:cubicBezTo>
                  <a:pt x="36040" y="42328"/>
                  <a:pt x="36040" y="42328"/>
                  <a:pt x="36040" y="42268"/>
                </a:cubicBezTo>
                <a:cubicBezTo>
                  <a:pt x="36040" y="42208"/>
                  <a:pt x="36071" y="42208"/>
                  <a:pt x="36103" y="42149"/>
                </a:cubicBezTo>
                <a:cubicBezTo>
                  <a:pt x="36103" y="42089"/>
                  <a:pt x="36103" y="42029"/>
                  <a:pt x="36103" y="42029"/>
                </a:cubicBezTo>
                <a:cubicBezTo>
                  <a:pt x="36134" y="41970"/>
                  <a:pt x="36134" y="41970"/>
                  <a:pt x="36134" y="41970"/>
                </a:cubicBezTo>
                <a:cubicBezTo>
                  <a:pt x="36134" y="41970"/>
                  <a:pt x="36134" y="41970"/>
                  <a:pt x="36134" y="41910"/>
                </a:cubicBezTo>
                <a:cubicBezTo>
                  <a:pt x="36134" y="41910"/>
                  <a:pt x="36196" y="41850"/>
                  <a:pt x="36165" y="41850"/>
                </a:cubicBezTo>
                <a:cubicBezTo>
                  <a:pt x="36165" y="41850"/>
                  <a:pt x="36134" y="41910"/>
                  <a:pt x="36134" y="41910"/>
                </a:cubicBezTo>
                <a:cubicBezTo>
                  <a:pt x="36103" y="41910"/>
                  <a:pt x="36103" y="41910"/>
                  <a:pt x="36103" y="41910"/>
                </a:cubicBezTo>
                <a:cubicBezTo>
                  <a:pt x="36071" y="41910"/>
                  <a:pt x="36040" y="41970"/>
                  <a:pt x="36009" y="41970"/>
                </a:cubicBezTo>
                <a:cubicBezTo>
                  <a:pt x="36009" y="42029"/>
                  <a:pt x="35978" y="42029"/>
                  <a:pt x="35978" y="42029"/>
                </a:cubicBezTo>
                <a:cubicBezTo>
                  <a:pt x="35978" y="42089"/>
                  <a:pt x="35978" y="42089"/>
                  <a:pt x="35978" y="42149"/>
                </a:cubicBezTo>
                <a:cubicBezTo>
                  <a:pt x="35946" y="42149"/>
                  <a:pt x="35946" y="42149"/>
                  <a:pt x="35946" y="42208"/>
                </a:cubicBezTo>
                <a:cubicBezTo>
                  <a:pt x="35946" y="42268"/>
                  <a:pt x="35915" y="42447"/>
                  <a:pt x="35884" y="42328"/>
                </a:cubicBezTo>
                <a:cubicBezTo>
                  <a:pt x="35853" y="42328"/>
                  <a:pt x="35853" y="42328"/>
                  <a:pt x="35853" y="42328"/>
                </a:cubicBezTo>
                <a:cubicBezTo>
                  <a:pt x="35853" y="42268"/>
                  <a:pt x="35821" y="42268"/>
                  <a:pt x="35821" y="42268"/>
                </a:cubicBezTo>
                <a:cubicBezTo>
                  <a:pt x="35821" y="42208"/>
                  <a:pt x="35821" y="42208"/>
                  <a:pt x="35853" y="42149"/>
                </a:cubicBezTo>
                <a:cubicBezTo>
                  <a:pt x="35853" y="42089"/>
                  <a:pt x="35853" y="42089"/>
                  <a:pt x="35884" y="42029"/>
                </a:cubicBezTo>
                <a:cubicBezTo>
                  <a:pt x="35884" y="42029"/>
                  <a:pt x="35884" y="42029"/>
                  <a:pt x="35884" y="41970"/>
                </a:cubicBezTo>
                <a:cubicBezTo>
                  <a:pt x="35884" y="41970"/>
                  <a:pt x="35884" y="41970"/>
                  <a:pt x="35884" y="41910"/>
                </a:cubicBezTo>
                <a:cubicBezTo>
                  <a:pt x="35884" y="41910"/>
                  <a:pt x="35884" y="41910"/>
                  <a:pt x="35884" y="41850"/>
                </a:cubicBezTo>
                <a:cubicBezTo>
                  <a:pt x="35884" y="41850"/>
                  <a:pt x="35853" y="41850"/>
                  <a:pt x="35853" y="41850"/>
                </a:cubicBezTo>
                <a:cubicBezTo>
                  <a:pt x="35853" y="41850"/>
                  <a:pt x="35821" y="41850"/>
                  <a:pt x="35821" y="41910"/>
                </a:cubicBezTo>
                <a:cubicBezTo>
                  <a:pt x="35821" y="41910"/>
                  <a:pt x="35853" y="41910"/>
                  <a:pt x="35853" y="41910"/>
                </a:cubicBezTo>
                <a:cubicBezTo>
                  <a:pt x="35821" y="41970"/>
                  <a:pt x="35821" y="41970"/>
                  <a:pt x="35821" y="41910"/>
                </a:cubicBezTo>
                <a:cubicBezTo>
                  <a:pt x="35821" y="41910"/>
                  <a:pt x="35821" y="41910"/>
                  <a:pt x="35821" y="41910"/>
                </a:cubicBezTo>
                <a:cubicBezTo>
                  <a:pt x="35821" y="41850"/>
                  <a:pt x="35821" y="41850"/>
                  <a:pt x="35821" y="41850"/>
                </a:cubicBezTo>
                <a:cubicBezTo>
                  <a:pt x="35821" y="41850"/>
                  <a:pt x="35821" y="41850"/>
                  <a:pt x="35853" y="41850"/>
                </a:cubicBezTo>
                <a:cubicBezTo>
                  <a:pt x="35853" y="41850"/>
                  <a:pt x="35853" y="41850"/>
                  <a:pt x="35853" y="41850"/>
                </a:cubicBezTo>
                <a:cubicBezTo>
                  <a:pt x="35884" y="41850"/>
                  <a:pt x="35884" y="41910"/>
                  <a:pt x="35915" y="41910"/>
                </a:cubicBezTo>
                <a:cubicBezTo>
                  <a:pt x="35915" y="41850"/>
                  <a:pt x="35884" y="41850"/>
                  <a:pt x="35915" y="41850"/>
                </a:cubicBezTo>
                <a:cubicBezTo>
                  <a:pt x="35915" y="41791"/>
                  <a:pt x="35915" y="41791"/>
                  <a:pt x="35946" y="41791"/>
                </a:cubicBezTo>
                <a:cubicBezTo>
                  <a:pt x="35946" y="41791"/>
                  <a:pt x="35946" y="41791"/>
                  <a:pt x="35946" y="41791"/>
                </a:cubicBezTo>
                <a:cubicBezTo>
                  <a:pt x="35946" y="41731"/>
                  <a:pt x="35978" y="41731"/>
                  <a:pt x="35978" y="41731"/>
                </a:cubicBezTo>
                <a:cubicBezTo>
                  <a:pt x="36009" y="41731"/>
                  <a:pt x="35978" y="41671"/>
                  <a:pt x="36009" y="41611"/>
                </a:cubicBezTo>
                <a:cubicBezTo>
                  <a:pt x="36040" y="41611"/>
                  <a:pt x="36040" y="41731"/>
                  <a:pt x="36071" y="41671"/>
                </a:cubicBezTo>
                <a:cubicBezTo>
                  <a:pt x="36071" y="41671"/>
                  <a:pt x="36071" y="41611"/>
                  <a:pt x="36071" y="41611"/>
                </a:cubicBezTo>
                <a:cubicBezTo>
                  <a:pt x="36071" y="41611"/>
                  <a:pt x="36103" y="41552"/>
                  <a:pt x="36103" y="41552"/>
                </a:cubicBezTo>
                <a:cubicBezTo>
                  <a:pt x="36103" y="41552"/>
                  <a:pt x="36134" y="41432"/>
                  <a:pt x="36103" y="41432"/>
                </a:cubicBezTo>
                <a:cubicBezTo>
                  <a:pt x="36071" y="41373"/>
                  <a:pt x="36071" y="41492"/>
                  <a:pt x="36040" y="41492"/>
                </a:cubicBezTo>
                <a:cubicBezTo>
                  <a:pt x="36040" y="41492"/>
                  <a:pt x="36040" y="41492"/>
                  <a:pt x="36040" y="41492"/>
                </a:cubicBezTo>
                <a:cubicBezTo>
                  <a:pt x="36040" y="41492"/>
                  <a:pt x="36009" y="41552"/>
                  <a:pt x="36009" y="41552"/>
                </a:cubicBezTo>
                <a:cubicBezTo>
                  <a:pt x="36009" y="41552"/>
                  <a:pt x="36009" y="41552"/>
                  <a:pt x="35978" y="41492"/>
                </a:cubicBezTo>
                <a:cubicBezTo>
                  <a:pt x="35978" y="41492"/>
                  <a:pt x="36009" y="41492"/>
                  <a:pt x="35978" y="41432"/>
                </a:cubicBezTo>
                <a:cubicBezTo>
                  <a:pt x="35978" y="41432"/>
                  <a:pt x="35978" y="41432"/>
                  <a:pt x="35946" y="41432"/>
                </a:cubicBezTo>
                <a:cubicBezTo>
                  <a:pt x="35946" y="41432"/>
                  <a:pt x="35946" y="41492"/>
                  <a:pt x="35946" y="41492"/>
                </a:cubicBezTo>
                <a:cubicBezTo>
                  <a:pt x="35946" y="41552"/>
                  <a:pt x="35946" y="41611"/>
                  <a:pt x="35884" y="41611"/>
                </a:cubicBezTo>
                <a:cubicBezTo>
                  <a:pt x="35884" y="41611"/>
                  <a:pt x="35884" y="41552"/>
                  <a:pt x="35884" y="41552"/>
                </a:cubicBezTo>
                <a:cubicBezTo>
                  <a:pt x="35884" y="41552"/>
                  <a:pt x="35853" y="41552"/>
                  <a:pt x="35853" y="41552"/>
                </a:cubicBezTo>
                <a:cubicBezTo>
                  <a:pt x="35853" y="41552"/>
                  <a:pt x="35821" y="41552"/>
                  <a:pt x="35821" y="41552"/>
                </a:cubicBezTo>
                <a:cubicBezTo>
                  <a:pt x="35853" y="41492"/>
                  <a:pt x="35853" y="41492"/>
                  <a:pt x="35853" y="41492"/>
                </a:cubicBezTo>
                <a:cubicBezTo>
                  <a:pt x="35853" y="41492"/>
                  <a:pt x="35853" y="41492"/>
                  <a:pt x="35853" y="41492"/>
                </a:cubicBezTo>
                <a:cubicBezTo>
                  <a:pt x="35853" y="41492"/>
                  <a:pt x="35853" y="41492"/>
                  <a:pt x="35853" y="41432"/>
                </a:cubicBezTo>
                <a:cubicBezTo>
                  <a:pt x="35853" y="41432"/>
                  <a:pt x="35853" y="41432"/>
                  <a:pt x="35853" y="41432"/>
                </a:cubicBezTo>
                <a:cubicBezTo>
                  <a:pt x="35853" y="41432"/>
                  <a:pt x="35884" y="41432"/>
                  <a:pt x="35884" y="41432"/>
                </a:cubicBezTo>
                <a:cubicBezTo>
                  <a:pt x="35915" y="41373"/>
                  <a:pt x="35884" y="41373"/>
                  <a:pt x="35884" y="41373"/>
                </a:cubicBezTo>
                <a:cubicBezTo>
                  <a:pt x="35884" y="41373"/>
                  <a:pt x="35853" y="41373"/>
                  <a:pt x="35853" y="41373"/>
                </a:cubicBezTo>
                <a:cubicBezTo>
                  <a:pt x="35821" y="41373"/>
                  <a:pt x="35821" y="41373"/>
                  <a:pt x="35821" y="41373"/>
                </a:cubicBezTo>
                <a:cubicBezTo>
                  <a:pt x="35790" y="41432"/>
                  <a:pt x="35821" y="41432"/>
                  <a:pt x="35790" y="41432"/>
                </a:cubicBezTo>
                <a:cubicBezTo>
                  <a:pt x="35790" y="41432"/>
                  <a:pt x="35759" y="41432"/>
                  <a:pt x="35759" y="41432"/>
                </a:cubicBezTo>
                <a:cubicBezTo>
                  <a:pt x="35759" y="41373"/>
                  <a:pt x="35790" y="41373"/>
                  <a:pt x="35821" y="41313"/>
                </a:cubicBezTo>
                <a:cubicBezTo>
                  <a:pt x="35821" y="41313"/>
                  <a:pt x="35821" y="41313"/>
                  <a:pt x="35821" y="41313"/>
                </a:cubicBezTo>
                <a:cubicBezTo>
                  <a:pt x="35821" y="41313"/>
                  <a:pt x="35821" y="41313"/>
                  <a:pt x="35821" y="41253"/>
                </a:cubicBezTo>
                <a:cubicBezTo>
                  <a:pt x="35853" y="41253"/>
                  <a:pt x="35821" y="41253"/>
                  <a:pt x="35821" y="41253"/>
                </a:cubicBezTo>
                <a:cubicBezTo>
                  <a:pt x="35790" y="41253"/>
                  <a:pt x="35790" y="41313"/>
                  <a:pt x="35790" y="41313"/>
                </a:cubicBezTo>
                <a:cubicBezTo>
                  <a:pt x="35790" y="41313"/>
                  <a:pt x="35759" y="41313"/>
                  <a:pt x="35759" y="41313"/>
                </a:cubicBezTo>
                <a:cubicBezTo>
                  <a:pt x="35728" y="41253"/>
                  <a:pt x="35759" y="41253"/>
                  <a:pt x="35790" y="41253"/>
                </a:cubicBezTo>
                <a:cubicBezTo>
                  <a:pt x="35790" y="41253"/>
                  <a:pt x="35821" y="41194"/>
                  <a:pt x="35821" y="41134"/>
                </a:cubicBezTo>
                <a:cubicBezTo>
                  <a:pt x="35821" y="41134"/>
                  <a:pt x="35853" y="41134"/>
                  <a:pt x="35884" y="41074"/>
                </a:cubicBezTo>
                <a:cubicBezTo>
                  <a:pt x="35884" y="41074"/>
                  <a:pt x="35915" y="41074"/>
                  <a:pt x="35915" y="41074"/>
                </a:cubicBezTo>
                <a:cubicBezTo>
                  <a:pt x="35915" y="41014"/>
                  <a:pt x="35915" y="41014"/>
                  <a:pt x="35915" y="40955"/>
                </a:cubicBezTo>
                <a:cubicBezTo>
                  <a:pt x="35946" y="40955"/>
                  <a:pt x="35978" y="40895"/>
                  <a:pt x="35946" y="40895"/>
                </a:cubicBezTo>
                <a:cubicBezTo>
                  <a:pt x="35946" y="40835"/>
                  <a:pt x="35915" y="40835"/>
                  <a:pt x="35915" y="40835"/>
                </a:cubicBezTo>
                <a:cubicBezTo>
                  <a:pt x="35884" y="40835"/>
                  <a:pt x="35884" y="40835"/>
                  <a:pt x="35884" y="40776"/>
                </a:cubicBezTo>
                <a:cubicBezTo>
                  <a:pt x="35884" y="40776"/>
                  <a:pt x="35853" y="40776"/>
                  <a:pt x="35853" y="40776"/>
                </a:cubicBezTo>
                <a:cubicBezTo>
                  <a:pt x="35821" y="40716"/>
                  <a:pt x="35790" y="40716"/>
                  <a:pt x="35759" y="40716"/>
                </a:cubicBezTo>
                <a:cubicBezTo>
                  <a:pt x="35759" y="40716"/>
                  <a:pt x="35728" y="40716"/>
                  <a:pt x="35728" y="40716"/>
                </a:cubicBezTo>
                <a:cubicBezTo>
                  <a:pt x="35696" y="40716"/>
                  <a:pt x="35728" y="40776"/>
                  <a:pt x="35696" y="40776"/>
                </a:cubicBezTo>
                <a:cubicBezTo>
                  <a:pt x="35665" y="40835"/>
                  <a:pt x="35665" y="40716"/>
                  <a:pt x="35634" y="40776"/>
                </a:cubicBezTo>
                <a:cubicBezTo>
                  <a:pt x="35603" y="40776"/>
                  <a:pt x="35603" y="40776"/>
                  <a:pt x="35603" y="40776"/>
                </a:cubicBezTo>
                <a:cubicBezTo>
                  <a:pt x="35571" y="40835"/>
                  <a:pt x="35603" y="40716"/>
                  <a:pt x="35603" y="40716"/>
                </a:cubicBezTo>
                <a:cubicBezTo>
                  <a:pt x="35603" y="40656"/>
                  <a:pt x="35603" y="40656"/>
                  <a:pt x="35571" y="40656"/>
                </a:cubicBezTo>
                <a:cubicBezTo>
                  <a:pt x="35571" y="40656"/>
                  <a:pt x="35571" y="40656"/>
                  <a:pt x="35540" y="40656"/>
                </a:cubicBezTo>
                <a:cubicBezTo>
                  <a:pt x="35540" y="40656"/>
                  <a:pt x="35540" y="40716"/>
                  <a:pt x="35540" y="40716"/>
                </a:cubicBezTo>
                <a:cubicBezTo>
                  <a:pt x="35540" y="40776"/>
                  <a:pt x="35477" y="40835"/>
                  <a:pt x="35446" y="40835"/>
                </a:cubicBezTo>
                <a:cubicBezTo>
                  <a:pt x="35446" y="40835"/>
                  <a:pt x="35446" y="40835"/>
                  <a:pt x="35415" y="40835"/>
                </a:cubicBezTo>
                <a:cubicBezTo>
                  <a:pt x="35384" y="40835"/>
                  <a:pt x="35384" y="40895"/>
                  <a:pt x="35352" y="40895"/>
                </a:cubicBezTo>
                <a:cubicBezTo>
                  <a:pt x="35352" y="40895"/>
                  <a:pt x="35352" y="40895"/>
                  <a:pt x="35321" y="40895"/>
                </a:cubicBezTo>
                <a:cubicBezTo>
                  <a:pt x="35321" y="40895"/>
                  <a:pt x="35321" y="40835"/>
                  <a:pt x="35321" y="40835"/>
                </a:cubicBezTo>
                <a:cubicBezTo>
                  <a:pt x="35321" y="40776"/>
                  <a:pt x="35321" y="40776"/>
                  <a:pt x="35352" y="40776"/>
                </a:cubicBezTo>
                <a:cubicBezTo>
                  <a:pt x="35352" y="40776"/>
                  <a:pt x="35352" y="40716"/>
                  <a:pt x="35352" y="40716"/>
                </a:cubicBezTo>
                <a:cubicBezTo>
                  <a:pt x="35352" y="40656"/>
                  <a:pt x="35321" y="40597"/>
                  <a:pt x="35290" y="40656"/>
                </a:cubicBezTo>
                <a:cubicBezTo>
                  <a:pt x="35290" y="40656"/>
                  <a:pt x="35290" y="40656"/>
                  <a:pt x="35290" y="40716"/>
                </a:cubicBezTo>
                <a:cubicBezTo>
                  <a:pt x="35290" y="40716"/>
                  <a:pt x="35290" y="40716"/>
                  <a:pt x="35290" y="40716"/>
                </a:cubicBezTo>
                <a:cubicBezTo>
                  <a:pt x="35290" y="40776"/>
                  <a:pt x="35290" y="40776"/>
                  <a:pt x="35290" y="40776"/>
                </a:cubicBezTo>
                <a:cubicBezTo>
                  <a:pt x="35290" y="40776"/>
                  <a:pt x="35259" y="40835"/>
                  <a:pt x="35259" y="40776"/>
                </a:cubicBezTo>
                <a:cubicBezTo>
                  <a:pt x="35259" y="40776"/>
                  <a:pt x="35259" y="40776"/>
                  <a:pt x="35259" y="40776"/>
                </a:cubicBezTo>
                <a:cubicBezTo>
                  <a:pt x="35259" y="40716"/>
                  <a:pt x="35259" y="40716"/>
                  <a:pt x="35259" y="40716"/>
                </a:cubicBezTo>
                <a:cubicBezTo>
                  <a:pt x="35259" y="40716"/>
                  <a:pt x="35259" y="40716"/>
                  <a:pt x="35227" y="40716"/>
                </a:cubicBezTo>
                <a:cubicBezTo>
                  <a:pt x="35227" y="40656"/>
                  <a:pt x="35227" y="40716"/>
                  <a:pt x="35227" y="40716"/>
                </a:cubicBezTo>
                <a:cubicBezTo>
                  <a:pt x="35227" y="40776"/>
                  <a:pt x="35196" y="40776"/>
                  <a:pt x="35196" y="40776"/>
                </a:cubicBezTo>
                <a:cubicBezTo>
                  <a:pt x="35165" y="40776"/>
                  <a:pt x="35165" y="40776"/>
                  <a:pt x="35165" y="40776"/>
                </a:cubicBezTo>
                <a:cubicBezTo>
                  <a:pt x="35134" y="40716"/>
                  <a:pt x="35134" y="40716"/>
                  <a:pt x="35134" y="40716"/>
                </a:cubicBezTo>
                <a:cubicBezTo>
                  <a:pt x="35134" y="40716"/>
                  <a:pt x="35102" y="40716"/>
                  <a:pt x="35102" y="40656"/>
                </a:cubicBezTo>
                <a:cubicBezTo>
                  <a:pt x="35102" y="40656"/>
                  <a:pt x="35071" y="40656"/>
                  <a:pt x="35071" y="40656"/>
                </a:cubicBezTo>
                <a:cubicBezTo>
                  <a:pt x="35071" y="40597"/>
                  <a:pt x="35071" y="40597"/>
                  <a:pt x="35102" y="40597"/>
                </a:cubicBezTo>
                <a:cubicBezTo>
                  <a:pt x="35102" y="40597"/>
                  <a:pt x="35102" y="40537"/>
                  <a:pt x="35071" y="40537"/>
                </a:cubicBezTo>
                <a:cubicBezTo>
                  <a:pt x="35071" y="40477"/>
                  <a:pt x="35071" y="40477"/>
                  <a:pt x="35071" y="40477"/>
                </a:cubicBezTo>
                <a:cubicBezTo>
                  <a:pt x="35040" y="40537"/>
                  <a:pt x="35040" y="40537"/>
                  <a:pt x="35040" y="40537"/>
                </a:cubicBezTo>
                <a:cubicBezTo>
                  <a:pt x="35009" y="40537"/>
                  <a:pt x="35009" y="40537"/>
                  <a:pt x="35040" y="40477"/>
                </a:cubicBezTo>
                <a:cubicBezTo>
                  <a:pt x="35040" y="40477"/>
                  <a:pt x="35040" y="40477"/>
                  <a:pt x="35071" y="40477"/>
                </a:cubicBezTo>
                <a:cubicBezTo>
                  <a:pt x="35071" y="40417"/>
                  <a:pt x="35071" y="40417"/>
                  <a:pt x="35102" y="40417"/>
                </a:cubicBezTo>
                <a:cubicBezTo>
                  <a:pt x="35102" y="40417"/>
                  <a:pt x="35102" y="40417"/>
                  <a:pt x="35134" y="40417"/>
                </a:cubicBezTo>
                <a:cubicBezTo>
                  <a:pt x="35134" y="40417"/>
                  <a:pt x="35134" y="40417"/>
                  <a:pt x="35165" y="40358"/>
                </a:cubicBezTo>
                <a:cubicBezTo>
                  <a:pt x="35165" y="40358"/>
                  <a:pt x="35165" y="40358"/>
                  <a:pt x="35196" y="40358"/>
                </a:cubicBezTo>
                <a:cubicBezTo>
                  <a:pt x="35196" y="40298"/>
                  <a:pt x="35196" y="40298"/>
                  <a:pt x="35196" y="40298"/>
                </a:cubicBezTo>
                <a:cubicBezTo>
                  <a:pt x="35227" y="40298"/>
                  <a:pt x="35259" y="40298"/>
                  <a:pt x="35259" y="40238"/>
                </a:cubicBezTo>
                <a:cubicBezTo>
                  <a:pt x="35259" y="40238"/>
                  <a:pt x="35196" y="40238"/>
                  <a:pt x="35165" y="40238"/>
                </a:cubicBezTo>
                <a:cubicBezTo>
                  <a:pt x="35165" y="40238"/>
                  <a:pt x="35165" y="40238"/>
                  <a:pt x="35134" y="40298"/>
                </a:cubicBezTo>
                <a:cubicBezTo>
                  <a:pt x="35134" y="40298"/>
                  <a:pt x="35102" y="40298"/>
                  <a:pt x="35102" y="40298"/>
                </a:cubicBezTo>
                <a:cubicBezTo>
                  <a:pt x="35102" y="40238"/>
                  <a:pt x="35102" y="40238"/>
                  <a:pt x="35102" y="40179"/>
                </a:cubicBezTo>
                <a:cubicBezTo>
                  <a:pt x="35071" y="40179"/>
                  <a:pt x="35071" y="40179"/>
                  <a:pt x="35040" y="40179"/>
                </a:cubicBezTo>
                <a:cubicBezTo>
                  <a:pt x="35040" y="40238"/>
                  <a:pt x="35040" y="40238"/>
                  <a:pt x="35040" y="40238"/>
                </a:cubicBezTo>
                <a:cubicBezTo>
                  <a:pt x="35040" y="40238"/>
                  <a:pt x="35040" y="40238"/>
                  <a:pt x="35009" y="40238"/>
                </a:cubicBezTo>
                <a:cubicBezTo>
                  <a:pt x="35009" y="40238"/>
                  <a:pt x="35009" y="40238"/>
                  <a:pt x="35009" y="40238"/>
                </a:cubicBezTo>
                <a:cubicBezTo>
                  <a:pt x="34977" y="40238"/>
                  <a:pt x="34977" y="40298"/>
                  <a:pt x="34977" y="40238"/>
                </a:cubicBezTo>
                <a:cubicBezTo>
                  <a:pt x="34977" y="40238"/>
                  <a:pt x="34977" y="40179"/>
                  <a:pt x="34977" y="40179"/>
                </a:cubicBezTo>
                <a:cubicBezTo>
                  <a:pt x="34977" y="40179"/>
                  <a:pt x="34977" y="40119"/>
                  <a:pt x="34977" y="40119"/>
                </a:cubicBezTo>
                <a:cubicBezTo>
                  <a:pt x="34977" y="40059"/>
                  <a:pt x="34946" y="40119"/>
                  <a:pt x="34946" y="40119"/>
                </a:cubicBezTo>
                <a:cubicBezTo>
                  <a:pt x="34946" y="40179"/>
                  <a:pt x="34946" y="40179"/>
                  <a:pt x="34946" y="40238"/>
                </a:cubicBezTo>
                <a:cubicBezTo>
                  <a:pt x="34915" y="40238"/>
                  <a:pt x="34915" y="40238"/>
                  <a:pt x="34915" y="40238"/>
                </a:cubicBezTo>
                <a:cubicBezTo>
                  <a:pt x="34915" y="40298"/>
                  <a:pt x="34915" y="40358"/>
                  <a:pt x="34884" y="40358"/>
                </a:cubicBezTo>
                <a:cubicBezTo>
                  <a:pt x="34884" y="40358"/>
                  <a:pt x="34852" y="40358"/>
                  <a:pt x="34852" y="40417"/>
                </a:cubicBezTo>
                <a:cubicBezTo>
                  <a:pt x="34821" y="40417"/>
                  <a:pt x="34821" y="40477"/>
                  <a:pt x="34821" y="40477"/>
                </a:cubicBezTo>
                <a:cubicBezTo>
                  <a:pt x="34790" y="40537"/>
                  <a:pt x="34790" y="40537"/>
                  <a:pt x="34759" y="40597"/>
                </a:cubicBezTo>
                <a:cubicBezTo>
                  <a:pt x="34759" y="40597"/>
                  <a:pt x="34759" y="40656"/>
                  <a:pt x="34759" y="40597"/>
                </a:cubicBezTo>
                <a:cubicBezTo>
                  <a:pt x="34759" y="40537"/>
                  <a:pt x="34759" y="40537"/>
                  <a:pt x="34759" y="40477"/>
                </a:cubicBezTo>
                <a:cubicBezTo>
                  <a:pt x="34759" y="40477"/>
                  <a:pt x="34727" y="40417"/>
                  <a:pt x="34727" y="40417"/>
                </a:cubicBezTo>
                <a:cubicBezTo>
                  <a:pt x="34727" y="40358"/>
                  <a:pt x="34759" y="40298"/>
                  <a:pt x="34790" y="40238"/>
                </a:cubicBezTo>
                <a:cubicBezTo>
                  <a:pt x="34790" y="40179"/>
                  <a:pt x="34790" y="40119"/>
                  <a:pt x="34821" y="40059"/>
                </a:cubicBezTo>
                <a:cubicBezTo>
                  <a:pt x="34821" y="40059"/>
                  <a:pt x="34852" y="40000"/>
                  <a:pt x="34852" y="39940"/>
                </a:cubicBezTo>
                <a:cubicBezTo>
                  <a:pt x="34884" y="39880"/>
                  <a:pt x="34915" y="39820"/>
                  <a:pt x="34977" y="39761"/>
                </a:cubicBezTo>
                <a:cubicBezTo>
                  <a:pt x="34977" y="39701"/>
                  <a:pt x="35009" y="39701"/>
                  <a:pt x="35009" y="39641"/>
                </a:cubicBezTo>
                <a:cubicBezTo>
                  <a:pt x="35009" y="39582"/>
                  <a:pt x="35040" y="39522"/>
                  <a:pt x="35040" y="39522"/>
                </a:cubicBezTo>
                <a:cubicBezTo>
                  <a:pt x="35071" y="39462"/>
                  <a:pt x="35102" y="39462"/>
                  <a:pt x="35102" y="39402"/>
                </a:cubicBezTo>
                <a:cubicBezTo>
                  <a:pt x="35102" y="39343"/>
                  <a:pt x="35102" y="39343"/>
                  <a:pt x="35102" y="39343"/>
                </a:cubicBezTo>
                <a:cubicBezTo>
                  <a:pt x="35102" y="39283"/>
                  <a:pt x="35102" y="39223"/>
                  <a:pt x="35134" y="39223"/>
                </a:cubicBezTo>
                <a:cubicBezTo>
                  <a:pt x="35134" y="39223"/>
                  <a:pt x="35134" y="39104"/>
                  <a:pt x="35102" y="39104"/>
                </a:cubicBezTo>
                <a:cubicBezTo>
                  <a:pt x="35102" y="39104"/>
                  <a:pt x="35102" y="39164"/>
                  <a:pt x="35102" y="39164"/>
                </a:cubicBezTo>
                <a:cubicBezTo>
                  <a:pt x="35071" y="39164"/>
                  <a:pt x="35071" y="39164"/>
                  <a:pt x="35040" y="39164"/>
                </a:cubicBezTo>
                <a:cubicBezTo>
                  <a:pt x="35040" y="39164"/>
                  <a:pt x="35040" y="39164"/>
                  <a:pt x="35040" y="39104"/>
                </a:cubicBezTo>
                <a:cubicBezTo>
                  <a:pt x="35040" y="39104"/>
                  <a:pt x="35009" y="39044"/>
                  <a:pt x="35009" y="39044"/>
                </a:cubicBezTo>
                <a:cubicBezTo>
                  <a:pt x="35009" y="38985"/>
                  <a:pt x="35071" y="39044"/>
                  <a:pt x="35071" y="39044"/>
                </a:cubicBezTo>
                <a:cubicBezTo>
                  <a:pt x="35102" y="39044"/>
                  <a:pt x="35102" y="39044"/>
                  <a:pt x="35134" y="39044"/>
                </a:cubicBezTo>
                <a:cubicBezTo>
                  <a:pt x="35134" y="39044"/>
                  <a:pt x="35134" y="39044"/>
                  <a:pt x="35165" y="39044"/>
                </a:cubicBezTo>
                <a:cubicBezTo>
                  <a:pt x="35165" y="39044"/>
                  <a:pt x="35196" y="39104"/>
                  <a:pt x="35227" y="38985"/>
                </a:cubicBezTo>
                <a:cubicBezTo>
                  <a:pt x="35227" y="38985"/>
                  <a:pt x="35227" y="38985"/>
                  <a:pt x="35227" y="38925"/>
                </a:cubicBezTo>
                <a:cubicBezTo>
                  <a:pt x="35227" y="38925"/>
                  <a:pt x="35259" y="38925"/>
                  <a:pt x="35259" y="38865"/>
                </a:cubicBezTo>
                <a:cubicBezTo>
                  <a:pt x="35259" y="38865"/>
                  <a:pt x="35259" y="38805"/>
                  <a:pt x="35227" y="38805"/>
                </a:cubicBezTo>
                <a:close/>
                <a:moveTo>
                  <a:pt x="11096" y="41492"/>
                </a:moveTo>
                <a:cubicBezTo>
                  <a:pt x="11096" y="41492"/>
                  <a:pt x="11096" y="41552"/>
                  <a:pt x="11096" y="41552"/>
                </a:cubicBezTo>
                <a:cubicBezTo>
                  <a:pt x="11096" y="41552"/>
                  <a:pt x="11127" y="41552"/>
                  <a:pt x="11127" y="41552"/>
                </a:cubicBezTo>
                <a:cubicBezTo>
                  <a:pt x="11127" y="41552"/>
                  <a:pt x="11127" y="41552"/>
                  <a:pt x="11159" y="41611"/>
                </a:cubicBezTo>
                <a:cubicBezTo>
                  <a:pt x="11159" y="41611"/>
                  <a:pt x="11159" y="41611"/>
                  <a:pt x="11159" y="41611"/>
                </a:cubicBezTo>
                <a:cubicBezTo>
                  <a:pt x="11190" y="41611"/>
                  <a:pt x="11190" y="41552"/>
                  <a:pt x="11159" y="41552"/>
                </a:cubicBezTo>
                <a:cubicBezTo>
                  <a:pt x="11159" y="41552"/>
                  <a:pt x="11159" y="41552"/>
                  <a:pt x="11159" y="41492"/>
                </a:cubicBezTo>
                <a:cubicBezTo>
                  <a:pt x="11127" y="41492"/>
                  <a:pt x="11127" y="41432"/>
                  <a:pt x="11096" y="41492"/>
                </a:cubicBezTo>
                <a:close/>
                <a:moveTo>
                  <a:pt x="16473" y="22447"/>
                </a:moveTo>
                <a:cubicBezTo>
                  <a:pt x="16441" y="22447"/>
                  <a:pt x="16441" y="22507"/>
                  <a:pt x="16473" y="22567"/>
                </a:cubicBezTo>
                <a:cubicBezTo>
                  <a:pt x="16473" y="22567"/>
                  <a:pt x="16473" y="22686"/>
                  <a:pt x="16504" y="22626"/>
                </a:cubicBezTo>
                <a:cubicBezTo>
                  <a:pt x="16504" y="22626"/>
                  <a:pt x="16504" y="22626"/>
                  <a:pt x="16535" y="22567"/>
                </a:cubicBezTo>
                <a:cubicBezTo>
                  <a:pt x="16535" y="22567"/>
                  <a:pt x="16535" y="22567"/>
                  <a:pt x="16535" y="22507"/>
                </a:cubicBezTo>
                <a:cubicBezTo>
                  <a:pt x="16535" y="22447"/>
                  <a:pt x="16535" y="22388"/>
                  <a:pt x="16473" y="22447"/>
                </a:cubicBezTo>
                <a:close/>
                <a:moveTo>
                  <a:pt x="16535" y="22686"/>
                </a:moveTo>
                <a:cubicBezTo>
                  <a:pt x="16504" y="22686"/>
                  <a:pt x="16504" y="22686"/>
                  <a:pt x="16504" y="22686"/>
                </a:cubicBezTo>
                <a:cubicBezTo>
                  <a:pt x="16473" y="22686"/>
                  <a:pt x="16473" y="22686"/>
                  <a:pt x="16473" y="22746"/>
                </a:cubicBezTo>
                <a:cubicBezTo>
                  <a:pt x="16473" y="22746"/>
                  <a:pt x="16504" y="22746"/>
                  <a:pt x="16504" y="22746"/>
                </a:cubicBezTo>
                <a:cubicBezTo>
                  <a:pt x="16504" y="22805"/>
                  <a:pt x="16535" y="22865"/>
                  <a:pt x="16535" y="22805"/>
                </a:cubicBezTo>
                <a:cubicBezTo>
                  <a:pt x="16566" y="22805"/>
                  <a:pt x="16535" y="22805"/>
                  <a:pt x="16535" y="22746"/>
                </a:cubicBezTo>
                <a:cubicBezTo>
                  <a:pt x="16535" y="22746"/>
                  <a:pt x="16566" y="22746"/>
                  <a:pt x="16566" y="22686"/>
                </a:cubicBezTo>
                <a:cubicBezTo>
                  <a:pt x="16566" y="22686"/>
                  <a:pt x="16535" y="22626"/>
                  <a:pt x="16535" y="22686"/>
                </a:cubicBezTo>
                <a:close/>
                <a:moveTo>
                  <a:pt x="11221" y="41432"/>
                </a:moveTo>
                <a:cubicBezTo>
                  <a:pt x="11221" y="41432"/>
                  <a:pt x="11221" y="41432"/>
                  <a:pt x="11221" y="41432"/>
                </a:cubicBezTo>
                <a:cubicBezTo>
                  <a:pt x="11252" y="41432"/>
                  <a:pt x="11252" y="41432"/>
                  <a:pt x="11252" y="41432"/>
                </a:cubicBezTo>
                <a:cubicBezTo>
                  <a:pt x="11221" y="41373"/>
                  <a:pt x="11221" y="41432"/>
                  <a:pt x="11221" y="41373"/>
                </a:cubicBezTo>
                <a:cubicBezTo>
                  <a:pt x="11221" y="41373"/>
                  <a:pt x="11221" y="41313"/>
                  <a:pt x="11190" y="41373"/>
                </a:cubicBezTo>
                <a:cubicBezTo>
                  <a:pt x="11190" y="41373"/>
                  <a:pt x="11190" y="41432"/>
                  <a:pt x="11159" y="41432"/>
                </a:cubicBezTo>
                <a:cubicBezTo>
                  <a:pt x="11159" y="41432"/>
                  <a:pt x="11159" y="41492"/>
                  <a:pt x="11159" y="41492"/>
                </a:cubicBezTo>
                <a:cubicBezTo>
                  <a:pt x="11190" y="41492"/>
                  <a:pt x="11190" y="41492"/>
                  <a:pt x="11221" y="41432"/>
                </a:cubicBezTo>
                <a:close/>
                <a:moveTo>
                  <a:pt x="33008" y="65671"/>
                </a:moveTo>
                <a:cubicBezTo>
                  <a:pt x="33008" y="65671"/>
                  <a:pt x="33008" y="65671"/>
                  <a:pt x="32977" y="65671"/>
                </a:cubicBezTo>
                <a:cubicBezTo>
                  <a:pt x="32977" y="65671"/>
                  <a:pt x="32977" y="65671"/>
                  <a:pt x="32977" y="65611"/>
                </a:cubicBezTo>
                <a:cubicBezTo>
                  <a:pt x="32977" y="65611"/>
                  <a:pt x="32946" y="65611"/>
                  <a:pt x="32946" y="65611"/>
                </a:cubicBezTo>
                <a:cubicBezTo>
                  <a:pt x="32946" y="65671"/>
                  <a:pt x="32977" y="65671"/>
                  <a:pt x="32946" y="65671"/>
                </a:cubicBezTo>
                <a:cubicBezTo>
                  <a:pt x="32946" y="65731"/>
                  <a:pt x="32946" y="65731"/>
                  <a:pt x="32977" y="65731"/>
                </a:cubicBezTo>
                <a:cubicBezTo>
                  <a:pt x="32977" y="65731"/>
                  <a:pt x="32977" y="65731"/>
                  <a:pt x="33008" y="65731"/>
                </a:cubicBezTo>
                <a:cubicBezTo>
                  <a:pt x="33008" y="65731"/>
                  <a:pt x="33008" y="65731"/>
                  <a:pt x="33008" y="65731"/>
                </a:cubicBezTo>
                <a:cubicBezTo>
                  <a:pt x="33039" y="65671"/>
                  <a:pt x="33039" y="65671"/>
                  <a:pt x="33008" y="65671"/>
                </a:cubicBezTo>
                <a:close/>
                <a:moveTo>
                  <a:pt x="32852" y="65970"/>
                </a:moveTo>
                <a:cubicBezTo>
                  <a:pt x="32852" y="65970"/>
                  <a:pt x="32852" y="65970"/>
                  <a:pt x="32852" y="65910"/>
                </a:cubicBezTo>
                <a:cubicBezTo>
                  <a:pt x="32852" y="65910"/>
                  <a:pt x="32852" y="65970"/>
                  <a:pt x="32852" y="65970"/>
                </a:cubicBezTo>
                <a:close/>
                <a:moveTo>
                  <a:pt x="32696" y="65611"/>
                </a:moveTo>
                <a:cubicBezTo>
                  <a:pt x="32696" y="65611"/>
                  <a:pt x="32696" y="65611"/>
                  <a:pt x="32696" y="65611"/>
                </a:cubicBezTo>
                <a:cubicBezTo>
                  <a:pt x="32696" y="65671"/>
                  <a:pt x="32696" y="65671"/>
                  <a:pt x="32696" y="65671"/>
                </a:cubicBezTo>
                <a:cubicBezTo>
                  <a:pt x="32696" y="65671"/>
                  <a:pt x="32696" y="65731"/>
                  <a:pt x="32696" y="65731"/>
                </a:cubicBezTo>
                <a:cubicBezTo>
                  <a:pt x="32696" y="65731"/>
                  <a:pt x="32727" y="65731"/>
                  <a:pt x="32727" y="65731"/>
                </a:cubicBezTo>
                <a:cubicBezTo>
                  <a:pt x="32727" y="65671"/>
                  <a:pt x="32727" y="65671"/>
                  <a:pt x="32727" y="65671"/>
                </a:cubicBezTo>
                <a:cubicBezTo>
                  <a:pt x="32727" y="65671"/>
                  <a:pt x="32727" y="65611"/>
                  <a:pt x="32696" y="65611"/>
                </a:cubicBezTo>
                <a:close/>
                <a:moveTo>
                  <a:pt x="33352" y="69791"/>
                </a:moveTo>
                <a:cubicBezTo>
                  <a:pt x="33383" y="69791"/>
                  <a:pt x="33383" y="69791"/>
                  <a:pt x="33383" y="69791"/>
                </a:cubicBezTo>
                <a:cubicBezTo>
                  <a:pt x="33414" y="69791"/>
                  <a:pt x="33414" y="69731"/>
                  <a:pt x="33414" y="69731"/>
                </a:cubicBezTo>
                <a:cubicBezTo>
                  <a:pt x="33414" y="69731"/>
                  <a:pt x="33446" y="69731"/>
                  <a:pt x="33446" y="69731"/>
                </a:cubicBezTo>
                <a:cubicBezTo>
                  <a:pt x="33446" y="69671"/>
                  <a:pt x="33446" y="69611"/>
                  <a:pt x="33414" y="69671"/>
                </a:cubicBezTo>
                <a:cubicBezTo>
                  <a:pt x="33414" y="69671"/>
                  <a:pt x="33414" y="69671"/>
                  <a:pt x="33383" y="69671"/>
                </a:cubicBezTo>
                <a:cubicBezTo>
                  <a:pt x="33383" y="69731"/>
                  <a:pt x="33383" y="69731"/>
                  <a:pt x="33352" y="69731"/>
                </a:cubicBezTo>
                <a:cubicBezTo>
                  <a:pt x="33352" y="69791"/>
                  <a:pt x="33321" y="69791"/>
                  <a:pt x="33321" y="69850"/>
                </a:cubicBezTo>
                <a:cubicBezTo>
                  <a:pt x="33352" y="69850"/>
                  <a:pt x="33352" y="69791"/>
                  <a:pt x="33352" y="69791"/>
                </a:cubicBezTo>
                <a:close/>
                <a:moveTo>
                  <a:pt x="33196" y="68716"/>
                </a:moveTo>
                <a:cubicBezTo>
                  <a:pt x="33196" y="68716"/>
                  <a:pt x="33164" y="68776"/>
                  <a:pt x="33164" y="68776"/>
                </a:cubicBezTo>
                <a:cubicBezTo>
                  <a:pt x="33196" y="68835"/>
                  <a:pt x="33196" y="68835"/>
                  <a:pt x="33196" y="68835"/>
                </a:cubicBezTo>
                <a:cubicBezTo>
                  <a:pt x="33196" y="68835"/>
                  <a:pt x="33196" y="68776"/>
                  <a:pt x="33196" y="68776"/>
                </a:cubicBezTo>
                <a:cubicBezTo>
                  <a:pt x="33196" y="68776"/>
                  <a:pt x="33196" y="68716"/>
                  <a:pt x="33196" y="68716"/>
                </a:cubicBezTo>
                <a:close/>
                <a:moveTo>
                  <a:pt x="32664" y="65611"/>
                </a:moveTo>
                <a:cubicBezTo>
                  <a:pt x="32664" y="65611"/>
                  <a:pt x="32664" y="65552"/>
                  <a:pt x="32664" y="65552"/>
                </a:cubicBezTo>
                <a:cubicBezTo>
                  <a:pt x="32633" y="65552"/>
                  <a:pt x="32664" y="65611"/>
                  <a:pt x="32664" y="65611"/>
                </a:cubicBezTo>
                <a:close/>
                <a:moveTo>
                  <a:pt x="33164" y="68955"/>
                </a:moveTo>
                <a:cubicBezTo>
                  <a:pt x="33164" y="68955"/>
                  <a:pt x="33164" y="68955"/>
                  <a:pt x="33164" y="68955"/>
                </a:cubicBezTo>
                <a:cubicBezTo>
                  <a:pt x="33164" y="68895"/>
                  <a:pt x="33196" y="68895"/>
                  <a:pt x="33196" y="68895"/>
                </a:cubicBezTo>
                <a:cubicBezTo>
                  <a:pt x="33196" y="68895"/>
                  <a:pt x="33196" y="68835"/>
                  <a:pt x="33196" y="68835"/>
                </a:cubicBezTo>
                <a:cubicBezTo>
                  <a:pt x="33164" y="68835"/>
                  <a:pt x="33164" y="68895"/>
                  <a:pt x="33164" y="68895"/>
                </a:cubicBezTo>
                <a:cubicBezTo>
                  <a:pt x="33164" y="68895"/>
                  <a:pt x="33164" y="68895"/>
                  <a:pt x="33164" y="68895"/>
                </a:cubicBezTo>
                <a:cubicBezTo>
                  <a:pt x="33133" y="68895"/>
                  <a:pt x="33133" y="68955"/>
                  <a:pt x="33164" y="68955"/>
                </a:cubicBezTo>
                <a:close/>
                <a:moveTo>
                  <a:pt x="32570" y="65373"/>
                </a:moveTo>
                <a:cubicBezTo>
                  <a:pt x="32539" y="65373"/>
                  <a:pt x="32539" y="65432"/>
                  <a:pt x="32539" y="65432"/>
                </a:cubicBezTo>
                <a:cubicBezTo>
                  <a:pt x="32570" y="65492"/>
                  <a:pt x="32570" y="65432"/>
                  <a:pt x="32570" y="65373"/>
                </a:cubicBezTo>
                <a:close/>
                <a:moveTo>
                  <a:pt x="32508" y="65014"/>
                </a:moveTo>
                <a:cubicBezTo>
                  <a:pt x="32508" y="65014"/>
                  <a:pt x="32477" y="65014"/>
                  <a:pt x="32477" y="65014"/>
                </a:cubicBezTo>
                <a:cubicBezTo>
                  <a:pt x="32477" y="65014"/>
                  <a:pt x="32508" y="65014"/>
                  <a:pt x="32508" y="65014"/>
                </a:cubicBezTo>
                <a:cubicBezTo>
                  <a:pt x="32508" y="65014"/>
                  <a:pt x="32508" y="65074"/>
                  <a:pt x="32508" y="65074"/>
                </a:cubicBezTo>
                <a:cubicBezTo>
                  <a:pt x="32539" y="65014"/>
                  <a:pt x="32539" y="65014"/>
                  <a:pt x="32539" y="64955"/>
                </a:cubicBezTo>
                <a:cubicBezTo>
                  <a:pt x="32539" y="64955"/>
                  <a:pt x="32508" y="65014"/>
                  <a:pt x="32508" y="65014"/>
                </a:cubicBezTo>
                <a:close/>
                <a:moveTo>
                  <a:pt x="32602" y="65492"/>
                </a:moveTo>
                <a:cubicBezTo>
                  <a:pt x="32633" y="65552"/>
                  <a:pt x="32633" y="65552"/>
                  <a:pt x="32633" y="65552"/>
                </a:cubicBezTo>
                <a:cubicBezTo>
                  <a:pt x="32633" y="65552"/>
                  <a:pt x="32633" y="65552"/>
                  <a:pt x="32633" y="65552"/>
                </a:cubicBezTo>
                <a:cubicBezTo>
                  <a:pt x="32664" y="65492"/>
                  <a:pt x="32602" y="65432"/>
                  <a:pt x="32602" y="65492"/>
                </a:cubicBezTo>
                <a:cubicBezTo>
                  <a:pt x="32602" y="65492"/>
                  <a:pt x="32602" y="65492"/>
                  <a:pt x="32602" y="65492"/>
                </a:cubicBezTo>
                <a:close/>
                <a:moveTo>
                  <a:pt x="32570" y="65134"/>
                </a:moveTo>
                <a:cubicBezTo>
                  <a:pt x="32602" y="65134"/>
                  <a:pt x="32602" y="65134"/>
                  <a:pt x="32602" y="65134"/>
                </a:cubicBezTo>
                <a:cubicBezTo>
                  <a:pt x="32602" y="65074"/>
                  <a:pt x="32570" y="65074"/>
                  <a:pt x="32570" y="65134"/>
                </a:cubicBezTo>
                <a:close/>
                <a:moveTo>
                  <a:pt x="32477" y="64955"/>
                </a:moveTo>
                <a:cubicBezTo>
                  <a:pt x="32477" y="64955"/>
                  <a:pt x="32477" y="64955"/>
                  <a:pt x="32477" y="64955"/>
                </a:cubicBezTo>
                <a:cubicBezTo>
                  <a:pt x="32508" y="64955"/>
                  <a:pt x="32508" y="64955"/>
                  <a:pt x="32508" y="64955"/>
                </a:cubicBezTo>
                <a:cubicBezTo>
                  <a:pt x="32539" y="64895"/>
                  <a:pt x="32539" y="64895"/>
                  <a:pt x="32539" y="64835"/>
                </a:cubicBezTo>
                <a:cubicBezTo>
                  <a:pt x="32539" y="64835"/>
                  <a:pt x="32477" y="64895"/>
                  <a:pt x="32477" y="64955"/>
                </a:cubicBezTo>
                <a:close/>
                <a:moveTo>
                  <a:pt x="33008" y="69074"/>
                </a:moveTo>
                <a:cubicBezTo>
                  <a:pt x="33008" y="69134"/>
                  <a:pt x="33008" y="69134"/>
                  <a:pt x="33008" y="69194"/>
                </a:cubicBezTo>
                <a:cubicBezTo>
                  <a:pt x="33008" y="69194"/>
                  <a:pt x="32977" y="69194"/>
                  <a:pt x="32977" y="69194"/>
                </a:cubicBezTo>
                <a:cubicBezTo>
                  <a:pt x="33008" y="69194"/>
                  <a:pt x="33008" y="69194"/>
                  <a:pt x="33008" y="69194"/>
                </a:cubicBezTo>
                <a:cubicBezTo>
                  <a:pt x="33039" y="69194"/>
                  <a:pt x="33039" y="69194"/>
                  <a:pt x="33039" y="69194"/>
                </a:cubicBezTo>
                <a:cubicBezTo>
                  <a:pt x="33039" y="69134"/>
                  <a:pt x="33039" y="69134"/>
                  <a:pt x="33039" y="69074"/>
                </a:cubicBezTo>
                <a:cubicBezTo>
                  <a:pt x="33039" y="69074"/>
                  <a:pt x="33071" y="69074"/>
                  <a:pt x="33039" y="69074"/>
                </a:cubicBezTo>
                <a:cubicBezTo>
                  <a:pt x="33039" y="69014"/>
                  <a:pt x="33008" y="69074"/>
                  <a:pt x="33008" y="69074"/>
                </a:cubicBezTo>
                <a:close/>
                <a:moveTo>
                  <a:pt x="28257" y="112895"/>
                </a:moveTo>
                <a:cubicBezTo>
                  <a:pt x="28257" y="112895"/>
                  <a:pt x="28319" y="112955"/>
                  <a:pt x="28319" y="112895"/>
                </a:cubicBezTo>
                <a:cubicBezTo>
                  <a:pt x="28319" y="112895"/>
                  <a:pt x="28351" y="112776"/>
                  <a:pt x="28319" y="112776"/>
                </a:cubicBezTo>
                <a:cubicBezTo>
                  <a:pt x="28319" y="112716"/>
                  <a:pt x="28288" y="112776"/>
                  <a:pt x="28288" y="112776"/>
                </a:cubicBezTo>
                <a:cubicBezTo>
                  <a:pt x="28288" y="112835"/>
                  <a:pt x="28288" y="112835"/>
                  <a:pt x="28257" y="112835"/>
                </a:cubicBezTo>
                <a:cubicBezTo>
                  <a:pt x="28226" y="112835"/>
                  <a:pt x="28163" y="112835"/>
                  <a:pt x="28194" y="112895"/>
                </a:cubicBezTo>
                <a:cubicBezTo>
                  <a:pt x="28194" y="112955"/>
                  <a:pt x="28226" y="112895"/>
                  <a:pt x="28257" y="112895"/>
                </a:cubicBezTo>
                <a:close/>
                <a:moveTo>
                  <a:pt x="32227" y="69791"/>
                </a:moveTo>
                <a:cubicBezTo>
                  <a:pt x="32195" y="69791"/>
                  <a:pt x="32195" y="69850"/>
                  <a:pt x="32195" y="69850"/>
                </a:cubicBezTo>
                <a:cubicBezTo>
                  <a:pt x="32164" y="69850"/>
                  <a:pt x="32164" y="69850"/>
                  <a:pt x="32164" y="69850"/>
                </a:cubicBezTo>
                <a:cubicBezTo>
                  <a:pt x="32164" y="69850"/>
                  <a:pt x="32164" y="69910"/>
                  <a:pt x="32164" y="69910"/>
                </a:cubicBezTo>
                <a:cubicBezTo>
                  <a:pt x="32133" y="69910"/>
                  <a:pt x="32133" y="69850"/>
                  <a:pt x="32133" y="69850"/>
                </a:cubicBezTo>
                <a:cubicBezTo>
                  <a:pt x="32102" y="69850"/>
                  <a:pt x="32070" y="69850"/>
                  <a:pt x="32070" y="69850"/>
                </a:cubicBezTo>
                <a:cubicBezTo>
                  <a:pt x="32070" y="69850"/>
                  <a:pt x="32102" y="69910"/>
                  <a:pt x="32102" y="69910"/>
                </a:cubicBezTo>
                <a:cubicBezTo>
                  <a:pt x="32133" y="69970"/>
                  <a:pt x="32133" y="69970"/>
                  <a:pt x="32133" y="69970"/>
                </a:cubicBezTo>
                <a:cubicBezTo>
                  <a:pt x="32164" y="69970"/>
                  <a:pt x="32164" y="70029"/>
                  <a:pt x="32195" y="70029"/>
                </a:cubicBezTo>
                <a:cubicBezTo>
                  <a:pt x="32195" y="70089"/>
                  <a:pt x="32195" y="70029"/>
                  <a:pt x="32227" y="70029"/>
                </a:cubicBezTo>
                <a:cubicBezTo>
                  <a:pt x="32227" y="69970"/>
                  <a:pt x="32227" y="69970"/>
                  <a:pt x="32227" y="69970"/>
                </a:cubicBezTo>
                <a:cubicBezTo>
                  <a:pt x="32258" y="69970"/>
                  <a:pt x="32258" y="69970"/>
                  <a:pt x="32258" y="69910"/>
                </a:cubicBezTo>
                <a:cubicBezTo>
                  <a:pt x="32258" y="69910"/>
                  <a:pt x="32258" y="69910"/>
                  <a:pt x="32258" y="69850"/>
                </a:cubicBezTo>
                <a:cubicBezTo>
                  <a:pt x="32258" y="69850"/>
                  <a:pt x="32258" y="69791"/>
                  <a:pt x="32227" y="69791"/>
                </a:cubicBezTo>
                <a:close/>
                <a:moveTo>
                  <a:pt x="32946" y="65194"/>
                </a:moveTo>
                <a:cubicBezTo>
                  <a:pt x="32946" y="65194"/>
                  <a:pt x="32946" y="65253"/>
                  <a:pt x="32946" y="65313"/>
                </a:cubicBezTo>
                <a:cubicBezTo>
                  <a:pt x="32946" y="65313"/>
                  <a:pt x="32977" y="65313"/>
                  <a:pt x="32977" y="65313"/>
                </a:cubicBezTo>
                <a:cubicBezTo>
                  <a:pt x="32977" y="65313"/>
                  <a:pt x="33008" y="65373"/>
                  <a:pt x="33008" y="65313"/>
                </a:cubicBezTo>
                <a:cubicBezTo>
                  <a:pt x="33008" y="65313"/>
                  <a:pt x="32977" y="65253"/>
                  <a:pt x="32977" y="65253"/>
                </a:cubicBezTo>
                <a:cubicBezTo>
                  <a:pt x="32977" y="65253"/>
                  <a:pt x="32977" y="65194"/>
                  <a:pt x="32946" y="65194"/>
                </a:cubicBezTo>
                <a:close/>
                <a:moveTo>
                  <a:pt x="33289" y="70089"/>
                </a:moveTo>
                <a:cubicBezTo>
                  <a:pt x="33289" y="70089"/>
                  <a:pt x="33289" y="70029"/>
                  <a:pt x="33289" y="70029"/>
                </a:cubicBezTo>
                <a:cubicBezTo>
                  <a:pt x="33289" y="70029"/>
                  <a:pt x="33258" y="70029"/>
                  <a:pt x="33258" y="70029"/>
                </a:cubicBezTo>
                <a:cubicBezTo>
                  <a:pt x="33227" y="70029"/>
                  <a:pt x="33196" y="70029"/>
                  <a:pt x="33164" y="70029"/>
                </a:cubicBezTo>
                <a:cubicBezTo>
                  <a:pt x="33133" y="70029"/>
                  <a:pt x="33102" y="70089"/>
                  <a:pt x="33102" y="70089"/>
                </a:cubicBezTo>
                <a:cubicBezTo>
                  <a:pt x="33071" y="70089"/>
                  <a:pt x="33039" y="70029"/>
                  <a:pt x="33039" y="70089"/>
                </a:cubicBezTo>
                <a:cubicBezTo>
                  <a:pt x="33071" y="70149"/>
                  <a:pt x="33071" y="70149"/>
                  <a:pt x="33071" y="70208"/>
                </a:cubicBezTo>
                <a:cubicBezTo>
                  <a:pt x="33102" y="70208"/>
                  <a:pt x="33102" y="70208"/>
                  <a:pt x="33102" y="70268"/>
                </a:cubicBezTo>
                <a:cubicBezTo>
                  <a:pt x="33102" y="70328"/>
                  <a:pt x="33102" y="70388"/>
                  <a:pt x="33102" y="70388"/>
                </a:cubicBezTo>
                <a:cubicBezTo>
                  <a:pt x="33071" y="70447"/>
                  <a:pt x="33071" y="70447"/>
                  <a:pt x="33071" y="70447"/>
                </a:cubicBezTo>
                <a:cubicBezTo>
                  <a:pt x="33039" y="70447"/>
                  <a:pt x="33039" y="70447"/>
                  <a:pt x="33039" y="70447"/>
                </a:cubicBezTo>
                <a:cubicBezTo>
                  <a:pt x="33008" y="70507"/>
                  <a:pt x="33008" y="70507"/>
                  <a:pt x="32977" y="70507"/>
                </a:cubicBezTo>
                <a:cubicBezTo>
                  <a:pt x="32946" y="70507"/>
                  <a:pt x="32946" y="70507"/>
                  <a:pt x="32946" y="70567"/>
                </a:cubicBezTo>
                <a:cubicBezTo>
                  <a:pt x="32946" y="70567"/>
                  <a:pt x="32977" y="70567"/>
                  <a:pt x="32977" y="70567"/>
                </a:cubicBezTo>
                <a:cubicBezTo>
                  <a:pt x="33008" y="70567"/>
                  <a:pt x="33039" y="70567"/>
                  <a:pt x="33071" y="70567"/>
                </a:cubicBezTo>
                <a:cubicBezTo>
                  <a:pt x="33102" y="70567"/>
                  <a:pt x="33133" y="70567"/>
                  <a:pt x="33164" y="70567"/>
                </a:cubicBezTo>
                <a:cubicBezTo>
                  <a:pt x="33196" y="70567"/>
                  <a:pt x="33196" y="70567"/>
                  <a:pt x="33227" y="70507"/>
                </a:cubicBezTo>
                <a:cubicBezTo>
                  <a:pt x="33258" y="70507"/>
                  <a:pt x="33258" y="70447"/>
                  <a:pt x="33258" y="70388"/>
                </a:cubicBezTo>
                <a:cubicBezTo>
                  <a:pt x="33258" y="70388"/>
                  <a:pt x="33258" y="70328"/>
                  <a:pt x="33258" y="70328"/>
                </a:cubicBezTo>
                <a:cubicBezTo>
                  <a:pt x="33258" y="70328"/>
                  <a:pt x="33258" y="70268"/>
                  <a:pt x="33258" y="70268"/>
                </a:cubicBezTo>
                <a:cubicBezTo>
                  <a:pt x="33258" y="70208"/>
                  <a:pt x="33258" y="70149"/>
                  <a:pt x="33289" y="70089"/>
                </a:cubicBezTo>
                <a:close/>
                <a:moveTo>
                  <a:pt x="33071" y="66328"/>
                </a:moveTo>
                <a:cubicBezTo>
                  <a:pt x="33071" y="66328"/>
                  <a:pt x="33071" y="66328"/>
                  <a:pt x="33039" y="66268"/>
                </a:cubicBezTo>
                <a:cubicBezTo>
                  <a:pt x="33039" y="66268"/>
                  <a:pt x="33039" y="66268"/>
                  <a:pt x="33039" y="66208"/>
                </a:cubicBezTo>
                <a:cubicBezTo>
                  <a:pt x="33039" y="66208"/>
                  <a:pt x="33039" y="66208"/>
                  <a:pt x="33039" y="66208"/>
                </a:cubicBezTo>
                <a:cubicBezTo>
                  <a:pt x="33008" y="66149"/>
                  <a:pt x="32977" y="66149"/>
                  <a:pt x="32977" y="66208"/>
                </a:cubicBezTo>
                <a:cubicBezTo>
                  <a:pt x="32977" y="66268"/>
                  <a:pt x="32977" y="66268"/>
                  <a:pt x="32977" y="66268"/>
                </a:cubicBezTo>
                <a:cubicBezTo>
                  <a:pt x="33008" y="66328"/>
                  <a:pt x="33008" y="66328"/>
                  <a:pt x="32977" y="66388"/>
                </a:cubicBezTo>
                <a:cubicBezTo>
                  <a:pt x="32977" y="66388"/>
                  <a:pt x="33008" y="66447"/>
                  <a:pt x="33008" y="66447"/>
                </a:cubicBezTo>
                <a:cubicBezTo>
                  <a:pt x="33008" y="66447"/>
                  <a:pt x="33008" y="66507"/>
                  <a:pt x="33008" y="66507"/>
                </a:cubicBezTo>
                <a:cubicBezTo>
                  <a:pt x="33039" y="66507"/>
                  <a:pt x="33039" y="66447"/>
                  <a:pt x="33039" y="66447"/>
                </a:cubicBezTo>
                <a:cubicBezTo>
                  <a:pt x="33039" y="66447"/>
                  <a:pt x="33071" y="66447"/>
                  <a:pt x="33071" y="66388"/>
                </a:cubicBezTo>
                <a:cubicBezTo>
                  <a:pt x="33071" y="66388"/>
                  <a:pt x="33071" y="66388"/>
                  <a:pt x="33071" y="66328"/>
                </a:cubicBezTo>
                <a:close/>
                <a:moveTo>
                  <a:pt x="33196" y="66507"/>
                </a:moveTo>
                <a:cubicBezTo>
                  <a:pt x="33196" y="66507"/>
                  <a:pt x="33196" y="66507"/>
                  <a:pt x="33196" y="66507"/>
                </a:cubicBezTo>
                <a:cubicBezTo>
                  <a:pt x="33196" y="66507"/>
                  <a:pt x="33196" y="66507"/>
                  <a:pt x="33196" y="66507"/>
                </a:cubicBezTo>
                <a:cubicBezTo>
                  <a:pt x="33196" y="66447"/>
                  <a:pt x="33196" y="66447"/>
                  <a:pt x="33196" y="66447"/>
                </a:cubicBezTo>
                <a:cubicBezTo>
                  <a:pt x="33164" y="66447"/>
                  <a:pt x="33164" y="66388"/>
                  <a:pt x="33164" y="66447"/>
                </a:cubicBezTo>
                <a:cubicBezTo>
                  <a:pt x="33164" y="66447"/>
                  <a:pt x="33133" y="66507"/>
                  <a:pt x="33133" y="66507"/>
                </a:cubicBezTo>
                <a:cubicBezTo>
                  <a:pt x="33133" y="66507"/>
                  <a:pt x="33164" y="66507"/>
                  <a:pt x="33164" y="66507"/>
                </a:cubicBezTo>
                <a:cubicBezTo>
                  <a:pt x="33164" y="66507"/>
                  <a:pt x="33196" y="66567"/>
                  <a:pt x="33196" y="66507"/>
                </a:cubicBezTo>
                <a:close/>
                <a:moveTo>
                  <a:pt x="33196" y="68537"/>
                </a:moveTo>
                <a:cubicBezTo>
                  <a:pt x="33227" y="68597"/>
                  <a:pt x="33227" y="68537"/>
                  <a:pt x="33227" y="68537"/>
                </a:cubicBezTo>
                <a:cubicBezTo>
                  <a:pt x="33196" y="68477"/>
                  <a:pt x="33196" y="68537"/>
                  <a:pt x="33196" y="68537"/>
                </a:cubicBezTo>
                <a:close/>
                <a:moveTo>
                  <a:pt x="33196" y="67223"/>
                </a:moveTo>
                <a:cubicBezTo>
                  <a:pt x="33196" y="67283"/>
                  <a:pt x="33227" y="67283"/>
                  <a:pt x="33227" y="67343"/>
                </a:cubicBezTo>
                <a:cubicBezTo>
                  <a:pt x="33227" y="67343"/>
                  <a:pt x="33227" y="67343"/>
                  <a:pt x="33227" y="67402"/>
                </a:cubicBezTo>
                <a:cubicBezTo>
                  <a:pt x="33227" y="67402"/>
                  <a:pt x="33258" y="67402"/>
                  <a:pt x="33258" y="67402"/>
                </a:cubicBezTo>
                <a:cubicBezTo>
                  <a:pt x="33258" y="67462"/>
                  <a:pt x="33258" y="67462"/>
                  <a:pt x="33258" y="67462"/>
                </a:cubicBezTo>
                <a:cubicBezTo>
                  <a:pt x="33258" y="67522"/>
                  <a:pt x="33258" y="67462"/>
                  <a:pt x="33289" y="67462"/>
                </a:cubicBezTo>
                <a:cubicBezTo>
                  <a:pt x="33289" y="67462"/>
                  <a:pt x="33289" y="67462"/>
                  <a:pt x="33321" y="67522"/>
                </a:cubicBezTo>
                <a:cubicBezTo>
                  <a:pt x="33321" y="67522"/>
                  <a:pt x="33321" y="67522"/>
                  <a:pt x="33321" y="67522"/>
                </a:cubicBezTo>
                <a:cubicBezTo>
                  <a:pt x="33352" y="67522"/>
                  <a:pt x="33352" y="67462"/>
                  <a:pt x="33352" y="67402"/>
                </a:cubicBezTo>
                <a:cubicBezTo>
                  <a:pt x="33321" y="67402"/>
                  <a:pt x="33321" y="67343"/>
                  <a:pt x="33289" y="67343"/>
                </a:cubicBezTo>
                <a:cubicBezTo>
                  <a:pt x="33289" y="67283"/>
                  <a:pt x="33321" y="67283"/>
                  <a:pt x="33321" y="67283"/>
                </a:cubicBezTo>
                <a:cubicBezTo>
                  <a:pt x="33321" y="67223"/>
                  <a:pt x="33289" y="67283"/>
                  <a:pt x="33289" y="67223"/>
                </a:cubicBezTo>
                <a:cubicBezTo>
                  <a:pt x="33258" y="67223"/>
                  <a:pt x="33258" y="67223"/>
                  <a:pt x="33227" y="67164"/>
                </a:cubicBezTo>
                <a:cubicBezTo>
                  <a:pt x="33227" y="67164"/>
                  <a:pt x="33196" y="67223"/>
                  <a:pt x="33196" y="67223"/>
                </a:cubicBezTo>
                <a:close/>
                <a:moveTo>
                  <a:pt x="33133" y="66746"/>
                </a:moveTo>
                <a:cubicBezTo>
                  <a:pt x="33102" y="66746"/>
                  <a:pt x="33102" y="66686"/>
                  <a:pt x="33102" y="66686"/>
                </a:cubicBezTo>
                <a:cubicBezTo>
                  <a:pt x="33102" y="66686"/>
                  <a:pt x="33102" y="66746"/>
                  <a:pt x="33102" y="66746"/>
                </a:cubicBezTo>
                <a:cubicBezTo>
                  <a:pt x="33102" y="66746"/>
                  <a:pt x="33102" y="66805"/>
                  <a:pt x="33102" y="66805"/>
                </a:cubicBezTo>
                <a:cubicBezTo>
                  <a:pt x="33102" y="66865"/>
                  <a:pt x="33102" y="66865"/>
                  <a:pt x="33102" y="66865"/>
                </a:cubicBezTo>
                <a:cubicBezTo>
                  <a:pt x="33102" y="66865"/>
                  <a:pt x="33102" y="66865"/>
                  <a:pt x="33102" y="66925"/>
                </a:cubicBezTo>
                <a:cubicBezTo>
                  <a:pt x="33102" y="66925"/>
                  <a:pt x="33133" y="66925"/>
                  <a:pt x="33133" y="66985"/>
                </a:cubicBezTo>
                <a:cubicBezTo>
                  <a:pt x="33133" y="66985"/>
                  <a:pt x="33133" y="67044"/>
                  <a:pt x="33133" y="67044"/>
                </a:cubicBezTo>
                <a:cubicBezTo>
                  <a:pt x="33164" y="67044"/>
                  <a:pt x="33164" y="67044"/>
                  <a:pt x="33164" y="67044"/>
                </a:cubicBezTo>
                <a:cubicBezTo>
                  <a:pt x="33164" y="66985"/>
                  <a:pt x="33164" y="66985"/>
                  <a:pt x="33164" y="66985"/>
                </a:cubicBezTo>
                <a:cubicBezTo>
                  <a:pt x="33164" y="66925"/>
                  <a:pt x="33164" y="66925"/>
                  <a:pt x="33164" y="66925"/>
                </a:cubicBezTo>
                <a:cubicBezTo>
                  <a:pt x="33164" y="66865"/>
                  <a:pt x="33164" y="66865"/>
                  <a:pt x="33164" y="66805"/>
                </a:cubicBezTo>
                <a:cubicBezTo>
                  <a:pt x="33164" y="66805"/>
                  <a:pt x="33164" y="66805"/>
                  <a:pt x="33133" y="66746"/>
                </a:cubicBezTo>
                <a:cubicBezTo>
                  <a:pt x="33133" y="66746"/>
                  <a:pt x="33133" y="66746"/>
                  <a:pt x="33133" y="66746"/>
                </a:cubicBezTo>
                <a:close/>
                <a:moveTo>
                  <a:pt x="33289" y="66149"/>
                </a:moveTo>
                <a:cubicBezTo>
                  <a:pt x="33289" y="66149"/>
                  <a:pt x="33258" y="66149"/>
                  <a:pt x="33258" y="66149"/>
                </a:cubicBezTo>
                <a:cubicBezTo>
                  <a:pt x="33258" y="66149"/>
                  <a:pt x="33258" y="66208"/>
                  <a:pt x="33258" y="66208"/>
                </a:cubicBezTo>
                <a:cubicBezTo>
                  <a:pt x="33289" y="66149"/>
                  <a:pt x="33289" y="66149"/>
                  <a:pt x="33289" y="66149"/>
                </a:cubicBezTo>
                <a:close/>
                <a:moveTo>
                  <a:pt x="33258" y="68477"/>
                </a:moveTo>
                <a:cubicBezTo>
                  <a:pt x="33258" y="68417"/>
                  <a:pt x="33258" y="68417"/>
                  <a:pt x="33258" y="68358"/>
                </a:cubicBezTo>
                <a:cubicBezTo>
                  <a:pt x="33258" y="68358"/>
                  <a:pt x="33258" y="68298"/>
                  <a:pt x="33258" y="68238"/>
                </a:cubicBezTo>
                <a:cubicBezTo>
                  <a:pt x="33227" y="68238"/>
                  <a:pt x="33196" y="68358"/>
                  <a:pt x="33196" y="68417"/>
                </a:cubicBezTo>
                <a:cubicBezTo>
                  <a:pt x="33196" y="68417"/>
                  <a:pt x="33196" y="68417"/>
                  <a:pt x="33196" y="68417"/>
                </a:cubicBezTo>
                <a:cubicBezTo>
                  <a:pt x="33227" y="68417"/>
                  <a:pt x="33227" y="68417"/>
                  <a:pt x="33227" y="68477"/>
                </a:cubicBezTo>
                <a:cubicBezTo>
                  <a:pt x="33227" y="68477"/>
                  <a:pt x="33227" y="68477"/>
                  <a:pt x="33258" y="68477"/>
                </a:cubicBezTo>
                <a:close/>
                <a:moveTo>
                  <a:pt x="35196" y="39522"/>
                </a:moveTo>
                <a:cubicBezTo>
                  <a:pt x="35165" y="39582"/>
                  <a:pt x="35196" y="39582"/>
                  <a:pt x="35196" y="39582"/>
                </a:cubicBezTo>
                <a:cubicBezTo>
                  <a:pt x="35227" y="39582"/>
                  <a:pt x="35227" y="39582"/>
                  <a:pt x="35227" y="39522"/>
                </a:cubicBezTo>
                <a:cubicBezTo>
                  <a:pt x="35259" y="39522"/>
                  <a:pt x="35196" y="39522"/>
                  <a:pt x="35196" y="39522"/>
                </a:cubicBezTo>
                <a:close/>
                <a:moveTo>
                  <a:pt x="53107" y="35044"/>
                </a:moveTo>
                <a:cubicBezTo>
                  <a:pt x="53107" y="35044"/>
                  <a:pt x="53107" y="35104"/>
                  <a:pt x="53107" y="35164"/>
                </a:cubicBezTo>
                <a:cubicBezTo>
                  <a:pt x="53107" y="35164"/>
                  <a:pt x="53138" y="35223"/>
                  <a:pt x="53138" y="35223"/>
                </a:cubicBezTo>
                <a:cubicBezTo>
                  <a:pt x="53170" y="35223"/>
                  <a:pt x="53170" y="35283"/>
                  <a:pt x="53201" y="35223"/>
                </a:cubicBezTo>
                <a:cubicBezTo>
                  <a:pt x="53201" y="35223"/>
                  <a:pt x="53201" y="35164"/>
                  <a:pt x="53201" y="35164"/>
                </a:cubicBezTo>
                <a:cubicBezTo>
                  <a:pt x="53201" y="35164"/>
                  <a:pt x="53201" y="35104"/>
                  <a:pt x="53201" y="35104"/>
                </a:cubicBezTo>
                <a:cubicBezTo>
                  <a:pt x="53170" y="35104"/>
                  <a:pt x="53170" y="35104"/>
                  <a:pt x="53170" y="35044"/>
                </a:cubicBezTo>
                <a:cubicBezTo>
                  <a:pt x="53170" y="35044"/>
                  <a:pt x="53170" y="35044"/>
                  <a:pt x="53170" y="35044"/>
                </a:cubicBezTo>
                <a:cubicBezTo>
                  <a:pt x="53170" y="34925"/>
                  <a:pt x="53107" y="34925"/>
                  <a:pt x="53107" y="35044"/>
                </a:cubicBezTo>
                <a:close/>
                <a:moveTo>
                  <a:pt x="53420" y="37313"/>
                </a:moveTo>
                <a:cubicBezTo>
                  <a:pt x="53420" y="37313"/>
                  <a:pt x="53420" y="37313"/>
                  <a:pt x="53420" y="37313"/>
                </a:cubicBezTo>
                <a:cubicBezTo>
                  <a:pt x="53451" y="37373"/>
                  <a:pt x="53420" y="37373"/>
                  <a:pt x="53451" y="37373"/>
                </a:cubicBezTo>
                <a:cubicBezTo>
                  <a:pt x="53451" y="37373"/>
                  <a:pt x="53482" y="37313"/>
                  <a:pt x="53482" y="37313"/>
                </a:cubicBezTo>
                <a:cubicBezTo>
                  <a:pt x="53513" y="37313"/>
                  <a:pt x="53545" y="37313"/>
                  <a:pt x="53545" y="37253"/>
                </a:cubicBezTo>
                <a:cubicBezTo>
                  <a:pt x="53576" y="37253"/>
                  <a:pt x="53545" y="37194"/>
                  <a:pt x="53513" y="37194"/>
                </a:cubicBezTo>
                <a:cubicBezTo>
                  <a:pt x="53482" y="37194"/>
                  <a:pt x="53482" y="37194"/>
                  <a:pt x="53482" y="37134"/>
                </a:cubicBezTo>
                <a:cubicBezTo>
                  <a:pt x="53482" y="37134"/>
                  <a:pt x="53451" y="37074"/>
                  <a:pt x="53420" y="37134"/>
                </a:cubicBezTo>
                <a:cubicBezTo>
                  <a:pt x="53420" y="37134"/>
                  <a:pt x="53420" y="37134"/>
                  <a:pt x="53388" y="37134"/>
                </a:cubicBezTo>
                <a:cubicBezTo>
                  <a:pt x="53388" y="37134"/>
                  <a:pt x="53388" y="37134"/>
                  <a:pt x="53388" y="37194"/>
                </a:cubicBezTo>
                <a:cubicBezTo>
                  <a:pt x="53388" y="37253"/>
                  <a:pt x="53388" y="37253"/>
                  <a:pt x="53420" y="37313"/>
                </a:cubicBezTo>
                <a:close/>
                <a:moveTo>
                  <a:pt x="54107" y="40716"/>
                </a:moveTo>
                <a:cubicBezTo>
                  <a:pt x="54107" y="40716"/>
                  <a:pt x="54139" y="40656"/>
                  <a:pt x="54107" y="40656"/>
                </a:cubicBezTo>
                <a:cubicBezTo>
                  <a:pt x="54107" y="40656"/>
                  <a:pt x="54076" y="40716"/>
                  <a:pt x="54107" y="40716"/>
                </a:cubicBezTo>
                <a:close/>
                <a:moveTo>
                  <a:pt x="52951" y="33313"/>
                </a:moveTo>
                <a:cubicBezTo>
                  <a:pt x="52951" y="33313"/>
                  <a:pt x="52951" y="33313"/>
                  <a:pt x="52982" y="33313"/>
                </a:cubicBezTo>
                <a:cubicBezTo>
                  <a:pt x="52982" y="33373"/>
                  <a:pt x="52982" y="33313"/>
                  <a:pt x="53013" y="33313"/>
                </a:cubicBezTo>
                <a:cubicBezTo>
                  <a:pt x="53013" y="33373"/>
                  <a:pt x="52982" y="33373"/>
                  <a:pt x="52951" y="33432"/>
                </a:cubicBezTo>
                <a:cubicBezTo>
                  <a:pt x="52951" y="33432"/>
                  <a:pt x="52951" y="33432"/>
                  <a:pt x="52951" y="33432"/>
                </a:cubicBezTo>
                <a:cubicBezTo>
                  <a:pt x="52982" y="33432"/>
                  <a:pt x="52982" y="33432"/>
                  <a:pt x="52982" y="33432"/>
                </a:cubicBezTo>
                <a:cubicBezTo>
                  <a:pt x="52982" y="33432"/>
                  <a:pt x="52982" y="33432"/>
                  <a:pt x="52982" y="33492"/>
                </a:cubicBezTo>
                <a:cubicBezTo>
                  <a:pt x="52982" y="33492"/>
                  <a:pt x="53013" y="33492"/>
                  <a:pt x="53013" y="33492"/>
                </a:cubicBezTo>
                <a:cubicBezTo>
                  <a:pt x="53013" y="33492"/>
                  <a:pt x="53013" y="33492"/>
                  <a:pt x="53013" y="33492"/>
                </a:cubicBezTo>
                <a:cubicBezTo>
                  <a:pt x="52982" y="33492"/>
                  <a:pt x="52982" y="33492"/>
                  <a:pt x="52982" y="33492"/>
                </a:cubicBezTo>
                <a:cubicBezTo>
                  <a:pt x="52982" y="33492"/>
                  <a:pt x="52951" y="33492"/>
                  <a:pt x="52951" y="33552"/>
                </a:cubicBezTo>
                <a:cubicBezTo>
                  <a:pt x="52920" y="33611"/>
                  <a:pt x="52982" y="33552"/>
                  <a:pt x="52982" y="33611"/>
                </a:cubicBezTo>
                <a:cubicBezTo>
                  <a:pt x="52982" y="33611"/>
                  <a:pt x="52982" y="33611"/>
                  <a:pt x="52982" y="33611"/>
                </a:cubicBezTo>
                <a:cubicBezTo>
                  <a:pt x="52951" y="33611"/>
                  <a:pt x="52982" y="33671"/>
                  <a:pt x="52982" y="33671"/>
                </a:cubicBezTo>
                <a:cubicBezTo>
                  <a:pt x="52951" y="33731"/>
                  <a:pt x="52951" y="33671"/>
                  <a:pt x="52951" y="33671"/>
                </a:cubicBezTo>
                <a:cubicBezTo>
                  <a:pt x="52920" y="33731"/>
                  <a:pt x="52951" y="33731"/>
                  <a:pt x="52951" y="33731"/>
                </a:cubicBezTo>
                <a:cubicBezTo>
                  <a:pt x="52951" y="33791"/>
                  <a:pt x="52920" y="33731"/>
                  <a:pt x="52888" y="33731"/>
                </a:cubicBezTo>
                <a:cubicBezTo>
                  <a:pt x="52888" y="33791"/>
                  <a:pt x="52888" y="33791"/>
                  <a:pt x="52888" y="33791"/>
                </a:cubicBezTo>
                <a:cubicBezTo>
                  <a:pt x="52920" y="33850"/>
                  <a:pt x="52920" y="33850"/>
                  <a:pt x="52920" y="33850"/>
                </a:cubicBezTo>
                <a:cubicBezTo>
                  <a:pt x="52920" y="33850"/>
                  <a:pt x="52888" y="33850"/>
                  <a:pt x="52888" y="33850"/>
                </a:cubicBezTo>
                <a:cubicBezTo>
                  <a:pt x="52857" y="33910"/>
                  <a:pt x="52888" y="33910"/>
                  <a:pt x="52888" y="33910"/>
                </a:cubicBezTo>
                <a:cubicBezTo>
                  <a:pt x="52920" y="33910"/>
                  <a:pt x="52920" y="33970"/>
                  <a:pt x="52888" y="33970"/>
                </a:cubicBezTo>
                <a:cubicBezTo>
                  <a:pt x="52888" y="33970"/>
                  <a:pt x="52888" y="33970"/>
                  <a:pt x="52888" y="33970"/>
                </a:cubicBezTo>
                <a:cubicBezTo>
                  <a:pt x="52888" y="33970"/>
                  <a:pt x="52857" y="33970"/>
                  <a:pt x="52857" y="33970"/>
                </a:cubicBezTo>
                <a:cubicBezTo>
                  <a:pt x="52857" y="33970"/>
                  <a:pt x="52826" y="33970"/>
                  <a:pt x="52826" y="33970"/>
                </a:cubicBezTo>
                <a:cubicBezTo>
                  <a:pt x="52826" y="33970"/>
                  <a:pt x="52763" y="34029"/>
                  <a:pt x="52794" y="34029"/>
                </a:cubicBezTo>
                <a:cubicBezTo>
                  <a:pt x="52826" y="34029"/>
                  <a:pt x="52857" y="34029"/>
                  <a:pt x="52857" y="34029"/>
                </a:cubicBezTo>
                <a:cubicBezTo>
                  <a:pt x="52857" y="34029"/>
                  <a:pt x="52888" y="34029"/>
                  <a:pt x="52888" y="34029"/>
                </a:cubicBezTo>
                <a:cubicBezTo>
                  <a:pt x="52888" y="34029"/>
                  <a:pt x="52857" y="34029"/>
                  <a:pt x="52888" y="34089"/>
                </a:cubicBezTo>
                <a:cubicBezTo>
                  <a:pt x="52888" y="34089"/>
                  <a:pt x="52888" y="34089"/>
                  <a:pt x="52888" y="34149"/>
                </a:cubicBezTo>
                <a:cubicBezTo>
                  <a:pt x="52920" y="34149"/>
                  <a:pt x="52920" y="34208"/>
                  <a:pt x="52951" y="34149"/>
                </a:cubicBezTo>
                <a:cubicBezTo>
                  <a:pt x="52982" y="34149"/>
                  <a:pt x="52982" y="34208"/>
                  <a:pt x="53013" y="34208"/>
                </a:cubicBezTo>
                <a:cubicBezTo>
                  <a:pt x="53013" y="34208"/>
                  <a:pt x="53013" y="34149"/>
                  <a:pt x="53045" y="34149"/>
                </a:cubicBezTo>
                <a:cubicBezTo>
                  <a:pt x="53045" y="34149"/>
                  <a:pt x="53045" y="34149"/>
                  <a:pt x="53045" y="34149"/>
                </a:cubicBezTo>
                <a:cubicBezTo>
                  <a:pt x="53076" y="34149"/>
                  <a:pt x="53076" y="34089"/>
                  <a:pt x="53076" y="34089"/>
                </a:cubicBezTo>
                <a:cubicBezTo>
                  <a:pt x="53107" y="34029"/>
                  <a:pt x="53107" y="34029"/>
                  <a:pt x="53138" y="34029"/>
                </a:cubicBezTo>
                <a:cubicBezTo>
                  <a:pt x="53138" y="34029"/>
                  <a:pt x="53138" y="33970"/>
                  <a:pt x="53170" y="33970"/>
                </a:cubicBezTo>
                <a:cubicBezTo>
                  <a:pt x="53170" y="33970"/>
                  <a:pt x="53138" y="33910"/>
                  <a:pt x="53170" y="33910"/>
                </a:cubicBezTo>
                <a:cubicBezTo>
                  <a:pt x="53170" y="33910"/>
                  <a:pt x="53170" y="33910"/>
                  <a:pt x="53170" y="33970"/>
                </a:cubicBezTo>
                <a:cubicBezTo>
                  <a:pt x="53170" y="33970"/>
                  <a:pt x="53170" y="33970"/>
                  <a:pt x="53170" y="34029"/>
                </a:cubicBezTo>
                <a:cubicBezTo>
                  <a:pt x="53170" y="34029"/>
                  <a:pt x="53201" y="33970"/>
                  <a:pt x="53201" y="34029"/>
                </a:cubicBezTo>
                <a:cubicBezTo>
                  <a:pt x="53201" y="34029"/>
                  <a:pt x="53170" y="34029"/>
                  <a:pt x="53170" y="34029"/>
                </a:cubicBezTo>
                <a:cubicBezTo>
                  <a:pt x="53138" y="34029"/>
                  <a:pt x="53138" y="34089"/>
                  <a:pt x="53107" y="34089"/>
                </a:cubicBezTo>
                <a:cubicBezTo>
                  <a:pt x="53076" y="34149"/>
                  <a:pt x="53076" y="34149"/>
                  <a:pt x="53076" y="34208"/>
                </a:cubicBezTo>
                <a:cubicBezTo>
                  <a:pt x="53076" y="34208"/>
                  <a:pt x="53076" y="34208"/>
                  <a:pt x="53045" y="34268"/>
                </a:cubicBezTo>
                <a:cubicBezTo>
                  <a:pt x="53045" y="34268"/>
                  <a:pt x="53045" y="34328"/>
                  <a:pt x="53045" y="34388"/>
                </a:cubicBezTo>
                <a:cubicBezTo>
                  <a:pt x="53045" y="34388"/>
                  <a:pt x="53045" y="34388"/>
                  <a:pt x="53045" y="34447"/>
                </a:cubicBezTo>
                <a:cubicBezTo>
                  <a:pt x="53013" y="34507"/>
                  <a:pt x="53045" y="34507"/>
                  <a:pt x="53045" y="34567"/>
                </a:cubicBezTo>
                <a:cubicBezTo>
                  <a:pt x="53013" y="34626"/>
                  <a:pt x="53013" y="34626"/>
                  <a:pt x="53013" y="34626"/>
                </a:cubicBezTo>
                <a:cubicBezTo>
                  <a:pt x="52982" y="34626"/>
                  <a:pt x="53013" y="34686"/>
                  <a:pt x="53013" y="34686"/>
                </a:cubicBezTo>
                <a:cubicBezTo>
                  <a:pt x="53013" y="34686"/>
                  <a:pt x="52982" y="34686"/>
                  <a:pt x="52982" y="34746"/>
                </a:cubicBezTo>
                <a:cubicBezTo>
                  <a:pt x="52982" y="34746"/>
                  <a:pt x="52982" y="34746"/>
                  <a:pt x="52982" y="34746"/>
                </a:cubicBezTo>
                <a:cubicBezTo>
                  <a:pt x="53013" y="34805"/>
                  <a:pt x="52951" y="34865"/>
                  <a:pt x="52982" y="34925"/>
                </a:cubicBezTo>
                <a:cubicBezTo>
                  <a:pt x="53013" y="34925"/>
                  <a:pt x="53045" y="34865"/>
                  <a:pt x="53045" y="34865"/>
                </a:cubicBezTo>
                <a:cubicBezTo>
                  <a:pt x="53045" y="34925"/>
                  <a:pt x="53045" y="34925"/>
                  <a:pt x="53013" y="34925"/>
                </a:cubicBezTo>
                <a:cubicBezTo>
                  <a:pt x="53013" y="34985"/>
                  <a:pt x="52982" y="34985"/>
                  <a:pt x="52982" y="35044"/>
                </a:cubicBezTo>
                <a:cubicBezTo>
                  <a:pt x="52951" y="35104"/>
                  <a:pt x="52982" y="35164"/>
                  <a:pt x="52982" y="35164"/>
                </a:cubicBezTo>
                <a:cubicBezTo>
                  <a:pt x="52982" y="35223"/>
                  <a:pt x="52951" y="35223"/>
                  <a:pt x="52951" y="35283"/>
                </a:cubicBezTo>
                <a:cubicBezTo>
                  <a:pt x="52920" y="35343"/>
                  <a:pt x="52951" y="35343"/>
                  <a:pt x="52982" y="35343"/>
                </a:cubicBezTo>
                <a:cubicBezTo>
                  <a:pt x="53013" y="35343"/>
                  <a:pt x="53045" y="35402"/>
                  <a:pt x="53045" y="35283"/>
                </a:cubicBezTo>
                <a:cubicBezTo>
                  <a:pt x="53045" y="35283"/>
                  <a:pt x="53013" y="35223"/>
                  <a:pt x="53045" y="35164"/>
                </a:cubicBezTo>
                <a:cubicBezTo>
                  <a:pt x="53045" y="35164"/>
                  <a:pt x="53045" y="35164"/>
                  <a:pt x="53045" y="35104"/>
                </a:cubicBezTo>
                <a:cubicBezTo>
                  <a:pt x="53076" y="35104"/>
                  <a:pt x="53045" y="35104"/>
                  <a:pt x="53045" y="35044"/>
                </a:cubicBezTo>
                <a:cubicBezTo>
                  <a:pt x="53045" y="35044"/>
                  <a:pt x="53045" y="34985"/>
                  <a:pt x="53076" y="34985"/>
                </a:cubicBezTo>
                <a:cubicBezTo>
                  <a:pt x="53076" y="34925"/>
                  <a:pt x="53107" y="34925"/>
                  <a:pt x="53107" y="34925"/>
                </a:cubicBezTo>
                <a:cubicBezTo>
                  <a:pt x="53138" y="34865"/>
                  <a:pt x="53107" y="34865"/>
                  <a:pt x="53107" y="34865"/>
                </a:cubicBezTo>
                <a:cubicBezTo>
                  <a:pt x="53107" y="34805"/>
                  <a:pt x="53107" y="34805"/>
                  <a:pt x="53107" y="34805"/>
                </a:cubicBezTo>
                <a:cubicBezTo>
                  <a:pt x="53076" y="34746"/>
                  <a:pt x="53076" y="34746"/>
                  <a:pt x="53076" y="34746"/>
                </a:cubicBezTo>
                <a:cubicBezTo>
                  <a:pt x="53076" y="34686"/>
                  <a:pt x="53107" y="34686"/>
                  <a:pt x="53107" y="34626"/>
                </a:cubicBezTo>
                <a:cubicBezTo>
                  <a:pt x="53138" y="34626"/>
                  <a:pt x="53138" y="34567"/>
                  <a:pt x="53170" y="34567"/>
                </a:cubicBezTo>
                <a:cubicBezTo>
                  <a:pt x="53170" y="34567"/>
                  <a:pt x="53138" y="34567"/>
                  <a:pt x="53138" y="34626"/>
                </a:cubicBezTo>
                <a:cubicBezTo>
                  <a:pt x="53138" y="34626"/>
                  <a:pt x="53138" y="34626"/>
                  <a:pt x="53138" y="34626"/>
                </a:cubicBezTo>
                <a:cubicBezTo>
                  <a:pt x="53138" y="34686"/>
                  <a:pt x="53107" y="34686"/>
                  <a:pt x="53107" y="34686"/>
                </a:cubicBezTo>
                <a:cubicBezTo>
                  <a:pt x="53107" y="34746"/>
                  <a:pt x="53107" y="34746"/>
                  <a:pt x="53107" y="34746"/>
                </a:cubicBezTo>
                <a:cubicBezTo>
                  <a:pt x="53107" y="34746"/>
                  <a:pt x="53107" y="34746"/>
                  <a:pt x="53138" y="34805"/>
                </a:cubicBezTo>
                <a:cubicBezTo>
                  <a:pt x="53138" y="34805"/>
                  <a:pt x="53138" y="34805"/>
                  <a:pt x="53138" y="34805"/>
                </a:cubicBezTo>
                <a:cubicBezTo>
                  <a:pt x="53138" y="34865"/>
                  <a:pt x="53138" y="34865"/>
                  <a:pt x="53138" y="34805"/>
                </a:cubicBezTo>
                <a:cubicBezTo>
                  <a:pt x="53170" y="34805"/>
                  <a:pt x="53138" y="34746"/>
                  <a:pt x="53170" y="34746"/>
                </a:cubicBezTo>
                <a:cubicBezTo>
                  <a:pt x="53170" y="34746"/>
                  <a:pt x="53201" y="34746"/>
                  <a:pt x="53201" y="34805"/>
                </a:cubicBezTo>
                <a:cubicBezTo>
                  <a:pt x="53201" y="34805"/>
                  <a:pt x="53201" y="34805"/>
                  <a:pt x="53201" y="34805"/>
                </a:cubicBezTo>
                <a:cubicBezTo>
                  <a:pt x="53232" y="34865"/>
                  <a:pt x="53232" y="34805"/>
                  <a:pt x="53232" y="34805"/>
                </a:cubicBezTo>
                <a:cubicBezTo>
                  <a:pt x="53232" y="34805"/>
                  <a:pt x="53263" y="34805"/>
                  <a:pt x="53263" y="34805"/>
                </a:cubicBezTo>
                <a:cubicBezTo>
                  <a:pt x="53263" y="34746"/>
                  <a:pt x="53263" y="34686"/>
                  <a:pt x="53263" y="34626"/>
                </a:cubicBezTo>
                <a:cubicBezTo>
                  <a:pt x="53263" y="34626"/>
                  <a:pt x="53295" y="34626"/>
                  <a:pt x="53295" y="34567"/>
                </a:cubicBezTo>
                <a:cubicBezTo>
                  <a:pt x="53295" y="34567"/>
                  <a:pt x="53295" y="34507"/>
                  <a:pt x="53295" y="34507"/>
                </a:cubicBezTo>
                <a:cubicBezTo>
                  <a:pt x="53326" y="34507"/>
                  <a:pt x="53326" y="34626"/>
                  <a:pt x="53326" y="34626"/>
                </a:cubicBezTo>
                <a:cubicBezTo>
                  <a:pt x="53326" y="34686"/>
                  <a:pt x="53357" y="34746"/>
                  <a:pt x="53357" y="34746"/>
                </a:cubicBezTo>
                <a:cubicBezTo>
                  <a:pt x="53357" y="34746"/>
                  <a:pt x="53326" y="34746"/>
                  <a:pt x="53326" y="34746"/>
                </a:cubicBezTo>
                <a:cubicBezTo>
                  <a:pt x="53326" y="34746"/>
                  <a:pt x="53295" y="34746"/>
                  <a:pt x="53295" y="34746"/>
                </a:cubicBezTo>
                <a:cubicBezTo>
                  <a:pt x="53263" y="34746"/>
                  <a:pt x="53295" y="34805"/>
                  <a:pt x="53295" y="34805"/>
                </a:cubicBezTo>
                <a:cubicBezTo>
                  <a:pt x="53295" y="34865"/>
                  <a:pt x="53295" y="34925"/>
                  <a:pt x="53263" y="34925"/>
                </a:cubicBezTo>
                <a:cubicBezTo>
                  <a:pt x="53263" y="34985"/>
                  <a:pt x="53263" y="34985"/>
                  <a:pt x="53295" y="35044"/>
                </a:cubicBezTo>
                <a:cubicBezTo>
                  <a:pt x="53295" y="35044"/>
                  <a:pt x="53295" y="35044"/>
                  <a:pt x="53295" y="35044"/>
                </a:cubicBezTo>
                <a:cubicBezTo>
                  <a:pt x="53326" y="35044"/>
                  <a:pt x="53326" y="35044"/>
                  <a:pt x="53326" y="35044"/>
                </a:cubicBezTo>
                <a:cubicBezTo>
                  <a:pt x="53357" y="35104"/>
                  <a:pt x="53357" y="35164"/>
                  <a:pt x="53357" y="35164"/>
                </a:cubicBezTo>
                <a:cubicBezTo>
                  <a:pt x="53326" y="35223"/>
                  <a:pt x="53357" y="35283"/>
                  <a:pt x="53326" y="35343"/>
                </a:cubicBezTo>
                <a:cubicBezTo>
                  <a:pt x="53326" y="35343"/>
                  <a:pt x="53295" y="35402"/>
                  <a:pt x="53295" y="35402"/>
                </a:cubicBezTo>
                <a:cubicBezTo>
                  <a:pt x="53263" y="35462"/>
                  <a:pt x="53232" y="35522"/>
                  <a:pt x="53232" y="35582"/>
                </a:cubicBezTo>
                <a:cubicBezTo>
                  <a:pt x="53232" y="35582"/>
                  <a:pt x="53232" y="35701"/>
                  <a:pt x="53201" y="35701"/>
                </a:cubicBezTo>
                <a:cubicBezTo>
                  <a:pt x="53201" y="35701"/>
                  <a:pt x="53170" y="35641"/>
                  <a:pt x="53170" y="35701"/>
                </a:cubicBezTo>
                <a:cubicBezTo>
                  <a:pt x="53138" y="35761"/>
                  <a:pt x="53170" y="35761"/>
                  <a:pt x="53201" y="35820"/>
                </a:cubicBezTo>
                <a:cubicBezTo>
                  <a:pt x="53201" y="35820"/>
                  <a:pt x="53232" y="35880"/>
                  <a:pt x="53232" y="35880"/>
                </a:cubicBezTo>
                <a:cubicBezTo>
                  <a:pt x="53232" y="35940"/>
                  <a:pt x="53232" y="36000"/>
                  <a:pt x="53263" y="36000"/>
                </a:cubicBezTo>
                <a:cubicBezTo>
                  <a:pt x="53295" y="36000"/>
                  <a:pt x="53263" y="35940"/>
                  <a:pt x="53263" y="35880"/>
                </a:cubicBezTo>
                <a:cubicBezTo>
                  <a:pt x="53232" y="35820"/>
                  <a:pt x="53295" y="35761"/>
                  <a:pt x="53326" y="35820"/>
                </a:cubicBezTo>
                <a:cubicBezTo>
                  <a:pt x="53326" y="35820"/>
                  <a:pt x="53357" y="35820"/>
                  <a:pt x="53357" y="35880"/>
                </a:cubicBezTo>
                <a:cubicBezTo>
                  <a:pt x="53357" y="35880"/>
                  <a:pt x="53357" y="35880"/>
                  <a:pt x="53388" y="35880"/>
                </a:cubicBezTo>
                <a:cubicBezTo>
                  <a:pt x="53388" y="35940"/>
                  <a:pt x="53420" y="35940"/>
                  <a:pt x="53420" y="35940"/>
                </a:cubicBezTo>
                <a:cubicBezTo>
                  <a:pt x="53451" y="35940"/>
                  <a:pt x="53451" y="35940"/>
                  <a:pt x="53451" y="35940"/>
                </a:cubicBezTo>
                <a:cubicBezTo>
                  <a:pt x="53451" y="35880"/>
                  <a:pt x="53451" y="35880"/>
                  <a:pt x="53451" y="35880"/>
                </a:cubicBezTo>
                <a:cubicBezTo>
                  <a:pt x="53482" y="35820"/>
                  <a:pt x="53420" y="35820"/>
                  <a:pt x="53420" y="35820"/>
                </a:cubicBezTo>
                <a:cubicBezTo>
                  <a:pt x="53420" y="35761"/>
                  <a:pt x="53420" y="35761"/>
                  <a:pt x="53420" y="35761"/>
                </a:cubicBezTo>
                <a:cubicBezTo>
                  <a:pt x="53451" y="35701"/>
                  <a:pt x="53451" y="35761"/>
                  <a:pt x="53451" y="35761"/>
                </a:cubicBezTo>
                <a:cubicBezTo>
                  <a:pt x="53482" y="35761"/>
                  <a:pt x="53482" y="35761"/>
                  <a:pt x="53513" y="35820"/>
                </a:cubicBezTo>
                <a:cubicBezTo>
                  <a:pt x="53513" y="35820"/>
                  <a:pt x="53513" y="35880"/>
                  <a:pt x="53545" y="35880"/>
                </a:cubicBezTo>
                <a:cubicBezTo>
                  <a:pt x="53545" y="35880"/>
                  <a:pt x="53545" y="35820"/>
                  <a:pt x="53576" y="35880"/>
                </a:cubicBezTo>
                <a:cubicBezTo>
                  <a:pt x="53576" y="35880"/>
                  <a:pt x="53576" y="35880"/>
                  <a:pt x="53607" y="35880"/>
                </a:cubicBezTo>
                <a:cubicBezTo>
                  <a:pt x="53607" y="35880"/>
                  <a:pt x="53607" y="35820"/>
                  <a:pt x="53607" y="35820"/>
                </a:cubicBezTo>
                <a:cubicBezTo>
                  <a:pt x="53638" y="35820"/>
                  <a:pt x="53638" y="35820"/>
                  <a:pt x="53670" y="35820"/>
                </a:cubicBezTo>
                <a:cubicBezTo>
                  <a:pt x="53670" y="35761"/>
                  <a:pt x="53670" y="35761"/>
                  <a:pt x="53670" y="35761"/>
                </a:cubicBezTo>
                <a:cubicBezTo>
                  <a:pt x="53701" y="35701"/>
                  <a:pt x="53701" y="35701"/>
                  <a:pt x="53701" y="35701"/>
                </a:cubicBezTo>
                <a:cubicBezTo>
                  <a:pt x="53732" y="35701"/>
                  <a:pt x="53732" y="35701"/>
                  <a:pt x="53732" y="35701"/>
                </a:cubicBezTo>
                <a:cubicBezTo>
                  <a:pt x="53732" y="35641"/>
                  <a:pt x="53764" y="35641"/>
                  <a:pt x="53795" y="35641"/>
                </a:cubicBezTo>
                <a:cubicBezTo>
                  <a:pt x="53795" y="35641"/>
                  <a:pt x="53889" y="35641"/>
                  <a:pt x="53889" y="35641"/>
                </a:cubicBezTo>
                <a:cubicBezTo>
                  <a:pt x="53857" y="35701"/>
                  <a:pt x="53857" y="35701"/>
                  <a:pt x="53857" y="35701"/>
                </a:cubicBezTo>
                <a:cubicBezTo>
                  <a:pt x="53826" y="35701"/>
                  <a:pt x="53826" y="35701"/>
                  <a:pt x="53826" y="35701"/>
                </a:cubicBezTo>
                <a:cubicBezTo>
                  <a:pt x="53826" y="35701"/>
                  <a:pt x="53826" y="35701"/>
                  <a:pt x="53826" y="35701"/>
                </a:cubicBezTo>
                <a:cubicBezTo>
                  <a:pt x="53795" y="35701"/>
                  <a:pt x="53826" y="35701"/>
                  <a:pt x="53795" y="35761"/>
                </a:cubicBezTo>
                <a:cubicBezTo>
                  <a:pt x="53795" y="35761"/>
                  <a:pt x="53795" y="35820"/>
                  <a:pt x="53764" y="35820"/>
                </a:cubicBezTo>
                <a:cubicBezTo>
                  <a:pt x="53764" y="35880"/>
                  <a:pt x="53764" y="35940"/>
                  <a:pt x="53732" y="35940"/>
                </a:cubicBezTo>
                <a:cubicBezTo>
                  <a:pt x="53732" y="36000"/>
                  <a:pt x="53701" y="36000"/>
                  <a:pt x="53701" y="36059"/>
                </a:cubicBezTo>
                <a:cubicBezTo>
                  <a:pt x="53701" y="36119"/>
                  <a:pt x="53732" y="36179"/>
                  <a:pt x="53732" y="36179"/>
                </a:cubicBezTo>
                <a:cubicBezTo>
                  <a:pt x="53764" y="36238"/>
                  <a:pt x="53764" y="36298"/>
                  <a:pt x="53795" y="36358"/>
                </a:cubicBezTo>
                <a:cubicBezTo>
                  <a:pt x="53795" y="36358"/>
                  <a:pt x="53795" y="36358"/>
                  <a:pt x="53826" y="36358"/>
                </a:cubicBezTo>
                <a:cubicBezTo>
                  <a:pt x="53826" y="36358"/>
                  <a:pt x="53826" y="36417"/>
                  <a:pt x="53826" y="36417"/>
                </a:cubicBezTo>
                <a:cubicBezTo>
                  <a:pt x="53826" y="36417"/>
                  <a:pt x="53826" y="36417"/>
                  <a:pt x="53857" y="36417"/>
                </a:cubicBezTo>
                <a:cubicBezTo>
                  <a:pt x="53857" y="36417"/>
                  <a:pt x="53857" y="36417"/>
                  <a:pt x="53857" y="36477"/>
                </a:cubicBezTo>
                <a:cubicBezTo>
                  <a:pt x="53857" y="36537"/>
                  <a:pt x="53889" y="36537"/>
                  <a:pt x="53889" y="36477"/>
                </a:cubicBezTo>
                <a:cubicBezTo>
                  <a:pt x="53920" y="36477"/>
                  <a:pt x="53920" y="36477"/>
                  <a:pt x="53920" y="36417"/>
                </a:cubicBezTo>
                <a:cubicBezTo>
                  <a:pt x="53920" y="36417"/>
                  <a:pt x="53920" y="36417"/>
                  <a:pt x="53920" y="36417"/>
                </a:cubicBezTo>
                <a:cubicBezTo>
                  <a:pt x="53951" y="36417"/>
                  <a:pt x="53951" y="36358"/>
                  <a:pt x="53951" y="36358"/>
                </a:cubicBezTo>
                <a:cubicBezTo>
                  <a:pt x="53951" y="36358"/>
                  <a:pt x="53951" y="36417"/>
                  <a:pt x="53951" y="36417"/>
                </a:cubicBezTo>
                <a:cubicBezTo>
                  <a:pt x="53982" y="36417"/>
                  <a:pt x="53951" y="36477"/>
                  <a:pt x="53951" y="36477"/>
                </a:cubicBezTo>
                <a:cubicBezTo>
                  <a:pt x="53951" y="36477"/>
                  <a:pt x="53920" y="36477"/>
                  <a:pt x="53920" y="36537"/>
                </a:cubicBezTo>
                <a:cubicBezTo>
                  <a:pt x="53920" y="36537"/>
                  <a:pt x="53951" y="36537"/>
                  <a:pt x="53951" y="36537"/>
                </a:cubicBezTo>
                <a:cubicBezTo>
                  <a:pt x="53951" y="36597"/>
                  <a:pt x="53951" y="36597"/>
                  <a:pt x="53920" y="36597"/>
                </a:cubicBezTo>
                <a:cubicBezTo>
                  <a:pt x="53920" y="36597"/>
                  <a:pt x="53920" y="36597"/>
                  <a:pt x="53920" y="36656"/>
                </a:cubicBezTo>
                <a:cubicBezTo>
                  <a:pt x="53920" y="36656"/>
                  <a:pt x="53889" y="36716"/>
                  <a:pt x="53920" y="36716"/>
                </a:cubicBezTo>
                <a:cubicBezTo>
                  <a:pt x="53920" y="36776"/>
                  <a:pt x="53951" y="36776"/>
                  <a:pt x="53951" y="36835"/>
                </a:cubicBezTo>
                <a:cubicBezTo>
                  <a:pt x="53951" y="36895"/>
                  <a:pt x="53920" y="36895"/>
                  <a:pt x="53889" y="36955"/>
                </a:cubicBezTo>
                <a:cubicBezTo>
                  <a:pt x="53857" y="37014"/>
                  <a:pt x="53920" y="37134"/>
                  <a:pt x="53951" y="37194"/>
                </a:cubicBezTo>
                <a:cubicBezTo>
                  <a:pt x="53951" y="37194"/>
                  <a:pt x="53982" y="37194"/>
                  <a:pt x="53982" y="37194"/>
                </a:cubicBezTo>
                <a:cubicBezTo>
                  <a:pt x="53982" y="37253"/>
                  <a:pt x="53951" y="37194"/>
                  <a:pt x="53951" y="37194"/>
                </a:cubicBezTo>
                <a:cubicBezTo>
                  <a:pt x="53920" y="37194"/>
                  <a:pt x="53920" y="37194"/>
                  <a:pt x="53889" y="37134"/>
                </a:cubicBezTo>
                <a:cubicBezTo>
                  <a:pt x="53889" y="37134"/>
                  <a:pt x="53857" y="37134"/>
                  <a:pt x="53857" y="37134"/>
                </a:cubicBezTo>
                <a:cubicBezTo>
                  <a:pt x="53857" y="37194"/>
                  <a:pt x="53889" y="37194"/>
                  <a:pt x="53889" y="37194"/>
                </a:cubicBezTo>
                <a:cubicBezTo>
                  <a:pt x="53889" y="37253"/>
                  <a:pt x="53889" y="37253"/>
                  <a:pt x="53857" y="37253"/>
                </a:cubicBezTo>
                <a:cubicBezTo>
                  <a:pt x="53857" y="37253"/>
                  <a:pt x="53857" y="37253"/>
                  <a:pt x="53826" y="37253"/>
                </a:cubicBezTo>
                <a:cubicBezTo>
                  <a:pt x="53826" y="37253"/>
                  <a:pt x="53795" y="37194"/>
                  <a:pt x="53764" y="37194"/>
                </a:cubicBezTo>
                <a:cubicBezTo>
                  <a:pt x="53732" y="37194"/>
                  <a:pt x="53732" y="37253"/>
                  <a:pt x="53701" y="37253"/>
                </a:cubicBezTo>
                <a:cubicBezTo>
                  <a:pt x="53701" y="37253"/>
                  <a:pt x="53670" y="37253"/>
                  <a:pt x="53670" y="37253"/>
                </a:cubicBezTo>
                <a:cubicBezTo>
                  <a:pt x="53670" y="37253"/>
                  <a:pt x="53638" y="37194"/>
                  <a:pt x="53638" y="37194"/>
                </a:cubicBezTo>
                <a:cubicBezTo>
                  <a:pt x="53607" y="37194"/>
                  <a:pt x="53607" y="37253"/>
                  <a:pt x="53607" y="37253"/>
                </a:cubicBezTo>
                <a:cubicBezTo>
                  <a:pt x="53607" y="37253"/>
                  <a:pt x="53576" y="37253"/>
                  <a:pt x="53576" y="37253"/>
                </a:cubicBezTo>
                <a:cubicBezTo>
                  <a:pt x="53545" y="37313"/>
                  <a:pt x="53545" y="37313"/>
                  <a:pt x="53513" y="37313"/>
                </a:cubicBezTo>
                <a:cubicBezTo>
                  <a:pt x="53482" y="37373"/>
                  <a:pt x="53482" y="37373"/>
                  <a:pt x="53482" y="37432"/>
                </a:cubicBezTo>
                <a:cubicBezTo>
                  <a:pt x="53451" y="37492"/>
                  <a:pt x="53420" y="37552"/>
                  <a:pt x="53388" y="37611"/>
                </a:cubicBezTo>
                <a:cubicBezTo>
                  <a:pt x="53388" y="37611"/>
                  <a:pt x="53388" y="37611"/>
                  <a:pt x="53388" y="37611"/>
                </a:cubicBezTo>
                <a:cubicBezTo>
                  <a:pt x="53357" y="37611"/>
                  <a:pt x="53357" y="37611"/>
                  <a:pt x="53357" y="37611"/>
                </a:cubicBezTo>
                <a:cubicBezTo>
                  <a:pt x="53326" y="37611"/>
                  <a:pt x="53326" y="37671"/>
                  <a:pt x="53326" y="37671"/>
                </a:cubicBezTo>
                <a:cubicBezTo>
                  <a:pt x="53295" y="37731"/>
                  <a:pt x="53326" y="37731"/>
                  <a:pt x="53357" y="37731"/>
                </a:cubicBezTo>
                <a:cubicBezTo>
                  <a:pt x="53388" y="37731"/>
                  <a:pt x="53388" y="37671"/>
                  <a:pt x="53388" y="37671"/>
                </a:cubicBezTo>
                <a:cubicBezTo>
                  <a:pt x="53388" y="37671"/>
                  <a:pt x="53420" y="37671"/>
                  <a:pt x="53420" y="37611"/>
                </a:cubicBezTo>
                <a:cubicBezTo>
                  <a:pt x="53451" y="37611"/>
                  <a:pt x="53451" y="37611"/>
                  <a:pt x="53482" y="37611"/>
                </a:cubicBezTo>
                <a:cubicBezTo>
                  <a:pt x="53513" y="37611"/>
                  <a:pt x="53513" y="37611"/>
                  <a:pt x="53513" y="37611"/>
                </a:cubicBezTo>
                <a:cubicBezTo>
                  <a:pt x="53513" y="37552"/>
                  <a:pt x="53545" y="37552"/>
                  <a:pt x="53545" y="37552"/>
                </a:cubicBezTo>
                <a:cubicBezTo>
                  <a:pt x="53545" y="37611"/>
                  <a:pt x="53513" y="37671"/>
                  <a:pt x="53545" y="37731"/>
                </a:cubicBezTo>
                <a:cubicBezTo>
                  <a:pt x="53545" y="37731"/>
                  <a:pt x="53545" y="37731"/>
                  <a:pt x="53545" y="37731"/>
                </a:cubicBezTo>
                <a:cubicBezTo>
                  <a:pt x="53576" y="37791"/>
                  <a:pt x="53513" y="37910"/>
                  <a:pt x="53545" y="37910"/>
                </a:cubicBezTo>
                <a:cubicBezTo>
                  <a:pt x="53576" y="37910"/>
                  <a:pt x="53576" y="37850"/>
                  <a:pt x="53576" y="37910"/>
                </a:cubicBezTo>
                <a:cubicBezTo>
                  <a:pt x="53576" y="37910"/>
                  <a:pt x="53576" y="37970"/>
                  <a:pt x="53576" y="37970"/>
                </a:cubicBezTo>
                <a:cubicBezTo>
                  <a:pt x="53576" y="38029"/>
                  <a:pt x="53576" y="38029"/>
                  <a:pt x="53576" y="38089"/>
                </a:cubicBezTo>
                <a:cubicBezTo>
                  <a:pt x="53545" y="38149"/>
                  <a:pt x="53513" y="38149"/>
                  <a:pt x="53482" y="38208"/>
                </a:cubicBezTo>
                <a:cubicBezTo>
                  <a:pt x="53482" y="38208"/>
                  <a:pt x="53451" y="38268"/>
                  <a:pt x="53451" y="38268"/>
                </a:cubicBezTo>
                <a:cubicBezTo>
                  <a:pt x="53420" y="38268"/>
                  <a:pt x="53420" y="38268"/>
                  <a:pt x="53388" y="38268"/>
                </a:cubicBezTo>
                <a:cubicBezTo>
                  <a:pt x="53357" y="38268"/>
                  <a:pt x="53357" y="38328"/>
                  <a:pt x="53326" y="38328"/>
                </a:cubicBezTo>
                <a:cubicBezTo>
                  <a:pt x="53295" y="38388"/>
                  <a:pt x="53295" y="38388"/>
                  <a:pt x="53263" y="38388"/>
                </a:cubicBezTo>
                <a:cubicBezTo>
                  <a:pt x="53232" y="38388"/>
                  <a:pt x="53232" y="38388"/>
                  <a:pt x="53232" y="38388"/>
                </a:cubicBezTo>
                <a:cubicBezTo>
                  <a:pt x="53201" y="38388"/>
                  <a:pt x="53201" y="38447"/>
                  <a:pt x="53201" y="38447"/>
                </a:cubicBezTo>
                <a:cubicBezTo>
                  <a:pt x="53170" y="38507"/>
                  <a:pt x="53138" y="38447"/>
                  <a:pt x="53107" y="38447"/>
                </a:cubicBezTo>
                <a:cubicBezTo>
                  <a:pt x="53107" y="38447"/>
                  <a:pt x="53107" y="38507"/>
                  <a:pt x="53107" y="38507"/>
                </a:cubicBezTo>
                <a:cubicBezTo>
                  <a:pt x="53107" y="38507"/>
                  <a:pt x="53107" y="38507"/>
                  <a:pt x="53107" y="38507"/>
                </a:cubicBezTo>
                <a:cubicBezTo>
                  <a:pt x="53138" y="38567"/>
                  <a:pt x="53138" y="38567"/>
                  <a:pt x="53138" y="38567"/>
                </a:cubicBezTo>
                <a:cubicBezTo>
                  <a:pt x="53138" y="38567"/>
                  <a:pt x="53138" y="38567"/>
                  <a:pt x="53170" y="38567"/>
                </a:cubicBezTo>
                <a:cubicBezTo>
                  <a:pt x="53170" y="38567"/>
                  <a:pt x="53201" y="38626"/>
                  <a:pt x="53170" y="38626"/>
                </a:cubicBezTo>
                <a:cubicBezTo>
                  <a:pt x="53170" y="38686"/>
                  <a:pt x="53138" y="38686"/>
                  <a:pt x="53138" y="38686"/>
                </a:cubicBezTo>
                <a:cubicBezTo>
                  <a:pt x="53138" y="38746"/>
                  <a:pt x="53170" y="38686"/>
                  <a:pt x="53170" y="38686"/>
                </a:cubicBezTo>
                <a:cubicBezTo>
                  <a:pt x="53201" y="38686"/>
                  <a:pt x="53201" y="38686"/>
                  <a:pt x="53201" y="38686"/>
                </a:cubicBezTo>
                <a:cubicBezTo>
                  <a:pt x="53232" y="38686"/>
                  <a:pt x="53232" y="38626"/>
                  <a:pt x="53232" y="38626"/>
                </a:cubicBezTo>
                <a:cubicBezTo>
                  <a:pt x="53232" y="38626"/>
                  <a:pt x="53232" y="38626"/>
                  <a:pt x="53232" y="38626"/>
                </a:cubicBezTo>
                <a:cubicBezTo>
                  <a:pt x="53263" y="38626"/>
                  <a:pt x="53263" y="38626"/>
                  <a:pt x="53295" y="38626"/>
                </a:cubicBezTo>
                <a:cubicBezTo>
                  <a:pt x="53295" y="38686"/>
                  <a:pt x="53232" y="38746"/>
                  <a:pt x="53232" y="38746"/>
                </a:cubicBezTo>
                <a:cubicBezTo>
                  <a:pt x="53201" y="38746"/>
                  <a:pt x="53201" y="38686"/>
                  <a:pt x="53201" y="38746"/>
                </a:cubicBezTo>
                <a:cubicBezTo>
                  <a:pt x="53201" y="38805"/>
                  <a:pt x="53201" y="38805"/>
                  <a:pt x="53232" y="38805"/>
                </a:cubicBezTo>
                <a:cubicBezTo>
                  <a:pt x="53263" y="38805"/>
                  <a:pt x="53263" y="38805"/>
                  <a:pt x="53295" y="38746"/>
                </a:cubicBezTo>
                <a:cubicBezTo>
                  <a:pt x="53326" y="38686"/>
                  <a:pt x="53357" y="38686"/>
                  <a:pt x="53388" y="38686"/>
                </a:cubicBezTo>
                <a:cubicBezTo>
                  <a:pt x="53420" y="38686"/>
                  <a:pt x="53388" y="38626"/>
                  <a:pt x="53420" y="38626"/>
                </a:cubicBezTo>
                <a:cubicBezTo>
                  <a:pt x="53420" y="38567"/>
                  <a:pt x="53451" y="38626"/>
                  <a:pt x="53451" y="38626"/>
                </a:cubicBezTo>
                <a:cubicBezTo>
                  <a:pt x="53482" y="38626"/>
                  <a:pt x="53482" y="38626"/>
                  <a:pt x="53482" y="38686"/>
                </a:cubicBezTo>
                <a:cubicBezTo>
                  <a:pt x="53482" y="38686"/>
                  <a:pt x="53482" y="38686"/>
                  <a:pt x="53513" y="38686"/>
                </a:cubicBezTo>
                <a:cubicBezTo>
                  <a:pt x="53513" y="38686"/>
                  <a:pt x="53513" y="38686"/>
                  <a:pt x="53513" y="38686"/>
                </a:cubicBezTo>
                <a:cubicBezTo>
                  <a:pt x="53545" y="38746"/>
                  <a:pt x="53513" y="38746"/>
                  <a:pt x="53482" y="38746"/>
                </a:cubicBezTo>
                <a:cubicBezTo>
                  <a:pt x="53482" y="38746"/>
                  <a:pt x="53482" y="38746"/>
                  <a:pt x="53482" y="38805"/>
                </a:cubicBezTo>
                <a:cubicBezTo>
                  <a:pt x="53482" y="38805"/>
                  <a:pt x="53482" y="38805"/>
                  <a:pt x="53482" y="38805"/>
                </a:cubicBezTo>
                <a:cubicBezTo>
                  <a:pt x="53513" y="38865"/>
                  <a:pt x="53545" y="38805"/>
                  <a:pt x="53545" y="38805"/>
                </a:cubicBezTo>
                <a:cubicBezTo>
                  <a:pt x="53576" y="38805"/>
                  <a:pt x="53576" y="38805"/>
                  <a:pt x="53607" y="38805"/>
                </a:cubicBezTo>
                <a:cubicBezTo>
                  <a:pt x="53607" y="38805"/>
                  <a:pt x="53607" y="38805"/>
                  <a:pt x="53638" y="38805"/>
                </a:cubicBezTo>
                <a:cubicBezTo>
                  <a:pt x="53670" y="38746"/>
                  <a:pt x="53670" y="38805"/>
                  <a:pt x="53701" y="38805"/>
                </a:cubicBezTo>
                <a:cubicBezTo>
                  <a:pt x="53701" y="38865"/>
                  <a:pt x="53701" y="38865"/>
                  <a:pt x="53732" y="38925"/>
                </a:cubicBezTo>
                <a:cubicBezTo>
                  <a:pt x="53732" y="38925"/>
                  <a:pt x="53764" y="38985"/>
                  <a:pt x="53764" y="38985"/>
                </a:cubicBezTo>
                <a:cubicBezTo>
                  <a:pt x="53764" y="38985"/>
                  <a:pt x="53795" y="38925"/>
                  <a:pt x="53795" y="38925"/>
                </a:cubicBezTo>
                <a:cubicBezTo>
                  <a:pt x="53826" y="38925"/>
                  <a:pt x="53857" y="38925"/>
                  <a:pt x="53857" y="38925"/>
                </a:cubicBezTo>
                <a:cubicBezTo>
                  <a:pt x="53889" y="38925"/>
                  <a:pt x="53889" y="38865"/>
                  <a:pt x="53920" y="38865"/>
                </a:cubicBezTo>
                <a:cubicBezTo>
                  <a:pt x="53920" y="38805"/>
                  <a:pt x="53951" y="38805"/>
                  <a:pt x="53982" y="38805"/>
                </a:cubicBezTo>
                <a:cubicBezTo>
                  <a:pt x="53982" y="38805"/>
                  <a:pt x="53982" y="38805"/>
                  <a:pt x="54014" y="38805"/>
                </a:cubicBezTo>
                <a:cubicBezTo>
                  <a:pt x="54014" y="38805"/>
                  <a:pt x="54045" y="38805"/>
                  <a:pt x="54045" y="38805"/>
                </a:cubicBezTo>
                <a:cubicBezTo>
                  <a:pt x="54107" y="38746"/>
                  <a:pt x="54107" y="38686"/>
                  <a:pt x="54139" y="38686"/>
                </a:cubicBezTo>
                <a:cubicBezTo>
                  <a:pt x="54139" y="38686"/>
                  <a:pt x="54107" y="38746"/>
                  <a:pt x="54076" y="38746"/>
                </a:cubicBezTo>
                <a:cubicBezTo>
                  <a:pt x="54076" y="38805"/>
                  <a:pt x="54076" y="38805"/>
                  <a:pt x="54045" y="38805"/>
                </a:cubicBezTo>
                <a:cubicBezTo>
                  <a:pt x="54045" y="38865"/>
                  <a:pt x="54014" y="38865"/>
                  <a:pt x="54014" y="38925"/>
                </a:cubicBezTo>
                <a:cubicBezTo>
                  <a:pt x="53982" y="38985"/>
                  <a:pt x="53951" y="38985"/>
                  <a:pt x="53951" y="39104"/>
                </a:cubicBezTo>
                <a:cubicBezTo>
                  <a:pt x="53951" y="39164"/>
                  <a:pt x="53920" y="39164"/>
                  <a:pt x="53889" y="39164"/>
                </a:cubicBezTo>
                <a:cubicBezTo>
                  <a:pt x="53857" y="39164"/>
                  <a:pt x="53826" y="39164"/>
                  <a:pt x="53795" y="39104"/>
                </a:cubicBezTo>
                <a:cubicBezTo>
                  <a:pt x="53795" y="39104"/>
                  <a:pt x="53764" y="39104"/>
                  <a:pt x="53732" y="39104"/>
                </a:cubicBezTo>
                <a:cubicBezTo>
                  <a:pt x="53732" y="39104"/>
                  <a:pt x="53732" y="39104"/>
                  <a:pt x="53732" y="39104"/>
                </a:cubicBezTo>
                <a:cubicBezTo>
                  <a:pt x="53701" y="39104"/>
                  <a:pt x="53701" y="39104"/>
                  <a:pt x="53701" y="39104"/>
                </a:cubicBezTo>
                <a:cubicBezTo>
                  <a:pt x="53670" y="39104"/>
                  <a:pt x="53670" y="39104"/>
                  <a:pt x="53670" y="39104"/>
                </a:cubicBezTo>
                <a:cubicBezTo>
                  <a:pt x="53638" y="39104"/>
                  <a:pt x="53607" y="39164"/>
                  <a:pt x="53576" y="39164"/>
                </a:cubicBezTo>
                <a:cubicBezTo>
                  <a:pt x="53545" y="39104"/>
                  <a:pt x="53513" y="39104"/>
                  <a:pt x="53513" y="39164"/>
                </a:cubicBezTo>
                <a:cubicBezTo>
                  <a:pt x="53513" y="39223"/>
                  <a:pt x="53513" y="39223"/>
                  <a:pt x="53482" y="39283"/>
                </a:cubicBezTo>
                <a:cubicBezTo>
                  <a:pt x="53451" y="39283"/>
                  <a:pt x="53451" y="39283"/>
                  <a:pt x="53420" y="39283"/>
                </a:cubicBezTo>
                <a:cubicBezTo>
                  <a:pt x="53420" y="39283"/>
                  <a:pt x="53420" y="39283"/>
                  <a:pt x="53420" y="39343"/>
                </a:cubicBezTo>
                <a:cubicBezTo>
                  <a:pt x="53388" y="39343"/>
                  <a:pt x="53420" y="39402"/>
                  <a:pt x="53388" y="39462"/>
                </a:cubicBezTo>
                <a:cubicBezTo>
                  <a:pt x="53388" y="39522"/>
                  <a:pt x="53388" y="39522"/>
                  <a:pt x="53388" y="39522"/>
                </a:cubicBezTo>
                <a:cubicBezTo>
                  <a:pt x="53357" y="39582"/>
                  <a:pt x="53357" y="39582"/>
                  <a:pt x="53357" y="39582"/>
                </a:cubicBezTo>
                <a:cubicBezTo>
                  <a:pt x="53357" y="39641"/>
                  <a:pt x="53326" y="39641"/>
                  <a:pt x="53326" y="39701"/>
                </a:cubicBezTo>
                <a:cubicBezTo>
                  <a:pt x="53326" y="39701"/>
                  <a:pt x="53326" y="39701"/>
                  <a:pt x="53295" y="39701"/>
                </a:cubicBezTo>
                <a:cubicBezTo>
                  <a:pt x="53295" y="39701"/>
                  <a:pt x="53295" y="39701"/>
                  <a:pt x="53295" y="39701"/>
                </a:cubicBezTo>
                <a:cubicBezTo>
                  <a:pt x="53263" y="39701"/>
                  <a:pt x="53263" y="39701"/>
                  <a:pt x="53263" y="39761"/>
                </a:cubicBezTo>
                <a:cubicBezTo>
                  <a:pt x="53263" y="39761"/>
                  <a:pt x="53263" y="39761"/>
                  <a:pt x="53263" y="39820"/>
                </a:cubicBezTo>
                <a:cubicBezTo>
                  <a:pt x="53232" y="39820"/>
                  <a:pt x="53232" y="39820"/>
                  <a:pt x="53232" y="39820"/>
                </a:cubicBezTo>
                <a:cubicBezTo>
                  <a:pt x="53201" y="39820"/>
                  <a:pt x="53170" y="39880"/>
                  <a:pt x="53170" y="39880"/>
                </a:cubicBezTo>
                <a:cubicBezTo>
                  <a:pt x="53138" y="39940"/>
                  <a:pt x="53138" y="39940"/>
                  <a:pt x="53107" y="40000"/>
                </a:cubicBezTo>
                <a:cubicBezTo>
                  <a:pt x="53076" y="40000"/>
                  <a:pt x="53076" y="40000"/>
                  <a:pt x="53045" y="40000"/>
                </a:cubicBezTo>
                <a:cubicBezTo>
                  <a:pt x="53045" y="40059"/>
                  <a:pt x="53045" y="40059"/>
                  <a:pt x="53013" y="40119"/>
                </a:cubicBezTo>
                <a:cubicBezTo>
                  <a:pt x="53013" y="40119"/>
                  <a:pt x="52951" y="40119"/>
                  <a:pt x="52951" y="40179"/>
                </a:cubicBezTo>
                <a:cubicBezTo>
                  <a:pt x="52951" y="40179"/>
                  <a:pt x="53013" y="40179"/>
                  <a:pt x="53045" y="40179"/>
                </a:cubicBezTo>
                <a:cubicBezTo>
                  <a:pt x="53045" y="40179"/>
                  <a:pt x="53076" y="40179"/>
                  <a:pt x="53076" y="40179"/>
                </a:cubicBezTo>
                <a:cubicBezTo>
                  <a:pt x="53107" y="40179"/>
                  <a:pt x="53138" y="40179"/>
                  <a:pt x="53138" y="40238"/>
                </a:cubicBezTo>
                <a:cubicBezTo>
                  <a:pt x="53138" y="40238"/>
                  <a:pt x="53138" y="40298"/>
                  <a:pt x="53170" y="40298"/>
                </a:cubicBezTo>
                <a:cubicBezTo>
                  <a:pt x="53170" y="40298"/>
                  <a:pt x="53170" y="40298"/>
                  <a:pt x="53170" y="40238"/>
                </a:cubicBezTo>
                <a:cubicBezTo>
                  <a:pt x="53170" y="40238"/>
                  <a:pt x="53201" y="40179"/>
                  <a:pt x="53201" y="40179"/>
                </a:cubicBezTo>
                <a:cubicBezTo>
                  <a:pt x="53201" y="40119"/>
                  <a:pt x="53232" y="40059"/>
                  <a:pt x="53263" y="40059"/>
                </a:cubicBezTo>
                <a:cubicBezTo>
                  <a:pt x="53263" y="40059"/>
                  <a:pt x="53263" y="40059"/>
                  <a:pt x="53295" y="40059"/>
                </a:cubicBezTo>
                <a:cubicBezTo>
                  <a:pt x="53295" y="40059"/>
                  <a:pt x="53326" y="40059"/>
                  <a:pt x="53326" y="40000"/>
                </a:cubicBezTo>
                <a:cubicBezTo>
                  <a:pt x="53326" y="40000"/>
                  <a:pt x="53326" y="40000"/>
                  <a:pt x="53357" y="40000"/>
                </a:cubicBezTo>
                <a:cubicBezTo>
                  <a:pt x="53388" y="39940"/>
                  <a:pt x="53388" y="40000"/>
                  <a:pt x="53420" y="40000"/>
                </a:cubicBezTo>
                <a:cubicBezTo>
                  <a:pt x="53420" y="39940"/>
                  <a:pt x="53451" y="39940"/>
                  <a:pt x="53451" y="39940"/>
                </a:cubicBezTo>
                <a:cubicBezTo>
                  <a:pt x="53482" y="39940"/>
                  <a:pt x="53513" y="40000"/>
                  <a:pt x="53513" y="39940"/>
                </a:cubicBezTo>
                <a:cubicBezTo>
                  <a:pt x="53545" y="39940"/>
                  <a:pt x="53513" y="39940"/>
                  <a:pt x="53513" y="39880"/>
                </a:cubicBezTo>
                <a:cubicBezTo>
                  <a:pt x="53513" y="39880"/>
                  <a:pt x="53545" y="39880"/>
                  <a:pt x="53545" y="39880"/>
                </a:cubicBezTo>
                <a:cubicBezTo>
                  <a:pt x="53545" y="39940"/>
                  <a:pt x="53545" y="39940"/>
                  <a:pt x="53545" y="39940"/>
                </a:cubicBezTo>
                <a:cubicBezTo>
                  <a:pt x="53576" y="39940"/>
                  <a:pt x="53576" y="39940"/>
                  <a:pt x="53607" y="39940"/>
                </a:cubicBezTo>
                <a:cubicBezTo>
                  <a:pt x="53607" y="39940"/>
                  <a:pt x="53607" y="40000"/>
                  <a:pt x="53607" y="40000"/>
                </a:cubicBezTo>
                <a:cubicBezTo>
                  <a:pt x="53638" y="40000"/>
                  <a:pt x="53638" y="40059"/>
                  <a:pt x="53638" y="40059"/>
                </a:cubicBezTo>
                <a:cubicBezTo>
                  <a:pt x="53638" y="40059"/>
                  <a:pt x="53670" y="40059"/>
                  <a:pt x="53670" y="40059"/>
                </a:cubicBezTo>
                <a:cubicBezTo>
                  <a:pt x="53670" y="40059"/>
                  <a:pt x="53701" y="40119"/>
                  <a:pt x="53701" y="40059"/>
                </a:cubicBezTo>
                <a:cubicBezTo>
                  <a:pt x="53701" y="40059"/>
                  <a:pt x="53701" y="40000"/>
                  <a:pt x="53701" y="39940"/>
                </a:cubicBezTo>
                <a:cubicBezTo>
                  <a:pt x="53732" y="39940"/>
                  <a:pt x="53732" y="39940"/>
                  <a:pt x="53732" y="39880"/>
                </a:cubicBezTo>
                <a:cubicBezTo>
                  <a:pt x="53732" y="39880"/>
                  <a:pt x="53732" y="39880"/>
                  <a:pt x="53764" y="39820"/>
                </a:cubicBezTo>
                <a:cubicBezTo>
                  <a:pt x="53764" y="39820"/>
                  <a:pt x="53795" y="39761"/>
                  <a:pt x="53795" y="39701"/>
                </a:cubicBezTo>
                <a:cubicBezTo>
                  <a:pt x="53795" y="39701"/>
                  <a:pt x="53764" y="39701"/>
                  <a:pt x="53764" y="39641"/>
                </a:cubicBezTo>
                <a:cubicBezTo>
                  <a:pt x="53764" y="39641"/>
                  <a:pt x="53764" y="39582"/>
                  <a:pt x="53795" y="39582"/>
                </a:cubicBezTo>
                <a:cubicBezTo>
                  <a:pt x="53826" y="39582"/>
                  <a:pt x="53826" y="39641"/>
                  <a:pt x="53857" y="39641"/>
                </a:cubicBezTo>
                <a:cubicBezTo>
                  <a:pt x="53889" y="39641"/>
                  <a:pt x="53920" y="39582"/>
                  <a:pt x="53951" y="39582"/>
                </a:cubicBezTo>
                <a:cubicBezTo>
                  <a:pt x="53982" y="39582"/>
                  <a:pt x="53982" y="39641"/>
                  <a:pt x="54014" y="39641"/>
                </a:cubicBezTo>
                <a:cubicBezTo>
                  <a:pt x="54045" y="39641"/>
                  <a:pt x="54045" y="39641"/>
                  <a:pt x="54045" y="39641"/>
                </a:cubicBezTo>
                <a:cubicBezTo>
                  <a:pt x="54107" y="39641"/>
                  <a:pt x="54107" y="39701"/>
                  <a:pt x="54107" y="39761"/>
                </a:cubicBezTo>
                <a:cubicBezTo>
                  <a:pt x="54107" y="39761"/>
                  <a:pt x="54139" y="39761"/>
                  <a:pt x="54139" y="39761"/>
                </a:cubicBezTo>
                <a:cubicBezTo>
                  <a:pt x="54139" y="39820"/>
                  <a:pt x="54139" y="39761"/>
                  <a:pt x="54139" y="39761"/>
                </a:cubicBezTo>
                <a:cubicBezTo>
                  <a:pt x="54139" y="39701"/>
                  <a:pt x="54170" y="39701"/>
                  <a:pt x="54170" y="39701"/>
                </a:cubicBezTo>
                <a:cubicBezTo>
                  <a:pt x="54201" y="39701"/>
                  <a:pt x="54232" y="39701"/>
                  <a:pt x="54264" y="39701"/>
                </a:cubicBezTo>
                <a:cubicBezTo>
                  <a:pt x="54264" y="39701"/>
                  <a:pt x="54295" y="39701"/>
                  <a:pt x="54295" y="39701"/>
                </a:cubicBezTo>
                <a:cubicBezTo>
                  <a:pt x="54326" y="39701"/>
                  <a:pt x="54326" y="39701"/>
                  <a:pt x="54326" y="39701"/>
                </a:cubicBezTo>
                <a:cubicBezTo>
                  <a:pt x="54326" y="39641"/>
                  <a:pt x="54326" y="39641"/>
                  <a:pt x="54326" y="39641"/>
                </a:cubicBezTo>
                <a:cubicBezTo>
                  <a:pt x="54295" y="39641"/>
                  <a:pt x="54295" y="39582"/>
                  <a:pt x="54295" y="39582"/>
                </a:cubicBezTo>
                <a:cubicBezTo>
                  <a:pt x="54264" y="39522"/>
                  <a:pt x="54326" y="39582"/>
                  <a:pt x="54326" y="39582"/>
                </a:cubicBezTo>
                <a:cubicBezTo>
                  <a:pt x="54357" y="39582"/>
                  <a:pt x="54357" y="39582"/>
                  <a:pt x="54357" y="39582"/>
                </a:cubicBezTo>
                <a:cubicBezTo>
                  <a:pt x="54389" y="39582"/>
                  <a:pt x="54420" y="39641"/>
                  <a:pt x="54451" y="39582"/>
                </a:cubicBezTo>
                <a:cubicBezTo>
                  <a:pt x="54451" y="39582"/>
                  <a:pt x="54451" y="39522"/>
                  <a:pt x="54451" y="39522"/>
                </a:cubicBezTo>
                <a:cubicBezTo>
                  <a:pt x="54451" y="39522"/>
                  <a:pt x="54482" y="39522"/>
                  <a:pt x="54482" y="39522"/>
                </a:cubicBezTo>
                <a:cubicBezTo>
                  <a:pt x="54482" y="39462"/>
                  <a:pt x="54482" y="39462"/>
                  <a:pt x="54514" y="39402"/>
                </a:cubicBezTo>
                <a:cubicBezTo>
                  <a:pt x="54514" y="39402"/>
                  <a:pt x="54545" y="39402"/>
                  <a:pt x="54545" y="39462"/>
                </a:cubicBezTo>
                <a:cubicBezTo>
                  <a:pt x="54576" y="39462"/>
                  <a:pt x="54607" y="39462"/>
                  <a:pt x="54607" y="39462"/>
                </a:cubicBezTo>
                <a:cubicBezTo>
                  <a:pt x="54607" y="39522"/>
                  <a:pt x="54607" y="39522"/>
                  <a:pt x="54639" y="39522"/>
                </a:cubicBezTo>
                <a:cubicBezTo>
                  <a:pt x="54639" y="39522"/>
                  <a:pt x="54639" y="39462"/>
                  <a:pt x="54639" y="39462"/>
                </a:cubicBezTo>
                <a:cubicBezTo>
                  <a:pt x="54670" y="39462"/>
                  <a:pt x="54670" y="39522"/>
                  <a:pt x="54701" y="39522"/>
                </a:cubicBezTo>
                <a:cubicBezTo>
                  <a:pt x="54701" y="39522"/>
                  <a:pt x="54701" y="39522"/>
                  <a:pt x="54701" y="39522"/>
                </a:cubicBezTo>
                <a:cubicBezTo>
                  <a:pt x="54701" y="39582"/>
                  <a:pt x="54701" y="39582"/>
                  <a:pt x="54733" y="39582"/>
                </a:cubicBezTo>
                <a:cubicBezTo>
                  <a:pt x="54733" y="39582"/>
                  <a:pt x="54733" y="39582"/>
                  <a:pt x="54764" y="39582"/>
                </a:cubicBezTo>
                <a:cubicBezTo>
                  <a:pt x="54764" y="39582"/>
                  <a:pt x="54764" y="39522"/>
                  <a:pt x="54795" y="39522"/>
                </a:cubicBezTo>
                <a:cubicBezTo>
                  <a:pt x="54795" y="39522"/>
                  <a:pt x="54826" y="39522"/>
                  <a:pt x="54826" y="39522"/>
                </a:cubicBezTo>
                <a:cubicBezTo>
                  <a:pt x="54858" y="39522"/>
                  <a:pt x="54858" y="39522"/>
                  <a:pt x="54858" y="39522"/>
                </a:cubicBezTo>
                <a:cubicBezTo>
                  <a:pt x="54889" y="39462"/>
                  <a:pt x="54951" y="39462"/>
                  <a:pt x="54983" y="39522"/>
                </a:cubicBezTo>
                <a:cubicBezTo>
                  <a:pt x="55014" y="39522"/>
                  <a:pt x="55014" y="39522"/>
                  <a:pt x="55045" y="39522"/>
                </a:cubicBezTo>
                <a:cubicBezTo>
                  <a:pt x="55045" y="39522"/>
                  <a:pt x="55076" y="39582"/>
                  <a:pt x="55076" y="39582"/>
                </a:cubicBezTo>
                <a:cubicBezTo>
                  <a:pt x="55108" y="39582"/>
                  <a:pt x="55139" y="39522"/>
                  <a:pt x="55170" y="39522"/>
                </a:cubicBezTo>
                <a:cubicBezTo>
                  <a:pt x="55201" y="39522"/>
                  <a:pt x="55201" y="39522"/>
                  <a:pt x="55233" y="39462"/>
                </a:cubicBezTo>
                <a:cubicBezTo>
                  <a:pt x="55264" y="39462"/>
                  <a:pt x="55295" y="39402"/>
                  <a:pt x="55326" y="39402"/>
                </a:cubicBezTo>
                <a:cubicBezTo>
                  <a:pt x="55326" y="39402"/>
                  <a:pt x="55358" y="39402"/>
                  <a:pt x="55389" y="39343"/>
                </a:cubicBezTo>
                <a:cubicBezTo>
                  <a:pt x="55389" y="39343"/>
                  <a:pt x="55420" y="39283"/>
                  <a:pt x="55451" y="39283"/>
                </a:cubicBezTo>
                <a:cubicBezTo>
                  <a:pt x="55451" y="39223"/>
                  <a:pt x="55483" y="39223"/>
                  <a:pt x="55483" y="39223"/>
                </a:cubicBezTo>
                <a:cubicBezTo>
                  <a:pt x="55514" y="39164"/>
                  <a:pt x="55483" y="39104"/>
                  <a:pt x="55514" y="39044"/>
                </a:cubicBezTo>
                <a:cubicBezTo>
                  <a:pt x="55514" y="39044"/>
                  <a:pt x="55514" y="39044"/>
                  <a:pt x="55545" y="38985"/>
                </a:cubicBezTo>
                <a:cubicBezTo>
                  <a:pt x="55545" y="38925"/>
                  <a:pt x="55514" y="38985"/>
                  <a:pt x="55514" y="38985"/>
                </a:cubicBezTo>
                <a:cubicBezTo>
                  <a:pt x="55483" y="38985"/>
                  <a:pt x="55483" y="38985"/>
                  <a:pt x="55483" y="38985"/>
                </a:cubicBezTo>
                <a:cubicBezTo>
                  <a:pt x="55483" y="38985"/>
                  <a:pt x="55451" y="38985"/>
                  <a:pt x="55451" y="38985"/>
                </a:cubicBezTo>
                <a:cubicBezTo>
                  <a:pt x="55451" y="38985"/>
                  <a:pt x="55420" y="38985"/>
                  <a:pt x="55420" y="38985"/>
                </a:cubicBezTo>
                <a:cubicBezTo>
                  <a:pt x="55420" y="38985"/>
                  <a:pt x="55389" y="38925"/>
                  <a:pt x="55389" y="38925"/>
                </a:cubicBezTo>
                <a:cubicBezTo>
                  <a:pt x="55358" y="38925"/>
                  <a:pt x="55358" y="38925"/>
                  <a:pt x="55326" y="38925"/>
                </a:cubicBezTo>
                <a:cubicBezTo>
                  <a:pt x="55295" y="38985"/>
                  <a:pt x="55264" y="38925"/>
                  <a:pt x="55233" y="38925"/>
                </a:cubicBezTo>
                <a:cubicBezTo>
                  <a:pt x="55233" y="38925"/>
                  <a:pt x="55201" y="38985"/>
                  <a:pt x="55170" y="38925"/>
                </a:cubicBezTo>
                <a:cubicBezTo>
                  <a:pt x="55170" y="38925"/>
                  <a:pt x="55170" y="38925"/>
                  <a:pt x="55201" y="38925"/>
                </a:cubicBezTo>
                <a:cubicBezTo>
                  <a:pt x="55201" y="38925"/>
                  <a:pt x="55201" y="38865"/>
                  <a:pt x="55233" y="38865"/>
                </a:cubicBezTo>
                <a:cubicBezTo>
                  <a:pt x="55233" y="38805"/>
                  <a:pt x="55264" y="38925"/>
                  <a:pt x="55295" y="38865"/>
                </a:cubicBezTo>
                <a:cubicBezTo>
                  <a:pt x="55295" y="38865"/>
                  <a:pt x="55295" y="38865"/>
                  <a:pt x="55326" y="38805"/>
                </a:cubicBezTo>
                <a:cubicBezTo>
                  <a:pt x="55326" y="38805"/>
                  <a:pt x="55326" y="38805"/>
                  <a:pt x="55326" y="38805"/>
                </a:cubicBezTo>
                <a:cubicBezTo>
                  <a:pt x="55358" y="38746"/>
                  <a:pt x="55358" y="38746"/>
                  <a:pt x="55326" y="38746"/>
                </a:cubicBezTo>
                <a:cubicBezTo>
                  <a:pt x="55326" y="38746"/>
                  <a:pt x="55326" y="38746"/>
                  <a:pt x="55295" y="38746"/>
                </a:cubicBezTo>
                <a:cubicBezTo>
                  <a:pt x="55295" y="38746"/>
                  <a:pt x="55264" y="38746"/>
                  <a:pt x="55295" y="38746"/>
                </a:cubicBezTo>
                <a:cubicBezTo>
                  <a:pt x="55295" y="38686"/>
                  <a:pt x="55295" y="38686"/>
                  <a:pt x="55326" y="38686"/>
                </a:cubicBezTo>
                <a:cubicBezTo>
                  <a:pt x="55326" y="38686"/>
                  <a:pt x="55295" y="38686"/>
                  <a:pt x="55326" y="38626"/>
                </a:cubicBezTo>
                <a:cubicBezTo>
                  <a:pt x="55326" y="38626"/>
                  <a:pt x="55326" y="38626"/>
                  <a:pt x="55326" y="38626"/>
                </a:cubicBezTo>
                <a:cubicBezTo>
                  <a:pt x="55326" y="38626"/>
                  <a:pt x="55358" y="38626"/>
                  <a:pt x="55358" y="38626"/>
                </a:cubicBezTo>
                <a:cubicBezTo>
                  <a:pt x="55389" y="38626"/>
                  <a:pt x="55389" y="38626"/>
                  <a:pt x="55389" y="38626"/>
                </a:cubicBezTo>
                <a:cubicBezTo>
                  <a:pt x="55420" y="38626"/>
                  <a:pt x="55420" y="38686"/>
                  <a:pt x="55451" y="38626"/>
                </a:cubicBezTo>
                <a:cubicBezTo>
                  <a:pt x="55451" y="38626"/>
                  <a:pt x="55451" y="38567"/>
                  <a:pt x="55451" y="38567"/>
                </a:cubicBezTo>
                <a:cubicBezTo>
                  <a:pt x="55451" y="38567"/>
                  <a:pt x="55420" y="38507"/>
                  <a:pt x="55420" y="38507"/>
                </a:cubicBezTo>
                <a:cubicBezTo>
                  <a:pt x="55420" y="38507"/>
                  <a:pt x="55389" y="38507"/>
                  <a:pt x="55420" y="38447"/>
                </a:cubicBezTo>
                <a:cubicBezTo>
                  <a:pt x="55420" y="38447"/>
                  <a:pt x="55451" y="38507"/>
                  <a:pt x="55451" y="38507"/>
                </a:cubicBezTo>
                <a:cubicBezTo>
                  <a:pt x="55483" y="38507"/>
                  <a:pt x="55483" y="38447"/>
                  <a:pt x="55514" y="38447"/>
                </a:cubicBezTo>
                <a:cubicBezTo>
                  <a:pt x="55514" y="38388"/>
                  <a:pt x="55545" y="38388"/>
                  <a:pt x="55545" y="38388"/>
                </a:cubicBezTo>
                <a:cubicBezTo>
                  <a:pt x="55576" y="38388"/>
                  <a:pt x="55608" y="38328"/>
                  <a:pt x="55608" y="38268"/>
                </a:cubicBezTo>
                <a:cubicBezTo>
                  <a:pt x="55608" y="38208"/>
                  <a:pt x="55608" y="38208"/>
                  <a:pt x="55608" y="38208"/>
                </a:cubicBezTo>
                <a:cubicBezTo>
                  <a:pt x="55608" y="38149"/>
                  <a:pt x="55639" y="38089"/>
                  <a:pt x="55639" y="38029"/>
                </a:cubicBezTo>
                <a:cubicBezTo>
                  <a:pt x="55639" y="38029"/>
                  <a:pt x="55639" y="38029"/>
                  <a:pt x="55639" y="37970"/>
                </a:cubicBezTo>
                <a:cubicBezTo>
                  <a:pt x="55639" y="37970"/>
                  <a:pt x="55639" y="37970"/>
                  <a:pt x="55639" y="37910"/>
                </a:cubicBezTo>
                <a:cubicBezTo>
                  <a:pt x="55639" y="37850"/>
                  <a:pt x="55639" y="37850"/>
                  <a:pt x="55608" y="37791"/>
                </a:cubicBezTo>
                <a:cubicBezTo>
                  <a:pt x="55608" y="37731"/>
                  <a:pt x="55545" y="37671"/>
                  <a:pt x="55514" y="37611"/>
                </a:cubicBezTo>
                <a:cubicBezTo>
                  <a:pt x="55483" y="37611"/>
                  <a:pt x="55451" y="37611"/>
                  <a:pt x="55451" y="37552"/>
                </a:cubicBezTo>
                <a:cubicBezTo>
                  <a:pt x="55420" y="37552"/>
                  <a:pt x="55389" y="37552"/>
                  <a:pt x="55389" y="37552"/>
                </a:cubicBezTo>
                <a:cubicBezTo>
                  <a:pt x="55358" y="37552"/>
                  <a:pt x="55326" y="37552"/>
                  <a:pt x="55326" y="37552"/>
                </a:cubicBezTo>
                <a:cubicBezTo>
                  <a:pt x="55295" y="37552"/>
                  <a:pt x="55264" y="37492"/>
                  <a:pt x="55264" y="37492"/>
                </a:cubicBezTo>
                <a:cubicBezTo>
                  <a:pt x="55233" y="37552"/>
                  <a:pt x="55233" y="37552"/>
                  <a:pt x="55201" y="37611"/>
                </a:cubicBezTo>
                <a:cubicBezTo>
                  <a:pt x="55170" y="37611"/>
                  <a:pt x="55170" y="37611"/>
                  <a:pt x="55139" y="37671"/>
                </a:cubicBezTo>
                <a:cubicBezTo>
                  <a:pt x="55139" y="37671"/>
                  <a:pt x="55108" y="37731"/>
                  <a:pt x="55108" y="37731"/>
                </a:cubicBezTo>
                <a:cubicBezTo>
                  <a:pt x="55108" y="37671"/>
                  <a:pt x="55076" y="37611"/>
                  <a:pt x="55045" y="37611"/>
                </a:cubicBezTo>
                <a:cubicBezTo>
                  <a:pt x="55045" y="37611"/>
                  <a:pt x="54983" y="37611"/>
                  <a:pt x="55014" y="37611"/>
                </a:cubicBezTo>
                <a:cubicBezTo>
                  <a:pt x="55045" y="37611"/>
                  <a:pt x="55045" y="37552"/>
                  <a:pt x="55076" y="37492"/>
                </a:cubicBezTo>
                <a:cubicBezTo>
                  <a:pt x="55139" y="37432"/>
                  <a:pt x="55139" y="37373"/>
                  <a:pt x="55108" y="37253"/>
                </a:cubicBezTo>
                <a:cubicBezTo>
                  <a:pt x="55108" y="37194"/>
                  <a:pt x="55076" y="37194"/>
                  <a:pt x="55045" y="37134"/>
                </a:cubicBezTo>
                <a:cubicBezTo>
                  <a:pt x="55045" y="37134"/>
                  <a:pt x="55014" y="37074"/>
                  <a:pt x="55014" y="37074"/>
                </a:cubicBezTo>
                <a:cubicBezTo>
                  <a:pt x="54983" y="37014"/>
                  <a:pt x="54951" y="37014"/>
                  <a:pt x="54951" y="36955"/>
                </a:cubicBezTo>
                <a:cubicBezTo>
                  <a:pt x="54951" y="36955"/>
                  <a:pt x="54920" y="36895"/>
                  <a:pt x="54920" y="36895"/>
                </a:cubicBezTo>
                <a:cubicBezTo>
                  <a:pt x="54920" y="36895"/>
                  <a:pt x="54889" y="36895"/>
                  <a:pt x="54889" y="36835"/>
                </a:cubicBezTo>
                <a:cubicBezTo>
                  <a:pt x="54889" y="36835"/>
                  <a:pt x="54826" y="36835"/>
                  <a:pt x="54858" y="36835"/>
                </a:cubicBezTo>
                <a:cubicBezTo>
                  <a:pt x="54858" y="36835"/>
                  <a:pt x="54889" y="36835"/>
                  <a:pt x="54889" y="36835"/>
                </a:cubicBezTo>
                <a:cubicBezTo>
                  <a:pt x="54920" y="36835"/>
                  <a:pt x="54951" y="36895"/>
                  <a:pt x="54951" y="36895"/>
                </a:cubicBezTo>
                <a:cubicBezTo>
                  <a:pt x="54983" y="36895"/>
                  <a:pt x="54983" y="36895"/>
                  <a:pt x="54983" y="36895"/>
                </a:cubicBezTo>
                <a:cubicBezTo>
                  <a:pt x="55014" y="36895"/>
                  <a:pt x="55014" y="36955"/>
                  <a:pt x="55014" y="36955"/>
                </a:cubicBezTo>
                <a:cubicBezTo>
                  <a:pt x="55045" y="37014"/>
                  <a:pt x="55045" y="36955"/>
                  <a:pt x="55045" y="36895"/>
                </a:cubicBezTo>
                <a:cubicBezTo>
                  <a:pt x="55014" y="36835"/>
                  <a:pt x="55014" y="36835"/>
                  <a:pt x="55014" y="36776"/>
                </a:cubicBezTo>
                <a:cubicBezTo>
                  <a:pt x="55014" y="36716"/>
                  <a:pt x="55014" y="36656"/>
                  <a:pt x="54983" y="36656"/>
                </a:cubicBezTo>
                <a:cubicBezTo>
                  <a:pt x="54983" y="36597"/>
                  <a:pt x="54951" y="36537"/>
                  <a:pt x="54951" y="36477"/>
                </a:cubicBezTo>
                <a:cubicBezTo>
                  <a:pt x="54951" y="36477"/>
                  <a:pt x="54951" y="36477"/>
                  <a:pt x="54951" y="36417"/>
                </a:cubicBezTo>
                <a:cubicBezTo>
                  <a:pt x="54920" y="36417"/>
                  <a:pt x="54920" y="36417"/>
                  <a:pt x="54889" y="36358"/>
                </a:cubicBezTo>
                <a:cubicBezTo>
                  <a:pt x="54858" y="36298"/>
                  <a:pt x="54858" y="36298"/>
                  <a:pt x="54826" y="36238"/>
                </a:cubicBezTo>
                <a:cubicBezTo>
                  <a:pt x="54826" y="36179"/>
                  <a:pt x="54795" y="36179"/>
                  <a:pt x="54764" y="36119"/>
                </a:cubicBezTo>
                <a:cubicBezTo>
                  <a:pt x="54764" y="36119"/>
                  <a:pt x="54764" y="36119"/>
                  <a:pt x="54764" y="36059"/>
                </a:cubicBezTo>
                <a:cubicBezTo>
                  <a:pt x="54764" y="36059"/>
                  <a:pt x="54733" y="36059"/>
                  <a:pt x="54733" y="36059"/>
                </a:cubicBezTo>
                <a:cubicBezTo>
                  <a:pt x="54701" y="36059"/>
                  <a:pt x="54701" y="36059"/>
                  <a:pt x="54701" y="36000"/>
                </a:cubicBezTo>
                <a:cubicBezTo>
                  <a:pt x="54670" y="36000"/>
                  <a:pt x="54670" y="36000"/>
                  <a:pt x="54670" y="36000"/>
                </a:cubicBezTo>
                <a:cubicBezTo>
                  <a:pt x="54639" y="36000"/>
                  <a:pt x="54639" y="36000"/>
                  <a:pt x="54607" y="36000"/>
                </a:cubicBezTo>
                <a:cubicBezTo>
                  <a:pt x="54576" y="35940"/>
                  <a:pt x="54576" y="35940"/>
                  <a:pt x="54545" y="35940"/>
                </a:cubicBezTo>
                <a:cubicBezTo>
                  <a:pt x="54545" y="35880"/>
                  <a:pt x="54514" y="35820"/>
                  <a:pt x="54514" y="35761"/>
                </a:cubicBezTo>
                <a:cubicBezTo>
                  <a:pt x="54514" y="35761"/>
                  <a:pt x="54514" y="35701"/>
                  <a:pt x="54482" y="35701"/>
                </a:cubicBezTo>
                <a:cubicBezTo>
                  <a:pt x="54482" y="35641"/>
                  <a:pt x="54482" y="35582"/>
                  <a:pt x="54482" y="35582"/>
                </a:cubicBezTo>
                <a:cubicBezTo>
                  <a:pt x="54482" y="35522"/>
                  <a:pt x="54451" y="35462"/>
                  <a:pt x="54451" y="35402"/>
                </a:cubicBezTo>
                <a:cubicBezTo>
                  <a:pt x="54451" y="35343"/>
                  <a:pt x="54451" y="35283"/>
                  <a:pt x="54451" y="35223"/>
                </a:cubicBezTo>
                <a:cubicBezTo>
                  <a:pt x="54420" y="35164"/>
                  <a:pt x="54389" y="35044"/>
                  <a:pt x="54357" y="34985"/>
                </a:cubicBezTo>
                <a:cubicBezTo>
                  <a:pt x="54326" y="34985"/>
                  <a:pt x="54326" y="34925"/>
                  <a:pt x="54295" y="34925"/>
                </a:cubicBezTo>
                <a:cubicBezTo>
                  <a:pt x="54264" y="34865"/>
                  <a:pt x="54264" y="34865"/>
                  <a:pt x="54232" y="34865"/>
                </a:cubicBezTo>
                <a:cubicBezTo>
                  <a:pt x="54201" y="34865"/>
                  <a:pt x="54170" y="34805"/>
                  <a:pt x="54139" y="34746"/>
                </a:cubicBezTo>
                <a:cubicBezTo>
                  <a:pt x="54107" y="34686"/>
                  <a:pt x="54076" y="34746"/>
                  <a:pt x="54014" y="34686"/>
                </a:cubicBezTo>
                <a:cubicBezTo>
                  <a:pt x="54014" y="34686"/>
                  <a:pt x="54014" y="34686"/>
                  <a:pt x="53982" y="34686"/>
                </a:cubicBezTo>
                <a:cubicBezTo>
                  <a:pt x="53951" y="34686"/>
                  <a:pt x="53920" y="34686"/>
                  <a:pt x="53889" y="34686"/>
                </a:cubicBezTo>
                <a:cubicBezTo>
                  <a:pt x="53889" y="34686"/>
                  <a:pt x="53857" y="34686"/>
                  <a:pt x="53857" y="34686"/>
                </a:cubicBezTo>
                <a:cubicBezTo>
                  <a:pt x="53826" y="34686"/>
                  <a:pt x="53826" y="34686"/>
                  <a:pt x="53826" y="34686"/>
                </a:cubicBezTo>
                <a:cubicBezTo>
                  <a:pt x="53795" y="34686"/>
                  <a:pt x="53795" y="34686"/>
                  <a:pt x="53795" y="34686"/>
                </a:cubicBezTo>
                <a:cubicBezTo>
                  <a:pt x="53764" y="34686"/>
                  <a:pt x="53764" y="34626"/>
                  <a:pt x="53795" y="34626"/>
                </a:cubicBezTo>
                <a:cubicBezTo>
                  <a:pt x="53795" y="34686"/>
                  <a:pt x="53826" y="34686"/>
                  <a:pt x="53857" y="34626"/>
                </a:cubicBezTo>
                <a:cubicBezTo>
                  <a:pt x="53857" y="34626"/>
                  <a:pt x="53889" y="34626"/>
                  <a:pt x="53920" y="34567"/>
                </a:cubicBezTo>
                <a:cubicBezTo>
                  <a:pt x="53951" y="34567"/>
                  <a:pt x="53920" y="34507"/>
                  <a:pt x="53951" y="34507"/>
                </a:cubicBezTo>
                <a:cubicBezTo>
                  <a:pt x="53982" y="34507"/>
                  <a:pt x="54014" y="34567"/>
                  <a:pt x="54045" y="34507"/>
                </a:cubicBezTo>
                <a:cubicBezTo>
                  <a:pt x="54045" y="34507"/>
                  <a:pt x="54045" y="34447"/>
                  <a:pt x="54045" y="34447"/>
                </a:cubicBezTo>
                <a:cubicBezTo>
                  <a:pt x="54045" y="34447"/>
                  <a:pt x="54045" y="34447"/>
                  <a:pt x="54045" y="34447"/>
                </a:cubicBezTo>
                <a:cubicBezTo>
                  <a:pt x="54045" y="34388"/>
                  <a:pt x="54045" y="34388"/>
                  <a:pt x="54014" y="34328"/>
                </a:cubicBezTo>
                <a:cubicBezTo>
                  <a:pt x="54014" y="34328"/>
                  <a:pt x="54014" y="34268"/>
                  <a:pt x="54014" y="34268"/>
                </a:cubicBezTo>
                <a:cubicBezTo>
                  <a:pt x="53982" y="34268"/>
                  <a:pt x="53951" y="34328"/>
                  <a:pt x="53951" y="34268"/>
                </a:cubicBezTo>
                <a:cubicBezTo>
                  <a:pt x="53951" y="34268"/>
                  <a:pt x="53982" y="34268"/>
                  <a:pt x="54014" y="34268"/>
                </a:cubicBezTo>
                <a:cubicBezTo>
                  <a:pt x="54014" y="34268"/>
                  <a:pt x="54014" y="34268"/>
                  <a:pt x="54045" y="34208"/>
                </a:cubicBezTo>
                <a:cubicBezTo>
                  <a:pt x="54045" y="34208"/>
                  <a:pt x="54076" y="34208"/>
                  <a:pt x="54076" y="34149"/>
                </a:cubicBezTo>
                <a:cubicBezTo>
                  <a:pt x="54076" y="34149"/>
                  <a:pt x="54076" y="34149"/>
                  <a:pt x="54107" y="34089"/>
                </a:cubicBezTo>
                <a:cubicBezTo>
                  <a:pt x="54107" y="34029"/>
                  <a:pt x="54139" y="34029"/>
                  <a:pt x="54139" y="33970"/>
                </a:cubicBezTo>
                <a:cubicBezTo>
                  <a:pt x="54170" y="33970"/>
                  <a:pt x="54201" y="33910"/>
                  <a:pt x="54201" y="33850"/>
                </a:cubicBezTo>
                <a:cubicBezTo>
                  <a:pt x="54232" y="33791"/>
                  <a:pt x="54232" y="33731"/>
                  <a:pt x="54232" y="33731"/>
                </a:cubicBezTo>
                <a:cubicBezTo>
                  <a:pt x="54264" y="33671"/>
                  <a:pt x="54264" y="33671"/>
                  <a:pt x="54295" y="33611"/>
                </a:cubicBezTo>
                <a:cubicBezTo>
                  <a:pt x="54295" y="33552"/>
                  <a:pt x="54295" y="33492"/>
                  <a:pt x="54295" y="33492"/>
                </a:cubicBezTo>
                <a:cubicBezTo>
                  <a:pt x="54295" y="33432"/>
                  <a:pt x="54326" y="33432"/>
                  <a:pt x="54326" y="33432"/>
                </a:cubicBezTo>
                <a:cubicBezTo>
                  <a:pt x="54326" y="33373"/>
                  <a:pt x="54326" y="33373"/>
                  <a:pt x="54326" y="33313"/>
                </a:cubicBezTo>
                <a:cubicBezTo>
                  <a:pt x="54326" y="33313"/>
                  <a:pt x="54357" y="33313"/>
                  <a:pt x="54357" y="33313"/>
                </a:cubicBezTo>
                <a:cubicBezTo>
                  <a:pt x="54357" y="33253"/>
                  <a:pt x="54389" y="33194"/>
                  <a:pt x="54357" y="33134"/>
                </a:cubicBezTo>
                <a:cubicBezTo>
                  <a:pt x="54357" y="33134"/>
                  <a:pt x="54326" y="33134"/>
                  <a:pt x="54295" y="33134"/>
                </a:cubicBezTo>
                <a:cubicBezTo>
                  <a:pt x="54264" y="33134"/>
                  <a:pt x="54264" y="33134"/>
                  <a:pt x="54232" y="33134"/>
                </a:cubicBezTo>
                <a:cubicBezTo>
                  <a:pt x="54232" y="33134"/>
                  <a:pt x="54201" y="33134"/>
                  <a:pt x="54201" y="33134"/>
                </a:cubicBezTo>
                <a:cubicBezTo>
                  <a:pt x="54170" y="33134"/>
                  <a:pt x="54170" y="33134"/>
                  <a:pt x="54170" y="33074"/>
                </a:cubicBezTo>
                <a:cubicBezTo>
                  <a:pt x="54139" y="33074"/>
                  <a:pt x="54107" y="33134"/>
                  <a:pt x="54076" y="33074"/>
                </a:cubicBezTo>
                <a:cubicBezTo>
                  <a:pt x="54045" y="33074"/>
                  <a:pt x="54045" y="33074"/>
                  <a:pt x="53982" y="33074"/>
                </a:cubicBezTo>
                <a:cubicBezTo>
                  <a:pt x="53951" y="33074"/>
                  <a:pt x="53920" y="33014"/>
                  <a:pt x="53857" y="33014"/>
                </a:cubicBezTo>
                <a:cubicBezTo>
                  <a:pt x="53826" y="33014"/>
                  <a:pt x="53795" y="33014"/>
                  <a:pt x="53795" y="33074"/>
                </a:cubicBezTo>
                <a:cubicBezTo>
                  <a:pt x="53764" y="33074"/>
                  <a:pt x="53732" y="33074"/>
                  <a:pt x="53701" y="33074"/>
                </a:cubicBezTo>
                <a:cubicBezTo>
                  <a:pt x="53670" y="33074"/>
                  <a:pt x="53670" y="33134"/>
                  <a:pt x="53638" y="33134"/>
                </a:cubicBezTo>
                <a:cubicBezTo>
                  <a:pt x="53607" y="33134"/>
                  <a:pt x="53607" y="33134"/>
                  <a:pt x="53607" y="33134"/>
                </a:cubicBezTo>
                <a:cubicBezTo>
                  <a:pt x="53576" y="33134"/>
                  <a:pt x="53576" y="33134"/>
                  <a:pt x="53576" y="33194"/>
                </a:cubicBezTo>
                <a:cubicBezTo>
                  <a:pt x="53576" y="33194"/>
                  <a:pt x="53545" y="33194"/>
                  <a:pt x="53545" y="33194"/>
                </a:cubicBezTo>
                <a:cubicBezTo>
                  <a:pt x="53513" y="33194"/>
                  <a:pt x="53513" y="33194"/>
                  <a:pt x="53513" y="33253"/>
                </a:cubicBezTo>
                <a:cubicBezTo>
                  <a:pt x="53482" y="33253"/>
                  <a:pt x="53482" y="33253"/>
                  <a:pt x="53482" y="33194"/>
                </a:cubicBezTo>
                <a:cubicBezTo>
                  <a:pt x="53482" y="33194"/>
                  <a:pt x="53482" y="33194"/>
                  <a:pt x="53482" y="33134"/>
                </a:cubicBezTo>
                <a:cubicBezTo>
                  <a:pt x="53513" y="33134"/>
                  <a:pt x="53513" y="33134"/>
                  <a:pt x="53513" y="33134"/>
                </a:cubicBezTo>
                <a:cubicBezTo>
                  <a:pt x="53513" y="33134"/>
                  <a:pt x="53482" y="33134"/>
                  <a:pt x="53482" y="33074"/>
                </a:cubicBezTo>
                <a:cubicBezTo>
                  <a:pt x="53513" y="33074"/>
                  <a:pt x="53513" y="33074"/>
                  <a:pt x="53513" y="33074"/>
                </a:cubicBezTo>
                <a:cubicBezTo>
                  <a:pt x="53513" y="33074"/>
                  <a:pt x="53513" y="33074"/>
                  <a:pt x="53545" y="33074"/>
                </a:cubicBezTo>
                <a:cubicBezTo>
                  <a:pt x="53545" y="33014"/>
                  <a:pt x="53545" y="33014"/>
                  <a:pt x="53576" y="33014"/>
                </a:cubicBezTo>
                <a:cubicBezTo>
                  <a:pt x="53607" y="33074"/>
                  <a:pt x="53607" y="33014"/>
                  <a:pt x="53607" y="32955"/>
                </a:cubicBezTo>
                <a:cubicBezTo>
                  <a:pt x="53607" y="32955"/>
                  <a:pt x="53638" y="32955"/>
                  <a:pt x="53638" y="32895"/>
                </a:cubicBezTo>
                <a:cubicBezTo>
                  <a:pt x="53638" y="32895"/>
                  <a:pt x="53607" y="32955"/>
                  <a:pt x="53607" y="32955"/>
                </a:cubicBezTo>
                <a:cubicBezTo>
                  <a:pt x="53576" y="32955"/>
                  <a:pt x="53576" y="32895"/>
                  <a:pt x="53576" y="32895"/>
                </a:cubicBezTo>
                <a:cubicBezTo>
                  <a:pt x="53545" y="32895"/>
                  <a:pt x="53545" y="32955"/>
                  <a:pt x="53545" y="32895"/>
                </a:cubicBezTo>
                <a:cubicBezTo>
                  <a:pt x="53545" y="32895"/>
                  <a:pt x="53545" y="32895"/>
                  <a:pt x="53576" y="32895"/>
                </a:cubicBezTo>
                <a:cubicBezTo>
                  <a:pt x="53576" y="32835"/>
                  <a:pt x="53576" y="32835"/>
                  <a:pt x="53545" y="32835"/>
                </a:cubicBezTo>
                <a:cubicBezTo>
                  <a:pt x="53545" y="32835"/>
                  <a:pt x="53545" y="32835"/>
                  <a:pt x="53545" y="32835"/>
                </a:cubicBezTo>
                <a:cubicBezTo>
                  <a:pt x="53576" y="32835"/>
                  <a:pt x="53576" y="32776"/>
                  <a:pt x="53607" y="32776"/>
                </a:cubicBezTo>
                <a:cubicBezTo>
                  <a:pt x="53607" y="32716"/>
                  <a:pt x="53638" y="32716"/>
                  <a:pt x="53670" y="32716"/>
                </a:cubicBezTo>
                <a:cubicBezTo>
                  <a:pt x="53701" y="32656"/>
                  <a:pt x="53701" y="32656"/>
                  <a:pt x="53732" y="32597"/>
                </a:cubicBezTo>
                <a:cubicBezTo>
                  <a:pt x="53732" y="32597"/>
                  <a:pt x="53764" y="32597"/>
                  <a:pt x="53764" y="32597"/>
                </a:cubicBezTo>
                <a:cubicBezTo>
                  <a:pt x="53764" y="32537"/>
                  <a:pt x="53764" y="32537"/>
                  <a:pt x="53795" y="32537"/>
                </a:cubicBezTo>
                <a:cubicBezTo>
                  <a:pt x="53795" y="32477"/>
                  <a:pt x="53826" y="32477"/>
                  <a:pt x="53857" y="32477"/>
                </a:cubicBezTo>
                <a:cubicBezTo>
                  <a:pt x="53857" y="32417"/>
                  <a:pt x="53857" y="32358"/>
                  <a:pt x="53889" y="32358"/>
                </a:cubicBezTo>
                <a:cubicBezTo>
                  <a:pt x="53889" y="32298"/>
                  <a:pt x="53920" y="32298"/>
                  <a:pt x="53920" y="32238"/>
                </a:cubicBezTo>
                <a:cubicBezTo>
                  <a:pt x="53920" y="32238"/>
                  <a:pt x="53920" y="32238"/>
                  <a:pt x="53920" y="32238"/>
                </a:cubicBezTo>
                <a:cubicBezTo>
                  <a:pt x="53920" y="32179"/>
                  <a:pt x="53920" y="32179"/>
                  <a:pt x="53920" y="32179"/>
                </a:cubicBezTo>
                <a:cubicBezTo>
                  <a:pt x="53951" y="32179"/>
                  <a:pt x="53951" y="32119"/>
                  <a:pt x="53920" y="32119"/>
                </a:cubicBezTo>
                <a:cubicBezTo>
                  <a:pt x="53920" y="32119"/>
                  <a:pt x="53920" y="32119"/>
                  <a:pt x="53889" y="32119"/>
                </a:cubicBezTo>
                <a:cubicBezTo>
                  <a:pt x="53889" y="32119"/>
                  <a:pt x="53889" y="32119"/>
                  <a:pt x="53857" y="32119"/>
                </a:cubicBezTo>
                <a:cubicBezTo>
                  <a:pt x="53857" y="32119"/>
                  <a:pt x="53857" y="32119"/>
                  <a:pt x="53826" y="32119"/>
                </a:cubicBezTo>
                <a:cubicBezTo>
                  <a:pt x="53826" y="32059"/>
                  <a:pt x="53826" y="32059"/>
                  <a:pt x="53795" y="32059"/>
                </a:cubicBezTo>
                <a:cubicBezTo>
                  <a:pt x="53795" y="32059"/>
                  <a:pt x="53764" y="32179"/>
                  <a:pt x="53764" y="32119"/>
                </a:cubicBezTo>
                <a:cubicBezTo>
                  <a:pt x="53732" y="32119"/>
                  <a:pt x="53732" y="32119"/>
                  <a:pt x="53701" y="32119"/>
                </a:cubicBezTo>
                <a:cubicBezTo>
                  <a:pt x="53701" y="32119"/>
                  <a:pt x="53670" y="32179"/>
                  <a:pt x="53670" y="32179"/>
                </a:cubicBezTo>
                <a:cubicBezTo>
                  <a:pt x="53638" y="32179"/>
                  <a:pt x="53638" y="32179"/>
                  <a:pt x="53607" y="32179"/>
                </a:cubicBezTo>
                <a:cubicBezTo>
                  <a:pt x="53607" y="32179"/>
                  <a:pt x="53576" y="32179"/>
                  <a:pt x="53576" y="32179"/>
                </a:cubicBezTo>
                <a:cubicBezTo>
                  <a:pt x="53545" y="32179"/>
                  <a:pt x="53545" y="32179"/>
                  <a:pt x="53513" y="32238"/>
                </a:cubicBezTo>
                <a:cubicBezTo>
                  <a:pt x="53513" y="32238"/>
                  <a:pt x="53513" y="32238"/>
                  <a:pt x="53513" y="32238"/>
                </a:cubicBezTo>
                <a:cubicBezTo>
                  <a:pt x="53482" y="32179"/>
                  <a:pt x="53482" y="32238"/>
                  <a:pt x="53482" y="32238"/>
                </a:cubicBezTo>
                <a:cubicBezTo>
                  <a:pt x="53451" y="32238"/>
                  <a:pt x="53451" y="32298"/>
                  <a:pt x="53420" y="32238"/>
                </a:cubicBezTo>
                <a:cubicBezTo>
                  <a:pt x="53420" y="32238"/>
                  <a:pt x="53420" y="32238"/>
                  <a:pt x="53420" y="32238"/>
                </a:cubicBezTo>
                <a:cubicBezTo>
                  <a:pt x="53420" y="32179"/>
                  <a:pt x="53420" y="32238"/>
                  <a:pt x="53420" y="32179"/>
                </a:cubicBezTo>
                <a:cubicBezTo>
                  <a:pt x="53420" y="32179"/>
                  <a:pt x="53388" y="32179"/>
                  <a:pt x="53357" y="32179"/>
                </a:cubicBezTo>
                <a:cubicBezTo>
                  <a:pt x="53357" y="32238"/>
                  <a:pt x="53357" y="32238"/>
                  <a:pt x="53326" y="32238"/>
                </a:cubicBezTo>
                <a:cubicBezTo>
                  <a:pt x="53326" y="32298"/>
                  <a:pt x="53326" y="32238"/>
                  <a:pt x="53326" y="32238"/>
                </a:cubicBezTo>
                <a:cubicBezTo>
                  <a:pt x="53295" y="32238"/>
                  <a:pt x="53326" y="32119"/>
                  <a:pt x="53295" y="32119"/>
                </a:cubicBezTo>
                <a:cubicBezTo>
                  <a:pt x="53295" y="32179"/>
                  <a:pt x="53263" y="32179"/>
                  <a:pt x="53263" y="32179"/>
                </a:cubicBezTo>
                <a:cubicBezTo>
                  <a:pt x="53263" y="32179"/>
                  <a:pt x="53263" y="32119"/>
                  <a:pt x="53232" y="32119"/>
                </a:cubicBezTo>
                <a:cubicBezTo>
                  <a:pt x="53232" y="32119"/>
                  <a:pt x="53201" y="32119"/>
                  <a:pt x="53201" y="32179"/>
                </a:cubicBezTo>
                <a:cubicBezTo>
                  <a:pt x="53201" y="32179"/>
                  <a:pt x="53201" y="32179"/>
                  <a:pt x="53170" y="32179"/>
                </a:cubicBezTo>
                <a:cubicBezTo>
                  <a:pt x="53170" y="32238"/>
                  <a:pt x="53170" y="32238"/>
                  <a:pt x="53170" y="32238"/>
                </a:cubicBezTo>
                <a:cubicBezTo>
                  <a:pt x="53170" y="32298"/>
                  <a:pt x="53170" y="32298"/>
                  <a:pt x="53170" y="32298"/>
                </a:cubicBezTo>
                <a:cubicBezTo>
                  <a:pt x="53170" y="32358"/>
                  <a:pt x="53170" y="32358"/>
                  <a:pt x="53170" y="32417"/>
                </a:cubicBezTo>
                <a:cubicBezTo>
                  <a:pt x="53170" y="32417"/>
                  <a:pt x="53232" y="32477"/>
                  <a:pt x="53201" y="32477"/>
                </a:cubicBezTo>
                <a:cubicBezTo>
                  <a:pt x="53170" y="32537"/>
                  <a:pt x="53170" y="32477"/>
                  <a:pt x="53138" y="32477"/>
                </a:cubicBezTo>
                <a:cubicBezTo>
                  <a:pt x="53138" y="32477"/>
                  <a:pt x="53138" y="32537"/>
                  <a:pt x="53107" y="32477"/>
                </a:cubicBezTo>
                <a:cubicBezTo>
                  <a:pt x="53107" y="32477"/>
                  <a:pt x="53076" y="32477"/>
                  <a:pt x="53076" y="32477"/>
                </a:cubicBezTo>
                <a:cubicBezTo>
                  <a:pt x="53076" y="32537"/>
                  <a:pt x="53076" y="32537"/>
                  <a:pt x="53107" y="32537"/>
                </a:cubicBezTo>
                <a:cubicBezTo>
                  <a:pt x="53107" y="32597"/>
                  <a:pt x="53107" y="32537"/>
                  <a:pt x="53138" y="32597"/>
                </a:cubicBezTo>
                <a:cubicBezTo>
                  <a:pt x="53138" y="32597"/>
                  <a:pt x="53107" y="32656"/>
                  <a:pt x="53076" y="32656"/>
                </a:cubicBezTo>
                <a:cubicBezTo>
                  <a:pt x="53076" y="32656"/>
                  <a:pt x="53076" y="32656"/>
                  <a:pt x="53045" y="32656"/>
                </a:cubicBezTo>
                <a:cubicBezTo>
                  <a:pt x="53045" y="32656"/>
                  <a:pt x="53045" y="32656"/>
                  <a:pt x="53045" y="32716"/>
                </a:cubicBezTo>
                <a:cubicBezTo>
                  <a:pt x="53076" y="32716"/>
                  <a:pt x="53076" y="32716"/>
                  <a:pt x="53076" y="32716"/>
                </a:cubicBezTo>
                <a:cubicBezTo>
                  <a:pt x="53107" y="32776"/>
                  <a:pt x="53076" y="32776"/>
                  <a:pt x="53107" y="32776"/>
                </a:cubicBezTo>
                <a:cubicBezTo>
                  <a:pt x="53107" y="32776"/>
                  <a:pt x="53170" y="32835"/>
                  <a:pt x="53138" y="32835"/>
                </a:cubicBezTo>
                <a:cubicBezTo>
                  <a:pt x="53138" y="32895"/>
                  <a:pt x="53107" y="32776"/>
                  <a:pt x="53107" y="32835"/>
                </a:cubicBezTo>
                <a:cubicBezTo>
                  <a:pt x="53107" y="32835"/>
                  <a:pt x="53076" y="32835"/>
                  <a:pt x="53076" y="32895"/>
                </a:cubicBezTo>
                <a:cubicBezTo>
                  <a:pt x="53045" y="32895"/>
                  <a:pt x="53045" y="32895"/>
                  <a:pt x="53013" y="32895"/>
                </a:cubicBezTo>
                <a:cubicBezTo>
                  <a:pt x="53013" y="32835"/>
                  <a:pt x="53013" y="32835"/>
                  <a:pt x="53013" y="32835"/>
                </a:cubicBezTo>
                <a:cubicBezTo>
                  <a:pt x="52982" y="32776"/>
                  <a:pt x="53013" y="32835"/>
                  <a:pt x="53013" y="32835"/>
                </a:cubicBezTo>
                <a:cubicBezTo>
                  <a:pt x="52982" y="32895"/>
                  <a:pt x="52982" y="32895"/>
                  <a:pt x="52982" y="32895"/>
                </a:cubicBezTo>
                <a:cubicBezTo>
                  <a:pt x="52951" y="32895"/>
                  <a:pt x="52951" y="32835"/>
                  <a:pt x="52951" y="32895"/>
                </a:cubicBezTo>
                <a:cubicBezTo>
                  <a:pt x="52920" y="32895"/>
                  <a:pt x="52951" y="32955"/>
                  <a:pt x="52951" y="33014"/>
                </a:cubicBezTo>
                <a:cubicBezTo>
                  <a:pt x="52920" y="33014"/>
                  <a:pt x="52920" y="33074"/>
                  <a:pt x="52951" y="33074"/>
                </a:cubicBezTo>
                <a:cubicBezTo>
                  <a:pt x="52951" y="33074"/>
                  <a:pt x="52982" y="33074"/>
                  <a:pt x="52982" y="33074"/>
                </a:cubicBezTo>
                <a:cubicBezTo>
                  <a:pt x="52982" y="33074"/>
                  <a:pt x="52982" y="33134"/>
                  <a:pt x="52982" y="33134"/>
                </a:cubicBezTo>
                <a:cubicBezTo>
                  <a:pt x="52982" y="33194"/>
                  <a:pt x="53013" y="33134"/>
                  <a:pt x="53013" y="33194"/>
                </a:cubicBezTo>
                <a:cubicBezTo>
                  <a:pt x="53045" y="33194"/>
                  <a:pt x="53013" y="33253"/>
                  <a:pt x="53013" y="33253"/>
                </a:cubicBezTo>
                <a:cubicBezTo>
                  <a:pt x="52982" y="33253"/>
                  <a:pt x="52982" y="33194"/>
                  <a:pt x="52982" y="33194"/>
                </a:cubicBezTo>
                <a:cubicBezTo>
                  <a:pt x="52982" y="33194"/>
                  <a:pt x="52951" y="33194"/>
                  <a:pt x="52951" y="33194"/>
                </a:cubicBezTo>
                <a:cubicBezTo>
                  <a:pt x="52951" y="33134"/>
                  <a:pt x="52951" y="33134"/>
                  <a:pt x="52920" y="33134"/>
                </a:cubicBezTo>
                <a:cubicBezTo>
                  <a:pt x="52920" y="33134"/>
                  <a:pt x="52920" y="33194"/>
                  <a:pt x="52920" y="33253"/>
                </a:cubicBezTo>
                <a:cubicBezTo>
                  <a:pt x="52920" y="33253"/>
                  <a:pt x="52951" y="33253"/>
                  <a:pt x="52951" y="33313"/>
                </a:cubicBezTo>
                <a:close/>
                <a:moveTo>
                  <a:pt x="54576" y="39582"/>
                </a:moveTo>
                <a:cubicBezTo>
                  <a:pt x="54576" y="39582"/>
                  <a:pt x="54576" y="39582"/>
                  <a:pt x="54576" y="39582"/>
                </a:cubicBezTo>
                <a:cubicBezTo>
                  <a:pt x="54545" y="39582"/>
                  <a:pt x="54576" y="39522"/>
                  <a:pt x="54545" y="39522"/>
                </a:cubicBezTo>
                <a:cubicBezTo>
                  <a:pt x="54545" y="39522"/>
                  <a:pt x="54545" y="39582"/>
                  <a:pt x="54514" y="39582"/>
                </a:cubicBezTo>
                <a:cubicBezTo>
                  <a:pt x="54514" y="39582"/>
                  <a:pt x="54482" y="39582"/>
                  <a:pt x="54451" y="39641"/>
                </a:cubicBezTo>
                <a:cubicBezTo>
                  <a:pt x="54451" y="39641"/>
                  <a:pt x="54482" y="39641"/>
                  <a:pt x="54482" y="39701"/>
                </a:cubicBezTo>
                <a:cubicBezTo>
                  <a:pt x="54514" y="39701"/>
                  <a:pt x="54514" y="39701"/>
                  <a:pt x="54514" y="39701"/>
                </a:cubicBezTo>
                <a:cubicBezTo>
                  <a:pt x="54514" y="39701"/>
                  <a:pt x="54514" y="39761"/>
                  <a:pt x="54545" y="39761"/>
                </a:cubicBezTo>
                <a:cubicBezTo>
                  <a:pt x="54545" y="39761"/>
                  <a:pt x="54545" y="39761"/>
                  <a:pt x="54545" y="39761"/>
                </a:cubicBezTo>
                <a:cubicBezTo>
                  <a:pt x="54576" y="39701"/>
                  <a:pt x="54607" y="39761"/>
                  <a:pt x="54607" y="39701"/>
                </a:cubicBezTo>
                <a:cubicBezTo>
                  <a:pt x="54607" y="39701"/>
                  <a:pt x="54607" y="39641"/>
                  <a:pt x="54607" y="39641"/>
                </a:cubicBezTo>
                <a:cubicBezTo>
                  <a:pt x="54607" y="39641"/>
                  <a:pt x="54607" y="39641"/>
                  <a:pt x="54607" y="39641"/>
                </a:cubicBezTo>
                <a:cubicBezTo>
                  <a:pt x="54639" y="39641"/>
                  <a:pt x="54639" y="39641"/>
                  <a:pt x="54639" y="39641"/>
                </a:cubicBezTo>
                <a:cubicBezTo>
                  <a:pt x="54639" y="39582"/>
                  <a:pt x="54607" y="39582"/>
                  <a:pt x="54607" y="39582"/>
                </a:cubicBezTo>
                <a:cubicBezTo>
                  <a:pt x="54607" y="39582"/>
                  <a:pt x="54607" y="39582"/>
                  <a:pt x="54576" y="39582"/>
                </a:cubicBezTo>
                <a:close/>
                <a:moveTo>
                  <a:pt x="52888" y="34865"/>
                </a:moveTo>
                <a:cubicBezTo>
                  <a:pt x="52920" y="34805"/>
                  <a:pt x="52920" y="34746"/>
                  <a:pt x="52951" y="34686"/>
                </a:cubicBezTo>
                <a:cubicBezTo>
                  <a:pt x="52951" y="34686"/>
                  <a:pt x="52982" y="34626"/>
                  <a:pt x="52982" y="34567"/>
                </a:cubicBezTo>
                <a:cubicBezTo>
                  <a:pt x="52951" y="34567"/>
                  <a:pt x="52951" y="34626"/>
                  <a:pt x="52920" y="34626"/>
                </a:cubicBezTo>
                <a:cubicBezTo>
                  <a:pt x="52920" y="34626"/>
                  <a:pt x="52888" y="34626"/>
                  <a:pt x="52888" y="34626"/>
                </a:cubicBezTo>
                <a:cubicBezTo>
                  <a:pt x="52888" y="34686"/>
                  <a:pt x="52920" y="34686"/>
                  <a:pt x="52888" y="34686"/>
                </a:cubicBezTo>
                <a:cubicBezTo>
                  <a:pt x="52888" y="34746"/>
                  <a:pt x="52826" y="34686"/>
                  <a:pt x="52826" y="34746"/>
                </a:cubicBezTo>
                <a:cubicBezTo>
                  <a:pt x="52826" y="34805"/>
                  <a:pt x="52857" y="34805"/>
                  <a:pt x="52857" y="34805"/>
                </a:cubicBezTo>
                <a:cubicBezTo>
                  <a:pt x="52888" y="34805"/>
                  <a:pt x="52888" y="34925"/>
                  <a:pt x="52888" y="34865"/>
                </a:cubicBezTo>
                <a:close/>
                <a:moveTo>
                  <a:pt x="53201" y="34985"/>
                </a:moveTo>
                <a:cubicBezTo>
                  <a:pt x="53201" y="34925"/>
                  <a:pt x="53201" y="34865"/>
                  <a:pt x="53170" y="34805"/>
                </a:cubicBezTo>
                <a:cubicBezTo>
                  <a:pt x="53170" y="34805"/>
                  <a:pt x="53170" y="34865"/>
                  <a:pt x="53201" y="34865"/>
                </a:cubicBezTo>
                <a:cubicBezTo>
                  <a:pt x="53201" y="34925"/>
                  <a:pt x="53201" y="34985"/>
                  <a:pt x="53201" y="34985"/>
                </a:cubicBezTo>
                <a:close/>
                <a:moveTo>
                  <a:pt x="52732" y="33671"/>
                </a:moveTo>
                <a:cubicBezTo>
                  <a:pt x="52732" y="33671"/>
                  <a:pt x="52732" y="33671"/>
                  <a:pt x="52701" y="33671"/>
                </a:cubicBezTo>
                <a:cubicBezTo>
                  <a:pt x="52701" y="33731"/>
                  <a:pt x="52701" y="33731"/>
                  <a:pt x="52732" y="33731"/>
                </a:cubicBezTo>
                <a:cubicBezTo>
                  <a:pt x="52732" y="33731"/>
                  <a:pt x="52732" y="33731"/>
                  <a:pt x="52732" y="33791"/>
                </a:cubicBezTo>
                <a:cubicBezTo>
                  <a:pt x="52732" y="33791"/>
                  <a:pt x="52732" y="33791"/>
                  <a:pt x="52763" y="33791"/>
                </a:cubicBezTo>
                <a:cubicBezTo>
                  <a:pt x="52763" y="33791"/>
                  <a:pt x="52763" y="33791"/>
                  <a:pt x="52763" y="33731"/>
                </a:cubicBezTo>
                <a:cubicBezTo>
                  <a:pt x="52794" y="33731"/>
                  <a:pt x="52794" y="33671"/>
                  <a:pt x="52763" y="33671"/>
                </a:cubicBezTo>
                <a:cubicBezTo>
                  <a:pt x="52763" y="33671"/>
                  <a:pt x="52763" y="33671"/>
                  <a:pt x="52732" y="33671"/>
                </a:cubicBezTo>
                <a:close/>
                <a:moveTo>
                  <a:pt x="52794" y="34686"/>
                </a:moveTo>
                <a:cubicBezTo>
                  <a:pt x="52826" y="34686"/>
                  <a:pt x="52826" y="34626"/>
                  <a:pt x="52826" y="34626"/>
                </a:cubicBezTo>
                <a:cubicBezTo>
                  <a:pt x="52826" y="34626"/>
                  <a:pt x="52857" y="34567"/>
                  <a:pt x="52826" y="34567"/>
                </a:cubicBezTo>
                <a:cubicBezTo>
                  <a:pt x="52794" y="34626"/>
                  <a:pt x="52794" y="34686"/>
                  <a:pt x="52794" y="34686"/>
                </a:cubicBezTo>
                <a:close/>
                <a:moveTo>
                  <a:pt x="52982" y="34328"/>
                </a:moveTo>
                <a:cubicBezTo>
                  <a:pt x="52982" y="34388"/>
                  <a:pt x="52982" y="34388"/>
                  <a:pt x="52982" y="34328"/>
                </a:cubicBezTo>
                <a:cubicBezTo>
                  <a:pt x="52982" y="34328"/>
                  <a:pt x="52982" y="34328"/>
                  <a:pt x="52982" y="34268"/>
                </a:cubicBezTo>
                <a:cubicBezTo>
                  <a:pt x="52982" y="34268"/>
                  <a:pt x="52982" y="34268"/>
                  <a:pt x="52982" y="34268"/>
                </a:cubicBezTo>
                <a:cubicBezTo>
                  <a:pt x="52951" y="34208"/>
                  <a:pt x="52951" y="34268"/>
                  <a:pt x="52951" y="34208"/>
                </a:cubicBezTo>
                <a:cubicBezTo>
                  <a:pt x="52920" y="34208"/>
                  <a:pt x="52920" y="34208"/>
                  <a:pt x="52920" y="34208"/>
                </a:cubicBezTo>
                <a:cubicBezTo>
                  <a:pt x="52888" y="34208"/>
                  <a:pt x="52888" y="34149"/>
                  <a:pt x="52857" y="34089"/>
                </a:cubicBezTo>
                <a:cubicBezTo>
                  <a:pt x="52857" y="34089"/>
                  <a:pt x="52857" y="34089"/>
                  <a:pt x="52857" y="34029"/>
                </a:cubicBezTo>
                <a:cubicBezTo>
                  <a:pt x="52826" y="34029"/>
                  <a:pt x="52794" y="34089"/>
                  <a:pt x="52794" y="34089"/>
                </a:cubicBezTo>
                <a:cubicBezTo>
                  <a:pt x="52763" y="34089"/>
                  <a:pt x="52763" y="34089"/>
                  <a:pt x="52763" y="34089"/>
                </a:cubicBezTo>
                <a:cubicBezTo>
                  <a:pt x="52763" y="34089"/>
                  <a:pt x="52763" y="34149"/>
                  <a:pt x="52763" y="34149"/>
                </a:cubicBezTo>
                <a:cubicBezTo>
                  <a:pt x="52763" y="34149"/>
                  <a:pt x="52763" y="34149"/>
                  <a:pt x="52794" y="34149"/>
                </a:cubicBezTo>
                <a:cubicBezTo>
                  <a:pt x="52794" y="34208"/>
                  <a:pt x="52794" y="34208"/>
                  <a:pt x="52826" y="34208"/>
                </a:cubicBezTo>
                <a:cubicBezTo>
                  <a:pt x="52826" y="34208"/>
                  <a:pt x="52857" y="34208"/>
                  <a:pt x="52857" y="34208"/>
                </a:cubicBezTo>
                <a:cubicBezTo>
                  <a:pt x="52888" y="34268"/>
                  <a:pt x="52826" y="34328"/>
                  <a:pt x="52888" y="34328"/>
                </a:cubicBezTo>
                <a:cubicBezTo>
                  <a:pt x="52888" y="34328"/>
                  <a:pt x="52857" y="34328"/>
                  <a:pt x="52857" y="34328"/>
                </a:cubicBezTo>
                <a:cubicBezTo>
                  <a:pt x="52826" y="34328"/>
                  <a:pt x="52826" y="34388"/>
                  <a:pt x="52826" y="34388"/>
                </a:cubicBezTo>
                <a:cubicBezTo>
                  <a:pt x="52794" y="34388"/>
                  <a:pt x="52794" y="34388"/>
                  <a:pt x="52794" y="34388"/>
                </a:cubicBezTo>
                <a:cubicBezTo>
                  <a:pt x="52794" y="34388"/>
                  <a:pt x="52763" y="34388"/>
                  <a:pt x="52763" y="34388"/>
                </a:cubicBezTo>
                <a:cubicBezTo>
                  <a:pt x="52763" y="34388"/>
                  <a:pt x="52763" y="34388"/>
                  <a:pt x="52763" y="34447"/>
                </a:cubicBezTo>
                <a:cubicBezTo>
                  <a:pt x="52794" y="34447"/>
                  <a:pt x="52794" y="34388"/>
                  <a:pt x="52826" y="34388"/>
                </a:cubicBezTo>
                <a:cubicBezTo>
                  <a:pt x="52857" y="34388"/>
                  <a:pt x="52857" y="34388"/>
                  <a:pt x="52857" y="34388"/>
                </a:cubicBezTo>
                <a:cubicBezTo>
                  <a:pt x="52888" y="34388"/>
                  <a:pt x="52888" y="34388"/>
                  <a:pt x="52888" y="34388"/>
                </a:cubicBezTo>
                <a:cubicBezTo>
                  <a:pt x="52920" y="34388"/>
                  <a:pt x="52920" y="34388"/>
                  <a:pt x="52920" y="34388"/>
                </a:cubicBezTo>
                <a:cubicBezTo>
                  <a:pt x="52951" y="34388"/>
                  <a:pt x="52951" y="34388"/>
                  <a:pt x="52951" y="34388"/>
                </a:cubicBezTo>
                <a:cubicBezTo>
                  <a:pt x="52951" y="34388"/>
                  <a:pt x="52951" y="34328"/>
                  <a:pt x="52982" y="34328"/>
                </a:cubicBezTo>
                <a:close/>
                <a:moveTo>
                  <a:pt x="53451" y="36238"/>
                </a:moveTo>
                <a:cubicBezTo>
                  <a:pt x="53451" y="36238"/>
                  <a:pt x="53451" y="36119"/>
                  <a:pt x="53420" y="36179"/>
                </a:cubicBezTo>
                <a:cubicBezTo>
                  <a:pt x="53420" y="36238"/>
                  <a:pt x="53420" y="36238"/>
                  <a:pt x="53420" y="36238"/>
                </a:cubicBezTo>
                <a:cubicBezTo>
                  <a:pt x="53420" y="36238"/>
                  <a:pt x="53388" y="36298"/>
                  <a:pt x="53388" y="36298"/>
                </a:cubicBezTo>
                <a:cubicBezTo>
                  <a:pt x="53388" y="36298"/>
                  <a:pt x="53388" y="36298"/>
                  <a:pt x="53357" y="36358"/>
                </a:cubicBezTo>
                <a:cubicBezTo>
                  <a:pt x="53357" y="36358"/>
                  <a:pt x="53357" y="36358"/>
                  <a:pt x="53326" y="36358"/>
                </a:cubicBezTo>
                <a:cubicBezTo>
                  <a:pt x="53326" y="36417"/>
                  <a:pt x="53295" y="36477"/>
                  <a:pt x="53326" y="36537"/>
                </a:cubicBezTo>
                <a:cubicBezTo>
                  <a:pt x="53326" y="36537"/>
                  <a:pt x="53357" y="36537"/>
                  <a:pt x="53357" y="36537"/>
                </a:cubicBezTo>
                <a:cubicBezTo>
                  <a:pt x="53388" y="36477"/>
                  <a:pt x="53388" y="36477"/>
                  <a:pt x="53420" y="36417"/>
                </a:cubicBezTo>
                <a:cubicBezTo>
                  <a:pt x="53420" y="36417"/>
                  <a:pt x="53420" y="36417"/>
                  <a:pt x="53451" y="36417"/>
                </a:cubicBezTo>
                <a:cubicBezTo>
                  <a:pt x="53451" y="36417"/>
                  <a:pt x="53451" y="36417"/>
                  <a:pt x="53451" y="36358"/>
                </a:cubicBezTo>
                <a:cubicBezTo>
                  <a:pt x="53451" y="36358"/>
                  <a:pt x="53482" y="36298"/>
                  <a:pt x="53482" y="36298"/>
                </a:cubicBezTo>
                <a:cubicBezTo>
                  <a:pt x="53482" y="36298"/>
                  <a:pt x="53451" y="36298"/>
                  <a:pt x="53451" y="36238"/>
                </a:cubicBezTo>
                <a:close/>
                <a:moveTo>
                  <a:pt x="52794" y="35044"/>
                </a:moveTo>
                <a:cubicBezTo>
                  <a:pt x="52763" y="35044"/>
                  <a:pt x="52763" y="35044"/>
                  <a:pt x="52763" y="35104"/>
                </a:cubicBezTo>
                <a:cubicBezTo>
                  <a:pt x="52794" y="35164"/>
                  <a:pt x="52826" y="35044"/>
                  <a:pt x="52826" y="35044"/>
                </a:cubicBezTo>
                <a:cubicBezTo>
                  <a:pt x="52826" y="35044"/>
                  <a:pt x="52857" y="35044"/>
                  <a:pt x="52857" y="34985"/>
                </a:cubicBezTo>
                <a:cubicBezTo>
                  <a:pt x="52857" y="34925"/>
                  <a:pt x="52857" y="34925"/>
                  <a:pt x="52857" y="34865"/>
                </a:cubicBezTo>
                <a:cubicBezTo>
                  <a:pt x="52857" y="34865"/>
                  <a:pt x="52857" y="34865"/>
                  <a:pt x="52826" y="34865"/>
                </a:cubicBezTo>
                <a:cubicBezTo>
                  <a:pt x="52826" y="34805"/>
                  <a:pt x="52826" y="34746"/>
                  <a:pt x="52826" y="34746"/>
                </a:cubicBezTo>
                <a:cubicBezTo>
                  <a:pt x="52794" y="34805"/>
                  <a:pt x="52794" y="34805"/>
                  <a:pt x="52794" y="34805"/>
                </a:cubicBezTo>
                <a:cubicBezTo>
                  <a:pt x="52763" y="34805"/>
                  <a:pt x="52763" y="34805"/>
                  <a:pt x="52763" y="34805"/>
                </a:cubicBezTo>
                <a:cubicBezTo>
                  <a:pt x="52763" y="34805"/>
                  <a:pt x="52732" y="34805"/>
                  <a:pt x="52732" y="34805"/>
                </a:cubicBezTo>
                <a:cubicBezTo>
                  <a:pt x="52732" y="34805"/>
                  <a:pt x="52701" y="34925"/>
                  <a:pt x="52701" y="34925"/>
                </a:cubicBezTo>
                <a:cubicBezTo>
                  <a:pt x="52732" y="34925"/>
                  <a:pt x="52732" y="34925"/>
                  <a:pt x="52732" y="34925"/>
                </a:cubicBezTo>
                <a:cubicBezTo>
                  <a:pt x="52732" y="34925"/>
                  <a:pt x="52732" y="34925"/>
                  <a:pt x="52763" y="34925"/>
                </a:cubicBezTo>
                <a:cubicBezTo>
                  <a:pt x="52763" y="34925"/>
                  <a:pt x="52763" y="34925"/>
                  <a:pt x="52763" y="34925"/>
                </a:cubicBezTo>
                <a:cubicBezTo>
                  <a:pt x="52763" y="34925"/>
                  <a:pt x="52763" y="34925"/>
                  <a:pt x="52794" y="34925"/>
                </a:cubicBezTo>
                <a:cubicBezTo>
                  <a:pt x="52794" y="34925"/>
                  <a:pt x="52794" y="34925"/>
                  <a:pt x="52794" y="34985"/>
                </a:cubicBezTo>
                <a:cubicBezTo>
                  <a:pt x="52794" y="34985"/>
                  <a:pt x="52794" y="34985"/>
                  <a:pt x="52794" y="35044"/>
                </a:cubicBezTo>
                <a:close/>
                <a:moveTo>
                  <a:pt x="54201" y="40895"/>
                </a:moveTo>
                <a:cubicBezTo>
                  <a:pt x="54201" y="40895"/>
                  <a:pt x="54201" y="40955"/>
                  <a:pt x="54201" y="40955"/>
                </a:cubicBezTo>
                <a:cubicBezTo>
                  <a:pt x="54232" y="40955"/>
                  <a:pt x="54232" y="40955"/>
                  <a:pt x="54232" y="40955"/>
                </a:cubicBezTo>
                <a:cubicBezTo>
                  <a:pt x="54264" y="40955"/>
                  <a:pt x="54232" y="41014"/>
                  <a:pt x="54264" y="40955"/>
                </a:cubicBezTo>
                <a:cubicBezTo>
                  <a:pt x="54264" y="40955"/>
                  <a:pt x="54264" y="40895"/>
                  <a:pt x="54264" y="40895"/>
                </a:cubicBezTo>
                <a:cubicBezTo>
                  <a:pt x="54264" y="40895"/>
                  <a:pt x="54232" y="40895"/>
                  <a:pt x="54201" y="40895"/>
                </a:cubicBezTo>
                <a:close/>
                <a:moveTo>
                  <a:pt x="60015" y="21611"/>
                </a:moveTo>
                <a:cubicBezTo>
                  <a:pt x="60015" y="21611"/>
                  <a:pt x="59984" y="21611"/>
                  <a:pt x="59984" y="21611"/>
                </a:cubicBezTo>
                <a:cubicBezTo>
                  <a:pt x="59953" y="21611"/>
                  <a:pt x="59953" y="21671"/>
                  <a:pt x="59953" y="21671"/>
                </a:cubicBezTo>
                <a:cubicBezTo>
                  <a:pt x="59953" y="21671"/>
                  <a:pt x="59921" y="21671"/>
                  <a:pt x="59921" y="21731"/>
                </a:cubicBezTo>
                <a:cubicBezTo>
                  <a:pt x="59890" y="21731"/>
                  <a:pt x="59796" y="21791"/>
                  <a:pt x="59859" y="21910"/>
                </a:cubicBezTo>
                <a:cubicBezTo>
                  <a:pt x="59859" y="21910"/>
                  <a:pt x="59890" y="21910"/>
                  <a:pt x="59921" y="21910"/>
                </a:cubicBezTo>
                <a:cubicBezTo>
                  <a:pt x="59953" y="21910"/>
                  <a:pt x="59953" y="21910"/>
                  <a:pt x="59984" y="21850"/>
                </a:cubicBezTo>
                <a:cubicBezTo>
                  <a:pt x="60015" y="21791"/>
                  <a:pt x="60046" y="21791"/>
                  <a:pt x="60046" y="21791"/>
                </a:cubicBezTo>
                <a:cubicBezTo>
                  <a:pt x="60078" y="21731"/>
                  <a:pt x="60046" y="21731"/>
                  <a:pt x="60046" y="21671"/>
                </a:cubicBezTo>
                <a:cubicBezTo>
                  <a:pt x="60015" y="21671"/>
                  <a:pt x="60015" y="21671"/>
                  <a:pt x="60015" y="21611"/>
                </a:cubicBezTo>
                <a:close/>
                <a:moveTo>
                  <a:pt x="59703" y="21910"/>
                </a:moveTo>
                <a:cubicBezTo>
                  <a:pt x="59671" y="21850"/>
                  <a:pt x="59609" y="22149"/>
                  <a:pt x="59609" y="22149"/>
                </a:cubicBezTo>
                <a:cubicBezTo>
                  <a:pt x="59609" y="22149"/>
                  <a:pt x="59609" y="22208"/>
                  <a:pt x="59609" y="22208"/>
                </a:cubicBezTo>
                <a:cubicBezTo>
                  <a:pt x="59609" y="22268"/>
                  <a:pt x="59640" y="22208"/>
                  <a:pt x="59640" y="22208"/>
                </a:cubicBezTo>
                <a:cubicBezTo>
                  <a:pt x="59671" y="22208"/>
                  <a:pt x="59671" y="22149"/>
                  <a:pt x="59703" y="22089"/>
                </a:cubicBezTo>
                <a:cubicBezTo>
                  <a:pt x="59703" y="22089"/>
                  <a:pt x="59734" y="22089"/>
                  <a:pt x="59703" y="22029"/>
                </a:cubicBezTo>
                <a:cubicBezTo>
                  <a:pt x="59703" y="22029"/>
                  <a:pt x="59703" y="22029"/>
                  <a:pt x="59703" y="22029"/>
                </a:cubicBezTo>
                <a:cubicBezTo>
                  <a:pt x="59703" y="21970"/>
                  <a:pt x="59703" y="21970"/>
                  <a:pt x="59703" y="21970"/>
                </a:cubicBezTo>
                <a:cubicBezTo>
                  <a:pt x="59703" y="21910"/>
                  <a:pt x="59703" y="21910"/>
                  <a:pt x="59703" y="21910"/>
                </a:cubicBezTo>
                <a:close/>
                <a:moveTo>
                  <a:pt x="60453" y="21611"/>
                </a:moveTo>
                <a:cubicBezTo>
                  <a:pt x="60453" y="21611"/>
                  <a:pt x="60484" y="21611"/>
                  <a:pt x="60484" y="21611"/>
                </a:cubicBezTo>
                <a:cubicBezTo>
                  <a:pt x="60515" y="21611"/>
                  <a:pt x="60547" y="21671"/>
                  <a:pt x="60578" y="21671"/>
                </a:cubicBezTo>
                <a:cubicBezTo>
                  <a:pt x="60609" y="21671"/>
                  <a:pt x="60640" y="21611"/>
                  <a:pt x="60640" y="21611"/>
                </a:cubicBezTo>
                <a:cubicBezTo>
                  <a:pt x="60672" y="21552"/>
                  <a:pt x="60672" y="21552"/>
                  <a:pt x="60703" y="21492"/>
                </a:cubicBezTo>
                <a:cubicBezTo>
                  <a:pt x="60703" y="21432"/>
                  <a:pt x="60734" y="21432"/>
                  <a:pt x="60765" y="21432"/>
                </a:cubicBezTo>
                <a:cubicBezTo>
                  <a:pt x="60797" y="21373"/>
                  <a:pt x="60797" y="21373"/>
                  <a:pt x="60828" y="21373"/>
                </a:cubicBezTo>
                <a:cubicBezTo>
                  <a:pt x="60859" y="21373"/>
                  <a:pt x="60890" y="21373"/>
                  <a:pt x="60922" y="21313"/>
                </a:cubicBezTo>
                <a:cubicBezTo>
                  <a:pt x="60922" y="21253"/>
                  <a:pt x="60922" y="21194"/>
                  <a:pt x="60922" y="21194"/>
                </a:cubicBezTo>
                <a:cubicBezTo>
                  <a:pt x="60922" y="21134"/>
                  <a:pt x="60953" y="21074"/>
                  <a:pt x="60922" y="21014"/>
                </a:cubicBezTo>
                <a:cubicBezTo>
                  <a:pt x="60922" y="21014"/>
                  <a:pt x="60890" y="21014"/>
                  <a:pt x="60890" y="21014"/>
                </a:cubicBezTo>
                <a:cubicBezTo>
                  <a:pt x="60859" y="21014"/>
                  <a:pt x="60859" y="21014"/>
                  <a:pt x="60859" y="21014"/>
                </a:cubicBezTo>
                <a:cubicBezTo>
                  <a:pt x="60828" y="20955"/>
                  <a:pt x="60828" y="20955"/>
                  <a:pt x="60828" y="21014"/>
                </a:cubicBezTo>
                <a:cubicBezTo>
                  <a:pt x="60797" y="21014"/>
                  <a:pt x="60797" y="21014"/>
                  <a:pt x="60797" y="21014"/>
                </a:cubicBezTo>
                <a:cubicBezTo>
                  <a:pt x="60765" y="21074"/>
                  <a:pt x="60765" y="21074"/>
                  <a:pt x="60765" y="21074"/>
                </a:cubicBezTo>
                <a:cubicBezTo>
                  <a:pt x="60765" y="21134"/>
                  <a:pt x="60765" y="21134"/>
                  <a:pt x="60765" y="21134"/>
                </a:cubicBezTo>
                <a:cubicBezTo>
                  <a:pt x="60797" y="21194"/>
                  <a:pt x="60765" y="21194"/>
                  <a:pt x="60765" y="21253"/>
                </a:cubicBezTo>
                <a:cubicBezTo>
                  <a:pt x="60734" y="21253"/>
                  <a:pt x="60734" y="21253"/>
                  <a:pt x="60734" y="21253"/>
                </a:cubicBezTo>
                <a:cubicBezTo>
                  <a:pt x="60703" y="21313"/>
                  <a:pt x="60703" y="21313"/>
                  <a:pt x="60703" y="21313"/>
                </a:cubicBezTo>
                <a:cubicBezTo>
                  <a:pt x="60672" y="21373"/>
                  <a:pt x="60672" y="21373"/>
                  <a:pt x="60640" y="21373"/>
                </a:cubicBezTo>
                <a:cubicBezTo>
                  <a:pt x="60640" y="21373"/>
                  <a:pt x="60672" y="21313"/>
                  <a:pt x="60672" y="21313"/>
                </a:cubicBezTo>
                <a:cubicBezTo>
                  <a:pt x="60672" y="21253"/>
                  <a:pt x="60672" y="21253"/>
                  <a:pt x="60672" y="21253"/>
                </a:cubicBezTo>
                <a:cubicBezTo>
                  <a:pt x="60703" y="21253"/>
                  <a:pt x="60703" y="21253"/>
                  <a:pt x="60703" y="21194"/>
                </a:cubicBezTo>
                <a:cubicBezTo>
                  <a:pt x="60703" y="21194"/>
                  <a:pt x="60672" y="21194"/>
                  <a:pt x="60672" y="21194"/>
                </a:cubicBezTo>
                <a:cubicBezTo>
                  <a:pt x="60672" y="21134"/>
                  <a:pt x="60672" y="21134"/>
                  <a:pt x="60672" y="21134"/>
                </a:cubicBezTo>
                <a:cubicBezTo>
                  <a:pt x="60703" y="21074"/>
                  <a:pt x="60703" y="21014"/>
                  <a:pt x="60703" y="20955"/>
                </a:cubicBezTo>
                <a:cubicBezTo>
                  <a:pt x="60703" y="20895"/>
                  <a:pt x="60640" y="20895"/>
                  <a:pt x="60609" y="20895"/>
                </a:cubicBezTo>
                <a:cubicBezTo>
                  <a:pt x="60609" y="20955"/>
                  <a:pt x="60609" y="20955"/>
                  <a:pt x="60609" y="21014"/>
                </a:cubicBezTo>
                <a:cubicBezTo>
                  <a:pt x="60609" y="21074"/>
                  <a:pt x="60578" y="21074"/>
                  <a:pt x="60578" y="21074"/>
                </a:cubicBezTo>
                <a:cubicBezTo>
                  <a:pt x="60578" y="21074"/>
                  <a:pt x="60578" y="21134"/>
                  <a:pt x="60578" y="21134"/>
                </a:cubicBezTo>
                <a:cubicBezTo>
                  <a:pt x="60547" y="21134"/>
                  <a:pt x="60515" y="21134"/>
                  <a:pt x="60515" y="21194"/>
                </a:cubicBezTo>
                <a:cubicBezTo>
                  <a:pt x="60547" y="21253"/>
                  <a:pt x="60547" y="21253"/>
                  <a:pt x="60547" y="21253"/>
                </a:cubicBezTo>
                <a:cubicBezTo>
                  <a:pt x="60547" y="21313"/>
                  <a:pt x="60515" y="21313"/>
                  <a:pt x="60515" y="21313"/>
                </a:cubicBezTo>
                <a:cubicBezTo>
                  <a:pt x="60515" y="21313"/>
                  <a:pt x="60484" y="21313"/>
                  <a:pt x="60484" y="21373"/>
                </a:cubicBezTo>
                <a:cubicBezTo>
                  <a:pt x="60484" y="21373"/>
                  <a:pt x="60484" y="21432"/>
                  <a:pt x="60484" y="21432"/>
                </a:cubicBezTo>
                <a:cubicBezTo>
                  <a:pt x="60484" y="21492"/>
                  <a:pt x="60484" y="21552"/>
                  <a:pt x="60453" y="21552"/>
                </a:cubicBezTo>
                <a:cubicBezTo>
                  <a:pt x="60421" y="21552"/>
                  <a:pt x="60390" y="21611"/>
                  <a:pt x="60390" y="21611"/>
                </a:cubicBezTo>
                <a:cubicBezTo>
                  <a:pt x="60421" y="21611"/>
                  <a:pt x="60421" y="21611"/>
                  <a:pt x="60453" y="21611"/>
                </a:cubicBezTo>
                <a:close/>
                <a:moveTo>
                  <a:pt x="60578" y="20835"/>
                </a:moveTo>
                <a:cubicBezTo>
                  <a:pt x="60578" y="20895"/>
                  <a:pt x="60578" y="20895"/>
                  <a:pt x="60578" y="20895"/>
                </a:cubicBezTo>
                <a:cubicBezTo>
                  <a:pt x="60609" y="20955"/>
                  <a:pt x="60609" y="20835"/>
                  <a:pt x="60640" y="20835"/>
                </a:cubicBezTo>
                <a:cubicBezTo>
                  <a:pt x="60672" y="20835"/>
                  <a:pt x="60703" y="20835"/>
                  <a:pt x="60703" y="20776"/>
                </a:cubicBezTo>
                <a:cubicBezTo>
                  <a:pt x="60734" y="20776"/>
                  <a:pt x="60734" y="20716"/>
                  <a:pt x="60765" y="20656"/>
                </a:cubicBezTo>
                <a:cubicBezTo>
                  <a:pt x="60765" y="20656"/>
                  <a:pt x="60797" y="20597"/>
                  <a:pt x="60797" y="20537"/>
                </a:cubicBezTo>
                <a:cubicBezTo>
                  <a:pt x="60797" y="20537"/>
                  <a:pt x="60734" y="20597"/>
                  <a:pt x="60734" y="20597"/>
                </a:cubicBezTo>
                <a:cubicBezTo>
                  <a:pt x="60703" y="20597"/>
                  <a:pt x="60672" y="20597"/>
                  <a:pt x="60672" y="20656"/>
                </a:cubicBezTo>
                <a:cubicBezTo>
                  <a:pt x="60640" y="20656"/>
                  <a:pt x="60609" y="20716"/>
                  <a:pt x="60578" y="20716"/>
                </a:cubicBezTo>
                <a:cubicBezTo>
                  <a:pt x="60547" y="20776"/>
                  <a:pt x="60515" y="20835"/>
                  <a:pt x="60547" y="20955"/>
                </a:cubicBezTo>
                <a:cubicBezTo>
                  <a:pt x="60547" y="20955"/>
                  <a:pt x="60515" y="21014"/>
                  <a:pt x="60547" y="21014"/>
                </a:cubicBezTo>
                <a:cubicBezTo>
                  <a:pt x="60547" y="21014"/>
                  <a:pt x="60547" y="21014"/>
                  <a:pt x="60547" y="20955"/>
                </a:cubicBezTo>
                <a:cubicBezTo>
                  <a:pt x="60578" y="20955"/>
                  <a:pt x="60547" y="20895"/>
                  <a:pt x="60547" y="20895"/>
                </a:cubicBezTo>
                <a:cubicBezTo>
                  <a:pt x="60547" y="20835"/>
                  <a:pt x="60578" y="20835"/>
                  <a:pt x="60578" y="20835"/>
                </a:cubicBezTo>
                <a:close/>
                <a:moveTo>
                  <a:pt x="58015" y="26925"/>
                </a:moveTo>
                <a:cubicBezTo>
                  <a:pt x="58046" y="26925"/>
                  <a:pt x="58077" y="26925"/>
                  <a:pt x="58077" y="26865"/>
                </a:cubicBezTo>
                <a:cubicBezTo>
                  <a:pt x="58108" y="26865"/>
                  <a:pt x="58171" y="26865"/>
                  <a:pt x="58171" y="26865"/>
                </a:cubicBezTo>
                <a:cubicBezTo>
                  <a:pt x="58140" y="26805"/>
                  <a:pt x="58108" y="26865"/>
                  <a:pt x="58077" y="26865"/>
                </a:cubicBezTo>
                <a:cubicBezTo>
                  <a:pt x="58077" y="26865"/>
                  <a:pt x="58077" y="26865"/>
                  <a:pt x="58046" y="26865"/>
                </a:cubicBezTo>
                <a:cubicBezTo>
                  <a:pt x="58046" y="26865"/>
                  <a:pt x="58015" y="26865"/>
                  <a:pt x="58015" y="26865"/>
                </a:cubicBezTo>
                <a:cubicBezTo>
                  <a:pt x="57983" y="26925"/>
                  <a:pt x="58015" y="26925"/>
                  <a:pt x="58015" y="26925"/>
                </a:cubicBezTo>
                <a:close/>
                <a:moveTo>
                  <a:pt x="60140" y="21671"/>
                </a:moveTo>
                <a:cubicBezTo>
                  <a:pt x="60109" y="21731"/>
                  <a:pt x="60109" y="21731"/>
                  <a:pt x="60109" y="21731"/>
                </a:cubicBezTo>
                <a:cubicBezTo>
                  <a:pt x="60109" y="21791"/>
                  <a:pt x="60078" y="21850"/>
                  <a:pt x="60109" y="21850"/>
                </a:cubicBezTo>
                <a:cubicBezTo>
                  <a:pt x="60109" y="21850"/>
                  <a:pt x="60140" y="21791"/>
                  <a:pt x="60140" y="21791"/>
                </a:cubicBezTo>
                <a:cubicBezTo>
                  <a:pt x="60171" y="21791"/>
                  <a:pt x="60203" y="21791"/>
                  <a:pt x="60203" y="21731"/>
                </a:cubicBezTo>
                <a:cubicBezTo>
                  <a:pt x="60234" y="21731"/>
                  <a:pt x="60234" y="21731"/>
                  <a:pt x="60234" y="21731"/>
                </a:cubicBezTo>
                <a:cubicBezTo>
                  <a:pt x="60265" y="21731"/>
                  <a:pt x="60265" y="21671"/>
                  <a:pt x="60296" y="21671"/>
                </a:cubicBezTo>
                <a:cubicBezTo>
                  <a:pt x="60296" y="21671"/>
                  <a:pt x="60328" y="21611"/>
                  <a:pt x="60359" y="21611"/>
                </a:cubicBezTo>
                <a:cubicBezTo>
                  <a:pt x="60359" y="21611"/>
                  <a:pt x="60390" y="21611"/>
                  <a:pt x="60421" y="21552"/>
                </a:cubicBezTo>
                <a:cubicBezTo>
                  <a:pt x="60421" y="21552"/>
                  <a:pt x="60453" y="21432"/>
                  <a:pt x="60421" y="21492"/>
                </a:cubicBezTo>
                <a:cubicBezTo>
                  <a:pt x="60390" y="21492"/>
                  <a:pt x="60390" y="21492"/>
                  <a:pt x="60390" y="21492"/>
                </a:cubicBezTo>
                <a:cubicBezTo>
                  <a:pt x="60359" y="21492"/>
                  <a:pt x="60359" y="21492"/>
                  <a:pt x="60328" y="21492"/>
                </a:cubicBezTo>
                <a:cubicBezTo>
                  <a:pt x="60328" y="21492"/>
                  <a:pt x="60296" y="21492"/>
                  <a:pt x="60265" y="21552"/>
                </a:cubicBezTo>
                <a:cubicBezTo>
                  <a:pt x="60265" y="21552"/>
                  <a:pt x="60234" y="21552"/>
                  <a:pt x="60234" y="21552"/>
                </a:cubicBezTo>
                <a:cubicBezTo>
                  <a:pt x="60203" y="21552"/>
                  <a:pt x="60203" y="21552"/>
                  <a:pt x="60171" y="21552"/>
                </a:cubicBezTo>
                <a:cubicBezTo>
                  <a:pt x="60171" y="21552"/>
                  <a:pt x="60171" y="21611"/>
                  <a:pt x="60171" y="21611"/>
                </a:cubicBezTo>
                <a:cubicBezTo>
                  <a:pt x="60171" y="21671"/>
                  <a:pt x="60140" y="21671"/>
                  <a:pt x="60140" y="21671"/>
                </a:cubicBezTo>
                <a:close/>
                <a:moveTo>
                  <a:pt x="57858" y="27402"/>
                </a:moveTo>
                <a:cubicBezTo>
                  <a:pt x="57858" y="27462"/>
                  <a:pt x="57921" y="27462"/>
                  <a:pt x="57921" y="27462"/>
                </a:cubicBezTo>
                <a:cubicBezTo>
                  <a:pt x="57952" y="27402"/>
                  <a:pt x="57858" y="27343"/>
                  <a:pt x="57858" y="27402"/>
                </a:cubicBezTo>
                <a:close/>
                <a:moveTo>
                  <a:pt x="53826" y="31820"/>
                </a:moveTo>
                <a:cubicBezTo>
                  <a:pt x="53857" y="31820"/>
                  <a:pt x="53857" y="31761"/>
                  <a:pt x="53889" y="31820"/>
                </a:cubicBezTo>
                <a:cubicBezTo>
                  <a:pt x="53889" y="31820"/>
                  <a:pt x="53889" y="31820"/>
                  <a:pt x="53889" y="31820"/>
                </a:cubicBezTo>
                <a:cubicBezTo>
                  <a:pt x="53920" y="31820"/>
                  <a:pt x="53951" y="31820"/>
                  <a:pt x="53982" y="31880"/>
                </a:cubicBezTo>
                <a:cubicBezTo>
                  <a:pt x="53982" y="31880"/>
                  <a:pt x="54014" y="31940"/>
                  <a:pt x="54014" y="31880"/>
                </a:cubicBezTo>
                <a:cubicBezTo>
                  <a:pt x="54014" y="31880"/>
                  <a:pt x="54014" y="31880"/>
                  <a:pt x="54045" y="31820"/>
                </a:cubicBezTo>
                <a:cubicBezTo>
                  <a:pt x="54045" y="31820"/>
                  <a:pt x="54045" y="31820"/>
                  <a:pt x="54045" y="31820"/>
                </a:cubicBezTo>
                <a:cubicBezTo>
                  <a:pt x="54045" y="31761"/>
                  <a:pt x="54045" y="31820"/>
                  <a:pt x="54014" y="31820"/>
                </a:cubicBezTo>
                <a:cubicBezTo>
                  <a:pt x="54014" y="31820"/>
                  <a:pt x="53982" y="31820"/>
                  <a:pt x="53982" y="31820"/>
                </a:cubicBezTo>
                <a:cubicBezTo>
                  <a:pt x="53982" y="31761"/>
                  <a:pt x="53982" y="31761"/>
                  <a:pt x="53951" y="31761"/>
                </a:cubicBezTo>
                <a:cubicBezTo>
                  <a:pt x="53951" y="31761"/>
                  <a:pt x="53951" y="31761"/>
                  <a:pt x="53920" y="31761"/>
                </a:cubicBezTo>
                <a:cubicBezTo>
                  <a:pt x="53920" y="31761"/>
                  <a:pt x="53889" y="31761"/>
                  <a:pt x="53889" y="31701"/>
                </a:cubicBezTo>
                <a:cubicBezTo>
                  <a:pt x="53889" y="31701"/>
                  <a:pt x="53920" y="31701"/>
                  <a:pt x="53920" y="31701"/>
                </a:cubicBezTo>
                <a:cubicBezTo>
                  <a:pt x="53951" y="31701"/>
                  <a:pt x="53951" y="31701"/>
                  <a:pt x="53951" y="31701"/>
                </a:cubicBezTo>
                <a:cubicBezTo>
                  <a:pt x="53951" y="31641"/>
                  <a:pt x="53951" y="31641"/>
                  <a:pt x="53920" y="31641"/>
                </a:cubicBezTo>
                <a:cubicBezTo>
                  <a:pt x="53920" y="31641"/>
                  <a:pt x="53920" y="31641"/>
                  <a:pt x="53920" y="31582"/>
                </a:cubicBezTo>
                <a:cubicBezTo>
                  <a:pt x="53889" y="31582"/>
                  <a:pt x="53889" y="31582"/>
                  <a:pt x="53889" y="31582"/>
                </a:cubicBezTo>
                <a:cubicBezTo>
                  <a:pt x="53889" y="31582"/>
                  <a:pt x="53889" y="31582"/>
                  <a:pt x="53889" y="31522"/>
                </a:cubicBezTo>
                <a:cubicBezTo>
                  <a:pt x="53889" y="31522"/>
                  <a:pt x="53857" y="31522"/>
                  <a:pt x="53857" y="31522"/>
                </a:cubicBezTo>
                <a:cubicBezTo>
                  <a:pt x="53826" y="31582"/>
                  <a:pt x="53857" y="31582"/>
                  <a:pt x="53857" y="31641"/>
                </a:cubicBezTo>
                <a:cubicBezTo>
                  <a:pt x="53826" y="31641"/>
                  <a:pt x="53826" y="31641"/>
                  <a:pt x="53826" y="31641"/>
                </a:cubicBezTo>
                <a:cubicBezTo>
                  <a:pt x="53795" y="31701"/>
                  <a:pt x="53826" y="31820"/>
                  <a:pt x="53826" y="31820"/>
                </a:cubicBezTo>
                <a:close/>
                <a:moveTo>
                  <a:pt x="28101" y="113074"/>
                </a:moveTo>
                <a:cubicBezTo>
                  <a:pt x="28101" y="113074"/>
                  <a:pt x="28101" y="113074"/>
                  <a:pt x="28132" y="113134"/>
                </a:cubicBezTo>
                <a:cubicBezTo>
                  <a:pt x="28132" y="113134"/>
                  <a:pt x="28132" y="113134"/>
                  <a:pt x="28101" y="113134"/>
                </a:cubicBezTo>
                <a:cubicBezTo>
                  <a:pt x="28069" y="113194"/>
                  <a:pt x="28101" y="113194"/>
                  <a:pt x="28132" y="113194"/>
                </a:cubicBezTo>
                <a:cubicBezTo>
                  <a:pt x="28163" y="113194"/>
                  <a:pt x="28163" y="113253"/>
                  <a:pt x="28163" y="113313"/>
                </a:cubicBezTo>
                <a:cubicBezTo>
                  <a:pt x="28163" y="113313"/>
                  <a:pt x="28163" y="113373"/>
                  <a:pt x="28163" y="113373"/>
                </a:cubicBezTo>
                <a:cubicBezTo>
                  <a:pt x="28194" y="113432"/>
                  <a:pt x="28194" y="113432"/>
                  <a:pt x="28194" y="113432"/>
                </a:cubicBezTo>
                <a:cubicBezTo>
                  <a:pt x="28194" y="113432"/>
                  <a:pt x="28163" y="113492"/>
                  <a:pt x="28194" y="113492"/>
                </a:cubicBezTo>
                <a:cubicBezTo>
                  <a:pt x="28194" y="113492"/>
                  <a:pt x="28226" y="113492"/>
                  <a:pt x="28226" y="113432"/>
                </a:cubicBezTo>
                <a:cubicBezTo>
                  <a:pt x="28257" y="113432"/>
                  <a:pt x="28257" y="113373"/>
                  <a:pt x="28257" y="113313"/>
                </a:cubicBezTo>
                <a:cubicBezTo>
                  <a:pt x="28257" y="113253"/>
                  <a:pt x="28226" y="113253"/>
                  <a:pt x="28226" y="113194"/>
                </a:cubicBezTo>
                <a:cubicBezTo>
                  <a:pt x="28194" y="113194"/>
                  <a:pt x="28194" y="113134"/>
                  <a:pt x="28194" y="113074"/>
                </a:cubicBezTo>
                <a:cubicBezTo>
                  <a:pt x="28163" y="113074"/>
                  <a:pt x="28163" y="113014"/>
                  <a:pt x="28163" y="112955"/>
                </a:cubicBezTo>
                <a:cubicBezTo>
                  <a:pt x="28163" y="112895"/>
                  <a:pt x="28163" y="112895"/>
                  <a:pt x="28132" y="112895"/>
                </a:cubicBezTo>
                <a:cubicBezTo>
                  <a:pt x="28101" y="112895"/>
                  <a:pt x="28101" y="112895"/>
                  <a:pt x="28069" y="112895"/>
                </a:cubicBezTo>
                <a:cubicBezTo>
                  <a:pt x="28069" y="112895"/>
                  <a:pt x="28069" y="112955"/>
                  <a:pt x="28069" y="112955"/>
                </a:cubicBezTo>
                <a:cubicBezTo>
                  <a:pt x="28069" y="113014"/>
                  <a:pt x="28069" y="113074"/>
                  <a:pt x="28101" y="113074"/>
                </a:cubicBezTo>
                <a:close/>
                <a:moveTo>
                  <a:pt x="53826" y="31940"/>
                </a:moveTo>
                <a:cubicBezTo>
                  <a:pt x="53857" y="31940"/>
                  <a:pt x="53857" y="32000"/>
                  <a:pt x="53857" y="32000"/>
                </a:cubicBezTo>
                <a:cubicBezTo>
                  <a:pt x="53857" y="32000"/>
                  <a:pt x="53857" y="31940"/>
                  <a:pt x="53857" y="31940"/>
                </a:cubicBezTo>
                <a:cubicBezTo>
                  <a:pt x="53857" y="31880"/>
                  <a:pt x="53857" y="31820"/>
                  <a:pt x="53795" y="31820"/>
                </a:cubicBezTo>
                <a:cubicBezTo>
                  <a:pt x="53795" y="31820"/>
                  <a:pt x="53795" y="31880"/>
                  <a:pt x="53795" y="31880"/>
                </a:cubicBezTo>
                <a:cubicBezTo>
                  <a:pt x="53795" y="31940"/>
                  <a:pt x="53826" y="31880"/>
                  <a:pt x="53826" y="31940"/>
                </a:cubicBezTo>
                <a:close/>
                <a:moveTo>
                  <a:pt x="58015" y="27164"/>
                </a:moveTo>
                <a:cubicBezTo>
                  <a:pt x="58046" y="27164"/>
                  <a:pt x="58046" y="27164"/>
                  <a:pt x="58046" y="27164"/>
                </a:cubicBezTo>
                <a:cubicBezTo>
                  <a:pt x="58077" y="27164"/>
                  <a:pt x="58077" y="27164"/>
                  <a:pt x="58108" y="27164"/>
                </a:cubicBezTo>
                <a:cubicBezTo>
                  <a:pt x="58108" y="27104"/>
                  <a:pt x="58108" y="27104"/>
                  <a:pt x="58140" y="27104"/>
                </a:cubicBezTo>
                <a:cubicBezTo>
                  <a:pt x="58140" y="27104"/>
                  <a:pt x="58140" y="27104"/>
                  <a:pt x="58171" y="27104"/>
                </a:cubicBezTo>
                <a:cubicBezTo>
                  <a:pt x="58202" y="27104"/>
                  <a:pt x="58233" y="27044"/>
                  <a:pt x="58265" y="27044"/>
                </a:cubicBezTo>
                <a:cubicBezTo>
                  <a:pt x="58296" y="27044"/>
                  <a:pt x="58296" y="26985"/>
                  <a:pt x="58265" y="26925"/>
                </a:cubicBezTo>
                <a:cubicBezTo>
                  <a:pt x="58233" y="26925"/>
                  <a:pt x="58202" y="26925"/>
                  <a:pt x="58171" y="26925"/>
                </a:cubicBezTo>
                <a:cubicBezTo>
                  <a:pt x="58171" y="26925"/>
                  <a:pt x="58171" y="26925"/>
                  <a:pt x="58140" y="26925"/>
                </a:cubicBezTo>
                <a:cubicBezTo>
                  <a:pt x="58140" y="26925"/>
                  <a:pt x="58108" y="26985"/>
                  <a:pt x="58108" y="26985"/>
                </a:cubicBezTo>
                <a:cubicBezTo>
                  <a:pt x="58108" y="26985"/>
                  <a:pt x="58077" y="27044"/>
                  <a:pt x="58077" y="27044"/>
                </a:cubicBezTo>
                <a:cubicBezTo>
                  <a:pt x="58046" y="27044"/>
                  <a:pt x="58046" y="27044"/>
                  <a:pt x="58046" y="27044"/>
                </a:cubicBezTo>
                <a:cubicBezTo>
                  <a:pt x="58015" y="27104"/>
                  <a:pt x="58015" y="27104"/>
                  <a:pt x="58015" y="27104"/>
                </a:cubicBezTo>
                <a:cubicBezTo>
                  <a:pt x="58015" y="27104"/>
                  <a:pt x="57983" y="27104"/>
                  <a:pt x="57983" y="27104"/>
                </a:cubicBezTo>
                <a:cubicBezTo>
                  <a:pt x="57983" y="27164"/>
                  <a:pt x="58015" y="27164"/>
                  <a:pt x="58015" y="27164"/>
                </a:cubicBezTo>
                <a:close/>
                <a:moveTo>
                  <a:pt x="58015" y="27402"/>
                </a:moveTo>
                <a:cubicBezTo>
                  <a:pt x="58015" y="27402"/>
                  <a:pt x="58015" y="27402"/>
                  <a:pt x="58046" y="27402"/>
                </a:cubicBezTo>
                <a:cubicBezTo>
                  <a:pt x="58046" y="27402"/>
                  <a:pt x="58077" y="27402"/>
                  <a:pt x="58077" y="27343"/>
                </a:cubicBezTo>
                <a:cubicBezTo>
                  <a:pt x="58046" y="27343"/>
                  <a:pt x="58015" y="27343"/>
                  <a:pt x="58015" y="27343"/>
                </a:cubicBezTo>
                <a:cubicBezTo>
                  <a:pt x="57983" y="27343"/>
                  <a:pt x="57952" y="27343"/>
                  <a:pt x="57983" y="27402"/>
                </a:cubicBezTo>
                <a:cubicBezTo>
                  <a:pt x="57983" y="27402"/>
                  <a:pt x="58015" y="27402"/>
                  <a:pt x="58015" y="27402"/>
                </a:cubicBezTo>
                <a:close/>
                <a:moveTo>
                  <a:pt x="31852" y="28955"/>
                </a:moveTo>
                <a:cubicBezTo>
                  <a:pt x="31852" y="28955"/>
                  <a:pt x="31883" y="28955"/>
                  <a:pt x="31883" y="28955"/>
                </a:cubicBezTo>
                <a:cubicBezTo>
                  <a:pt x="31914" y="28895"/>
                  <a:pt x="31852" y="28835"/>
                  <a:pt x="31852" y="28776"/>
                </a:cubicBezTo>
                <a:cubicBezTo>
                  <a:pt x="31820" y="28776"/>
                  <a:pt x="31820" y="28776"/>
                  <a:pt x="31820" y="28716"/>
                </a:cubicBezTo>
                <a:cubicBezTo>
                  <a:pt x="31789" y="28716"/>
                  <a:pt x="31789" y="28716"/>
                  <a:pt x="31758" y="28776"/>
                </a:cubicBezTo>
                <a:cubicBezTo>
                  <a:pt x="31758" y="28776"/>
                  <a:pt x="31758" y="28835"/>
                  <a:pt x="31758" y="28835"/>
                </a:cubicBezTo>
                <a:cubicBezTo>
                  <a:pt x="31789" y="28895"/>
                  <a:pt x="31820" y="28895"/>
                  <a:pt x="31820" y="28895"/>
                </a:cubicBezTo>
                <a:cubicBezTo>
                  <a:pt x="31852" y="28955"/>
                  <a:pt x="31852" y="28955"/>
                  <a:pt x="31852" y="28955"/>
                </a:cubicBezTo>
                <a:close/>
                <a:moveTo>
                  <a:pt x="31664" y="29074"/>
                </a:moveTo>
                <a:cubicBezTo>
                  <a:pt x="31664" y="29134"/>
                  <a:pt x="31695" y="29134"/>
                  <a:pt x="31727" y="29134"/>
                </a:cubicBezTo>
                <a:cubicBezTo>
                  <a:pt x="31758" y="29194"/>
                  <a:pt x="31758" y="29194"/>
                  <a:pt x="31789" y="29253"/>
                </a:cubicBezTo>
                <a:cubicBezTo>
                  <a:pt x="31820" y="29253"/>
                  <a:pt x="31820" y="29313"/>
                  <a:pt x="31852" y="29373"/>
                </a:cubicBezTo>
                <a:cubicBezTo>
                  <a:pt x="31852" y="29373"/>
                  <a:pt x="31883" y="29373"/>
                  <a:pt x="31914" y="29373"/>
                </a:cubicBezTo>
                <a:cubicBezTo>
                  <a:pt x="31914" y="29313"/>
                  <a:pt x="31914" y="29313"/>
                  <a:pt x="31914" y="29253"/>
                </a:cubicBezTo>
                <a:cubicBezTo>
                  <a:pt x="31914" y="29253"/>
                  <a:pt x="31914" y="29253"/>
                  <a:pt x="31945" y="29253"/>
                </a:cubicBezTo>
                <a:cubicBezTo>
                  <a:pt x="31945" y="29194"/>
                  <a:pt x="31977" y="29134"/>
                  <a:pt x="31945" y="29074"/>
                </a:cubicBezTo>
                <a:cubicBezTo>
                  <a:pt x="31945" y="29074"/>
                  <a:pt x="31914" y="29074"/>
                  <a:pt x="31883" y="29074"/>
                </a:cubicBezTo>
                <a:cubicBezTo>
                  <a:pt x="31852" y="29074"/>
                  <a:pt x="31852" y="29074"/>
                  <a:pt x="31820" y="29074"/>
                </a:cubicBezTo>
                <a:cubicBezTo>
                  <a:pt x="31789" y="29074"/>
                  <a:pt x="31758" y="29074"/>
                  <a:pt x="31727" y="29074"/>
                </a:cubicBezTo>
                <a:cubicBezTo>
                  <a:pt x="31727" y="29074"/>
                  <a:pt x="31664" y="29074"/>
                  <a:pt x="31664" y="29074"/>
                </a:cubicBezTo>
                <a:close/>
                <a:moveTo>
                  <a:pt x="32039" y="28179"/>
                </a:moveTo>
                <a:cubicBezTo>
                  <a:pt x="32039" y="28179"/>
                  <a:pt x="32070" y="28119"/>
                  <a:pt x="32070" y="28119"/>
                </a:cubicBezTo>
                <a:cubicBezTo>
                  <a:pt x="32039" y="28119"/>
                  <a:pt x="32039" y="28119"/>
                  <a:pt x="32008" y="28119"/>
                </a:cubicBezTo>
                <a:cubicBezTo>
                  <a:pt x="32008" y="28119"/>
                  <a:pt x="32008" y="28119"/>
                  <a:pt x="31977" y="28119"/>
                </a:cubicBezTo>
                <a:cubicBezTo>
                  <a:pt x="31945" y="28119"/>
                  <a:pt x="31945" y="28059"/>
                  <a:pt x="31914" y="28119"/>
                </a:cubicBezTo>
                <a:cubicBezTo>
                  <a:pt x="31914" y="28119"/>
                  <a:pt x="31914" y="28119"/>
                  <a:pt x="31883" y="28119"/>
                </a:cubicBezTo>
                <a:cubicBezTo>
                  <a:pt x="31883" y="28119"/>
                  <a:pt x="31883" y="28179"/>
                  <a:pt x="31852" y="28179"/>
                </a:cubicBezTo>
                <a:cubicBezTo>
                  <a:pt x="31852" y="28179"/>
                  <a:pt x="31852" y="28179"/>
                  <a:pt x="31852" y="28179"/>
                </a:cubicBezTo>
                <a:cubicBezTo>
                  <a:pt x="31852" y="28238"/>
                  <a:pt x="31883" y="28238"/>
                  <a:pt x="31914" y="28238"/>
                </a:cubicBezTo>
                <a:cubicBezTo>
                  <a:pt x="31914" y="28238"/>
                  <a:pt x="31914" y="28298"/>
                  <a:pt x="31945" y="28298"/>
                </a:cubicBezTo>
                <a:cubicBezTo>
                  <a:pt x="31977" y="28298"/>
                  <a:pt x="31977" y="28298"/>
                  <a:pt x="31977" y="28238"/>
                </a:cubicBezTo>
                <a:cubicBezTo>
                  <a:pt x="32008" y="28238"/>
                  <a:pt x="32008" y="28179"/>
                  <a:pt x="32039" y="28179"/>
                </a:cubicBezTo>
                <a:close/>
                <a:moveTo>
                  <a:pt x="29070" y="17731"/>
                </a:moveTo>
                <a:cubicBezTo>
                  <a:pt x="29070" y="17791"/>
                  <a:pt x="29070" y="17850"/>
                  <a:pt x="29038" y="17850"/>
                </a:cubicBezTo>
                <a:cubicBezTo>
                  <a:pt x="29038" y="17910"/>
                  <a:pt x="29007" y="17910"/>
                  <a:pt x="28976" y="17910"/>
                </a:cubicBezTo>
                <a:cubicBezTo>
                  <a:pt x="28976" y="17970"/>
                  <a:pt x="28976" y="18029"/>
                  <a:pt x="28945" y="18029"/>
                </a:cubicBezTo>
                <a:cubicBezTo>
                  <a:pt x="28945" y="18089"/>
                  <a:pt x="28945" y="18029"/>
                  <a:pt x="28913" y="17970"/>
                </a:cubicBezTo>
                <a:cubicBezTo>
                  <a:pt x="28882" y="17970"/>
                  <a:pt x="28851" y="17970"/>
                  <a:pt x="28820" y="17970"/>
                </a:cubicBezTo>
                <a:cubicBezTo>
                  <a:pt x="28820" y="18029"/>
                  <a:pt x="28788" y="18029"/>
                  <a:pt x="28788" y="18089"/>
                </a:cubicBezTo>
                <a:cubicBezTo>
                  <a:pt x="28788" y="18089"/>
                  <a:pt x="28757" y="18208"/>
                  <a:pt x="28757" y="18208"/>
                </a:cubicBezTo>
                <a:cubicBezTo>
                  <a:pt x="28757" y="18208"/>
                  <a:pt x="28757" y="18208"/>
                  <a:pt x="28757" y="18149"/>
                </a:cubicBezTo>
                <a:cubicBezTo>
                  <a:pt x="28757" y="18149"/>
                  <a:pt x="28757" y="18089"/>
                  <a:pt x="28788" y="18029"/>
                </a:cubicBezTo>
                <a:cubicBezTo>
                  <a:pt x="28788" y="18029"/>
                  <a:pt x="28788" y="18029"/>
                  <a:pt x="28788" y="18029"/>
                </a:cubicBezTo>
                <a:cubicBezTo>
                  <a:pt x="28820" y="17970"/>
                  <a:pt x="28820" y="17970"/>
                  <a:pt x="28820" y="17970"/>
                </a:cubicBezTo>
                <a:cubicBezTo>
                  <a:pt x="28820" y="17910"/>
                  <a:pt x="28882" y="17850"/>
                  <a:pt x="28820" y="17850"/>
                </a:cubicBezTo>
                <a:cubicBezTo>
                  <a:pt x="28820" y="17850"/>
                  <a:pt x="28788" y="17910"/>
                  <a:pt x="28757" y="17850"/>
                </a:cubicBezTo>
                <a:cubicBezTo>
                  <a:pt x="28757" y="17850"/>
                  <a:pt x="28757" y="17791"/>
                  <a:pt x="28757" y="17791"/>
                </a:cubicBezTo>
                <a:cubicBezTo>
                  <a:pt x="28788" y="17791"/>
                  <a:pt x="28788" y="17791"/>
                  <a:pt x="28788" y="17731"/>
                </a:cubicBezTo>
                <a:cubicBezTo>
                  <a:pt x="28788" y="17671"/>
                  <a:pt x="28757" y="17671"/>
                  <a:pt x="28757" y="17671"/>
                </a:cubicBezTo>
                <a:cubicBezTo>
                  <a:pt x="28726" y="17671"/>
                  <a:pt x="28726" y="17731"/>
                  <a:pt x="28726" y="17731"/>
                </a:cubicBezTo>
                <a:cubicBezTo>
                  <a:pt x="28726" y="17731"/>
                  <a:pt x="28694" y="17731"/>
                  <a:pt x="28694" y="17791"/>
                </a:cubicBezTo>
                <a:cubicBezTo>
                  <a:pt x="28663" y="17791"/>
                  <a:pt x="28663" y="17850"/>
                  <a:pt x="28663" y="17910"/>
                </a:cubicBezTo>
                <a:cubicBezTo>
                  <a:pt x="28632" y="17970"/>
                  <a:pt x="28632" y="17970"/>
                  <a:pt x="28601" y="18029"/>
                </a:cubicBezTo>
                <a:cubicBezTo>
                  <a:pt x="28601" y="18029"/>
                  <a:pt x="28601" y="18089"/>
                  <a:pt x="28601" y="18089"/>
                </a:cubicBezTo>
                <a:cubicBezTo>
                  <a:pt x="28569" y="18089"/>
                  <a:pt x="28569" y="18149"/>
                  <a:pt x="28569" y="18149"/>
                </a:cubicBezTo>
                <a:cubicBezTo>
                  <a:pt x="28569" y="18149"/>
                  <a:pt x="28569" y="18089"/>
                  <a:pt x="28569" y="18089"/>
                </a:cubicBezTo>
                <a:cubicBezTo>
                  <a:pt x="28569" y="18029"/>
                  <a:pt x="28569" y="18029"/>
                  <a:pt x="28569" y="17970"/>
                </a:cubicBezTo>
                <a:cubicBezTo>
                  <a:pt x="28601" y="17970"/>
                  <a:pt x="28601" y="17910"/>
                  <a:pt x="28569" y="17910"/>
                </a:cubicBezTo>
                <a:cubicBezTo>
                  <a:pt x="28569" y="17850"/>
                  <a:pt x="28569" y="17850"/>
                  <a:pt x="28569" y="17850"/>
                </a:cubicBezTo>
                <a:cubicBezTo>
                  <a:pt x="28601" y="17850"/>
                  <a:pt x="28601" y="17850"/>
                  <a:pt x="28632" y="17850"/>
                </a:cubicBezTo>
                <a:cubicBezTo>
                  <a:pt x="28632" y="17791"/>
                  <a:pt x="28632" y="17791"/>
                  <a:pt x="28632" y="17731"/>
                </a:cubicBezTo>
                <a:cubicBezTo>
                  <a:pt x="28632" y="17731"/>
                  <a:pt x="28663" y="17731"/>
                  <a:pt x="28663" y="17671"/>
                </a:cubicBezTo>
                <a:cubicBezTo>
                  <a:pt x="28663" y="17671"/>
                  <a:pt x="28694" y="17671"/>
                  <a:pt x="28694" y="17671"/>
                </a:cubicBezTo>
                <a:cubicBezTo>
                  <a:pt x="28694" y="17611"/>
                  <a:pt x="28694" y="17611"/>
                  <a:pt x="28694" y="17611"/>
                </a:cubicBezTo>
                <a:cubicBezTo>
                  <a:pt x="28726" y="17552"/>
                  <a:pt x="28726" y="17552"/>
                  <a:pt x="28726" y="17552"/>
                </a:cubicBezTo>
                <a:cubicBezTo>
                  <a:pt x="28757" y="17552"/>
                  <a:pt x="28757" y="17552"/>
                  <a:pt x="28757" y="17492"/>
                </a:cubicBezTo>
                <a:cubicBezTo>
                  <a:pt x="28788" y="17492"/>
                  <a:pt x="28788" y="17492"/>
                  <a:pt x="28757" y="17432"/>
                </a:cubicBezTo>
                <a:cubicBezTo>
                  <a:pt x="28757" y="17432"/>
                  <a:pt x="28726" y="17432"/>
                  <a:pt x="28694" y="17432"/>
                </a:cubicBezTo>
                <a:cubicBezTo>
                  <a:pt x="28694" y="17432"/>
                  <a:pt x="28663" y="17432"/>
                  <a:pt x="28663" y="17492"/>
                </a:cubicBezTo>
                <a:cubicBezTo>
                  <a:pt x="28632" y="17492"/>
                  <a:pt x="28632" y="17552"/>
                  <a:pt x="28601" y="17492"/>
                </a:cubicBezTo>
                <a:cubicBezTo>
                  <a:pt x="28569" y="17492"/>
                  <a:pt x="28569" y="17492"/>
                  <a:pt x="28538" y="17492"/>
                </a:cubicBezTo>
                <a:cubicBezTo>
                  <a:pt x="28507" y="17492"/>
                  <a:pt x="28507" y="17492"/>
                  <a:pt x="28476" y="17552"/>
                </a:cubicBezTo>
                <a:cubicBezTo>
                  <a:pt x="28476" y="17552"/>
                  <a:pt x="28476" y="17611"/>
                  <a:pt x="28444" y="17611"/>
                </a:cubicBezTo>
                <a:cubicBezTo>
                  <a:pt x="28444" y="17611"/>
                  <a:pt x="28413" y="17611"/>
                  <a:pt x="28413" y="17611"/>
                </a:cubicBezTo>
                <a:cubicBezTo>
                  <a:pt x="28382" y="17611"/>
                  <a:pt x="28382" y="17671"/>
                  <a:pt x="28382" y="17731"/>
                </a:cubicBezTo>
                <a:cubicBezTo>
                  <a:pt x="28351" y="17791"/>
                  <a:pt x="28351" y="17791"/>
                  <a:pt x="28382" y="17850"/>
                </a:cubicBezTo>
                <a:cubicBezTo>
                  <a:pt x="28382" y="17850"/>
                  <a:pt x="28413" y="17850"/>
                  <a:pt x="28413" y="17910"/>
                </a:cubicBezTo>
                <a:cubicBezTo>
                  <a:pt x="28382" y="17910"/>
                  <a:pt x="28382" y="17910"/>
                  <a:pt x="28382" y="17970"/>
                </a:cubicBezTo>
                <a:cubicBezTo>
                  <a:pt x="28382" y="17970"/>
                  <a:pt x="28382" y="18029"/>
                  <a:pt x="28382" y="17970"/>
                </a:cubicBezTo>
                <a:cubicBezTo>
                  <a:pt x="28382" y="17970"/>
                  <a:pt x="28382" y="17910"/>
                  <a:pt x="28382" y="17910"/>
                </a:cubicBezTo>
                <a:cubicBezTo>
                  <a:pt x="28382" y="17850"/>
                  <a:pt x="28351" y="17850"/>
                  <a:pt x="28319" y="17850"/>
                </a:cubicBezTo>
                <a:cubicBezTo>
                  <a:pt x="28319" y="17791"/>
                  <a:pt x="28319" y="17791"/>
                  <a:pt x="28319" y="17791"/>
                </a:cubicBezTo>
                <a:cubicBezTo>
                  <a:pt x="28319" y="17731"/>
                  <a:pt x="28319" y="17731"/>
                  <a:pt x="28319" y="17731"/>
                </a:cubicBezTo>
                <a:cubicBezTo>
                  <a:pt x="28351" y="17731"/>
                  <a:pt x="28351" y="17731"/>
                  <a:pt x="28351" y="17671"/>
                </a:cubicBezTo>
                <a:cubicBezTo>
                  <a:pt x="28351" y="17671"/>
                  <a:pt x="28382" y="17671"/>
                  <a:pt x="28382" y="17671"/>
                </a:cubicBezTo>
                <a:cubicBezTo>
                  <a:pt x="28382" y="17611"/>
                  <a:pt x="28413" y="17552"/>
                  <a:pt x="28382" y="17552"/>
                </a:cubicBezTo>
                <a:cubicBezTo>
                  <a:pt x="28382" y="17552"/>
                  <a:pt x="28351" y="17552"/>
                  <a:pt x="28351" y="17552"/>
                </a:cubicBezTo>
                <a:cubicBezTo>
                  <a:pt x="28351" y="17552"/>
                  <a:pt x="28319" y="17552"/>
                  <a:pt x="28319" y="17552"/>
                </a:cubicBezTo>
                <a:cubicBezTo>
                  <a:pt x="28288" y="17611"/>
                  <a:pt x="28288" y="17552"/>
                  <a:pt x="28319" y="17492"/>
                </a:cubicBezTo>
                <a:cubicBezTo>
                  <a:pt x="28351" y="17492"/>
                  <a:pt x="28382" y="17492"/>
                  <a:pt x="28382" y="17492"/>
                </a:cubicBezTo>
                <a:cubicBezTo>
                  <a:pt x="28413" y="17432"/>
                  <a:pt x="28413" y="17373"/>
                  <a:pt x="28444" y="17373"/>
                </a:cubicBezTo>
                <a:cubicBezTo>
                  <a:pt x="28476" y="17373"/>
                  <a:pt x="28476" y="17373"/>
                  <a:pt x="28476" y="17373"/>
                </a:cubicBezTo>
                <a:cubicBezTo>
                  <a:pt x="28476" y="17432"/>
                  <a:pt x="28507" y="17373"/>
                  <a:pt x="28507" y="17373"/>
                </a:cubicBezTo>
                <a:cubicBezTo>
                  <a:pt x="28538" y="17373"/>
                  <a:pt x="28569" y="17373"/>
                  <a:pt x="28569" y="17313"/>
                </a:cubicBezTo>
                <a:cubicBezTo>
                  <a:pt x="28569" y="17313"/>
                  <a:pt x="28569" y="17194"/>
                  <a:pt x="28569" y="17194"/>
                </a:cubicBezTo>
                <a:cubicBezTo>
                  <a:pt x="28569" y="17134"/>
                  <a:pt x="28569" y="17074"/>
                  <a:pt x="28538" y="17074"/>
                </a:cubicBezTo>
                <a:cubicBezTo>
                  <a:pt x="28507" y="17014"/>
                  <a:pt x="28476" y="17074"/>
                  <a:pt x="28476" y="17074"/>
                </a:cubicBezTo>
                <a:cubicBezTo>
                  <a:pt x="28444" y="17074"/>
                  <a:pt x="28413" y="17074"/>
                  <a:pt x="28382" y="17014"/>
                </a:cubicBezTo>
                <a:cubicBezTo>
                  <a:pt x="28382" y="17014"/>
                  <a:pt x="28351" y="17014"/>
                  <a:pt x="28351" y="17014"/>
                </a:cubicBezTo>
                <a:cubicBezTo>
                  <a:pt x="28351" y="17014"/>
                  <a:pt x="28319" y="17014"/>
                  <a:pt x="28319" y="16955"/>
                </a:cubicBezTo>
                <a:cubicBezTo>
                  <a:pt x="28319" y="16955"/>
                  <a:pt x="28288" y="16955"/>
                  <a:pt x="28288" y="16955"/>
                </a:cubicBezTo>
                <a:cubicBezTo>
                  <a:pt x="28257" y="16955"/>
                  <a:pt x="28257" y="16955"/>
                  <a:pt x="28226" y="17014"/>
                </a:cubicBezTo>
                <a:cubicBezTo>
                  <a:pt x="28226" y="17014"/>
                  <a:pt x="28226" y="17074"/>
                  <a:pt x="28194" y="17134"/>
                </a:cubicBezTo>
                <a:cubicBezTo>
                  <a:pt x="28163" y="17134"/>
                  <a:pt x="28163" y="17134"/>
                  <a:pt x="28132" y="17134"/>
                </a:cubicBezTo>
                <a:cubicBezTo>
                  <a:pt x="28101" y="17134"/>
                  <a:pt x="28069" y="17194"/>
                  <a:pt x="28069" y="17194"/>
                </a:cubicBezTo>
                <a:cubicBezTo>
                  <a:pt x="28069" y="17134"/>
                  <a:pt x="28101" y="17134"/>
                  <a:pt x="28132" y="17134"/>
                </a:cubicBezTo>
                <a:cubicBezTo>
                  <a:pt x="28132" y="17134"/>
                  <a:pt x="28163" y="17134"/>
                  <a:pt x="28163" y="17134"/>
                </a:cubicBezTo>
                <a:cubicBezTo>
                  <a:pt x="28163" y="17074"/>
                  <a:pt x="28163" y="17074"/>
                  <a:pt x="28194" y="17074"/>
                </a:cubicBezTo>
                <a:cubicBezTo>
                  <a:pt x="28194" y="17014"/>
                  <a:pt x="28101" y="17014"/>
                  <a:pt x="28101" y="17014"/>
                </a:cubicBezTo>
                <a:cubicBezTo>
                  <a:pt x="28069" y="16955"/>
                  <a:pt x="28069" y="16955"/>
                  <a:pt x="28038" y="16955"/>
                </a:cubicBezTo>
                <a:cubicBezTo>
                  <a:pt x="28038" y="17014"/>
                  <a:pt x="28007" y="17014"/>
                  <a:pt x="28007" y="17014"/>
                </a:cubicBezTo>
                <a:cubicBezTo>
                  <a:pt x="28007" y="17014"/>
                  <a:pt x="28007" y="17014"/>
                  <a:pt x="28007" y="17014"/>
                </a:cubicBezTo>
                <a:cubicBezTo>
                  <a:pt x="28038" y="16955"/>
                  <a:pt x="28069" y="16955"/>
                  <a:pt x="28069" y="16955"/>
                </a:cubicBezTo>
                <a:cubicBezTo>
                  <a:pt x="28101" y="16955"/>
                  <a:pt x="28132" y="16955"/>
                  <a:pt x="28163" y="17014"/>
                </a:cubicBezTo>
                <a:cubicBezTo>
                  <a:pt x="28163" y="17014"/>
                  <a:pt x="28194" y="17014"/>
                  <a:pt x="28226" y="16955"/>
                </a:cubicBezTo>
                <a:cubicBezTo>
                  <a:pt x="28226" y="16955"/>
                  <a:pt x="28257" y="16895"/>
                  <a:pt x="28257" y="16895"/>
                </a:cubicBezTo>
                <a:cubicBezTo>
                  <a:pt x="28288" y="16835"/>
                  <a:pt x="28288" y="16776"/>
                  <a:pt x="28288" y="16776"/>
                </a:cubicBezTo>
                <a:cubicBezTo>
                  <a:pt x="28288" y="16716"/>
                  <a:pt x="28257" y="16716"/>
                  <a:pt x="28226" y="16656"/>
                </a:cubicBezTo>
                <a:cubicBezTo>
                  <a:pt x="28226" y="16597"/>
                  <a:pt x="28226" y="16597"/>
                  <a:pt x="28194" y="16537"/>
                </a:cubicBezTo>
                <a:cubicBezTo>
                  <a:pt x="28194" y="16477"/>
                  <a:pt x="28163" y="16477"/>
                  <a:pt x="28132" y="16477"/>
                </a:cubicBezTo>
                <a:cubicBezTo>
                  <a:pt x="28101" y="16477"/>
                  <a:pt x="28069" y="16477"/>
                  <a:pt x="28069" y="16477"/>
                </a:cubicBezTo>
                <a:cubicBezTo>
                  <a:pt x="28038" y="16417"/>
                  <a:pt x="27976" y="16417"/>
                  <a:pt x="27944" y="16417"/>
                </a:cubicBezTo>
                <a:cubicBezTo>
                  <a:pt x="27944" y="16417"/>
                  <a:pt x="27913" y="16417"/>
                  <a:pt x="27913" y="16417"/>
                </a:cubicBezTo>
                <a:cubicBezTo>
                  <a:pt x="27913" y="16477"/>
                  <a:pt x="27882" y="16477"/>
                  <a:pt x="27882" y="16477"/>
                </a:cubicBezTo>
                <a:cubicBezTo>
                  <a:pt x="27851" y="16477"/>
                  <a:pt x="27882" y="16477"/>
                  <a:pt x="27882" y="16417"/>
                </a:cubicBezTo>
                <a:cubicBezTo>
                  <a:pt x="27851" y="16417"/>
                  <a:pt x="27851" y="16417"/>
                  <a:pt x="27851" y="16358"/>
                </a:cubicBezTo>
                <a:cubicBezTo>
                  <a:pt x="27788" y="16358"/>
                  <a:pt x="27725" y="16358"/>
                  <a:pt x="27694" y="16298"/>
                </a:cubicBezTo>
                <a:cubicBezTo>
                  <a:pt x="27663" y="16298"/>
                  <a:pt x="27663" y="16238"/>
                  <a:pt x="27632" y="16238"/>
                </a:cubicBezTo>
                <a:cubicBezTo>
                  <a:pt x="27632" y="16179"/>
                  <a:pt x="27600" y="16179"/>
                  <a:pt x="27569" y="16179"/>
                </a:cubicBezTo>
                <a:cubicBezTo>
                  <a:pt x="27507" y="16179"/>
                  <a:pt x="27444" y="16179"/>
                  <a:pt x="27413" y="16179"/>
                </a:cubicBezTo>
                <a:cubicBezTo>
                  <a:pt x="27382" y="16179"/>
                  <a:pt x="27350" y="16238"/>
                  <a:pt x="27319" y="16238"/>
                </a:cubicBezTo>
                <a:cubicBezTo>
                  <a:pt x="27319" y="16238"/>
                  <a:pt x="27288" y="16238"/>
                  <a:pt x="27257" y="16298"/>
                </a:cubicBezTo>
                <a:cubicBezTo>
                  <a:pt x="27225" y="16298"/>
                  <a:pt x="27194" y="16298"/>
                  <a:pt x="27194" y="16298"/>
                </a:cubicBezTo>
                <a:cubicBezTo>
                  <a:pt x="27163" y="16298"/>
                  <a:pt x="27132" y="16298"/>
                  <a:pt x="27100" y="16358"/>
                </a:cubicBezTo>
                <a:cubicBezTo>
                  <a:pt x="27069" y="16358"/>
                  <a:pt x="27038" y="16417"/>
                  <a:pt x="27007" y="16477"/>
                </a:cubicBezTo>
                <a:cubicBezTo>
                  <a:pt x="27007" y="16477"/>
                  <a:pt x="27007" y="16537"/>
                  <a:pt x="27007" y="16537"/>
                </a:cubicBezTo>
                <a:cubicBezTo>
                  <a:pt x="27007" y="16597"/>
                  <a:pt x="27038" y="16597"/>
                  <a:pt x="27038" y="16656"/>
                </a:cubicBezTo>
                <a:cubicBezTo>
                  <a:pt x="27069" y="16656"/>
                  <a:pt x="27069" y="16656"/>
                  <a:pt x="27069" y="16716"/>
                </a:cubicBezTo>
                <a:cubicBezTo>
                  <a:pt x="27069" y="16716"/>
                  <a:pt x="27100" y="16716"/>
                  <a:pt x="27100" y="16716"/>
                </a:cubicBezTo>
                <a:cubicBezTo>
                  <a:pt x="27132" y="16716"/>
                  <a:pt x="27163" y="16716"/>
                  <a:pt x="27163" y="16776"/>
                </a:cubicBezTo>
                <a:cubicBezTo>
                  <a:pt x="27194" y="16776"/>
                  <a:pt x="27225" y="16776"/>
                  <a:pt x="27257" y="16835"/>
                </a:cubicBezTo>
                <a:cubicBezTo>
                  <a:pt x="27225" y="16835"/>
                  <a:pt x="27194" y="16776"/>
                  <a:pt x="27163" y="16776"/>
                </a:cubicBezTo>
                <a:cubicBezTo>
                  <a:pt x="27163" y="16776"/>
                  <a:pt x="27132" y="16776"/>
                  <a:pt x="27100" y="16776"/>
                </a:cubicBezTo>
                <a:cubicBezTo>
                  <a:pt x="27100" y="16776"/>
                  <a:pt x="27038" y="16716"/>
                  <a:pt x="27038" y="16776"/>
                </a:cubicBezTo>
                <a:cubicBezTo>
                  <a:pt x="27038" y="16776"/>
                  <a:pt x="27038" y="16835"/>
                  <a:pt x="27038" y="16835"/>
                </a:cubicBezTo>
                <a:cubicBezTo>
                  <a:pt x="27007" y="16835"/>
                  <a:pt x="27038" y="16776"/>
                  <a:pt x="27038" y="16776"/>
                </a:cubicBezTo>
                <a:cubicBezTo>
                  <a:pt x="27007" y="16716"/>
                  <a:pt x="27007" y="16716"/>
                  <a:pt x="26975" y="16716"/>
                </a:cubicBezTo>
                <a:cubicBezTo>
                  <a:pt x="26944" y="16716"/>
                  <a:pt x="26944" y="16716"/>
                  <a:pt x="26944" y="16716"/>
                </a:cubicBezTo>
                <a:cubicBezTo>
                  <a:pt x="26913" y="16716"/>
                  <a:pt x="26913" y="16776"/>
                  <a:pt x="26913" y="16835"/>
                </a:cubicBezTo>
                <a:cubicBezTo>
                  <a:pt x="26913" y="16835"/>
                  <a:pt x="26913" y="16835"/>
                  <a:pt x="26913" y="16895"/>
                </a:cubicBezTo>
                <a:cubicBezTo>
                  <a:pt x="26913" y="16955"/>
                  <a:pt x="26944" y="16955"/>
                  <a:pt x="26975" y="16955"/>
                </a:cubicBezTo>
                <a:cubicBezTo>
                  <a:pt x="27007" y="16955"/>
                  <a:pt x="27038" y="17014"/>
                  <a:pt x="27069" y="17074"/>
                </a:cubicBezTo>
                <a:cubicBezTo>
                  <a:pt x="27069" y="17134"/>
                  <a:pt x="27069" y="17134"/>
                  <a:pt x="27100" y="17194"/>
                </a:cubicBezTo>
                <a:cubicBezTo>
                  <a:pt x="27132" y="17194"/>
                  <a:pt x="27132" y="17253"/>
                  <a:pt x="27163" y="17253"/>
                </a:cubicBezTo>
                <a:cubicBezTo>
                  <a:pt x="27163" y="17253"/>
                  <a:pt x="27132" y="17253"/>
                  <a:pt x="27100" y="17194"/>
                </a:cubicBezTo>
                <a:cubicBezTo>
                  <a:pt x="27100" y="17253"/>
                  <a:pt x="27132" y="17313"/>
                  <a:pt x="27132" y="17373"/>
                </a:cubicBezTo>
                <a:cubicBezTo>
                  <a:pt x="27132" y="17373"/>
                  <a:pt x="27132" y="17373"/>
                  <a:pt x="27132" y="17373"/>
                </a:cubicBezTo>
                <a:cubicBezTo>
                  <a:pt x="27100" y="17373"/>
                  <a:pt x="27069" y="17253"/>
                  <a:pt x="27069" y="17253"/>
                </a:cubicBezTo>
                <a:cubicBezTo>
                  <a:pt x="27069" y="17194"/>
                  <a:pt x="27069" y="17134"/>
                  <a:pt x="27069" y="17134"/>
                </a:cubicBezTo>
                <a:cubicBezTo>
                  <a:pt x="27038" y="17074"/>
                  <a:pt x="27038" y="17014"/>
                  <a:pt x="27007" y="17014"/>
                </a:cubicBezTo>
                <a:cubicBezTo>
                  <a:pt x="26975" y="17014"/>
                  <a:pt x="26975" y="17014"/>
                  <a:pt x="26944" y="16955"/>
                </a:cubicBezTo>
                <a:cubicBezTo>
                  <a:pt x="26944" y="16955"/>
                  <a:pt x="26944" y="16955"/>
                  <a:pt x="26913" y="16955"/>
                </a:cubicBezTo>
                <a:cubicBezTo>
                  <a:pt x="26882" y="16955"/>
                  <a:pt x="26882" y="17014"/>
                  <a:pt x="26882" y="17014"/>
                </a:cubicBezTo>
                <a:cubicBezTo>
                  <a:pt x="26882" y="17014"/>
                  <a:pt x="26882" y="17074"/>
                  <a:pt x="26882" y="17074"/>
                </a:cubicBezTo>
                <a:cubicBezTo>
                  <a:pt x="26882" y="17134"/>
                  <a:pt x="26882" y="17134"/>
                  <a:pt x="26882" y="17134"/>
                </a:cubicBezTo>
                <a:cubicBezTo>
                  <a:pt x="26913" y="17134"/>
                  <a:pt x="26913" y="17194"/>
                  <a:pt x="26913" y="17194"/>
                </a:cubicBezTo>
                <a:cubicBezTo>
                  <a:pt x="26913" y="17194"/>
                  <a:pt x="26944" y="17194"/>
                  <a:pt x="26944" y="17194"/>
                </a:cubicBezTo>
                <a:cubicBezTo>
                  <a:pt x="26944" y="17253"/>
                  <a:pt x="26975" y="17253"/>
                  <a:pt x="26975" y="17253"/>
                </a:cubicBezTo>
                <a:cubicBezTo>
                  <a:pt x="26975" y="17253"/>
                  <a:pt x="27007" y="17253"/>
                  <a:pt x="27007" y="17313"/>
                </a:cubicBezTo>
                <a:cubicBezTo>
                  <a:pt x="27007" y="17313"/>
                  <a:pt x="27007" y="17313"/>
                  <a:pt x="26975" y="17313"/>
                </a:cubicBezTo>
                <a:cubicBezTo>
                  <a:pt x="26975" y="17313"/>
                  <a:pt x="26975" y="17313"/>
                  <a:pt x="26944" y="17313"/>
                </a:cubicBezTo>
                <a:cubicBezTo>
                  <a:pt x="26944" y="17253"/>
                  <a:pt x="26944" y="17253"/>
                  <a:pt x="26944" y="17253"/>
                </a:cubicBezTo>
                <a:cubicBezTo>
                  <a:pt x="26913" y="17253"/>
                  <a:pt x="26913" y="17253"/>
                  <a:pt x="26913" y="17253"/>
                </a:cubicBezTo>
                <a:cubicBezTo>
                  <a:pt x="26882" y="17253"/>
                  <a:pt x="26850" y="17194"/>
                  <a:pt x="26819" y="17194"/>
                </a:cubicBezTo>
                <a:cubicBezTo>
                  <a:pt x="26819" y="17253"/>
                  <a:pt x="26788" y="17253"/>
                  <a:pt x="26788" y="17253"/>
                </a:cubicBezTo>
                <a:cubicBezTo>
                  <a:pt x="26788" y="17194"/>
                  <a:pt x="26788" y="17194"/>
                  <a:pt x="26788" y="17194"/>
                </a:cubicBezTo>
                <a:cubicBezTo>
                  <a:pt x="26819" y="17134"/>
                  <a:pt x="26850" y="17134"/>
                  <a:pt x="26850" y="17074"/>
                </a:cubicBezTo>
                <a:cubicBezTo>
                  <a:pt x="26850" y="17014"/>
                  <a:pt x="26850" y="17014"/>
                  <a:pt x="26850" y="17014"/>
                </a:cubicBezTo>
                <a:cubicBezTo>
                  <a:pt x="26850" y="16955"/>
                  <a:pt x="26882" y="16955"/>
                  <a:pt x="26882" y="16955"/>
                </a:cubicBezTo>
                <a:cubicBezTo>
                  <a:pt x="26882" y="16895"/>
                  <a:pt x="26882" y="16835"/>
                  <a:pt x="26850" y="16776"/>
                </a:cubicBezTo>
                <a:cubicBezTo>
                  <a:pt x="26850" y="16776"/>
                  <a:pt x="26819" y="16776"/>
                  <a:pt x="26788" y="16716"/>
                </a:cubicBezTo>
                <a:cubicBezTo>
                  <a:pt x="26756" y="16656"/>
                  <a:pt x="26725" y="16656"/>
                  <a:pt x="26694" y="16716"/>
                </a:cubicBezTo>
                <a:cubicBezTo>
                  <a:pt x="26694" y="16716"/>
                  <a:pt x="26694" y="16716"/>
                  <a:pt x="26694" y="16716"/>
                </a:cubicBezTo>
                <a:cubicBezTo>
                  <a:pt x="26694" y="16776"/>
                  <a:pt x="26663" y="16776"/>
                  <a:pt x="26663" y="16776"/>
                </a:cubicBezTo>
                <a:cubicBezTo>
                  <a:pt x="26663" y="16776"/>
                  <a:pt x="26631" y="16776"/>
                  <a:pt x="26631" y="16835"/>
                </a:cubicBezTo>
                <a:cubicBezTo>
                  <a:pt x="26631" y="16835"/>
                  <a:pt x="26600" y="16895"/>
                  <a:pt x="26569" y="16835"/>
                </a:cubicBezTo>
                <a:cubicBezTo>
                  <a:pt x="26569" y="16776"/>
                  <a:pt x="26600" y="16776"/>
                  <a:pt x="26631" y="16776"/>
                </a:cubicBezTo>
                <a:cubicBezTo>
                  <a:pt x="26631" y="16776"/>
                  <a:pt x="26631" y="16716"/>
                  <a:pt x="26631" y="16716"/>
                </a:cubicBezTo>
                <a:cubicBezTo>
                  <a:pt x="26631" y="16716"/>
                  <a:pt x="26600" y="16716"/>
                  <a:pt x="26600" y="16716"/>
                </a:cubicBezTo>
                <a:cubicBezTo>
                  <a:pt x="26600" y="16716"/>
                  <a:pt x="26600" y="16656"/>
                  <a:pt x="26600" y="16656"/>
                </a:cubicBezTo>
                <a:cubicBezTo>
                  <a:pt x="26600" y="16656"/>
                  <a:pt x="26569" y="16656"/>
                  <a:pt x="26569" y="16656"/>
                </a:cubicBezTo>
                <a:cubicBezTo>
                  <a:pt x="26569" y="16656"/>
                  <a:pt x="26569" y="16597"/>
                  <a:pt x="26569" y="16597"/>
                </a:cubicBezTo>
                <a:cubicBezTo>
                  <a:pt x="26600" y="16597"/>
                  <a:pt x="26600" y="16597"/>
                  <a:pt x="26600" y="16537"/>
                </a:cubicBezTo>
                <a:cubicBezTo>
                  <a:pt x="26600" y="16537"/>
                  <a:pt x="26600" y="16537"/>
                  <a:pt x="26569" y="16537"/>
                </a:cubicBezTo>
                <a:cubicBezTo>
                  <a:pt x="26569" y="16537"/>
                  <a:pt x="26538" y="16477"/>
                  <a:pt x="26538" y="16537"/>
                </a:cubicBezTo>
                <a:cubicBezTo>
                  <a:pt x="26538" y="16597"/>
                  <a:pt x="26538" y="16597"/>
                  <a:pt x="26506" y="16597"/>
                </a:cubicBezTo>
                <a:cubicBezTo>
                  <a:pt x="26506" y="16656"/>
                  <a:pt x="26506" y="16656"/>
                  <a:pt x="26475" y="16656"/>
                </a:cubicBezTo>
                <a:cubicBezTo>
                  <a:pt x="26444" y="16656"/>
                  <a:pt x="26444" y="16716"/>
                  <a:pt x="26444" y="16776"/>
                </a:cubicBezTo>
                <a:cubicBezTo>
                  <a:pt x="26413" y="16776"/>
                  <a:pt x="26413" y="16776"/>
                  <a:pt x="26413" y="16776"/>
                </a:cubicBezTo>
                <a:cubicBezTo>
                  <a:pt x="26381" y="16776"/>
                  <a:pt x="26381" y="16835"/>
                  <a:pt x="26381" y="16835"/>
                </a:cubicBezTo>
                <a:cubicBezTo>
                  <a:pt x="26381" y="16895"/>
                  <a:pt x="26413" y="16895"/>
                  <a:pt x="26381" y="16895"/>
                </a:cubicBezTo>
                <a:cubicBezTo>
                  <a:pt x="26381" y="16955"/>
                  <a:pt x="26350" y="16895"/>
                  <a:pt x="26319" y="16955"/>
                </a:cubicBezTo>
                <a:cubicBezTo>
                  <a:pt x="26319" y="16955"/>
                  <a:pt x="26350" y="16955"/>
                  <a:pt x="26350" y="17014"/>
                </a:cubicBezTo>
                <a:cubicBezTo>
                  <a:pt x="26350" y="17014"/>
                  <a:pt x="26350" y="17014"/>
                  <a:pt x="26350" y="17074"/>
                </a:cubicBezTo>
                <a:cubicBezTo>
                  <a:pt x="26350" y="17074"/>
                  <a:pt x="26350" y="17134"/>
                  <a:pt x="26350" y="17134"/>
                </a:cubicBezTo>
                <a:cubicBezTo>
                  <a:pt x="26319" y="17134"/>
                  <a:pt x="26288" y="17134"/>
                  <a:pt x="26256" y="17134"/>
                </a:cubicBezTo>
                <a:cubicBezTo>
                  <a:pt x="26256" y="17134"/>
                  <a:pt x="26225" y="17194"/>
                  <a:pt x="26225" y="17253"/>
                </a:cubicBezTo>
                <a:cubicBezTo>
                  <a:pt x="26194" y="17253"/>
                  <a:pt x="26225" y="17313"/>
                  <a:pt x="26194" y="17313"/>
                </a:cubicBezTo>
                <a:cubicBezTo>
                  <a:pt x="26194" y="17313"/>
                  <a:pt x="26194" y="17253"/>
                  <a:pt x="26194" y="17253"/>
                </a:cubicBezTo>
                <a:cubicBezTo>
                  <a:pt x="26194" y="17194"/>
                  <a:pt x="26225" y="17134"/>
                  <a:pt x="26194" y="17134"/>
                </a:cubicBezTo>
                <a:cubicBezTo>
                  <a:pt x="26194" y="17134"/>
                  <a:pt x="26194" y="17134"/>
                  <a:pt x="26163" y="17134"/>
                </a:cubicBezTo>
                <a:cubicBezTo>
                  <a:pt x="26163" y="17134"/>
                  <a:pt x="26163" y="17074"/>
                  <a:pt x="26131" y="17074"/>
                </a:cubicBezTo>
                <a:cubicBezTo>
                  <a:pt x="26131" y="17074"/>
                  <a:pt x="26100" y="17074"/>
                  <a:pt x="26131" y="17014"/>
                </a:cubicBezTo>
                <a:cubicBezTo>
                  <a:pt x="26131" y="17014"/>
                  <a:pt x="26163" y="17074"/>
                  <a:pt x="26163" y="17074"/>
                </a:cubicBezTo>
                <a:cubicBezTo>
                  <a:pt x="26194" y="17014"/>
                  <a:pt x="26225" y="17014"/>
                  <a:pt x="26225" y="17074"/>
                </a:cubicBezTo>
                <a:cubicBezTo>
                  <a:pt x="26256" y="17074"/>
                  <a:pt x="26319" y="17074"/>
                  <a:pt x="26288" y="17014"/>
                </a:cubicBezTo>
                <a:cubicBezTo>
                  <a:pt x="26288" y="17014"/>
                  <a:pt x="26256" y="17014"/>
                  <a:pt x="26256" y="17014"/>
                </a:cubicBezTo>
                <a:cubicBezTo>
                  <a:pt x="26256" y="17014"/>
                  <a:pt x="26225" y="16955"/>
                  <a:pt x="26225" y="16955"/>
                </a:cubicBezTo>
                <a:cubicBezTo>
                  <a:pt x="26225" y="16955"/>
                  <a:pt x="26194" y="16955"/>
                  <a:pt x="26194" y="16955"/>
                </a:cubicBezTo>
                <a:cubicBezTo>
                  <a:pt x="26163" y="16955"/>
                  <a:pt x="26194" y="16895"/>
                  <a:pt x="26194" y="16895"/>
                </a:cubicBezTo>
                <a:cubicBezTo>
                  <a:pt x="26194" y="16835"/>
                  <a:pt x="26194" y="16835"/>
                  <a:pt x="26225" y="16776"/>
                </a:cubicBezTo>
                <a:cubicBezTo>
                  <a:pt x="26225" y="16716"/>
                  <a:pt x="26256" y="16716"/>
                  <a:pt x="26288" y="16716"/>
                </a:cubicBezTo>
                <a:cubicBezTo>
                  <a:pt x="26319" y="16716"/>
                  <a:pt x="26319" y="16656"/>
                  <a:pt x="26319" y="16597"/>
                </a:cubicBezTo>
                <a:cubicBezTo>
                  <a:pt x="26319" y="16537"/>
                  <a:pt x="26319" y="16537"/>
                  <a:pt x="26288" y="16477"/>
                </a:cubicBezTo>
                <a:cubicBezTo>
                  <a:pt x="26256" y="16477"/>
                  <a:pt x="26256" y="16537"/>
                  <a:pt x="26225" y="16537"/>
                </a:cubicBezTo>
                <a:cubicBezTo>
                  <a:pt x="26225" y="16537"/>
                  <a:pt x="26225" y="16537"/>
                  <a:pt x="26194" y="16537"/>
                </a:cubicBezTo>
                <a:cubicBezTo>
                  <a:pt x="26194" y="16597"/>
                  <a:pt x="26194" y="16597"/>
                  <a:pt x="26194" y="16597"/>
                </a:cubicBezTo>
                <a:cubicBezTo>
                  <a:pt x="26163" y="16656"/>
                  <a:pt x="26131" y="16656"/>
                  <a:pt x="26131" y="16716"/>
                </a:cubicBezTo>
                <a:cubicBezTo>
                  <a:pt x="26100" y="16716"/>
                  <a:pt x="26100" y="16776"/>
                  <a:pt x="26069" y="16776"/>
                </a:cubicBezTo>
                <a:cubicBezTo>
                  <a:pt x="26069" y="16776"/>
                  <a:pt x="26069" y="16776"/>
                  <a:pt x="26100" y="16716"/>
                </a:cubicBezTo>
                <a:cubicBezTo>
                  <a:pt x="26100" y="16656"/>
                  <a:pt x="26163" y="16656"/>
                  <a:pt x="26194" y="16537"/>
                </a:cubicBezTo>
                <a:cubicBezTo>
                  <a:pt x="26194" y="16537"/>
                  <a:pt x="26225" y="16477"/>
                  <a:pt x="26256" y="16477"/>
                </a:cubicBezTo>
                <a:cubicBezTo>
                  <a:pt x="26256" y="16477"/>
                  <a:pt x="26256" y="16477"/>
                  <a:pt x="26288" y="16417"/>
                </a:cubicBezTo>
                <a:cubicBezTo>
                  <a:pt x="26288" y="16417"/>
                  <a:pt x="26288" y="16417"/>
                  <a:pt x="26288" y="16358"/>
                </a:cubicBezTo>
                <a:cubicBezTo>
                  <a:pt x="26319" y="16358"/>
                  <a:pt x="26319" y="16358"/>
                  <a:pt x="26319" y="16298"/>
                </a:cubicBezTo>
                <a:cubicBezTo>
                  <a:pt x="26350" y="16298"/>
                  <a:pt x="26381" y="16298"/>
                  <a:pt x="26381" y="16238"/>
                </a:cubicBezTo>
                <a:cubicBezTo>
                  <a:pt x="26413" y="16179"/>
                  <a:pt x="26350" y="16119"/>
                  <a:pt x="26319" y="16119"/>
                </a:cubicBezTo>
                <a:cubicBezTo>
                  <a:pt x="26288" y="16059"/>
                  <a:pt x="26288" y="16000"/>
                  <a:pt x="26256" y="15940"/>
                </a:cubicBezTo>
                <a:cubicBezTo>
                  <a:pt x="26256" y="15880"/>
                  <a:pt x="26288" y="15880"/>
                  <a:pt x="26288" y="15820"/>
                </a:cubicBezTo>
                <a:cubicBezTo>
                  <a:pt x="26288" y="15761"/>
                  <a:pt x="26288" y="15701"/>
                  <a:pt x="26288" y="15701"/>
                </a:cubicBezTo>
                <a:cubicBezTo>
                  <a:pt x="26256" y="15641"/>
                  <a:pt x="26256" y="15641"/>
                  <a:pt x="26256" y="15641"/>
                </a:cubicBezTo>
                <a:cubicBezTo>
                  <a:pt x="26225" y="15641"/>
                  <a:pt x="26225" y="15641"/>
                  <a:pt x="26225" y="15641"/>
                </a:cubicBezTo>
                <a:cubicBezTo>
                  <a:pt x="26163" y="15582"/>
                  <a:pt x="26131" y="15582"/>
                  <a:pt x="26100" y="15522"/>
                </a:cubicBezTo>
                <a:cubicBezTo>
                  <a:pt x="26069" y="15462"/>
                  <a:pt x="26069" y="15402"/>
                  <a:pt x="26069" y="15343"/>
                </a:cubicBezTo>
                <a:cubicBezTo>
                  <a:pt x="26069" y="15223"/>
                  <a:pt x="26069" y="15104"/>
                  <a:pt x="26006" y="15044"/>
                </a:cubicBezTo>
                <a:cubicBezTo>
                  <a:pt x="26006" y="15044"/>
                  <a:pt x="26006" y="15044"/>
                  <a:pt x="25975" y="15044"/>
                </a:cubicBezTo>
                <a:cubicBezTo>
                  <a:pt x="25975" y="14985"/>
                  <a:pt x="25975" y="14985"/>
                  <a:pt x="25975" y="14985"/>
                </a:cubicBezTo>
                <a:cubicBezTo>
                  <a:pt x="25944" y="14925"/>
                  <a:pt x="25944" y="14925"/>
                  <a:pt x="25912" y="14925"/>
                </a:cubicBezTo>
                <a:cubicBezTo>
                  <a:pt x="25881" y="14925"/>
                  <a:pt x="25850" y="14925"/>
                  <a:pt x="25819" y="14925"/>
                </a:cubicBezTo>
                <a:cubicBezTo>
                  <a:pt x="25787" y="14925"/>
                  <a:pt x="25756" y="14925"/>
                  <a:pt x="25725" y="14925"/>
                </a:cubicBezTo>
                <a:cubicBezTo>
                  <a:pt x="25694" y="14925"/>
                  <a:pt x="25662" y="14925"/>
                  <a:pt x="25662" y="14925"/>
                </a:cubicBezTo>
                <a:cubicBezTo>
                  <a:pt x="25631" y="14925"/>
                  <a:pt x="25631" y="14925"/>
                  <a:pt x="25600" y="14925"/>
                </a:cubicBezTo>
                <a:cubicBezTo>
                  <a:pt x="25600" y="14925"/>
                  <a:pt x="25569" y="14925"/>
                  <a:pt x="25537" y="14925"/>
                </a:cubicBezTo>
                <a:cubicBezTo>
                  <a:pt x="25537" y="14925"/>
                  <a:pt x="25537" y="14925"/>
                  <a:pt x="25506" y="14925"/>
                </a:cubicBezTo>
                <a:cubicBezTo>
                  <a:pt x="25506" y="14925"/>
                  <a:pt x="25475" y="14925"/>
                  <a:pt x="25475" y="14925"/>
                </a:cubicBezTo>
                <a:cubicBezTo>
                  <a:pt x="25444" y="14985"/>
                  <a:pt x="25412" y="14985"/>
                  <a:pt x="25381" y="15044"/>
                </a:cubicBezTo>
                <a:cubicBezTo>
                  <a:pt x="25381" y="15044"/>
                  <a:pt x="25350" y="15044"/>
                  <a:pt x="25319" y="15044"/>
                </a:cubicBezTo>
                <a:cubicBezTo>
                  <a:pt x="25287" y="15044"/>
                  <a:pt x="25225" y="15044"/>
                  <a:pt x="25194" y="15104"/>
                </a:cubicBezTo>
                <a:cubicBezTo>
                  <a:pt x="25162" y="15104"/>
                  <a:pt x="25162" y="15164"/>
                  <a:pt x="25100" y="15164"/>
                </a:cubicBezTo>
                <a:cubicBezTo>
                  <a:pt x="25100" y="15164"/>
                  <a:pt x="25069" y="15164"/>
                  <a:pt x="25069" y="15223"/>
                </a:cubicBezTo>
                <a:cubicBezTo>
                  <a:pt x="25069" y="15223"/>
                  <a:pt x="25069" y="15223"/>
                  <a:pt x="25100" y="15223"/>
                </a:cubicBezTo>
                <a:cubicBezTo>
                  <a:pt x="25100" y="15283"/>
                  <a:pt x="25131" y="15223"/>
                  <a:pt x="25162" y="15223"/>
                </a:cubicBezTo>
                <a:cubicBezTo>
                  <a:pt x="25162" y="15283"/>
                  <a:pt x="25162" y="15283"/>
                  <a:pt x="25162" y="15283"/>
                </a:cubicBezTo>
                <a:cubicBezTo>
                  <a:pt x="25162" y="15283"/>
                  <a:pt x="25162" y="15343"/>
                  <a:pt x="25162" y="15343"/>
                </a:cubicBezTo>
                <a:cubicBezTo>
                  <a:pt x="25162" y="15343"/>
                  <a:pt x="25194" y="15343"/>
                  <a:pt x="25194" y="15343"/>
                </a:cubicBezTo>
                <a:cubicBezTo>
                  <a:pt x="25194" y="15402"/>
                  <a:pt x="25194" y="15402"/>
                  <a:pt x="25162" y="15402"/>
                </a:cubicBezTo>
                <a:cubicBezTo>
                  <a:pt x="25162" y="15402"/>
                  <a:pt x="25162" y="15402"/>
                  <a:pt x="25162" y="15343"/>
                </a:cubicBezTo>
                <a:cubicBezTo>
                  <a:pt x="25131" y="15343"/>
                  <a:pt x="25131" y="15283"/>
                  <a:pt x="25100" y="15283"/>
                </a:cubicBezTo>
                <a:cubicBezTo>
                  <a:pt x="25069" y="15223"/>
                  <a:pt x="25006" y="15223"/>
                  <a:pt x="24975" y="15283"/>
                </a:cubicBezTo>
                <a:cubicBezTo>
                  <a:pt x="24975" y="15283"/>
                  <a:pt x="24943" y="15283"/>
                  <a:pt x="24943" y="15283"/>
                </a:cubicBezTo>
                <a:cubicBezTo>
                  <a:pt x="24912" y="15343"/>
                  <a:pt x="24912" y="15283"/>
                  <a:pt x="24881" y="15343"/>
                </a:cubicBezTo>
                <a:cubicBezTo>
                  <a:pt x="24881" y="15343"/>
                  <a:pt x="24850" y="15343"/>
                  <a:pt x="24850" y="15343"/>
                </a:cubicBezTo>
                <a:cubicBezTo>
                  <a:pt x="24850" y="15402"/>
                  <a:pt x="24881" y="15402"/>
                  <a:pt x="24881" y="15402"/>
                </a:cubicBezTo>
                <a:cubicBezTo>
                  <a:pt x="24881" y="15402"/>
                  <a:pt x="24881" y="15462"/>
                  <a:pt x="24881" y="15462"/>
                </a:cubicBezTo>
                <a:cubicBezTo>
                  <a:pt x="24881" y="15462"/>
                  <a:pt x="24912" y="15462"/>
                  <a:pt x="24912" y="15522"/>
                </a:cubicBezTo>
                <a:cubicBezTo>
                  <a:pt x="24912" y="15522"/>
                  <a:pt x="24912" y="15582"/>
                  <a:pt x="24912" y="15522"/>
                </a:cubicBezTo>
                <a:cubicBezTo>
                  <a:pt x="24881" y="15522"/>
                  <a:pt x="24881" y="15522"/>
                  <a:pt x="24881" y="15522"/>
                </a:cubicBezTo>
                <a:cubicBezTo>
                  <a:pt x="24850" y="15522"/>
                  <a:pt x="24850" y="15522"/>
                  <a:pt x="24850" y="15462"/>
                </a:cubicBezTo>
                <a:cubicBezTo>
                  <a:pt x="24818" y="15462"/>
                  <a:pt x="24818" y="15462"/>
                  <a:pt x="24818" y="15462"/>
                </a:cubicBezTo>
                <a:cubicBezTo>
                  <a:pt x="24818" y="15402"/>
                  <a:pt x="24818" y="15402"/>
                  <a:pt x="24787" y="15402"/>
                </a:cubicBezTo>
                <a:cubicBezTo>
                  <a:pt x="24787" y="15343"/>
                  <a:pt x="24787" y="15402"/>
                  <a:pt x="24756" y="15402"/>
                </a:cubicBezTo>
                <a:cubicBezTo>
                  <a:pt x="24725" y="15402"/>
                  <a:pt x="24725" y="15402"/>
                  <a:pt x="24725" y="15343"/>
                </a:cubicBezTo>
                <a:cubicBezTo>
                  <a:pt x="24725" y="15223"/>
                  <a:pt x="24725" y="15164"/>
                  <a:pt x="24725" y="15104"/>
                </a:cubicBezTo>
                <a:cubicBezTo>
                  <a:pt x="24725" y="14985"/>
                  <a:pt x="24756" y="15044"/>
                  <a:pt x="24756" y="14925"/>
                </a:cubicBezTo>
                <a:cubicBezTo>
                  <a:pt x="24756" y="14865"/>
                  <a:pt x="24725" y="14865"/>
                  <a:pt x="24693" y="14805"/>
                </a:cubicBezTo>
                <a:cubicBezTo>
                  <a:pt x="24693" y="14805"/>
                  <a:pt x="24662" y="14805"/>
                  <a:pt x="24631" y="14805"/>
                </a:cubicBezTo>
                <a:cubicBezTo>
                  <a:pt x="24600" y="14805"/>
                  <a:pt x="24568" y="14805"/>
                  <a:pt x="24537" y="14805"/>
                </a:cubicBezTo>
                <a:cubicBezTo>
                  <a:pt x="24537" y="14805"/>
                  <a:pt x="24506" y="14805"/>
                  <a:pt x="24506" y="14805"/>
                </a:cubicBezTo>
                <a:cubicBezTo>
                  <a:pt x="24475" y="14805"/>
                  <a:pt x="24443" y="14746"/>
                  <a:pt x="24412" y="14746"/>
                </a:cubicBezTo>
                <a:cubicBezTo>
                  <a:pt x="24350" y="14746"/>
                  <a:pt x="24318" y="14746"/>
                  <a:pt x="24256" y="14746"/>
                </a:cubicBezTo>
                <a:cubicBezTo>
                  <a:pt x="24225" y="14746"/>
                  <a:pt x="24193" y="14746"/>
                  <a:pt x="24162" y="14746"/>
                </a:cubicBezTo>
                <a:cubicBezTo>
                  <a:pt x="24131" y="14746"/>
                  <a:pt x="24100" y="14805"/>
                  <a:pt x="24068" y="14805"/>
                </a:cubicBezTo>
                <a:cubicBezTo>
                  <a:pt x="24006" y="14805"/>
                  <a:pt x="23912" y="14805"/>
                  <a:pt x="23849" y="14865"/>
                </a:cubicBezTo>
                <a:cubicBezTo>
                  <a:pt x="23818" y="14865"/>
                  <a:pt x="23787" y="14925"/>
                  <a:pt x="23724" y="14925"/>
                </a:cubicBezTo>
                <a:cubicBezTo>
                  <a:pt x="23724" y="14925"/>
                  <a:pt x="23693" y="14985"/>
                  <a:pt x="23662" y="14985"/>
                </a:cubicBezTo>
                <a:cubicBezTo>
                  <a:pt x="23662" y="14985"/>
                  <a:pt x="23662" y="15044"/>
                  <a:pt x="23631" y="15044"/>
                </a:cubicBezTo>
                <a:cubicBezTo>
                  <a:pt x="23631" y="15044"/>
                  <a:pt x="23599" y="15044"/>
                  <a:pt x="23599" y="15104"/>
                </a:cubicBezTo>
                <a:cubicBezTo>
                  <a:pt x="23568" y="15104"/>
                  <a:pt x="23537" y="15104"/>
                  <a:pt x="23537" y="15164"/>
                </a:cubicBezTo>
                <a:cubicBezTo>
                  <a:pt x="23506" y="15164"/>
                  <a:pt x="23474" y="15223"/>
                  <a:pt x="23474" y="15223"/>
                </a:cubicBezTo>
                <a:cubicBezTo>
                  <a:pt x="23443" y="15283"/>
                  <a:pt x="23412" y="15283"/>
                  <a:pt x="23381" y="15343"/>
                </a:cubicBezTo>
                <a:cubicBezTo>
                  <a:pt x="23381" y="15402"/>
                  <a:pt x="23381" y="15402"/>
                  <a:pt x="23381" y="15462"/>
                </a:cubicBezTo>
                <a:cubicBezTo>
                  <a:pt x="23381" y="15462"/>
                  <a:pt x="23381" y="15462"/>
                  <a:pt x="23381" y="15522"/>
                </a:cubicBezTo>
                <a:cubicBezTo>
                  <a:pt x="23349" y="15522"/>
                  <a:pt x="23349" y="15462"/>
                  <a:pt x="23349" y="15462"/>
                </a:cubicBezTo>
                <a:cubicBezTo>
                  <a:pt x="23318" y="15462"/>
                  <a:pt x="23318" y="15462"/>
                  <a:pt x="23287" y="15522"/>
                </a:cubicBezTo>
                <a:cubicBezTo>
                  <a:pt x="23287" y="15522"/>
                  <a:pt x="23287" y="15522"/>
                  <a:pt x="23256" y="15582"/>
                </a:cubicBezTo>
                <a:cubicBezTo>
                  <a:pt x="23224" y="15641"/>
                  <a:pt x="23193" y="15701"/>
                  <a:pt x="23193" y="15820"/>
                </a:cubicBezTo>
                <a:cubicBezTo>
                  <a:pt x="23193" y="15820"/>
                  <a:pt x="23193" y="15880"/>
                  <a:pt x="23193" y="15880"/>
                </a:cubicBezTo>
                <a:cubicBezTo>
                  <a:pt x="23193" y="15940"/>
                  <a:pt x="23162" y="15940"/>
                  <a:pt x="23162" y="16000"/>
                </a:cubicBezTo>
                <a:cubicBezTo>
                  <a:pt x="23162" y="16000"/>
                  <a:pt x="23162" y="16059"/>
                  <a:pt x="23162" y="16119"/>
                </a:cubicBezTo>
                <a:cubicBezTo>
                  <a:pt x="23131" y="16179"/>
                  <a:pt x="23099" y="16119"/>
                  <a:pt x="23099" y="16179"/>
                </a:cubicBezTo>
                <a:cubicBezTo>
                  <a:pt x="23068" y="16238"/>
                  <a:pt x="23099" y="16238"/>
                  <a:pt x="23099" y="16298"/>
                </a:cubicBezTo>
                <a:cubicBezTo>
                  <a:pt x="23068" y="16358"/>
                  <a:pt x="22974" y="16358"/>
                  <a:pt x="23005" y="16477"/>
                </a:cubicBezTo>
                <a:cubicBezTo>
                  <a:pt x="23005" y="16477"/>
                  <a:pt x="23005" y="16537"/>
                  <a:pt x="23005" y="16537"/>
                </a:cubicBezTo>
                <a:cubicBezTo>
                  <a:pt x="23005" y="16537"/>
                  <a:pt x="22974" y="16537"/>
                  <a:pt x="22974" y="16597"/>
                </a:cubicBezTo>
                <a:cubicBezTo>
                  <a:pt x="22974" y="16597"/>
                  <a:pt x="22974" y="16597"/>
                  <a:pt x="22974" y="16656"/>
                </a:cubicBezTo>
                <a:cubicBezTo>
                  <a:pt x="22974" y="16716"/>
                  <a:pt x="22943" y="16716"/>
                  <a:pt x="22943" y="16776"/>
                </a:cubicBezTo>
                <a:cubicBezTo>
                  <a:pt x="22943" y="16835"/>
                  <a:pt x="22943" y="16835"/>
                  <a:pt x="22943" y="16895"/>
                </a:cubicBezTo>
                <a:cubicBezTo>
                  <a:pt x="22974" y="16895"/>
                  <a:pt x="22974" y="16895"/>
                  <a:pt x="22974" y="16895"/>
                </a:cubicBezTo>
                <a:cubicBezTo>
                  <a:pt x="23005" y="16895"/>
                  <a:pt x="23005" y="16895"/>
                  <a:pt x="23005" y="16955"/>
                </a:cubicBezTo>
                <a:cubicBezTo>
                  <a:pt x="23037" y="16955"/>
                  <a:pt x="23037" y="16955"/>
                  <a:pt x="23037" y="16955"/>
                </a:cubicBezTo>
                <a:cubicBezTo>
                  <a:pt x="23068" y="17014"/>
                  <a:pt x="23005" y="17014"/>
                  <a:pt x="23005" y="17014"/>
                </a:cubicBezTo>
                <a:cubicBezTo>
                  <a:pt x="22974" y="17014"/>
                  <a:pt x="22974" y="17014"/>
                  <a:pt x="22943" y="17074"/>
                </a:cubicBezTo>
                <a:cubicBezTo>
                  <a:pt x="22943" y="17074"/>
                  <a:pt x="22943" y="17134"/>
                  <a:pt x="22912" y="17134"/>
                </a:cubicBezTo>
                <a:cubicBezTo>
                  <a:pt x="22912" y="17194"/>
                  <a:pt x="22912" y="17194"/>
                  <a:pt x="22912" y="17253"/>
                </a:cubicBezTo>
                <a:cubicBezTo>
                  <a:pt x="22912" y="17313"/>
                  <a:pt x="22912" y="17373"/>
                  <a:pt x="22943" y="17432"/>
                </a:cubicBezTo>
                <a:cubicBezTo>
                  <a:pt x="22943" y="17432"/>
                  <a:pt x="22974" y="17492"/>
                  <a:pt x="22974" y="17552"/>
                </a:cubicBezTo>
                <a:cubicBezTo>
                  <a:pt x="22974" y="17552"/>
                  <a:pt x="22943" y="17611"/>
                  <a:pt x="22943" y="17611"/>
                </a:cubicBezTo>
                <a:cubicBezTo>
                  <a:pt x="22912" y="17671"/>
                  <a:pt x="22912" y="17731"/>
                  <a:pt x="22943" y="17791"/>
                </a:cubicBezTo>
                <a:cubicBezTo>
                  <a:pt x="22943" y="17850"/>
                  <a:pt x="22974" y="17970"/>
                  <a:pt x="23037" y="18029"/>
                </a:cubicBezTo>
                <a:cubicBezTo>
                  <a:pt x="23037" y="18029"/>
                  <a:pt x="23068" y="18029"/>
                  <a:pt x="23099" y="18029"/>
                </a:cubicBezTo>
                <a:cubicBezTo>
                  <a:pt x="23131" y="18029"/>
                  <a:pt x="23162" y="18029"/>
                  <a:pt x="23193" y="18029"/>
                </a:cubicBezTo>
                <a:cubicBezTo>
                  <a:pt x="23256" y="18029"/>
                  <a:pt x="23287" y="18089"/>
                  <a:pt x="23381" y="18089"/>
                </a:cubicBezTo>
                <a:cubicBezTo>
                  <a:pt x="23443" y="18089"/>
                  <a:pt x="23506" y="18149"/>
                  <a:pt x="23568" y="18149"/>
                </a:cubicBezTo>
                <a:cubicBezTo>
                  <a:pt x="23599" y="18149"/>
                  <a:pt x="23631" y="18149"/>
                  <a:pt x="23662" y="18149"/>
                </a:cubicBezTo>
                <a:cubicBezTo>
                  <a:pt x="23662" y="18089"/>
                  <a:pt x="23693" y="18089"/>
                  <a:pt x="23724" y="18149"/>
                </a:cubicBezTo>
                <a:cubicBezTo>
                  <a:pt x="23724" y="18149"/>
                  <a:pt x="23756" y="18208"/>
                  <a:pt x="23756" y="18208"/>
                </a:cubicBezTo>
                <a:cubicBezTo>
                  <a:pt x="23787" y="18208"/>
                  <a:pt x="23787" y="18268"/>
                  <a:pt x="23818" y="18328"/>
                </a:cubicBezTo>
                <a:cubicBezTo>
                  <a:pt x="23818" y="18328"/>
                  <a:pt x="23849" y="18328"/>
                  <a:pt x="23849" y="18328"/>
                </a:cubicBezTo>
                <a:cubicBezTo>
                  <a:pt x="23849" y="18388"/>
                  <a:pt x="23881" y="18388"/>
                  <a:pt x="23881" y="18388"/>
                </a:cubicBezTo>
                <a:cubicBezTo>
                  <a:pt x="23912" y="18507"/>
                  <a:pt x="23787" y="18447"/>
                  <a:pt x="23756" y="18447"/>
                </a:cubicBezTo>
                <a:cubicBezTo>
                  <a:pt x="23724" y="18447"/>
                  <a:pt x="23693" y="18447"/>
                  <a:pt x="23662" y="18447"/>
                </a:cubicBezTo>
                <a:cubicBezTo>
                  <a:pt x="23631" y="18447"/>
                  <a:pt x="23631" y="18507"/>
                  <a:pt x="23599" y="18507"/>
                </a:cubicBezTo>
                <a:cubicBezTo>
                  <a:pt x="23537" y="18447"/>
                  <a:pt x="23506" y="18328"/>
                  <a:pt x="23443" y="18328"/>
                </a:cubicBezTo>
                <a:cubicBezTo>
                  <a:pt x="23412" y="18328"/>
                  <a:pt x="23412" y="18328"/>
                  <a:pt x="23412" y="18388"/>
                </a:cubicBezTo>
                <a:cubicBezTo>
                  <a:pt x="23381" y="18388"/>
                  <a:pt x="23381" y="18388"/>
                  <a:pt x="23349" y="18388"/>
                </a:cubicBezTo>
                <a:cubicBezTo>
                  <a:pt x="23318" y="18388"/>
                  <a:pt x="23287" y="18388"/>
                  <a:pt x="23256" y="18388"/>
                </a:cubicBezTo>
                <a:cubicBezTo>
                  <a:pt x="23224" y="18388"/>
                  <a:pt x="23224" y="18388"/>
                  <a:pt x="23193" y="18388"/>
                </a:cubicBezTo>
                <a:cubicBezTo>
                  <a:pt x="23193" y="18328"/>
                  <a:pt x="23193" y="18328"/>
                  <a:pt x="23162" y="18328"/>
                </a:cubicBezTo>
                <a:cubicBezTo>
                  <a:pt x="23162" y="18328"/>
                  <a:pt x="23162" y="18328"/>
                  <a:pt x="23131" y="18328"/>
                </a:cubicBezTo>
                <a:cubicBezTo>
                  <a:pt x="23131" y="18328"/>
                  <a:pt x="23131" y="18268"/>
                  <a:pt x="23099" y="18268"/>
                </a:cubicBezTo>
                <a:cubicBezTo>
                  <a:pt x="23068" y="18268"/>
                  <a:pt x="23099" y="18328"/>
                  <a:pt x="23099" y="18328"/>
                </a:cubicBezTo>
                <a:cubicBezTo>
                  <a:pt x="23131" y="18388"/>
                  <a:pt x="23162" y="18388"/>
                  <a:pt x="23162" y="18447"/>
                </a:cubicBezTo>
                <a:cubicBezTo>
                  <a:pt x="23162" y="18507"/>
                  <a:pt x="23131" y="18507"/>
                  <a:pt x="23131" y="18507"/>
                </a:cubicBezTo>
                <a:cubicBezTo>
                  <a:pt x="23131" y="18507"/>
                  <a:pt x="23131" y="18567"/>
                  <a:pt x="23131" y="18567"/>
                </a:cubicBezTo>
                <a:cubicBezTo>
                  <a:pt x="23131" y="18626"/>
                  <a:pt x="23162" y="18626"/>
                  <a:pt x="23162" y="18686"/>
                </a:cubicBezTo>
                <a:cubicBezTo>
                  <a:pt x="23193" y="18686"/>
                  <a:pt x="23224" y="18746"/>
                  <a:pt x="23256" y="18805"/>
                </a:cubicBezTo>
                <a:cubicBezTo>
                  <a:pt x="23287" y="18805"/>
                  <a:pt x="23287" y="18865"/>
                  <a:pt x="23318" y="18865"/>
                </a:cubicBezTo>
                <a:cubicBezTo>
                  <a:pt x="23349" y="18925"/>
                  <a:pt x="23349" y="18985"/>
                  <a:pt x="23381" y="18985"/>
                </a:cubicBezTo>
                <a:cubicBezTo>
                  <a:pt x="23381" y="18985"/>
                  <a:pt x="23412" y="19044"/>
                  <a:pt x="23412" y="19044"/>
                </a:cubicBezTo>
                <a:cubicBezTo>
                  <a:pt x="23443" y="19044"/>
                  <a:pt x="23474" y="19104"/>
                  <a:pt x="23537" y="19104"/>
                </a:cubicBezTo>
                <a:cubicBezTo>
                  <a:pt x="23537" y="19164"/>
                  <a:pt x="23568" y="19164"/>
                  <a:pt x="23568" y="19164"/>
                </a:cubicBezTo>
                <a:cubicBezTo>
                  <a:pt x="23568" y="19164"/>
                  <a:pt x="23568" y="19164"/>
                  <a:pt x="23599" y="19164"/>
                </a:cubicBezTo>
                <a:cubicBezTo>
                  <a:pt x="23599" y="19223"/>
                  <a:pt x="23631" y="19223"/>
                  <a:pt x="23599" y="19223"/>
                </a:cubicBezTo>
                <a:cubicBezTo>
                  <a:pt x="23599" y="19223"/>
                  <a:pt x="23599" y="19223"/>
                  <a:pt x="23568" y="19223"/>
                </a:cubicBezTo>
                <a:cubicBezTo>
                  <a:pt x="23568" y="19223"/>
                  <a:pt x="23537" y="19223"/>
                  <a:pt x="23537" y="19283"/>
                </a:cubicBezTo>
                <a:cubicBezTo>
                  <a:pt x="23568" y="19283"/>
                  <a:pt x="23568" y="19283"/>
                  <a:pt x="23599" y="19283"/>
                </a:cubicBezTo>
                <a:cubicBezTo>
                  <a:pt x="23631" y="19283"/>
                  <a:pt x="23631" y="19343"/>
                  <a:pt x="23662" y="19343"/>
                </a:cubicBezTo>
                <a:cubicBezTo>
                  <a:pt x="23693" y="19343"/>
                  <a:pt x="23724" y="19343"/>
                  <a:pt x="23724" y="19343"/>
                </a:cubicBezTo>
                <a:cubicBezTo>
                  <a:pt x="23756" y="19283"/>
                  <a:pt x="23756" y="19223"/>
                  <a:pt x="23787" y="19283"/>
                </a:cubicBezTo>
                <a:cubicBezTo>
                  <a:pt x="23818" y="19283"/>
                  <a:pt x="23818" y="19283"/>
                  <a:pt x="23818" y="19283"/>
                </a:cubicBezTo>
                <a:cubicBezTo>
                  <a:pt x="23849" y="19283"/>
                  <a:pt x="23849" y="19283"/>
                  <a:pt x="23881" y="19283"/>
                </a:cubicBezTo>
                <a:cubicBezTo>
                  <a:pt x="23912" y="19283"/>
                  <a:pt x="23912" y="19283"/>
                  <a:pt x="23943" y="19283"/>
                </a:cubicBezTo>
                <a:cubicBezTo>
                  <a:pt x="23943" y="19283"/>
                  <a:pt x="24006" y="19283"/>
                  <a:pt x="24006" y="19283"/>
                </a:cubicBezTo>
                <a:cubicBezTo>
                  <a:pt x="24006" y="19283"/>
                  <a:pt x="24006" y="19283"/>
                  <a:pt x="24006" y="19223"/>
                </a:cubicBezTo>
                <a:cubicBezTo>
                  <a:pt x="24006" y="19223"/>
                  <a:pt x="24006" y="19223"/>
                  <a:pt x="23974" y="19223"/>
                </a:cubicBezTo>
                <a:cubicBezTo>
                  <a:pt x="23974" y="19223"/>
                  <a:pt x="23974" y="19223"/>
                  <a:pt x="23974" y="19223"/>
                </a:cubicBezTo>
                <a:cubicBezTo>
                  <a:pt x="23974" y="19164"/>
                  <a:pt x="23943" y="19223"/>
                  <a:pt x="23943" y="19164"/>
                </a:cubicBezTo>
                <a:cubicBezTo>
                  <a:pt x="23943" y="19164"/>
                  <a:pt x="23943" y="19164"/>
                  <a:pt x="23943" y="19164"/>
                </a:cubicBezTo>
                <a:cubicBezTo>
                  <a:pt x="23943" y="19164"/>
                  <a:pt x="23943" y="19104"/>
                  <a:pt x="23943" y="19104"/>
                </a:cubicBezTo>
                <a:cubicBezTo>
                  <a:pt x="23974" y="19104"/>
                  <a:pt x="23974" y="19104"/>
                  <a:pt x="24006" y="19104"/>
                </a:cubicBezTo>
                <a:cubicBezTo>
                  <a:pt x="24006" y="19104"/>
                  <a:pt x="24006" y="19104"/>
                  <a:pt x="24037" y="19104"/>
                </a:cubicBezTo>
                <a:cubicBezTo>
                  <a:pt x="24037" y="19104"/>
                  <a:pt x="24068" y="19104"/>
                  <a:pt x="24068" y="19104"/>
                </a:cubicBezTo>
                <a:cubicBezTo>
                  <a:pt x="24068" y="19164"/>
                  <a:pt x="24068" y="19164"/>
                  <a:pt x="24068" y="19164"/>
                </a:cubicBezTo>
                <a:cubicBezTo>
                  <a:pt x="24037" y="19164"/>
                  <a:pt x="24037" y="19164"/>
                  <a:pt x="24037" y="19223"/>
                </a:cubicBezTo>
                <a:cubicBezTo>
                  <a:pt x="24037" y="19223"/>
                  <a:pt x="24037" y="19223"/>
                  <a:pt x="24068" y="19223"/>
                </a:cubicBezTo>
                <a:cubicBezTo>
                  <a:pt x="24068" y="19223"/>
                  <a:pt x="24068" y="19223"/>
                  <a:pt x="24068" y="19223"/>
                </a:cubicBezTo>
                <a:cubicBezTo>
                  <a:pt x="24100" y="19223"/>
                  <a:pt x="24100" y="19223"/>
                  <a:pt x="24100" y="19283"/>
                </a:cubicBezTo>
                <a:cubicBezTo>
                  <a:pt x="24100" y="19343"/>
                  <a:pt x="24131" y="19223"/>
                  <a:pt x="24131" y="19223"/>
                </a:cubicBezTo>
                <a:cubicBezTo>
                  <a:pt x="24131" y="19164"/>
                  <a:pt x="24131" y="19164"/>
                  <a:pt x="24162" y="19164"/>
                </a:cubicBezTo>
                <a:cubicBezTo>
                  <a:pt x="24162" y="19164"/>
                  <a:pt x="24162" y="19104"/>
                  <a:pt x="24162" y="19104"/>
                </a:cubicBezTo>
                <a:cubicBezTo>
                  <a:pt x="24193" y="19164"/>
                  <a:pt x="24162" y="19164"/>
                  <a:pt x="24162" y="19164"/>
                </a:cubicBezTo>
                <a:cubicBezTo>
                  <a:pt x="24162" y="19223"/>
                  <a:pt x="24162" y="19223"/>
                  <a:pt x="24162" y="19223"/>
                </a:cubicBezTo>
                <a:cubicBezTo>
                  <a:pt x="24162" y="19283"/>
                  <a:pt x="24162" y="19343"/>
                  <a:pt x="24162" y="19343"/>
                </a:cubicBezTo>
                <a:cubicBezTo>
                  <a:pt x="24193" y="19402"/>
                  <a:pt x="24193" y="19402"/>
                  <a:pt x="24225" y="19462"/>
                </a:cubicBezTo>
                <a:cubicBezTo>
                  <a:pt x="24225" y="19462"/>
                  <a:pt x="24256" y="19522"/>
                  <a:pt x="24256" y="19522"/>
                </a:cubicBezTo>
                <a:cubicBezTo>
                  <a:pt x="24287" y="19522"/>
                  <a:pt x="24287" y="19522"/>
                  <a:pt x="24287" y="19522"/>
                </a:cubicBezTo>
                <a:cubicBezTo>
                  <a:pt x="24318" y="19522"/>
                  <a:pt x="24318" y="19582"/>
                  <a:pt x="24318" y="19582"/>
                </a:cubicBezTo>
                <a:cubicBezTo>
                  <a:pt x="24350" y="19582"/>
                  <a:pt x="24381" y="19582"/>
                  <a:pt x="24412" y="19641"/>
                </a:cubicBezTo>
                <a:cubicBezTo>
                  <a:pt x="24412" y="19641"/>
                  <a:pt x="24443" y="19641"/>
                  <a:pt x="24475" y="19641"/>
                </a:cubicBezTo>
                <a:cubicBezTo>
                  <a:pt x="24506" y="19641"/>
                  <a:pt x="24537" y="19641"/>
                  <a:pt x="24537" y="19641"/>
                </a:cubicBezTo>
                <a:cubicBezTo>
                  <a:pt x="24568" y="19641"/>
                  <a:pt x="24600" y="19701"/>
                  <a:pt x="24631" y="19641"/>
                </a:cubicBezTo>
                <a:cubicBezTo>
                  <a:pt x="24631" y="19641"/>
                  <a:pt x="24568" y="19641"/>
                  <a:pt x="24568" y="19641"/>
                </a:cubicBezTo>
                <a:cubicBezTo>
                  <a:pt x="24537" y="19582"/>
                  <a:pt x="24537" y="19582"/>
                  <a:pt x="24506" y="19582"/>
                </a:cubicBezTo>
                <a:cubicBezTo>
                  <a:pt x="24506" y="19582"/>
                  <a:pt x="24475" y="19582"/>
                  <a:pt x="24475" y="19582"/>
                </a:cubicBezTo>
                <a:cubicBezTo>
                  <a:pt x="24443" y="19522"/>
                  <a:pt x="24475" y="19522"/>
                  <a:pt x="24475" y="19522"/>
                </a:cubicBezTo>
                <a:cubicBezTo>
                  <a:pt x="24506" y="19522"/>
                  <a:pt x="24537" y="19522"/>
                  <a:pt x="24537" y="19522"/>
                </a:cubicBezTo>
                <a:cubicBezTo>
                  <a:pt x="24568" y="19522"/>
                  <a:pt x="24568" y="19522"/>
                  <a:pt x="24600" y="19522"/>
                </a:cubicBezTo>
                <a:cubicBezTo>
                  <a:pt x="24600" y="19522"/>
                  <a:pt x="24600" y="19522"/>
                  <a:pt x="24631" y="19522"/>
                </a:cubicBezTo>
                <a:cubicBezTo>
                  <a:pt x="24631" y="19522"/>
                  <a:pt x="24662" y="19522"/>
                  <a:pt x="24662" y="19522"/>
                </a:cubicBezTo>
                <a:cubicBezTo>
                  <a:pt x="24662" y="19522"/>
                  <a:pt x="24693" y="19582"/>
                  <a:pt x="24693" y="19582"/>
                </a:cubicBezTo>
                <a:cubicBezTo>
                  <a:pt x="24693" y="19582"/>
                  <a:pt x="24725" y="19582"/>
                  <a:pt x="24725" y="19582"/>
                </a:cubicBezTo>
                <a:cubicBezTo>
                  <a:pt x="24756" y="19522"/>
                  <a:pt x="24756" y="19522"/>
                  <a:pt x="24756" y="19522"/>
                </a:cubicBezTo>
                <a:cubicBezTo>
                  <a:pt x="24787" y="19522"/>
                  <a:pt x="24787" y="19582"/>
                  <a:pt x="24818" y="19582"/>
                </a:cubicBezTo>
                <a:cubicBezTo>
                  <a:pt x="24818" y="19641"/>
                  <a:pt x="24850" y="19641"/>
                  <a:pt x="24850" y="19641"/>
                </a:cubicBezTo>
                <a:cubicBezTo>
                  <a:pt x="24850" y="19641"/>
                  <a:pt x="24881" y="19641"/>
                  <a:pt x="24881" y="19641"/>
                </a:cubicBezTo>
                <a:cubicBezTo>
                  <a:pt x="24912" y="19701"/>
                  <a:pt x="24943" y="19641"/>
                  <a:pt x="24975" y="19701"/>
                </a:cubicBezTo>
                <a:cubicBezTo>
                  <a:pt x="25006" y="19701"/>
                  <a:pt x="25006" y="19701"/>
                  <a:pt x="25037" y="19701"/>
                </a:cubicBezTo>
                <a:cubicBezTo>
                  <a:pt x="25069" y="19701"/>
                  <a:pt x="25100" y="19701"/>
                  <a:pt x="25131" y="19701"/>
                </a:cubicBezTo>
                <a:cubicBezTo>
                  <a:pt x="25162" y="19701"/>
                  <a:pt x="25225" y="19701"/>
                  <a:pt x="25256" y="19701"/>
                </a:cubicBezTo>
                <a:cubicBezTo>
                  <a:pt x="25287" y="19641"/>
                  <a:pt x="25350" y="19641"/>
                  <a:pt x="25412" y="19641"/>
                </a:cubicBezTo>
                <a:cubicBezTo>
                  <a:pt x="25412" y="19641"/>
                  <a:pt x="25444" y="19641"/>
                  <a:pt x="25475" y="19701"/>
                </a:cubicBezTo>
                <a:cubicBezTo>
                  <a:pt x="25475" y="19761"/>
                  <a:pt x="25506" y="19761"/>
                  <a:pt x="25537" y="19761"/>
                </a:cubicBezTo>
                <a:cubicBezTo>
                  <a:pt x="25537" y="19761"/>
                  <a:pt x="25569" y="19820"/>
                  <a:pt x="25600" y="19820"/>
                </a:cubicBezTo>
                <a:cubicBezTo>
                  <a:pt x="25600" y="19820"/>
                  <a:pt x="25631" y="19820"/>
                  <a:pt x="25662" y="19820"/>
                </a:cubicBezTo>
                <a:cubicBezTo>
                  <a:pt x="25694" y="19820"/>
                  <a:pt x="25694" y="19880"/>
                  <a:pt x="25725" y="19880"/>
                </a:cubicBezTo>
                <a:cubicBezTo>
                  <a:pt x="25725" y="19880"/>
                  <a:pt x="25725" y="19880"/>
                  <a:pt x="25725" y="19880"/>
                </a:cubicBezTo>
                <a:cubicBezTo>
                  <a:pt x="25725" y="19820"/>
                  <a:pt x="25756" y="19820"/>
                  <a:pt x="25756" y="19820"/>
                </a:cubicBezTo>
                <a:cubicBezTo>
                  <a:pt x="25756" y="19820"/>
                  <a:pt x="25787" y="19820"/>
                  <a:pt x="25787" y="19820"/>
                </a:cubicBezTo>
                <a:cubicBezTo>
                  <a:pt x="25787" y="19820"/>
                  <a:pt x="25787" y="19880"/>
                  <a:pt x="25819" y="19880"/>
                </a:cubicBezTo>
                <a:cubicBezTo>
                  <a:pt x="25819" y="19880"/>
                  <a:pt x="25819" y="19820"/>
                  <a:pt x="25819" y="19820"/>
                </a:cubicBezTo>
                <a:cubicBezTo>
                  <a:pt x="25850" y="19820"/>
                  <a:pt x="25912" y="19761"/>
                  <a:pt x="25850" y="19701"/>
                </a:cubicBezTo>
                <a:cubicBezTo>
                  <a:pt x="25850" y="19701"/>
                  <a:pt x="25850" y="19641"/>
                  <a:pt x="25819" y="19641"/>
                </a:cubicBezTo>
                <a:cubicBezTo>
                  <a:pt x="25819" y="19641"/>
                  <a:pt x="25819" y="19641"/>
                  <a:pt x="25787" y="19641"/>
                </a:cubicBezTo>
                <a:cubicBezTo>
                  <a:pt x="25787" y="19641"/>
                  <a:pt x="25787" y="19582"/>
                  <a:pt x="25787" y="19582"/>
                </a:cubicBezTo>
                <a:cubicBezTo>
                  <a:pt x="25787" y="19582"/>
                  <a:pt x="25819" y="19582"/>
                  <a:pt x="25850" y="19641"/>
                </a:cubicBezTo>
                <a:cubicBezTo>
                  <a:pt x="25850" y="19641"/>
                  <a:pt x="25881" y="19641"/>
                  <a:pt x="25881" y="19701"/>
                </a:cubicBezTo>
                <a:cubicBezTo>
                  <a:pt x="25912" y="19701"/>
                  <a:pt x="25912" y="19761"/>
                  <a:pt x="25944" y="19761"/>
                </a:cubicBezTo>
                <a:cubicBezTo>
                  <a:pt x="25975" y="19761"/>
                  <a:pt x="26006" y="19761"/>
                  <a:pt x="26006" y="19820"/>
                </a:cubicBezTo>
                <a:cubicBezTo>
                  <a:pt x="26038" y="19820"/>
                  <a:pt x="26038" y="19880"/>
                  <a:pt x="26069" y="19880"/>
                </a:cubicBezTo>
                <a:cubicBezTo>
                  <a:pt x="26100" y="19880"/>
                  <a:pt x="26100" y="19880"/>
                  <a:pt x="26131" y="19940"/>
                </a:cubicBezTo>
                <a:cubicBezTo>
                  <a:pt x="26131" y="19940"/>
                  <a:pt x="26131" y="20000"/>
                  <a:pt x="26131" y="20000"/>
                </a:cubicBezTo>
                <a:cubicBezTo>
                  <a:pt x="26163" y="20000"/>
                  <a:pt x="26163" y="20000"/>
                  <a:pt x="26163" y="20000"/>
                </a:cubicBezTo>
                <a:cubicBezTo>
                  <a:pt x="26194" y="20000"/>
                  <a:pt x="26194" y="20000"/>
                  <a:pt x="26225" y="20000"/>
                </a:cubicBezTo>
                <a:cubicBezTo>
                  <a:pt x="26225" y="19880"/>
                  <a:pt x="26194" y="19820"/>
                  <a:pt x="26163" y="19820"/>
                </a:cubicBezTo>
                <a:cubicBezTo>
                  <a:pt x="26100" y="19761"/>
                  <a:pt x="26100" y="19641"/>
                  <a:pt x="26038" y="19641"/>
                </a:cubicBezTo>
                <a:cubicBezTo>
                  <a:pt x="26038" y="19641"/>
                  <a:pt x="26006" y="19641"/>
                  <a:pt x="25975" y="19641"/>
                </a:cubicBezTo>
                <a:cubicBezTo>
                  <a:pt x="25975" y="19641"/>
                  <a:pt x="25975" y="19582"/>
                  <a:pt x="25975" y="19582"/>
                </a:cubicBezTo>
                <a:cubicBezTo>
                  <a:pt x="25944" y="19582"/>
                  <a:pt x="25944" y="19582"/>
                  <a:pt x="25944" y="19582"/>
                </a:cubicBezTo>
                <a:cubicBezTo>
                  <a:pt x="25944" y="19582"/>
                  <a:pt x="25881" y="19522"/>
                  <a:pt x="25881" y="19522"/>
                </a:cubicBezTo>
                <a:cubicBezTo>
                  <a:pt x="25944" y="19582"/>
                  <a:pt x="25975" y="19522"/>
                  <a:pt x="26038" y="19522"/>
                </a:cubicBezTo>
                <a:cubicBezTo>
                  <a:pt x="26038" y="19522"/>
                  <a:pt x="26069" y="19522"/>
                  <a:pt x="26100" y="19522"/>
                </a:cubicBezTo>
                <a:cubicBezTo>
                  <a:pt x="26131" y="19582"/>
                  <a:pt x="26163" y="19582"/>
                  <a:pt x="26163" y="19582"/>
                </a:cubicBezTo>
                <a:cubicBezTo>
                  <a:pt x="26194" y="19582"/>
                  <a:pt x="26225" y="19582"/>
                  <a:pt x="26256" y="19582"/>
                </a:cubicBezTo>
                <a:cubicBezTo>
                  <a:pt x="26288" y="19582"/>
                  <a:pt x="26288" y="19582"/>
                  <a:pt x="26319" y="19582"/>
                </a:cubicBezTo>
                <a:cubicBezTo>
                  <a:pt x="26319" y="19641"/>
                  <a:pt x="26319" y="19641"/>
                  <a:pt x="26350" y="19641"/>
                </a:cubicBezTo>
                <a:cubicBezTo>
                  <a:pt x="26381" y="19641"/>
                  <a:pt x="26381" y="19641"/>
                  <a:pt x="26413" y="19641"/>
                </a:cubicBezTo>
                <a:cubicBezTo>
                  <a:pt x="26444" y="19641"/>
                  <a:pt x="26475" y="19641"/>
                  <a:pt x="26475" y="19641"/>
                </a:cubicBezTo>
                <a:cubicBezTo>
                  <a:pt x="26506" y="19701"/>
                  <a:pt x="26538" y="19701"/>
                  <a:pt x="26538" y="19701"/>
                </a:cubicBezTo>
                <a:cubicBezTo>
                  <a:pt x="26569" y="19761"/>
                  <a:pt x="26569" y="19820"/>
                  <a:pt x="26631" y="19820"/>
                </a:cubicBezTo>
                <a:cubicBezTo>
                  <a:pt x="26663" y="19820"/>
                  <a:pt x="26694" y="19761"/>
                  <a:pt x="26725" y="19761"/>
                </a:cubicBezTo>
                <a:cubicBezTo>
                  <a:pt x="26756" y="19761"/>
                  <a:pt x="26788" y="19761"/>
                  <a:pt x="26819" y="19820"/>
                </a:cubicBezTo>
                <a:cubicBezTo>
                  <a:pt x="26850" y="19820"/>
                  <a:pt x="26882" y="19761"/>
                  <a:pt x="26913" y="19761"/>
                </a:cubicBezTo>
                <a:cubicBezTo>
                  <a:pt x="26913" y="19761"/>
                  <a:pt x="26913" y="19761"/>
                  <a:pt x="26913" y="19761"/>
                </a:cubicBezTo>
                <a:cubicBezTo>
                  <a:pt x="26944" y="19761"/>
                  <a:pt x="26944" y="19761"/>
                  <a:pt x="26975" y="19701"/>
                </a:cubicBezTo>
                <a:cubicBezTo>
                  <a:pt x="26975" y="19701"/>
                  <a:pt x="26975" y="19641"/>
                  <a:pt x="26975" y="19582"/>
                </a:cubicBezTo>
                <a:cubicBezTo>
                  <a:pt x="26944" y="19522"/>
                  <a:pt x="26944" y="19462"/>
                  <a:pt x="26944" y="19402"/>
                </a:cubicBezTo>
                <a:cubicBezTo>
                  <a:pt x="26913" y="19343"/>
                  <a:pt x="26913" y="19283"/>
                  <a:pt x="26882" y="19283"/>
                </a:cubicBezTo>
                <a:cubicBezTo>
                  <a:pt x="26850" y="19223"/>
                  <a:pt x="26850" y="19223"/>
                  <a:pt x="26819" y="19283"/>
                </a:cubicBezTo>
                <a:cubicBezTo>
                  <a:pt x="26788" y="19283"/>
                  <a:pt x="26756" y="19223"/>
                  <a:pt x="26756" y="19223"/>
                </a:cubicBezTo>
                <a:cubicBezTo>
                  <a:pt x="26725" y="19164"/>
                  <a:pt x="26725" y="19223"/>
                  <a:pt x="26694" y="19223"/>
                </a:cubicBezTo>
                <a:cubicBezTo>
                  <a:pt x="26663" y="19223"/>
                  <a:pt x="26694" y="19164"/>
                  <a:pt x="26663" y="19164"/>
                </a:cubicBezTo>
                <a:cubicBezTo>
                  <a:pt x="26663" y="19164"/>
                  <a:pt x="26631" y="19164"/>
                  <a:pt x="26631" y="19104"/>
                </a:cubicBezTo>
                <a:cubicBezTo>
                  <a:pt x="26663" y="19104"/>
                  <a:pt x="26663" y="19164"/>
                  <a:pt x="26694" y="19104"/>
                </a:cubicBezTo>
                <a:cubicBezTo>
                  <a:pt x="26694" y="19104"/>
                  <a:pt x="26694" y="19044"/>
                  <a:pt x="26725" y="19044"/>
                </a:cubicBezTo>
                <a:cubicBezTo>
                  <a:pt x="26725" y="19044"/>
                  <a:pt x="26725" y="19104"/>
                  <a:pt x="26725" y="19104"/>
                </a:cubicBezTo>
                <a:cubicBezTo>
                  <a:pt x="26756" y="19104"/>
                  <a:pt x="26756" y="19104"/>
                  <a:pt x="26756" y="19104"/>
                </a:cubicBezTo>
                <a:cubicBezTo>
                  <a:pt x="26788" y="19164"/>
                  <a:pt x="26788" y="19104"/>
                  <a:pt x="26788" y="19044"/>
                </a:cubicBezTo>
                <a:cubicBezTo>
                  <a:pt x="26788" y="19044"/>
                  <a:pt x="26819" y="19044"/>
                  <a:pt x="26819" y="18985"/>
                </a:cubicBezTo>
                <a:cubicBezTo>
                  <a:pt x="26819" y="18985"/>
                  <a:pt x="26850" y="18985"/>
                  <a:pt x="26850" y="18985"/>
                </a:cubicBezTo>
                <a:cubicBezTo>
                  <a:pt x="26819" y="18925"/>
                  <a:pt x="26819" y="18925"/>
                  <a:pt x="26819" y="18925"/>
                </a:cubicBezTo>
                <a:cubicBezTo>
                  <a:pt x="26819" y="18925"/>
                  <a:pt x="26850" y="18925"/>
                  <a:pt x="26850" y="18865"/>
                </a:cubicBezTo>
                <a:cubicBezTo>
                  <a:pt x="26850" y="18865"/>
                  <a:pt x="26819" y="18865"/>
                  <a:pt x="26819" y="18865"/>
                </a:cubicBezTo>
                <a:cubicBezTo>
                  <a:pt x="26819" y="18805"/>
                  <a:pt x="26850" y="18805"/>
                  <a:pt x="26850" y="18865"/>
                </a:cubicBezTo>
                <a:cubicBezTo>
                  <a:pt x="26882" y="18865"/>
                  <a:pt x="26882" y="18925"/>
                  <a:pt x="26913" y="18865"/>
                </a:cubicBezTo>
                <a:cubicBezTo>
                  <a:pt x="26913" y="18865"/>
                  <a:pt x="26913" y="18865"/>
                  <a:pt x="26913" y="18865"/>
                </a:cubicBezTo>
                <a:cubicBezTo>
                  <a:pt x="26944" y="18925"/>
                  <a:pt x="26913" y="18925"/>
                  <a:pt x="26913" y="18925"/>
                </a:cubicBezTo>
                <a:cubicBezTo>
                  <a:pt x="26882" y="18925"/>
                  <a:pt x="26882" y="18925"/>
                  <a:pt x="26882" y="18925"/>
                </a:cubicBezTo>
                <a:cubicBezTo>
                  <a:pt x="26850" y="18925"/>
                  <a:pt x="26850" y="18985"/>
                  <a:pt x="26850" y="18985"/>
                </a:cubicBezTo>
                <a:cubicBezTo>
                  <a:pt x="26850" y="18985"/>
                  <a:pt x="26819" y="18985"/>
                  <a:pt x="26819" y="18985"/>
                </a:cubicBezTo>
                <a:cubicBezTo>
                  <a:pt x="26819" y="19044"/>
                  <a:pt x="26819" y="19044"/>
                  <a:pt x="26819" y="19044"/>
                </a:cubicBezTo>
                <a:cubicBezTo>
                  <a:pt x="26850" y="19104"/>
                  <a:pt x="26850" y="19044"/>
                  <a:pt x="26850" y="19104"/>
                </a:cubicBezTo>
                <a:cubicBezTo>
                  <a:pt x="26850" y="19104"/>
                  <a:pt x="26850" y="19104"/>
                  <a:pt x="26850" y="19104"/>
                </a:cubicBezTo>
                <a:cubicBezTo>
                  <a:pt x="26850" y="19104"/>
                  <a:pt x="26882" y="19164"/>
                  <a:pt x="26882" y="19104"/>
                </a:cubicBezTo>
                <a:cubicBezTo>
                  <a:pt x="26882" y="19104"/>
                  <a:pt x="26882" y="19104"/>
                  <a:pt x="26913" y="19104"/>
                </a:cubicBezTo>
                <a:cubicBezTo>
                  <a:pt x="26913" y="19104"/>
                  <a:pt x="26944" y="19104"/>
                  <a:pt x="26944" y="19104"/>
                </a:cubicBezTo>
                <a:cubicBezTo>
                  <a:pt x="26944" y="19104"/>
                  <a:pt x="26944" y="19164"/>
                  <a:pt x="26975" y="19164"/>
                </a:cubicBezTo>
                <a:cubicBezTo>
                  <a:pt x="26975" y="19164"/>
                  <a:pt x="26975" y="19223"/>
                  <a:pt x="26975" y="19223"/>
                </a:cubicBezTo>
                <a:cubicBezTo>
                  <a:pt x="27007" y="19283"/>
                  <a:pt x="26975" y="19283"/>
                  <a:pt x="27007" y="19283"/>
                </a:cubicBezTo>
                <a:cubicBezTo>
                  <a:pt x="27007" y="19223"/>
                  <a:pt x="27007" y="19164"/>
                  <a:pt x="27038" y="19223"/>
                </a:cubicBezTo>
                <a:cubicBezTo>
                  <a:pt x="27038" y="19223"/>
                  <a:pt x="27038" y="19223"/>
                  <a:pt x="27007" y="19283"/>
                </a:cubicBezTo>
                <a:cubicBezTo>
                  <a:pt x="27007" y="19283"/>
                  <a:pt x="27038" y="19283"/>
                  <a:pt x="27038" y="19343"/>
                </a:cubicBezTo>
                <a:cubicBezTo>
                  <a:pt x="27038" y="19343"/>
                  <a:pt x="27069" y="19343"/>
                  <a:pt x="27100" y="19402"/>
                </a:cubicBezTo>
                <a:cubicBezTo>
                  <a:pt x="27100" y="19402"/>
                  <a:pt x="27132" y="19402"/>
                  <a:pt x="27163" y="19402"/>
                </a:cubicBezTo>
                <a:cubicBezTo>
                  <a:pt x="27163" y="19402"/>
                  <a:pt x="27163" y="19343"/>
                  <a:pt x="27194" y="19343"/>
                </a:cubicBezTo>
                <a:cubicBezTo>
                  <a:pt x="27194" y="19343"/>
                  <a:pt x="27194" y="19343"/>
                  <a:pt x="27225" y="19343"/>
                </a:cubicBezTo>
                <a:cubicBezTo>
                  <a:pt x="27225" y="19343"/>
                  <a:pt x="27288" y="19343"/>
                  <a:pt x="27288" y="19402"/>
                </a:cubicBezTo>
                <a:cubicBezTo>
                  <a:pt x="27319" y="19402"/>
                  <a:pt x="27319" y="19462"/>
                  <a:pt x="27319" y="19522"/>
                </a:cubicBezTo>
                <a:cubicBezTo>
                  <a:pt x="27319" y="19522"/>
                  <a:pt x="27350" y="19582"/>
                  <a:pt x="27350" y="19641"/>
                </a:cubicBezTo>
                <a:cubicBezTo>
                  <a:pt x="27350" y="19641"/>
                  <a:pt x="27350" y="19701"/>
                  <a:pt x="27350" y="19761"/>
                </a:cubicBezTo>
                <a:cubicBezTo>
                  <a:pt x="27350" y="19761"/>
                  <a:pt x="27350" y="19761"/>
                  <a:pt x="27350" y="19820"/>
                </a:cubicBezTo>
                <a:cubicBezTo>
                  <a:pt x="27350" y="19880"/>
                  <a:pt x="27350" y="19880"/>
                  <a:pt x="27319" y="19940"/>
                </a:cubicBezTo>
                <a:cubicBezTo>
                  <a:pt x="27319" y="19940"/>
                  <a:pt x="27350" y="20000"/>
                  <a:pt x="27350" y="19940"/>
                </a:cubicBezTo>
                <a:cubicBezTo>
                  <a:pt x="27350" y="19940"/>
                  <a:pt x="27350" y="19940"/>
                  <a:pt x="27382" y="19940"/>
                </a:cubicBezTo>
                <a:cubicBezTo>
                  <a:pt x="27382" y="19940"/>
                  <a:pt x="27382" y="19940"/>
                  <a:pt x="27382" y="19940"/>
                </a:cubicBezTo>
                <a:cubicBezTo>
                  <a:pt x="27413" y="19880"/>
                  <a:pt x="27350" y="19880"/>
                  <a:pt x="27382" y="19820"/>
                </a:cubicBezTo>
                <a:cubicBezTo>
                  <a:pt x="27382" y="19820"/>
                  <a:pt x="27413" y="19820"/>
                  <a:pt x="27413" y="19820"/>
                </a:cubicBezTo>
                <a:cubicBezTo>
                  <a:pt x="27413" y="19820"/>
                  <a:pt x="27413" y="19820"/>
                  <a:pt x="27413" y="19820"/>
                </a:cubicBezTo>
                <a:cubicBezTo>
                  <a:pt x="27444" y="19761"/>
                  <a:pt x="27444" y="19761"/>
                  <a:pt x="27444" y="19761"/>
                </a:cubicBezTo>
                <a:cubicBezTo>
                  <a:pt x="27475" y="19761"/>
                  <a:pt x="27475" y="19820"/>
                  <a:pt x="27475" y="19820"/>
                </a:cubicBezTo>
                <a:cubicBezTo>
                  <a:pt x="27475" y="19880"/>
                  <a:pt x="27507" y="19940"/>
                  <a:pt x="27507" y="19880"/>
                </a:cubicBezTo>
                <a:cubicBezTo>
                  <a:pt x="27507" y="19880"/>
                  <a:pt x="27507" y="19880"/>
                  <a:pt x="27507" y="19820"/>
                </a:cubicBezTo>
                <a:cubicBezTo>
                  <a:pt x="27538" y="19820"/>
                  <a:pt x="27538" y="19820"/>
                  <a:pt x="27538" y="19880"/>
                </a:cubicBezTo>
                <a:cubicBezTo>
                  <a:pt x="27569" y="19880"/>
                  <a:pt x="27569" y="19880"/>
                  <a:pt x="27600" y="19880"/>
                </a:cubicBezTo>
                <a:cubicBezTo>
                  <a:pt x="27600" y="19880"/>
                  <a:pt x="27600" y="19940"/>
                  <a:pt x="27600" y="19940"/>
                </a:cubicBezTo>
                <a:cubicBezTo>
                  <a:pt x="27632" y="19940"/>
                  <a:pt x="27632" y="19940"/>
                  <a:pt x="27632" y="20000"/>
                </a:cubicBezTo>
                <a:cubicBezTo>
                  <a:pt x="27632" y="20000"/>
                  <a:pt x="27600" y="20000"/>
                  <a:pt x="27600" y="20000"/>
                </a:cubicBezTo>
                <a:cubicBezTo>
                  <a:pt x="27600" y="20000"/>
                  <a:pt x="27600" y="20000"/>
                  <a:pt x="27600" y="20000"/>
                </a:cubicBezTo>
                <a:cubicBezTo>
                  <a:pt x="27569" y="20000"/>
                  <a:pt x="27569" y="20000"/>
                  <a:pt x="27569" y="20000"/>
                </a:cubicBezTo>
                <a:cubicBezTo>
                  <a:pt x="27569" y="20000"/>
                  <a:pt x="27538" y="20000"/>
                  <a:pt x="27538" y="20000"/>
                </a:cubicBezTo>
                <a:cubicBezTo>
                  <a:pt x="27538" y="20000"/>
                  <a:pt x="27507" y="20059"/>
                  <a:pt x="27507" y="20059"/>
                </a:cubicBezTo>
                <a:cubicBezTo>
                  <a:pt x="27507" y="20059"/>
                  <a:pt x="27507" y="20059"/>
                  <a:pt x="27507" y="20059"/>
                </a:cubicBezTo>
                <a:cubicBezTo>
                  <a:pt x="27507" y="20059"/>
                  <a:pt x="27507" y="20059"/>
                  <a:pt x="27507" y="20119"/>
                </a:cubicBezTo>
                <a:cubicBezTo>
                  <a:pt x="27538" y="20119"/>
                  <a:pt x="27538" y="20119"/>
                  <a:pt x="27538" y="20119"/>
                </a:cubicBezTo>
                <a:cubicBezTo>
                  <a:pt x="27569" y="20119"/>
                  <a:pt x="27538" y="20179"/>
                  <a:pt x="27569" y="20179"/>
                </a:cubicBezTo>
                <a:cubicBezTo>
                  <a:pt x="27569" y="20059"/>
                  <a:pt x="27632" y="20238"/>
                  <a:pt x="27663" y="20179"/>
                </a:cubicBezTo>
                <a:cubicBezTo>
                  <a:pt x="27663" y="20179"/>
                  <a:pt x="27694" y="20119"/>
                  <a:pt x="27694" y="20119"/>
                </a:cubicBezTo>
                <a:cubicBezTo>
                  <a:pt x="27694" y="20119"/>
                  <a:pt x="27725" y="20119"/>
                  <a:pt x="27725" y="20059"/>
                </a:cubicBezTo>
                <a:cubicBezTo>
                  <a:pt x="27757" y="20059"/>
                  <a:pt x="27725" y="20000"/>
                  <a:pt x="27725" y="20000"/>
                </a:cubicBezTo>
                <a:cubicBezTo>
                  <a:pt x="27725" y="20000"/>
                  <a:pt x="27757" y="20000"/>
                  <a:pt x="27757" y="20000"/>
                </a:cubicBezTo>
                <a:cubicBezTo>
                  <a:pt x="27788" y="20059"/>
                  <a:pt x="27788" y="20059"/>
                  <a:pt x="27819" y="20059"/>
                </a:cubicBezTo>
                <a:cubicBezTo>
                  <a:pt x="27819" y="20119"/>
                  <a:pt x="27757" y="20059"/>
                  <a:pt x="27725" y="20059"/>
                </a:cubicBezTo>
                <a:cubicBezTo>
                  <a:pt x="27725" y="20119"/>
                  <a:pt x="27725" y="20119"/>
                  <a:pt x="27725" y="20119"/>
                </a:cubicBezTo>
                <a:cubicBezTo>
                  <a:pt x="27725" y="20119"/>
                  <a:pt x="27725" y="20119"/>
                  <a:pt x="27725" y="20119"/>
                </a:cubicBezTo>
                <a:cubicBezTo>
                  <a:pt x="27694" y="20179"/>
                  <a:pt x="27694" y="20238"/>
                  <a:pt x="27725" y="20238"/>
                </a:cubicBezTo>
                <a:cubicBezTo>
                  <a:pt x="27725" y="20298"/>
                  <a:pt x="27757" y="20298"/>
                  <a:pt x="27757" y="20298"/>
                </a:cubicBezTo>
                <a:cubicBezTo>
                  <a:pt x="27757" y="20358"/>
                  <a:pt x="27788" y="20358"/>
                  <a:pt x="27819" y="20358"/>
                </a:cubicBezTo>
                <a:cubicBezTo>
                  <a:pt x="27819" y="20358"/>
                  <a:pt x="27851" y="20417"/>
                  <a:pt x="27851" y="20358"/>
                </a:cubicBezTo>
                <a:cubicBezTo>
                  <a:pt x="27882" y="20358"/>
                  <a:pt x="27913" y="20417"/>
                  <a:pt x="27913" y="20417"/>
                </a:cubicBezTo>
                <a:cubicBezTo>
                  <a:pt x="27944" y="20417"/>
                  <a:pt x="27976" y="20417"/>
                  <a:pt x="28007" y="20477"/>
                </a:cubicBezTo>
                <a:cubicBezTo>
                  <a:pt x="28007" y="20477"/>
                  <a:pt x="28038" y="20537"/>
                  <a:pt x="28038" y="20537"/>
                </a:cubicBezTo>
                <a:cubicBezTo>
                  <a:pt x="28069" y="20597"/>
                  <a:pt x="28038" y="20597"/>
                  <a:pt x="28007" y="20656"/>
                </a:cubicBezTo>
                <a:cubicBezTo>
                  <a:pt x="28007" y="20656"/>
                  <a:pt x="28007" y="20716"/>
                  <a:pt x="27976" y="20776"/>
                </a:cubicBezTo>
                <a:cubicBezTo>
                  <a:pt x="27976" y="20835"/>
                  <a:pt x="27913" y="20835"/>
                  <a:pt x="27882" y="20835"/>
                </a:cubicBezTo>
                <a:cubicBezTo>
                  <a:pt x="27851" y="20835"/>
                  <a:pt x="27819" y="20835"/>
                  <a:pt x="27788" y="20835"/>
                </a:cubicBezTo>
                <a:cubicBezTo>
                  <a:pt x="27788" y="20776"/>
                  <a:pt x="27788" y="20776"/>
                  <a:pt x="27757" y="20776"/>
                </a:cubicBezTo>
                <a:cubicBezTo>
                  <a:pt x="27757" y="20776"/>
                  <a:pt x="27757" y="20776"/>
                  <a:pt x="27725" y="20835"/>
                </a:cubicBezTo>
                <a:cubicBezTo>
                  <a:pt x="27725" y="20835"/>
                  <a:pt x="27725" y="20835"/>
                  <a:pt x="27694" y="20835"/>
                </a:cubicBezTo>
                <a:cubicBezTo>
                  <a:pt x="27694" y="20835"/>
                  <a:pt x="27694" y="20895"/>
                  <a:pt x="27694" y="20895"/>
                </a:cubicBezTo>
                <a:cubicBezTo>
                  <a:pt x="27694" y="20895"/>
                  <a:pt x="27694" y="20895"/>
                  <a:pt x="27725" y="20955"/>
                </a:cubicBezTo>
                <a:cubicBezTo>
                  <a:pt x="27725" y="20955"/>
                  <a:pt x="27725" y="21014"/>
                  <a:pt x="27725" y="21014"/>
                </a:cubicBezTo>
                <a:cubicBezTo>
                  <a:pt x="27725" y="21014"/>
                  <a:pt x="27694" y="21074"/>
                  <a:pt x="27694" y="21074"/>
                </a:cubicBezTo>
                <a:cubicBezTo>
                  <a:pt x="27694" y="21074"/>
                  <a:pt x="27694" y="21134"/>
                  <a:pt x="27694" y="21134"/>
                </a:cubicBezTo>
                <a:cubicBezTo>
                  <a:pt x="27663" y="21134"/>
                  <a:pt x="27663" y="21194"/>
                  <a:pt x="27663" y="21194"/>
                </a:cubicBezTo>
                <a:cubicBezTo>
                  <a:pt x="27663" y="21253"/>
                  <a:pt x="27694" y="21194"/>
                  <a:pt x="27694" y="21253"/>
                </a:cubicBezTo>
                <a:cubicBezTo>
                  <a:pt x="27725" y="21253"/>
                  <a:pt x="27757" y="21194"/>
                  <a:pt x="27788" y="21194"/>
                </a:cubicBezTo>
                <a:cubicBezTo>
                  <a:pt x="27819" y="21194"/>
                  <a:pt x="27851" y="21194"/>
                  <a:pt x="27851" y="21194"/>
                </a:cubicBezTo>
                <a:cubicBezTo>
                  <a:pt x="27882" y="21134"/>
                  <a:pt x="27882" y="21134"/>
                  <a:pt x="27913" y="21074"/>
                </a:cubicBezTo>
                <a:cubicBezTo>
                  <a:pt x="27913" y="21074"/>
                  <a:pt x="27944" y="21074"/>
                  <a:pt x="27976" y="21074"/>
                </a:cubicBezTo>
                <a:cubicBezTo>
                  <a:pt x="28007" y="21014"/>
                  <a:pt x="28007" y="21014"/>
                  <a:pt x="28038" y="21014"/>
                </a:cubicBezTo>
                <a:cubicBezTo>
                  <a:pt x="28038" y="21014"/>
                  <a:pt x="28069" y="21014"/>
                  <a:pt x="28101" y="20955"/>
                </a:cubicBezTo>
                <a:cubicBezTo>
                  <a:pt x="28101" y="20955"/>
                  <a:pt x="28101" y="20895"/>
                  <a:pt x="28101" y="20835"/>
                </a:cubicBezTo>
                <a:cubicBezTo>
                  <a:pt x="28132" y="20835"/>
                  <a:pt x="28132" y="20895"/>
                  <a:pt x="28163" y="20895"/>
                </a:cubicBezTo>
                <a:cubicBezTo>
                  <a:pt x="28163" y="20895"/>
                  <a:pt x="28163" y="20955"/>
                  <a:pt x="28194" y="20955"/>
                </a:cubicBezTo>
                <a:cubicBezTo>
                  <a:pt x="28194" y="20955"/>
                  <a:pt x="28226" y="20955"/>
                  <a:pt x="28257" y="20955"/>
                </a:cubicBezTo>
                <a:cubicBezTo>
                  <a:pt x="28257" y="20955"/>
                  <a:pt x="28257" y="20895"/>
                  <a:pt x="28257" y="20835"/>
                </a:cubicBezTo>
                <a:cubicBezTo>
                  <a:pt x="28288" y="20776"/>
                  <a:pt x="28288" y="20776"/>
                  <a:pt x="28319" y="20776"/>
                </a:cubicBezTo>
                <a:cubicBezTo>
                  <a:pt x="28319" y="20776"/>
                  <a:pt x="28382" y="20776"/>
                  <a:pt x="28382" y="20776"/>
                </a:cubicBezTo>
                <a:cubicBezTo>
                  <a:pt x="28382" y="20835"/>
                  <a:pt x="28382" y="20835"/>
                  <a:pt x="28351" y="20835"/>
                </a:cubicBezTo>
                <a:cubicBezTo>
                  <a:pt x="28351" y="20835"/>
                  <a:pt x="28351" y="20835"/>
                  <a:pt x="28351" y="20835"/>
                </a:cubicBezTo>
                <a:cubicBezTo>
                  <a:pt x="28351" y="20835"/>
                  <a:pt x="28319" y="20835"/>
                  <a:pt x="28319" y="20835"/>
                </a:cubicBezTo>
                <a:cubicBezTo>
                  <a:pt x="28319" y="20835"/>
                  <a:pt x="28288" y="20895"/>
                  <a:pt x="28288" y="20895"/>
                </a:cubicBezTo>
                <a:cubicBezTo>
                  <a:pt x="28257" y="20955"/>
                  <a:pt x="28319" y="20955"/>
                  <a:pt x="28319" y="20955"/>
                </a:cubicBezTo>
                <a:cubicBezTo>
                  <a:pt x="28351" y="20955"/>
                  <a:pt x="28351" y="20895"/>
                  <a:pt x="28382" y="20955"/>
                </a:cubicBezTo>
                <a:cubicBezTo>
                  <a:pt x="28413" y="21014"/>
                  <a:pt x="28382" y="21014"/>
                  <a:pt x="28351" y="21014"/>
                </a:cubicBezTo>
                <a:cubicBezTo>
                  <a:pt x="28351" y="21014"/>
                  <a:pt x="28319" y="21074"/>
                  <a:pt x="28319" y="21074"/>
                </a:cubicBezTo>
                <a:cubicBezTo>
                  <a:pt x="28319" y="21074"/>
                  <a:pt x="28288" y="21074"/>
                  <a:pt x="28319" y="21074"/>
                </a:cubicBezTo>
                <a:cubicBezTo>
                  <a:pt x="28319" y="21134"/>
                  <a:pt x="28351" y="21074"/>
                  <a:pt x="28351" y="21074"/>
                </a:cubicBezTo>
                <a:cubicBezTo>
                  <a:pt x="28351" y="21134"/>
                  <a:pt x="28351" y="21134"/>
                  <a:pt x="28382" y="21134"/>
                </a:cubicBezTo>
                <a:cubicBezTo>
                  <a:pt x="28382" y="21134"/>
                  <a:pt x="28382" y="21074"/>
                  <a:pt x="28382" y="21074"/>
                </a:cubicBezTo>
                <a:cubicBezTo>
                  <a:pt x="28413" y="21074"/>
                  <a:pt x="28413" y="21014"/>
                  <a:pt x="28413" y="21014"/>
                </a:cubicBezTo>
                <a:cubicBezTo>
                  <a:pt x="28413" y="21074"/>
                  <a:pt x="28413" y="21134"/>
                  <a:pt x="28413" y="21134"/>
                </a:cubicBezTo>
                <a:cubicBezTo>
                  <a:pt x="28413" y="21134"/>
                  <a:pt x="28413" y="21134"/>
                  <a:pt x="28413" y="21194"/>
                </a:cubicBezTo>
                <a:cubicBezTo>
                  <a:pt x="28413" y="21194"/>
                  <a:pt x="28413" y="21253"/>
                  <a:pt x="28413" y="21253"/>
                </a:cubicBezTo>
                <a:cubicBezTo>
                  <a:pt x="28444" y="21253"/>
                  <a:pt x="28444" y="21313"/>
                  <a:pt x="28476" y="21313"/>
                </a:cubicBezTo>
                <a:cubicBezTo>
                  <a:pt x="28476" y="21373"/>
                  <a:pt x="28476" y="21373"/>
                  <a:pt x="28507" y="21373"/>
                </a:cubicBezTo>
                <a:cubicBezTo>
                  <a:pt x="28507" y="21373"/>
                  <a:pt x="28507" y="21373"/>
                  <a:pt x="28538" y="21373"/>
                </a:cubicBezTo>
                <a:cubicBezTo>
                  <a:pt x="28538" y="21373"/>
                  <a:pt x="28569" y="21373"/>
                  <a:pt x="28569" y="21373"/>
                </a:cubicBezTo>
                <a:cubicBezTo>
                  <a:pt x="28601" y="21432"/>
                  <a:pt x="28601" y="21432"/>
                  <a:pt x="28601" y="21432"/>
                </a:cubicBezTo>
                <a:cubicBezTo>
                  <a:pt x="28632" y="21432"/>
                  <a:pt x="28663" y="21432"/>
                  <a:pt x="28663" y="21373"/>
                </a:cubicBezTo>
                <a:cubicBezTo>
                  <a:pt x="28663" y="21313"/>
                  <a:pt x="28632" y="21313"/>
                  <a:pt x="28632" y="21253"/>
                </a:cubicBezTo>
                <a:cubicBezTo>
                  <a:pt x="28632" y="21253"/>
                  <a:pt x="28632" y="21253"/>
                  <a:pt x="28601" y="21253"/>
                </a:cubicBezTo>
                <a:cubicBezTo>
                  <a:pt x="28601" y="21253"/>
                  <a:pt x="28569" y="21194"/>
                  <a:pt x="28601" y="21194"/>
                </a:cubicBezTo>
                <a:cubicBezTo>
                  <a:pt x="28601" y="21194"/>
                  <a:pt x="28632" y="21194"/>
                  <a:pt x="28632" y="21194"/>
                </a:cubicBezTo>
                <a:cubicBezTo>
                  <a:pt x="28663" y="21194"/>
                  <a:pt x="28663" y="21194"/>
                  <a:pt x="28663" y="21194"/>
                </a:cubicBezTo>
                <a:cubicBezTo>
                  <a:pt x="28694" y="21253"/>
                  <a:pt x="28726" y="21253"/>
                  <a:pt x="28726" y="21313"/>
                </a:cubicBezTo>
                <a:cubicBezTo>
                  <a:pt x="28726" y="21313"/>
                  <a:pt x="28694" y="21313"/>
                  <a:pt x="28694" y="21373"/>
                </a:cubicBezTo>
                <a:cubicBezTo>
                  <a:pt x="28694" y="21373"/>
                  <a:pt x="28694" y="21373"/>
                  <a:pt x="28694" y="21432"/>
                </a:cubicBezTo>
                <a:cubicBezTo>
                  <a:pt x="28663" y="21492"/>
                  <a:pt x="28694" y="21492"/>
                  <a:pt x="28694" y="21552"/>
                </a:cubicBezTo>
                <a:cubicBezTo>
                  <a:pt x="28694" y="21611"/>
                  <a:pt x="28694" y="21611"/>
                  <a:pt x="28694" y="21671"/>
                </a:cubicBezTo>
                <a:cubicBezTo>
                  <a:pt x="28726" y="21671"/>
                  <a:pt x="28757" y="21671"/>
                  <a:pt x="28757" y="21671"/>
                </a:cubicBezTo>
                <a:cubicBezTo>
                  <a:pt x="28788" y="21671"/>
                  <a:pt x="28757" y="21731"/>
                  <a:pt x="28757" y="21731"/>
                </a:cubicBezTo>
                <a:cubicBezTo>
                  <a:pt x="28788" y="21791"/>
                  <a:pt x="28788" y="21731"/>
                  <a:pt x="28788" y="21731"/>
                </a:cubicBezTo>
                <a:cubicBezTo>
                  <a:pt x="28788" y="21671"/>
                  <a:pt x="28820" y="21671"/>
                  <a:pt x="28820" y="21671"/>
                </a:cubicBezTo>
                <a:cubicBezTo>
                  <a:pt x="28820" y="21671"/>
                  <a:pt x="28851" y="21671"/>
                  <a:pt x="28851" y="21611"/>
                </a:cubicBezTo>
                <a:cubicBezTo>
                  <a:pt x="28851" y="21611"/>
                  <a:pt x="28882" y="21611"/>
                  <a:pt x="28882" y="21552"/>
                </a:cubicBezTo>
                <a:cubicBezTo>
                  <a:pt x="28913" y="21552"/>
                  <a:pt x="28913" y="21611"/>
                  <a:pt x="28913" y="21671"/>
                </a:cubicBezTo>
                <a:cubicBezTo>
                  <a:pt x="28913" y="21731"/>
                  <a:pt x="28913" y="21791"/>
                  <a:pt x="28945" y="21791"/>
                </a:cubicBezTo>
                <a:cubicBezTo>
                  <a:pt x="28976" y="21791"/>
                  <a:pt x="28976" y="21791"/>
                  <a:pt x="28976" y="21791"/>
                </a:cubicBezTo>
                <a:cubicBezTo>
                  <a:pt x="28976" y="21791"/>
                  <a:pt x="28976" y="21791"/>
                  <a:pt x="29007" y="21791"/>
                </a:cubicBezTo>
                <a:cubicBezTo>
                  <a:pt x="29007" y="21850"/>
                  <a:pt x="29007" y="21850"/>
                  <a:pt x="29007" y="21910"/>
                </a:cubicBezTo>
                <a:cubicBezTo>
                  <a:pt x="29007" y="21910"/>
                  <a:pt x="29007" y="21910"/>
                  <a:pt x="29007" y="21970"/>
                </a:cubicBezTo>
                <a:cubicBezTo>
                  <a:pt x="29038" y="21970"/>
                  <a:pt x="29007" y="22029"/>
                  <a:pt x="29007" y="22089"/>
                </a:cubicBezTo>
                <a:cubicBezTo>
                  <a:pt x="29007" y="22089"/>
                  <a:pt x="29007" y="22089"/>
                  <a:pt x="29038" y="22149"/>
                </a:cubicBezTo>
                <a:cubicBezTo>
                  <a:pt x="29038" y="22149"/>
                  <a:pt x="29007" y="22149"/>
                  <a:pt x="29038" y="22208"/>
                </a:cubicBezTo>
                <a:cubicBezTo>
                  <a:pt x="29070" y="22208"/>
                  <a:pt x="29070" y="22208"/>
                  <a:pt x="29101" y="22208"/>
                </a:cubicBezTo>
                <a:cubicBezTo>
                  <a:pt x="29101" y="22268"/>
                  <a:pt x="29132" y="22328"/>
                  <a:pt x="29101" y="22388"/>
                </a:cubicBezTo>
                <a:cubicBezTo>
                  <a:pt x="29101" y="22388"/>
                  <a:pt x="29101" y="22388"/>
                  <a:pt x="29101" y="22388"/>
                </a:cubicBezTo>
                <a:cubicBezTo>
                  <a:pt x="29132" y="22447"/>
                  <a:pt x="29163" y="22447"/>
                  <a:pt x="29163" y="22507"/>
                </a:cubicBezTo>
                <a:cubicBezTo>
                  <a:pt x="29195" y="22567"/>
                  <a:pt x="29195" y="22626"/>
                  <a:pt x="29195" y="22626"/>
                </a:cubicBezTo>
                <a:cubicBezTo>
                  <a:pt x="29195" y="22746"/>
                  <a:pt x="29195" y="22805"/>
                  <a:pt x="29257" y="22865"/>
                </a:cubicBezTo>
                <a:cubicBezTo>
                  <a:pt x="29257" y="22865"/>
                  <a:pt x="29257" y="22865"/>
                  <a:pt x="29257" y="22925"/>
                </a:cubicBezTo>
                <a:cubicBezTo>
                  <a:pt x="29257" y="22925"/>
                  <a:pt x="29257" y="22925"/>
                  <a:pt x="29257" y="22985"/>
                </a:cubicBezTo>
                <a:cubicBezTo>
                  <a:pt x="29226" y="22985"/>
                  <a:pt x="29226" y="22985"/>
                  <a:pt x="29226" y="23044"/>
                </a:cubicBezTo>
                <a:cubicBezTo>
                  <a:pt x="29226" y="23044"/>
                  <a:pt x="29195" y="23104"/>
                  <a:pt x="29195" y="23104"/>
                </a:cubicBezTo>
                <a:cubicBezTo>
                  <a:pt x="29163" y="23164"/>
                  <a:pt x="29132" y="23223"/>
                  <a:pt x="29101" y="23283"/>
                </a:cubicBezTo>
                <a:cubicBezTo>
                  <a:pt x="29101" y="23283"/>
                  <a:pt x="29070" y="23343"/>
                  <a:pt x="29070" y="23343"/>
                </a:cubicBezTo>
                <a:cubicBezTo>
                  <a:pt x="29038" y="23343"/>
                  <a:pt x="29038" y="23402"/>
                  <a:pt x="29038" y="23402"/>
                </a:cubicBezTo>
                <a:cubicBezTo>
                  <a:pt x="29007" y="23402"/>
                  <a:pt x="29007" y="23462"/>
                  <a:pt x="28976" y="23462"/>
                </a:cubicBezTo>
                <a:cubicBezTo>
                  <a:pt x="28976" y="23522"/>
                  <a:pt x="29038" y="23522"/>
                  <a:pt x="29070" y="23522"/>
                </a:cubicBezTo>
                <a:cubicBezTo>
                  <a:pt x="29101" y="23522"/>
                  <a:pt x="29101" y="23522"/>
                  <a:pt x="29132" y="23522"/>
                </a:cubicBezTo>
                <a:cubicBezTo>
                  <a:pt x="29163" y="23522"/>
                  <a:pt x="29195" y="23522"/>
                  <a:pt x="29226" y="23522"/>
                </a:cubicBezTo>
                <a:cubicBezTo>
                  <a:pt x="29226" y="23522"/>
                  <a:pt x="29257" y="23522"/>
                  <a:pt x="29288" y="23522"/>
                </a:cubicBezTo>
                <a:cubicBezTo>
                  <a:pt x="29320" y="23522"/>
                  <a:pt x="29351" y="23582"/>
                  <a:pt x="29382" y="23582"/>
                </a:cubicBezTo>
                <a:cubicBezTo>
                  <a:pt x="29413" y="23582"/>
                  <a:pt x="29413" y="23582"/>
                  <a:pt x="29445" y="23582"/>
                </a:cubicBezTo>
                <a:cubicBezTo>
                  <a:pt x="29445" y="23582"/>
                  <a:pt x="29445" y="23641"/>
                  <a:pt x="29476" y="23641"/>
                </a:cubicBezTo>
                <a:cubicBezTo>
                  <a:pt x="29476" y="23641"/>
                  <a:pt x="29507" y="23641"/>
                  <a:pt x="29538" y="23641"/>
                </a:cubicBezTo>
                <a:cubicBezTo>
                  <a:pt x="29570" y="23641"/>
                  <a:pt x="29570" y="23522"/>
                  <a:pt x="29601" y="23462"/>
                </a:cubicBezTo>
                <a:cubicBezTo>
                  <a:pt x="29601" y="23462"/>
                  <a:pt x="29601" y="23402"/>
                  <a:pt x="29601" y="23402"/>
                </a:cubicBezTo>
                <a:cubicBezTo>
                  <a:pt x="29632" y="23343"/>
                  <a:pt x="29632" y="23343"/>
                  <a:pt x="29632" y="23343"/>
                </a:cubicBezTo>
                <a:cubicBezTo>
                  <a:pt x="29663" y="23283"/>
                  <a:pt x="29663" y="23283"/>
                  <a:pt x="29632" y="23223"/>
                </a:cubicBezTo>
                <a:cubicBezTo>
                  <a:pt x="29632" y="23223"/>
                  <a:pt x="29632" y="23223"/>
                  <a:pt x="29632" y="23223"/>
                </a:cubicBezTo>
                <a:cubicBezTo>
                  <a:pt x="29601" y="23164"/>
                  <a:pt x="29663" y="23164"/>
                  <a:pt x="29695" y="23164"/>
                </a:cubicBezTo>
                <a:cubicBezTo>
                  <a:pt x="29695" y="23164"/>
                  <a:pt x="29726" y="23223"/>
                  <a:pt x="29757" y="23223"/>
                </a:cubicBezTo>
                <a:cubicBezTo>
                  <a:pt x="29789" y="23223"/>
                  <a:pt x="29789" y="23223"/>
                  <a:pt x="29820" y="23283"/>
                </a:cubicBezTo>
                <a:cubicBezTo>
                  <a:pt x="29820" y="23343"/>
                  <a:pt x="29820" y="23343"/>
                  <a:pt x="29851" y="23402"/>
                </a:cubicBezTo>
                <a:cubicBezTo>
                  <a:pt x="29851" y="23462"/>
                  <a:pt x="29851" y="23462"/>
                  <a:pt x="29882" y="23462"/>
                </a:cubicBezTo>
                <a:cubicBezTo>
                  <a:pt x="29914" y="23522"/>
                  <a:pt x="29945" y="23522"/>
                  <a:pt x="29945" y="23522"/>
                </a:cubicBezTo>
                <a:cubicBezTo>
                  <a:pt x="30007" y="23522"/>
                  <a:pt x="30070" y="23522"/>
                  <a:pt x="30101" y="23582"/>
                </a:cubicBezTo>
                <a:cubicBezTo>
                  <a:pt x="30101" y="23582"/>
                  <a:pt x="30132" y="23582"/>
                  <a:pt x="30132" y="23582"/>
                </a:cubicBezTo>
                <a:cubicBezTo>
                  <a:pt x="30132" y="23641"/>
                  <a:pt x="30164" y="23641"/>
                  <a:pt x="30164" y="23641"/>
                </a:cubicBezTo>
                <a:cubicBezTo>
                  <a:pt x="30195" y="23641"/>
                  <a:pt x="30195" y="23641"/>
                  <a:pt x="30226" y="23641"/>
                </a:cubicBezTo>
                <a:cubicBezTo>
                  <a:pt x="30226" y="23641"/>
                  <a:pt x="30226" y="23701"/>
                  <a:pt x="30257" y="23701"/>
                </a:cubicBezTo>
                <a:cubicBezTo>
                  <a:pt x="30257" y="23701"/>
                  <a:pt x="30257" y="23701"/>
                  <a:pt x="30289" y="23701"/>
                </a:cubicBezTo>
                <a:cubicBezTo>
                  <a:pt x="30289" y="23701"/>
                  <a:pt x="30289" y="23641"/>
                  <a:pt x="30320" y="23641"/>
                </a:cubicBezTo>
                <a:cubicBezTo>
                  <a:pt x="30320" y="23701"/>
                  <a:pt x="30320" y="23701"/>
                  <a:pt x="30320" y="23701"/>
                </a:cubicBezTo>
                <a:cubicBezTo>
                  <a:pt x="30289" y="23761"/>
                  <a:pt x="30289" y="23761"/>
                  <a:pt x="30289" y="23820"/>
                </a:cubicBezTo>
                <a:cubicBezTo>
                  <a:pt x="30257" y="23820"/>
                  <a:pt x="30257" y="23820"/>
                  <a:pt x="30257" y="23880"/>
                </a:cubicBezTo>
                <a:cubicBezTo>
                  <a:pt x="30289" y="23880"/>
                  <a:pt x="30289" y="23820"/>
                  <a:pt x="30320" y="23820"/>
                </a:cubicBezTo>
                <a:cubicBezTo>
                  <a:pt x="30320" y="23820"/>
                  <a:pt x="30320" y="23820"/>
                  <a:pt x="30351" y="23820"/>
                </a:cubicBezTo>
                <a:cubicBezTo>
                  <a:pt x="30351" y="23820"/>
                  <a:pt x="30351" y="23820"/>
                  <a:pt x="30351" y="23880"/>
                </a:cubicBezTo>
                <a:cubicBezTo>
                  <a:pt x="30351" y="23940"/>
                  <a:pt x="30320" y="23880"/>
                  <a:pt x="30289" y="23940"/>
                </a:cubicBezTo>
                <a:cubicBezTo>
                  <a:pt x="30289" y="23940"/>
                  <a:pt x="30257" y="23940"/>
                  <a:pt x="30257" y="24000"/>
                </a:cubicBezTo>
                <a:cubicBezTo>
                  <a:pt x="30226" y="24059"/>
                  <a:pt x="30226" y="24119"/>
                  <a:pt x="30195" y="24119"/>
                </a:cubicBezTo>
                <a:cubicBezTo>
                  <a:pt x="30164" y="24119"/>
                  <a:pt x="30164" y="24059"/>
                  <a:pt x="30132" y="24059"/>
                </a:cubicBezTo>
                <a:cubicBezTo>
                  <a:pt x="30101" y="24000"/>
                  <a:pt x="30101" y="24000"/>
                  <a:pt x="30070" y="24000"/>
                </a:cubicBezTo>
                <a:cubicBezTo>
                  <a:pt x="30070" y="24000"/>
                  <a:pt x="30039" y="24000"/>
                  <a:pt x="30039" y="24000"/>
                </a:cubicBezTo>
                <a:cubicBezTo>
                  <a:pt x="30007" y="24059"/>
                  <a:pt x="30007" y="24059"/>
                  <a:pt x="30007" y="24059"/>
                </a:cubicBezTo>
                <a:cubicBezTo>
                  <a:pt x="29976" y="24059"/>
                  <a:pt x="29976" y="24059"/>
                  <a:pt x="29945" y="24059"/>
                </a:cubicBezTo>
                <a:cubicBezTo>
                  <a:pt x="29945" y="24059"/>
                  <a:pt x="29914" y="24059"/>
                  <a:pt x="29882" y="24059"/>
                </a:cubicBezTo>
                <a:cubicBezTo>
                  <a:pt x="29882" y="24059"/>
                  <a:pt x="29882" y="24059"/>
                  <a:pt x="29882" y="24000"/>
                </a:cubicBezTo>
                <a:cubicBezTo>
                  <a:pt x="29882" y="24000"/>
                  <a:pt x="29882" y="24000"/>
                  <a:pt x="29882" y="24000"/>
                </a:cubicBezTo>
                <a:cubicBezTo>
                  <a:pt x="29851" y="24000"/>
                  <a:pt x="29851" y="24000"/>
                  <a:pt x="29851" y="24000"/>
                </a:cubicBezTo>
                <a:cubicBezTo>
                  <a:pt x="29820" y="23940"/>
                  <a:pt x="29820" y="24000"/>
                  <a:pt x="29820" y="24059"/>
                </a:cubicBezTo>
                <a:cubicBezTo>
                  <a:pt x="29820" y="24119"/>
                  <a:pt x="29789" y="24119"/>
                  <a:pt x="29757" y="24179"/>
                </a:cubicBezTo>
                <a:cubicBezTo>
                  <a:pt x="29757" y="24179"/>
                  <a:pt x="29726" y="24179"/>
                  <a:pt x="29695" y="24238"/>
                </a:cubicBezTo>
                <a:cubicBezTo>
                  <a:pt x="29695" y="24238"/>
                  <a:pt x="29663" y="24358"/>
                  <a:pt x="29663" y="24298"/>
                </a:cubicBezTo>
                <a:cubicBezTo>
                  <a:pt x="29663" y="24298"/>
                  <a:pt x="29695" y="24298"/>
                  <a:pt x="29663" y="24238"/>
                </a:cubicBezTo>
                <a:cubicBezTo>
                  <a:pt x="29663" y="24179"/>
                  <a:pt x="29632" y="24298"/>
                  <a:pt x="29601" y="24238"/>
                </a:cubicBezTo>
                <a:cubicBezTo>
                  <a:pt x="29601" y="24179"/>
                  <a:pt x="29663" y="24179"/>
                  <a:pt x="29663" y="24119"/>
                </a:cubicBezTo>
                <a:cubicBezTo>
                  <a:pt x="29663" y="24059"/>
                  <a:pt x="29632" y="24059"/>
                  <a:pt x="29632" y="24000"/>
                </a:cubicBezTo>
                <a:cubicBezTo>
                  <a:pt x="29663" y="24000"/>
                  <a:pt x="29695" y="23940"/>
                  <a:pt x="29663" y="23880"/>
                </a:cubicBezTo>
                <a:cubicBezTo>
                  <a:pt x="29663" y="23880"/>
                  <a:pt x="29632" y="23880"/>
                  <a:pt x="29632" y="23880"/>
                </a:cubicBezTo>
                <a:cubicBezTo>
                  <a:pt x="29632" y="23880"/>
                  <a:pt x="29601" y="23820"/>
                  <a:pt x="29601" y="23820"/>
                </a:cubicBezTo>
                <a:cubicBezTo>
                  <a:pt x="29601" y="23761"/>
                  <a:pt x="29601" y="23701"/>
                  <a:pt x="29570" y="23701"/>
                </a:cubicBezTo>
                <a:cubicBezTo>
                  <a:pt x="29538" y="23641"/>
                  <a:pt x="29507" y="23701"/>
                  <a:pt x="29476" y="23641"/>
                </a:cubicBezTo>
                <a:cubicBezTo>
                  <a:pt x="29445" y="23641"/>
                  <a:pt x="29445" y="23641"/>
                  <a:pt x="29413" y="23641"/>
                </a:cubicBezTo>
                <a:cubicBezTo>
                  <a:pt x="29382" y="23582"/>
                  <a:pt x="29351" y="23582"/>
                  <a:pt x="29320" y="23582"/>
                </a:cubicBezTo>
                <a:cubicBezTo>
                  <a:pt x="29288" y="23522"/>
                  <a:pt x="29226" y="23582"/>
                  <a:pt x="29195" y="23582"/>
                </a:cubicBezTo>
                <a:cubicBezTo>
                  <a:pt x="29163" y="23582"/>
                  <a:pt x="29132" y="23582"/>
                  <a:pt x="29101" y="23582"/>
                </a:cubicBezTo>
                <a:cubicBezTo>
                  <a:pt x="29070" y="23522"/>
                  <a:pt x="29070" y="23522"/>
                  <a:pt x="29038" y="23522"/>
                </a:cubicBezTo>
                <a:cubicBezTo>
                  <a:pt x="29007" y="23522"/>
                  <a:pt x="29007" y="23522"/>
                  <a:pt x="29007" y="23522"/>
                </a:cubicBezTo>
                <a:cubicBezTo>
                  <a:pt x="28976" y="23522"/>
                  <a:pt x="28976" y="23522"/>
                  <a:pt x="28945" y="23522"/>
                </a:cubicBezTo>
                <a:cubicBezTo>
                  <a:pt x="28913" y="23522"/>
                  <a:pt x="28913" y="23582"/>
                  <a:pt x="28882" y="23641"/>
                </a:cubicBezTo>
                <a:cubicBezTo>
                  <a:pt x="28851" y="23701"/>
                  <a:pt x="28851" y="23701"/>
                  <a:pt x="28820" y="23701"/>
                </a:cubicBezTo>
                <a:cubicBezTo>
                  <a:pt x="28788" y="23761"/>
                  <a:pt x="28757" y="23820"/>
                  <a:pt x="28726" y="23820"/>
                </a:cubicBezTo>
                <a:cubicBezTo>
                  <a:pt x="28694" y="23880"/>
                  <a:pt x="28663" y="23880"/>
                  <a:pt x="28632" y="23940"/>
                </a:cubicBezTo>
                <a:cubicBezTo>
                  <a:pt x="28632" y="24000"/>
                  <a:pt x="28601" y="24059"/>
                  <a:pt x="28569" y="24059"/>
                </a:cubicBezTo>
                <a:cubicBezTo>
                  <a:pt x="28569" y="24119"/>
                  <a:pt x="28538" y="24119"/>
                  <a:pt x="28507" y="24179"/>
                </a:cubicBezTo>
                <a:cubicBezTo>
                  <a:pt x="28476" y="24179"/>
                  <a:pt x="28476" y="24179"/>
                  <a:pt x="28507" y="24238"/>
                </a:cubicBezTo>
                <a:cubicBezTo>
                  <a:pt x="28507" y="24298"/>
                  <a:pt x="28538" y="24298"/>
                  <a:pt x="28569" y="24358"/>
                </a:cubicBezTo>
                <a:cubicBezTo>
                  <a:pt x="28569" y="24417"/>
                  <a:pt x="28601" y="24417"/>
                  <a:pt x="28601" y="24477"/>
                </a:cubicBezTo>
                <a:cubicBezTo>
                  <a:pt x="28632" y="24477"/>
                  <a:pt x="28663" y="24477"/>
                  <a:pt x="28694" y="24537"/>
                </a:cubicBezTo>
                <a:cubicBezTo>
                  <a:pt x="28694" y="24537"/>
                  <a:pt x="28694" y="24537"/>
                  <a:pt x="28726" y="24597"/>
                </a:cubicBezTo>
                <a:cubicBezTo>
                  <a:pt x="28726" y="24597"/>
                  <a:pt x="28726" y="24597"/>
                  <a:pt x="28726" y="24597"/>
                </a:cubicBezTo>
                <a:cubicBezTo>
                  <a:pt x="28726" y="24656"/>
                  <a:pt x="28726" y="24597"/>
                  <a:pt x="28726" y="24656"/>
                </a:cubicBezTo>
                <a:cubicBezTo>
                  <a:pt x="28757" y="24656"/>
                  <a:pt x="28757" y="24716"/>
                  <a:pt x="28757" y="24716"/>
                </a:cubicBezTo>
                <a:cubicBezTo>
                  <a:pt x="28757" y="24716"/>
                  <a:pt x="28757" y="24776"/>
                  <a:pt x="28757" y="24776"/>
                </a:cubicBezTo>
                <a:cubicBezTo>
                  <a:pt x="28788" y="24776"/>
                  <a:pt x="28820" y="24835"/>
                  <a:pt x="28788" y="24895"/>
                </a:cubicBezTo>
                <a:cubicBezTo>
                  <a:pt x="28788" y="24895"/>
                  <a:pt x="28757" y="24895"/>
                  <a:pt x="28757" y="24895"/>
                </a:cubicBezTo>
                <a:cubicBezTo>
                  <a:pt x="28757" y="24895"/>
                  <a:pt x="28726" y="24895"/>
                  <a:pt x="28726" y="24895"/>
                </a:cubicBezTo>
                <a:cubicBezTo>
                  <a:pt x="28694" y="24895"/>
                  <a:pt x="28694" y="24835"/>
                  <a:pt x="28663" y="24835"/>
                </a:cubicBezTo>
                <a:cubicBezTo>
                  <a:pt x="28663" y="24835"/>
                  <a:pt x="28632" y="24835"/>
                  <a:pt x="28632" y="24835"/>
                </a:cubicBezTo>
                <a:cubicBezTo>
                  <a:pt x="28601" y="24835"/>
                  <a:pt x="28601" y="24835"/>
                  <a:pt x="28601" y="24835"/>
                </a:cubicBezTo>
                <a:cubicBezTo>
                  <a:pt x="28569" y="24835"/>
                  <a:pt x="28569" y="24895"/>
                  <a:pt x="28569" y="24895"/>
                </a:cubicBezTo>
                <a:cubicBezTo>
                  <a:pt x="28538" y="24895"/>
                  <a:pt x="28538" y="24895"/>
                  <a:pt x="28538" y="24895"/>
                </a:cubicBezTo>
                <a:cubicBezTo>
                  <a:pt x="28507" y="24955"/>
                  <a:pt x="28507" y="25014"/>
                  <a:pt x="28476" y="25014"/>
                </a:cubicBezTo>
                <a:cubicBezTo>
                  <a:pt x="28476" y="25074"/>
                  <a:pt x="28476" y="25074"/>
                  <a:pt x="28444" y="25074"/>
                </a:cubicBezTo>
                <a:cubicBezTo>
                  <a:pt x="28413" y="25074"/>
                  <a:pt x="28444" y="25074"/>
                  <a:pt x="28413" y="25014"/>
                </a:cubicBezTo>
                <a:cubicBezTo>
                  <a:pt x="28413" y="25014"/>
                  <a:pt x="28382" y="25014"/>
                  <a:pt x="28382" y="25014"/>
                </a:cubicBezTo>
                <a:cubicBezTo>
                  <a:pt x="28382" y="24955"/>
                  <a:pt x="28382" y="24955"/>
                  <a:pt x="28382" y="24955"/>
                </a:cubicBezTo>
                <a:cubicBezTo>
                  <a:pt x="28351" y="24955"/>
                  <a:pt x="28351" y="24955"/>
                  <a:pt x="28351" y="24955"/>
                </a:cubicBezTo>
                <a:cubicBezTo>
                  <a:pt x="28319" y="25014"/>
                  <a:pt x="28319" y="25014"/>
                  <a:pt x="28288" y="25014"/>
                </a:cubicBezTo>
                <a:cubicBezTo>
                  <a:pt x="28257" y="25014"/>
                  <a:pt x="28257" y="25014"/>
                  <a:pt x="28257" y="25074"/>
                </a:cubicBezTo>
                <a:cubicBezTo>
                  <a:pt x="28257" y="25134"/>
                  <a:pt x="28226" y="25134"/>
                  <a:pt x="28194" y="25134"/>
                </a:cubicBezTo>
                <a:cubicBezTo>
                  <a:pt x="28163" y="25134"/>
                  <a:pt x="28101" y="25194"/>
                  <a:pt x="28069" y="25134"/>
                </a:cubicBezTo>
                <a:cubicBezTo>
                  <a:pt x="28069" y="25074"/>
                  <a:pt x="28069" y="25074"/>
                  <a:pt x="28038" y="25074"/>
                </a:cubicBezTo>
                <a:cubicBezTo>
                  <a:pt x="28038" y="25074"/>
                  <a:pt x="28007" y="25074"/>
                  <a:pt x="28007" y="25074"/>
                </a:cubicBezTo>
                <a:cubicBezTo>
                  <a:pt x="27976" y="25074"/>
                  <a:pt x="27976" y="25074"/>
                  <a:pt x="27976" y="25074"/>
                </a:cubicBezTo>
                <a:cubicBezTo>
                  <a:pt x="27944" y="25134"/>
                  <a:pt x="27976" y="25134"/>
                  <a:pt x="27976" y="25134"/>
                </a:cubicBezTo>
                <a:cubicBezTo>
                  <a:pt x="27944" y="25194"/>
                  <a:pt x="27944" y="25134"/>
                  <a:pt x="27944" y="25134"/>
                </a:cubicBezTo>
                <a:cubicBezTo>
                  <a:pt x="27913" y="25134"/>
                  <a:pt x="27882" y="25134"/>
                  <a:pt x="27882" y="25074"/>
                </a:cubicBezTo>
                <a:cubicBezTo>
                  <a:pt x="27851" y="25074"/>
                  <a:pt x="27819" y="25074"/>
                  <a:pt x="27788" y="25074"/>
                </a:cubicBezTo>
                <a:cubicBezTo>
                  <a:pt x="27757" y="25074"/>
                  <a:pt x="27757" y="25014"/>
                  <a:pt x="27725" y="25014"/>
                </a:cubicBezTo>
                <a:cubicBezTo>
                  <a:pt x="27694" y="25014"/>
                  <a:pt x="27694" y="24955"/>
                  <a:pt x="27663" y="24955"/>
                </a:cubicBezTo>
                <a:cubicBezTo>
                  <a:pt x="27632" y="24955"/>
                  <a:pt x="27600" y="24955"/>
                  <a:pt x="27569" y="24955"/>
                </a:cubicBezTo>
                <a:cubicBezTo>
                  <a:pt x="27569" y="24955"/>
                  <a:pt x="27538" y="24955"/>
                  <a:pt x="27507" y="24955"/>
                </a:cubicBezTo>
                <a:cubicBezTo>
                  <a:pt x="27507" y="24955"/>
                  <a:pt x="27475" y="24955"/>
                  <a:pt x="27475" y="24955"/>
                </a:cubicBezTo>
                <a:cubicBezTo>
                  <a:pt x="27444" y="24955"/>
                  <a:pt x="27444" y="24955"/>
                  <a:pt x="27444" y="25014"/>
                </a:cubicBezTo>
                <a:cubicBezTo>
                  <a:pt x="27444" y="25014"/>
                  <a:pt x="27444" y="25014"/>
                  <a:pt x="27444" y="25074"/>
                </a:cubicBezTo>
                <a:cubicBezTo>
                  <a:pt x="27413" y="25074"/>
                  <a:pt x="27444" y="25134"/>
                  <a:pt x="27444" y="25194"/>
                </a:cubicBezTo>
                <a:cubicBezTo>
                  <a:pt x="27444" y="25253"/>
                  <a:pt x="27413" y="25253"/>
                  <a:pt x="27382" y="25253"/>
                </a:cubicBezTo>
                <a:cubicBezTo>
                  <a:pt x="27350" y="25253"/>
                  <a:pt x="27319" y="25313"/>
                  <a:pt x="27319" y="25313"/>
                </a:cubicBezTo>
                <a:cubicBezTo>
                  <a:pt x="27257" y="25313"/>
                  <a:pt x="27225" y="25373"/>
                  <a:pt x="27194" y="25432"/>
                </a:cubicBezTo>
                <a:cubicBezTo>
                  <a:pt x="27163" y="25492"/>
                  <a:pt x="27163" y="25552"/>
                  <a:pt x="27163" y="25552"/>
                </a:cubicBezTo>
                <a:cubicBezTo>
                  <a:pt x="27132" y="25611"/>
                  <a:pt x="27132" y="25671"/>
                  <a:pt x="27132" y="25731"/>
                </a:cubicBezTo>
                <a:cubicBezTo>
                  <a:pt x="27100" y="25731"/>
                  <a:pt x="27100" y="25731"/>
                  <a:pt x="27100" y="25791"/>
                </a:cubicBezTo>
                <a:cubicBezTo>
                  <a:pt x="27100" y="25850"/>
                  <a:pt x="27132" y="25850"/>
                  <a:pt x="27132" y="25910"/>
                </a:cubicBezTo>
                <a:cubicBezTo>
                  <a:pt x="27163" y="25910"/>
                  <a:pt x="27163" y="25970"/>
                  <a:pt x="27194" y="25970"/>
                </a:cubicBezTo>
                <a:cubicBezTo>
                  <a:pt x="27194" y="26029"/>
                  <a:pt x="27225" y="26089"/>
                  <a:pt x="27225" y="26089"/>
                </a:cubicBezTo>
                <a:cubicBezTo>
                  <a:pt x="27257" y="26149"/>
                  <a:pt x="27257" y="26149"/>
                  <a:pt x="27288" y="26149"/>
                </a:cubicBezTo>
                <a:cubicBezTo>
                  <a:pt x="27319" y="26208"/>
                  <a:pt x="27350" y="26208"/>
                  <a:pt x="27382" y="26208"/>
                </a:cubicBezTo>
                <a:cubicBezTo>
                  <a:pt x="27382" y="26208"/>
                  <a:pt x="27413" y="26208"/>
                  <a:pt x="27444" y="26208"/>
                </a:cubicBezTo>
                <a:cubicBezTo>
                  <a:pt x="27475" y="26208"/>
                  <a:pt x="27475" y="26208"/>
                  <a:pt x="27507" y="26208"/>
                </a:cubicBezTo>
                <a:cubicBezTo>
                  <a:pt x="27538" y="26268"/>
                  <a:pt x="27569" y="26208"/>
                  <a:pt x="27569" y="26268"/>
                </a:cubicBezTo>
                <a:cubicBezTo>
                  <a:pt x="27569" y="26268"/>
                  <a:pt x="27600" y="26268"/>
                  <a:pt x="27600" y="26268"/>
                </a:cubicBezTo>
                <a:cubicBezTo>
                  <a:pt x="27600" y="26268"/>
                  <a:pt x="27663" y="26328"/>
                  <a:pt x="27663" y="26268"/>
                </a:cubicBezTo>
                <a:cubicBezTo>
                  <a:pt x="27663" y="26268"/>
                  <a:pt x="27663" y="26268"/>
                  <a:pt x="27663" y="26208"/>
                </a:cubicBezTo>
                <a:cubicBezTo>
                  <a:pt x="27663" y="26208"/>
                  <a:pt x="27694" y="26208"/>
                  <a:pt x="27694" y="26208"/>
                </a:cubicBezTo>
                <a:cubicBezTo>
                  <a:pt x="27725" y="26208"/>
                  <a:pt x="27725" y="26208"/>
                  <a:pt x="27757" y="26268"/>
                </a:cubicBezTo>
                <a:cubicBezTo>
                  <a:pt x="27757" y="26268"/>
                  <a:pt x="27788" y="26268"/>
                  <a:pt x="27788" y="26268"/>
                </a:cubicBezTo>
                <a:cubicBezTo>
                  <a:pt x="27819" y="26208"/>
                  <a:pt x="27819" y="26268"/>
                  <a:pt x="27851" y="26208"/>
                </a:cubicBezTo>
                <a:cubicBezTo>
                  <a:pt x="27851" y="26208"/>
                  <a:pt x="27819" y="26208"/>
                  <a:pt x="27819" y="26149"/>
                </a:cubicBezTo>
                <a:cubicBezTo>
                  <a:pt x="27851" y="26149"/>
                  <a:pt x="27851" y="26149"/>
                  <a:pt x="27851" y="26149"/>
                </a:cubicBezTo>
                <a:cubicBezTo>
                  <a:pt x="27851" y="26089"/>
                  <a:pt x="27882" y="26089"/>
                  <a:pt x="27913" y="26089"/>
                </a:cubicBezTo>
                <a:cubicBezTo>
                  <a:pt x="27913" y="26089"/>
                  <a:pt x="27913" y="26149"/>
                  <a:pt x="27944" y="26149"/>
                </a:cubicBezTo>
                <a:cubicBezTo>
                  <a:pt x="27944" y="26149"/>
                  <a:pt x="27944" y="26089"/>
                  <a:pt x="27976" y="26089"/>
                </a:cubicBezTo>
                <a:cubicBezTo>
                  <a:pt x="27976" y="26089"/>
                  <a:pt x="27976" y="26089"/>
                  <a:pt x="27976" y="26089"/>
                </a:cubicBezTo>
                <a:cubicBezTo>
                  <a:pt x="27976" y="26149"/>
                  <a:pt x="28007" y="26149"/>
                  <a:pt x="28007" y="26149"/>
                </a:cubicBezTo>
                <a:cubicBezTo>
                  <a:pt x="28007" y="26089"/>
                  <a:pt x="28007" y="26089"/>
                  <a:pt x="27976" y="26089"/>
                </a:cubicBezTo>
                <a:cubicBezTo>
                  <a:pt x="27976" y="26089"/>
                  <a:pt x="27976" y="26029"/>
                  <a:pt x="28007" y="26029"/>
                </a:cubicBezTo>
                <a:cubicBezTo>
                  <a:pt x="28007" y="26029"/>
                  <a:pt x="28007" y="26029"/>
                  <a:pt x="28038" y="26029"/>
                </a:cubicBezTo>
                <a:cubicBezTo>
                  <a:pt x="28038" y="26029"/>
                  <a:pt x="28038" y="26029"/>
                  <a:pt x="28038" y="26029"/>
                </a:cubicBezTo>
                <a:cubicBezTo>
                  <a:pt x="28007" y="25970"/>
                  <a:pt x="27976" y="25970"/>
                  <a:pt x="28007" y="25910"/>
                </a:cubicBezTo>
                <a:cubicBezTo>
                  <a:pt x="28007" y="25850"/>
                  <a:pt x="28038" y="25910"/>
                  <a:pt x="28069" y="25910"/>
                </a:cubicBezTo>
                <a:cubicBezTo>
                  <a:pt x="28101" y="25970"/>
                  <a:pt x="28163" y="25970"/>
                  <a:pt x="28226" y="26029"/>
                </a:cubicBezTo>
                <a:cubicBezTo>
                  <a:pt x="28257" y="26029"/>
                  <a:pt x="28288" y="26089"/>
                  <a:pt x="28319" y="26089"/>
                </a:cubicBezTo>
                <a:cubicBezTo>
                  <a:pt x="28351" y="26089"/>
                  <a:pt x="28351" y="26089"/>
                  <a:pt x="28382" y="26089"/>
                </a:cubicBezTo>
                <a:cubicBezTo>
                  <a:pt x="28413" y="26089"/>
                  <a:pt x="28444" y="26089"/>
                  <a:pt x="28444" y="26089"/>
                </a:cubicBezTo>
                <a:cubicBezTo>
                  <a:pt x="28444" y="26029"/>
                  <a:pt x="28444" y="26029"/>
                  <a:pt x="28444" y="26029"/>
                </a:cubicBezTo>
                <a:cubicBezTo>
                  <a:pt x="28444" y="25970"/>
                  <a:pt x="28444" y="25970"/>
                  <a:pt x="28444" y="25970"/>
                </a:cubicBezTo>
                <a:cubicBezTo>
                  <a:pt x="28444" y="25970"/>
                  <a:pt x="28444" y="25970"/>
                  <a:pt x="28444" y="25970"/>
                </a:cubicBezTo>
                <a:cubicBezTo>
                  <a:pt x="28476" y="25910"/>
                  <a:pt x="28444" y="25910"/>
                  <a:pt x="28444" y="25910"/>
                </a:cubicBezTo>
                <a:cubicBezTo>
                  <a:pt x="28444" y="25910"/>
                  <a:pt x="28444" y="25850"/>
                  <a:pt x="28444" y="25850"/>
                </a:cubicBezTo>
                <a:cubicBezTo>
                  <a:pt x="28444" y="25850"/>
                  <a:pt x="28413" y="25850"/>
                  <a:pt x="28413" y="25850"/>
                </a:cubicBezTo>
                <a:cubicBezTo>
                  <a:pt x="28413" y="25791"/>
                  <a:pt x="28476" y="25850"/>
                  <a:pt x="28476" y="25850"/>
                </a:cubicBezTo>
                <a:cubicBezTo>
                  <a:pt x="28507" y="25791"/>
                  <a:pt x="28507" y="25791"/>
                  <a:pt x="28507" y="25791"/>
                </a:cubicBezTo>
                <a:cubicBezTo>
                  <a:pt x="28507" y="25791"/>
                  <a:pt x="28538" y="25791"/>
                  <a:pt x="28538" y="25791"/>
                </a:cubicBezTo>
                <a:cubicBezTo>
                  <a:pt x="28538" y="25850"/>
                  <a:pt x="28538" y="25791"/>
                  <a:pt x="28569" y="25791"/>
                </a:cubicBezTo>
                <a:cubicBezTo>
                  <a:pt x="28569" y="25791"/>
                  <a:pt x="28569" y="25791"/>
                  <a:pt x="28569" y="25791"/>
                </a:cubicBezTo>
                <a:cubicBezTo>
                  <a:pt x="28601" y="25791"/>
                  <a:pt x="28601" y="25850"/>
                  <a:pt x="28601" y="25850"/>
                </a:cubicBezTo>
                <a:cubicBezTo>
                  <a:pt x="28601" y="25850"/>
                  <a:pt x="28632" y="25850"/>
                  <a:pt x="28632" y="25910"/>
                </a:cubicBezTo>
                <a:cubicBezTo>
                  <a:pt x="28601" y="25910"/>
                  <a:pt x="28601" y="25910"/>
                  <a:pt x="28601" y="25910"/>
                </a:cubicBezTo>
                <a:cubicBezTo>
                  <a:pt x="28569" y="25910"/>
                  <a:pt x="28569" y="25910"/>
                  <a:pt x="28569" y="25910"/>
                </a:cubicBezTo>
                <a:cubicBezTo>
                  <a:pt x="28569" y="25970"/>
                  <a:pt x="28601" y="25970"/>
                  <a:pt x="28601" y="25970"/>
                </a:cubicBezTo>
                <a:cubicBezTo>
                  <a:pt x="28601" y="25970"/>
                  <a:pt x="28601" y="25970"/>
                  <a:pt x="28601" y="25970"/>
                </a:cubicBezTo>
                <a:cubicBezTo>
                  <a:pt x="28601" y="26029"/>
                  <a:pt x="28632" y="26029"/>
                  <a:pt x="28601" y="26029"/>
                </a:cubicBezTo>
                <a:cubicBezTo>
                  <a:pt x="28601" y="26089"/>
                  <a:pt x="28601" y="26029"/>
                  <a:pt x="28569" y="26029"/>
                </a:cubicBezTo>
                <a:cubicBezTo>
                  <a:pt x="28569" y="26089"/>
                  <a:pt x="28601" y="26089"/>
                  <a:pt x="28601" y="26089"/>
                </a:cubicBezTo>
                <a:cubicBezTo>
                  <a:pt x="28601" y="26089"/>
                  <a:pt x="28601" y="26149"/>
                  <a:pt x="28601" y="26149"/>
                </a:cubicBezTo>
                <a:cubicBezTo>
                  <a:pt x="28632" y="26149"/>
                  <a:pt x="28632" y="26149"/>
                  <a:pt x="28632" y="26089"/>
                </a:cubicBezTo>
                <a:cubicBezTo>
                  <a:pt x="28632" y="26089"/>
                  <a:pt x="28632" y="26089"/>
                  <a:pt x="28632" y="26089"/>
                </a:cubicBezTo>
                <a:cubicBezTo>
                  <a:pt x="28663" y="26029"/>
                  <a:pt x="28632" y="26029"/>
                  <a:pt x="28663" y="26029"/>
                </a:cubicBezTo>
                <a:cubicBezTo>
                  <a:pt x="28663" y="26029"/>
                  <a:pt x="28663" y="26029"/>
                  <a:pt x="28694" y="26029"/>
                </a:cubicBezTo>
                <a:cubicBezTo>
                  <a:pt x="28726" y="26029"/>
                  <a:pt x="28694" y="25970"/>
                  <a:pt x="28694" y="25970"/>
                </a:cubicBezTo>
                <a:cubicBezTo>
                  <a:pt x="28694" y="25910"/>
                  <a:pt x="28663" y="25910"/>
                  <a:pt x="28663" y="25910"/>
                </a:cubicBezTo>
                <a:cubicBezTo>
                  <a:pt x="28663" y="25910"/>
                  <a:pt x="28694" y="25910"/>
                  <a:pt x="28694" y="25910"/>
                </a:cubicBezTo>
                <a:cubicBezTo>
                  <a:pt x="28726" y="25910"/>
                  <a:pt x="28726" y="25910"/>
                  <a:pt x="28726" y="25910"/>
                </a:cubicBezTo>
                <a:cubicBezTo>
                  <a:pt x="28757" y="25970"/>
                  <a:pt x="28757" y="25970"/>
                  <a:pt x="28757" y="25910"/>
                </a:cubicBezTo>
                <a:cubicBezTo>
                  <a:pt x="28757" y="25910"/>
                  <a:pt x="28757" y="25850"/>
                  <a:pt x="28757" y="25850"/>
                </a:cubicBezTo>
                <a:cubicBezTo>
                  <a:pt x="28757" y="25850"/>
                  <a:pt x="28788" y="25850"/>
                  <a:pt x="28788" y="25850"/>
                </a:cubicBezTo>
                <a:cubicBezTo>
                  <a:pt x="28820" y="25850"/>
                  <a:pt x="28820" y="25910"/>
                  <a:pt x="28820" y="25970"/>
                </a:cubicBezTo>
                <a:cubicBezTo>
                  <a:pt x="28820" y="26089"/>
                  <a:pt x="28882" y="25910"/>
                  <a:pt x="28882" y="25970"/>
                </a:cubicBezTo>
                <a:cubicBezTo>
                  <a:pt x="28882" y="25970"/>
                  <a:pt x="28882" y="26029"/>
                  <a:pt x="28851" y="26029"/>
                </a:cubicBezTo>
                <a:cubicBezTo>
                  <a:pt x="28851" y="26029"/>
                  <a:pt x="28851" y="26029"/>
                  <a:pt x="28851" y="26089"/>
                </a:cubicBezTo>
                <a:cubicBezTo>
                  <a:pt x="28820" y="26089"/>
                  <a:pt x="28820" y="26089"/>
                  <a:pt x="28820" y="26089"/>
                </a:cubicBezTo>
                <a:cubicBezTo>
                  <a:pt x="28820" y="26089"/>
                  <a:pt x="28820" y="26149"/>
                  <a:pt x="28820" y="26149"/>
                </a:cubicBezTo>
                <a:cubicBezTo>
                  <a:pt x="28851" y="26149"/>
                  <a:pt x="28851" y="26208"/>
                  <a:pt x="28851" y="26208"/>
                </a:cubicBezTo>
                <a:cubicBezTo>
                  <a:pt x="28851" y="26208"/>
                  <a:pt x="28851" y="26268"/>
                  <a:pt x="28882" y="26268"/>
                </a:cubicBezTo>
                <a:cubicBezTo>
                  <a:pt x="28882" y="26208"/>
                  <a:pt x="28882" y="26208"/>
                  <a:pt x="28882" y="26208"/>
                </a:cubicBezTo>
                <a:cubicBezTo>
                  <a:pt x="28913" y="26149"/>
                  <a:pt x="28945" y="26208"/>
                  <a:pt x="28945" y="26268"/>
                </a:cubicBezTo>
                <a:cubicBezTo>
                  <a:pt x="28976" y="26268"/>
                  <a:pt x="29007" y="26328"/>
                  <a:pt x="29007" y="26388"/>
                </a:cubicBezTo>
                <a:cubicBezTo>
                  <a:pt x="29007" y="26447"/>
                  <a:pt x="29007" y="26447"/>
                  <a:pt x="29007" y="26447"/>
                </a:cubicBezTo>
                <a:cubicBezTo>
                  <a:pt x="29007" y="26507"/>
                  <a:pt x="29038" y="26507"/>
                  <a:pt x="29038" y="26507"/>
                </a:cubicBezTo>
                <a:cubicBezTo>
                  <a:pt x="29038" y="26507"/>
                  <a:pt x="29038" y="26567"/>
                  <a:pt x="29070" y="26567"/>
                </a:cubicBezTo>
                <a:cubicBezTo>
                  <a:pt x="29070" y="26567"/>
                  <a:pt x="29070" y="26567"/>
                  <a:pt x="29101" y="26507"/>
                </a:cubicBezTo>
                <a:cubicBezTo>
                  <a:pt x="29101" y="26507"/>
                  <a:pt x="29101" y="26447"/>
                  <a:pt x="29101" y="26507"/>
                </a:cubicBezTo>
                <a:cubicBezTo>
                  <a:pt x="29101" y="26507"/>
                  <a:pt x="29101" y="26567"/>
                  <a:pt x="29101" y="26567"/>
                </a:cubicBezTo>
                <a:cubicBezTo>
                  <a:pt x="29101" y="26567"/>
                  <a:pt x="29132" y="26567"/>
                  <a:pt x="29132" y="26626"/>
                </a:cubicBezTo>
                <a:cubicBezTo>
                  <a:pt x="29132" y="26626"/>
                  <a:pt x="29101" y="26626"/>
                  <a:pt x="29101" y="26626"/>
                </a:cubicBezTo>
                <a:cubicBezTo>
                  <a:pt x="29101" y="26626"/>
                  <a:pt x="29101" y="26686"/>
                  <a:pt x="29101" y="26686"/>
                </a:cubicBezTo>
                <a:cubicBezTo>
                  <a:pt x="29101" y="26686"/>
                  <a:pt x="29101" y="26686"/>
                  <a:pt x="29132" y="26686"/>
                </a:cubicBezTo>
                <a:cubicBezTo>
                  <a:pt x="29132" y="26746"/>
                  <a:pt x="29132" y="26746"/>
                  <a:pt x="29163" y="26805"/>
                </a:cubicBezTo>
                <a:cubicBezTo>
                  <a:pt x="29163" y="26805"/>
                  <a:pt x="29163" y="26746"/>
                  <a:pt x="29195" y="26746"/>
                </a:cubicBezTo>
                <a:cubicBezTo>
                  <a:pt x="29195" y="26686"/>
                  <a:pt x="29195" y="26686"/>
                  <a:pt x="29226" y="26686"/>
                </a:cubicBezTo>
                <a:cubicBezTo>
                  <a:pt x="29257" y="26686"/>
                  <a:pt x="29257" y="26686"/>
                  <a:pt x="29257" y="26746"/>
                </a:cubicBezTo>
                <a:cubicBezTo>
                  <a:pt x="29257" y="26805"/>
                  <a:pt x="29288" y="26746"/>
                  <a:pt x="29288" y="26805"/>
                </a:cubicBezTo>
                <a:cubicBezTo>
                  <a:pt x="29320" y="26805"/>
                  <a:pt x="29320" y="26805"/>
                  <a:pt x="29320" y="26865"/>
                </a:cubicBezTo>
                <a:cubicBezTo>
                  <a:pt x="29320" y="26865"/>
                  <a:pt x="29351" y="26865"/>
                  <a:pt x="29351" y="26865"/>
                </a:cubicBezTo>
                <a:cubicBezTo>
                  <a:pt x="29382" y="26865"/>
                  <a:pt x="29382" y="26865"/>
                  <a:pt x="29382" y="26865"/>
                </a:cubicBezTo>
                <a:cubicBezTo>
                  <a:pt x="29413" y="26865"/>
                  <a:pt x="29382" y="26805"/>
                  <a:pt x="29382" y="26805"/>
                </a:cubicBezTo>
                <a:cubicBezTo>
                  <a:pt x="29382" y="26805"/>
                  <a:pt x="29382" y="26805"/>
                  <a:pt x="29382" y="26746"/>
                </a:cubicBezTo>
                <a:cubicBezTo>
                  <a:pt x="29382" y="26746"/>
                  <a:pt x="29413" y="26746"/>
                  <a:pt x="29413" y="26746"/>
                </a:cubicBezTo>
                <a:cubicBezTo>
                  <a:pt x="29413" y="26805"/>
                  <a:pt x="29445" y="26805"/>
                  <a:pt x="29445" y="26805"/>
                </a:cubicBezTo>
                <a:cubicBezTo>
                  <a:pt x="29445" y="26865"/>
                  <a:pt x="29476" y="26865"/>
                  <a:pt x="29476" y="26865"/>
                </a:cubicBezTo>
                <a:cubicBezTo>
                  <a:pt x="29507" y="26865"/>
                  <a:pt x="29507" y="26925"/>
                  <a:pt x="29476" y="26985"/>
                </a:cubicBezTo>
                <a:cubicBezTo>
                  <a:pt x="29476" y="26985"/>
                  <a:pt x="29476" y="26985"/>
                  <a:pt x="29507" y="26985"/>
                </a:cubicBezTo>
                <a:cubicBezTo>
                  <a:pt x="29507" y="26985"/>
                  <a:pt x="29507" y="26985"/>
                  <a:pt x="29507" y="26985"/>
                </a:cubicBezTo>
                <a:cubicBezTo>
                  <a:pt x="29538" y="26925"/>
                  <a:pt x="29538" y="26925"/>
                  <a:pt x="29538" y="26925"/>
                </a:cubicBezTo>
                <a:cubicBezTo>
                  <a:pt x="29570" y="26925"/>
                  <a:pt x="29570" y="26925"/>
                  <a:pt x="29570" y="26925"/>
                </a:cubicBezTo>
                <a:cubicBezTo>
                  <a:pt x="29601" y="26985"/>
                  <a:pt x="29601" y="26925"/>
                  <a:pt x="29601" y="26985"/>
                </a:cubicBezTo>
                <a:cubicBezTo>
                  <a:pt x="29601" y="26985"/>
                  <a:pt x="29601" y="26985"/>
                  <a:pt x="29601" y="27044"/>
                </a:cubicBezTo>
                <a:cubicBezTo>
                  <a:pt x="29570" y="27044"/>
                  <a:pt x="29570" y="27044"/>
                  <a:pt x="29570" y="27044"/>
                </a:cubicBezTo>
                <a:cubicBezTo>
                  <a:pt x="29538" y="27104"/>
                  <a:pt x="29538" y="27044"/>
                  <a:pt x="29538" y="27104"/>
                </a:cubicBezTo>
                <a:cubicBezTo>
                  <a:pt x="29507" y="27104"/>
                  <a:pt x="29507" y="27164"/>
                  <a:pt x="29476" y="27164"/>
                </a:cubicBezTo>
                <a:cubicBezTo>
                  <a:pt x="29476" y="27164"/>
                  <a:pt x="29445" y="27164"/>
                  <a:pt x="29445" y="27164"/>
                </a:cubicBezTo>
                <a:cubicBezTo>
                  <a:pt x="29445" y="27164"/>
                  <a:pt x="29413" y="27164"/>
                  <a:pt x="29413" y="27164"/>
                </a:cubicBezTo>
                <a:cubicBezTo>
                  <a:pt x="29382" y="27164"/>
                  <a:pt x="29382" y="27164"/>
                  <a:pt x="29351" y="27164"/>
                </a:cubicBezTo>
                <a:cubicBezTo>
                  <a:pt x="29351" y="27164"/>
                  <a:pt x="29351" y="27164"/>
                  <a:pt x="29320" y="27104"/>
                </a:cubicBezTo>
                <a:cubicBezTo>
                  <a:pt x="29320" y="27104"/>
                  <a:pt x="29320" y="27164"/>
                  <a:pt x="29320" y="27164"/>
                </a:cubicBezTo>
                <a:cubicBezTo>
                  <a:pt x="29320" y="27164"/>
                  <a:pt x="29320" y="27223"/>
                  <a:pt x="29351" y="27223"/>
                </a:cubicBezTo>
                <a:cubicBezTo>
                  <a:pt x="29351" y="27223"/>
                  <a:pt x="29382" y="27283"/>
                  <a:pt x="29413" y="27283"/>
                </a:cubicBezTo>
                <a:cubicBezTo>
                  <a:pt x="29413" y="27283"/>
                  <a:pt x="29413" y="27343"/>
                  <a:pt x="29413" y="27343"/>
                </a:cubicBezTo>
                <a:cubicBezTo>
                  <a:pt x="29445" y="27343"/>
                  <a:pt x="29445" y="27402"/>
                  <a:pt x="29445" y="27402"/>
                </a:cubicBezTo>
                <a:cubicBezTo>
                  <a:pt x="29445" y="27402"/>
                  <a:pt x="29445" y="27462"/>
                  <a:pt x="29476" y="27462"/>
                </a:cubicBezTo>
                <a:cubicBezTo>
                  <a:pt x="29476" y="27462"/>
                  <a:pt x="29538" y="27462"/>
                  <a:pt x="29538" y="27462"/>
                </a:cubicBezTo>
                <a:cubicBezTo>
                  <a:pt x="29570" y="27462"/>
                  <a:pt x="29570" y="27462"/>
                  <a:pt x="29570" y="27462"/>
                </a:cubicBezTo>
                <a:cubicBezTo>
                  <a:pt x="29601" y="27522"/>
                  <a:pt x="29632" y="27522"/>
                  <a:pt x="29663" y="27522"/>
                </a:cubicBezTo>
                <a:cubicBezTo>
                  <a:pt x="29695" y="27522"/>
                  <a:pt x="29695" y="27522"/>
                  <a:pt x="29695" y="27522"/>
                </a:cubicBezTo>
                <a:cubicBezTo>
                  <a:pt x="29726" y="27522"/>
                  <a:pt x="29726" y="27462"/>
                  <a:pt x="29726" y="27462"/>
                </a:cubicBezTo>
                <a:cubicBezTo>
                  <a:pt x="29726" y="27462"/>
                  <a:pt x="29726" y="27462"/>
                  <a:pt x="29726" y="27522"/>
                </a:cubicBezTo>
                <a:cubicBezTo>
                  <a:pt x="29726" y="27522"/>
                  <a:pt x="29726" y="27522"/>
                  <a:pt x="29695" y="27582"/>
                </a:cubicBezTo>
                <a:cubicBezTo>
                  <a:pt x="29695" y="27582"/>
                  <a:pt x="29695" y="27582"/>
                  <a:pt x="29695" y="27582"/>
                </a:cubicBezTo>
                <a:cubicBezTo>
                  <a:pt x="29663" y="27582"/>
                  <a:pt x="29663" y="27582"/>
                  <a:pt x="29632" y="27582"/>
                </a:cubicBezTo>
                <a:cubicBezTo>
                  <a:pt x="29632" y="27641"/>
                  <a:pt x="29663" y="27641"/>
                  <a:pt x="29663" y="27641"/>
                </a:cubicBezTo>
                <a:cubicBezTo>
                  <a:pt x="29695" y="27641"/>
                  <a:pt x="29695" y="27701"/>
                  <a:pt x="29726" y="27701"/>
                </a:cubicBezTo>
                <a:cubicBezTo>
                  <a:pt x="29726" y="27701"/>
                  <a:pt x="29757" y="27701"/>
                  <a:pt x="29789" y="27761"/>
                </a:cubicBezTo>
                <a:cubicBezTo>
                  <a:pt x="29789" y="27761"/>
                  <a:pt x="29820" y="27761"/>
                  <a:pt x="29851" y="27761"/>
                </a:cubicBezTo>
                <a:cubicBezTo>
                  <a:pt x="29882" y="27761"/>
                  <a:pt x="29882" y="27761"/>
                  <a:pt x="29914" y="27820"/>
                </a:cubicBezTo>
                <a:cubicBezTo>
                  <a:pt x="29945" y="27820"/>
                  <a:pt x="30132" y="27940"/>
                  <a:pt x="30132" y="27880"/>
                </a:cubicBezTo>
                <a:cubicBezTo>
                  <a:pt x="30132" y="27820"/>
                  <a:pt x="30132" y="27820"/>
                  <a:pt x="30132" y="27820"/>
                </a:cubicBezTo>
                <a:cubicBezTo>
                  <a:pt x="30132" y="27820"/>
                  <a:pt x="30164" y="27820"/>
                  <a:pt x="30164" y="27820"/>
                </a:cubicBezTo>
                <a:cubicBezTo>
                  <a:pt x="30164" y="27820"/>
                  <a:pt x="30195" y="27820"/>
                  <a:pt x="30195" y="27820"/>
                </a:cubicBezTo>
                <a:cubicBezTo>
                  <a:pt x="30226" y="27820"/>
                  <a:pt x="30257" y="27880"/>
                  <a:pt x="30257" y="27940"/>
                </a:cubicBezTo>
                <a:cubicBezTo>
                  <a:pt x="30226" y="28000"/>
                  <a:pt x="30226" y="27940"/>
                  <a:pt x="30195" y="27940"/>
                </a:cubicBezTo>
                <a:cubicBezTo>
                  <a:pt x="30195" y="28000"/>
                  <a:pt x="30226" y="28000"/>
                  <a:pt x="30226" y="28000"/>
                </a:cubicBezTo>
                <a:cubicBezTo>
                  <a:pt x="30226" y="28000"/>
                  <a:pt x="30226" y="28059"/>
                  <a:pt x="30226" y="28059"/>
                </a:cubicBezTo>
                <a:cubicBezTo>
                  <a:pt x="30257" y="28119"/>
                  <a:pt x="30257" y="28119"/>
                  <a:pt x="30257" y="28059"/>
                </a:cubicBezTo>
                <a:cubicBezTo>
                  <a:pt x="30289" y="28059"/>
                  <a:pt x="30289" y="28059"/>
                  <a:pt x="30289" y="28000"/>
                </a:cubicBezTo>
                <a:cubicBezTo>
                  <a:pt x="30320" y="28000"/>
                  <a:pt x="30289" y="28059"/>
                  <a:pt x="30289" y="28059"/>
                </a:cubicBezTo>
                <a:cubicBezTo>
                  <a:pt x="30289" y="28119"/>
                  <a:pt x="30320" y="28119"/>
                  <a:pt x="30320" y="28119"/>
                </a:cubicBezTo>
                <a:cubicBezTo>
                  <a:pt x="30320" y="28179"/>
                  <a:pt x="30320" y="28238"/>
                  <a:pt x="30351" y="28238"/>
                </a:cubicBezTo>
                <a:cubicBezTo>
                  <a:pt x="30382" y="28238"/>
                  <a:pt x="30382" y="28238"/>
                  <a:pt x="30382" y="28298"/>
                </a:cubicBezTo>
                <a:cubicBezTo>
                  <a:pt x="30414" y="28298"/>
                  <a:pt x="30414" y="28298"/>
                  <a:pt x="30445" y="28298"/>
                </a:cubicBezTo>
                <a:cubicBezTo>
                  <a:pt x="30445" y="28298"/>
                  <a:pt x="30445" y="28358"/>
                  <a:pt x="30476" y="28358"/>
                </a:cubicBezTo>
                <a:cubicBezTo>
                  <a:pt x="30476" y="28358"/>
                  <a:pt x="30507" y="28358"/>
                  <a:pt x="30539" y="28358"/>
                </a:cubicBezTo>
                <a:cubicBezTo>
                  <a:pt x="30570" y="28358"/>
                  <a:pt x="30601" y="28417"/>
                  <a:pt x="30601" y="28417"/>
                </a:cubicBezTo>
                <a:cubicBezTo>
                  <a:pt x="30664" y="28417"/>
                  <a:pt x="30726" y="28417"/>
                  <a:pt x="30789" y="28477"/>
                </a:cubicBezTo>
                <a:cubicBezTo>
                  <a:pt x="30820" y="28477"/>
                  <a:pt x="30820" y="28477"/>
                  <a:pt x="30851" y="28537"/>
                </a:cubicBezTo>
                <a:cubicBezTo>
                  <a:pt x="30883" y="28537"/>
                  <a:pt x="30914" y="28537"/>
                  <a:pt x="30945" y="28597"/>
                </a:cubicBezTo>
                <a:cubicBezTo>
                  <a:pt x="30976" y="28597"/>
                  <a:pt x="30976" y="28597"/>
                  <a:pt x="31008" y="28597"/>
                </a:cubicBezTo>
                <a:cubicBezTo>
                  <a:pt x="31039" y="28597"/>
                  <a:pt x="31070" y="28656"/>
                  <a:pt x="31101" y="28656"/>
                </a:cubicBezTo>
                <a:cubicBezTo>
                  <a:pt x="31133" y="28716"/>
                  <a:pt x="31195" y="28716"/>
                  <a:pt x="31226" y="28776"/>
                </a:cubicBezTo>
                <a:cubicBezTo>
                  <a:pt x="31258" y="28776"/>
                  <a:pt x="31320" y="28776"/>
                  <a:pt x="31351" y="28835"/>
                </a:cubicBezTo>
                <a:cubicBezTo>
                  <a:pt x="31383" y="28835"/>
                  <a:pt x="31414" y="28835"/>
                  <a:pt x="31445" y="28776"/>
                </a:cubicBezTo>
                <a:cubicBezTo>
                  <a:pt x="31476" y="28776"/>
                  <a:pt x="31508" y="28776"/>
                  <a:pt x="31476" y="28776"/>
                </a:cubicBezTo>
                <a:cubicBezTo>
                  <a:pt x="31476" y="28716"/>
                  <a:pt x="31476" y="28716"/>
                  <a:pt x="31476" y="28716"/>
                </a:cubicBezTo>
                <a:cubicBezTo>
                  <a:pt x="31445" y="28716"/>
                  <a:pt x="31445" y="28656"/>
                  <a:pt x="31445" y="28656"/>
                </a:cubicBezTo>
                <a:cubicBezTo>
                  <a:pt x="31445" y="28656"/>
                  <a:pt x="31414" y="28597"/>
                  <a:pt x="31445" y="28597"/>
                </a:cubicBezTo>
                <a:cubicBezTo>
                  <a:pt x="31445" y="28597"/>
                  <a:pt x="31445" y="28597"/>
                  <a:pt x="31445" y="28597"/>
                </a:cubicBezTo>
                <a:cubicBezTo>
                  <a:pt x="31445" y="28597"/>
                  <a:pt x="31445" y="28597"/>
                  <a:pt x="31445" y="28597"/>
                </a:cubicBezTo>
                <a:cubicBezTo>
                  <a:pt x="31476" y="28597"/>
                  <a:pt x="31476" y="28597"/>
                  <a:pt x="31476" y="28597"/>
                </a:cubicBezTo>
                <a:cubicBezTo>
                  <a:pt x="31508" y="28597"/>
                  <a:pt x="31476" y="28537"/>
                  <a:pt x="31476" y="28537"/>
                </a:cubicBezTo>
                <a:cubicBezTo>
                  <a:pt x="31476" y="28477"/>
                  <a:pt x="31508" y="28477"/>
                  <a:pt x="31508" y="28477"/>
                </a:cubicBezTo>
                <a:cubicBezTo>
                  <a:pt x="31508" y="28417"/>
                  <a:pt x="31476" y="28417"/>
                  <a:pt x="31476" y="28417"/>
                </a:cubicBezTo>
                <a:cubicBezTo>
                  <a:pt x="31445" y="28417"/>
                  <a:pt x="31445" y="28417"/>
                  <a:pt x="31414" y="28417"/>
                </a:cubicBezTo>
                <a:cubicBezTo>
                  <a:pt x="31414" y="28417"/>
                  <a:pt x="31414" y="28417"/>
                  <a:pt x="31414" y="28358"/>
                </a:cubicBezTo>
                <a:cubicBezTo>
                  <a:pt x="31414" y="28298"/>
                  <a:pt x="31383" y="28298"/>
                  <a:pt x="31351" y="28358"/>
                </a:cubicBezTo>
                <a:cubicBezTo>
                  <a:pt x="31351" y="28358"/>
                  <a:pt x="31320" y="28358"/>
                  <a:pt x="31320" y="28358"/>
                </a:cubicBezTo>
                <a:cubicBezTo>
                  <a:pt x="31320" y="28298"/>
                  <a:pt x="31351" y="28298"/>
                  <a:pt x="31351" y="28298"/>
                </a:cubicBezTo>
                <a:cubicBezTo>
                  <a:pt x="31383" y="28298"/>
                  <a:pt x="31351" y="28238"/>
                  <a:pt x="31320" y="28238"/>
                </a:cubicBezTo>
                <a:cubicBezTo>
                  <a:pt x="31320" y="28238"/>
                  <a:pt x="31320" y="28238"/>
                  <a:pt x="31289" y="28179"/>
                </a:cubicBezTo>
                <a:cubicBezTo>
                  <a:pt x="31289" y="28179"/>
                  <a:pt x="31289" y="28119"/>
                  <a:pt x="31289" y="28119"/>
                </a:cubicBezTo>
                <a:cubicBezTo>
                  <a:pt x="31289" y="28059"/>
                  <a:pt x="31258" y="28059"/>
                  <a:pt x="31226" y="28059"/>
                </a:cubicBezTo>
                <a:cubicBezTo>
                  <a:pt x="31226" y="28000"/>
                  <a:pt x="31226" y="28000"/>
                  <a:pt x="31226" y="28000"/>
                </a:cubicBezTo>
                <a:cubicBezTo>
                  <a:pt x="31195" y="28000"/>
                  <a:pt x="31195" y="27940"/>
                  <a:pt x="31164" y="27940"/>
                </a:cubicBezTo>
                <a:cubicBezTo>
                  <a:pt x="31164" y="27940"/>
                  <a:pt x="31133" y="28000"/>
                  <a:pt x="31133" y="28000"/>
                </a:cubicBezTo>
                <a:cubicBezTo>
                  <a:pt x="31101" y="28000"/>
                  <a:pt x="31101" y="27880"/>
                  <a:pt x="31101" y="27880"/>
                </a:cubicBezTo>
                <a:cubicBezTo>
                  <a:pt x="31070" y="27820"/>
                  <a:pt x="31070" y="27820"/>
                  <a:pt x="31070" y="27820"/>
                </a:cubicBezTo>
                <a:cubicBezTo>
                  <a:pt x="31039" y="27820"/>
                  <a:pt x="31039" y="27761"/>
                  <a:pt x="31039" y="27701"/>
                </a:cubicBezTo>
                <a:cubicBezTo>
                  <a:pt x="31008" y="27641"/>
                  <a:pt x="30976" y="27701"/>
                  <a:pt x="30976" y="27641"/>
                </a:cubicBezTo>
                <a:cubicBezTo>
                  <a:pt x="30945" y="27641"/>
                  <a:pt x="30945" y="27582"/>
                  <a:pt x="30945" y="27582"/>
                </a:cubicBezTo>
                <a:cubicBezTo>
                  <a:pt x="30914" y="27582"/>
                  <a:pt x="30914" y="27582"/>
                  <a:pt x="30914" y="27582"/>
                </a:cubicBezTo>
                <a:cubicBezTo>
                  <a:pt x="30914" y="27582"/>
                  <a:pt x="30883" y="27582"/>
                  <a:pt x="30883" y="27582"/>
                </a:cubicBezTo>
                <a:cubicBezTo>
                  <a:pt x="30883" y="27582"/>
                  <a:pt x="30883" y="27582"/>
                  <a:pt x="30883" y="27582"/>
                </a:cubicBezTo>
                <a:cubicBezTo>
                  <a:pt x="30914" y="27522"/>
                  <a:pt x="30914" y="27522"/>
                  <a:pt x="30883" y="27522"/>
                </a:cubicBezTo>
                <a:cubicBezTo>
                  <a:pt x="30883" y="27522"/>
                  <a:pt x="30851" y="27522"/>
                  <a:pt x="30851" y="27522"/>
                </a:cubicBezTo>
                <a:cubicBezTo>
                  <a:pt x="30851" y="27462"/>
                  <a:pt x="30820" y="27462"/>
                  <a:pt x="30820" y="27462"/>
                </a:cubicBezTo>
                <a:cubicBezTo>
                  <a:pt x="30820" y="27462"/>
                  <a:pt x="30789" y="27522"/>
                  <a:pt x="30789" y="27522"/>
                </a:cubicBezTo>
                <a:cubicBezTo>
                  <a:pt x="30789" y="27522"/>
                  <a:pt x="30789" y="27522"/>
                  <a:pt x="30789" y="27462"/>
                </a:cubicBezTo>
                <a:cubicBezTo>
                  <a:pt x="30758" y="27462"/>
                  <a:pt x="30758" y="27462"/>
                  <a:pt x="30758" y="27462"/>
                </a:cubicBezTo>
                <a:cubicBezTo>
                  <a:pt x="30726" y="27402"/>
                  <a:pt x="30695" y="27462"/>
                  <a:pt x="30695" y="27402"/>
                </a:cubicBezTo>
                <a:cubicBezTo>
                  <a:pt x="30664" y="27343"/>
                  <a:pt x="30664" y="27283"/>
                  <a:pt x="30664" y="27223"/>
                </a:cubicBezTo>
                <a:cubicBezTo>
                  <a:pt x="30632" y="27223"/>
                  <a:pt x="30601" y="27164"/>
                  <a:pt x="30601" y="27164"/>
                </a:cubicBezTo>
                <a:cubicBezTo>
                  <a:pt x="30570" y="27104"/>
                  <a:pt x="30539" y="27104"/>
                  <a:pt x="30539" y="27044"/>
                </a:cubicBezTo>
                <a:cubicBezTo>
                  <a:pt x="30507" y="27044"/>
                  <a:pt x="30507" y="26985"/>
                  <a:pt x="30476" y="26985"/>
                </a:cubicBezTo>
                <a:cubicBezTo>
                  <a:pt x="30476" y="26925"/>
                  <a:pt x="30476" y="26925"/>
                  <a:pt x="30476" y="26925"/>
                </a:cubicBezTo>
                <a:cubicBezTo>
                  <a:pt x="30445" y="26865"/>
                  <a:pt x="30445" y="26865"/>
                  <a:pt x="30445" y="26865"/>
                </a:cubicBezTo>
                <a:cubicBezTo>
                  <a:pt x="30414" y="26805"/>
                  <a:pt x="30476" y="26805"/>
                  <a:pt x="30507" y="26805"/>
                </a:cubicBezTo>
                <a:cubicBezTo>
                  <a:pt x="30507" y="26805"/>
                  <a:pt x="30539" y="26805"/>
                  <a:pt x="30570" y="26865"/>
                </a:cubicBezTo>
                <a:cubicBezTo>
                  <a:pt x="30570" y="26865"/>
                  <a:pt x="30601" y="26865"/>
                  <a:pt x="30601" y="26865"/>
                </a:cubicBezTo>
                <a:cubicBezTo>
                  <a:pt x="30601" y="26865"/>
                  <a:pt x="30601" y="26925"/>
                  <a:pt x="30601" y="26925"/>
                </a:cubicBezTo>
                <a:cubicBezTo>
                  <a:pt x="30632" y="26925"/>
                  <a:pt x="30664" y="26925"/>
                  <a:pt x="30695" y="26925"/>
                </a:cubicBezTo>
                <a:cubicBezTo>
                  <a:pt x="30695" y="26985"/>
                  <a:pt x="30695" y="26985"/>
                  <a:pt x="30695" y="27044"/>
                </a:cubicBezTo>
                <a:cubicBezTo>
                  <a:pt x="30726" y="27044"/>
                  <a:pt x="30726" y="26985"/>
                  <a:pt x="30726" y="26985"/>
                </a:cubicBezTo>
                <a:cubicBezTo>
                  <a:pt x="30758" y="27044"/>
                  <a:pt x="30789" y="27104"/>
                  <a:pt x="30820" y="27164"/>
                </a:cubicBezTo>
                <a:cubicBezTo>
                  <a:pt x="30820" y="27164"/>
                  <a:pt x="30851" y="27164"/>
                  <a:pt x="30851" y="27164"/>
                </a:cubicBezTo>
                <a:cubicBezTo>
                  <a:pt x="30851" y="27164"/>
                  <a:pt x="30851" y="27223"/>
                  <a:pt x="30851" y="27223"/>
                </a:cubicBezTo>
                <a:cubicBezTo>
                  <a:pt x="30883" y="27164"/>
                  <a:pt x="30851" y="27104"/>
                  <a:pt x="30851" y="27104"/>
                </a:cubicBezTo>
                <a:cubicBezTo>
                  <a:pt x="30851" y="27044"/>
                  <a:pt x="30851" y="26985"/>
                  <a:pt x="30851" y="26925"/>
                </a:cubicBezTo>
                <a:cubicBezTo>
                  <a:pt x="30820" y="26925"/>
                  <a:pt x="30820" y="26925"/>
                  <a:pt x="30820" y="26865"/>
                </a:cubicBezTo>
                <a:cubicBezTo>
                  <a:pt x="30820" y="26865"/>
                  <a:pt x="30820" y="26865"/>
                  <a:pt x="30820" y="26865"/>
                </a:cubicBezTo>
                <a:cubicBezTo>
                  <a:pt x="30851" y="26925"/>
                  <a:pt x="30851" y="26925"/>
                  <a:pt x="30851" y="26925"/>
                </a:cubicBezTo>
                <a:cubicBezTo>
                  <a:pt x="30883" y="26925"/>
                  <a:pt x="30883" y="26985"/>
                  <a:pt x="30914" y="26985"/>
                </a:cubicBezTo>
                <a:cubicBezTo>
                  <a:pt x="30914" y="27044"/>
                  <a:pt x="30914" y="27104"/>
                  <a:pt x="30945" y="27104"/>
                </a:cubicBezTo>
                <a:cubicBezTo>
                  <a:pt x="30945" y="27164"/>
                  <a:pt x="30945" y="27164"/>
                  <a:pt x="30976" y="27164"/>
                </a:cubicBezTo>
                <a:cubicBezTo>
                  <a:pt x="30976" y="27164"/>
                  <a:pt x="30976" y="27164"/>
                  <a:pt x="31008" y="27223"/>
                </a:cubicBezTo>
                <a:cubicBezTo>
                  <a:pt x="31008" y="27283"/>
                  <a:pt x="31039" y="27283"/>
                  <a:pt x="31039" y="27283"/>
                </a:cubicBezTo>
                <a:cubicBezTo>
                  <a:pt x="31070" y="27283"/>
                  <a:pt x="31070" y="27343"/>
                  <a:pt x="31101" y="27283"/>
                </a:cubicBezTo>
                <a:cubicBezTo>
                  <a:pt x="31101" y="27283"/>
                  <a:pt x="31101" y="27283"/>
                  <a:pt x="31133" y="27283"/>
                </a:cubicBezTo>
                <a:cubicBezTo>
                  <a:pt x="31133" y="27283"/>
                  <a:pt x="31133" y="27343"/>
                  <a:pt x="31133" y="27343"/>
                </a:cubicBezTo>
                <a:cubicBezTo>
                  <a:pt x="31133" y="27402"/>
                  <a:pt x="31133" y="27402"/>
                  <a:pt x="31164" y="27462"/>
                </a:cubicBezTo>
                <a:cubicBezTo>
                  <a:pt x="31164" y="27462"/>
                  <a:pt x="31195" y="27402"/>
                  <a:pt x="31195" y="27462"/>
                </a:cubicBezTo>
                <a:cubicBezTo>
                  <a:pt x="31226" y="27462"/>
                  <a:pt x="31195" y="27522"/>
                  <a:pt x="31226" y="27522"/>
                </a:cubicBezTo>
                <a:cubicBezTo>
                  <a:pt x="31226" y="27582"/>
                  <a:pt x="31226" y="27582"/>
                  <a:pt x="31258" y="27582"/>
                </a:cubicBezTo>
                <a:cubicBezTo>
                  <a:pt x="31258" y="27582"/>
                  <a:pt x="31258" y="27641"/>
                  <a:pt x="31258" y="27641"/>
                </a:cubicBezTo>
                <a:cubicBezTo>
                  <a:pt x="31289" y="27582"/>
                  <a:pt x="31289" y="27522"/>
                  <a:pt x="31258" y="27462"/>
                </a:cubicBezTo>
                <a:cubicBezTo>
                  <a:pt x="31258" y="27462"/>
                  <a:pt x="31258" y="27402"/>
                  <a:pt x="31258" y="27343"/>
                </a:cubicBezTo>
                <a:cubicBezTo>
                  <a:pt x="31258" y="27343"/>
                  <a:pt x="31258" y="27402"/>
                  <a:pt x="31289" y="27402"/>
                </a:cubicBezTo>
                <a:cubicBezTo>
                  <a:pt x="31289" y="27402"/>
                  <a:pt x="31289" y="27402"/>
                  <a:pt x="31289" y="27462"/>
                </a:cubicBezTo>
                <a:cubicBezTo>
                  <a:pt x="31289" y="27462"/>
                  <a:pt x="31289" y="27522"/>
                  <a:pt x="31289" y="27522"/>
                </a:cubicBezTo>
                <a:cubicBezTo>
                  <a:pt x="31289" y="27582"/>
                  <a:pt x="31320" y="27582"/>
                  <a:pt x="31320" y="27582"/>
                </a:cubicBezTo>
                <a:cubicBezTo>
                  <a:pt x="31351" y="27582"/>
                  <a:pt x="31351" y="27582"/>
                  <a:pt x="31351" y="27641"/>
                </a:cubicBezTo>
                <a:cubicBezTo>
                  <a:pt x="31383" y="27641"/>
                  <a:pt x="31383" y="27641"/>
                  <a:pt x="31383" y="27641"/>
                </a:cubicBezTo>
                <a:cubicBezTo>
                  <a:pt x="31383" y="27641"/>
                  <a:pt x="31414" y="27641"/>
                  <a:pt x="31414" y="27641"/>
                </a:cubicBezTo>
                <a:cubicBezTo>
                  <a:pt x="31445" y="27641"/>
                  <a:pt x="31414" y="27582"/>
                  <a:pt x="31445" y="27582"/>
                </a:cubicBezTo>
                <a:cubicBezTo>
                  <a:pt x="31476" y="27582"/>
                  <a:pt x="31476" y="27641"/>
                  <a:pt x="31476" y="27641"/>
                </a:cubicBezTo>
                <a:cubicBezTo>
                  <a:pt x="31476" y="27641"/>
                  <a:pt x="31476" y="27701"/>
                  <a:pt x="31508" y="27701"/>
                </a:cubicBezTo>
                <a:cubicBezTo>
                  <a:pt x="31508" y="27701"/>
                  <a:pt x="31508" y="27701"/>
                  <a:pt x="31539" y="27701"/>
                </a:cubicBezTo>
                <a:cubicBezTo>
                  <a:pt x="31539" y="27701"/>
                  <a:pt x="31539" y="27761"/>
                  <a:pt x="31539" y="27701"/>
                </a:cubicBezTo>
                <a:cubicBezTo>
                  <a:pt x="31570" y="27701"/>
                  <a:pt x="31570" y="27701"/>
                  <a:pt x="31570" y="27701"/>
                </a:cubicBezTo>
                <a:cubicBezTo>
                  <a:pt x="31570" y="27641"/>
                  <a:pt x="31570" y="27701"/>
                  <a:pt x="31601" y="27761"/>
                </a:cubicBezTo>
                <a:cubicBezTo>
                  <a:pt x="31601" y="27761"/>
                  <a:pt x="31601" y="27761"/>
                  <a:pt x="31601" y="27761"/>
                </a:cubicBezTo>
                <a:cubicBezTo>
                  <a:pt x="31601" y="27761"/>
                  <a:pt x="31633" y="27820"/>
                  <a:pt x="31633" y="27820"/>
                </a:cubicBezTo>
                <a:cubicBezTo>
                  <a:pt x="31633" y="27820"/>
                  <a:pt x="31633" y="27820"/>
                  <a:pt x="31664" y="27820"/>
                </a:cubicBezTo>
                <a:cubicBezTo>
                  <a:pt x="31664" y="27820"/>
                  <a:pt x="31695" y="27761"/>
                  <a:pt x="31695" y="27761"/>
                </a:cubicBezTo>
                <a:cubicBezTo>
                  <a:pt x="31727" y="27761"/>
                  <a:pt x="31695" y="27820"/>
                  <a:pt x="31727" y="27820"/>
                </a:cubicBezTo>
                <a:cubicBezTo>
                  <a:pt x="31727" y="27820"/>
                  <a:pt x="31727" y="27880"/>
                  <a:pt x="31727" y="27880"/>
                </a:cubicBezTo>
                <a:cubicBezTo>
                  <a:pt x="31727" y="27940"/>
                  <a:pt x="31695" y="27940"/>
                  <a:pt x="31695" y="27940"/>
                </a:cubicBezTo>
                <a:cubicBezTo>
                  <a:pt x="31727" y="27940"/>
                  <a:pt x="31727" y="28000"/>
                  <a:pt x="31727" y="28000"/>
                </a:cubicBezTo>
                <a:cubicBezTo>
                  <a:pt x="31758" y="28000"/>
                  <a:pt x="31758" y="28119"/>
                  <a:pt x="31789" y="28119"/>
                </a:cubicBezTo>
                <a:cubicBezTo>
                  <a:pt x="31789" y="28059"/>
                  <a:pt x="31789" y="28059"/>
                  <a:pt x="31820" y="28059"/>
                </a:cubicBezTo>
                <a:cubicBezTo>
                  <a:pt x="31820" y="28059"/>
                  <a:pt x="31820" y="28059"/>
                  <a:pt x="31852" y="28059"/>
                </a:cubicBezTo>
                <a:cubicBezTo>
                  <a:pt x="31883" y="28000"/>
                  <a:pt x="31820" y="27880"/>
                  <a:pt x="31820" y="27820"/>
                </a:cubicBezTo>
                <a:cubicBezTo>
                  <a:pt x="31820" y="27820"/>
                  <a:pt x="31820" y="27820"/>
                  <a:pt x="31789" y="27761"/>
                </a:cubicBezTo>
                <a:cubicBezTo>
                  <a:pt x="31789" y="27761"/>
                  <a:pt x="31758" y="27761"/>
                  <a:pt x="31758" y="27761"/>
                </a:cubicBezTo>
                <a:cubicBezTo>
                  <a:pt x="31758" y="27701"/>
                  <a:pt x="31789" y="27641"/>
                  <a:pt x="31789" y="27701"/>
                </a:cubicBezTo>
                <a:cubicBezTo>
                  <a:pt x="31820" y="27701"/>
                  <a:pt x="31820" y="27701"/>
                  <a:pt x="31820" y="27701"/>
                </a:cubicBezTo>
                <a:cubicBezTo>
                  <a:pt x="31852" y="27701"/>
                  <a:pt x="31852" y="27761"/>
                  <a:pt x="31852" y="27761"/>
                </a:cubicBezTo>
                <a:cubicBezTo>
                  <a:pt x="31883" y="27761"/>
                  <a:pt x="31883" y="27761"/>
                  <a:pt x="31914" y="27761"/>
                </a:cubicBezTo>
                <a:cubicBezTo>
                  <a:pt x="31914" y="27761"/>
                  <a:pt x="31914" y="27701"/>
                  <a:pt x="31914" y="27701"/>
                </a:cubicBezTo>
                <a:cubicBezTo>
                  <a:pt x="31945" y="27701"/>
                  <a:pt x="31945" y="27761"/>
                  <a:pt x="31977" y="27701"/>
                </a:cubicBezTo>
                <a:cubicBezTo>
                  <a:pt x="31977" y="27701"/>
                  <a:pt x="31945" y="27701"/>
                  <a:pt x="31945" y="27701"/>
                </a:cubicBezTo>
                <a:cubicBezTo>
                  <a:pt x="31914" y="27701"/>
                  <a:pt x="31883" y="27641"/>
                  <a:pt x="31914" y="27582"/>
                </a:cubicBezTo>
                <a:cubicBezTo>
                  <a:pt x="31914" y="27582"/>
                  <a:pt x="31914" y="27582"/>
                  <a:pt x="31914" y="27582"/>
                </a:cubicBezTo>
                <a:cubicBezTo>
                  <a:pt x="31914" y="27582"/>
                  <a:pt x="31914" y="27582"/>
                  <a:pt x="31914" y="27522"/>
                </a:cubicBezTo>
                <a:cubicBezTo>
                  <a:pt x="31914" y="27522"/>
                  <a:pt x="31914" y="27522"/>
                  <a:pt x="31914" y="27522"/>
                </a:cubicBezTo>
                <a:cubicBezTo>
                  <a:pt x="31883" y="27462"/>
                  <a:pt x="31883" y="27462"/>
                  <a:pt x="31883" y="27462"/>
                </a:cubicBezTo>
                <a:cubicBezTo>
                  <a:pt x="31883" y="27462"/>
                  <a:pt x="31852" y="27462"/>
                  <a:pt x="31852" y="27462"/>
                </a:cubicBezTo>
                <a:cubicBezTo>
                  <a:pt x="31852" y="27402"/>
                  <a:pt x="31852" y="27402"/>
                  <a:pt x="31852" y="27402"/>
                </a:cubicBezTo>
                <a:cubicBezTo>
                  <a:pt x="31852" y="27402"/>
                  <a:pt x="31820" y="27402"/>
                  <a:pt x="31820" y="27343"/>
                </a:cubicBezTo>
                <a:cubicBezTo>
                  <a:pt x="31820" y="27343"/>
                  <a:pt x="31852" y="27343"/>
                  <a:pt x="31852" y="27343"/>
                </a:cubicBezTo>
                <a:cubicBezTo>
                  <a:pt x="31883" y="27402"/>
                  <a:pt x="31852" y="27343"/>
                  <a:pt x="31852" y="27283"/>
                </a:cubicBezTo>
                <a:cubicBezTo>
                  <a:pt x="31852" y="27283"/>
                  <a:pt x="31852" y="27283"/>
                  <a:pt x="31820" y="27223"/>
                </a:cubicBezTo>
                <a:cubicBezTo>
                  <a:pt x="31820" y="27223"/>
                  <a:pt x="31820" y="27223"/>
                  <a:pt x="31789" y="27223"/>
                </a:cubicBezTo>
                <a:cubicBezTo>
                  <a:pt x="31789" y="27164"/>
                  <a:pt x="31820" y="27164"/>
                  <a:pt x="31820" y="27104"/>
                </a:cubicBezTo>
                <a:cubicBezTo>
                  <a:pt x="31820" y="27044"/>
                  <a:pt x="31820" y="26985"/>
                  <a:pt x="31820" y="26925"/>
                </a:cubicBezTo>
                <a:cubicBezTo>
                  <a:pt x="31852" y="26865"/>
                  <a:pt x="31852" y="26985"/>
                  <a:pt x="31883" y="27044"/>
                </a:cubicBezTo>
                <a:cubicBezTo>
                  <a:pt x="31883" y="27044"/>
                  <a:pt x="31883" y="27044"/>
                  <a:pt x="31883" y="27104"/>
                </a:cubicBezTo>
                <a:cubicBezTo>
                  <a:pt x="31914" y="27104"/>
                  <a:pt x="31914" y="27104"/>
                  <a:pt x="31914" y="27164"/>
                </a:cubicBezTo>
                <a:cubicBezTo>
                  <a:pt x="31914" y="27223"/>
                  <a:pt x="31914" y="27223"/>
                  <a:pt x="31945" y="27283"/>
                </a:cubicBezTo>
                <a:cubicBezTo>
                  <a:pt x="31945" y="27283"/>
                  <a:pt x="31945" y="27343"/>
                  <a:pt x="31945" y="27343"/>
                </a:cubicBezTo>
                <a:cubicBezTo>
                  <a:pt x="31977" y="27343"/>
                  <a:pt x="32008" y="27343"/>
                  <a:pt x="32008" y="27343"/>
                </a:cubicBezTo>
                <a:cubicBezTo>
                  <a:pt x="32039" y="27343"/>
                  <a:pt x="32008" y="27343"/>
                  <a:pt x="32008" y="27283"/>
                </a:cubicBezTo>
                <a:cubicBezTo>
                  <a:pt x="32008" y="27283"/>
                  <a:pt x="32008" y="27223"/>
                  <a:pt x="32008" y="27164"/>
                </a:cubicBezTo>
                <a:cubicBezTo>
                  <a:pt x="32008" y="27164"/>
                  <a:pt x="32008" y="27104"/>
                  <a:pt x="32008" y="27044"/>
                </a:cubicBezTo>
                <a:cubicBezTo>
                  <a:pt x="32008" y="26985"/>
                  <a:pt x="32008" y="26985"/>
                  <a:pt x="32008" y="26985"/>
                </a:cubicBezTo>
                <a:cubicBezTo>
                  <a:pt x="32008" y="26925"/>
                  <a:pt x="32008" y="26925"/>
                  <a:pt x="32008" y="26925"/>
                </a:cubicBezTo>
                <a:cubicBezTo>
                  <a:pt x="31977" y="26865"/>
                  <a:pt x="31977" y="26865"/>
                  <a:pt x="31945" y="26805"/>
                </a:cubicBezTo>
                <a:cubicBezTo>
                  <a:pt x="31945" y="26805"/>
                  <a:pt x="31914" y="26805"/>
                  <a:pt x="31914" y="26805"/>
                </a:cubicBezTo>
                <a:cubicBezTo>
                  <a:pt x="31914" y="26805"/>
                  <a:pt x="31883" y="26805"/>
                  <a:pt x="31852" y="26746"/>
                </a:cubicBezTo>
                <a:cubicBezTo>
                  <a:pt x="31852" y="26746"/>
                  <a:pt x="31852" y="26746"/>
                  <a:pt x="31852" y="26686"/>
                </a:cubicBezTo>
                <a:cubicBezTo>
                  <a:pt x="31883" y="26686"/>
                  <a:pt x="31883" y="26686"/>
                  <a:pt x="31883" y="26686"/>
                </a:cubicBezTo>
                <a:cubicBezTo>
                  <a:pt x="31914" y="26626"/>
                  <a:pt x="31914" y="26626"/>
                  <a:pt x="31914" y="26626"/>
                </a:cubicBezTo>
                <a:cubicBezTo>
                  <a:pt x="31945" y="26567"/>
                  <a:pt x="31945" y="26567"/>
                  <a:pt x="31945" y="26567"/>
                </a:cubicBezTo>
                <a:cubicBezTo>
                  <a:pt x="31977" y="26567"/>
                  <a:pt x="31977" y="26507"/>
                  <a:pt x="31945" y="26507"/>
                </a:cubicBezTo>
                <a:cubicBezTo>
                  <a:pt x="31945" y="26507"/>
                  <a:pt x="31914" y="26507"/>
                  <a:pt x="31914" y="26507"/>
                </a:cubicBezTo>
                <a:cubicBezTo>
                  <a:pt x="31883" y="26507"/>
                  <a:pt x="31883" y="26507"/>
                  <a:pt x="31883" y="26567"/>
                </a:cubicBezTo>
                <a:cubicBezTo>
                  <a:pt x="31852" y="26567"/>
                  <a:pt x="31852" y="26567"/>
                  <a:pt x="31852" y="26567"/>
                </a:cubicBezTo>
                <a:cubicBezTo>
                  <a:pt x="31852" y="26567"/>
                  <a:pt x="31852" y="26567"/>
                  <a:pt x="31820" y="26507"/>
                </a:cubicBezTo>
                <a:cubicBezTo>
                  <a:pt x="31820" y="26507"/>
                  <a:pt x="31820" y="26507"/>
                  <a:pt x="31820" y="26507"/>
                </a:cubicBezTo>
                <a:cubicBezTo>
                  <a:pt x="31820" y="26507"/>
                  <a:pt x="31789" y="26507"/>
                  <a:pt x="31789" y="26507"/>
                </a:cubicBezTo>
                <a:cubicBezTo>
                  <a:pt x="31789" y="26507"/>
                  <a:pt x="31820" y="26507"/>
                  <a:pt x="31820" y="26507"/>
                </a:cubicBezTo>
                <a:cubicBezTo>
                  <a:pt x="31820" y="26507"/>
                  <a:pt x="31820" y="26447"/>
                  <a:pt x="31820" y="26447"/>
                </a:cubicBezTo>
                <a:cubicBezTo>
                  <a:pt x="31789" y="26447"/>
                  <a:pt x="31789" y="26447"/>
                  <a:pt x="31789" y="26447"/>
                </a:cubicBezTo>
                <a:cubicBezTo>
                  <a:pt x="31758" y="26447"/>
                  <a:pt x="31789" y="26388"/>
                  <a:pt x="31758" y="26388"/>
                </a:cubicBezTo>
                <a:cubicBezTo>
                  <a:pt x="31758" y="26388"/>
                  <a:pt x="31758" y="26388"/>
                  <a:pt x="31758" y="26328"/>
                </a:cubicBezTo>
                <a:cubicBezTo>
                  <a:pt x="31758" y="26328"/>
                  <a:pt x="31758" y="26268"/>
                  <a:pt x="31727" y="26268"/>
                </a:cubicBezTo>
                <a:cubicBezTo>
                  <a:pt x="31727" y="26268"/>
                  <a:pt x="31664" y="26268"/>
                  <a:pt x="31695" y="26268"/>
                </a:cubicBezTo>
                <a:cubicBezTo>
                  <a:pt x="31695" y="26268"/>
                  <a:pt x="31758" y="26268"/>
                  <a:pt x="31758" y="26208"/>
                </a:cubicBezTo>
                <a:cubicBezTo>
                  <a:pt x="31789" y="26149"/>
                  <a:pt x="31758" y="26149"/>
                  <a:pt x="31789" y="26149"/>
                </a:cubicBezTo>
                <a:cubicBezTo>
                  <a:pt x="31789" y="26089"/>
                  <a:pt x="31789" y="26089"/>
                  <a:pt x="31820" y="26089"/>
                </a:cubicBezTo>
                <a:cubicBezTo>
                  <a:pt x="31820" y="26089"/>
                  <a:pt x="31820" y="26029"/>
                  <a:pt x="31820" y="26029"/>
                </a:cubicBezTo>
                <a:cubicBezTo>
                  <a:pt x="31789" y="26029"/>
                  <a:pt x="31789" y="26029"/>
                  <a:pt x="31789" y="26029"/>
                </a:cubicBezTo>
                <a:cubicBezTo>
                  <a:pt x="31758" y="26029"/>
                  <a:pt x="31758" y="25970"/>
                  <a:pt x="31758" y="25970"/>
                </a:cubicBezTo>
                <a:cubicBezTo>
                  <a:pt x="31727" y="26029"/>
                  <a:pt x="31727" y="26029"/>
                  <a:pt x="31727" y="26029"/>
                </a:cubicBezTo>
                <a:cubicBezTo>
                  <a:pt x="31727" y="26029"/>
                  <a:pt x="31695" y="26029"/>
                  <a:pt x="31695" y="26029"/>
                </a:cubicBezTo>
                <a:cubicBezTo>
                  <a:pt x="31664" y="26029"/>
                  <a:pt x="31664" y="25970"/>
                  <a:pt x="31633" y="25970"/>
                </a:cubicBezTo>
                <a:cubicBezTo>
                  <a:pt x="31633" y="25970"/>
                  <a:pt x="31601" y="26029"/>
                  <a:pt x="31601" y="26029"/>
                </a:cubicBezTo>
                <a:cubicBezTo>
                  <a:pt x="31601" y="26029"/>
                  <a:pt x="31601" y="25970"/>
                  <a:pt x="31601" y="25910"/>
                </a:cubicBezTo>
                <a:cubicBezTo>
                  <a:pt x="31601" y="25910"/>
                  <a:pt x="31601" y="25910"/>
                  <a:pt x="31633" y="25910"/>
                </a:cubicBezTo>
                <a:cubicBezTo>
                  <a:pt x="31633" y="25850"/>
                  <a:pt x="31664" y="25791"/>
                  <a:pt x="31633" y="25731"/>
                </a:cubicBezTo>
                <a:cubicBezTo>
                  <a:pt x="31633" y="25731"/>
                  <a:pt x="31601" y="25731"/>
                  <a:pt x="31601" y="25731"/>
                </a:cubicBezTo>
                <a:cubicBezTo>
                  <a:pt x="31570" y="25731"/>
                  <a:pt x="31570" y="25671"/>
                  <a:pt x="31570" y="25671"/>
                </a:cubicBezTo>
                <a:cubicBezTo>
                  <a:pt x="31539" y="25611"/>
                  <a:pt x="31539" y="25611"/>
                  <a:pt x="31539" y="25552"/>
                </a:cubicBezTo>
                <a:cubicBezTo>
                  <a:pt x="31539" y="25492"/>
                  <a:pt x="31508" y="25552"/>
                  <a:pt x="31508" y="25552"/>
                </a:cubicBezTo>
                <a:cubicBezTo>
                  <a:pt x="31508" y="25611"/>
                  <a:pt x="31508" y="25611"/>
                  <a:pt x="31508" y="25671"/>
                </a:cubicBezTo>
                <a:cubicBezTo>
                  <a:pt x="31508" y="25671"/>
                  <a:pt x="31508" y="25731"/>
                  <a:pt x="31508" y="25731"/>
                </a:cubicBezTo>
                <a:cubicBezTo>
                  <a:pt x="31508" y="25731"/>
                  <a:pt x="31508" y="25731"/>
                  <a:pt x="31476" y="25731"/>
                </a:cubicBezTo>
                <a:cubicBezTo>
                  <a:pt x="31476" y="25731"/>
                  <a:pt x="31476" y="25731"/>
                  <a:pt x="31476" y="25731"/>
                </a:cubicBezTo>
                <a:cubicBezTo>
                  <a:pt x="31445" y="25611"/>
                  <a:pt x="31445" y="25731"/>
                  <a:pt x="31445" y="25791"/>
                </a:cubicBezTo>
                <a:cubicBezTo>
                  <a:pt x="31414" y="25791"/>
                  <a:pt x="31414" y="25791"/>
                  <a:pt x="31414" y="25731"/>
                </a:cubicBezTo>
                <a:cubicBezTo>
                  <a:pt x="31414" y="25731"/>
                  <a:pt x="31383" y="25731"/>
                  <a:pt x="31383" y="25731"/>
                </a:cubicBezTo>
                <a:cubicBezTo>
                  <a:pt x="31383" y="25671"/>
                  <a:pt x="31383" y="25671"/>
                  <a:pt x="31414" y="25671"/>
                </a:cubicBezTo>
                <a:cubicBezTo>
                  <a:pt x="31414" y="25671"/>
                  <a:pt x="31414" y="25671"/>
                  <a:pt x="31414" y="25671"/>
                </a:cubicBezTo>
                <a:cubicBezTo>
                  <a:pt x="31414" y="25611"/>
                  <a:pt x="31414" y="25611"/>
                  <a:pt x="31414" y="25552"/>
                </a:cubicBezTo>
                <a:cubicBezTo>
                  <a:pt x="31414" y="25552"/>
                  <a:pt x="31414" y="25552"/>
                  <a:pt x="31383" y="25552"/>
                </a:cubicBezTo>
                <a:cubicBezTo>
                  <a:pt x="31383" y="25552"/>
                  <a:pt x="31383" y="25552"/>
                  <a:pt x="31383" y="25492"/>
                </a:cubicBezTo>
                <a:cubicBezTo>
                  <a:pt x="31383" y="25492"/>
                  <a:pt x="31351" y="25492"/>
                  <a:pt x="31351" y="25492"/>
                </a:cubicBezTo>
                <a:cubicBezTo>
                  <a:pt x="31320" y="25492"/>
                  <a:pt x="31289" y="25492"/>
                  <a:pt x="31289" y="25492"/>
                </a:cubicBezTo>
                <a:cubicBezTo>
                  <a:pt x="31289" y="25432"/>
                  <a:pt x="31289" y="25432"/>
                  <a:pt x="31289" y="25432"/>
                </a:cubicBezTo>
                <a:cubicBezTo>
                  <a:pt x="31289" y="25432"/>
                  <a:pt x="31258" y="25432"/>
                  <a:pt x="31258" y="25373"/>
                </a:cubicBezTo>
                <a:cubicBezTo>
                  <a:pt x="31258" y="25373"/>
                  <a:pt x="31258" y="25373"/>
                  <a:pt x="31258" y="25373"/>
                </a:cubicBezTo>
                <a:cubicBezTo>
                  <a:pt x="31226" y="25373"/>
                  <a:pt x="31226" y="25373"/>
                  <a:pt x="31226" y="25373"/>
                </a:cubicBezTo>
                <a:cubicBezTo>
                  <a:pt x="31258" y="25492"/>
                  <a:pt x="31258" y="25552"/>
                  <a:pt x="31258" y="25611"/>
                </a:cubicBezTo>
                <a:cubicBezTo>
                  <a:pt x="31258" y="25611"/>
                  <a:pt x="31226" y="25671"/>
                  <a:pt x="31226" y="25611"/>
                </a:cubicBezTo>
                <a:cubicBezTo>
                  <a:pt x="31226" y="25611"/>
                  <a:pt x="31226" y="25611"/>
                  <a:pt x="31226" y="25611"/>
                </a:cubicBezTo>
                <a:cubicBezTo>
                  <a:pt x="31195" y="25552"/>
                  <a:pt x="31195" y="25552"/>
                  <a:pt x="31195" y="25552"/>
                </a:cubicBezTo>
                <a:cubicBezTo>
                  <a:pt x="31195" y="25492"/>
                  <a:pt x="31195" y="25492"/>
                  <a:pt x="31195" y="25492"/>
                </a:cubicBezTo>
                <a:cubicBezTo>
                  <a:pt x="31164" y="25432"/>
                  <a:pt x="31195" y="25373"/>
                  <a:pt x="31195" y="25313"/>
                </a:cubicBezTo>
                <a:cubicBezTo>
                  <a:pt x="31195" y="25313"/>
                  <a:pt x="31226" y="25313"/>
                  <a:pt x="31226" y="25253"/>
                </a:cubicBezTo>
                <a:cubicBezTo>
                  <a:pt x="31226" y="25253"/>
                  <a:pt x="31195" y="25253"/>
                  <a:pt x="31195" y="25253"/>
                </a:cubicBezTo>
                <a:cubicBezTo>
                  <a:pt x="31195" y="25253"/>
                  <a:pt x="31164" y="25313"/>
                  <a:pt x="31164" y="25313"/>
                </a:cubicBezTo>
                <a:cubicBezTo>
                  <a:pt x="31133" y="25313"/>
                  <a:pt x="31133" y="25313"/>
                  <a:pt x="31133" y="25253"/>
                </a:cubicBezTo>
                <a:cubicBezTo>
                  <a:pt x="31133" y="25194"/>
                  <a:pt x="31101" y="25253"/>
                  <a:pt x="31101" y="25194"/>
                </a:cubicBezTo>
                <a:cubicBezTo>
                  <a:pt x="31070" y="25194"/>
                  <a:pt x="31070" y="25194"/>
                  <a:pt x="31070" y="25134"/>
                </a:cubicBezTo>
                <a:cubicBezTo>
                  <a:pt x="31070" y="25134"/>
                  <a:pt x="31070" y="25134"/>
                  <a:pt x="31070" y="25074"/>
                </a:cubicBezTo>
                <a:cubicBezTo>
                  <a:pt x="31070" y="25014"/>
                  <a:pt x="31070" y="25074"/>
                  <a:pt x="31101" y="25014"/>
                </a:cubicBezTo>
                <a:cubicBezTo>
                  <a:pt x="31101" y="25014"/>
                  <a:pt x="31101" y="25014"/>
                  <a:pt x="31101" y="24955"/>
                </a:cubicBezTo>
                <a:cubicBezTo>
                  <a:pt x="31101" y="24895"/>
                  <a:pt x="31070" y="24955"/>
                  <a:pt x="31039" y="24955"/>
                </a:cubicBezTo>
                <a:cubicBezTo>
                  <a:pt x="31039" y="24955"/>
                  <a:pt x="31008" y="24895"/>
                  <a:pt x="30976" y="24895"/>
                </a:cubicBezTo>
                <a:cubicBezTo>
                  <a:pt x="30976" y="24895"/>
                  <a:pt x="30976" y="24835"/>
                  <a:pt x="30976" y="24776"/>
                </a:cubicBezTo>
                <a:cubicBezTo>
                  <a:pt x="30976" y="24776"/>
                  <a:pt x="31008" y="24776"/>
                  <a:pt x="31008" y="24716"/>
                </a:cubicBezTo>
                <a:cubicBezTo>
                  <a:pt x="31008" y="24716"/>
                  <a:pt x="30976" y="24716"/>
                  <a:pt x="30976" y="24656"/>
                </a:cubicBezTo>
                <a:cubicBezTo>
                  <a:pt x="30945" y="24656"/>
                  <a:pt x="30945" y="24716"/>
                  <a:pt x="30914" y="24716"/>
                </a:cubicBezTo>
                <a:cubicBezTo>
                  <a:pt x="30883" y="24716"/>
                  <a:pt x="30883" y="24716"/>
                  <a:pt x="30883" y="24716"/>
                </a:cubicBezTo>
                <a:cubicBezTo>
                  <a:pt x="30883" y="24716"/>
                  <a:pt x="30851" y="24776"/>
                  <a:pt x="30851" y="24776"/>
                </a:cubicBezTo>
                <a:cubicBezTo>
                  <a:pt x="30820" y="24776"/>
                  <a:pt x="30789" y="24776"/>
                  <a:pt x="30789" y="24835"/>
                </a:cubicBezTo>
                <a:cubicBezTo>
                  <a:pt x="30789" y="24835"/>
                  <a:pt x="30789" y="24895"/>
                  <a:pt x="30789" y="24895"/>
                </a:cubicBezTo>
                <a:cubicBezTo>
                  <a:pt x="30758" y="24895"/>
                  <a:pt x="30758" y="24835"/>
                  <a:pt x="30758" y="24835"/>
                </a:cubicBezTo>
                <a:cubicBezTo>
                  <a:pt x="30758" y="24776"/>
                  <a:pt x="30758" y="24716"/>
                  <a:pt x="30789" y="24716"/>
                </a:cubicBezTo>
                <a:cubicBezTo>
                  <a:pt x="30789" y="24716"/>
                  <a:pt x="30820" y="24716"/>
                  <a:pt x="30820" y="24656"/>
                </a:cubicBezTo>
                <a:cubicBezTo>
                  <a:pt x="30820" y="24656"/>
                  <a:pt x="30789" y="24656"/>
                  <a:pt x="30789" y="24656"/>
                </a:cubicBezTo>
                <a:cubicBezTo>
                  <a:pt x="30758" y="24597"/>
                  <a:pt x="30820" y="24597"/>
                  <a:pt x="30820" y="24537"/>
                </a:cubicBezTo>
                <a:cubicBezTo>
                  <a:pt x="30851" y="24477"/>
                  <a:pt x="30820" y="24477"/>
                  <a:pt x="30789" y="24537"/>
                </a:cubicBezTo>
                <a:cubicBezTo>
                  <a:pt x="30789" y="24537"/>
                  <a:pt x="30789" y="24597"/>
                  <a:pt x="30758" y="24597"/>
                </a:cubicBezTo>
                <a:cubicBezTo>
                  <a:pt x="30758" y="24597"/>
                  <a:pt x="30758" y="24537"/>
                  <a:pt x="30726" y="24537"/>
                </a:cubicBezTo>
                <a:cubicBezTo>
                  <a:pt x="30726" y="24537"/>
                  <a:pt x="30726" y="24597"/>
                  <a:pt x="30695" y="24537"/>
                </a:cubicBezTo>
                <a:cubicBezTo>
                  <a:pt x="30695" y="24537"/>
                  <a:pt x="30695" y="24477"/>
                  <a:pt x="30726" y="24477"/>
                </a:cubicBezTo>
                <a:cubicBezTo>
                  <a:pt x="30726" y="24417"/>
                  <a:pt x="30726" y="24477"/>
                  <a:pt x="30726" y="24417"/>
                </a:cubicBezTo>
                <a:cubicBezTo>
                  <a:pt x="30758" y="24417"/>
                  <a:pt x="30695" y="24358"/>
                  <a:pt x="30695" y="24417"/>
                </a:cubicBezTo>
                <a:cubicBezTo>
                  <a:pt x="30695" y="24417"/>
                  <a:pt x="30695" y="24417"/>
                  <a:pt x="30695" y="24417"/>
                </a:cubicBezTo>
                <a:cubicBezTo>
                  <a:pt x="30664" y="24477"/>
                  <a:pt x="30664" y="24417"/>
                  <a:pt x="30664" y="24417"/>
                </a:cubicBezTo>
                <a:cubicBezTo>
                  <a:pt x="30664" y="24358"/>
                  <a:pt x="30664" y="24358"/>
                  <a:pt x="30632" y="24358"/>
                </a:cubicBezTo>
                <a:cubicBezTo>
                  <a:pt x="30632" y="24358"/>
                  <a:pt x="30632" y="24238"/>
                  <a:pt x="30632" y="24238"/>
                </a:cubicBezTo>
                <a:cubicBezTo>
                  <a:pt x="30664" y="24179"/>
                  <a:pt x="30664" y="24298"/>
                  <a:pt x="30664" y="24298"/>
                </a:cubicBezTo>
                <a:cubicBezTo>
                  <a:pt x="30664" y="24358"/>
                  <a:pt x="30664" y="24298"/>
                  <a:pt x="30695" y="24358"/>
                </a:cubicBezTo>
                <a:cubicBezTo>
                  <a:pt x="30695" y="24358"/>
                  <a:pt x="30695" y="24358"/>
                  <a:pt x="30726" y="24358"/>
                </a:cubicBezTo>
                <a:cubicBezTo>
                  <a:pt x="30758" y="24358"/>
                  <a:pt x="30726" y="24298"/>
                  <a:pt x="30726" y="24238"/>
                </a:cubicBezTo>
                <a:cubicBezTo>
                  <a:pt x="30726" y="24238"/>
                  <a:pt x="30758" y="24179"/>
                  <a:pt x="30758" y="24238"/>
                </a:cubicBezTo>
                <a:cubicBezTo>
                  <a:pt x="30758" y="24238"/>
                  <a:pt x="30758" y="24298"/>
                  <a:pt x="30758" y="24298"/>
                </a:cubicBezTo>
                <a:cubicBezTo>
                  <a:pt x="30758" y="24298"/>
                  <a:pt x="30758" y="24358"/>
                  <a:pt x="30758" y="24358"/>
                </a:cubicBezTo>
                <a:cubicBezTo>
                  <a:pt x="30758" y="24358"/>
                  <a:pt x="30758" y="24417"/>
                  <a:pt x="30789" y="24417"/>
                </a:cubicBezTo>
                <a:cubicBezTo>
                  <a:pt x="30789" y="24477"/>
                  <a:pt x="30820" y="24477"/>
                  <a:pt x="30851" y="24477"/>
                </a:cubicBezTo>
                <a:cubicBezTo>
                  <a:pt x="30883" y="24477"/>
                  <a:pt x="30914" y="24477"/>
                  <a:pt x="30945" y="24477"/>
                </a:cubicBezTo>
                <a:cubicBezTo>
                  <a:pt x="30945" y="24477"/>
                  <a:pt x="30976" y="24417"/>
                  <a:pt x="30976" y="24417"/>
                </a:cubicBezTo>
                <a:cubicBezTo>
                  <a:pt x="31008" y="24417"/>
                  <a:pt x="31008" y="24417"/>
                  <a:pt x="31039" y="24417"/>
                </a:cubicBezTo>
                <a:cubicBezTo>
                  <a:pt x="31039" y="24417"/>
                  <a:pt x="31039" y="24417"/>
                  <a:pt x="31070" y="24417"/>
                </a:cubicBezTo>
                <a:cubicBezTo>
                  <a:pt x="31070" y="24417"/>
                  <a:pt x="31039" y="24417"/>
                  <a:pt x="31039" y="24358"/>
                </a:cubicBezTo>
                <a:cubicBezTo>
                  <a:pt x="31008" y="24358"/>
                  <a:pt x="31039" y="24298"/>
                  <a:pt x="31039" y="24238"/>
                </a:cubicBezTo>
                <a:cubicBezTo>
                  <a:pt x="31039" y="24179"/>
                  <a:pt x="31008" y="24179"/>
                  <a:pt x="30976" y="24179"/>
                </a:cubicBezTo>
                <a:cubicBezTo>
                  <a:pt x="30976" y="24179"/>
                  <a:pt x="30976" y="24119"/>
                  <a:pt x="30945" y="24119"/>
                </a:cubicBezTo>
                <a:cubicBezTo>
                  <a:pt x="30945" y="24059"/>
                  <a:pt x="30883" y="24059"/>
                  <a:pt x="30883" y="24000"/>
                </a:cubicBezTo>
                <a:cubicBezTo>
                  <a:pt x="30883" y="24000"/>
                  <a:pt x="30883" y="24000"/>
                  <a:pt x="30883" y="23940"/>
                </a:cubicBezTo>
                <a:cubicBezTo>
                  <a:pt x="30883" y="23940"/>
                  <a:pt x="30851" y="23940"/>
                  <a:pt x="30851" y="23880"/>
                </a:cubicBezTo>
                <a:cubicBezTo>
                  <a:pt x="30851" y="23880"/>
                  <a:pt x="30820" y="23880"/>
                  <a:pt x="30820" y="23820"/>
                </a:cubicBezTo>
                <a:cubicBezTo>
                  <a:pt x="30820" y="23820"/>
                  <a:pt x="30851" y="23820"/>
                  <a:pt x="30851" y="23820"/>
                </a:cubicBezTo>
                <a:cubicBezTo>
                  <a:pt x="30883" y="23880"/>
                  <a:pt x="30914" y="23880"/>
                  <a:pt x="30914" y="23940"/>
                </a:cubicBezTo>
                <a:cubicBezTo>
                  <a:pt x="30914" y="23940"/>
                  <a:pt x="30945" y="23940"/>
                  <a:pt x="30945" y="23940"/>
                </a:cubicBezTo>
                <a:cubicBezTo>
                  <a:pt x="30976" y="24000"/>
                  <a:pt x="30976" y="23940"/>
                  <a:pt x="30976" y="24000"/>
                </a:cubicBezTo>
                <a:cubicBezTo>
                  <a:pt x="31008" y="24000"/>
                  <a:pt x="31008" y="24059"/>
                  <a:pt x="31008" y="24000"/>
                </a:cubicBezTo>
                <a:cubicBezTo>
                  <a:pt x="31039" y="24000"/>
                  <a:pt x="31008" y="24000"/>
                  <a:pt x="31008" y="23940"/>
                </a:cubicBezTo>
                <a:cubicBezTo>
                  <a:pt x="31008" y="23940"/>
                  <a:pt x="31008" y="23940"/>
                  <a:pt x="31008" y="23880"/>
                </a:cubicBezTo>
                <a:cubicBezTo>
                  <a:pt x="31008" y="23880"/>
                  <a:pt x="30976" y="23880"/>
                  <a:pt x="30976" y="23880"/>
                </a:cubicBezTo>
                <a:cubicBezTo>
                  <a:pt x="31008" y="23820"/>
                  <a:pt x="31008" y="23820"/>
                  <a:pt x="31039" y="23820"/>
                </a:cubicBezTo>
                <a:cubicBezTo>
                  <a:pt x="31039" y="23880"/>
                  <a:pt x="31039" y="23880"/>
                  <a:pt x="31070" y="23880"/>
                </a:cubicBezTo>
                <a:cubicBezTo>
                  <a:pt x="31070" y="23820"/>
                  <a:pt x="31039" y="23761"/>
                  <a:pt x="31039" y="23761"/>
                </a:cubicBezTo>
                <a:cubicBezTo>
                  <a:pt x="31039" y="23761"/>
                  <a:pt x="31008" y="23701"/>
                  <a:pt x="31008" y="23701"/>
                </a:cubicBezTo>
                <a:cubicBezTo>
                  <a:pt x="30976" y="23701"/>
                  <a:pt x="30883" y="23701"/>
                  <a:pt x="30883" y="23641"/>
                </a:cubicBezTo>
                <a:cubicBezTo>
                  <a:pt x="30883" y="23641"/>
                  <a:pt x="30945" y="23641"/>
                  <a:pt x="30945" y="23641"/>
                </a:cubicBezTo>
                <a:cubicBezTo>
                  <a:pt x="30976" y="23641"/>
                  <a:pt x="31008" y="23641"/>
                  <a:pt x="31008" y="23641"/>
                </a:cubicBezTo>
                <a:cubicBezTo>
                  <a:pt x="31039" y="23641"/>
                  <a:pt x="31039" y="23701"/>
                  <a:pt x="31070" y="23701"/>
                </a:cubicBezTo>
                <a:cubicBezTo>
                  <a:pt x="31101" y="23701"/>
                  <a:pt x="31101" y="23701"/>
                  <a:pt x="31133" y="23701"/>
                </a:cubicBezTo>
                <a:cubicBezTo>
                  <a:pt x="31133" y="23701"/>
                  <a:pt x="31164" y="23701"/>
                  <a:pt x="31164" y="23641"/>
                </a:cubicBezTo>
                <a:cubicBezTo>
                  <a:pt x="31164" y="23641"/>
                  <a:pt x="31133" y="23641"/>
                  <a:pt x="31164" y="23641"/>
                </a:cubicBezTo>
                <a:cubicBezTo>
                  <a:pt x="31164" y="23582"/>
                  <a:pt x="31195" y="23641"/>
                  <a:pt x="31195" y="23701"/>
                </a:cubicBezTo>
                <a:cubicBezTo>
                  <a:pt x="31195" y="23701"/>
                  <a:pt x="31164" y="23701"/>
                  <a:pt x="31195" y="23761"/>
                </a:cubicBezTo>
                <a:cubicBezTo>
                  <a:pt x="31195" y="23761"/>
                  <a:pt x="31195" y="23820"/>
                  <a:pt x="31195" y="23820"/>
                </a:cubicBezTo>
                <a:cubicBezTo>
                  <a:pt x="31195" y="23820"/>
                  <a:pt x="31195" y="23820"/>
                  <a:pt x="31195" y="23880"/>
                </a:cubicBezTo>
                <a:cubicBezTo>
                  <a:pt x="31195" y="23940"/>
                  <a:pt x="31289" y="23820"/>
                  <a:pt x="31289" y="23880"/>
                </a:cubicBezTo>
                <a:cubicBezTo>
                  <a:pt x="31289" y="23940"/>
                  <a:pt x="31289" y="23940"/>
                  <a:pt x="31289" y="24000"/>
                </a:cubicBezTo>
                <a:cubicBezTo>
                  <a:pt x="31320" y="24000"/>
                  <a:pt x="31320" y="24000"/>
                  <a:pt x="31351" y="24059"/>
                </a:cubicBezTo>
                <a:cubicBezTo>
                  <a:pt x="31351" y="24059"/>
                  <a:pt x="31414" y="24000"/>
                  <a:pt x="31414" y="24059"/>
                </a:cubicBezTo>
                <a:cubicBezTo>
                  <a:pt x="31414" y="24059"/>
                  <a:pt x="31383" y="24059"/>
                  <a:pt x="31383" y="24119"/>
                </a:cubicBezTo>
                <a:cubicBezTo>
                  <a:pt x="31383" y="24119"/>
                  <a:pt x="31414" y="24119"/>
                  <a:pt x="31414" y="24119"/>
                </a:cubicBezTo>
                <a:cubicBezTo>
                  <a:pt x="31414" y="24119"/>
                  <a:pt x="31445" y="24119"/>
                  <a:pt x="31445" y="24179"/>
                </a:cubicBezTo>
                <a:cubicBezTo>
                  <a:pt x="31445" y="24179"/>
                  <a:pt x="31445" y="24179"/>
                  <a:pt x="31445" y="24179"/>
                </a:cubicBezTo>
                <a:cubicBezTo>
                  <a:pt x="31476" y="24179"/>
                  <a:pt x="31539" y="24179"/>
                  <a:pt x="31539" y="24179"/>
                </a:cubicBezTo>
                <a:cubicBezTo>
                  <a:pt x="31539" y="24119"/>
                  <a:pt x="31570" y="24119"/>
                  <a:pt x="31570" y="24119"/>
                </a:cubicBezTo>
                <a:cubicBezTo>
                  <a:pt x="31570" y="24119"/>
                  <a:pt x="31570" y="24179"/>
                  <a:pt x="31570" y="24179"/>
                </a:cubicBezTo>
                <a:cubicBezTo>
                  <a:pt x="31539" y="24238"/>
                  <a:pt x="31539" y="24238"/>
                  <a:pt x="31508" y="24238"/>
                </a:cubicBezTo>
                <a:cubicBezTo>
                  <a:pt x="31508" y="24298"/>
                  <a:pt x="31508" y="24358"/>
                  <a:pt x="31508" y="24358"/>
                </a:cubicBezTo>
                <a:cubicBezTo>
                  <a:pt x="31508" y="24358"/>
                  <a:pt x="31539" y="24358"/>
                  <a:pt x="31539" y="24358"/>
                </a:cubicBezTo>
                <a:cubicBezTo>
                  <a:pt x="31539" y="24298"/>
                  <a:pt x="31539" y="24298"/>
                  <a:pt x="31570" y="24298"/>
                </a:cubicBezTo>
                <a:cubicBezTo>
                  <a:pt x="31570" y="24298"/>
                  <a:pt x="31601" y="24298"/>
                  <a:pt x="31633" y="24238"/>
                </a:cubicBezTo>
                <a:cubicBezTo>
                  <a:pt x="31633" y="24238"/>
                  <a:pt x="31633" y="24238"/>
                  <a:pt x="31664" y="24238"/>
                </a:cubicBezTo>
                <a:cubicBezTo>
                  <a:pt x="31664" y="24238"/>
                  <a:pt x="31664" y="24238"/>
                  <a:pt x="31695" y="24238"/>
                </a:cubicBezTo>
                <a:cubicBezTo>
                  <a:pt x="31727" y="24179"/>
                  <a:pt x="31758" y="24179"/>
                  <a:pt x="31789" y="24179"/>
                </a:cubicBezTo>
                <a:cubicBezTo>
                  <a:pt x="31820" y="24179"/>
                  <a:pt x="31852" y="24179"/>
                  <a:pt x="31883" y="24119"/>
                </a:cubicBezTo>
                <a:cubicBezTo>
                  <a:pt x="31883" y="24119"/>
                  <a:pt x="31914" y="24119"/>
                  <a:pt x="31914" y="24059"/>
                </a:cubicBezTo>
                <a:cubicBezTo>
                  <a:pt x="31914" y="24059"/>
                  <a:pt x="31945" y="24000"/>
                  <a:pt x="31945" y="24059"/>
                </a:cubicBezTo>
                <a:cubicBezTo>
                  <a:pt x="31945" y="24059"/>
                  <a:pt x="31914" y="24059"/>
                  <a:pt x="31914" y="24119"/>
                </a:cubicBezTo>
                <a:cubicBezTo>
                  <a:pt x="31914" y="24119"/>
                  <a:pt x="31914" y="24119"/>
                  <a:pt x="31914" y="24179"/>
                </a:cubicBezTo>
                <a:cubicBezTo>
                  <a:pt x="31914" y="24238"/>
                  <a:pt x="31883" y="24238"/>
                  <a:pt x="31914" y="24298"/>
                </a:cubicBezTo>
                <a:cubicBezTo>
                  <a:pt x="31914" y="24298"/>
                  <a:pt x="31914" y="24358"/>
                  <a:pt x="31914" y="24358"/>
                </a:cubicBezTo>
                <a:cubicBezTo>
                  <a:pt x="31914" y="24358"/>
                  <a:pt x="31883" y="24358"/>
                  <a:pt x="31883" y="24358"/>
                </a:cubicBezTo>
                <a:cubicBezTo>
                  <a:pt x="31852" y="24358"/>
                  <a:pt x="31820" y="24358"/>
                  <a:pt x="31789" y="24358"/>
                </a:cubicBezTo>
                <a:cubicBezTo>
                  <a:pt x="31789" y="24358"/>
                  <a:pt x="31789" y="24417"/>
                  <a:pt x="31758" y="24417"/>
                </a:cubicBezTo>
                <a:cubicBezTo>
                  <a:pt x="31758" y="24417"/>
                  <a:pt x="31727" y="24417"/>
                  <a:pt x="31727" y="24417"/>
                </a:cubicBezTo>
                <a:cubicBezTo>
                  <a:pt x="31695" y="24417"/>
                  <a:pt x="31695" y="24477"/>
                  <a:pt x="31664" y="24477"/>
                </a:cubicBezTo>
                <a:cubicBezTo>
                  <a:pt x="31664" y="24537"/>
                  <a:pt x="31633" y="24537"/>
                  <a:pt x="31664" y="24597"/>
                </a:cubicBezTo>
                <a:cubicBezTo>
                  <a:pt x="31664" y="24597"/>
                  <a:pt x="31695" y="24597"/>
                  <a:pt x="31695" y="24656"/>
                </a:cubicBezTo>
                <a:cubicBezTo>
                  <a:pt x="31695" y="24656"/>
                  <a:pt x="31664" y="24656"/>
                  <a:pt x="31695" y="24716"/>
                </a:cubicBezTo>
                <a:cubicBezTo>
                  <a:pt x="31695" y="24716"/>
                  <a:pt x="31727" y="24656"/>
                  <a:pt x="31758" y="24656"/>
                </a:cubicBezTo>
                <a:cubicBezTo>
                  <a:pt x="31758" y="24656"/>
                  <a:pt x="31789" y="24656"/>
                  <a:pt x="31789" y="24716"/>
                </a:cubicBezTo>
                <a:cubicBezTo>
                  <a:pt x="31789" y="24716"/>
                  <a:pt x="31758" y="24716"/>
                  <a:pt x="31758" y="24716"/>
                </a:cubicBezTo>
                <a:cubicBezTo>
                  <a:pt x="31758" y="24716"/>
                  <a:pt x="31758" y="24776"/>
                  <a:pt x="31758" y="24776"/>
                </a:cubicBezTo>
                <a:cubicBezTo>
                  <a:pt x="31758" y="24776"/>
                  <a:pt x="31758" y="24776"/>
                  <a:pt x="31727" y="24776"/>
                </a:cubicBezTo>
                <a:cubicBezTo>
                  <a:pt x="31727" y="24776"/>
                  <a:pt x="31727" y="24776"/>
                  <a:pt x="31727" y="24835"/>
                </a:cubicBezTo>
                <a:cubicBezTo>
                  <a:pt x="31727" y="24835"/>
                  <a:pt x="31727" y="24835"/>
                  <a:pt x="31727" y="24835"/>
                </a:cubicBezTo>
                <a:cubicBezTo>
                  <a:pt x="31758" y="24835"/>
                  <a:pt x="31789" y="24835"/>
                  <a:pt x="31789" y="24835"/>
                </a:cubicBezTo>
                <a:cubicBezTo>
                  <a:pt x="31820" y="24835"/>
                  <a:pt x="31820" y="24835"/>
                  <a:pt x="31820" y="24835"/>
                </a:cubicBezTo>
                <a:cubicBezTo>
                  <a:pt x="31852" y="24835"/>
                  <a:pt x="31852" y="24835"/>
                  <a:pt x="31852" y="24895"/>
                </a:cubicBezTo>
                <a:cubicBezTo>
                  <a:pt x="31852" y="24895"/>
                  <a:pt x="31820" y="24895"/>
                  <a:pt x="31820" y="24895"/>
                </a:cubicBezTo>
                <a:cubicBezTo>
                  <a:pt x="31820" y="24895"/>
                  <a:pt x="31758" y="24835"/>
                  <a:pt x="31789" y="24895"/>
                </a:cubicBezTo>
                <a:cubicBezTo>
                  <a:pt x="31789" y="24955"/>
                  <a:pt x="31789" y="24955"/>
                  <a:pt x="31789" y="24955"/>
                </a:cubicBezTo>
                <a:cubicBezTo>
                  <a:pt x="31789" y="25014"/>
                  <a:pt x="31789" y="25014"/>
                  <a:pt x="31820" y="25014"/>
                </a:cubicBezTo>
                <a:cubicBezTo>
                  <a:pt x="31820" y="25014"/>
                  <a:pt x="31852" y="25014"/>
                  <a:pt x="31852" y="25014"/>
                </a:cubicBezTo>
                <a:cubicBezTo>
                  <a:pt x="31883" y="25014"/>
                  <a:pt x="31883" y="25074"/>
                  <a:pt x="31914" y="25074"/>
                </a:cubicBezTo>
                <a:cubicBezTo>
                  <a:pt x="31914" y="25014"/>
                  <a:pt x="31914" y="25014"/>
                  <a:pt x="31914" y="25014"/>
                </a:cubicBezTo>
                <a:cubicBezTo>
                  <a:pt x="31914" y="25014"/>
                  <a:pt x="31945" y="25014"/>
                  <a:pt x="31945" y="25014"/>
                </a:cubicBezTo>
                <a:cubicBezTo>
                  <a:pt x="31977" y="25014"/>
                  <a:pt x="32008" y="24955"/>
                  <a:pt x="32008" y="24955"/>
                </a:cubicBezTo>
                <a:cubicBezTo>
                  <a:pt x="32008" y="25014"/>
                  <a:pt x="31977" y="25014"/>
                  <a:pt x="31977" y="25014"/>
                </a:cubicBezTo>
                <a:cubicBezTo>
                  <a:pt x="31945" y="25014"/>
                  <a:pt x="31945" y="25014"/>
                  <a:pt x="31945" y="25014"/>
                </a:cubicBezTo>
                <a:cubicBezTo>
                  <a:pt x="31914" y="25074"/>
                  <a:pt x="31945" y="25074"/>
                  <a:pt x="31914" y="25074"/>
                </a:cubicBezTo>
                <a:cubicBezTo>
                  <a:pt x="31914" y="25074"/>
                  <a:pt x="31914" y="25074"/>
                  <a:pt x="31883" y="25134"/>
                </a:cubicBezTo>
                <a:cubicBezTo>
                  <a:pt x="31883" y="25134"/>
                  <a:pt x="31914" y="25194"/>
                  <a:pt x="31914" y="25194"/>
                </a:cubicBezTo>
                <a:cubicBezTo>
                  <a:pt x="31945" y="25194"/>
                  <a:pt x="31945" y="25194"/>
                  <a:pt x="31945" y="25253"/>
                </a:cubicBezTo>
                <a:cubicBezTo>
                  <a:pt x="31945" y="25253"/>
                  <a:pt x="31945" y="25253"/>
                  <a:pt x="31977" y="25313"/>
                </a:cubicBezTo>
                <a:cubicBezTo>
                  <a:pt x="31977" y="25313"/>
                  <a:pt x="31977" y="25373"/>
                  <a:pt x="32008" y="25373"/>
                </a:cubicBezTo>
                <a:cubicBezTo>
                  <a:pt x="32008" y="25373"/>
                  <a:pt x="32008" y="25313"/>
                  <a:pt x="32008" y="25313"/>
                </a:cubicBezTo>
                <a:cubicBezTo>
                  <a:pt x="32008" y="25253"/>
                  <a:pt x="32008" y="25253"/>
                  <a:pt x="32039" y="25194"/>
                </a:cubicBezTo>
                <a:cubicBezTo>
                  <a:pt x="32039" y="25194"/>
                  <a:pt x="32039" y="25134"/>
                  <a:pt x="32039" y="25074"/>
                </a:cubicBezTo>
                <a:cubicBezTo>
                  <a:pt x="32039" y="25074"/>
                  <a:pt x="32039" y="25014"/>
                  <a:pt x="32070" y="25014"/>
                </a:cubicBezTo>
                <a:cubicBezTo>
                  <a:pt x="32070" y="25014"/>
                  <a:pt x="32070" y="25074"/>
                  <a:pt x="32070" y="25074"/>
                </a:cubicBezTo>
                <a:cubicBezTo>
                  <a:pt x="32070" y="25074"/>
                  <a:pt x="32070" y="25134"/>
                  <a:pt x="32070" y="25134"/>
                </a:cubicBezTo>
                <a:cubicBezTo>
                  <a:pt x="32039" y="25194"/>
                  <a:pt x="32070" y="25194"/>
                  <a:pt x="32070" y="25194"/>
                </a:cubicBezTo>
                <a:cubicBezTo>
                  <a:pt x="32070" y="25194"/>
                  <a:pt x="32070" y="25253"/>
                  <a:pt x="32070" y="25253"/>
                </a:cubicBezTo>
                <a:cubicBezTo>
                  <a:pt x="32070" y="25313"/>
                  <a:pt x="32102" y="25253"/>
                  <a:pt x="32102" y="25253"/>
                </a:cubicBezTo>
                <a:cubicBezTo>
                  <a:pt x="32102" y="25253"/>
                  <a:pt x="32133" y="25253"/>
                  <a:pt x="32133" y="25253"/>
                </a:cubicBezTo>
                <a:cubicBezTo>
                  <a:pt x="32133" y="25313"/>
                  <a:pt x="32102" y="25313"/>
                  <a:pt x="32102" y="25313"/>
                </a:cubicBezTo>
                <a:cubicBezTo>
                  <a:pt x="32070" y="25373"/>
                  <a:pt x="32102" y="25373"/>
                  <a:pt x="32102" y="25373"/>
                </a:cubicBezTo>
                <a:cubicBezTo>
                  <a:pt x="32133" y="25373"/>
                  <a:pt x="32133" y="25373"/>
                  <a:pt x="32133" y="25373"/>
                </a:cubicBezTo>
                <a:cubicBezTo>
                  <a:pt x="32164" y="25373"/>
                  <a:pt x="32195" y="25313"/>
                  <a:pt x="32227" y="25373"/>
                </a:cubicBezTo>
                <a:cubicBezTo>
                  <a:pt x="32227" y="25373"/>
                  <a:pt x="32227" y="25373"/>
                  <a:pt x="32227" y="25373"/>
                </a:cubicBezTo>
                <a:cubicBezTo>
                  <a:pt x="32227" y="25432"/>
                  <a:pt x="32227" y="25432"/>
                  <a:pt x="32258" y="25432"/>
                </a:cubicBezTo>
                <a:cubicBezTo>
                  <a:pt x="32258" y="25432"/>
                  <a:pt x="32258" y="25492"/>
                  <a:pt x="32289" y="25492"/>
                </a:cubicBezTo>
                <a:cubicBezTo>
                  <a:pt x="32289" y="25492"/>
                  <a:pt x="32320" y="25492"/>
                  <a:pt x="32320" y="25492"/>
                </a:cubicBezTo>
                <a:cubicBezTo>
                  <a:pt x="32320" y="25492"/>
                  <a:pt x="32320" y="25552"/>
                  <a:pt x="32320" y="25552"/>
                </a:cubicBezTo>
                <a:cubicBezTo>
                  <a:pt x="32320" y="25552"/>
                  <a:pt x="32352" y="25552"/>
                  <a:pt x="32352" y="25552"/>
                </a:cubicBezTo>
                <a:cubicBezTo>
                  <a:pt x="32352" y="25552"/>
                  <a:pt x="32352" y="25492"/>
                  <a:pt x="32352" y="25492"/>
                </a:cubicBezTo>
                <a:cubicBezTo>
                  <a:pt x="32352" y="25432"/>
                  <a:pt x="32383" y="25432"/>
                  <a:pt x="32383" y="25373"/>
                </a:cubicBezTo>
                <a:cubicBezTo>
                  <a:pt x="32383" y="25313"/>
                  <a:pt x="32383" y="25313"/>
                  <a:pt x="32383" y="25313"/>
                </a:cubicBezTo>
                <a:cubicBezTo>
                  <a:pt x="32383" y="25194"/>
                  <a:pt x="32445" y="25253"/>
                  <a:pt x="32445" y="25194"/>
                </a:cubicBezTo>
                <a:cubicBezTo>
                  <a:pt x="32445" y="25194"/>
                  <a:pt x="32414" y="25194"/>
                  <a:pt x="32383" y="25134"/>
                </a:cubicBezTo>
                <a:cubicBezTo>
                  <a:pt x="32383" y="25134"/>
                  <a:pt x="32414" y="25134"/>
                  <a:pt x="32414" y="25074"/>
                </a:cubicBezTo>
                <a:cubicBezTo>
                  <a:pt x="32414" y="25074"/>
                  <a:pt x="32383" y="25074"/>
                  <a:pt x="32383" y="25074"/>
                </a:cubicBezTo>
                <a:cubicBezTo>
                  <a:pt x="32383" y="25014"/>
                  <a:pt x="32414" y="25014"/>
                  <a:pt x="32383" y="24955"/>
                </a:cubicBezTo>
                <a:cubicBezTo>
                  <a:pt x="32352" y="24955"/>
                  <a:pt x="32352" y="24955"/>
                  <a:pt x="32352" y="24895"/>
                </a:cubicBezTo>
                <a:cubicBezTo>
                  <a:pt x="32352" y="24895"/>
                  <a:pt x="32414" y="25014"/>
                  <a:pt x="32414" y="24955"/>
                </a:cubicBezTo>
                <a:cubicBezTo>
                  <a:pt x="32414" y="24895"/>
                  <a:pt x="32414" y="24895"/>
                  <a:pt x="32414" y="24895"/>
                </a:cubicBezTo>
                <a:cubicBezTo>
                  <a:pt x="32383" y="24895"/>
                  <a:pt x="32383" y="24895"/>
                  <a:pt x="32383" y="24895"/>
                </a:cubicBezTo>
                <a:cubicBezTo>
                  <a:pt x="32352" y="24835"/>
                  <a:pt x="32352" y="24835"/>
                  <a:pt x="32352" y="24835"/>
                </a:cubicBezTo>
                <a:cubicBezTo>
                  <a:pt x="32320" y="24835"/>
                  <a:pt x="32320" y="24776"/>
                  <a:pt x="32352" y="24776"/>
                </a:cubicBezTo>
                <a:cubicBezTo>
                  <a:pt x="32383" y="24776"/>
                  <a:pt x="32383" y="24835"/>
                  <a:pt x="32414" y="24835"/>
                </a:cubicBezTo>
                <a:cubicBezTo>
                  <a:pt x="32414" y="24835"/>
                  <a:pt x="32414" y="24835"/>
                  <a:pt x="32414" y="24835"/>
                </a:cubicBezTo>
                <a:cubicBezTo>
                  <a:pt x="32414" y="24776"/>
                  <a:pt x="32414" y="24776"/>
                  <a:pt x="32414" y="24776"/>
                </a:cubicBezTo>
                <a:cubicBezTo>
                  <a:pt x="32383" y="24716"/>
                  <a:pt x="32352" y="24716"/>
                  <a:pt x="32352" y="24716"/>
                </a:cubicBezTo>
                <a:cubicBezTo>
                  <a:pt x="32383" y="24656"/>
                  <a:pt x="32383" y="24656"/>
                  <a:pt x="32414" y="24716"/>
                </a:cubicBezTo>
                <a:cubicBezTo>
                  <a:pt x="32414" y="24716"/>
                  <a:pt x="32414" y="24716"/>
                  <a:pt x="32445" y="24716"/>
                </a:cubicBezTo>
                <a:cubicBezTo>
                  <a:pt x="32445" y="24716"/>
                  <a:pt x="32414" y="24656"/>
                  <a:pt x="32414" y="24656"/>
                </a:cubicBezTo>
                <a:cubicBezTo>
                  <a:pt x="32414" y="24597"/>
                  <a:pt x="32414" y="24597"/>
                  <a:pt x="32383" y="24537"/>
                </a:cubicBezTo>
                <a:cubicBezTo>
                  <a:pt x="32383" y="24477"/>
                  <a:pt x="32383" y="24477"/>
                  <a:pt x="32383" y="24477"/>
                </a:cubicBezTo>
                <a:cubicBezTo>
                  <a:pt x="32414" y="24477"/>
                  <a:pt x="32414" y="24597"/>
                  <a:pt x="32414" y="24597"/>
                </a:cubicBezTo>
                <a:cubicBezTo>
                  <a:pt x="32445" y="24656"/>
                  <a:pt x="32445" y="24656"/>
                  <a:pt x="32445" y="24656"/>
                </a:cubicBezTo>
                <a:cubicBezTo>
                  <a:pt x="32445" y="24656"/>
                  <a:pt x="32445" y="24656"/>
                  <a:pt x="32477" y="24716"/>
                </a:cubicBezTo>
                <a:cubicBezTo>
                  <a:pt x="32477" y="24716"/>
                  <a:pt x="32477" y="24716"/>
                  <a:pt x="32508" y="24716"/>
                </a:cubicBezTo>
                <a:cubicBezTo>
                  <a:pt x="32508" y="24776"/>
                  <a:pt x="32539" y="24716"/>
                  <a:pt x="32539" y="24716"/>
                </a:cubicBezTo>
                <a:cubicBezTo>
                  <a:pt x="32570" y="24776"/>
                  <a:pt x="32539" y="24776"/>
                  <a:pt x="32539" y="24776"/>
                </a:cubicBezTo>
                <a:cubicBezTo>
                  <a:pt x="32570" y="24776"/>
                  <a:pt x="32570" y="24776"/>
                  <a:pt x="32570" y="24776"/>
                </a:cubicBezTo>
                <a:cubicBezTo>
                  <a:pt x="32570" y="24716"/>
                  <a:pt x="32570" y="24716"/>
                  <a:pt x="32570" y="24656"/>
                </a:cubicBezTo>
                <a:cubicBezTo>
                  <a:pt x="32602" y="24656"/>
                  <a:pt x="32602" y="24716"/>
                  <a:pt x="32602" y="24716"/>
                </a:cubicBezTo>
                <a:cubicBezTo>
                  <a:pt x="32602" y="24776"/>
                  <a:pt x="32602" y="24776"/>
                  <a:pt x="32633" y="24776"/>
                </a:cubicBezTo>
                <a:cubicBezTo>
                  <a:pt x="32633" y="24776"/>
                  <a:pt x="32633" y="24776"/>
                  <a:pt x="32633" y="24776"/>
                </a:cubicBezTo>
                <a:cubicBezTo>
                  <a:pt x="32664" y="24835"/>
                  <a:pt x="32664" y="24776"/>
                  <a:pt x="32664" y="24716"/>
                </a:cubicBezTo>
                <a:cubicBezTo>
                  <a:pt x="32696" y="24656"/>
                  <a:pt x="32633" y="24656"/>
                  <a:pt x="32633" y="24656"/>
                </a:cubicBezTo>
                <a:cubicBezTo>
                  <a:pt x="32633" y="24597"/>
                  <a:pt x="32664" y="24656"/>
                  <a:pt x="32696" y="24656"/>
                </a:cubicBezTo>
                <a:cubicBezTo>
                  <a:pt x="32696" y="24656"/>
                  <a:pt x="32727" y="24716"/>
                  <a:pt x="32727" y="24656"/>
                </a:cubicBezTo>
                <a:cubicBezTo>
                  <a:pt x="32696" y="24656"/>
                  <a:pt x="32696" y="24597"/>
                  <a:pt x="32696" y="24597"/>
                </a:cubicBezTo>
                <a:cubicBezTo>
                  <a:pt x="32696" y="24597"/>
                  <a:pt x="32664" y="24597"/>
                  <a:pt x="32664" y="24537"/>
                </a:cubicBezTo>
                <a:cubicBezTo>
                  <a:pt x="32664" y="24537"/>
                  <a:pt x="32664" y="24537"/>
                  <a:pt x="32664" y="24537"/>
                </a:cubicBezTo>
                <a:cubicBezTo>
                  <a:pt x="32664" y="24477"/>
                  <a:pt x="32633" y="24537"/>
                  <a:pt x="32633" y="24477"/>
                </a:cubicBezTo>
                <a:cubicBezTo>
                  <a:pt x="32664" y="24477"/>
                  <a:pt x="32664" y="24537"/>
                  <a:pt x="32696" y="24537"/>
                </a:cubicBezTo>
                <a:cubicBezTo>
                  <a:pt x="32727" y="24537"/>
                  <a:pt x="32758" y="24537"/>
                  <a:pt x="32758" y="24537"/>
                </a:cubicBezTo>
                <a:cubicBezTo>
                  <a:pt x="32789" y="24537"/>
                  <a:pt x="32789" y="24597"/>
                  <a:pt x="32789" y="24537"/>
                </a:cubicBezTo>
                <a:cubicBezTo>
                  <a:pt x="32821" y="24537"/>
                  <a:pt x="32789" y="24537"/>
                  <a:pt x="32789" y="24477"/>
                </a:cubicBezTo>
                <a:cubicBezTo>
                  <a:pt x="32789" y="24477"/>
                  <a:pt x="32758" y="24477"/>
                  <a:pt x="32758" y="24417"/>
                </a:cubicBezTo>
                <a:cubicBezTo>
                  <a:pt x="32727" y="24358"/>
                  <a:pt x="32727" y="24358"/>
                  <a:pt x="32696" y="24358"/>
                </a:cubicBezTo>
                <a:cubicBezTo>
                  <a:pt x="32696" y="24298"/>
                  <a:pt x="32664" y="24298"/>
                  <a:pt x="32664" y="24298"/>
                </a:cubicBezTo>
                <a:cubicBezTo>
                  <a:pt x="32664" y="24298"/>
                  <a:pt x="32664" y="24298"/>
                  <a:pt x="32664" y="24298"/>
                </a:cubicBezTo>
                <a:cubicBezTo>
                  <a:pt x="32664" y="24298"/>
                  <a:pt x="32696" y="24298"/>
                  <a:pt x="32696" y="24298"/>
                </a:cubicBezTo>
                <a:cubicBezTo>
                  <a:pt x="32727" y="24298"/>
                  <a:pt x="32727" y="24298"/>
                  <a:pt x="32727" y="24298"/>
                </a:cubicBezTo>
                <a:cubicBezTo>
                  <a:pt x="32758" y="24298"/>
                  <a:pt x="32758" y="24358"/>
                  <a:pt x="32789" y="24358"/>
                </a:cubicBezTo>
                <a:cubicBezTo>
                  <a:pt x="32821" y="24358"/>
                  <a:pt x="32852" y="24298"/>
                  <a:pt x="32883" y="24298"/>
                </a:cubicBezTo>
                <a:cubicBezTo>
                  <a:pt x="32883" y="24298"/>
                  <a:pt x="32883" y="24358"/>
                  <a:pt x="32914" y="24298"/>
                </a:cubicBezTo>
                <a:cubicBezTo>
                  <a:pt x="32914" y="24298"/>
                  <a:pt x="32914" y="24298"/>
                  <a:pt x="32883" y="24298"/>
                </a:cubicBezTo>
                <a:cubicBezTo>
                  <a:pt x="32883" y="24238"/>
                  <a:pt x="32852" y="24238"/>
                  <a:pt x="32852" y="24179"/>
                </a:cubicBezTo>
                <a:cubicBezTo>
                  <a:pt x="32821" y="24179"/>
                  <a:pt x="32821" y="24179"/>
                  <a:pt x="32821" y="24119"/>
                </a:cubicBezTo>
                <a:cubicBezTo>
                  <a:pt x="32789" y="24119"/>
                  <a:pt x="32789" y="24119"/>
                  <a:pt x="32789" y="24119"/>
                </a:cubicBezTo>
                <a:cubicBezTo>
                  <a:pt x="32758" y="24119"/>
                  <a:pt x="32727" y="24059"/>
                  <a:pt x="32696" y="24119"/>
                </a:cubicBezTo>
                <a:cubicBezTo>
                  <a:pt x="32696" y="24119"/>
                  <a:pt x="32633" y="24119"/>
                  <a:pt x="32633" y="24059"/>
                </a:cubicBezTo>
                <a:cubicBezTo>
                  <a:pt x="32664" y="24059"/>
                  <a:pt x="32664" y="24059"/>
                  <a:pt x="32664" y="24059"/>
                </a:cubicBezTo>
                <a:cubicBezTo>
                  <a:pt x="32696" y="24059"/>
                  <a:pt x="32696" y="24059"/>
                  <a:pt x="32696" y="24059"/>
                </a:cubicBezTo>
                <a:cubicBezTo>
                  <a:pt x="32696" y="24000"/>
                  <a:pt x="32727" y="24000"/>
                  <a:pt x="32727" y="23940"/>
                </a:cubicBezTo>
                <a:cubicBezTo>
                  <a:pt x="32727" y="23940"/>
                  <a:pt x="32727" y="23880"/>
                  <a:pt x="32727" y="23880"/>
                </a:cubicBezTo>
                <a:cubicBezTo>
                  <a:pt x="32727" y="23880"/>
                  <a:pt x="32758" y="23880"/>
                  <a:pt x="32758" y="23880"/>
                </a:cubicBezTo>
                <a:cubicBezTo>
                  <a:pt x="32789" y="23880"/>
                  <a:pt x="32789" y="23940"/>
                  <a:pt x="32821" y="23940"/>
                </a:cubicBezTo>
                <a:cubicBezTo>
                  <a:pt x="32852" y="23940"/>
                  <a:pt x="32852" y="24000"/>
                  <a:pt x="32883" y="24000"/>
                </a:cubicBezTo>
                <a:cubicBezTo>
                  <a:pt x="32914" y="24000"/>
                  <a:pt x="32946" y="24000"/>
                  <a:pt x="32946" y="24000"/>
                </a:cubicBezTo>
                <a:cubicBezTo>
                  <a:pt x="32977" y="24000"/>
                  <a:pt x="32977" y="24000"/>
                  <a:pt x="33008" y="24000"/>
                </a:cubicBezTo>
                <a:cubicBezTo>
                  <a:pt x="33039" y="23940"/>
                  <a:pt x="33039" y="23940"/>
                  <a:pt x="33071" y="23940"/>
                </a:cubicBezTo>
                <a:cubicBezTo>
                  <a:pt x="33071" y="23940"/>
                  <a:pt x="33102" y="23940"/>
                  <a:pt x="33102" y="23940"/>
                </a:cubicBezTo>
                <a:cubicBezTo>
                  <a:pt x="33102" y="23880"/>
                  <a:pt x="33071" y="23880"/>
                  <a:pt x="33071" y="23880"/>
                </a:cubicBezTo>
                <a:cubicBezTo>
                  <a:pt x="33071" y="23880"/>
                  <a:pt x="33039" y="23880"/>
                  <a:pt x="33039" y="23880"/>
                </a:cubicBezTo>
                <a:cubicBezTo>
                  <a:pt x="33008" y="23880"/>
                  <a:pt x="33008" y="23880"/>
                  <a:pt x="33008" y="23880"/>
                </a:cubicBezTo>
                <a:cubicBezTo>
                  <a:pt x="32977" y="23880"/>
                  <a:pt x="32977" y="23880"/>
                  <a:pt x="32977" y="23880"/>
                </a:cubicBezTo>
                <a:cubicBezTo>
                  <a:pt x="32946" y="23880"/>
                  <a:pt x="32946" y="23880"/>
                  <a:pt x="32946" y="23820"/>
                </a:cubicBezTo>
                <a:cubicBezTo>
                  <a:pt x="32977" y="23820"/>
                  <a:pt x="33008" y="23820"/>
                  <a:pt x="33008" y="23820"/>
                </a:cubicBezTo>
                <a:cubicBezTo>
                  <a:pt x="33039" y="23820"/>
                  <a:pt x="33071" y="23820"/>
                  <a:pt x="33039" y="23761"/>
                </a:cubicBezTo>
                <a:cubicBezTo>
                  <a:pt x="33039" y="23761"/>
                  <a:pt x="33039" y="23701"/>
                  <a:pt x="33039" y="23701"/>
                </a:cubicBezTo>
                <a:cubicBezTo>
                  <a:pt x="33008" y="23701"/>
                  <a:pt x="33008" y="23701"/>
                  <a:pt x="32977" y="23701"/>
                </a:cubicBezTo>
                <a:cubicBezTo>
                  <a:pt x="32977" y="23641"/>
                  <a:pt x="32977" y="23582"/>
                  <a:pt x="32946" y="23582"/>
                </a:cubicBezTo>
                <a:cubicBezTo>
                  <a:pt x="32914" y="23582"/>
                  <a:pt x="32914" y="23582"/>
                  <a:pt x="32883" y="23582"/>
                </a:cubicBezTo>
                <a:cubicBezTo>
                  <a:pt x="32883" y="23582"/>
                  <a:pt x="32883" y="23641"/>
                  <a:pt x="32852" y="23582"/>
                </a:cubicBezTo>
                <a:cubicBezTo>
                  <a:pt x="32883" y="23582"/>
                  <a:pt x="32883" y="23582"/>
                  <a:pt x="32914" y="23522"/>
                </a:cubicBezTo>
                <a:cubicBezTo>
                  <a:pt x="32946" y="23522"/>
                  <a:pt x="32946" y="23582"/>
                  <a:pt x="32977" y="23582"/>
                </a:cubicBezTo>
                <a:cubicBezTo>
                  <a:pt x="32977" y="23582"/>
                  <a:pt x="33008" y="23582"/>
                  <a:pt x="33008" y="23641"/>
                </a:cubicBezTo>
                <a:cubicBezTo>
                  <a:pt x="33008" y="23641"/>
                  <a:pt x="33039" y="23641"/>
                  <a:pt x="33039" y="23641"/>
                </a:cubicBezTo>
                <a:cubicBezTo>
                  <a:pt x="33039" y="23701"/>
                  <a:pt x="33039" y="23701"/>
                  <a:pt x="33039" y="23701"/>
                </a:cubicBezTo>
                <a:cubicBezTo>
                  <a:pt x="33102" y="23761"/>
                  <a:pt x="33102" y="23701"/>
                  <a:pt x="33133" y="23641"/>
                </a:cubicBezTo>
                <a:cubicBezTo>
                  <a:pt x="33133" y="23641"/>
                  <a:pt x="33164" y="23641"/>
                  <a:pt x="33164" y="23641"/>
                </a:cubicBezTo>
                <a:cubicBezTo>
                  <a:pt x="33164" y="23641"/>
                  <a:pt x="33164" y="23582"/>
                  <a:pt x="33164" y="23582"/>
                </a:cubicBezTo>
                <a:cubicBezTo>
                  <a:pt x="33164" y="23522"/>
                  <a:pt x="33133" y="23522"/>
                  <a:pt x="33102" y="23462"/>
                </a:cubicBezTo>
                <a:cubicBezTo>
                  <a:pt x="33102" y="23462"/>
                  <a:pt x="33071" y="23402"/>
                  <a:pt x="33039" y="23343"/>
                </a:cubicBezTo>
                <a:cubicBezTo>
                  <a:pt x="33039" y="23343"/>
                  <a:pt x="33008" y="23283"/>
                  <a:pt x="33008" y="23283"/>
                </a:cubicBezTo>
                <a:cubicBezTo>
                  <a:pt x="32977" y="23283"/>
                  <a:pt x="32977" y="23283"/>
                  <a:pt x="32946" y="23283"/>
                </a:cubicBezTo>
                <a:cubicBezTo>
                  <a:pt x="32946" y="23283"/>
                  <a:pt x="32946" y="23283"/>
                  <a:pt x="32914" y="23283"/>
                </a:cubicBezTo>
                <a:cubicBezTo>
                  <a:pt x="32914" y="23283"/>
                  <a:pt x="32883" y="23283"/>
                  <a:pt x="32883" y="23283"/>
                </a:cubicBezTo>
                <a:cubicBezTo>
                  <a:pt x="32852" y="23223"/>
                  <a:pt x="32914" y="23223"/>
                  <a:pt x="32914" y="23164"/>
                </a:cubicBezTo>
                <a:cubicBezTo>
                  <a:pt x="32914" y="23104"/>
                  <a:pt x="32852" y="23164"/>
                  <a:pt x="32852" y="23164"/>
                </a:cubicBezTo>
                <a:cubicBezTo>
                  <a:pt x="32821" y="23164"/>
                  <a:pt x="32821" y="23223"/>
                  <a:pt x="32821" y="23223"/>
                </a:cubicBezTo>
                <a:cubicBezTo>
                  <a:pt x="32821" y="23223"/>
                  <a:pt x="32789" y="23223"/>
                  <a:pt x="32789" y="23223"/>
                </a:cubicBezTo>
                <a:cubicBezTo>
                  <a:pt x="32758" y="23283"/>
                  <a:pt x="32789" y="23283"/>
                  <a:pt x="32758" y="23343"/>
                </a:cubicBezTo>
                <a:cubicBezTo>
                  <a:pt x="32758" y="23343"/>
                  <a:pt x="32727" y="23343"/>
                  <a:pt x="32727" y="23343"/>
                </a:cubicBezTo>
                <a:cubicBezTo>
                  <a:pt x="32727" y="23283"/>
                  <a:pt x="32727" y="23283"/>
                  <a:pt x="32727" y="23283"/>
                </a:cubicBezTo>
                <a:cubicBezTo>
                  <a:pt x="32727" y="23223"/>
                  <a:pt x="32696" y="23283"/>
                  <a:pt x="32696" y="23283"/>
                </a:cubicBezTo>
                <a:cubicBezTo>
                  <a:pt x="32664" y="23283"/>
                  <a:pt x="32633" y="23223"/>
                  <a:pt x="32633" y="23283"/>
                </a:cubicBezTo>
                <a:cubicBezTo>
                  <a:pt x="32633" y="23343"/>
                  <a:pt x="32664" y="23402"/>
                  <a:pt x="32633" y="23462"/>
                </a:cubicBezTo>
                <a:cubicBezTo>
                  <a:pt x="32633" y="23462"/>
                  <a:pt x="32633" y="23462"/>
                  <a:pt x="32633" y="23522"/>
                </a:cubicBezTo>
                <a:cubicBezTo>
                  <a:pt x="32633" y="23522"/>
                  <a:pt x="32602" y="23522"/>
                  <a:pt x="32602" y="23582"/>
                </a:cubicBezTo>
                <a:cubicBezTo>
                  <a:pt x="32602" y="23582"/>
                  <a:pt x="32602" y="23522"/>
                  <a:pt x="32602" y="23462"/>
                </a:cubicBezTo>
                <a:cubicBezTo>
                  <a:pt x="32602" y="23462"/>
                  <a:pt x="32633" y="23462"/>
                  <a:pt x="32633" y="23462"/>
                </a:cubicBezTo>
                <a:cubicBezTo>
                  <a:pt x="32633" y="23402"/>
                  <a:pt x="32602" y="23402"/>
                  <a:pt x="32602" y="23402"/>
                </a:cubicBezTo>
                <a:cubicBezTo>
                  <a:pt x="32602" y="23343"/>
                  <a:pt x="32633" y="23343"/>
                  <a:pt x="32633" y="23283"/>
                </a:cubicBezTo>
                <a:cubicBezTo>
                  <a:pt x="32633" y="23283"/>
                  <a:pt x="32633" y="23283"/>
                  <a:pt x="32602" y="23283"/>
                </a:cubicBezTo>
                <a:cubicBezTo>
                  <a:pt x="32602" y="23283"/>
                  <a:pt x="32602" y="23283"/>
                  <a:pt x="32602" y="23283"/>
                </a:cubicBezTo>
                <a:cubicBezTo>
                  <a:pt x="32602" y="23223"/>
                  <a:pt x="32602" y="23223"/>
                  <a:pt x="32602" y="23223"/>
                </a:cubicBezTo>
                <a:cubicBezTo>
                  <a:pt x="32570" y="23223"/>
                  <a:pt x="32570" y="23223"/>
                  <a:pt x="32570" y="23223"/>
                </a:cubicBezTo>
                <a:cubicBezTo>
                  <a:pt x="32539" y="23223"/>
                  <a:pt x="32539" y="23223"/>
                  <a:pt x="32508" y="23223"/>
                </a:cubicBezTo>
                <a:cubicBezTo>
                  <a:pt x="32508" y="23283"/>
                  <a:pt x="32477" y="23283"/>
                  <a:pt x="32445" y="23283"/>
                </a:cubicBezTo>
                <a:cubicBezTo>
                  <a:pt x="32414" y="23283"/>
                  <a:pt x="32445" y="23343"/>
                  <a:pt x="32445" y="23343"/>
                </a:cubicBezTo>
                <a:cubicBezTo>
                  <a:pt x="32414" y="23402"/>
                  <a:pt x="32414" y="23402"/>
                  <a:pt x="32414" y="23402"/>
                </a:cubicBezTo>
                <a:cubicBezTo>
                  <a:pt x="32414" y="23462"/>
                  <a:pt x="32445" y="23462"/>
                  <a:pt x="32414" y="23462"/>
                </a:cubicBezTo>
                <a:cubicBezTo>
                  <a:pt x="32414" y="23462"/>
                  <a:pt x="32383" y="23402"/>
                  <a:pt x="32414" y="23402"/>
                </a:cubicBezTo>
                <a:cubicBezTo>
                  <a:pt x="32414" y="23402"/>
                  <a:pt x="32414" y="23343"/>
                  <a:pt x="32414" y="23343"/>
                </a:cubicBezTo>
                <a:cubicBezTo>
                  <a:pt x="32414" y="23343"/>
                  <a:pt x="32414" y="23343"/>
                  <a:pt x="32414" y="23283"/>
                </a:cubicBezTo>
                <a:cubicBezTo>
                  <a:pt x="32383" y="23283"/>
                  <a:pt x="32383" y="23343"/>
                  <a:pt x="32352" y="23343"/>
                </a:cubicBezTo>
                <a:cubicBezTo>
                  <a:pt x="32352" y="23283"/>
                  <a:pt x="32383" y="23283"/>
                  <a:pt x="32414" y="23283"/>
                </a:cubicBezTo>
                <a:cubicBezTo>
                  <a:pt x="32445" y="23223"/>
                  <a:pt x="32445" y="23223"/>
                  <a:pt x="32477" y="23223"/>
                </a:cubicBezTo>
                <a:cubicBezTo>
                  <a:pt x="32477" y="23164"/>
                  <a:pt x="32477" y="23164"/>
                  <a:pt x="32477" y="23104"/>
                </a:cubicBezTo>
                <a:cubicBezTo>
                  <a:pt x="32477" y="23104"/>
                  <a:pt x="32477" y="23104"/>
                  <a:pt x="32477" y="23044"/>
                </a:cubicBezTo>
                <a:cubicBezTo>
                  <a:pt x="32477" y="23044"/>
                  <a:pt x="32477" y="22985"/>
                  <a:pt x="32477" y="22985"/>
                </a:cubicBezTo>
                <a:cubicBezTo>
                  <a:pt x="32508" y="22985"/>
                  <a:pt x="32539" y="23044"/>
                  <a:pt x="32570" y="22925"/>
                </a:cubicBezTo>
                <a:cubicBezTo>
                  <a:pt x="32570" y="22925"/>
                  <a:pt x="32570" y="22925"/>
                  <a:pt x="32539" y="22865"/>
                </a:cubicBezTo>
                <a:cubicBezTo>
                  <a:pt x="32539" y="22865"/>
                  <a:pt x="32539" y="22865"/>
                  <a:pt x="32539" y="22865"/>
                </a:cubicBezTo>
                <a:cubicBezTo>
                  <a:pt x="32508" y="22865"/>
                  <a:pt x="32508" y="22865"/>
                  <a:pt x="32508" y="22865"/>
                </a:cubicBezTo>
                <a:cubicBezTo>
                  <a:pt x="32477" y="22925"/>
                  <a:pt x="32445" y="22865"/>
                  <a:pt x="32445" y="22925"/>
                </a:cubicBezTo>
                <a:cubicBezTo>
                  <a:pt x="32445" y="22925"/>
                  <a:pt x="32414" y="22925"/>
                  <a:pt x="32414" y="22925"/>
                </a:cubicBezTo>
                <a:cubicBezTo>
                  <a:pt x="32414" y="22925"/>
                  <a:pt x="32414" y="22985"/>
                  <a:pt x="32383" y="22985"/>
                </a:cubicBezTo>
                <a:cubicBezTo>
                  <a:pt x="32383" y="22985"/>
                  <a:pt x="32383" y="23044"/>
                  <a:pt x="32383" y="23044"/>
                </a:cubicBezTo>
                <a:cubicBezTo>
                  <a:pt x="32383" y="23044"/>
                  <a:pt x="32383" y="23104"/>
                  <a:pt x="32352" y="23104"/>
                </a:cubicBezTo>
                <a:cubicBezTo>
                  <a:pt x="32352" y="23104"/>
                  <a:pt x="32352" y="23104"/>
                  <a:pt x="32352" y="23044"/>
                </a:cubicBezTo>
                <a:cubicBezTo>
                  <a:pt x="32352" y="23044"/>
                  <a:pt x="32352" y="23044"/>
                  <a:pt x="32383" y="22985"/>
                </a:cubicBezTo>
                <a:cubicBezTo>
                  <a:pt x="32383" y="22985"/>
                  <a:pt x="32383" y="22985"/>
                  <a:pt x="32383" y="22925"/>
                </a:cubicBezTo>
                <a:cubicBezTo>
                  <a:pt x="32383" y="22925"/>
                  <a:pt x="32352" y="22925"/>
                  <a:pt x="32352" y="22925"/>
                </a:cubicBezTo>
                <a:cubicBezTo>
                  <a:pt x="32320" y="22925"/>
                  <a:pt x="32289" y="22925"/>
                  <a:pt x="32289" y="22925"/>
                </a:cubicBezTo>
                <a:cubicBezTo>
                  <a:pt x="32258" y="22925"/>
                  <a:pt x="32227" y="22925"/>
                  <a:pt x="32195" y="22985"/>
                </a:cubicBezTo>
                <a:cubicBezTo>
                  <a:pt x="32195" y="22985"/>
                  <a:pt x="32164" y="22985"/>
                  <a:pt x="32133" y="22985"/>
                </a:cubicBezTo>
                <a:cubicBezTo>
                  <a:pt x="32133" y="22985"/>
                  <a:pt x="32070" y="23044"/>
                  <a:pt x="32070" y="22985"/>
                </a:cubicBezTo>
                <a:cubicBezTo>
                  <a:pt x="32070" y="22985"/>
                  <a:pt x="32102" y="22985"/>
                  <a:pt x="32102" y="22985"/>
                </a:cubicBezTo>
                <a:cubicBezTo>
                  <a:pt x="32133" y="22985"/>
                  <a:pt x="32133" y="22985"/>
                  <a:pt x="32133" y="22925"/>
                </a:cubicBezTo>
                <a:cubicBezTo>
                  <a:pt x="32164" y="22925"/>
                  <a:pt x="32164" y="22925"/>
                  <a:pt x="32164" y="22925"/>
                </a:cubicBezTo>
                <a:cubicBezTo>
                  <a:pt x="32195" y="22925"/>
                  <a:pt x="32195" y="22925"/>
                  <a:pt x="32227" y="22925"/>
                </a:cubicBezTo>
                <a:cubicBezTo>
                  <a:pt x="32227" y="22865"/>
                  <a:pt x="32164" y="22925"/>
                  <a:pt x="32164" y="22925"/>
                </a:cubicBezTo>
                <a:cubicBezTo>
                  <a:pt x="32133" y="22925"/>
                  <a:pt x="32133" y="22925"/>
                  <a:pt x="32102" y="22925"/>
                </a:cubicBezTo>
                <a:cubicBezTo>
                  <a:pt x="32102" y="22925"/>
                  <a:pt x="32102" y="22925"/>
                  <a:pt x="32070" y="22925"/>
                </a:cubicBezTo>
                <a:cubicBezTo>
                  <a:pt x="32070" y="22865"/>
                  <a:pt x="32102" y="22865"/>
                  <a:pt x="32133" y="22865"/>
                </a:cubicBezTo>
                <a:cubicBezTo>
                  <a:pt x="32133" y="22865"/>
                  <a:pt x="32133" y="22805"/>
                  <a:pt x="32164" y="22805"/>
                </a:cubicBezTo>
                <a:cubicBezTo>
                  <a:pt x="32164" y="22805"/>
                  <a:pt x="32195" y="22865"/>
                  <a:pt x="32227" y="22805"/>
                </a:cubicBezTo>
                <a:cubicBezTo>
                  <a:pt x="32227" y="22805"/>
                  <a:pt x="32227" y="22746"/>
                  <a:pt x="32227" y="22746"/>
                </a:cubicBezTo>
                <a:cubicBezTo>
                  <a:pt x="32195" y="22686"/>
                  <a:pt x="32195" y="22686"/>
                  <a:pt x="32195" y="22626"/>
                </a:cubicBezTo>
                <a:cubicBezTo>
                  <a:pt x="32164" y="22567"/>
                  <a:pt x="32164" y="22507"/>
                  <a:pt x="32164" y="22507"/>
                </a:cubicBezTo>
                <a:cubicBezTo>
                  <a:pt x="32164" y="22447"/>
                  <a:pt x="32133" y="22447"/>
                  <a:pt x="32102" y="22388"/>
                </a:cubicBezTo>
                <a:cubicBezTo>
                  <a:pt x="32102" y="22388"/>
                  <a:pt x="32102" y="22388"/>
                  <a:pt x="32102" y="22328"/>
                </a:cubicBezTo>
                <a:cubicBezTo>
                  <a:pt x="32070" y="22328"/>
                  <a:pt x="32070" y="22328"/>
                  <a:pt x="32070" y="22328"/>
                </a:cubicBezTo>
                <a:cubicBezTo>
                  <a:pt x="32039" y="22268"/>
                  <a:pt x="32039" y="22268"/>
                  <a:pt x="32008" y="22268"/>
                </a:cubicBezTo>
                <a:cubicBezTo>
                  <a:pt x="32008" y="22268"/>
                  <a:pt x="31977" y="22268"/>
                  <a:pt x="31945" y="22268"/>
                </a:cubicBezTo>
                <a:cubicBezTo>
                  <a:pt x="31945" y="22268"/>
                  <a:pt x="31945" y="22268"/>
                  <a:pt x="31914" y="22328"/>
                </a:cubicBezTo>
                <a:cubicBezTo>
                  <a:pt x="31914" y="22328"/>
                  <a:pt x="31945" y="22388"/>
                  <a:pt x="31914" y="22388"/>
                </a:cubicBezTo>
                <a:cubicBezTo>
                  <a:pt x="31914" y="22388"/>
                  <a:pt x="31883" y="22388"/>
                  <a:pt x="31883" y="22388"/>
                </a:cubicBezTo>
                <a:cubicBezTo>
                  <a:pt x="31883" y="22328"/>
                  <a:pt x="31914" y="22328"/>
                  <a:pt x="31883" y="22328"/>
                </a:cubicBezTo>
                <a:cubicBezTo>
                  <a:pt x="31883" y="22328"/>
                  <a:pt x="31852" y="22328"/>
                  <a:pt x="31852" y="22328"/>
                </a:cubicBezTo>
                <a:cubicBezTo>
                  <a:pt x="31852" y="22328"/>
                  <a:pt x="31820" y="22388"/>
                  <a:pt x="31820" y="22328"/>
                </a:cubicBezTo>
                <a:cubicBezTo>
                  <a:pt x="31789" y="22328"/>
                  <a:pt x="31820" y="22328"/>
                  <a:pt x="31820" y="22268"/>
                </a:cubicBezTo>
                <a:cubicBezTo>
                  <a:pt x="31820" y="22268"/>
                  <a:pt x="31820" y="22268"/>
                  <a:pt x="31820" y="22208"/>
                </a:cubicBezTo>
                <a:cubicBezTo>
                  <a:pt x="31820" y="22208"/>
                  <a:pt x="31820" y="22208"/>
                  <a:pt x="31852" y="22208"/>
                </a:cubicBezTo>
                <a:cubicBezTo>
                  <a:pt x="31852" y="22208"/>
                  <a:pt x="31852" y="22149"/>
                  <a:pt x="31852" y="22149"/>
                </a:cubicBezTo>
                <a:cubicBezTo>
                  <a:pt x="31852" y="22089"/>
                  <a:pt x="31852" y="22089"/>
                  <a:pt x="31883" y="22089"/>
                </a:cubicBezTo>
                <a:cubicBezTo>
                  <a:pt x="31883" y="22089"/>
                  <a:pt x="31945" y="22089"/>
                  <a:pt x="31945" y="22089"/>
                </a:cubicBezTo>
                <a:cubicBezTo>
                  <a:pt x="31945" y="22029"/>
                  <a:pt x="31914" y="22089"/>
                  <a:pt x="31883" y="22089"/>
                </a:cubicBezTo>
                <a:cubicBezTo>
                  <a:pt x="31852" y="22089"/>
                  <a:pt x="31820" y="22029"/>
                  <a:pt x="31820" y="22089"/>
                </a:cubicBezTo>
                <a:cubicBezTo>
                  <a:pt x="31789" y="22089"/>
                  <a:pt x="31789" y="22089"/>
                  <a:pt x="31758" y="22089"/>
                </a:cubicBezTo>
                <a:cubicBezTo>
                  <a:pt x="31758" y="22089"/>
                  <a:pt x="31758" y="22089"/>
                  <a:pt x="31727" y="22089"/>
                </a:cubicBezTo>
                <a:cubicBezTo>
                  <a:pt x="31695" y="22089"/>
                  <a:pt x="31695" y="22149"/>
                  <a:pt x="31664" y="22208"/>
                </a:cubicBezTo>
                <a:cubicBezTo>
                  <a:pt x="31664" y="22208"/>
                  <a:pt x="31664" y="22268"/>
                  <a:pt x="31664" y="22328"/>
                </a:cubicBezTo>
                <a:cubicBezTo>
                  <a:pt x="31695" y="22328"/>
                  <a:pt x="31695" y="22388"/>
                  <a:pt x="31695" y="22447"/>
                </a:cubicBezTo>
                <a:cubicBezTo>
                  <a:pt x="31695" y="22447"/>
                  <a:pt x="31695" y="22388"/>
                  <a:pt x="31695" y="22388"/>
                </a:cubicBezTo>
                <a:cubicBezTo>
                  <a:pt x="31633" y="22328"/>
                  <a:pt x="31633" y="22208"/>
                  <a:pt x="31664" y="22149"/>
                </a:cubicBezTo>
                <a:cubicBezTo>
                  <a:pt x="31664" y="22149"/>
                  <a:pt x="31695" y="22089"/>
                  <a:pt x="31695" y="22089"/>
                </a:cubicBezTo>
                <a:cubicBezTo>
                  <a:pt x="31695" y="22029"/>
                  <a:pt x="31664" y="22029"/>
                  <a:pt x="31664" y="22089"/>
                </a:cubicBezTo>
                <a:cubicBezTo>
                  <a:pt x="31633" y="22089"/>
                  <a:pt x="31633" y="22029"/>
                  <a:pt x="31633" y="22029"/>
                </a:cubicBezTo>
                <a:cubicBezTo>
                  <a:pt x="31601" y="22029"/>
                  <a:pt x="31570" y="22149"/>
                  <a:pt x="31539" y="22208"/>
                </a:cubicBezTo>
                <a:cubicBezTo>
                  <a:pt x="31508" y="22208"/>
                  <a:pt x="31508" y="22208"/>
                  <a:pt x="31508" y="22268"/>
                </a:cubicBezTo>
                <a:cubicBezTo>
                  <a:pt x="31508" y="22328"/>
                  <a:pt x="31508" y="22328"/>
                  <a:pt x="31508" y="22388"/>
                </a:cubicBezTo>
                <a:cubicBezTo>
                  <a:pt x="31476" y="22447"/>
                  <a:pt x="31476" y="22328"/>
                  <a:pt x="31476" y="22328"/>
                </a:cubicBezTo>
                <a:cubicBezTo>
                  <a:pt x="31476" y="22268"/>
                  <a:pt x="31476" y="22268"/>
                  <a:pt x="31476" y="22268"/>
                </a:cubicBezTo>
                <a:cubicBezTo>
                  <a:pt x="31476" y="22208"/>
                  <a:pt x="31508" y="22208"/>
                  <a:pt x="31508" y="22208"/>
                </a:cubicBezTo>
                <a:cubicBezTo>
                  <a:pt x="31508" y="22149"/>
                  <a:pt x="31476" y="22149"/>
                  <a:pt x="31476" y="22089"/>
                </a:cubicBezTo>
                <a:cubicBezTo>
                  <a:pt x="31508" y="22029"/>
                  <a:pt x="31539" y="22029"/>
                  <a:pt x="31539" y="21970"/>
                </a:cubicBezTo>
                <a:cubicBezTo>
                  <a:pt x="31539" y="21970"/>
                  <a:pt x="31539" y="21850"/>
                  <a:pt x="31508" y="21850"/>
                </a:cubicBezTo>
                <a:cubicBezTo>
                  <a:pt x="31508" y="21910"/>
                  <a:pt x="31508" y="21910"/>
                  <a:pt x="31476" y="21970"/>
                </a:cubicBezTo>
                <a:cubicBezTo>
                  <a:pt x="31476" y="21970"/>
                  <a:pt x="31476" y="21970"/>
                  <a:pt x="31445" y="22029"/>
                </a:cubicBezTo>
                <a:cubicBezTo>
                  <a:pt x="31445" y="22029"/>
                  <a:pt x="31445" y="22029"/>
                  <a:pt x="31414" y="22029"/>
                </a:cubicBezTo>
                <a:cubicBezTo>
                  <a:pt x="31414" y="22089"/>
                  <a:pt x="31383" y="22029"/>
                  <a:pt x="31383" y="22089"/>
                </a:cubicBezTo>
                <a:cubicBezTo>
                  <a:pt x="31383" y="22089"/>
                  <a:pt x="31383" y="22089"/>
                  <a:pt x="31351" y="22149"/>
                </a:cubicBezTo>
                <a:cubicBezTo>
                  <a:pt x="31351" y="22149"/>
                  <a:pt x="31351" y="22208"/>
                  <a:pt x="31351" y="22208"/>
                </a:cubicBezTo>
                <a:cubicBezTo>
                  <a:pt x="31351" y="22208"/>
                  <a:pt x="31351" y="22268"/>
                  <a:pt x="31351" y="22268"/>
                </a:cubicBezTo>
                <a:cubicBezTo>
                  <a:pt x="31320" y="22268"/>
                  <a:pt x="31320" y="22268"/>
                  <a:pt x="31320" y="22268"/>
                </a:cubicBezTo>
                <a:cubicBezTo>
                  <a:pt x="31289" y="22208"/>
                  <a:pt x="31289" y="22268"/>
                  <a:pt x="31289" y="22208"/>
                </a:cubicBezTo>
                <a:cubicBezTo>
                  <a:pt x="31289" y="22208"/>
                  <a:pt x="31320" y="22208"/>
                  <a:pt x="31320" y="22208"/>
                </a:cubicBezTo>
                <a:cubicBezTo>
                  <a:pt x="31351" y="22208"/>
                  <a:pt x="31351" y="22149"/>
                  <a:pt x="31351" y="22149"/>
                </a:cubicBezTo>
                <a:cubicBezTo>
                  <a:pt x="31351" y="22089"/>
                  <a:pt x="31351" y="22089"/>
                  <a:pt x="31351" y="22089"/>
                </a:cubicBezTo>
                <a:cubicBezTo>
                  <a:pt x="31383" y="22029"/>
                  <a:pt x="31383" y="22029"/>
                  <a:pt x="31383" y="22029"/>
                </a:cubicBezTo>
                <a:cubicBezTo>
                  <a:pt x="31414" y="22029"/>
                  <a:pt x="31414" y="22029"/>
                  <a:pt x="31414" y="21970"/>
                </a:cubicBezTo>
                <a:cubicBezTo>
                  <a:pt x="31414" y="21970"/>
                  <a:pt x="31414" y="21970"/>
                  <a:pt x="31383" y="21970"/>
                </a:cubicBezTo>
                <a:cubicBezTo>
                  <a:pt x="31383" y="21910"/>
                  <a:pt x="31383" y="21910"/>
                  <a:pt x="31351" y="21910"/>
                </a:cubicBezTo>
                <a:cubicBezTo>
                  <a:pt x="31351" y="21970"/>
                  <a:pt x="31351" y="21970"/>
                  <a:pt x="31320" y="21970"/>
                </a:cubicBezTo>
                <a:cubicBezTo>
                  <a:pt x="31320" y="21970"/>
                  <a:pt x="31320" y="21970"/>
                  <a:pt x="31320" y="21970"/>
                </a:cubicBezTo>
                <a:cubicBezTo>
                  <a:pt x="31289" y="21970"/>
                  <a:pt x="31289" y="21970"/>
                  <a:pt x="31289" y="21970"/>
                </a:cubicBezTo>
                <a:cubicBezTo>
                  <a:pt x="31289" y="21970"/>
                  <a:pt x="31258" y="22029"/>
                  <a:pt x="31258" y="22029"/>
                </a:cubicBezTo>
                <a:cubicBezTo>
                  <a:pt x="31226" y="22029"/>
                  <a:pt x="31226" y="21970"/>
                  <a:pt x="31226" y="21970"/>
                </a:cubicBezTo>
                <a:cubicBezTo>
                  <a:pt x="31258" y="21910"/>
                  <a:pt x="31258" y="21910"/>
                  <a:pt x="31226" y="21910"/>
                </a:cubicBezTo>
                <a:cubicBezTo>
                  <a:pt x="31195" y="21910"/>
                  <a:pt x="31195" y="21970"/>
                  <a:pt x="31195" y="21970"/>
                </a:cubicBezTo>
                <a:cubicBezTo>
                  <a:pt x="31164" y="21970"/>
                  <a:pt x="31164" y="21970"/>
                  <a:pt x="31133" y="21970"/>
                </a:cubicBezTo>
                <a:cubicBezTo>
                  <a:pt x="31133" y="21970"/>
                  <a:pt x="31164" y="21910"/>
                  <a:pt x="31164" y="21910"/>
                </a:cubicBezTo>
                <a:cubicBezTo>
                  <a:pt x="31164" y="21910"/>
                  <a:pt x="31164" y="21850"/>
                  <a:pt x="31195" y="21850"/>
                </a:cubicBezTo>
                <a:cubicBezTo>
                  <a:pt x="31195" y="21850"/>
                  <a:pt x="31195" y="21850"/>
                  <a:pt x="31195" y="21791"/>
                </a:cubicBezTo>
                <a:cubicBezTo>
                  <a:pt x="31195" y="21731"/>
                  <a:pt x="31164" y="21731"/>
                  <a:pt x="31133" y="21731"/>
                </a:cubicBezTo>
                <a:cubicBezTo>
                  <a:pt x="31101" y="21731"/>
                  <a:pt x="31070" y="21731"/>
                  <a:pt x="31070" y="21731"/>
                </a:cubicBezTo>
                <a:cubicBezTo>
                  <a:pt x="31039" y="21731"/>
                  <a:pt x="31039" y="21791"/>
                  <a:pt x="31039" y="21791"/>
                </a:cubicBezTo>
                <a:cubicBezTo>
                  <a:pt x="31008" y="21791"/>
                  <a:pt x="31039" y="21791"/>
                  <a:pt x="31039" y="21731"/>
                </a:cubicBezTo>
                <a:cubicBezTo>
                  <a:pt x="31039" y="21671"/>
                  <a:pt x="31070" y="21731"/>
                  <a:pt x="31101" y="21671"/>
                </a:cubicBezTo>
                <a:cubicBezTo>
                  <a:pt x="31101" y="21671"/>
                  <a:pt x="31133" y="21671"/>
                  <a:pt x="31101" y="21671"/>
                </a:cubicBezTo>
                <a:cubicBezTo>
                  <a:pt x="31101" y="21671"/>
                  <a:pt x="31070" y="21671"/>
                  <a:pt x="31070" y="21671"/>
                </a:cubicBezTo>
                <a:cubicBezTo>
                  <a:pt x="31039" y="21671"/>
                  <a:pt x="31008" y="21671"/>
                  <a:pt x="30976" y="21671"/>
                </a:cubicBezTo>
                <a:cubicBezTo>
                  <a:pt x="30976" y="21671"/>
                  <a:pt x="30945" y="21671"/>
                  <a:pt x="30945" y="21671"/>
                </a:cubicBezTo>
                <a:cubicBezTo>
                  <a:pt x="30945" y="21671"/>
                  <a:pt x="30945" y="21731"/>
                  <a:pt x="30914" y="21731"/>
                </a:cubicBezTo>
                <a:cubicBezTo>
                  <a:pt x="30914" y="21731"/>
                  <a:pt x="30914" y="21671"/>
                  <a:pt x="30914" y="21671"/>
                </a:cubicBezTo>
                <a:cubicBezTo>
                  <a:pt x="30914" y="21611"/>
                  <a:pt x="30945" y="21611"/>
                  <a:pt x="30945" y="21611"/>
                </a:cubicBezTo>
                <a:cubicBezTo>
                  <a:pt x="30945" y="21611"/>
                  <a:pt x="30976" y="21611"/>
                  <a:pt x="30976" y="21611"/>
                </a:cubicBezTo>
                <a:cubicBezTo>
                  <a:pt x="30976" y="21552"/>
                  <a:pt x="31008" y="21552"/>
                  <a:pt x="31008" y="21552"/>
                </a:cubicBezTo>
                <a:cubicBezTo>
                  <a:pt x="31039" y="21552"/>
                  <a:pt x="31039" y="21552"/>
                  <a:pt x="31039" y="21611"/>
                </a:cubicBezTo>
                <a:cubicBezTo>
                  <a:pt x="31070" y="21611"/>
                  <a:pt x="31070" y="21611"/>
                  <a:pt x="31070" y="21611"/>
                </a:cubicBezTo>
                <a:cubicBezTo>
                  <a:pt x="31070" y="21611"/>
                  <a:pt x="31070" y="21611"/>
                  <a:pt x="31070" y="21611"/>
                </a:cubicBezTo>
                <a:cubicBezTo>
                  <a:pt x="31101" y="21671"/>
                  <a:pt x="31133" y="21611"/>
                  <a:pt x="31164" y="21611"/>
                </a:cubicBezTo>
                <a:cubicBezTo>
                  <a:pt x="31164" y="21552"/>
                  <a:pt x="31164" y="21552"/>
                  <a:pt x="31164" y="21552"/>
                </a:cubicBezTo>
                <a:cubicBezTo>
                  <a:pt x="31195" y="21552"/>
                  <a:pt x="31195" y="21552"/>
                  <a:pt x="31226" y="21552"/>
                </a:cubicBezTo>
                <a:cubicBezTo>
                  <a:pt x="31226" y="21552"/>
                  <a:pt x="31258" y="21552"/>
                  <a:pt x="31226" y="21492"/>
                </a:cubicBezTo>
                <a:cubicBezTo>
                  <a:pt x="31226" y="21492"/>
                  <a:pt x="31226" y="21492"/>
                  <a:pt x="31195" y="21492"/>
                </a:cubicBezTo>
                <a:cubicBezTo>
                  <a:pt x="31164" y="21492"/>
                  <a:pt x="31164" y="21492"/>
                  <a:pt x="31133" y="21492"/>
                </a:cubicBezTo>
                <a:cubicBezTo>
                  <a:pt x="31101" y="21492"/>
                  <a:pt x="31101" y="21492"/>
                  <a:pt x="31070" y="21492"/>
                </a:cubicBezTo>
                <a:cubicBezTo>
                  <a:pt x="31070" y="21552"/>
                  <a:pt x="31070" y="21552"/>
                  <a:pt x="31039" y="21552"/>
                </a:cubicBezTo>
                <a:cubicBezTo>
                  <a:pt x="31008" y="21552"/>
                  <a:pt x="31008" y="21552"/>
                  <a:pt x="30976" y="21552"/>
                </a:cubicBezTo>
                <a:cubicBezTo>
                  <a:pt x="30945" y="21552"/>
                  <a:pt x="30945" y="21552"/>
                  <a:pt x="30945" y="21552"/>
                </a:cubicBezTo>
                <a:cubicBezTo>
                  <a:pt x="30914" y="21611"/>
                  <a:pt x="30914" y="21611"/>
                  <a:pt x="30914" y="21552"/>
                </a:cubicBezTo>
                <a:cubicBezTo>
                  <a:pt x="30914" y="21552"/>
                  <a:pt x="30914" y="21492"/>
                  <a:pt x="30914" y="21492"/>
                </a:cubicBezTo>
                <a:cubicBezTo>
                  <a:pt x="30914" y="21492"/>
                  <a:pt x="30914" y="21432"/>
                  <a:pt x="30914" y="21432"/>
                </a:cubicBezTo>
                <a:cubicBezTo>
                  <a:pt x="30914" y="21432"/>
                  <a:pt x="30945" y="21432"/>
                  <a:pt x="30945" y="21432"/>
                </a:cubicBezTo>
                <a:cubicBezTo>
                  <a:pt x="30945" y="21432"/>
                  <a:pt x="30945" y="21373"/>
                  <a:pt x="30945" y="21373"/>
                </a:cubicBezTo>
                <a:cubicBezTo>
                  <a:pt x="30914" y="21373"/>
                  <a:pt x="30914" y="21432"/>
                  <a:pt x="30883" y="21432"/>
                </a:cubicBezTo>
                <a:cubicBezTo>
                  <a:pt x="30883" y="21432"/>
                  <a:pt x="30883" y="21432"/>
                  <a:pt x="30851" y="21492"/>
                </a:cubicBezTo>
                <a:cubicBezTo>
                  <a:pt x="30851" y="21492"/>
                  <a:pt x="30851" y="21492"/>
                  <a:pt x="30820" y="21492"/>
                </a:cubicBezTo>
                <a:cubicBezTo>
                  <a:pt x="30820" y="21552"/>
                  <a:pt x="30820" y="21552"/>
                  <a:pt x="30789" y="21552"/>
                </a:cubicBezTo>
                <a:cubicBezTo>
                  <a:pt x="30789" y="21552"/>
                  <a:pt x="30789" y="21552"/>
                  <a:pt x="30789" y="21492"/>
                </a:cubicBezTo>
                <a:cubicBezTo>
                  <a:pt x="30789" y="21432"/>
                  <a:pt x="30789" y="21432"/>
                  <a:pt x="30758" y="21373"/>
                </a:cubicBezTo>
                <a:cubicBezTo>
                  <a:pt x="30758" y="21373"/>
                  <a:pt x="30726" y="21373"/>
                  <a:pt x="30726" y="21373"/>
                </a:cubicBezTo>
                <a:cubicBezTo>
                  <a:pt x="30695" y="21373"/>
                  <a:pt x="30695" y="21373"/>
                  <a:pt x="30695" y="21313"/>
                </a:cubicBezTo>
                <a:cubicBezTo>
                  <a:pt x="30664" y="21313"/>
                  <a:pt x="30632" y="21313"/>
                  <a:pt x="30601" y="21313"/>
                </a:cubicBezTo>
                <a:cubicBezTo>
                  <a:pt x="30601" y="21313"/>
                  <a:pt x="30601" y="21373"/>
                  <a:pt x="30570" y="21373"/>
                </a:cubicBezTo>
                <a:cubicBezTo>
                  <a:pt x="30570" y="21373"/>
                  <a:pt x="30570" y="21373"/>
                  <a:pt x="30539" y="21373"/>
                </a:cubicBezTo>
                <a:cubicBezTo>
                  <a:pt x="30539" y="21373"/>
                  <a:pt x="30507" y="21373"/>
                  <a:pt x="30507" y="21373"/>
                </a:cubicBezTo>
                <a:cubicBezTo>
                  <a:pt x="30507" y="21373"/>
                  <a:pt x="30539" y="21313"/>
                  <a:pt x="30539" y="21313"/>
                </a:cubicBezTo>
                <a:cubicBezTo>
                  <a:pt x="30570" y="21253"/>
                  <a:pt x="30601" y="21313"/>
                  <a:pt x="30632" y="21253"/>
                </a:cubicBezTo>
                <a:cubicBezTo>
                  <a:pt x="30632" y="21253"/>
                  <a:pt x="30664" y="21253"/>
                  <a:pt x="30664" y="21253"/>
                </a:cubicBezTo>
                <a:cubicBezTo>
                  <a:pt x="30664" y="21253"/>
                  <a:pt x="30695" y="21253"/>
                  <a:pt x="30695" y="21313"/>
                </a:cubicBezTo>
                <a:cubicBezTo>
                  <a:pt x="30726" y="21313"/>
                  <a:pt x="30758" y="21313"/>
                  <a:pt x="30726" y="21253"/>
                </a:cubicBezTo>
                <a:cubicBezTo>
                  <a:pt x="30726" y="21253"/>
                  <a:pt x="30695" y="21194"/>
                  <a:pt x="30695" y="21194"/>
                </a:cubicBezTo>
                <a:cubicBezTo>
                  <a:pt x="30695" y="21194"/>
                  <a:pt x="30664" y="21194"/>
                  <a:pt x="30664" y="21194"/>
                </a:cubicBezTo>
                <a:cubicBezTo>
                  <a:pt x="30632" y="21194"/>
                  <a:pt x="30632" y="21134"/>
                  <a:pt x="30632" y="21134"/>
                </a:cubicBezTo>
                <a:cubicBezTo>
                  <a:pt x="30601" y="21134"/>
                  <a:pt x="30601" y="21134"/>
                  <a:pt x="30570" y="21134"/>
                </a:cubicBezTo>
                <a:cubicBezTo>
                  <a:pt x="30539" y="21134"/>
                  <a:pt x="30507" y="21134"/>
                  <a:pt x="30507" y="21134"/>
                </a:cubicBezTo>
                <a:cubicBezTo>
                  <a:pt x="30476" y="21134"/>
                  <a:pt x="30476" y="21194"/>
                  <a:pt x="30445" y="21134"/>
                </a:cubicBezTo>
                <a:cubicBezTo>
                  <a:pt x="30445" y="21134"/>
                  <a:pt x="30445" y="21134"/>
                  <a:pt x="30445" y="21074"/>
                </a:cubicBezTo>
                <a:cubicBezTo>
                  <a:pt x="30414" y="21074"/>
                  <a:pt x="30382" y="21074"/>
                  <a:pt x="30351" y="21074"/>
                </a:cubicBezTo>
                <a:cubicBezTo>
                  <a:pt x="30351" y="21074"/>
                  <a:pt x="30320" y="21074"/>
                  <a:pt x="30320" y="21074"/>
                </a:cubicBezTo>
                <a:cubicBezTo>
                  <a:pt x="30320" y="21074"/>
                  <a:pt x="30289" y="21074"/>
                  <a:pt x="30289" y="21074"/>
                </a:cubicBezTo>
                <a:cubicBezTo>
                  <a:pt x="30320" y="21014"/>
                  <a:pt x="30320" y="21014"/>
                  <a:pt x="30351" y="21014"/>
                </a:cubicBezTo>
                <a:cubicBezTo>
                  <a:pt x="30382" y="21014"/>
                  <a:pt x="30414" y="21074"/>
                  <a:pt x="30445" y="21074"/>
                </a:cubicBezTo>
                <a:cubicBezTo>
                  <a:pt x="30445" y="21074"/>
                  <a:pt x="30476" y="21074"/>
                  <a:pt x="30476" y="21074"/>
                </a:cubicBezTo>
                <a:cubicBezTo>
                  <a:pt x="30476" y="21074"/>
                  <a:pt x="30507" y="21074"/>
                  <a:pt x="30507" y="21074"/>
                </a:cubicBezTo>
                <a:cubicBezTo>
                  <a:pt x="30539" y="21134"/>
                  <a:pt x="30570" y="21074"/>
                  <a:pt x="30601" y="21074"/>
                </a:cubicBezTo>
                <a:cubicBezTo>
                  <a:pt x="30632" y="21074"/>
                  <a:pt x="30632" y="21074"/>
                  <a:pt x="30664" y="21074"/>
                </a:cubicBezTo>
                <a:cubicBezTo>
                  <a:pt x="30695" y="21074"/>
                  <a:pt x="30695" y="21074"/>
                  <a:pt x="30726" y="21074"/>
                </a:cubicBezTo>
                <a:cubicBezTo>
                  <a:pt x="30758" y="21074"/>
                  <a:pt x="30758" y="21074"/>
                  <a:pt x="30758" y="21074"/>
                </a:cubicBezTo>
                <a:cubicBezTo>
                  <a:pt x="30758" y="21074"/>
                  <a:pt x="30789" y="21134"/>
                  <a:pt x="30789" y="21134"/>
                </a:cubicBezTo>
                <a:cubicBezTo>
                  <a:pt x="30820" y="21134"/>
                  <a:pt x="30789" y="21074"/>
                  <a:pt x="30789" y="21074"/>
                </a:cubicBezTo>
                <a:cubicBezTo>
                  <a:pt x="30758" y="21074"/>
                  <a:pt x="30726" y="21074"/>
                  <a:pt x="30726" y="21014"/>
                </a:cubicBezTo>
                <a:cubicBezTo>
                  <a:pt x="30726" y="21014"/>
                  <a:pt x="30726" y="21014"/>
                  <a:pt x="30758" y="21014"/>
                </a:cubicBezTo>
                <a:cubicBezTo>
                  <a:pt x="30758" y="21014"/>
                  <a:pt x="30758" y="21014"/>
                  <a:pt x="30758" y="21014"/>
                </a:cubicBezTo>
                <a:cubicBezTo>
                  <a:pt x="30789" y="21014"/>
                  <a:pt x="30758" y="20955"/>
                  <a:pt x="30758" y="20955"/>
                </a:cubicBezTo>
                <a:cubicBezTo>
                  <a:pt x="30758" y="20895"/>
                  <a:pt x="30726" y="20955"/>
                  <a:pt x="30726" y="20895"/>
                </a:cubicBezTo>
                <a:cubicBezTo>
                  <a:pt x="30726" y="20895"/>
                  <a:pt x="30726" y="20895"/>
                  <a:pt x="30726" y="20895"/>
                </a:cubicBezTo>
                <a:cubicBezTo>
                  <a:pt x="30695" y="20895"/>
                  <a:pt x="30664" y="20895"/>
                  <a:pt x="30664" y="20835"/>
                </a:cubicBezTo>
                <a:cubicBezTo>
                  <a:pt x="30695" y="20835"/>
                  <a:pt x="30726" y="20895"/>
                  <a:pt x="30758" y="20895"/>
                </a:cubicBezTo>
                <a:cubicBezTo>
                  <a:pt x="30789" y="20895"/>
                  <a:pt x="30789" y="20895"/>
                  <a:pt x="30789" y="20835"/>
                </a:cubicBezTo>
                <a:cubicBezTo>
                  <a:pt x="30820" y="20835"/>
                  <a:pt x="30820" y="20835"/>
                  <a:pt x="30851" y="20835"/>
                </a:cubicBezTo>
                <a:cubicBezTo>
                  <a:pt x="30883" y="20835"/>
                  <a:pt x="30851" y="20776"/>
                  <a:pt x="30820" y="20776"/>
                </a:cubicBezTo>
                <a:cubicBezTo>
                  <a:pt x="30789" y="20716"/>
                  <a:pt x="30789" y="20716"/>
                  <a:pt x="30758" y="20716"/>
                </a:cubicBezTo>
                <a:cubicBezTo>
                  <a:pt x="30726" y="20716"/>
                  <a:pt x="30726" y="20716"/>
                  <a:pt x="30695" y="20656"/>
                </a:cubicBezTo>
                <a:cubicBezTo>
                  <a:pt x="30664" y="20656"/>
                  <a:pt x="30664" y="20656"/>
                  <a:pt x="30664" y="20656"/>
                </a:cubicBezTo>
                <a:cubicBezTo>
                  <a:pt x="30632" y="20656"/>
                  <a:pt x="30632" y="20656"/>
                  <a:pt x="30632" y="20656"/>
                </a:cubicBezTo>
                <a:cubicBezTo>
                  <a:pt x="30601" y="20656"/>
                  <a:pt x="30601" y="20656"/>
                  <a:pt x="30601" y="20656"/>
                </a:cubicBezTo>
                <a:cubicBezTo>
                  <a:pt x="30570" y="20597"/>
                  <a:pt x="30539" y="20597"/>
                  <a:pt x="30570" y="20597"/>
                </a:cubicBezTo>
                <a:cubicBezTo>
                  <a:pt x="30570" y="20597"/>
                  <a:pt x="30601" y="20597"/>
                  <a:pt x="30601" y="20597"/>
                </a:cubicBezTo>
                <a:cubicBezTo>
                  <a:pt x="30601" y="20597"/>
                  <a:pt x="30632" y="20597"/>
                  <a:pt x="30632" y="20597"/>
                </a:cubicBezTo>
                <a:cubicBezTo>
                  <a:pt x="30664" y="20597"/>
                  <a:pt x="30695" y="20597"/>
                  <a:pt x="30726" y="20597"/>
                </a:cubicBezTo>
                <a:cubicBezTo>
                  <a:pt x="30726" y="20597"/>
                  <a:pt x="30695" y="20477"/>
                  <a:pt x="30695" y="20477"/>
                </a:cubicBezTo>
                <a:cubicBezTo>
                  <a:pt x="30695" y="20477"/>
                  <a:pt x="30726" y="20477"/>
                  <a:pt x="30726" y="20477"/>
                </a:cubicBezTo>
                <a:cubicBezTo>
                  <a:pt x="30758" y="20537"/>
                  <a:pt x="30758" y="20537"/>
                  <a:pt x="30789" y="20537"/>
                </a:cubicBezTo>
                <a:cubicBezTo>
                  <a:pt x="30789" y="20597"/>
                  <a:pt x="30820" y="20597"/>
                  <a:pt x="30851" y="20597"/>
                </a:cubicBezTo>
                <a:cubicBezTo>
                  <a:pt x="30883" y="20656"/>
                  <a:pt x="30914" y="20656"/>
                  <a:pt x="30945" y="20656"/>
                </a:cubicBezTo>
                <a:cubicBezTo>
                  <a:pt x="30976" y="20656"/>
                  <a:pt x="30976" y="20597"/>
                  <a:pt x="31008" y="20656"/>
                </a:cubicBezTo>
                <a:cubicBezTo>
                  <a:pt x="31039" y="20656"/>
                  <a:pt x="31039" y="20656"/>
                  <a:pt x="31070" y="20656"/>
                </a:cubicBezTo>
                <a:cubicBezTo>
                  <a:pt x="31070" y="20656"/>
                  <a:pt x="31070" y="20656"/>
                  <a:pt x="31101" y="20656"/>
                </a:cubicBezTo>
                <a:cubicBezTo>
                  <a:pt x="31101" y="20656"/>
                  <a:pt x="31101" y="20656"/>
                  <a:pt x="31133" y="20656"/>
                </a:cubicBezTo>
                <a:cubicBezTo>
                  <a:pt x="31133" y="20656"/>
                  <a:pt x="31164" y="20656"/>
                  <a:pt x="31164" y="20656"/>
                </a:cubicBezTo>
                <a:cubicBezTo>
                  <a:pt x="31195" y="20656"/>
                  <a:pt x="31195" y="20716"/>
                  <a:pt x="31226" y="20716"/>
                </a:cubicBezTo>
                <a:cubicBezTo>
                  <a:pt x="31226" y="20656"/>
                  <a:pt x="31226" y="20597"/>
                  <a:pt x="31226" y="20537"/>
                </a:cubicBezTo>
                <a:cubicBezTo>
                  <a:pt x="31226" y="20477"/>
                  <a:pt x="31195" y="20477"/>
                  <a:pt x="31195" y="20417"/>
                </a:cubicBezTo>
                <a:cubicBezTo>
                  <a:pt x="31164" y="20417"/>
                  <a:pt x="31133" y="20358"/>
                  <a:pt x="31133" y="20358"/>
                </a:cubicBezTo>
                <a:cubicBezTo>
                  <a:pt x="31101" y="20358"/>
                  <a:pt x="31070" y="20358"/>
                  <a:pt x="31039" y="20298"/>
                </a:cubicBezTo>
                <a:cubicBezTo>
                  <a:pt x="31039" y="20298"/>
                  <a:pt x="31008" y="20298"/>
                  <a:pt x="30976" y="20298"/>
                </a:cubicBezTo>
                <a:cubicBezTo>
                  <a:pt x="30914" y="20298"/>
                  <a:pt x="30883" y="20298"/>
                  <a:pt x="30820" y="20298"/>
                </a:cubicBezTo>
                <a:cubicBezTo>
                  <a:pt x="30789" y="20298"/>
                  <a:pt x="30758" y="20298"/>
                  <a:pt x="30758" y="20298"/>
                </a:cubicBezTo>
                <a:cubicBezTo>
                  <a:pt x="30726" y="20238"/>
                  <a:pt x="30726" y="20238"/>
                  <a:pt x="30695" y="20238"/>
                </a:cubicBezTo>
                <a:cubicBezTo>
                  <a:pt x="30664" y="20238"/>
                  <a:pt x="30632" y="20238"/>
                  <a:pt x="30601" y="20179"/>
                </a:cubicBezTo>
                <a:cubicBezTo>
                  <a:pt x="30601" y="20119"/>
                  <a:pt x="30570" y="20119"/>
                  <a:pt x="30539" y="20119"/>
                </a:cubicBezTo>
                <a:cubicBezTo>
                  <a:pt x="30539" y="20119"/>
                  <a:pt x="30507" y="20119"/>
                  <a:pt x="30507" y="20119"/>
                </a:cubicBezTo>
                <a:cubicBezTo>
                  <a:pt x="30476" y="20119"/>
                  <a:pt x="30476" y="20179"/>
                  <a:pt x="30476" y="20179"/>
                </a:cubicBezTo>
                <a:cubicBezTo>
                  <a:pt x="30445" y="20179"/>
                  <a:pt x="30414" y="20238"/>
                  <a:pt x="30382" y="20179"/>
                </a:cubicBezTo>
                <a:cubicBezTo>
                  <a:pt x="30414" y="20179"/>
                  <a:pt x="30414" y="20179"/>
                  <a:pt x="30445" y="20179"/>
                </a:cubicBezTo>
                <a:cubicBezTo>
                  <a:pt x="30445" y="20179"/>
                  <a:pt x="30445" y="20119"/>
                  <a:pt x="30476" y="20119"/>
                </a:cubicBezTo>
                <a:cubicBezTo>
                  <a:pt x="30476" y="20119"/>
                  <a:pt x="30507" y="20059"/>
                  <a:pt x="30539" y="20059"/>
                </a:cubicBezTo>
                <a:cubicBezTo>
                  <a:pt x="30570" y="20059"/>
                  <a:pt x="30601" y="20119"/>
                  <a:pt x="30632" y="20119"/>
                </a:cubicBezTo>
                <a:cubicBezTo>
                  <a:pt x="30664" y="20059"/>
                  <a:pt x="30664" y="20059"/>
                  <a:pt x="30695" y="20000"/>
                </a:cubicBezTo>
                <a:cubicBezTo>
                  <a:pt x="30695" y="20000"/>
                  <a:pt x="30758" y="19940"/>
                  <a:pt x="30758" y="19940"/>
                </a:cubicBezTo>
                <a:cubicBezTo>
                  <a:pt x="30789" y="19940"/>
                  <a:pt x="30789" y="19940"/>
                  <a:pt x="30820" y="19940"/>
                </a:cubicBezTo>
                <a:cubicBezTo>
                  <a:pt x="30820" y="19880"/>
                  <a:pt x="30820" y="19880"/>
                  <a:pt x="30851" y="19880"/>
                </a:cubicBezTo>
                <a:cubicBezTo>
                  <a:pt x="30851" y="19880"/>
                  <a:pt x="30883" y="19940"/>
                  <a:pt x="30914" y="19940"/>
                </a:cubicBezTo>
                <a:cubicBezTo>
                  <a:pt x="30914" y="19940"/>
                  <a:pt x="30914" y="19940"/>
                  <a:pt x="30945" y="19940"/>
                </a:cubicBezTo>
                <a:cubicBezTo>
                  <a:pt x="30945" y="20000"/>
                  <a:pt x="30976" y="20000"/>
                  <a:pt x="30976" y="20000"/>
                </a:cubicBezTo>
                <a:cubicBezTo>
                  <a:pt x="30976" y="20000"/>
                  <a:pt x="31008" y="20000"/>
                  <a:pt x="31008" y="20000"/>
                </a:cubicBezTo>
                <a:cubicBezTo>
                  <a:pt x="31039" y="20000"/>
                  <a:pt x="31070" y="20000"/>
                  <a:pt x="31070" y="19940"/>
                </a:cubicBezTo>
                <a:cubicBezTo>
                  <a:pt x="31070" y="19880"/>
                  <a:pt x="31070" y="19880"/>
                  <a:pt x="31070" y="19820"/>
                </a:cubicBezTo>
                <a:cubicBezTo>
                  <a:pt x="31039" y="19761"/>
                  <a:pt x="31070" y="19701"/>
                  <a:pt x="31039" y="19641"/>
                </a:cubicBezTo>
                <a:cubicBezTo>
                  <a:pt x="31008" y="19582"/>
                  <a:pt x="30976" y="19522"/>
                  <a:pt x="30914" y="19462"/>
                </a:cubicBezTo>
                <a:cubicBezTo>
                  <a:pt x="30914" y="19402"/>
                  <a:pt x="30883" y="19343"/>
                  <a:pt x="30851" y="19343"/>
                </a:cubicBezTo>
                <a:cubicBezTo>
                  <a:pt x="30820" y="19343"/>
                  <a:pt x="30789" y="19343"/>
                  <a:pt x="30789" y="19283"/>
                </a:cubicBezTo>
                <a:cubicBezTo>
                  <a:pt x="30758" y="19283"/>
                  <a:pt x="30726" y="19223"/>
                  <a:pt x="30726" y="19283"/>
                </a:cubicBezTo>
                <a:cubicBezTo>
                  <a:pt x="30695" y="19283"/>
                  <a:pt x="30695" y="19343"/>
                  <a:pt x="30695" y="19343"/>
                </a:cubicBezTo>
                <a:cubicBezTo>
                  <a:pt x="30695" y="19402"/>
                  <a:pt x="30695" y="19402"/>
                  <a:pt x="30695" y="19402"/>
                </a:cubicBezTo>
                <a:cubicBezTo>
                  <a:pt x="30695" y="19462"/>
                  <a:pt x="30726" y="19522"/>
                  <a:pt x="30664" y="19522"/>
                </a:cubicBezTo>
                <a:cubicBezTo>
                  <a:pt x="30664" y="19522"/>
                  <a:pt x="30632" y="19522"/>
                  <a:pt x="30632" y="19522"/>
                </a:cubicBezTo>
                <a:cubicBezTo>
                  <a:pt x="30632" y="19522"/>
                  <a:pt x="30601" y="19582"/>
                  <a:pt x="30601" y="19582"/>
                </a:cubicBezTo>
                <a:cubicBezTo>
                  <a:pt x="30570" y="19582"/>
                  <a:pt x="30570" y="19582"/>
                  <a:pt x="30570" y="19641"/>
                </a:cubicBezTo>
                <a:cubicBezTo>
                  <a:pt x="30539" y="19641"/>
                  <a:pt x="30539" y="19641"/>
                  <a:pt x="30539" y="19641"/>
                </a:cubicBezTo>
                <a:cubicBezTo>
                  <a:pt x="30507" y="19701"/>
                  <a:pt x="30507" y="19701"/>
                  <a:pt x="30476" y="19701"/>
                </a:cubicBezTo>
                <a:cubicBezTo>
                  <a:pt x="30476" y="19701"/>
                  <a:pt x="30445" y="19701"/>
                  <a:pt x="30414" y="19701"/>
                </a:cubicBezTo>
                <a:cubicBezTo>
                  <a:pt x="30382" y="19701"/>
                  <a:pt x="30382" y="19761"/>
                  <a:pt x="30351" y="19761"/>
                </a:cubicBezTo>
                <a:cubicBezTo>
                  <a:pt x="30320" y="19820"/>
                  <a:pt x="30320" y="19820"/>
                  <a:pt x="30289" y="19880"/>
                </a:cubicBezTo>
                <a:cubicBezTo>
                  <a:pt x="30257" y="19880"/>
                  <a:pt x="30195" y="19940"/>
                  <a:pt x="30164" y="19880"/>
                </a:cubicBezTo>
                <a:cubicBezTo>
                  <a:pt x="30195" y="19880"/>
                  <a:pt x="30226" y="19880"/>
                  <a:pt x="30289" y="19820"/>
                </a:cubicBezTo>
                <a:cubicBezTo>
                  <a:pt x="30289" y="19820"/>
                  <a:pt x="30320" y="19761"/>
                  <a:pt x="30320" y="19761"/>
                </a:cubicBezTo>
                <a:cubicBezTo>
                  <a:pt x="30351" y="19701"/>
                  <a:pt x="30382" y="19701"/>
                  <a:pt x="30382" y="19701"/>
                </a:cubicBezTo>
                <a:cubicBezTo>
                  <a:pt x="30414" y="19701"/>
                  <a:pt x="30414" y="19641"/>
                  <a:pt x="30445" y="19641"/>
                </a:cubicBezTo>
                <a:cubicBezTo>
                  <a:pt x="30445" y="19641"/>
                  <a:pt x="30445" y="19641"/>
                  <a:pt x="30476" y="19641"/>
                </a:cubicBezTo>
                <a:cubicBezTo>
                  <a:pt x="30476" y="19582"/>
                  <a:pt x="30476" y="19582"/>
                  <a:pt x="30507" y="19582"/>
                </a:cubicBezTo>
                <a:cubicBezTo>
                  <a:pt x="30507" y="19582"/>
                  <a:pt x="30507" y="19462"/>
                  <a:pt x="30507" y="19462"/>
                </a:cubicBezTo>
                <a:cubicBezTo>
                  <a:pt x="30507" y="19402"/>
                  <a:pt x="30476" y="19402"/>
                  <a:pt x="30476" y="19402"/>
                </a:cubicBezTo>
                <a:cubicBezTo>
                  <a:pt x="30445" y="19402"/>
                  <a:pt x="30414" y="19402"/>
                  <a:pt x="30382" y="19402"/>
                </a:cubicBezTo>
                <a:cubicBezTo>
                  <a:pt x="30382" y="19402"/>
                  <a:pt x="30351" y="19402"/>
                  <a:pt x="30320" y="19402"/>
                </a:cubicBezTo>
                <a:cubicBezTo>
                  <a:pt x="30320" y="19402"/>
                  <a:pt x="30289" y="19402"/>
                  <a:pt x="30257" y="19462"/>
                </a:cubicBezTo>
                <a:cubicBezTo>
                  <a:pt x="30257" y="19462"/>
                  <a:pt x="30226" y="19462"/>
                  <a:pt x="30226" y="19462"/>
                </a:cubicBezTo>
                <a:cubicBezTo>
                  <a:pt x="30226" y="19522"/>
                  <a:pt x="30195" y="19462"/>
                  <a:pt x="30195" y="19522"/>
                </a:cubicBezTo>
                <a:cubicBezTo>
                  <a:pt x="30164" y="19522"/>
                  <a:pt x="30164" y="19522"/>
                  <a:pt x="30164" y="19522"/>
                </a:cubicBezTo>
                <a:cubicBezTo>
                  <a:pt x="30164" y="19582"/>
                  <a:pt x="30164" y="19582"/>
                  <a:pt x="30164" y="19641"/>
                </a:cubicBezTo>
                <a:cubicBezTo>
                  <a:pt x="30132" y="19641"/>
                  <a:pt x="30132" y="19701"/>
                  <a:pt x="30132" y="19701"/>
                </a:cubicBezTo>
                <a:cubicBezTo>
                  <a:pt x="30101" y="19701"/>
                  <a:pt x="30132" y="19641"/>
                  <a:pt x="30101" y="19641"/>
                </a:cubicBezTo>
                <a:cubicBezTo>
                  <a:pt x="30101" y="19582"/>
                  <a:pt x="30101" y="19582"/>
                  <a:pt x="30070" y="19582"/>
                </a:cubicBezTo>
                <a:cubicBezTo>
                  <a:pt x="30070" y="19522"/>
                  <a:pt x="30101" y="19522"/>
                  <a:pt x="30101" y="19522"/>
                </a:cubicBezTo>
                <a:cubicBezTo>
                  <a:pt x="30132" y="19462"/>
                  <a:pt x="30132" y="19462"/>
                  <a:pt x="30164" y="19402"/>
                </a:cubicBezTo>
                <a:cubicBezTo>
                  <a:pt x="30195" y="19402"/>
                  <a:pt x="30226" y="19402"/>
                  <a:pt x="30257" y="19343"/>
                </a:cubicBezTo>
                <a:cubicBezTo>
                  <a:pt x="30289" y="19343"/>
                  <a:pt x="30289" y="19343"/>
                  <a:pt x="30320" y="19283"/>
                </a:cubicBezTo>
                <a:cubicBezTo>
                  <a:pt x="30351" y="19283"/>
                  <a:pt x="30382" y="19283"/>
                  <a:pt x="30414" y="19283"/>
                </a:cubicBezTo>
                <a:cubicBezTo>
                  <a:pt x="30445" y="19283"/>
                  <a:pt x="30445" y="19283"/>
                  <a:pt x="30476" y="19283"/>
                </a:cubicBezTo>
                <a:cubicBezTo>
                  <a:pt x="30507" y="19223"/>
                  <a:pt x="30539" y="19164"/>
                  <a:pt x="30539" y="19164"/>
                </a:cubicBezTo>
                <a:cubicBezTo>
                  <a:pt x="30570" y="19164"/>
                  <a:pt x="30570" y="19223"/>
                  <a:pt x="30601" y="19223"/>
                </a:cubicBezTo>
                <a:cubicBezTo>
                  <a:pt x="30601" y="19223"/>
                  <a:pt x="30601" y="19164"/>
                  <a:pt x="30601" y="19164"/>
                </a:cubicBezTo>
                <a:cubicBezTo>
                  <a:pt x="30632" y="19104"/>
                  <a:pt x="30632" y="19104"/>
                  <a:pt x="30632" y="19044"/>
                </a:cubicBezTo>
                <a:cubicBezTo>
                  <a:pt x="30664" y="18985"/>
                  <a:pt x="30664" y="18925"/>
                  <a:pt x="30632" y="18925"/>
                </a:cubicBezTo>
                <a:cubicBezTo>
                  <a:pt x="30601" y="18865"/>
                  <a:pt x="30570" y="18865"/>
                  <a:pt x="30539" y="18865"/>
                </a:cubicBezTo>
                <a:cubicBezTo>
                  <a:pt x="30539" y="18865"/>
                  <a:pt x="30507" y="18865"/>
                  <a:pt x="30476" y="18805"/>
                </a:cubicBezTo>
                <a:cubicBezTo>
                  <a:pt x="30445" y="18805"/>
                  <a:pt x="30414" y="18805"/>
                  <a:pt x="30414" y="18746"/>
                </a:cubicBezTo>
                <a:cubicBezTo>
                  <a:pt x="30382" y="18746"/>
                  <a:pt x="30351" y="18746"/>
                  <a:pt x="30320" y="18686"/>
                </a:cubicBezTo>
                <a:cubicBezTo>
                  <a:pt x="30320" y="18686"/>
                  <a:pt x="30320" y="18686"/>
                  <a:pt x="30289" y="18686"/>
                </a:cubicBezTo>
                <a:cubicBezTo>
                  <a:pt x="30257" y="18626"/>
                  <a:pt x="30226" y="18686"/>
                  <a:pt x="30195" y="18686"/>
                </a:cubicBezTo>
                <a:cubicBezTo>
                  <a:pt x="30164" y="18746"/>
                  <a:pt x="30164" y="18746"/>
                  <a:pt x="30164" y="18746"/>
                </a:cubicBezTo>
                <a:cubicBezTo>
                  <a:pt x="30132" y="18746"/>
                  <a:pt x="30132" y="18746"/>
                  <a:pt x="30101" y="18746"/>
                </a:cubicBezTo>
                <a:cubicBezTo>
                  <a:pt x="30101" y="18805"/>
                  <a:pt x="30101" y="18805"/>
                  <a:pt x="30070" y="18805"/>
                </a:cubicBezTo>
                <a:cubicBezTo>
                  <a:pt x="30070" y="18865"/>
                  <a:pt x="30039" y="18865"/>
                  <a:pt x="30007" y="18865"/>
                </a:cubicBezTo>
                <a:cubicBezTo>
                  <a:pt x="30007" y="18865"/>
                  <a:pt x="29976" y="18865"/>
                  <a:pt x="29945" y="18925"/>
                </a:cubicBezTo>
                <a:cubicBezTo>
                  <a:pt x="29914" y="18925"/>
                  <a:pt x="29945" y="18985"/>
                  <a:pt x="29945" y="19044"/>
                </a:cubicBezTo>
                <a:cubicBezTo>
                  <a:pt x="29914" y="18985"/>
                  <a:pt x="29914" y="18925"/>
                  <a:pt x="29914" y="18865"/>
                </a:cubicBezTo>
                <a:cubicBezTo>
                  <a:pt x="29945" y="18865"/>
                  <a:pt x="29976" y="18865"/>
                  <a:pt x="30007" y="18865"/>
                </a:cubicBezTo>
                <a:cubicBezTo>
                  <a:pt x="30007" y="18805"/>
                  <a:pt x="30039" y="18805"/>
                  <a:pt x="30070" y="18746"/>
                </a:cubicBezTo>
                <a:cubicBezTo>
                  <a:pt x="30070" y="18746"/>
                  <a:pt x="30101" y="18686"/>
                  <a:pt x="30101" y="18686"/>
                </a:cubicBezTo>
                <a:cubicBezTo>
                  <a:pt x="30132" y="18686"/>
                  <a:pt x="30132" y="18626"/>
                  <a:pt x="30132" y="18626"/>
                </a:cubicBezTo>
                <a:cubicBezTo>
                  <a:pt x="30132" y="18567"/>
                  <a:pt x="30070" y="18567"/>
                  <a:pt x="30070" y="18567"/>
                </a:cubicBezTo>
                <a:cubicBezTo>
                  <a:pt x="30039" y="18626"/>
                  <a:pt x="30007" y="18626"/>
                  <a:pt x="30007" y="18626"/>
                </a:cubicBezTo>
                <a:cubicBezTo>
                  <a:pt x="29976" y="18626"/>
                  <a:pt x="29945" y="18686"/>
                  <a:pt x="29914" y="18686"/>
                </a:cubicBezTo>
                <a:cubicBezTo>
                  <a:pt x="29882" y="18686"/>
                  <a:pt x="29882" y="18746"/>
                  <a:pt x="29851" y="18746"/>
                </a:cubicBezTo>
                <a:cubicBezTo>
                  <a:pt x="29820" y="18746"/>
                  <a:pt x="29789" y="18805"/>
                  <a:pt x="29789" y="18805"/>
                </a:cubicBezTo>
                <a:cubicBezTo>
                  <a:pt x="29757" y="18865"/>
                  <a:pt x="29726" y="18865"/>
                  <a:pt x="29695" y="18865"/>
                </a:cubicBezTo>
                <a:cubicBezTo>
                  <a:pt x="29695" y="18925"/>
                  <a:pt x="29695" y="18925"/>
                  <a:pt x="29695" y="18925"/>
                </a:cubicBezTo>
                <a:cubicBezTo>
                  <a:pt x="29663" y="18985"/>
                  <a:pt x="29663" y="18985"/>
                  <a:pt x="29663" y="18985"/>
                </a:cubicBezTo>
                <a:cubicBezTo>
                  <a:pt x="29632" y="19044"/>
                  <a:pt x="29663" y="19104"/>
                  <a:pt x="29632" y="19164"/>
                </a:cubicBezTo>
                <a:cubicBezTo>
                  <a:pt x="29632" y="19223"/>
                  <a:pt x="29632" y="19223"/>
                  <a:pt x="29632" y="19283"/>
                </a:cubicBezTo>
                <a:cubicBezTo>
                  <a:pt x="29632" y="19343"/>
                  <a:pt x="29632" y="19402"/>
                  <a:pt x="29601" y="19402"/>
                </a:cubicBezTo>
                <a:cubicBezTo>
                  <a:pt x="29601" y="19402"/>
                  <a:pt x="29601" y="19343"/>
                  <a:pt x="29601" y="19283"/>
                </a:cubicBezTo>
                <a:cubicBezTo>
                  <a:pt x="29601" y="19283"/>
                  <a:pt x="29601" y="19283"/>
                  <a:pt x="29601" y="19223"/>
                </a:cubicBezTo>
                <a:cubicBezTo>
                  <a:pt x="29601" y="19223"/>
                  <a:pt x="29601" y="19164"/>
                  <a:pt x="29601" y="19164"/>
                </a:cubicBezTo>
                <a:cubicBezTo>
                  <a:pt x="29632" y="19104"/>
                  <a:pt x="29632" y="19104"/>
                  <a:pt x="29632" y="19044"/>
                </a:cubicBezTo>
                <a:cubicBezTo>
                  <a:pt x="29632" y="18985"/>
                  <a:pt x="29601" y="18925"/>
                  <a:pt x="29601" y="18925"/>
                </a:cubicBezTo>
                <a:cubicBezTo>
                  <a:pt x="29570" y="18925"/>
                  <a:pt x="29538" y="18925"/>
                  <a:pt x="29507" y="18925"/>
                </a:cubicBezTo>
                <a:cubicBezTo>
                  <a:pt x="29507" y="18865"/>
                  <a:pt x="29632" y="18925"/>
                  <a:pt x="29632" y="18925"/>
                </a:cubicBezTo>
                <a:cubicBezTo>
                  <a:pt x="29663" y="18925"/>
                  <a:pt x="29695" y="18805"/>
                  <a:pt x="29695" y="18805"/>
                </a:cubicBezTo>
                <a:cubicBezTo>
                  <a:pt x="29726" y="18805"/>
                  <a:pt x="29726" y="18805"/>
                  <a:pt x="29757" y="18746"/>
                </a:cubicBezTo>
                <a:cubicBezTo>
                  <a:pt x="29757" y="18746"/>
                  <a:pt x="29789" y="18746"/>
                  <a:pt x="29789" y="18686"/>
                </a:cubicBezTo>
                <a:cubicBezTo>
                  <a:pt x="29820" y="18686"/>
                  <a:pt x="29820" y="18626"/>
                  <a:pt x="29820" y="18626"/>
                </a:cubicBezTo>
                <a:cubicBezTo>
                  <a:pt x="29820" y="18626"/>
                  <a:pt x="29851" y="18626"/>
                  <a:pt x="29851" y="18567"/>
                </a:cubicBezTo>
                <a:cubicBezTo>
                  <a:pt x="29851" y="18567"/>
                  <a:pt x="29882" y="18507"/>
                  <a:pt x="29851" y="18447"/>
                </a:cubicBezTo>
                <a:cubicBezTo>
                  <a:pt x="29851" y="18447"/>
                  <a:pt x="29851" y="18447"/>
                  <a:pt x="29851" y="18388"/>
                </a:cubicBezTo>
                <a:cubicBezTo>
                  <a:pt x="29851" y="18388"/>
                  <a:pt x="29851" y="18388"/>
                  <a:pt x="29851" y="18328"/>
                </a:cubicBezTo>
                <a:cubicBezTo>
                  <a:pt x="29820" y="18328"/>
                  <a:pt x="29820" y="18328"/>
                  <a:pt x="29820" y="18328"/>
                </a:cubicBezTo>
                <a:cubicBezTo>
                  <a:pt x="29789" y="18268"/>
                  <a:pt x="29789" y="18268"/>
                  <a:pt x="29757" y="18268"/>
                </a:cubicBezTo>
                <a:cubicBezTo>
                  <a:pt x="29726" y="18328"/>
                  <a:pt x="29695" y="18268"/>
                  <a:pt x="29695" y="18328"/>
                </a:cubicBezTo>
                <a:cubicBezTo>
                  <a:pt x="29632" y="18388"/>
                  <a:pt x="29663" y="18567"/>
                  <a:pt x="29601" y="18567"/>
                </a:cubicBezTo>
                <a:cubicBezTo>
                  <a:pt x="29538" y="18567"/>
                  <a:pt x="29507" y="18567"/>
                  <a:pt x="29445" y="18626"/>
                </a:cubicBezTo>
                <a:cubicBezTo>
                  <a:pt x="29413" y="18626"/>
                  <a:pt x="29382" y="18626"/>
                  <a:pt x="29382" y="18686"/>
                </a:cubicBezTo>
                <a:cubicBezTo>
                  <a:pt x="29351" y="18686"/>
                  <a:pt x="29351" y="18686"/>
                  <a:pt x="29320" y="18686"/>
                </a:cubicBezTo>
                <a:cubicBezTo>
                  <a:pt x="29320" y="18686"/>
                  <a:pt x="29288" y="18686"/>
                  <a:pt x="29257" y="18686"/>
                </a:cubicBezTo>
                <a:cubicBezTo>
                  <a:pt x="29257" y="18746"/>
                  <a:pt x="29257" y="18746"/>
                  <a:pt x="29257" y="18746"/>
                </a:cubicBezTo>
                <a:cubicBezTo>
                  <a:pt x="29226" y="18805"/>
                  <a:pt x="29226" y="18686"/>
                  <a:pt x="29257" y="18686"/>
                </a:cubicBezTo>
                <a:cubicBezTo>
                  <a:pt x="29257" y="18686"/>
                  <a:pt x="29288" y="18686"/>
                  <a:pt x="29288" y="18626"/>
                </a:cubicBezTo>
                <a:cubicBezTo>
                  <a:pt x="29288" y="18626"/>
                  <a:pt x="29257" y="18567"/>
                  <a:pt x="29257" y="18567"/>
                </a:cubicBezTo>
                <a:cubicBezTo>
                  <a:pt x="29226" y="18567"/>
                  <a:pt x="29226" y="18626"/>
                  <a:pt x="29226" y="18567"/>
                </a:cubicBezTo>
                <a:cubicBezTo>
                  <a:pt x="29195" y="18567"/>
                  <a:pt x="29226" y="18507"/>
                  <a:pt x="29257" y="18507"/>
                </a:cubicBezTo>
                <a:cubicBezTo>
                  <a:pt x="29257" y="18507"/>
                  <a:pt x="29257" y="18447"/>
                  <a:pt x="29288" y="18447"/>
                </a:cubicBezTo>
                <a:cubicBezTo>
                  <a:pt x="29320" y="18388"/>
                  <a:pt x="29320" y="18328"/>
                  <a:pt x="29351" y="18328"/>
                </a:cubicBezTo>
                <a:cubicBezTo>
                  <a:pt x="29382" y="18328"/>
                  <a:pt x="29382" y="18268"/>
                  <a:pt x="29382" y="18268"/>
                </a:cubicBezTo>
                <a:cubicBezTo>
                  <a:pt x="29413" y="18268"/>
                  <a:pt x="29413" y="18268"/>
                  <a:pt x="29445" y="18268"/>
                </a:cubicBezTo>
                <a:cubicBezTo>
                  <a:pt x="29445" y="18328"/>
                  <a:pt x="29476" y="18328"/>
                  <a:pt x="29507" y="18328"/>
                </a:cubicBezTo>
                <a:cubicBezTo>
                  <a:pt x="29538" y="18388"/>
                  <a:pt x="29570" y="18268"/>
                  <a:pt x="29601" y="18208"/>
                </a:cubicBezTo>
                <a:cubicBezTo>
                  <a:pt x="29601" y="18149"/>
                  <a:pt x="29663" y="18149"/>
                  <a:pt x="29663" y="18089"/>
                </a:cubicBezTo>
                <a:cubicBezTo>
                  <a:pt x="29663" y="18029"/>
                  <a:pt x="29632" y="18029"/>
                  <a:pt x="29601" y="17970"/>
                </a:cubicBezTo>
                <a:cubicBezTo>
                  <a:pt x="29601" y="17970"/>
                  <a:pt x="29570" y="17910"/>
                  <a:pt x="29570" y="17910"/>
                </a:cubicBezTo>
                <a:cubicBezTo>
                  <a:pt x="29538" y="17850"/>
                  <a:pt x="29538" y="17791"/>
                  <a:pt x="29507" y="17791"/>
                </a:cubicBezTo>
                <a:cubicBezTo>
                  <a:pt x="29476" y="17791"/>
                  <a:pt x="29476" y="17791"/>
                  <a:pt x="29445" y="17731"/>
                </a:cubicBezTo>
                <a:cubicBezTo>
                  <a:pt x="29413" y="17731"/>
                  <a:pt x="29382" y="17731"/>
                  <a:pt x="29382" y="17731"/>
                </a:cubicBezTo>
                <a:cubicBezTo>
                  <a:pt x="29320" y="17671"/>
                  <a:pt x="29257" y="17671"/>
                  <a:pt x="29195" y="17611"/>
                </a:cubicBezTo>
                <a:cubicBezTo>
                  <a:pt x="29195" y="17611"/>
                  <a:pt x="29195" y="17611"/>
                  <a:pt x="29163" y="17611"/>
                </a:cubicBezTo>
                <a:cubicBezTo>
                  <a:pt x="29163" y="17611"/>
                  <a:pt x="29132" y="17611"/>
                  <a:pt x="29132" y="17611"/>
                </a:cubicBezTo>
                <a:cubicBezTo>
                  <a:pt x="29101" y="17671"/>
                  <a:pt x="29101" y="17671"/>
                  <a:pt x="29070" y="17731"/>
                </a:cubicBezTo>
                <a:close/>
                <a:moveTo>
                  <a:pt x="24787" y="16000"/>
                </a:moveTo>
                <a:cubicBezTo>
                  <a:pt x="24756" y="16000"/>
                  <a:pt x="24693" y="16000"/>
                  <a:pt x="24725" y="15940"/>
                </a:cubicBezTo>
                <a:cubicBezTo>
                  <a:pt x="24756" y="15940"/>
                  <a:pt x="24787" y="16000"/>
                  <a:pt x="24818" y="16000"/>
                </a:cubicBezTo>
                <a:cubicBezTo>
                  <a:pt x="24818" y="16000"/>
                  <a:pt x="24881" y="16000"/>
                  <a:pt x="24881" y="16059"/>
                </a:cubicBezTo>
                <a:cubicBezTo>
                  <a:pt x="24850" y="16059"/>
                  <a:pt x="24787" y="16000"/>
                  <a:pt x="24787" y="16000"/>
                </a:cubicBezTo>
                <a:close/>
                <a:moveTo>
                  <a:pt x="25006" y="15820"/>
                </a:moveTo>
                <a:cubicBezTo>
                  <a:pt x="24975" y="15761"/>
                  <a:pt x="24943" y="15761"/>
                  <a:pt x="24943" y="15761"/>
                </a:cubicBezTo>
                <a:cubicBezTo>
                  <a:pt x="24912" y="15761"/>
                  <a:pt x="24881" y="15820"/>
                  <a:pt x="24850" y="15761"/>
                </a:cubicBezTo>
                <a:cubicBezTo>
                  <a:pt x="24850" y="15761"/>
                  <a:pt x="24818" y="15761"/>
                  <a:pt x="24818" y="15761"/>
                </a:cubicBezTo>
                <a:cubicBezTo>
                  <a:pt x="24818" y="15761"/>
                  <a:pt x="24787" y="15761"/>
                  <a:pt x="24787" y="15761"/>
                </a:cubicBezTo>
                <a:cubicBezTo>
                  <a:pt x="24756" y="15761"/>
                  <a:pt x="24725" y="15761"/>
                  <a:pt x="24725" y="15701"/>
                </a:cubicBezTo>
                <a:cubicBezTo>
                  <a:pt x="24725" y="15701"/>
                  <a:pt x="24725" y="15701"/>
                  <a:pt x="24725" y="15701"/>
                </a:cubicBezTo>
                <a:cubicBezTo>
                  <a:pt x="24725" y="15641"/>
                  <a:pt x="24693" y="15641"/>
                  <a:pt x="24725" y="15641"/>
                </a:cubicBezTo>
                <a:cubicBezTo>
                  <a:pt x="24725" y="15641"/>
                  <a:pt x="24725" y="15641"/>
                  <a:pt x="24756" y="15641"/>
                </a:cubicBezTo>
                <a:cubicBezTo>
                  <a:pt x="24756" y="15701"/>
                  <a:pt x="24787" y="15701"/>
                  <a:pt x="24818" y="15701"/>
                </a:cubicBezTo>
                <a:cubicBezTo>
                  <a:pt x="24850" y="15701"/>
                  <a:pt x="24881" y="15701"/>
                  <a:pt x="24912" y="15761"/>
                </a:cubicBezTo>
                <a:cubicBezTo>
                  <a:pt x="24943" y="15761"/>
                  <a:pt x="24975" y="15761"/>
                  <a:pt x="25006" y="15761"/>
                </a:cubicBezTo>
                <a:cubicBezTo>
                  <a:pt x="25006" y="15761"/>
                  <a:pt x="25069" y="15761"/>
                  <a:pt x="25069" y="15820"/>
                </a:cubicBezTo>
                <a:cubicBezTo>
                  <a:pt x="25069" y="15880"/>
                  <a:pt x="25006" y="15820"/>
                  <a:pt x="25006" y="15820"/>
                </a:cubicBezTo>
                <a:close/>
                <a:moveTo>
                  <a:pt x="28038" y="25253"/>
                </a:moveTo>
                <a:cubicBezTo>
                  <a:pt x="28038" y="25253"/>
                  <a:pt x="28069" y="25313"/>
                  <a:pt x="28069" y="25313"/>
                </a:cubicBezTo>
                <a:cubicBezTo>
                  <a:pt x="28038" y="25313"/>
                  <a:pt x="28038" y="25253"/>
                  <a:pt x="28038" y="25253"/>
                </a:cubicBezTo>
                <a:cubicBezTo>
                  <a:pt x="28007" y="25253"/>
                  <a:pt x="28038" y="25194"/>
                  <a:pt x="28038" y="25253"/>
                </a:cubicBezTo>
                <a:close/>
                <a:moveTo>
                  <a:pt x="28163" y="25492"/>
                </a:moveTo>
                <a:cubicBezTo>
                  <a:pt x="28163" y="25492"/>
                  <a:pt x="28132" y="25552"/>
                  <a:pt x="28132" y="25552"/>
                </a:cubicBezTo>
                <a:cubicBezTo>
                  <a:pt x="28132" y="25552"/>
                  <a:pt x="28132" y="25552"/>
                  <a:pt x="28101" y="25552"/>
                </a:cubicBezTo>
                <a:cubicBezTo>
                  <a:pt x="28101" y="25552"/>
                  <a:pt x="28101" y="25552"/>
                  <a:pt x="28101" y="25552"/>
                </a:cubicBezTo>
                <a:cubicBezTo>
                  <a:pt x="28132" y="25552"/>
                  <a:pt x="28132" y="25552"/>
                  <a:pt x="28132" y="25611"/>
                </a:cubicBezTo>
                <a:cubicBezTo>
                  <a:pt x="28132" y="25611"/>
                  <a:pt x="28163" y="25611"/>
                  <a:pt x="28163" y="25671"/>
                </a:cubicBezTo>
                <a:cubicBezTo>
                  <a:pt x="28163" y="25671"/>
                  <a:pt x="28132" y="25671"/>
                  <a:pt x="28132" y="25671"/>
                </a:cubicBezTo>
                <a:cubicBezTo>
                  <a:pt x="28132" y="25671"/>
                  <a:pt x="28132" y="25611"/>
                  <a:pt x="28101" y="25611"/>
                </a:cubicBezTo>
                <a:cubicBezTo>
                  <a:pt x="28101" y="25611"/>
                  <a:pt x="28069" y="25611"/>
                  <a:pt x="28069" y="25611"/>
                </a:cubicBezTo>
                <a:cubicBezTo>
                  <a:pt x="28038" y="25552"/>
                  <a:pt x="28038" y="25552"/>
                  <a:pt x="28038" y="25552"/>
                </a:cubicBezTo>
                <a:cubicBezTo>
                  <a:pt x="28038" y="25492"/>
                  <a:pt x="28038" y="25492"/>
                  <a:pt x="28069" y="25492"/>
                </a:cubicBezTo>
                <a:cubicBezTo>
                  <a:pt x="28069" y="25492"/>
                  <a:pt x="28069" y="25492"/>
                  <a:pt x="28069" y="25492"/>
                </a:cubicBezTo>
                <a:cubicBezTo>
                  <a:pt x="28069" y="25492"/>
                  <a:pt x="28101" y="25492"/>
                  <a:pt x="28101" y="25492"/>
                </a:cubicBezTo>
                <a:cubicBezTo>
                  <a:pt x="28101" y="25492"/>
                  <a:pt x="28132" y="25492"/>
                  <a:pt x="28132" y="25432"/>
                </a:cubicBezTo>
                <a:cubicBezTo>
                  <a:pt x="28132" y="25432"/>
                  <a:pt x="28101" y="25432"/>
                  <a:pt x="28132" y="25373"/>
                </a:cubicBezTo>
                <a:cubicBezTo>
                  <a:pt x="28132" y="25373"/>
                  <a:pt x="28132" y="25432"/>
                  <a:pt x="28132" y="25432"/>
                </a:cubicBezTo>
                <a:cubicBezTo>
                  <a:pt x="28163" y="25432"/>
                  <a:pt x="28194" y="25492"/>
                  <a:pt x="28163" y="25492"/>
                </a:cubicBezTo>
                <a:close/>
                <a:moveTo>
                  <a:pt x="28413" y="25611"/>
                </a:moveTo>
                <a:cubicBezTo>
                  <a:pt x="28413" y="25671"/>
                  <a:pt x="28382" y="25671"/>
                  <a:pt x="28382" y="25731"/>
                </a:cubicBezTo>
                <a:cubicBezTo>
                  <a:pt x="28382" y="25731"/>
                  <a:pt x="28413" y="25850"/>
                  <a:pt x="28382" y="25850"/>
                </a:cubicBezTo>
                <a:cubicBezTo>
                  <a:pt x="28351" y="25791"/>
                  <a:pt x="28382" y="25791"/>
                  <a:pt x="28351" y="25791"/>
                </a:cubicBezTo>
                <a:cubicBezTo>
                  <a:pt x="28351" y="25731"/>
                  <a:pt x="28351" y="25731"/>
                  <a:pt x="28319" y="25731"/>
                </a:cubicBezTo>
                <a:cubicBezTo>
                  <a:pt x="28319" y="25731"/>
                  <a:pt x="28319" y="25731"/>
                  <a:pt x="28319" y="25671"/>
                </a:cubicBezTo>
                <a:cubicBezTo>
                  <a:pt x="28319" y="25671"/>
                  <a:pt x="28351" y="25671"/>
                  <a:pt x="28351" y="25671"/>
                </a:cubicBezTo>
                <a:cubicBezTo>
                  <a:pt x="28382" y="25671"/>
                  <a:pt x="28382" y="25611"/>
                  <a:pt x="28382" y="25611"/>
                </a:cubicBezTo>
                <a:cubicBezTo>
                  <a:pt x="28382" y="25552"/>
                  <a:pt x="28413" y="25552"/>
                  <a:pt x="28413" y="25552"/>
                </a:cubicBezTo>
                <a:cubicBezTo>
                  <a:pt x="28413" y="25552"/>
                  <a:pt x="28413" y="25611"/>
                  <a:pt x="28413" y="25611"/>
                </a:cubicBezTo>
                <a:close/>
                <a:moveTo>
                  <a:pt x="29945" y="19761"/>
                </a:moveTo>
                <a:cubicBezTo>
                  <a:pt x="29976" y="19761"/>
                  <a:pt x="29976" y="19701"/>
                  <a:pt x="30007" y="19701"/>
                </a:cubicBezTo>
                <a:cubicBezTo>
                  <a:pt x="30007" y="19701"/>
                  <a:pt x="30039" y="19701"/>
                  <a:pt x="30007" y="19701"/>
                </a:cubicBezTo>
                <a:cubicBezTo>
                  <a:pt x="30007" y="19761"/>
                  <a:pt x="29976" y="19761"/>
                  <a:pt x="29976" y="19761"/>
                </a:cubicBezTo>
                <a:cubicBezTo>
                  <a:pt x="29945" y="19761"/>
                  <a:pt x="29945" y="19820"/>
                  <a:pt x="29914" y="19820"/>
                </a:cubicBezTo>
                <a:cubicBezTo>
                  <a:pt x="29914" y="19761"/>
                  <a:pt x="29945" y="19761"/>
                  <a:pt x="29945" y="19761"/>
                </a:cubicBezTo>
                <a:close/>
                <a:moveTo>
                  <a:pt x="30789" y="30149"/>
                </a:moveTo>
                <a:cubicBezTo>
                  <a:pt x="30789" y="30149"/>
                  <a:pt x="30758" y="30149"/>
                  <a:pt x="30758" y="30149"/>
                </a:cubicBezTo>
                <a:cubicBezTo>
                  <a:pt x="30726" y="30149"/>
                  <a:pt x="30726" y="30208"/>
                  <a:pt x="30695" y="30268"/>
                </a:cubicBezTo>
                <a:cubicBezTo>
                  <a:pt x="30695" y="30268"/>
                  <a:pt x="30664" y="30328"/>
                  <a:pt x="30664" y="30388"/>
                </a:cubicBezTo>
                <a:cubicBezTo>
                  <a:pt x="30632" y="30388"/>
                  <a:pt x="30632" y="30447"/>
                  <a:pt x="30632" y="30447"/>
                </a:cubicBezTo>
                <a:cubicBezTo>
                  <a:pt x="30632" y="30567"/>
                  <a:pt x="30664" y="30507"/>
                  <a:pt x="30695" y="30507"/>
                </a:cubicBezTo>
                <a:cubicBezTo>
                  <a:pt x="30726" y="30447"/>
                  <a:pt x="30726" y="30447"/>
                  <a:pt x="30758" y="30447"/>
                </a:cubicBezTo>
                <a:cubicBezTo>
                  <a:pt x="30789" y="30447"/>
                  <a:pt x="30789" y="30388"/>
                  <a:pt x="30789" y="30388"/>
                </a:cubicBezTo>
                <a:cubicBezTo>
                  <a:pt x="30789" y="30388"/>
                  <a:pt x="30820" y="30388"/>
                  <a:pt x="30820" y="30388"/>
                </a:cubicBezTo>
                <a:cubicBezTo>
                  <a:pt x="30820" y="30328"/>
                  <a:pt x="30789" y="30268"/>
                  <a:pt x="30789" y="30268"/>
                </a:cubicBezTo>
                <a:cubicBezTo>
                  <a:pt x="30789" y="30208"/>
                  <a:pt x="30789" y="30208"/>
                  <a:pt x="30789" y="30149"/>
                </a:cubicBezTo>
                <a:close/>
                <a:moveTo>
                  <a:pt x="29257" y="9910"/>
                </a:moveTo>
                <a:cubicBezTo>
                  <a:pt x="29288" y="9910"/>
                  <a:pt x="29320" y="9910"/>
                  <a:pt x="29320" y="9970"/>
                </a:cubicBezTo>
                <a:cubicBezTo>
                  <a:pt x="29351" y="9970"/>
                  <a:pt x="29382" y="9970"/>
                  <a:pt x="29382" y="9970"/>
                </a:cubicBezTo>
                <a:cubicBezTo>
                  <a:pt x="29413" y="9910"/>
                  <a:pt x="29445" y="9910"/>
                  <a:pt x="29476" y="9910"/>
                </a:cubicBezTo>
                <a:cubicBezTo>
                  <a:pt x="29507" y="9910"/>
                  <a:pt x="29570" y="9970"/>
                  <a:pt x="29538" y="9910"/>
                </a:cubicBezTo>
                <a:cubicBezTo>
                  <a:pt x="29538" y="9850"/>
                  <a:pt x="29507" y="9850"/>
                  <a:pt x="29476" y="9850"/>
                </a:cubicBezTo>
                <a:cubicBezTo>
                  <a:pt x="29445" y="9850"/>
                  <a:pt x="29382" y="9791"/>
                  <a:pt x="29351" y="9791"/>
                </a:cubicBezTo>
                <a:cubicBezTo>
                  <a:pt x="29320" y="9791"/>
                  <a:pt x="29320" y="9791"/>
                  <a:pt x="29288" y="9791"/>
                </a:cubicBezTo>
                <a:cubicBezTo>
                  <a:pt x="29288" y="9791"/>
                  <a:pt x="29257" y="9791"/>
                  <a:pt x="29257" y="9791"/>
                </a:cubicBezTo>
                <a:cubicBezTo>
                  <a:pt x="29226" y="9791"/>
                  <a:pt x="29226" y="9791"/>
                  <a:pt x="29195" y="9791"/>
                </a:cubicBezTo>
                <a:cubicBezTo>
                  <a:pt x="29163" y="9791"/>
                  <a:pt x="29163" y="9791"/>
                  <a:pt x="29132" y="9850"/>
                </a:cubicBezTo>
                <a:cubicBezTo>
                  <a:pt x="29132" y="9850"/>
                  <a:pt x="29163" y="9850"/>
                  <a:pt x="29195" y="9850"/>
                </a:cubicBezTo>
                <a:cubicBezTo>
                  <a:pt x="29226" y="9910"/>
                  <a:pt x="29257" y="9910"/>
                  <a:pt x="29257" y="9910"/>
                </a:cubicBezTo>
                <a:close/>
                <a:moveTo>
                  <a:pt x="28569" y="28000"/>
                </a:moveTo>
                <a:cubicBezTo>
                  <a:pt x="28538" y="27940"/>
                  <a:pt x="28507" y="27940"/>
                  <a:pt x="28476" y="27880"/>
                </a:cubicBezTo>
                <a:cubicBezTo>
                  <a:pt x="28476" y="27880"/>
                  <a:pt x="28413" y="27880"/>
                  <a:pt x="28413" y="27940"/>
                </a:cubicBezTo>
                <a:cubicBezTo>
                  <a:pt x="28444" y="27940"/>
                  <a:pt x="28444" y="27940"/>
                  <a:pt x="28476" y="28000"/>
                </a:cubicBezTo>
                <a:cubicBezTo>
                  <a:pt x="28507" y="28000"/>
                  <a:pt x="28538" y="28059"/>
                  <a:pt x="28538" y="28059"/>
                </a:cubicBezTo>
                <a:cubicBezTo>
                  <a:pt x="28569" y="28059"/>
                  <a:pt x="28569" y="28059"/>
                  <a:pt x="28601" y="28059"/>
                </a:cubicBezTo>
                <a:cubicBezTo>
                  <a:pt x="28601" y="28059"/>
                  <a:pt x="28601" y="28059"/>
                  <a:pt x="28632" y="28059"/>
                </a:cubicBezTo>
                <a:cubicBezTo>
                  <a:pt x="28632" y="28000"/>
                  <a:pt x="28632" y="28000"/>
                  <a:pt x="28632" y="28000"/>
                </a:cubicBezTo>
                <a:cubicBezTo>
                  <a:pt x="28601" y="28000"/>
                  <a:pt x="28601" y="28000"/>
                  <a:pt x="28569" y="28000"/>
                </a:cubicBezTo>
                <a:close/>
                <a:moveTo>
                  <a:pt x="26788" y="34626"/>
                </a:moveTo>
                <a:cubicBezTo>
                  <a:pt x="26756" y="34626"/>
                  <a:pt x="26756" y="34686"/>
                  <a:pt x="26756" y="34686"/>
                </a:cubicBezTo>
                <a:cubicBezTo>
                  <a:pt x="26756" y="34746"/>
                  <a:pt x="26756" y="34746"/>
                  <a:pt x="26756" y="34746"/>
                </a:cubicBezTo>
                <a:cubicBezTo>
                  <a:pt x="26756" y="34805"/>
                  <a:pt x="26725" y="34805"/>
                  <a:pt x="26725" y="34805"/>
                </a:cubicBezTo>
                <a:cubicBezTo>
                  <a:pt x="26725" y="34865"/>
                  <a:pt x="26756" y="34865"/>
                  <a:pt x="26756" y="34865"/>
                </a:cubicBezTo>
                <a:cubicBezTo>
                  <a:pt x="26756" y="34805"/>
                  <a:pt x="26756" y="34805"/>
                  <a:pt x="26788" y="34805"/>
                </a:cubicBezTo>
                <a:cubicBezTo>
                  <a:pt x="26788" y="34746"/>
                  <a:pt x="26788" y="34746"/>
                  <a:pt x="26788" y="34746"/>
                </a:cubicBezTo>
                <a:cubicBezTo>
                  <a:pt x="26819" y="34686"/>
                  <a:pt x="26819" y="34686"/>
                  <a:pt x="26819" y="34686"/>
                </a:cubicBezTo>
                <a:cubicBezTo>
                  <a:pt x="26819" y="34626"/>
                  <a:pt x="26819" y="34567"/>
                  <a:pt x="26850" y="34507"/>
                </a:cubicBezTo>
                <a:cubicBezTo>
                  <a:pt x="26850" y="34507"/>
                  <a:pt x="26850" y="34507"/>
                  <a:pt x="26850" y="34507"/>
                </a:cubicBezTo>
                <a:cubicBezTo>
                  <a:pt x="26882" y="34447"/>
                  <a:pt x="26882" y="34447"/>
                  <a:pt x="26882" y="34447"/>
                </a:cubicBezTo>
                <a:cubicBezTo>
                  <a:pt x="26882" y="34388"/>
                  <a:pt x="26913" y="34328"/>
                  <a:pt x="26882" y="34268"/>
                </a:cubicBezTo>
                <a:cubicBezTo>
                  <a:pt x="26882" y="34268"/>
                  <a:pt x="26850" y="34268"/>
                  <a:pt x="26819" y="34268"/>
                </a:cubicBezTo>
                <a:cubicBezTo>
                  <a:pt x="26819" y="34268"/>
                  <a:pt x="26819" y="34208"/>
                  <a:pt x="26819" y="34208"/>
                </a:cubicBezTo>
                <a:cubicBezTo>
                  <a:pt x="26788" y="34208"/>
                  <a:pt x="26788" y="34208"/>
                  <a:pt x="26788" y="34149"/>
                </a:cubicBezTo>
                <a:cubicBezTo>
                  <a:pt x="26788" y="34149"/>
                  <a:pt x="26788" y="34089"/>
                  <a:pt x="26756" y="34089"/>
                </a:cubicBezTo>
                <a:cubicBezTo>
                  <a:pt x="26725" y="34089"/>
                  <a:pt x="26725" y="34328"/>
                  <a:pt x="26725" y="34328"/>
                </a:cubicBezTo>
                <a:cubicBezTo>
                  <a:pt x="26725" y="34328"/>
                  <a:pt x="26725" y="34388"/>
                  <a:pt x="26725" y="34388"/>
                </a:cubicBezTo>
                <a:cubicBezTo>
                  <a:pt x="26725" y="34388"/>
                  <a:pt x="26725" y="34447"/>
                  <a:pt x="26725" y="34447"/>
                </a:cubicBezTo>
                <a:cubicBezTo>
                  <a:pt x="26725" y="34447"/>
                  <a:pt x="26694" y="34507"/>
                  <a:pt x="26694" y="34507"/>
                </a:cubicBezTo>
                <a:cubicBezTo>
                  <a:pt x="26694" y="34507"/>
                  <a:pt x="26694" y="34507"/>
                  <a:pt x="26663" y="34507"/>
                </a:cubicBezTo>
                <a:cubicBezTo>
                  <a:pt x="26663" y="34507"/>
                  <a:pt x="26663" y="34507"/>
                  <a:pt x="26663" y="34507"/>
                </a:cubicBezTo>
                <a:cubicBezTo>
                  <a:pt x="26694" y="34447"/>
                  <a:pt x="26694" y="34328"/>
                  <a:pt x="26694" y="34268"/>
                </a:cubicBezTo>
                <a:cubicBezTo>
                  <a:pt x="26694" y="34268"/>
                  <a:pt x="26725" y="34149"/>
                  <a:pt x="26694" y="34149"/>
                </a:cubicBezTo>
                <a:cubicBezTo>
                  <a:pt x="26694" y="34149"/>
                  <a:pt x="26694" y="34149"/>
                  <a:pt x="26663" y="34149"/>
                </a:cubicBezTo>
                <a:cubicBezTo>
                  <a:pt x="26663" y="34208"/>
                  <a:pt x="26663" y="34268"/>
                  <a:pt x="26663" y="34328"/>
                </a:cubicBezTo>
                <a:cubicBezTo>
                  <a:pt x="26663" y="34388"/>
                  <a:pt x="26663" y="34388"/>
                  <a:pt x="26663" y="34447"/>
                </a:cubicBezTo>
                <a:cubicBezTo>
                  <a:pt x="26631" y="34507"/>
                  <a:pt x="26600" y="34507"/>
                  <a:pt x="26600" y="34507"/>
                </a:cubicBezTo>
                <a:cubicBezTo>
                  <a:pt x="26569" y="34567"/>
                  <a:pt x="26569" y="34626"/>
                  <a:pt x="26538" y="34626"/>
                </a:cubicBezTo>
                <a:cubicBezTo>
                  <a:pt x="26538" y="34686"/>
                  <a:pt x="26506" y="34686"/>
                  <a:pt x="26506" y="34746"/>
                </a:cubicBezTo>
                <a:cubicBezTo>
                  <a:pt x="26506" y="34746"/>
                  <a:pt x="26506" y="34805"/>
                  <a:pt x="26506" y="34805"/>
                </a:cubicBezTo>
                <a:cubicBezTo>
                  <a:pt x="26506" y="34805"/>
                  <a:pt x="26506" y="34865"/>
                  <a:pt x="26538" y="34865"/>
                </a:cubicBezTo>
                <a:cubicBezTo>
                  <a:pt x="26538" y="34925"/>
                  <a:pt x="26538" y="34865"/>
                  <a:pt x="26569" y="34805"/>
                </a:cubicBezTo>
                <a:cubicBezTo>
                  <a:pt x="26569" y="34746"/>
                  <a:pt x="26569" y="34746"/>
                  <a:pt x="26600" y="34686"/>
                </a:cubicBezTo>
                <a:cubicBezTo>
                  <a:pt x="26600" y="34686"/>
                  <a:pt x="26631" y="34626"/>
                  <a:pt x="26631" y="34626"/>
                </a:cubicBezTo>
                <a:cubicBezTo>
                  <a:pt x="26631" y="34626"/>
                  <a:pt x="26663" y="34567"/>
                  <a:pt x="26663" y="34567"/>
                </a:cubicBezTo>
                <a:cubicBezTo>
                  <a:pt x="26694" y="34626"/>
                  <a:pt x="26631" y="34686"/>
                  <a:pt x="26631" y="34746"/>
                </a:cubicBezTo>
                <a:cubicBezTo>
                  <a:pt x="26600" y="34746"/>
                  <a:pt x="26600" y="34805"/>
                  <a:pt x="26600" y="34805"/>
                </a:cubicBezTo>
                <a:cubicBezTo>
                  <a:pt x="26569" y="34865"/>
                  <a:pt x="26569" y="34865"/>
                  <a:pt x="26569" y="34925"/>
                </a:cubicBezTo>
                <a:cubicBezTo>
                  <a:pt x="26600" y="34925"/>
                  <a:pt x="26631" y="34865"/>
                  <a:pt x="26631" y="34805"/>
                </a:cubicBezTo>
                <a:cubicBezTo>
                  <a:pt x="26663" y="34805"/>
                  <a:pt x="26694" y="34805"/>
                  <a:pt x="26694" y="34746"/>
                </a:cubicBezTo>
                <a:cubicBezTo>
                  <a:pt x="26725" y="34746"/>
                  <a:pt x="26725" y="34686"/>
                  <a:pt x="26756" y="34626"/>
                </a:cubicBezTo>
                <a:cubicBezTo>
                  <a:pt x="26756" y="34626"/>
                  <a:pt x="26756" y="34626"/>
                  <a:pt x="26756" y="34567"/>
                </a:cubicBezTo>
                <a:cubicBezTo>
                  <a:pt x="26756" y="34567"/>
                  <a:pt x="26756" y="34567"/>
                  <a:pt x="26788" y="34507"/>
                </a:cubicBezTo>
                <a:cubicBezTo>
                  <a:pt x="26788" y="34507"/>
                  <a:pt x="26819" y="34507"/>
                  <a:pt x="26819" y="34567"/>
                </a:cubicBezTo>
                <a:cubicBezTo>
                  <a:pt x="26788" y="34567"/>
                  <a:pt x="26788" y="34626"/>
                  <a:pt x="26788" y="34626"/>
                </a:cubicBezTo>
                <a:close/>
                <a:moveTo>
                  <a:pt x="27538" y="26865"/>
                </a:moveTo>
                <a:cubicBezTo>
                  <a:pt x="27507" y="26865"/>
                  <a:pt x="27475" y="26865"/>
                  <a:pt x="27444" y="26865"/>
                </a:cubicBezTo>
                <a:cubicBezTo>
                  <a:pt x="27444" y="26865"/>
                  <a:pt x="27444" y="26865"/>
                  <a:pt x="27444" y="26925"/>
                </a:cubicBezTo>
                <a:cubicBezTo>
                  <a:pt x="27413" y="26925"/>
                  <a:pt x="27413" y="26985"/>
                  <a:pt x="27413" y="26985"/>
                </a:cubicBezTo>
                <a:cubicBezTo>
                  <a:pt x="27413" y="27044"/>
                  <a:pt x="27444" y="27044"/>
                  <a:pt x="27475" y="27044"/>
                </a:cubicBezTo>
                <a:cubicBezTo>
                  <a:pt x="27475" y="27044"/>
                  <a:pt x="27507" y="27104"/>
                  <a:pt x="27538" y="27164"/>
                </a:cubicBezTo>
                <a:cubicBezTo>
                  <a:pt x="27538" y="27164"/>
                  <a:pt x="27569" y="27164"/>
                  <a:pt x="27569" y="27164"/>
                </a:cubicBezTo>
                <a:cubicBezTo>
                  <a:pt x="27569" y="27164"/>
                  <a:pt x="27600" y="27223"/>
                  <a:pt x="27600" y="27223"/>
                </a:cubicBezTo>
                <a:cubicBezTo>
                  <a:pt x="27632" y="27223"/>
                  <a:pt x="27663" y="27223"/>
                  <a:pt x="27663" y="27223"/>
                </a:cubicBezTo>
                <a:cubicBezTo>
                  <a:pt x="27694" y="27223"/>
                  <a:pt x="27694" y="27164"/>
                  <a:pt x="27694" y="27164"/>
                </a:cubicBezTo>
                <a:cubicBezTo>
                  <a:pt x="27725" y="27164"/>
                  <a:pt x="27725" y="27164"/>
                  <a:pt x="27725" y="27104"/>
                </a:cubicBezTo>
                <a:cubicBezTo>
                  <a:pt x="27725" y="27044"/>
                  <a:pt x="27663" y="27104"/>
                  <a:pt x="27663" y="27044"/>
                </a:cubicBezTo>
                <a:cubicBezTo>
                  <a:pt x="27600" y="27044"/>
                  <a:pt x="27569" y="26925"/>
                  <a:pt x="27538" y="26865"/>
                </a:cubicBezTo>
                <a:close/>
                <a:moveTo>
                  <a:pt x="22255" y="3402"/>
                </a:moveTo>
                <a:cubicBezTo>
                  <a:pt x="22318" y="3402"/>
                  <a:pt x="22380" y="3402"/>
                  <a:pt x="22412" y="3462"/>
                </a:cubicBezTo>
                <a:cubicBezTo>
                  <a:pt x="22443" y="3462"/>
                  <a:pt x="22443" y="3462"/>
                  <a:pt x="22474" y="3522"/>
                </a:cubicBezTo>
                <a:cubicBezTo>
                  <a:pt x="22474" y="3522"/>
                  <a:pt x="22474" y="3522"/>
                  <a:pt x="22505" y="3522"/>
                </a:cubicBezTo>
                <a:cubicBezTo>
                  <a:pt x="22537" y="3522"/>
                  <a:pt x="22537" y="3522"/>
                  <a:pt x="22568" y="3462"/>
                </a:cubicBezTo>
                <a:cubicBezTo>
                  <a:pt x="22568" y="3402"/>
                  <a:pt x="22599" y="3343"/>
                  <a:pt x="22630" y="3343"/>
                </a:cubicBezTo>
                <a:cubicBezTo>
                  <a:pt x="22630" y="3343"/>
                  <a:pt x="22662" y="3343"/>
                  <a:pt x="22662" y="3343"/>
                </a:cubicBezTo>
                <a:cubicBezTo>
                  <a:pt x="22662" y="3343"/>
                  <a:pt x="22693" y="3343"/>
                  <a:pt x="22693" y="3283"/>
                </a:cubicBezTo>
                <a:cubicBezTo>
                  <a:pt x="22693" y="3283"/>
                  <a:pt x="22693" y="3283"/>
                  <a:pt x="22724" y="3283"/>
                </a:cubicBezTo>
                <a:cubicBezTo>
                  <a:pt x="22724" y="3283"/>
                  <a:pt x="22755" y="3343"/>
                  <a:pt x="22787" y="3283"/>
                </a:cubicBezTo>
                <a:cubicBezTo>
                  <a:pt x="22787" y="3283"/>
                  <a:pt x="22818" y="3283"/>
                  <a:pt x="22818" y="3283"/>
                </a:cubicBezTo>
                <a:cubicBezTo>
                  <a:pt x="22849" y="3283"/>
                  <a:pt x="22880" y="3283"/>
                  <a:pt x="22880" y="3343"/>
                </a:cubicBezTo>
                <a:cubicBezTo>
                  <a:pt x="22912" y="3343"/>
                  <a:pt x="22943" y="3343"/>
                  <a:pt x="22974" y="3343"/>
                </a:cubicBezTo>
                <a:cubicBezTo>
                  <a:pt x="22974" y="3343"/>
                  <a:pt x="23005" y="3343"/>
                  <a:pt x="23037" y="3402"/>
                </a:cubicBezTo>
                <a:cubicBezTo>
                  <a:pt x="23005" y="3402"/>
                  <a:pt x="22974" y="3402"/>
                  <a:pt x="22974" y="3402"/>
                </a:cubicBezTo>
                <a:cubicBezTo>
                  <a:pt x="22943" y="3402"/>
                  <a:pt x="22912" y="3462"/>
                  <a:pt x="22912" y="3462"/>
                </a:cubicBezTo>
                <a:cubicBezTo>
                  <a:pt x="22849" y="3462"/>
                  <a:pt x="22818" y="3522"/>
                  <a:pt x="22787" y="3522"/>
                </a:cubicBezTo>
                <a:cubicBezTo>
                  <a:pt x="22755" y="3522"/>
                  <a:pt x="22630" y="3582"/>
                  <a:pt x="22630" y="3641"/>
                </a:cubicBezTo>
                <a:cubicBezTo>
                  <a:pt x="22662" y="3701"/>
                  <a:pt x="22662" y="3701"/>
                  <a:pt x="22693" y="3701"/>
                </a:cubicBezTo>
                <a:cubicBezTo>
                  <a:pt x="22724" y="3761"/>
                  <a:pt x="22724" y="3761"/>
                  <a:pt x="22755" y="3761"/>
                </a:cubicBezTo>
                <a:cubicBezTo>
                  <a:pt x="22818" y="3761"/>
                  <a:pt x="22880" y="3701"/>
                  <a:pt x="22943" y="3701"/>
                </a:cubicBezTo>
                <a:cubicBezTo>
                  <a:pt x="22974" y="3701"/>
                  <a:pt x="23005" y="3701"/>
                  <a:pt x="23037" y="3641"/>
                </a:cubicBezTo>
                <a:cubicBezTo>
                  <a:pt x="23068" y="3641"/>
                  <a:pt x="23099" y="3641"/>
                  <a:pt x="23131" y="3582"/>
                </a:cubicBezTo>
                <a:cubicBezTo>
                  <a:pt x="23193" y="3582"/>
                  <a:pt x="23256" y="3462"/>
                  <a:pt x="23318" y="3462"/>
                </a:cubicBezTo>
                <a:cubicBezTo>
                  <a:pt x="23381" y="3462"/>
                  <a:pt x="23443" y="3462"/>
                  <a:pt x="23506" y="3462"/>
                </a:cubicBezTo>
                <a:cubicBezTo>
                  <a:pt x="23568" y="3462"/>
                  <a:pt x="23631" y="3462"/>
                  <a:pt x="23693" y="3462"/>
                </a:cubicBezTo>
                <a:cubicBezTo>
                  <a:pt x="23756" y="3522"/>
                  <a:pt x="23818" y="3522"/>
                  <a:pt x="23849" y="3582"/>
                </a:cubicBezTo>
                <a:cubicBezTo>
                  <a:pt x="23818" y="3582"/>
                  <a:pt x="23818" y="3522"/>
                  <a:pt x="23787" y="3522"/>
                </a:cubicBezTo>
                <a:cubicBezTo>
                  <a:pt x="23756" y="3522"/>
                  <a:pt x="23756" y="3522"/>
                  <a:pt x="23724" y="3522"/>
                </a:cubicBezTo>
                <a:cubicBezTo>
                  <a:pt x="23662" y="3522"/>
                  <a:pt x="23599" y="3522"/>
                  <a:pt x="23537" y="3522"/>
                </a:cubicBezTo>
                <a:cubicBezTo>
                  <a:pt x="23506" y="3522"/>
                  <a:pt x="23474" y="3522"/>
                  <a:pt x="23443" y="3522"/>
                </a:cubicBezTo>
                <a:cubicBezTo>
                  <a:pt x="23412" y="3522"/>
                  <a:pt x="23381" y="3522"/>
                  <a:pt x="23349" y="3582"/>
                </a:cubicBezTo>
                <a:cubicBezTo>
                  <a:pt x="23318" y="3582"/>
                  <a:pt x="23287" y="3641"/>
                  <a:pt x="23256" y="3701"/>
                </a:cubicBezTo>
                <a:cubicBezTo>
                  <a:pt x="23224" y="3701"/>
                  <a:pt x="23162" y="3701"/>
                  <a:pt x="23131" y="3701"/>
                </a:cubicBezTo>
                <a:cubicBezTo>
                  <a:pt x="23099" y="3761"/>
                  <a:pt x="23068" y="3761"/>
                  <a:pt x="23037" y="3820"/>
                </a:cubicBezTo>
                <a:cubicBezTo>
                  <a:pt x="23005" y="3820"/>
                  <a:pt x="22974" y="3820"/>
                  <a:pt x="22974" y="3820"/>
                </a:cubicBezTo>
                <a:cubicBezTo>
                  <a:pt x="22943" y="3880"/>
                  <a:pt x="23005" y="3880"/>
                  <a:pt x="23037" y="3880"/>
                </a:cubicBezTo>
                <a:cubicBezTo>
                  <a:pt x="23068" y="3880"/>
                  <a:pt x="23099" y="3940"/>
                  <a:pt x="23099" y="3940"/>
                </a:cubicBezTo>
                <a:cubicBezTo>
                  <a:pt x="23131" y="3940"/>
                  <a:pt x="23162" y="4000"/>
                  <a:pt x="23193" y="4000"/>
                </a:cubicBezTo>
                <a:cubicBezTo>
                  <a:pt x="23193" y="4000"/>
                  <a:pt x="23256" y="3940"/>
                  <a:pt x="23256" y="4000"/>
                </a:cubicBezTo>
                <a:cubicBezTo>
                  <a:pt x="23256" y="4000"/>
                  <a:pt x="23224" y="4000"/>
                  <a:pt x="23224" y="4000"/>
                </a:cubicBezTo>
                <a:cubicBezTo>
                  <a:pt x="23193" y="4059"/>
                  <a:pt x="23193" y="4059"/>
                  <a:pt x="23162" y="4059"/>
                </a:cubicBezTo>
                <a:cubicBezTo>
                  <a:pt x="23131" y="4059"/>
                  <a:pt x="23131" y="4059"/>
                  <a:pt x="23099" y="4059"/>
                </a:cubicBezTo>
                <a:cubicBezTo>
                  <a:pt x="23068" y="4059"/>
                  <a:pt x="23068" y="4059"/>
                  <a:pt x="23037" y="4000"/>
                </a:cubicBezTo>
                <a:cubicBezTo>
                  <a:pt x="23037" y="4000"/>
                  <a:pt x="23037" y="4000"/>
                  <a:pt x="23005" y="4000"/>
                </a:cubicBezTo>
                <a:cubicBezTo>
                  <a:pt x="23005" y="4000"/>
                  <a:pt x="22974" y="4000"/>
                  <a:pt x="22974" y="4000"/>
                </a:cubicBezTo>
                <a:cubicBezTo>
                  <a:pt x="22943" y="4000"/>
                  <a:pt x="22912" y="4000"/>
                  <a:pt x="22912" y="4000"/>
                </a:cubicBezTo>
                <a:cubicBezTo>
                  <a:pt x="22880" y="4059"/>
                  <a:pt x="22849" y="4059"/>
                  <a:pt x="22849" y="4059"/>
                </a:cubicBezTo>
                <a:cubicBezTo>
                  <a:pt x="22818" y="4059"/>
                  <a:pt x="22818" y="4119"/>
                  <a:pt x="22818" y="4179"/>
                </a:cubicBezTo>
                <a:cubicBezTo>
                  <a:pt x="22818" y="4179"/>
                  <a:pt x="22849" y="4179"/>
                  <a:pt x="22880" y="4238"/>
                </a:cubicBezTo>
                <a:cubicBezTo>
                  <a:pt x="22880" y="4238"/>
                  <a:pt x="22912" y="4238"/>
                  <a:pt x="22912" y="4298"/>
                </a:cubicBezTo>
                <a:cubicBezTo>
                  <a:pt x="22943" y="4298"/>
                  <a:pt x="22943" y="4298"/>
                  <a:pt x="22974" y="4298"/>
                </a:cubicBezTo>
                <a:cubicBezTo>
                  <a:pt x="22974" y="4358"/>
                  <a:pt x="23005" y="4358"/>
                  <a:pt x="23037" y="4358"/>
                </a:cubicBezTo>
                <a:cubicBezTo>
                  <a:pt x="23068" y="4358"/>
                  <a:pt x="23099" y="4358"/>
                  <a:pt x="23131" y="4358"/>
                </a:cubicBezTo>
                <a:cubicBezTo>
                  <a:pt x="23131" y="4358"/>
                  <a:pt x="23162" y="4358"/>
                  <a:pt x="23193" y="4358"/>
                </a:cubicBezTo>
                <a:cubicBezTo>
                  <a:pt x="23224" y="4298"/>
                  <a:pt x="23256" y="4298"/>
                  <a:pt x="23287" y="4298"/>
                </a:cubicBezTo>
                <a:cubicBezTo>
                  <a:pt x="23318" y="4298"/>
                  <a:pt x="23349" y="4298"/>
                  <a:pt x="23412" y="4298"/>
                </a:cubicBezTo>
                <a:cubicBezTo>
                  <a:pt x="23474" y="4298"/>
                  <a:pt x="23506" y="4238"/>
                  <a:pt x="23568" y="4238"/>
                </a:cubicBezTo>
                <a:cubicBezTo>
                  <a:pt x="23599" y="4238"/>
                  <a:pt x="23631" y="4238"/>
                  <a:pt x="23662" y="4238"/>
                </a:cubicBezTo>
                <a:cubicBezTo>
                  <a:pt x="23662" y="4238"/>
                  <a:pt x="23693" y="4298"/>
                  <a:pt x="23724" y="4298"/>
                </a:cubicBezTo>
                <a:cubicBezTo>
                  <a:pt x="23756" y="4298"/>
                  <a:pt x="23818" y="4238"/>
                  <a:pt x="23881" y="4238"/>
                </a:cubicBezTo>
                <a:cubicBezTo>
                  <a:pt x="23974" y="4238"/>
                  <a:pt x="24100" y="4238"/>
                  <a:pt x="24193" y="4179"/>
                </a:cubicBezTo>
                <a:cubicBezTo>
                  <a:pt x="24256" y="4119"/>
                  <a:pt x="24287" y="4059"/>
                  <a:pt x="24350" y="4000"/>
                </a:cubicBezTo>
                <a:cubicBezTo>
                  <a:pt x="24381" y="3940"/>
                  <a:pt x="24412" y="3940"/>
                  <a:pt x="24475" y="3940"/>
                </a:cubicBezTo>
                <a:cubicBezTo>
                  <a:pt x="24506" y="3940"/>
                  <a:pt x="24568" y="3940"/>
                  <a:pt x="24631" y="3940"/>
                </a:cubicBezTo>
                <a:cubicBezTo>
                  <a:pt x="24662" y="3940"/>
                  <a:pt x="24693" y="3880"/>
                  <a:pt x="24725" y="3880"/>
                </a:cubicBezTo>
                <a:cubicBezTo>
                  <a:pt x="24756" y="3880"/>
                  <a:pt x="24787" y="3880"/>
                  <a:pt x="24787" y="3940"/>
                </a:cubicBezTo>
                <a:cubicBezTo>
                  <a:pt x="24756" y="4000"/>
                  <a:pt x="24725" y="4000"/>
                  <a:pt x="24693" y="4000"/>
                </a:cubicBezTo>
                <a:cubicBezTo>
                  <a:pt x="24662" y="4000"/>
                  <a:pt x="24631" y="4000"/>
                  <a:pt x="24600" y="4059"/>
                </a:cubicBezTo>
                <a:cubicBezTo>
                  <a:pt x="24568" y="4059"/>
                  <a:pt x="24537" y="4059"/>
                  <a:pt x="24506" y="4059"/>
                </a:cubicBezTo>
                <a:cubicBezTo>
                  <a:pt x="24443" y="4119"/>
                  <a:pt x="24412" y="4179"/>
                  <a:pt x="24381" y="4238"/>
                </a:cubicBezTo>
                <a:cubicBezTo>
                  <a:pt x="24350" y="4238"/>
                  <a:pt x="24350" y="4238"/>
                  <a:pt x="24318" y="4238"/>
                </a:cubicBezTo>
                <a:cubicBezTo>
                  <a:pt x="24287" y="4238"/>
                  <a:pt x="24287" y="4298"/>
                  <a:pt x="24256" y="4298"/>
                </a:cubicBezTo>
                <a:cubicBezTo>
                  <a:pt x="24225" y="4298"/>
                  <a:pt x="24193" y="4358"/>
                  <a:pt x="24162" y="4358"/>
                </a:cubicBezTo>
                <a:cubicBezTo>
                  <a:pt x="24068" y="4417"/>
                  <a:pt x="23974" y="4417"/>
                  <a:pt x="23849" y="4417"/>
                </a:cubicBezTo>
                <a:cubicBezTo>
                  <a:pt x="23818" y="4417"/>
                  <a:pt x="23787" y="4417"/>
                  <a:pt x="23756" y="4417"/>
                </a:cubicBezTo>
                <a:cubicBezTo>
                  <a:pt x="23693" y="4417"/>
                  <a:pt x="23662" y="4358"/>
                  <a:pt x="23631" y="4358"/>
                </a:cubicBezTo>
                <a:cubicBezTo>
                  <a:pt x="23537" y="4358"/>
                  <a:pt x="23443" y="4358"/>
                  <a:pt x="23381" y="4358"/>
                </a:cubicBezTo>
                <a:cubicBezTo>
                  <a:pt x="23349" y="4358"/>
                  <a:pt x="23287" y="4417"/>
                  <a:pt x="23256" y="4417"/>
                </a:cubicBezTo>
                <a:cubicBezTo>
                  <a:pt x="23224" y="4417"/>
                  <a:pt x="23193" y="4417"/>
                  <a:pt x="23162" y="4477"/>
                </a:cubicBezTo>
                <a:cubicBezTo>
                  <a:pt x="23131" y="4477"/>
                  <a:pt x="23099" y="4537"/>
                  <a:pt x="23131" y="4537"/>
                </a:cubicBezTo>
                <a:cubicBezTo>
                  <a:pt x="23162" y="4597"/>
                  <a:pt x="23193" y="4597"/>
                  <a:pt x="23193" y="4597"/>
                </a:cubicBezTo>
                <a:cubicBezTo>
                  <a:pt x="23224" y="4597"/>
                  <a:pt x="23224" y="4597"/>
                  <a:pt x="23256" y="4656"/>
                </a:cubicBezTo>
                <a:cubicBezTo>
                  <a:pt x="23256" y="4656"/>
                  <a:pt x="23256" y="4656"/>
                  <a:pt x="23287" y="4716"/>
                </a:cubicBezTo>
                <a:cubicBezTo>
                  <a:pt x="23318" y="4716"/>
                  <a:pt x="23349" y="4716"/>
                  <a:pt x="23381" y="4716"/>
                </a:cubicBezTo>
                <a:cubicBezTo>
                  <a:pt x="23412" y="4716"/>
                  <a:pt x="23474" y="4776"/>
                  <a:pt x="23506" y="4835"/>
                </a:cubicBezTo>
                <a:cubicBezTo>
                  <a:pt x="23537" y="4835"/>
                  <a:pt x="23568" y="4835"/>
                  <a:pt x="23599" y="4895"/>
                </a:cubicBezTo>
                <a:cubicBezTo>
                  <a:pt x="23631" y="4895"/>
                  <a:pt x="23662" y="4895"/>
                  <a:pt x="23693" y="4955"/>
                </a:cubicBezTo>
                <a:cubicBezTo>
                  <a:pt x="23724" y="4955"/>
                  <a:pt x="23756" y="4955"/>
                  <a:pt x="23787" y="4955"/>
                </a:cubicBezTo>
                <a:cubicBezTo>
                  <a:pt x="23818" y="4955"/>
                  <a:pt x="23849" y="5014"/>
                  <a:pt x="23881" y="5014"/>
                </a:cubicBezTo>
                <a:cubicBezTo>
                  <a:pt x="23912" y="4955"/>
                  <a:pt x="23912" y="4955"/>
                  <a:pt x="23943" y="4895"/>
                </a:cubicBezTo>
                <a:cubicBezTo>
                  <a:pt x="23974" y="4835"/>
                  <a:pt x="24006" y="4776"/>
                  <a:pt x="24006" y="4776"/>
                </a:cubicBezTo>
                <a:cubicBezTo>
                  <a:pt x="24068" y="4716"/>
                  <a:pt x="24131" y="4656"/>
                  <a:pt x="24162" y="4597"/>
                </a:cubicBezTo>
                <a:cubicBezTo>
                  <a:pt x="24193" y="4537"/>
                  <a:pt x="24256" y="4477"/>
                  <a:pt x="24318" y="4417"/>
                </a:cubicBezTo>
                <a:cubicBezTo>
                  <a:pt x="24381" y="4358"/>
                  <a:pt x="24412" y="4358"/>
                  <a:pt x="24475" y="4358"/>
                </a:cubicBezTo>
                <a:cubicBezTo>
                  <a:pt x="24475" y="4298"/>
                  <a:pt x="24506" y="4358"/>
                  <a:pt x="24506" y="4358"/>
                </a:cubicBezTo>
                <a:cubicBezTo>
                  <a:pt x="24537" y="4298"/>
                  <a:pt x="24537" y="4298"/>
                  <a:pt x="24568" y="4298"/>
                </a:cubicBezTo>
                <a:cubicBezTo>
                  <a:pt x="24568" y="4298"/>
                  <a:pt x="24600" y="4298"/>
                  <a:pt x="24631" y="4298"/>
                </a:cubicBezTo>
                <a:cubicBezTo>
                  <a:pt x="24662" y="4298"/>
                  <a:pt x="24693" y="4298"/>
                  <a:pt x="24725" y="4298"/>
                </a:cubicBezTo>
                <a:cubicBezTo>
                  <a:pt x="24756" y="4298"/>
                  <a:pt x="24756" y="4238"/>
                  <a:pt x="24787" y="4238"/>
                </a:cubicBezTo>
                <a:cubicBezTo>
                  <a:pt x="24850" y="4238"/>
                  <a:pt x="24912" y="4238"/>
                  <a:pt x="24943" y="4238"/>
                </a:cubicBezTo>
                <a:cubicBezTo>
                  <a:pt x="25069" y="4238"/>
                  <a:pt x="25162" y="4179"/>
                  <a:pt x="25287" y="4179"/>
                </a:cubicBezTo>
                <a:cubicBezTo>
                  <a:pt x="25350" y="4179"/>
                  <a:pt x="25412" y="4119"/>
                  <a:pt x="25444" y="4119"/>
                </a:cubicBezTo>
                <a:cubicBezTo>
                  <a:pt x="25506" y="4119"/>
                  <a:pt x="25569" y="4119"/>
                  <a:pt x="25600" y="4119"/>
                </a:cubicBezTo>
                <a:cubicBezTo>
                  <a:pt x="25569" y="4119"/>
                  <a:pt x="25506" y="4179"/>
                  <a:pt x="25475" y="4179"/>
                </a:cubicBezTo>
                <a:cubicBezTo>
                  <a:pt x="25412" y="4179"/>
                  <a:pt x="25381" y="4179"/>
                  <a:pt x="25319" y="4179"/>
                </a:cubicBezTo>
                <a:cubicBezTo>
                  <a:pt x="25287" y="4179"/>
                  <a:pt x="25225" y="4238"/>
                  <a:pt x="25162" y="4238"/>
                </a:cubicBezTo>
                <a:cubicBezTo>
                  <a:pt x="25131" y="4238"/>
                  <a:pt x="25069" y="4298"/>
                  <a:pt x="25006" y="4298"/>
                </a:cubicBezTo>
                <a:cubicBezTo>
                  <a:pt x="24943" y="4298"/>
                  <a:pt x="24912" y="4298"/>
                  <a:pt x="24850" y="4298"/>
                </a:cubicBezTo>
                <a:cubicBezTo>
                  <a:pt x="24818" y="4298"/>
                  <a:pt x="24787" y="4358"/>
                  <a:pt x="24756" y="4298"/>
                </a:cubicBezTo>
                <a:cubicBezTo>
                  <a:pt x="24725" y="4298"/>
                  <a:pt x="24725" y="4298"/>
                  <a:pt x="24693" y="4358"/>
                </a:cubicBezTo>
                <a:cubicBezTo>
                  <a:pt x="24662" y="4358"/>
                  <a:pt x="24631" y="4358"/>
                  <a:pt x="24600" y="4417"/>
                </a:cubicBezTo>
                <a:cubicBezTo>
                  <a:pt x="24568" y="4417"/>
                  <a:pt x="24537" y="4417"/>
                  <a:pt x="24475" y="4417"/>
                </a:cubicBezTo>
                <a:cubicBezTo>
                  <a:pt x="24443" y="4417"/>
                  <a:pt x="24412" y="4477"/>
                  <a:pt x="24412" y="4537"/>
                </a:cubicBezTo>
                <a:cubicBezTo>
                  <a:pt x="24381" y="4537"/>
                  <a:pt x="24350" y="4597"/>
                  <a:pt x="24318" y="4597"/>
                </a:cubicBezTo>
                <a:cubicBezTo>
                  <a:pt x="24287" y="4656"/>
                  <a:pt x="24287" y="4716"/>
                  <a:pt x="24256" y="4716"/>
                </a:cubicBezTo>
                <a:cubicBezTo>
                  <a:pt x="24225" y="4776"/>
                  <a:pt x="24193" y="4776"/>
                  <a:pt x="24162" y="4835"/>
                </a:cubicBezTo>
                <a:cubicBezTo>
                  <a:pt x="24131" y="4895"/>
                  <a:pt x="24100" y="4895"/>
                  <a:pt x="24100" y="4955"/>
                </a:cubicBezTo>
                <a:cubicBezTo>
                  <a:pt x="24131" y="5014"/>
                  <a:pt x="24131" y="5014"/>
                  <a:pt x="24162" y="5074"/>
                </a:cubicBezTo>
                <a:cubicBezTo>
                  <a:pt x="24225" y="5074"/>
                  <a:pt x="24256" y="5134"/>
                  <a:pt x="24318" y="5134"/>
                </a:cubicBezTo>
                <a:cubicBezTo>
                  <a:pt x="24350" y="5134"/>
                  <a:pt x="24381" y="5134"/>
                  <a:pt x="24412" y="5134"/>
                </a:cubicBezTo>
                <a:cubicBezTo>
                  <a:pt x="24412" y="5074"/>
                  <a:pt x="24443" y="5014"/>
                  <a:pt x="24443" y="5074"/>
                </a:cubicBezTo>
                <a:cubicBezTo>
                  <a:pt x="24443" y="5074"/>
                  <a:pt x="24412" y="5074"/>
                  <a:pt x="24412" y="5074"/>
                </a:cubicBezTo>
                <a:cubicBezTo>
                  <a:pt x="24412" y="5134"/>
                  <a:pt x="24475" y="5134"/>
                  <a:pt x="24506" y="5134"/>
                </a:cubicBezTo>
                <a:cubicBezTo>
                  <a:pt x="24506" y="5134"/>
                  <a:pt x="24537" y="5134"/>
                  <a:pt x="24568" y="5134"/>
                </a:cubicBezTo>
                <a:cubicBezTo>
                  <a:pt x="24631" y="5134"/>
                  <a:pt x="24725" y="5134"/>
                  <a:pt x="24787" y="5134"/>
                </a:cubicBezTo>
                <a:cubicBezTo>
                  <a:pt x="24818" y="5134"/>
                  <a:pt x="24850" y="5134"/>
                  <a:pt x="24881" y="5134"/>
                </a:cubicBezTo>
                <a:cubicBezTo>
                  <a:pt x="24881" y="5134"/>
                  <a:pt x="24912" y="5134"/>
                  <a:pt x="24943" y="5134"/>
                </a:cubicBezTo>
                <a:cubicBezTo>
                  <a:pt x="24943" y="5134"/>
                  <a:pt x="24975" y="5134"/>
                  <a:pt x="24975" y="5134"/>
                </a:cubicBezTo>
                <a:cubicBezTo>
                  <a:pt x="25006" y="5134"/>
                  <a:pt x="25037" y="5134"/>
                  <a:pt x="25069" y="5134"/>
                </a:cubicBezTo>
                <a:cubicBezTo>
                  <a:pt x="25131" y="5074"/>
                  <a:pt x="25162" y="5074"/>
                  <a:pt x="25162" y="4955"/>
                </a:cubicBezTo>
                <a:cubicBezTo>
                  <a:pt x="25162" y="4895"/>
                  <a:pt x="25131" y="4895"/>
                  <a:pt x="25131" y="4895"/>
                </a:cubicBezTo>
                <a:cubicBezTo>
                  <a:pt x="25131" y="4835"/>
                  <a:pt x="25162" y="4776"/>
                  <a:pt x="25194" y="4776"/>
                </a:cubicBezTo>
                <a:cubicBezTo>
                  <a:pt x="25194" y="4776"/>
                  <a:pt x="25225" y="4716"/>
                  <a:pt x="25256" y="4716"/>
                </a:cubicBezTo>
                <a:cubicBezTo>
                  <a:pt x="25287" y="4716"/>
                  <a:pt x="25319" y="4656"/>
                  <a:pt x="25319" y="4656"/>
                </a:cubicBezTo>
                <a:cubicBezTo>
                  <a:pt x="25350" y="4656"/>
                  <a:pt x="25350" y="4656"/>
                  <a:pt x="25350" y="4656"/>
                </a:cubicBezTo>
                <a:cubicBezTo>
                  <a:pt x="25350" y="4716"/>
                  <a:pt x="25319" y="4716"/>
                  <a:pt x="25287" y="4716"/>
                </a:cubicBezTo>
                <a:cubicBezTo>
                  <a:pt x="25287" y="4776"/>
                  <a:pt x="25225" y="4776"/>
                  <a:pt x="25225" y="4835"/>
                </a:cubicBezTo>
                <a:cubicBezTo>
                  <a:pt x="25225" y="4895"/>
                  <a:pt x="25287" y="4835"/>
                  <a:pt x="25287" y="4835"/>
                </a:cubicBezTo>
                <a:cubicBezTo>
                  <a:pt x="25319" y="4835"/>
                  <a:pt x="25350" y="4835"/>
                  <a:pt x="25381" y="4835"/>
                </a:cubicBezTo>
                <a:cubicBezTo>
                  <a:pt x="25444" y="4895"/>
                  <a:pt x="25475" y="4835"/>
                  <a:pt x="25537" y="4776"/>
                </a:cubicBezTo>
                <a:cubicBezTo>
                  <a:pt x="25537" y="4776"/>
                  <a:pt x="25600" y="4776"/>
                  <a:pt x="25600" y="4776"/>
                </a:cubicBezTo>
                <a:cubicBezTo>
                  <a:pt x="25631" y="4716"/>
                  <a:pt x="25662" y="4716"/>
                  <a:pt x="25694" y="4716"/>
                </a:cubicBezTo>
                <a:cubicBezTo>
                  <a:pt x="25725" y="4656"/>
                  <a:pt x="25725" y="4656"/>
                  <a:pt x="25756" y="4656"/>
                </a:cubicBezTo>
                <a:cubicBezTo>
                  <a:pt x="25787" y="4716"/>
                  <a:pt x="25787" y="4716"/>
                  <a:pt x="25787" y="4716"/>
                </a:cubicBezTo>
                <a:cubicBezTo>
                  <a:pt x="25819" y="4656"/>
                  <a:pt x="25819" y="4656"/>
                  <a:pt x="25819" y="4656"/>
                </a:cubicBezTo>
                <a:cubicBezTo>
                  <a:pt x="25881" y="4656"/>
                  <a:pt x="25819" y="4716"/>
                  <a:pt x="25819" y="4776"/>
                </a:cubicBezTo>
                <a:cubicBezTo>
                  <a:pt x="25787" y="4776"/>
                  <a:pt x="25756" y="4776"/>
                  <a:pt x="25756" y="4835"/>
                </a:cubicBezTo>
                <a:cubicBezTo>
                  <a:pt x="25694" y="4835"/>
                  <a:pt x="25600" y="4835"/>
                  <a:pt x="25537" y="4895"/>
                </a:cubicBezTo>
                <a:cubicBezTo>
                  <a:pt x="25506" y="4895"/>
                  <a:pt x="25506" y="4895"/>
                  <a:pt x="25475" y="4895"/>
                </a:cubicBezTo>
                <a:cubicBezTo>
                  <a:pt x="25444" y="4895"/>
                  <a:pt x="25412" y="4955"/>
                  <a:pt x="25381" y="4955"/>
                </a:cubicBezTo>
                <a:cubicBezTo>
                  <a:pt x="25381" y="5014"/>
                  <a:pt x="25381" y="5074"/>
                  <a:pt x="25412" y="5074"/>
                </a:cubicBezTo>
                <a:cubicBezTo>
                  <a:pt x="25412" y="5134"/>
                  <a:pt x="25444" y="5134"/>
                  <a:pt x="25475" y="5134"/>
                </a:cubicBezTo>
                <a:cubicBezTo>
                  <a:pt x="25537" y="5134"/>
                  <a:pt x="25600" y="5134"/>
                  <a:pt x="25662" y="5134"/>
                </a:cubicBezTo>
                <a:cubicBezTo>
                  <a:pt x="25694" y="5074"/>
                  <a:pt x="25694" y="5074"/>
                  <a:pt x="25725" y="5074"/>
                </a:cubicBezTo>
                <a:cubicBezTo>
                  <a:pt x="25756" y="5074"/>
                  <a:pt x="25756" y="5074"/>
                  <a:pt x="25787" y="5074"/>
                </a:cubicBezTo>
                <a:cubicBezTo>
                  <a:pt x="25787" y="5074"/>
                  <a:pt x="25819" y="5014"/>
                  <a:pt x="25850" y="5014"/>
                </a:cubicBezTo>
                <a:cubicBezTo>
                  <a:pt x="25881" y="5014"/>
                  <a:pt x="25912" y="5014"/>
                  <a:pt x="25975" y="5014"/>
                </a:cubicBezTo>
                <a:cubicBezTo>
                  <a:pt x="26038" y="4955"/>
                  <a:pt x="26100" y="4895"/>
                  <a:pt x="26163" y="4895"/>
                </a:cubicBezTo>
                <a:cubicBezTo>
                  <a:pt x="26256" y="4895"/>
                  <a:pt x="26319" y="4835"/>
                  <a:pt x="26381" y="4776"/>
                </a:cubicBezTo>
                <a:cubicBezTo>
                  <a:pt x="26413" y="4776"/>
                  <a:pt x="26444" y="4716"/>
                  <a:pt x="26506" y="4716"/>
                </a:cubicBezTo>
                <a:cubicBezTo>
                  <a:pt x="26538" y="4716"/>
                  <a:pt x="26569" y="4716"/>
                  <a:pt x="26600" y="4716"/>
                </a:cubicBezTo>
                <a:cubicBezTo>
                  <a:pt x="26631" y="4656"/>
                  <a:pt x="26663" y="4656"/>
                  <a:pt x="26694" y="4597"/>
                </a:cubicBezTo>
                <a:cubicBezTo>
                  <a:pt x="26694" y="4537"/>
                  <a:pt x="26694" y="4537"/>
                  <a:pt x="26725" y="4477"/>
                </a:cubicBezTo>
                <a:cubicBezTo>
                  <a:pt x="26725" y="4477"/>
                  <a:pt x="26756" y="4477"/>
                  <a:pt x="26788" y="4477"/>
                </a:cubicBezTo>
                <a:cubicBezTo>
                  <a:pt x="26788" y="4477"/>
                  <a:pt x="26788" y="4417"/>
                  <a:pt x="26788" y="4417"/>
                </a:cubicBezTo>
                <a:cubicBezTo>
                  <a:pt x="26788" y="4358"/>
                  <a:pt x="26756" y="4358"/>
                  <a:pt x="26756" y="4358"/>
                </a:cubicBezTo>
                <a:cubicBezTo>
                  <a:pt x="26725" y="4358"/>
                  <a:pt x="26756" y="4298"/>
                  <a:pt x="26788" y="4298"/>
                </a:cubicBezTo>
                <a:cubicBezTo>
                  <a:pt x="26788" y="4238"/>
                  <a:pt x="26819" y="4238"/>
                  <a:pt x="26819" y="4238"/>
                </a:cubicBezTo>
                <a:cubicBezTo>
                  <a:pt x="26819" y="4238"/>
                  <a:pt x="26788" y="4179"/>
                  <a:pt x="26788" y="4179"/>
                </a:cubicBezTo>
                <a:cubicBezTo>
                  <a:pt x="26788" y="4179"/>
                  <a:pt x="26725" y="4179"/>
                  <a:pt x="26725" y="4119"/>
                </a:cubicBezTo>
                <a:cubicBezTo>
                  <a:pt x="26756" y="4119"/>
                  <a:pt x="26819" y="4119"/>
                  <a:pt x="26850" y="4179"/>
                </a:cubicBezTo>
                <a:cubicBezTo>
                  <a:pt x="26850" y="4238"/>
                  <a:pt x="26882" y="4238"/>
                  <a:pt x="26913" y="4238"/>
                </a:cubicBezTo>
                <a:cubicBezTo>
                  <a:pt x="26944" y="4238"/>
                  <a:pt x="26944" y="4238"/>
                  <a:pt x="26944" y="4179"/>
                </a:cubicBezTo>
                <a:cubicBezTo>
                  <a:pt x="26944" y="4119"/>
                  <a:pt x="26944" y="4059"/>
                  <a:pt x="27007" y="4059"/>
                </a:cubicBezTo>
                <a:cubicBezTo>
                  <a:pt x="27007" y="4059"/>
                  <a:pt x="27038" y="4059"/>
                  <a:pt x="27038" y="4059"/>
                </a:cubicBezTo>
                <a:cubicBezTo>
                  <a:pt x="27038" y="4000"/>
                  <a:pt x="27069" y="4000"/>
                  <a:pt x="27069" y="3940"/>
                </a:cubicBezTo>
                <a:cubicBezTo>
                  <a:pt x="27100" y="3940"/>
                  <a:pt x="27132" y="3880"/>
                  <a:pt x="27163" y="3880"/>
                </a:cubicBezTo>
                <a:cubicBezTo>
                  <a:pt x="27163" y="3880"/>
                  <a:pt x="27194" y="3820"/>
                  <a:pt x="27225" y="3820"/>
                </a:cubicBezTo>
                <a:cubicBezTo>
                  <a:pt x="27257" y="3820"/>
                  <a:pt x="27288" y="3820"/>
                  <a:pt x="27319" y="3820"/>
                </a:cubicBezTo>
                <a:cubicBezTo>
                  <a:pt x="27350" y="3820"/>
                  <a:pt x="27382" y="3761"/>
                  <a:pt x="27413" y="3761"/>
                </a:cubicBezTo>
                <a:cubicBezTo>
                  <a:pt x="27444" y="3701"/>
                  <a:pt x="27507" y="3641"/>
                  <a:pt x="27538" y="3701"/>
                </a:cubicBezTo>
                <a:cubicBezTo>
                  <a:pt x="27538" y="3701"/>
                  <a:pt x="27507" y="3761"/>
                  <a:pt x="27507" y="3761"/>
                </a:cubicBezTo>
                <a:cubicBezTo>
                  <a:pt x="27475" y="3761"/>
                  <a:pt x="27444" y="3820"/>
                  <a:pt x="27413" y="3820"/>
                </a:cubicBezTo>
                <a:cubicBezTo>
                  <a:pt x="27382" y="3820"/>
                  <a:pt x="27350" y="3820"/>
                  <a:pt x="27319" y="3820"/>
                </a:cubicBezTo>
                <a:cubicBezTo>
                  <a:pt x="27319" y="3880"/>
                  <a:pt x="27288" y="3880"/>
                  <a:pt x="27257" y="3880"/>
                </a:cubicBezTo>
                <a:cubicBezTo>
                  <a:pt x="27225" y="3880"/>
                  <a:pt x="27194" y="3880"/>
                  <a:pt x="27163" y="3940"/>
                </a:cubicBezTo>
                <a:cubicBezTo>
                  <a:pt x="27132" y="3940"/>
                  <a:pt x="27163" y="4000"/>
                  <a:pt x="27163" y="4059"/>
                </a:cubicBezTo>
                <a:cubicBezTo>
                  <a:pt x="27132" y="4059"/>
                  <a:pt x="27132" y="4119"/>
                  <a:pt x="27100" y="4119"/>
                </a:cubicBezTo>
                <a:cubicBezTo>
                  <a:pt x="27069" y="4119"/>
                  <a:pt x="27038" y="4119"/>
                  <a:pt x="27007" y="4179"/>
                </a:cubicBezTo>
                <a:cubicBezTo>
                  <a:pt x="27007" y="4238"/>
                  <a:pt x="26975" y="4238"/>
                  <a:pt x="26975" y="4298"/>
                </a:cubicBezTo>
                <a:cubicBezTo>
                  <a:pt x="26944" y="4298"/>
                  <a:pt x="26913" y="4298"/>
                  <a:pt x="26882" y="4358"/>
                </a:cubicBezTo>
                <a:cubicBezTo>
                  <a:pt x="26882" y="4358"/>
                  <a:pt x="26882" y="4417"/>
                  <a:pt x="26882" y="4477"/>
                </a:cubicBezTo>
                <a:cubicBezTo>
                  <a:pt x="26882" y="4537"/>
                  <a:pt x="26882" y="4597"/>
                  <a:pt x="26913" y="4597"/>
                </a:cubicBezTo>
                <a:cubicBezTo>
                  <a:pt x="26944" y="4597"/>
                  <a:pt x="26975" y="4597"/>
                  <a:pt x="27007" y="4597"/>
                </a:cubicBezTo>
                <a:cubicBezTo>
                  <a:pt x="27038" y="4537"/>
                  <a:pt x="27069" y="4537"/>
                  <a:pt x="27100" y="4537"/>
                </a:cubicBezTo>
                <a:cubicBezTo>
                  <a:pt x="27132" y="4537"/>
                  <a:pt x="27163" y="4537"/>
                  <a:pt x="27225" y="4537"/>
                </a:cubicBezTo>
                <a:cubicBezTo>
                  <a:pt x="27257" y="4477"/>
                  <a:pt x="27288" y="4477"/>
                  <a:pt x="27350" y="4537"/>
                </a:cubicBezTo>
                <a:cubicBezTo>
                  <a:pt x="27382" y="4537"/>
                  <a:pt x="27413" y="4537"/>
                  <a:pt x="27444" y="4537"/>
                </a:cubicBezTo>
                <a:cubicBezTo>
                  <a:pt x="27507" y="4537"/>
                  <a:pt x="27538" y="4537"/>
                  <a:pt x="27569" y="4537"/>
                </a:cubicBezTo>
                <a:cubicBezTo>
                  <a:pt x="27600" y="4537"/>
                  <a:pt x="27663" y="4537"/>
                  <a:pt x="27694" y="4537"/>
                </a:cubicBezTo>
                <a:cubicBezTo>
                  <a:pt x="27725" y="4537"/>
                  <a:pt x="27725" y="4597"/>
                  <a:pt x="27757" y="4597"/>
                </a:cubicBezTo>
                <a:cubicBezTo>
                  <a:pt x="27757" y="4597"/>
                  <a:pt x="27725" y="4597"/>
                  <a:pt x="27694" y="4597"/>
                </a:cubicBezTo>
                <a:cubicBezTo>
                  <a:pt x="27600" y="4656"/>
                  <a:pt x="27538" y="4656"/>
                  <a:pt x="27444" y="4656"/>
                </a:cubicBezTo>
                <a:cubicBezTo>
                  <a:pt x="27413" y="4656"/>
                  <a:pt x="27350" y="4656"/>
                  <a:pt x="27319" y="4656"/>
                </a:cubicBezTo>
                <a:cubicBezTo>
                  <a:pt x="27288" y="4656"/>
                  <a:pt x="27288" y="4656"/>
                  <a:pt x="27257" y="4656"/>
                </a:cubicBezTo>
                <a:cubicBezTo>
                  <a:pt x="27225" y="4656"/>
                  <a:pt x="27194" y="4716"/>
                  <a:pt x="27163" y="4716"/>
                </a:cubicBezTo>
                <a:cubicBezTo>
                  <a:pt x="27132" y="4716"/>
                  <a:pt x="27132" y="4716"/>
                  <a:pt x="27100" y="4716"/>
                </a:cubicBezTo>
                <a:cubicBezTo>
                  <a:pt x="27038" y="4716"/>
                  <a:pt x="27007" y="4776"/>
                  <a:pt x="26944" y="4776"/>
                </a:cubicBezTo>
                <a:cubicBezTo>
                  <a:pt x="26882" y="4776"/>
                  <a:pt x="26850" y="4835"/>
                  <a:pt x="26788" y="4835"/>
                </a:cubicBezTo>
                <a:cubicBezTo>
                  <a:pt x="26756" y="4835"/>
                  <a:pt x="26725" y="4895"/>
                  <a:pt x="26694" y="4895"/>
                </a:cubicBezTo>
                <a:cubicBezTo>
                  <a:pt x="26663" y="4895"/>
                  <a:pt x="26631" y="4895"/>
                  <a:pt x="26631" y="4895"/>
                </a:cubicBezTo>
                <a:cubicBezTo>
                  <a:pt x="26600" y="4895"/>
                  <a:pt x="26600" y="4955"/>
                  <a:pt x="26600" y="4955"/>
                </a:cubicBezTo>
                <a:cubicBezTo>
                  <a:pt x="26569" y="4955"/>
                  <a:pt x="26569" y="4955"/>
                  <a:pt x="26538" y="4955"/>
                </a:cubicBezTo>
                <a:cubicBezTo>
                  <a:pt x="26538" y="4955"/>
                  <a:pt x="26538" y="4955"/>
                  <a:pt x="26538" y="4955"/>
                </a:cubicBezTo>
                <a:cubicBezTo>
                  <a:pt x="26506" y="5014"/>
                  <a:pt x="26600" y="5014"/>
                  <a:pt x="26600" y="5014"/>
                </a:cubicBezTo>
                <a:cubicBezTo>
                  <a:pt x="26631" y="5014"/>
                  <a:pt x="26663" y="5014"/>
                  <a:pt x="26694" y="5014"/>
                </a:cubicBezTo>
                <a:cubicBezTo>
                  <a:pt x="26788" y="5014"/>
                  <a:pt x="26850" y="5014"/>
                  <a:pt x="26944" y="5014"/>
                </a:cubicBezTo>
                <a:cubicBezTo>
                  <a:pt x="27007" y="5014"/>
                  <a:pt x="27069" y="5014"/>
                  <a:pt x="27100" y="5014"/>
                </a:cubicBezTo>
                <a:cubicBezTo>
                  <a:pt x="27132" y="5014"/>
                  <a:pt x="27163" y="5014"/>
                  <a:pt x="27163" y="5014"/>
                </a:cubicBezTo>
                <a:cubicBezTo>
                  <a:pt x="27194" y="5074"/>
                  <a:pt x="27163" y="5074"/>
                  <a:pt x="27132" y="5074"/>
                </a:cubicBezTo>
                <a:cubicBezTo>
                  <a:pt x="27132" y="5074"/>
                  <a:pt x="27132" y="5074"/>
                  <a:pt x="27100" y="5074"/>
                </a:cubicBezTo>
                <a:cubicBezTo>
                  <a:pt x="27069" y="5074"/>
                  <a:pt x="27007" y="5074"/>
                  <a:pt x="26975" y="5074"/>
                </a:cubicBezTo>
                <a:cubicBezTo>
                  <a:pt x="26788" y="5074"/>
                  <a:pt x="26631" y="5134"/>
                  <a:pt x="26444" y="5134"/>
                </a:cubicBezTo>
                <a:cubicBezTo>
                  <a:pt x="26413" y="5134"/>
                  <a:pt x="26381" y="5134"/>
                  <a:pt x="26350" y="5194"/>
                </a:cubicBezTo>
                <a:cubicBezTo>
                  <a:pt x="26319" y="5194"/>
                  <a:pt x="26288" y="5194"/>
                  <a:pt x="26225" y="5253"/>
                </a:cubicBezTo>
                <a:cubicBezTo>
                  <a:pt x="26194" y="5253"/>
                  <a:pt x="26194" y="5253"/>
                  <a:pt x="26163" y="5253"/>
                </a:cubicBezTo>
                <a:cubicBezTo>
                  <a:pt x="26131" y="5253"/>
                  <a:pt x="26100" y="5253"/>
                  <a:pt x="26069" y="5253"/>
                </a:cubicBezTo>
                <a:cubicBezTo>
                  <a:pt x="26038" y="5253"/>
                  <a:pt x="26006" y="5313"/>
                  <a:pt x="25944" y="5313"/>
                </a:cubicBezTo>
                <a:cubicBezTo>
                  <a:pt x="25944" y="5313"/>
                  <a:pt x="25912" y="5313"/>
                  <a:pt x="25881" y="5313"/>
                </a:cubicBezTo>
                <a:cubicBezTo>
                  <a:pt x="25850" y="5313"/>
                  <a:pt x="25850" y="5313"/>
                  <a:pt x="25819" y="5313"/>
                </a:cubicBezTo>
                <a:cubicBezTo>
                  <a:pt x="25756" y="5313"/>
                  <a:pt x="25725" y="5313"/>
                  <a:pt x="25662" y="5373"/>
                </a:cubicBezTo>
                <a:cubicBezTo>
                  <a:pt x="25569" y="5373"/>
                  <a:pt x="25506" y="5373"/>
                  <a:pt x="25444" y="5432"/>
                </a:cubicBezTo>
                <a:cubicBezTo>
                  <a:pt x="25412" y="5432"/>
                  <a:pt x="25381" y="5432"/>
                  <a:pt x="25381" y="5432"/>
                </a:cubicBezTo>
                <a:cubicBezTo>
                  <a:pt x="25381" y="5492"/>
                  <a:pt x="25412" y="5552"/>
                  <a:pt x="25444" y="5552"/>
                </a:cubicBezTo>
                <a:cubicBezTo>
                  <a:pt x="25475" y="5611"/>
                  <a:pt x="25506" y="5671"/>
                  <a:pt x="25537" y="5671"/>
                </a:cubicBezTo>
                <a:cubicBezTo>
                  <a:pt x="25569" y="5731"/>
                  <a:pt x="25600" y="5791"/>
                  <a:pt x="25662" y="5850"/>
                </a:cubicBezTo>
                <a:cubicBezTo>
                  <a:pt x="25694" y="5910"/>
                  <a:pt x="25756" y="5970"/>
                  <a:pt x="25787" y="5970"/>
                </a:cubicBezTo>
                <a:cubicBezTo>
                  <a:pt x="25819" y="5970"/>
                  <a:pt x="25850" y="5970"/>
                  <a:pt x="25881" y="5970"/>
                </a:cubicBezTo>
                <a:cubicBezTo>
                  <a:pt x="25881" y="6029"/>
                  <a:pt x="25912" y="5970"/>
                  <a:pt x="25944" y="6029"/>
                </a:cubicBezTo>
                <a:cubicBezTo>
                  <a:pt x="25944" y="6029"/>
                  <a:pt x="25975" y="6029"/>
                  <a:pt x="25975" y="6089"/>
                </a:cubicBezTo>
                <a:cubicBezTo>
                  <a:pt x="25944" y="6089"/>
                  <a:pt x="25944" y="6089"/>
                  <a:pt x="25912" y="6089"/>
                </a:cubicBezTo>
                <a:cubicBezTo>
                  <a:pt x="25912" y="6149"/>
                  <a:pt x="25912" y="6208"/>
                  <a:pt x="25912" y="6208"/>
                </a:cubicBezTo>
                <a:cubicBezTo>
                  <a:pt x="25944" y="6268"/>
                  <a:pt x="25944" y="6268"/>
                  <a:pt x="25944" y="6268"/>
                </a:cubicBezTo>
                <a:cubicBezTo>
                  <a:pt x="25944" y="6328"/>
                  <a:pt x="25944" y="6328"/>
                  <a:pt x="25944" y="6328"/>
                </a:cubicBezTo>
                <a:cubicBezTo>
                  <a:pt x="25975" y="6388"/>
                  <a:pt x="26006" y="6388"/>
                  <a:pt x="26038" y="6388"/>
                </a:cubicBezTo>
                <a:cubicBezTo>
                  <a:pt x="26069" y="6388"/>
                  <a:pt x="26100" y="6447"/>
                  <a:pt x="26131" y="6447"/>
                </a:cubicBezTo>
                <a:cubicBezTo>
                  <a:pt x="26131" y="6447"/>
                  <a:pt x="26163" y="6507"/>
                  <a:pt x="26194" y="6507"/>
                </a:cubicBezTo>
                <a:cubicBezTo>
                  <a:pt x="26225" y="6507"/>
                  <a:pt x="26256" y="6507"/>
                  <a:pt x="26288" y="6447"/>
                </a:cubicBezTo>
                <a:cubicBezTo>
                  <a:pt x="26319" y="6447"/>
                  <a:pt x="26350" y="6447"/>
                  <a:pt x="26381" y="6447"/>
                </a:cubicBezTo>
                <a:cubicBezTo>
                  <a:pt x="26381" y="6447"/>
                  <a:pt x="26413" y="6447"/>
                  <a:pt x="26444" y="6447"/>
                </a:cubicBezTo>
                <a:cubicBezTo>
                  <a:pt x="26475" y="6447"/>
                  <a:pt x="26475" y="6447"/>
                  <a:pt x="26506" y="6447"/>
                </a:cubicBezTo>
                <a:cubicBezTo>
                  <a:pt x="26506" y="6447"/>
                  <a:pt x="26538" y="6447"/>
                  <a:pt x="26538" y="6447"/>
                </a:cubicBezTo>
                <a:cubicBezTo>
                  <a:pt x="26569" y="6447"/>
                  <a:pt x="26506" y="6507"/>
                  <a:pt x="26475" y="6507"/>
                </a:cubicBezTo>
                <a:cubicBezTo>
                  <a:pt x="26475" y="6507"/>
                  <a:pt x="26444" y="6507"/>
                  <a:pt x="26413" y="6507"/>
                </a:cubicBezTo>
                <a:cubicBezTo>
                  <a:pt x="26350" y="6507"/>
                  <a:pt x="26319" y="6567"/>
                  <a:pt x="26256" y="6567"/>
                </a:cubicBezTo>
                <a:cubicBezTo>
                  <a:pt x="26194" y="6626"/>
                  <a:pt x="26131" y="6567"/>
                  <a:pt x="26069" y="6507"/>
                </a:cubicBezTo>
                <a:cubicBezTo>
                  <a:pt x="26069" y="6507"/>
                  <a:pt x="26038" y="6507"/>
                  <a:pt x="26006" y="6507"/>
                </a:cubicBezTo>
                <a:cubicBezTo>
                  <a:pt x="25975" y="6507"/>
                  <a:pt x="25944" y="6507"/>
                  <a:pt x="25912" y="6567"/>
                </a:cubicBezTo>
                <a:cubicBezTo>
                  <a:pt x="25912" y="6567"/>
                  <a:pt x="25881" y="6626"/>
                  <a:pt x="25881" y="6567"/>
                </a:cubicBezTo>
                <a:cubicBezTo>
                  <a:pt x="25881" y="6507"/>
                  <a:pt x="25912" y="6507"/>
                  <a:pt x="25912" y="6447"/>
                </a:cubicBezTo>
                <a:cubicBezTo>
                  <a:pt x="25881" y="6447"/>
                  <a:pt x="25881" y="6447"/>
                  <a:pt x="25881" y="6447"/>
                </a:cubicBezTo>
                <a:cubicBezTo>
                  <a:pt x="25850" y="6447"/>
                  <a:pt x="25819" y="6388"/>
                  <a:pt x="25819" y="6388"/>
                </a:cubicBezTo>
                <a:cubicBezTo>
                  <a:pt x="25756" y="6328"/>
                  <a:pt x="25756" y="6208"/>
                  <a:pt x="25725" y="6149"/>
                </a:cubicBezTo>
                <a:cubicBezTo>
                  <a:pt x="25694" y="6089"/>
                  <a:pt x="25662" y="6089"/>
                  <a:pt x="25631" y="6089"/>
                </a:cubicBezTo>
                <a:cubicBezTo>
                  <a:pt x="25631" y="6089"/>
                  <a:pt x="25600" y="6029"/>
                  <a:pt x="25569" y="6029"/>
                </a:cubicBezTo>
                <a:cubicBezTo>
                  <a:pt x="25537" y="5970"/>
                  <a:pt x="25537" y="5970"/>
                  <a:pt x="25506" y="5910"/>
                </a:cubicBezTo>
                <a:cubicBezTo>
                  <a:pt x="25444" y="5910"/>
                  <a:pt x="25412" y="5850"/>
                  <a:pt x="25350" y="5791"/>
                </a:cubicBezTo>
                <a:cubicBezTo>
                  <a:pt x="25319" y="5791"/>
                  <a:pt x="25287" y="5731"/>
                  <a:pt x="25256" y="5671"/>
                </a:cubicBezTo>
                <a:cubicBezTo>
                  <a:pt x="25225" y="5671"/>
                  <a:pt x="25225" y="5611"/>
                  <a:pt x="25194" y="5611"/>
                </a:cubicBezTo>
                <a:cubicBezTo>
                  <a:pt x="25162" y="5552"/>
                  <a:pt x="25131" y="5552"/>
                  <a:pt x="25100" y="5552"/>
                </a:cubicBezTo>
                <a:cubicBezTo>
                  <a:pt x="25069" y="5552"/>
                  <a:pt x="25069" y="5492"/>
                  <a:pt x="25037" y="5492"/>
                </a:cubicBezTo>
                <a:cubicBezTo>
                  <a:pt x="24975" y="5492"/>
                  <a:pt x="24912" y="5492"/>
                  <a:pt x="24850" y="5492"/>
                </a:cubicBezTo>
                <a:cubicBezTo>
                  <a:pt x="24787" y="5492"/>
                  <a:pt x="24725" y="5552"/>
                  <a:pt x="24662" y="5552"/>
                </a:cubicBezTo>
                <a:cubicBezTo>
                  <a:pt x="24631" y="5552"/>
                  <a:pt x="24600" y="5552"/>
                  <a:pt x="24568" y="5492"/>
                </a:cubicBezTo>
                <a:cubicBezTo>
                  <a:pt x="24537" y="5492"/>
                  <a:pt x="24506" y="5492"/>
                  <a:pt x="24475" y="5432"/>
                </a:cubicBezTo>
                <a:cubicBezTo>
                  <a:pt x="24412" y="5432"/>
                  <a:pt x="24350" y="5432"/>
                  <a:pt x="24287" y="5432"/>
                </a:cubicBezTo>
                <a:cubicBezTo>
                  <a:pt x="24256" y="5432"/>
                  <a:pt x="24225" y="5432"/>
                  <a:pt x="24193" y="5492"/>
                </a:cubicBezTo>
                <a:cubicBezTo>
                  <a:pt x="24193" y="5492"/>
                  <a:pt x="24162" y="5552"/>
                  <a:pt x="24162" y="5611"/>
                </a:cubicBezTo>
                <a:cubicBezTo>
                  <a:pt x="24131" y="5671"/>
                  <a:pt x="24131" y="5791"/>
                  <a:pt x="24162" y="5850"/>
                </a:cubicBezTo>
                <a:cubicBezTo>
                  <a:pt x="24193" y="5910"/>
                  <a:pt x="24256" y="5910"/>
                  <a:pt x="24287" y="5970"/>
                </a:cubicBezTo>
                <a:cubicBezTo>
                  <a:pt x="24350" y="5970"/>
                  <a:pt x="24412" y="5970"/>
                  <a:pt x="24475" y="5970"/>
                </a:cubicBezTo>
                <a:cubicBezTo>
                  <a:pt x="24475" y="5970"/>
                  <a:pt x="24506" y="6029"/>
                  <a:pt x="24506" y="6029"/>
                </a:cubicBezTo>
                <a:cubicBezTo>
                  <a:pt x="24537" y="6089"/>
                  <a:pt x="24568" y="6089"/>
                  <a:pt x="24600" y="6089"/>
                </a:cubicBezTo>
                <a:cubicBezTo>
                  <a:pt x="24600" y="6089"/>
                  <a:pt x="24600" y="6089"/>
                  <a:pt x="24600" y="6089"/>
                </a:cubicBezTo>
                <a:cubicBezTo>
                  <a:pt x="24568" y="6089"/>
                  <a:pt x="24537" y="6089"/>
                  <a:pt x="24537" y="6089"/>
                </a:cubicBezTo>
                <a:cubicBezTo>
                  <a:pt x="24506" y="6089"/>
                  <a:pt x="24506" y="6029"/>
                  <a:pt x="24475" y="6029"/>
                </a:cubicBezTo>
                <a:cubicBezTo>
                  <a:pt x="24443" y="6029"/>
                  <a:pt x="24443" y="6029"/>
                  <a:pt x="24412" y="6029"/>
                </a:cubicBezTo>
                <a:cubicBezTo>
                  <a:pt x="24381" y="6029"/>
                  <a:pt x="24350" y="6029"/>
                  <a:pt x="24287" y="6029"/>
                </a:cubicBezTo>
                <a:cubicBezTo>
                  <a:pt x="24287" y="5970"/>
                  <a:pt x="24256" y="5970"/>
                  <a:pt x="24225" y="6029"/>
                </a:cubicBezTo>
                <a:cubicBezTo>
                  <a:pt x="24225" y="6029"/>
                  <a:pt x="24193" y="6029"/>
                  <a:pt x="24193" y="6029"/>
                </a:cubicBezTo>
                <a:cubicBezTo>
                  <a:pt x="24193" y="6089"/>
                  <a:pt x="24193" y="6089"/>
                  <a:pt x="24193" y="6089"/>
                </a:cubicBezTo>
                <a:cubicBezTo>
                  <a:pt x="24193" y="6149"/>
                  <a:pt x="24193" y="6208"/>
                  <a:pt x="24193" y="6268"/>
                </a:cubicBezTo>
                <a:cubicBezTo>
                  <a:pt x="24193" y="6328"/>
                  <a:pt x="24225" y="6328"/>
                  <a:pt x="24225" y="6328"/>
                </a:cubicBezTo>
                <a:cubicBezTo>
                  <a:pt x="24256" y="6388"/>
                  <a:pt x="24287" y="6388"/>
                  <a:pt x="24318" y="6388"/>
                </a:cubicBezTo>
                <a:cubicBezTo>
                  <a:pt x="24350" y="6388"/>
                  <a:pt x="24350" y="6388"/>
                  <a:pt x="24381" y="6388"/>
                </a:cubicBezTo>
                <a:cubicBezTo>
                  <a:pt x="24412" y="6447"/>
                  <a:pt x="24443" y="6388"/>
                  <a:pt x="24443" y="6388"/>
                </a:cubicBezTo>
                <a:cubicBezTo>
                  <a:pt x="24506" y="6388"/>
                  <a:pt x="24568" y="6447"/>
                  <a:pt x="24600" y="6447"/>
                </a:cubicBezTo>
                <a:cubicBezTo>
                  <a:pt x="24631" y="6507"/>
                  <a:pt x="24662" y="6507"/>
                  <a:pt x="24662" y="6507"/>
                </a:cubicBezTo>
                <a:cubicBezTo>
                  <a:pt x="24693" y="6567"/>
                  <a:pt x="24725" y="6567"/>
                  <a:pt x="24725" y="6626"/>
                </a:cubicBezTo>
                <a:cubicBezTo>
                  <a:pt x="24725" y="6626"/>
                  <a:pt x="24725" y="6686"/>
                  <a:pt x="24756" y="6746"/>
                </a:cubicBezTo>
                <a:cubicBezTo>
                  <a:pt x="24756" y="6746"/>
                  <a:pt x="24787" y="6805"/>
                  <a:pt x="24818" y="6805"/>
                </a:cubicBezTo>
                <a:cubicBezTo>
                  <a:pt x="24850" y="6805"/>
                  <a:pt x="24850" y="6805"/>
                  <a:pt x="24881" y="6865"/>
                </a:cubicBezTo>
                <a:cubicBezTo>
                  <a:pt x="24912" y="6865"/>
                  <a:pt x="24912" y="6925"/>
                  <a:pt x="24912" y="6925"/>
                </a:cubicBezTo>
                <a:cubicBezTo>
                  <a:pt x="24912" y="6985"/>
                  <a:pt x="24943" y="6985"/>
                  <a:pt x="24943" y="7044"/>
                </a:cubicBezTo>
                <a:cubicBezTo>
                  <a:pt x="24943" y="7044"/>
                  <a:pt x="24943" y="7104"/>
                  <a:pt x="24975" y="7164"/>
                </a:cubicBezTo>
                <a:cubicBezTo>
                  <a:pt x="24975" y="7223"/>
                  <a:pt x="25006" y="7223"/>
                  <a:pt x="25037" y="7223"/>
                </a:cubicBezTo>
                <a:cubicBezTo>
                  <a:pt x="25037" y="7164"/>
                  <a:pt x="25069" y="7104"/>
                  <a:pt x="25069" y="7223"/>
                </a:cubicBezTo>
                <a:cubicBezTo>
                  <a:pt x="25069" y="7223"/>
                  <a:pt x="25069" y="7223"/>
                  <a:pt x="25069" y="7223"/>
                </a:cubicBezTo>
                <a:cubicBezTo>
                  <a:pt x="25069" y="7223"/>
                  <a:pt x="25069" y="7223"/>
                  <a:pt x="25069" y="7283"/>
                </a:cubicBezTo>
                <a:cubicBezTo>
                  <a:pt x="25069" y="7283"/>
                  <a:pt x="25069" y="7283"/>
                  <a:pt x="25100" y="7283"/>
                </a:cubicBezTo>
                <a:cubicBezTo>
                  <a:pt x="25131" y="7343"/>
                  <a:pt x="25131" y="7343"/>
                  <a:pt x="25162" y="7343"/>
                </a:cubicBezTo>
                <a:cubicBezTo>
                  <a:pt x="25194" y="7343"/>
                  <a:pt x="25194" y="7402"/>
                  <a:pt x="25225" y="7402"/>
                </a:cubicBezTo>
                <a:cubicBezTo>
                  <a:pt x="25225" y="7402"/>
                  <a:pt x="25256" y="7402"/>
                  <a:pt x="25256" y="7462"/>
                </a:cubicBezTo>
                <a:cubicBezTo>
                  <a:pt x="25256" y="7462"/>
                  <a:pt x="25194" y="7462"/>
                  <a:pt x="25194" y="7462"/>
                </a:cubicBezTo>
                <a:cubicBezTo>
                  <a:pt x="25194" y="7462"/>
                  <a:pt x="25162" y="7462"/>
                  <a:pt x="25162" y="7462"/>
                </a:cubicBezTo>
                <a:cubicBezTo>
                  <a:pt x="25131" y="7462"/>
                  <a:pt x="25100" y="7402"/>
                  <a:pt x="25100" y="7402"/>
                </a:cubicBezTo>
                <a:cubicBezTo>
                  <a:pt x="25069" y="7402"/>
                  <a:pt x="25069" y="7343"/>
                  <a:pt x="25037" y="7343"/>
                </a:cubicBezTo>
                <a:cubicBezTo>
                  <a:pt x="25006" y="7283"/>
                  <a:pt x="24975" y="7283"/>
                  <a:pt x="24943" y="7283"/>
                </a:cubicBezTo>
                <a:cubicBezTo>
                  <a:pt x="24912" y="7283"/>
                  <a:pt x="24881" y="7283"/>
                  <a:pt x="24850" y="7283"/>
                </a:cubicBezTo>
                <a:cubicBezTo>
                  <a:pt x="24850" y="7343"/>
                  <a:pt x="24787" y="7343"/>
                  <a:pt x="24787" y="7343"/>
                </a:cubicBezTo>
                <a:cubicBezTo>
                  <a:pt x="24787" y="7402"/>
                  <a:pt x="24818" y="7402"/>
                  <a:pt x="24850" y="7462"/>
                </a:cubicBezTo>
                <a:cubicBezTo>
                  <a:pt x="24881" y="7462"/>
                  <a:pt x="24943" y="7522"/>
                  <a:pt x="24975" y="7522"/>
                </a:cubicBezTo>
                <a:cubicBezTo>
                  <a:pt x="25037" y="7522"/>
                  <a:pt x="25100" y="7522"/>
                  <a:pt x="25162" y="7582"/>
                </a:cubicBezTo>
                <a:cubicBezTo>
                  <a:pt x="25194" y="7582"/>
                  <a:pt x="25256" y="7582"/>
                  <a:pt x="25319" y="7582"/>
                </a:cubicBezTo>
                <a:cubicBezTo>
                  <a:pt x="25350" y="7582"/>
                  <a:pt x="25381" y="7522"/>
                  <a:pt x="25381" y="7522"/>
                </a:cubicBezTo>
                <a:cubicBezTo>
                  <a:pt x="25412" y="7522"/>
                  <a:pt x="25444" y="7582"/>
                  <a:pt x="25475" y="7582"/>
                </a:cubicBezTo>
                <a:cubicBezTo>
                  <a:pt x="25475" y="7582"/>
                  <a:pt x="25506" y="7582"/>
                  <a:pt x="25537" y="7641"/>
                </a:cubicBezTo>
                <a:cubicBezTo>
                  <a:pt x="25569" y="7641"/>
                  <a:pt x="25600" y="7641"/>
                  <a:pt x="25631" y="7641"/>
                </a:cubicBezTo>
                <a:cubicBezTo>
                  <a:pt x="25631" y="7641"/>
                  <a:pt x="25662" y="7641"/>
                  <a:pt x="25694" y="7641"/>
                </a:cubicBezTo>
                <a:cubicBezTo>
                  <a:pt x="25725" y="7641"/>
                  <a:pt x="25756" y="7582"/>
                  <a:pt x="25787" y="7522"/>
                </a:cubicBezTo>
                <a:cubicBezTo>
                  <a:pt x="25819" y="7462"/>
                  <a:pt x="25819" y="7462"/>
                  <a:pt x="25850" y="7462"/>
                </a:cubicBezTo>
                <a:cubicBezTo>
                  <a:pt x="25881" y="7402"/>
                  <a:pt x="25881" y="7462"/>
                  <a:pt x="25912" y="7402"/>
                </a:cubicBezTo>
                <a:cubicBezTo>
                  <a:pt x="25912" y="7402"/>
                  <a:pt x="25944" y="7402"/>
                  <a:pt x="25944" y="7402"/>
                </a:cubicBezTo>
                <a:cubicBezTo>
                  <a:pt x="25944" y="7402"/>
                  <a:pt x="25944" y="7462"/>
                  <a:pt x="25944" y="7462"/>
                </a:cubicBezTo>
                <a:cubicBezTo>
                  <a:pt x="25912" y="7462"/>
                  <a:pt x="25912" y="7522"/>
                  <a:pt x="25881" y="7522"/>
                </a:cubicBezTo>
                <a:cubicBezTo>
                  <a:pt x="25881" y="7582"/>
                  <a:pt x="25881" y="7641"/>
                  <a:pt x="25850" y="7641"/>
                </a:cubicBezTo>
                <a:cubicBezTo>
                  <a:pt x="25819" y="7701"/>
                  <a:pt x="25819" y="7701"/>
                  <a:pt x="25787" y="7701"/>
                </a:cubicBezTo>
                <a:cubicBezTo>
                  <a:pt x="25756" y="7701"/>
                  <a:pt x="25725" y="7701"/>
                  <a:pt x="25725" y="7701"/>
                </a:cubicBezTo>
                <a:cubicBezTo>
                  <a:pt x="25694" y="7701"/>
                  <a:pt x="25694" y="7701"/>
                  <a:pt x="25662" y="7701"/>
                </a:cubicBezTo>
                <a:cubicBezTo>
                  <a:pt x="25631" y="7761"/>
                  <a:pt x="25600" y="7761"/>
                  <a:pt x="25569" y="7761"/>
                </a:cubicBezTo>
                <a:cubicBezTo>
                  <a:pt x="25569" y="7761"/>
                  <a:pt x="25569" y="7761"/>
                  <a:pt x="25537" y="7701"/>
                </a:cubicBezTo>
                <a:cubicBezTo>
                  <a:pt x="25537" y="7701"/>
                  <a:pt x="25537" y="7701"/>
                  <a:pt x="25506" y="7701"/>
                </a:cubicBezTo>
                <a:cubicBezTo>
                  <a:pt x="25475" y="7701"/>
                  <a:pt x="25444" y="7701"/>
                  <a:pt x="25412" y="7701"/>
                </a:cubicBezTo>
                <a:cubicBezTo>
                  <a:pt x="25412" y="7701"/>
                  <a:pt x="25350" y="7701"/>
                  <a:pt x="25350" y="7761"/>
                </a:cubicBezTo>
                <a:cubicBezTo>
                  <a:pt x="25381" y="7820"/>
                  <a:pt x="25412" y="7820"/>
                  <a:pt x="25412" y="7820"/>
                </a:cubicBezTo>
                <a:cubicBezTo>
                  <a:pt x="25444" y="7820"/>
                  <a:pt x="25475" y="7880"/>
                  <a:pt x="25475" y="7880"/>
                </a:cubicBezTo>
                <a:cubicBezTo>
                  <a:pt x="25506" y="7880"/>
                  <a:pt x="25537" y="7880"/>
                  <a:pt x="25569" y="7880"/>
                </a:cubicBezTo>
                <a:cubicBezTo>
                  <a:pt x="25600" y="7880"/>
                  <a:pt x="25600" y="7940"/>
                  <a:pt x="25600" y="8000"/>
                </a:cubicBezTo>
                <a:cubicBezTo>
                  <a:pt x="25631" y="8059"/>
                  <a:pt x="25662" y="8059"/>
                  <a:pt x="25662" y="8059"/>
                </a:cubicBezTo>
                <a:cubicBezTo>
                  <a:pt x="25694" y="8119"/>
                  <a:pt x="25631" y="8119"/>
                  <a:pt x="25631" y="8119"/>
                </a:cubicBezTo>
                <a:cubicBezTo>
                  <a:pt x="25600" y="8059"/>
                  <a:pt x="25569" y="8059"/>
                  <a:pt x="25569" y="8000"/>
                </a:cubicBezTo>
                <a:cubicBezTo>
                  <a:pt x="25537" y="8000"/>
                  <a:pt x="25506" y="7940"/>
                  <a:pt x="25506" y="7940"/>
                </a:cubicBezTo>
                <a:cubicBezTo>
                  <a:pt x="25475" y="7940"/>
                  <a:pt x="25444" y="7940"/>
                  <a:pt x="25412" y="7940"/>
                </a:cubicBezTo>
                <a:cubicBezTo>
                  <a:pt x="25381" y="7880"/>
                  <a:pt x="25319" y="7820"/>
                  <a:pt x="25256" y="7820"/>
                </a:cubicBezTo>
                <a:cubicBezTo>
                  <a:pt x="25225" y="7761"/>
                  <a:pt x="25162" y="7701"/>
                  <a:pt x="25100" y="7701"/>
                </a:cubicBezTo>
                <a:cubicBezTo>
                  <a:pt x="25037" y="7701"/>
                  <a:pt x="24975" y="7701"/>
                  <a:pt x="24912" y="7701"/>
                </a:cubicBezTo>
                <a:cubicBezTo>
                  <a:pt x="24850" y="7701"/>
                  <a:pt x="24818" y="7641"/>
                  <a:pt x="24756" y="7641"/>
                </a:cubicBezTo>
                <a:cubicBezTo>
                  <a:pt x="24725" y="7641"/>
                  <a:pt x="24693" y="7582"/>
                  <a:pt x="24662" y="7582"/>
                </a:cubicBezTo>
                <a:cubicBezTo>
                  <a:pt x="24662" y="7582"/>
                  <a:pt x="24631" y="7582"/>
                  <a:pt x="24600" y="7641"/>
                </a:cubicBezTo>
                <a:cubicBezTo>
                  <a:pt x="24600" y="7641"/>
                  <a:pt x="24568" y="7641"/>
                  <a:pt x="24568" y="7641"/>
                </a:cubicBezTo>
                <a:cubicBezTo>
                  <a:pt x="24537" y="7701"/>
                  <a:pt x="24506" y="7701"/>
                  <a:pt x="24475" y="7701"/>
                </a:cubicBezTo>
                <a:cubicBezTo>
                  <a:pt x="24412" y="7761"/>
                  <a:pt x="24350" y="7761"/>
                  <a:pt x="24287" y="7761"/>
                </a:cubicBezTo>
                <a:cubicBezTo>
                  <a:pt x="24225" y="7761"/>
                  <a:pt x="24131" y="7761"/>
                  <a:pt x="24100" y="7820"/>
                </a:cubicBezTo>
                <a:cubicBezTo>
                  <a:pt x="24068" y="7880"/>
                  <a:pt x="24037" y="7880"/>
                  <a:pt x="24006" y="7940"/>
                </a:cubicBezTo>
                <a:cubicBezTo>
                  <a:pt x="24006" y="8000"/>
                  <a:pt x="24006" y="8059"/>
                  <a:pt x="23974" y="8059"/>
                </a:cubicBezTo>
                <a:cubicBezTo>
                  <a:pt x="23974" y="8119"/>
                  <a:pt x="23943" y="8119"/>
                  <a:pt x="23912" y="8179"/>
                </a:cubicBezTo>
                <a:cubicBezTo>
                  <a:pt x="23881" y="8179"/>
                  <a:pt x="23849" y="8238"/>
                  <a:pt x="23849" y="8238"/>
                </a:cubicBezTo>
                <a:cubicBezTo>
                  <a:pt x="23818" y="8298"/>
                  <a:pt x="23787" y="8477"/>
                  <a:pt x="23818" y="8537"/>
                </a:cubicBezTo>
                <a:cubicBezTo>
                  <a:pt x="23818" y="8597"/>
                  <a:pt x="23849" y="8597"/>
                  <a:pt x="23849" y="8656"/>
                </a:cubicBezTo>
                <a:cubicBezTo>
                  <a:pt x="23881" y="8656"/>
                  <a:pt x="23912" y="8656"/>
                  <a:pt x="23881" y="8716"/>
                </a:cubicBezTo>
                <a:cubicBezTo>
                  <a:pt x="23849" y="8716"/>
                  <a:pt x="23818" y="8716"/>
                  <a:pt x="23818" y="8716"/>
                </a:cubicBezTo>
                <a:cubicBezTo>
                  <a:pt x="23787" y="8776"/>
                  <a:pt x="23849" y="8776"/>
                  <a:pt x="23849" y="8776"/>
                </a:cubicBezTo>
                <a:cubicBezTo>
                  <a:pt x="23881" y="8776"/>
                  <a:pt x="23912" y="8835"/>
                  <a:pt x="23943" y="8835"/>
                </a:cubicBezTo>
                <a:cubicBezTo>
                  <a:pt x="23943" y="8835"/>
                  <a:pt x="23974" y="8835"/>
                  <a:pt x="24006" y="8835"/>
                </a:cubicBezTo>
                <a:cubicBezTo>
                  <a:pt x="24037" y="8776"/>
                  <a:pt x="24068" y="8835"/>
                  <a:pt x="24100" y="8776"/>
                </a:cubicBezTo>
                <a:cubicBezTo>
                  <a:pt x="24100" y="8776"/>
                  <a:pt x="24100" y="8776"/>
                  <a:pt x="24131" y="8776"/>
                </a:cubicBezTo>
                <a:cubicBezTo>
                  <a:pt x="24131" y="8716"/>
                  <a:pt x="24162" y="8656"/>
                  <a:pt x="24193" y="8656"/>
                </a:cubicBezTo>
                <a:cubicBezTo>
                  <a:pt x="24225" y="8716"/>
                  <a:pt x="24256" y="8716"/>
                  <a:pt x="24287" y="8656"/>
                </a:cubicBezTo>
                <a:cubicBezTo>
                  <a:pt x="24287" y="8656"/>
                  <a:pt x="24318" y="8597"/>
                  <a:pt x="24318" y="8597"/>
                </a:cubicBezTo>
                <a:cubicBezTo>
                  <a:pt x="24350" y="8537"/>
                  <a:pt x="24350" y="8537"/>
                  <a:pt x="24350" y="8537"/>
                </a:cubicBezTo>
                <a:cubicBezTo>
                  <a:pt x="24350" y="8537"/>
                  <a:pt x="24350" y="8477"/>
                  <a:pt x="24381" y="8477"/>
                </a:cubicBezTo>
                <a:cubicBezTo>
                  <a:pt x="24412" y="8417"/>
                  <a:pt x="24381" y="8537"/>
                  <a:pt x="24381" y="8597"/>
                </a:cubicBezTo>
                <a:cubicBezTo>
                  <a:pt x="24381" y="8597"/>
                  <a:pt x="24350" y="8656"/>
                  <a:pt x="24350" y="8716"/>
                </a:cubicBezTo>
                <a:cubicBezTo>
                  <a:pt x="24318" y="8716"/>
                  <a:pt x="24287" y="8716"/>
                  <a:pt x="24287" y="8716"/>
                </a:cubicBezTo>
                <a:cubicBezTo>
                  <a:pt x="24256" y="8776"/>
                  <a:pt x="24256" y="8835"/>
                  <a:pt x="24256" y="8835"/>
                </a:cubicBezTo>
                <a:cubicBezTo>
                  <a:pt x="24287" y="8895"/>
                  <a:pt x="24318" y="8895"/>
                  <a:pt x="24350" y="8895"/>
                </a:cubicBezTo>
                <a:cubicBezTo>
                  <a:pt x="24381" y="8835"/>
                  <a:pt x="24443" y="8835"/>
                  <a:pt x="24506" y="8835"/>
                </a:cubicBezTo>
                <a:cubicBezTo>
                  <a:pt x="24537" y="8835"/>
                  <a:pt x="24537" y="8776"/>
                  <a:pt x="24568" y="8776"/>
                </a:cubicBezTo>
                <a:cubicBezTo>
                  <a:pt x="24600" y="8716"/>
                  <a:pt x="24662" y="8656"/>
                  <a:pt x="24693" y="8537"/>
                </a:cubicBezTo>
                <a:cubicBezTo>
                  <a:pt x="24725" y="8477"/>
                  <a:pt x="24725" y="8417"/>
                  <a:pt x="24725" y="8358"/>
                </a:cubicBezTo>
                <a:cubicBezTo>
                  <a:pt x="24725" y="8358"/>
                  <a:pt x="24725" y="8298"/>
                  <a:pt x="24756" y="8298"/>
                </a:cubicBezTo>
                <a:cubicBezTo>
                  <a:pt x="24756" y="8238"/>
                  <a:pt x="24756" y="8238"/>
                  <a:pt x="24787" y="8238"/>
                </a:cubicBezTo>
                <a:cubicBezTo>
                  <a:pt x="24787" y="8238"/>
                  <a:pt x="24818" y="8179"/>
                  <a:pt x="24818" y="8179"/>
                </a:cubicBezTo>
                <a:cubicBezTo>
                  <a:pt x="24818" y="8238"/>
                  <a:pt x="24787" y="8238"/>
                  <a:pt x="24787" y="8298"/>
                </a:cubicBezTo>
                <a:cubicBezTo>
                  <a:pt x="24756" y="8298"/>
                  <a:pt x="24756" y="8417"/>
                  <a:pt x="24756" y="8417"/>
                </a:cubicBezTo>
                <a:cubicBezTo>
                  <a:pt x="24787" y="8477"/>
                  <a:pt x="24818" y="8417"/>
                  <a:pt x="24818" y="8477"/>
                </a:cubicBezTo>
                <a:cubicBezTo>
                  <a:pt x="24818" y="8477"/>
                  <a:pt x="24787" y="8477"/>
                  <a:pt x="24756" y="8537"/>
                </a:cubicBezTo>
                <a:cubicBezTo>
                  <a:pt x="24756" y="8537"/>
                  <a:pt x="24756" y="8597"/>
                  <a:pt x="24725" y="8597"/>
                </a:cubicBezTo>
                <a:cubicBezTo>
                  <a:pt x="24725" y="8656"/>
                  <a:pt x="24725" y="8656"/>
                  <a:pt x="24725" y="8656"/>
                </a:cubicBezTo>
                <a:cubicBezTo>
                  <a:pt x="24725" y="8656"/>
                  <a:pt x="24756" y="8656"/>
                  <a:pt x="24756" y="8656"/>
                </a:cubicBezTo>
                <a:cubicBezTo>
                  <a:pt x="24787" y="8656"/>
                  <a:pt x="24818" y="8656"/>
                  <a:pt x="24850" y="8656"/>
                </a:cubicBezTo>
                <a:cubicBezTo>
                  <a:pt x="24881" y="8656"/>
                  <a:pt x="24943" y="8656"/>
                  <a:pt x="24975" y="8716"/>
                </a:cubicBezTo>
                <a:cubicBezTo>
                  <a:pt x="24912" y="8656"/>
                  <a:pt x="24850" y="8656"/>
                  <a:pt x="24787" y="8716"/>
                </a:cubicBezTo>
                <a:cubicBezTo>
                  <a:pt x="24756" y="8716"/>
                  <a:pt x="24725" y="8716"/>
                  <a:pt x="24725" y="8776"/>
                </a:cubicBezTo>
                <a:cubicBezTo>
                  <a:pt x="24693" y="8776"/>
                  <a:pt x="24662" y="8835"/>
                  <a:pt x="24693" y="8835"/>
                </a:cubicBezTo>
                <a:cubicBezTo>
                  <a:pt x="24693" y="8835"/>
                  <a:pt x="24693" y="8835"/>
                  <a:pt x="24725" y="8835"/>
                </a:cubicBezTo>
                <a:cubicBezTo>
                  <a:pt x="24725" y="8895"/>
                  <a:pt x="24725" y="8895"/>
                  <a:pt x="24756" y="8895"/>
                </a:cubicBezTo>
                <a:cubicBezTo>
                  <a:pt x="24756" y="8895"/>
                  <a:pt x="24787" y="8895"/>
                  <a:pt x="24818" y="8895"/>
                </a:cubicBezTo>
                <a:cubicBezTo>
                  <a:pt x="24818" y="8895"/>
                  <a:pt x="24818" y="8895"/>
                  <a:pt x="24818" y="8895"/>
                </a:cubicBezTo>
                <a:cubicBezTo>
                  <a:pt x="24818" y="8955"/>
                  <a:pt x="24787" y="8895"/>
                  <a:pt x="24756" y="8895"/>
                </a:cubicBezTo>
                <a:cubicBezTo>
                  <a:pt x="24756" y="8895"/>
                  <a:pt x="24725" y="8895"/>
                  <a:pt x="24725" y="8895"/>
                </a:cubicBezTo>
                <a:cubicBezTo>
                  <a:pt x="24662" y="8895"/>
                  <a:pt x="24600" y="8895"/>
                  <a:pt x="24568" y="8955"/>
                </a:cubicBezTo>
                <a:cubicBezTo>
                  <a:pt x="24537" y="8955"/>
                  <a:pt x="24537" y="9014"/>
                  <a:pt x="24506" y="9014"/>
                </a:cubicBezTo>
                <a:cubicBezTo>
                  <a:pt x="24506" y="9014"/>
                  <a:pt x="24475" y="9014"/>
                  <a:pt x="24475" y="9074"/>
                </a:cubicBezTo>
                <a:cubicBezTo>
                  <a:pt x="24443" y="9074"/>
                  <a:pt x="24537" y="9134"/>
                  <a:pt x="24568" y="9134"/>
                </a:cubicBezTo>
                <a:cubicBezTo>
                  <a:pt x="24600" y="9134"/>
                  <a:pt x="24662" y="9074"/>
                  <a:pt x="24725" y="9134"/>
                </a:cubicBezTo>
                <a:cubicBezTo>
                  <a:pt x="24725" y="9134"/>
                  <a:pt x="24756" y="9194"/>
                  <a:pt x="24787" y="9134"/>
                </a:cubicBezTo>
                <a:cubicBezTo>
                  <a:pt x="24787" y="9134"/>
                  <a:pt x="24818" y="9074"/>
                  <a:pt x="24850" y="9134"/>
                </a:cubicBezTo>
                <a:cubicBezTo>
                  <a:pt x="24818" y="9134"/>
                  <a:pt x="24818" y="9134"/>
                  <a:pt x="24818" y="9134"/>
                </a:cubicBezTo>
                <a:cubicBezTo>
                  <a:pt x="24787" y="9134"/>
                  <a:pt x="24787" y="9253"/>
                  <a:pt x="24756" y="9194"/>
                </a:cubicBezTo>
                <a:cubicBezTo>
                  <a:pt x="24756" y="9194"/>
                  <a:pt x="24725" y="9134"/>
                  <a:pt x="24725" y="9134"/>
                </a:cubicBezTo>
                <a:cubicBezTo>
                  <a:pt x="24725" y="9134"/>
                  <a:pt x="24693" y="9134"/>
                  <a:pt x="24693" y="9134"/>
                </a:cubicBezTo>
                <a:cubicBezTo>
                  <a:pt x="24662" y="9134"/>
                  <a:pt x="24662" y="9134"/>
                  <a:pt x="24631" y="9134"/>
                </a:cubicBezTo>
                <a:cubicBezTo>
                  <a:pt x="24600" y="9134"/>
                  <a:pt x="24568" y="9134"/>
                  <a:pt x="24568" y="9194"/>
                </a:cubicBezTo>
                <a:cubicBezTo>
                  <a:pt x="24568" y="9253"/>
                  <a:pt x="24568" y="9253"/>
                  <a:pt x="24600" y="9253"/>
                </a:cubicBezTo>
                <a:cubicBezTo>
                  <a:pt x="24600" y="9253"/>
                  <a:pt x="24631" y="9253"/>
                  <a:pt x="24662" y="9253"/>
                </a:cubicBezTo>
                <a:cubicBezTo>
                  <a:pt x="24631" y="9313"/>
                  <a:pt x="24537" y="9313"/>
                  <a:pt x="24600" y="9432"/>
                </a:cubicBezTo>
                <a:cubicBezTo>
                  <a:pt x="24600" y="9492"/>
                  <a:pt x="24631" y="9492"/>
                  <a:pt x="24662" y="9492"/>
                </a:cubicBezTo>
                <a:cubicBezTo>
                  <a:pt x="24662" y="9492"/>
                  <a:pt x="24693" y="9492"/>
                  <a:pt x="24693" y="9492"/>
                </a:cubicBezTo>
                <a:cubicBezTo>
                  <a:pt x="24693" y="9492"/>
                  <a:pt x="24693" y="9552"/>
                  <a:pt x="24725" y="9552"/>
                </a:cubicBezTo>
                <a:cubicBezTo>
                  <a:pt x="24725" y="9552"/>
                  <a:pt x="24756" y="9552"/>
                  <a:pt x="24787" y="9552"/>
                </a:cubicBezTo>
                <a:cubicBezTo>
                  <a:pt x="24818" y="9552"/>
                  <a:pt x="24818" y="9492"/>
                  <a:pt x="24850" y="9492"/>
                </a:cubicBezTo>
                <a:cubicBezTo>
                  <a:pt x="24850" y="9552"/>
                  <a:pt x="24756" y="9552"/>
                  <a:pt x="24756" y="9611"/>
                </a:cubicBezTo>
                <a:cubicBezTo>
                  <a:pt x="24756" y="9671"/>
                  <a:pt x="24850" y="9611"/>
                  <a:pt x="24881" y="9671"/>
                </a:cubicBezTo>
                <a:cubicBezTo>
                  <a:pt x="24912" y="9671"/>
                  <a:pt x="24912" y="9671"/>
                  <a:pt x="24943" y="9671"/>
                </a:cubicBezTo>
                <a:cubicBezTo>
                  <a:pt x="24975" y="9671"/>
                  <a:pt x="25006" y="9671"/>
                  <a:pt x="25037" y="9671"/>
                </a:cubicBezTo>
                <a:cubicBezTo>
                  <a:pt x="25069" y="9671"/>
                  <a:pt x="25069" y="9671"/>
                  <a:pt x="25100" y="9671"/>
                </a:cubicBezTo>
                <a:cubicBezTo>
                  <a:pt x="25162" y="9671"/>
                  <a:pt x="25225" y="9671"/>
                  <a:pt x="25256" y="9611"/>
                </a:cubicBezTo>
                <a:cubicBezTo>
                  <a:pt x="25287" y="9552"/>
                  <a:pt x="25319" y="9492"/>
                  <a:pt x="25350" y="9373"/>
                </a:cubicBezTo>
                <a:cubicBezTo>
                  <a:pt x="25350" y="9373"/>
                  <a:pt x="25350" y="9373"/>
                  <a:pt x="25350" y="9313"/>
                </a:cubicBezTo>
                <a:cubicBezTo>
                  <a:pt x="25381" y="9313"/>
                  <a:pt x="25381" y="9253"/>
                  <a:pt x="25412" y="9253"/>
                </a:cubicBezTo>
                <a:cubicBezTo>
                  <a:pt x="25444" y="9194"/>
                  <a:pt x="25444" y="9194"/>
                  <a:pt x="25475" y="9194"/>
                </a:cubicBezTo>
                <a:cubicBezTo>
                  <a:pt x="25475" y="9134"/>
                  <a:pt x="25506" y="9134"/>
                  <a:pt x="25506" y="9134"/>
                </a:cubicBezTo>
                <a:cubicBezTo>
                  <a:pt x="25506" y="9074"/>
                  <a:pt x="25506" y="9074"/>
                  <a:pt x="25506" y="9074"/>
                </a:cubicBezTo>
                <a:cubicBezTo>
                  <a:pt x="25506" y="9014"/>
                  <a:pt x="25506" y="9014"/>
                  <a:pt x="25506" y="9014"/>
                </a:cubicBezTo>
                <a:cubicBezTo>
                  <a:pt x="25506" y="8955"/>
                  <a:pt x="25537" y="8895"/>
                  <a:pt x="25537" y="8895"/>
                </a:cubicBezTo>
                <a:cubicBezTo>
                  <a:pt x="25569" y="8895"/>
                  <a:pt x="25569" y="8895"/>
                  <a:pt x="25569" y="8895"/>
                </a:cubicBezTo>
                <a:cubicBezTo>
                  <a:pt x="25600" y="8895"/>
                  <a:pt x="25600" y="8895"/>
                  <a:pt x="25631" y="8895"/>
                </a:cubicBezTo>
                <a:cubicBezTo>
                  <a:pt x="25631" y="8895"/>
                  <a:pt x="25600" y="8895"/>
                  <a:pt x="25600" y="8895"/>
                </a:cubicBezTo>
                <a:cubicBezTo>
                  <a:pt x="25569" y="8955"/>
                  <a:pt x="25569" y="8955"/>
                  <a:pt x="25537" y="9014"/>
                </a:cubicBezTo>
                <a:cubicBezTo>
                  <a:pt x="25537" y="9014"/>
                  <a:pt x="25537" y="9074"/>
                  <a:pt x="25537" y="9134"/>
                </a:cubicBezTo>
                <a:cubicBezTo>
                  <a:pt x="25537" y="9194"/>
                  <a:pt x="25506" y="9194"/>
                  <a:pt x="25506" y="9253"/>
                </a:cubicBezTo>
                <a:cubicBezTo>
                  <a:pt x="25475" y="9253"/>
                  <a:pt x="25475" y="9313"/>
                  <a:pt x="25475" y="9313"/>
                </a:cubicBezTo>
                <a:cubicBezTo>
                  <a:pt x="25444" y="9373"/>
                  <a:pt x="25444" y="9373"/>
                  <a:pt x="25444" y="9432"/>
                </a:cubicBezTo>
                <a:cubicBezTo>
                  <a:pt x="25412" y="9432"/>
                  <a:pt x="25412" y="9432"/>
                  <a:pt x="25412" y="9492"/>
                </a:cubicBezTo>
                <a:cubicBezTo>
                  <a:pt x="25381" y="9492"/>
                  <a:pt x="25350" y="9552"/>
                  <a:pt x="25350" y="9611"/>
                </a:cubicBezTo>
                <a:cubicBezTo>
                  <a:pt x="25319" y="9611"/>
                  <a:pt x="25287" y="9671"/>
                  <a:pt x="25287" y="9671"/>
                </a:cubicBezTo>
                <a:cubicBezTo>
                  <a:pt x="25256" y="9671"/>
                  <a:pt x="25256" y="9731"/>
                  <a:pt x="25225" y="9731"/>
                </a:cubicBezTo>
                <a:cubicBezTo>
                  <a:pt x="25225" y="9731"/>
                  <a:pt x="25194" y="9731"/>
                  <a:pt x="25162" y="9731"/>
                </a:cubicBezTo>
                <a:cubicBezTo>
                  <a:pt x="25131" y="9731"/>
                  <a:pt x="25131" y="9791"/>
                  <a:pt x="25162" y="9791"/>
                </a:cubicBezTo>
                <a:cubicBezTo>
                  <a:pt x="25162" y="9791"/>
                  <a:pt x="25162" y="9791"/>
                  <a:pt x="25194" y="9791"/>
                </a:cubicBezTo>
                <a:cubicBezTo>
                  <a:pt x="25194" y="9850"/>
                  <a:pt x="25194" y="9791"/>
                  <a:pt x="25194" y="9850"/>
                </a:cubicBezTo>
                <a:cubicBezTo>
                  <a:pt x="25225" y="9850"/>
                  <a:pt x="25225" y="9850"/>
                  <a:pt x="25225" y="9850"/>
                </a:cubicBezTo>
                <a:cubicBezTo>
                  <a:pt x="25225" y="9910"/>
                  <a:pt x="25225" y="9850"/>
                  <a:pt x="25225" y="9910"/>
                </a:cubicBezTo>
                <a:cubicBezTo>
                  <a:pt x="25225" y="9910"/>
                  <a:pt x="25194" y="9910"/>
                  <a:pt x="25162" y="9850"/>
                </a:cubicBezTo>
                <a:cubicBezTo>
                  <a:pt x="25131" y="9850"/>
                  <a:pt x="25131" y="9850"/>
                  <a:pt x="25100" y="9850"/>
                </a:cubicBezTo>
                <a:cubicBezTo>
                  <a:pt x="25037" y="9850"/>
                  <a:pt x="25006" y="9850"/>
                  <a:pt x="24943" y="9850"/>
                </a:cubicBezTo>
                <a:cubicBezTo>
                  <a:pt x="24943" y="9850"/>
                  <a:pt x="24943" y="9850"/>
                  <a:pt x="24912" y="9850"/>
                </a:cubicBezTo>
                <a:cubicBezTo>
                  <a:pt x="24912" y="9850"/>
                  <a:pt x="24912" y="9850"/>
                  <a:pt x="24881" y="9850"/>
                </a:cubicBezTo>
                <a:cubicBezTo>
                  <a:pt x="24881" y="9850"/>
                  <a:pt x="24881" y="9850"/>
                  <a:pt x="24850" y="9910"/>
                </a:cubicBezTo>
                <a:cubicBezTo>
                  <a:pt x="24850" y="9910"/>
                  <a:pt x="24850" y="9910"/>
                  <a:pt x="24818" y="9910"/>
                </a:cubicBezTo>
                <a:cubicBezTo>
                  <a:pt x="24818" y="9910"/>
                  <a:pt x="24818" y="9970"/>
                  <a:pt x="24818" y="9970"/>
                </a:cubicBezTo>
                <a:cubicBezTo>
                  <a:pt x="24787" y="9970"/>
                  <a:pt x="24787" y="9970"/>
                  <a:pt x="24787" y="9910"/>
                </a:cubicBezTo>
                <a:cubicBezTo>
                  <a:pt x="24756" y="9910"/>
                  <a:pt x="24725" y="9850"/>
                  <a:pt x="24693" y="9850"/>
                </a:cubicBezTo>
                <a:cubicBezTo>
                  <a:pt x="24662" y="9850"/>
                  <a:pt x="24631" y="9850"/>
                  <a:pt x="24600" y="9850"/>
                </a:cubicBezTo>
                <a:cubicBezTo>
                  <a:pt x="24568" y="9850"/>
                  <a:pt x="24568" y="9850"/>
                  <a:pt x="24537" y="9791"/>
                </a:cubicBezTo>
                <a:cubicBezTo>
                  <a:pt x="24506" y="9731"/>
                  <a:pt x="24506" y="9791"/>
                  <a:pt x="24475" y="9791"/>
                </a:cubicBezTo>
                <a:cubicBezTo>
                  <a:pt x="24412" y="9791"/>
                  <a:pt x="24443" y="9671"/>
                  <a:pt x="24412" y="9611"/>
                </a:cubicBezTo>
                <a:cubicBezTo>
                  <a:pt x="24412" y="9552"/>
                  <a:pt x="24381" y="9492"/>
                  <a:pt x="24350" y="9373"/>
                </a:cubicBezTo>
                <a:cubicBezTo>
                  <a:pt x="24318" y="9313"/>
                  <a:pt x="24256" y="9253"/>
                  <a:pt x="24225" y="9194"/>
                </a:cubicBezTo>
                <a:cubicBezTo>
                  <a:pt x="24193" y="9194"/>
                  <a:pt x="24162" y="9194"/>
                  <a:pt x="24162" y="9134"/>
                </a:cubicBezTo>
                <a:cubicBezTo>
                  <a:pt x="24131" y="9134"/>
                  <a:pt x="24131" y="9134"/>
                  <a:pt x="24100" y="9134"/>
                </a:cubicBezTo>
                <a:cubicBezTo>
                  <a:pt x="24068" y="9134"/>
                  <a:pt x="24006" y="9134"/>
                  <a:pt x="23943" y="9134"/>
                </a:cubicBezTo>
                <a:cubicBezTo>
                  <a:pt x="23912" y="9134"/>
                  <a:pt x="23881" y="9134"/>
                  <a:pt x="23849" y="9134"/>
                </a:cubicBezTo>
                <a:cubicBezTo>
                  <a:pt x="23818" y="9134"/>
                  <a:pt x="23818" y="9194"/>
                  <a:pt x="23787" y="9194"/>
                </a:cubicBezTo>
                <a:cubicBezTo>
                  <a:pt x="23756" y="9194"/>
                  <a:pt x="23724" y="9194"/>
                  <a:pt x="23693" y="9194"/>
                </a:cubicBezTo>
                <a:cubicBezTo>
                  <a:pt x="23693" y="9194"/>
                  <a:pt x="23662" y="9253"/>
                  <a:pt x="23662" y="9253"/>
                </a:cubicBezTo>
                <a:cubicBezTo>
                  <a:pt x="23662" y="9253"/>
                  <a:pt x="23631" y="9253"/>
                  <a:pt x="23631" y="9253"/>
                </a:cubicBezTo>
                <a:cubicBezTo>
                  <a:pt x="23599" y="9194"/>
                  <a:pt x="23599" y="9194"/>
                  <a:pt x="23599" y="9194"/>
                </a:cubicBezTo>
                <a:cubicBezTo>
                  <a:pt x="23568" y="9194"/>
                  <a:pt x="23568" y="9194"/>
                  <a:pt x="23568" y="9194"/>
                </a:cubicBezTo>
                <a:cubicBezTo>
                  <a:pt x="23568" y="9253"/>
                  <a:pt x="23568" y="9313"/>
                  <a:pt x="23568" y="9373"/>
                </a:cubicBezTo>
                <a:cubicBezTo>
                  <a:pt x="23568" y="9373"/>
                  <a:pt x="23568" y="9432"/>
                  <a:pt x="23568" y="9492"/>
                </a:cubicBezTo>
                <a:cubicBezTo>
                  <a:pt x="23599" y="9552"/>
                  <a:pt x="23599" y="9552"/>
                  <a:pt x="23631" y="9552"/>
                </a:cubicBezTo>
                <a:cubicBezTo>
                  <a:pt x="23662" y="9611"/>
                  <a:pt x="23662" y="9671"/>
                  <a:pt x="23693" y="9671"/>
                </a:cubicBezTo>
                <a:cubicBezTo>
                  <a:pt x="23693" y="9731"/>
                  <a:pt x="23693" y="9731"/>
                  <a:pt x="23724" y="9791"/>
                </a:cubicBezTo>
                <a:cubicBezTo>
                  <a:pt x="23724" y="9791"/>
                  <a:pt x="23724" y="9850"/>
                  <a:pt x="23724" y="9850"/>
                </a:cubicBezTo>
                <a:cubicBezTo>
                  <a:pt x="23724" y="9850"/>
                  <a:pt x="23724" y="9910"/>
                  <a:pt x="23756" y="9910"/>
                </a:cubicBezTo>
                <a:cubicBezTo>
                  <a:pt x="23787" y="9970"/>
                  <a:pt x="23787" y="9910"/>
                  <a:pt x="23818" y="9910"/>
                </a:cubicBezTo>
                <a:cubicBezTo>
                  <a:pt x="23818" y="9910"/>
                  <a:pt x="23818" y="9910"/>
                  <a:pt x="23849" y="9910"/>
                </a:cubicBezTo>
                <a:cubicBezTo>
                  <a:pt x="23849" y="9910"/>
                  <a:pt x="23881" y="9910"/>
                  <a:pt x="23881" y="9910"/>
                </a:cubicBezTo>
                <a:cubicBezTo>
                  <a:pt x="23912" y="9910"/>
                  <a:pt x="23943" y="9910"/>
                  <a:pt x="23974" y="9910"/>
                </a:cubicBezTo>
                <a:cubicBezTo>
                  <a:pt x="23974" y="9910"/>
                  <a:pt x="24006" y="9910"/>
                  <a:pt x="24006" y="9910"/>
                </a:cubicBezTo>
                <a:cubicBezTo>
                  <a:pt x="24006" y="9910"/>
                  <a:pt x="23974" y="9910"/>
                  <a:pt x="23974" y="9910"/>
                </a:cubicBezTo>
                <a:cubicBezTo>
                  <a:pt x="23974" y="9970"/>
                  <a:pt x="23943" y="9910"/>
                  <a:pt x="23943" y="9970"/>
                </a:cubicBezTo>
                <a:cubicBezTo>
                  <a:pt x="23943" y="9970"/>
                  <a:pt x="23943" y="9970"/>
                  <a:pt x="23943" y="9970"/>
                </a:cubicBezTo>
                <a:cubicBezTo>
                  <a:pt x="23912" y="9970"/>
                  <a:pt x="23912" y="9970"/>
                  <a:pt x="23912" y="10029"/>
                </a:cubicBezTo>
                <a:cubicBezTo>
                  <a:pt x="23912" y="10029"/>
                  <a:pt x="23912" y="10029"/>
                  <a:pt x="23943" y="10029"/>
                </a:cubicBezTo>
                <a:cubicBezTo>
                  <a:pt x="23943" y="10029"/>
                  <a:pt x="23943" y="10089"/>
                  <a:pt x="23943" y="10089"/>
                </a:cubicBezTo>
                <a:cubicBezTo>
                  <a:pt x="23943" y="10149"/>
                  <a:pt x="23912" y="10149"/>
                  <a:pt x="23881" y="10149"/>
                </a:cubicBezTo>
                <a:cubicBezTo>
                  <a:pt x="23881" y="10149"/>
                  <a:pt x="23849" y="10149"/>
                  <a:pt x="23849" y="10208"/>
                </a:cubicBezTo>
                <a:cubicBezTo>
                  <a:pt x="23849" y="10208"/>
                  <a:pt x="23849" y="10268"/>
                  <a:pt x="23849" y="10268"/>
                </a:cubicBezTo>
                <a:cubicBezTo>
                  <a:pt x="23818" y="10268"/>
                  <a:pt x="23787" y="10268"/>
                  <a:pt x="23756" y="10268"/>
                </a:cubicBezTo>
                <a:cubicBezTo>
                  <a:pt x="23724" y="10268"/>
                  <a:pt x="23693" y="10268"/>
                  <a:pt x="23693" y="10268"/>
                </a:cubicBezTo>
                <a:cubicBezTo>
                  <a:pt x="23662" y="10268"/>
                  <a:pt x="23631" y="10268"/>
                  <a:pt x="23599" y="10268"/>
                </a:cubicBezTo>
                <a:cubicBezTo>
                  <a:pt x="23568" y="10268"/>
                  <a:pt x="23568" y="10208"/>
                  <a:pt x="23537" y="10208"/>
                </a:cubicBezTo>
                <a:cubicBezTo>
                  <a:pt x="23506" y="10268"/>
                  <a:pt x="23474" y="10268"/>
                  <a:pt x="23443" y="10328"/>
                </a:cubicBezTo>
                <a:cubicBezTo>
                  <a:pt x="23443" y="10388"/>
                  <a:pt x="23412" y="10388"/>
                  <a:pt x="23381" y="10447"/>
                </a:cubicBezTo>
                <a:cubicBezTo>
                  <a:pt x="23349" y="10447"/>
                  <a:pt x="23318" y="10447"/>
                  <a:pt x="23318" y="10447"/>
                </a:cubicBezTo>
                <a:cubicBezTo>
                  <a:pt x="23287" y="10447"/>
                  <a:pt x="23256" y="10507"/>
                  <a:pt x="23224" y="10507"/>
                </a:cubicBezTo>
                <a:cubicBezTo>
                  <a:pt x="23193" y="10567"/>
                  <a:pt x="23193" y="10567"/>
                  <a:pt x="23162" y="10567"/>
                </a:cubicBezTo>
                <a:cubicBezTo>
                  <a:pt x="23131" y="10567"/>
                  <a:pt x="23099" y="10626"/>
                  <a:pt x="23099" y="10686"/>
                </a:cubicBezTo>
                <a:cubicBezTo>
                  <a:pt x="23099" y="10746"/>
                  <a:pt x="23131" y="10746"/>
                  <a:pt x="23131" y="10805"/>
                </a:cubicBezTo>
                <a:cubicBezTo>
                  <a:pt x="23131" y="10865"/>
                  <a:pt x="23131" y="10865"/>
                  <a:pt x="23099" y="10925"/>
                </a:cubicBezTo>
                <a:cubicBezTo>
                  <a:pt x="23099" y="10925"/>
                  <a:pt x="23099" y="10925"/>
                  <a:pt x="23068" y="10985"/>
                </a:cubicBezTo>
                <a:cubicBezTo>
                  <a:pt x="23068" y="10985"/>
                  <a:pt x="23068" y="10985"/>
                  <a:pt x="23037" y="10985"/>
                </a:cubicBezTo>
                <a:cubicBezTo>
                  <a:pt x="23037" y="11044"/>
                  <a:pt x="23131" y="11164"/>
                  <a:pt x="23131" y="11164"/>
                </a:cubicBezTo>
                <a:cubicBezTo>
                  <a:pt x="23162" y="11164"/>
                  <a:pt x="23162" y="11164"/>
                  <a:pt x="23193" y="11164"/>
                </a:cubicBezTo>
                <a:cubicBezTo>
                  <a:pt x="23193" y="11223"/>
                  <a:pt x="23193" y="11223"/>
                  <a:pt x="23193" y="11223"/>
                </a:cubicBezTo>
                <a:cubicBezTo>
                  <a:pt x="23224" y="11283"/>
                  <a:pt x="23256" y="11283"/>
                  <a:pt x="23287" y="11283"/>
                </a:cubicBezTo>
                <a:cubicBezTo>
                  <a:pt x="23287" y="11223"/>
                  <a:pt x="23318" y="11223"/>
                  <a:pt x="23349" y="11164"/>
                </a:cubicBezTo>
                <a:cubicBezTo>
                  <a:pt x="23349" y="11164"/>
                  <a:pt x="23349" y="11164"/>
                  <a:pt x="23349" y="11104"/>
                </a:cubicBezTo>
                <a:cubicBezTo>
                  <a:pt x="23349" y="11104"/>
                  <a:pt x="23349" y="11044"/>
                  <a:pt x="23381" y="11044"/>
                </a:cubicBezTo>
                <a:cubicBezTo>
                  <a:pt x="23381" y="11044"/>
                  <a:pt x="23381" y="11044"/>
                  <a:pt x="23381" y="11044"/>
                </a:cubicBezTo>
                <a:cubicBezTo>
                  <a:pt x="23412" y="11104"/>
                  <a:pt x="23412" y="11104"/>
                  <a:pt x="23412" y="11104"/>
                </a:cubicBezTo>
                <a:cubicBezTo>
                  <a:pt x="23412" y="11104"/>
                  <a:pt x="23412" y="11104"/>
                  <a:pt x="23412" y="11164"/>
                </a:cubicBezTo>
                <a:cubicBezTo>
                  <a:pt x="23412" y="11164"/>
                  <a:pt x="23412" y="11164"/>
                  <a:pt x="23412" y="11164"/>
                </a:cubicBezTo>
                <a:cubicBezTo>
                  <a:pt x="23412" y="11164"/>
                  <a:pt x="23412" y="11164"/>
                  <a:pt x="23412" y="11223"/>
                </a:cubicBezTo>
                <a:cubicBezTo>
                  <a:pt x="23412" y="11223"/>
                  <a:pt x="23381" y="11223"/>
                  <a:pt x="23381" y="11283"/>
                </a:cubicBezTo>
                <a:cubicBezTo>
                  <a:pt x="23381" y="11283"/>
                  <a:pt x="23412" y="11283"/>
                  <a:pt x="23412" y="11283"/>
                </a:cubicBezTo>
                <a:cubicBezTo>
                  <a:pt x="23412" y="11223"/>
                  <a:pt x="23412" y="11223"/>
                  <a:pt x="23443" y="11223"/>
                </a:cubicBezTo>
                <a:cubicBezTo>
                  <a:pt x="23443" y="11223"/>
                  <a:pt x="23443" y="11164"/>
                  <a:pt x="23474" y="11164"/>
                </a:cubicBezTo>
                <a:cubicBezTo>
                  <a:pt x="23474" y="11104"/>
                  <a:pt x="23474" y="11044"/>
                  <a:pt x="23443" y="11044"/>
                </a:cubicBezTo>
                <a:cubicBezTo>
                  <a:pt x="23443" y="11044"/>
                  <a:pt x="23443" y="11044"/>
                  <a:pt x="23443" y="10985"/>
                </a:cubicBezTo>
                <a:cubicBezTo>
                  <a:pt x="23443" y="10985"/>
                  <a:pt x="23443" y="10925"/>
                  <a:pt x="23443" y="10925"/>
                </a:cubicBezTo>
                <a:cubicBezTo>
                  <a:pt x="23412" y="10925"/>
                  <a:pt x="23412" y="10925"/>
                  <a:pt x="23412" y="10865"/>
                </a:cubicBezTo>
                <a:cubicBezTo>
                  <a:pt x="23412" y="10865"/>
                  <a:pt x="23412" y="10805"/>
                  <a:pt x="23412" y="10805"/>
                </a:cubicBezTo>
                <a:cubicBezTo>
                  <a:pt x="23412" y="10805"/>
                  <a:pt x="23443" y="10805"/>
                  <a:pt x="23443" y="10746"/>
                </a:cubicBezTo>
                <a:cubicBezTo>
                  <a:pt x="23443" y="10746"/>
                  <a:pt x="23443" y="10686"/>
                  <a:pt x="23443" y="10686"/>
                </a:cubicBezTo>
                <a:cubicBezTo>
                  <a:pt x="23474" y="10686"/>
                  <a:pt x="23474" y="10805"/>
                  <a:pt x="23474" y="10865"/>
                </a:cubicBezTo>
                <a:cubicBezTo>
                  <a:pt x="23474" y="10865"/>
                  <a:pt x="23474" y="10925"/>
                  <a:pt x="23474" y="10985"/>
                </a:cubicBezTo>
                <a:cubicBezTo>
                  <a:pt x="23474" y="11044"/>
                  <a:pt x="23506" y="11044"/>
                  <a:pt x="23506" y="11104"/>
                </a:cubicBezTo>
                <a:cubicBezTo>
                  <a:pt x="23506" y="11164"/>
                  <a:pt x="23474" y="11164"/>
                  <a:pt x="23506" y="11223"/>
                </a:cubicBezTo>
                <a:cubicBezTo>
                  <a:pt x="23506" y="11283"/>
                  <a:pt x="23537" y="11283"/>
                  <a:pt x="23537" y="11283"/>
                </a:cubicBezTo>
                <a:cubicBezTo>
                  <a:pt x="23568" y="11283"/>
                  <a:pt x="23599" y="11283"/>
                  <a:pt x="23631" y="11283"/>
                </a:cubicBezTo>
                <a:cubicBezTo>
                  <a:pt x="23662" y="11343"/>
                  <a:pt x="23662" y="11343"/>
                  <a:pt x="23662" y="11343"/>
                </a:cubicBezTo>
                <a:cubicBezTo>
                  <a:pt x="23693" y="11343"/>
                  <a:pt x="23693" y="11343"/>
                  <a:pt x="23724" y="11343"/>
                </a:cubicBezTo>
                <a:cubicBezTo>
                  <a:pt x="23724" y="11343"/>
                  <a:pt x="23756" y="11343"/>
                  <a:pt x="23787" y="11343"/>
                </a:cubicBezTo>
                <a:cubicBezTo>
                  <a:pt x="23787" y="11283"/>
                  <a:pt x="23787" y="11283"/>
                  <a:pt x="23787" y="11223"/>
                </a:cubicBezTo>
                <a:cubicBezTo>
                  <a:pt x="23787" y="11223"/>
                  <a:pt x="23818" y="11223"/>
                  <a:pt x="23818" y="11223"/>
                </a:cubicBezTo>
                <a:cubicBezTo>
                  <a:pt x="23818" y="11164"/>
                  <a:pt x="23818" y="11164"/>
                  <a:pt x="23818" y="11104"/>
                </a:cubicBezTo>
                <a:cubicBezTo>
                  <a:pt x="23818" y="11104"/>
                  <a:pt x="23818" y="11104"/>
                  <a:pt x="23787" y="11104"/>
                </a:cubicBezTo>
                <a:cubicBezTo>
                  <a:pt x="23787" y="11044"/>
                  <a:pt x="23787" y="10985"/>
                  <a:pt x="23818" y="10985"/>
                </a:cubicBezTo>
                <a:cubicBezTo>
                  <a:pt x="23818" y="10985"/>
                  <a:pt x="23818" y="11044"/>
                  <a:pt x="23818" y="11044"/>
                </a:cubicBezTo>
                <a:cubicBezTo>
                  <a:pt x="23849" y="11044"/>
                  <a:pt x="23849" y="11044"/>
                  <a:pt x="23849" y="11104"/>
                </a:cubicBezTo>
                <a:cubicBezTo>
                  <a:pt x="23849" y="11104"/>
                  <a:pt x="23849" y="11104"/>
                  <a:pt x="23849" y="11104"/>
                </a:cubicBezTo>
                <a:cubicBezTo>
                  <a:pt x="23849" y="11164"/>
                  <a:pt x="23818" y="11164"/>
                  <a:pt x="23849" y="11223"/>
                </a:cubicBezTo>
                <a:cubicBezTo>
                  <a:pt x="23881" y="11223"/>
                  <a:pt x="23912" y="11164"/>
                  <a:pt x="23943" y="11223"/>
                </a:cubicBezTo>
                <a:cubicBezTo>
                  <a:pt x="23943" y="11283"/>
                  <a:pt x="23943" y="11283"/>
                  <a:pt x="23974" y="11283"/>
                </a:cubicBezTo>
                <a:cubicBezTo>
                  <a:pt x="24006" y="11343"/>
                  <a:pt x="24068" y="11343"/>
                  <a:pt x="24100" y="11283"/>
                </a:cubicBezTo>
                <a:cubicBezTo>
                  <a:pt x="24131" y="11283"/>
                  <a:pt x="24131" y="11223"/>
                  <a:pt x="24131" y="11164"/>
                </a:cubicBezTo>
                <a:cubicBezTo>
                  <a:pt x="24131" y="11164"/>
                  <a:pt x="24162" y="11164"/>
                  <a:pt x="24162" y="11164"/>
                </a:cubicBezTo>
                <a:cubicBezTo>
                  <a:pt x="24193" y="11164"/>
                  <a:pt x="24256" y="11104"/>
                  <a:pt x="24225" y="11044"/>
                </a:cubicBezTo>
                <a:cubicBezTo>
                  <a:pt x="24225" y="11044"/>
                  <a:pt x="24193" y="11044"/>
                  <a:pt x="24225" y="11044"/>
                </a:cubicBezTo>
                <a:cubicBezTo>
                  <a:pt x="24225" y="11044"/>
                  <a:pt x="24256" y="11044"/>
                  <a:pt x="24256" y="11044"/>
                </a:cubicBezTo>
                <a:cubicBezTo>
                  <a:pt x="24287" y="11104"/>
                  <a:pt x="24256" y="11164"/>
                  <a:pt x="24225" y="11164"/>
                </a:cubicBezTo>
                <a:cubicBezTo>
                  <a:pt x="24193" y="11164"/>
                  <a:pt x="24193" y="11223"/>
                  <a:pt x="24193" y="11223"/>
                </a:cubicBezTo>
                <a:cubicBezTo>
                  <a:pt x="24225" y="11283"/>
                  <a:pt x="24256" y="11283"/>
                  <a:pt x="24287" y="11343"/>
                </a:cubicBezTo>
                <a:cubicBezTo>
                  <a:pt x="24287" y="11343"/>
                  <a:pt x="24318" y="11343"/>
                  <a:pt x="24350" y="11343"/>
                </a:cubicBezTo>
                <a:cubicBezTo>
                  <a:pt x="24381" y="11343"/>
                  <a:pt x="24412" y="11343"/>
                  <a:pt x="24443" y="11343"/>
                </a:cubicBezTo>
                <a:cubicBezTo>
                  <a:pt x="24475" y="11343"/>
                  <a:pt x="24506" y="11402"/>
                  <a:pt x="24537" y="11402"/>
                </a:cubicBezTo>
                <a:cubicBezTo>
                  <a:pt x="24568" y="11402"/>
                  <a:pt x="24600" y="11402"/>
                  <a:pt x="24631" y="11402"/>
                </a:cubicBezTo>
                <a:cubicBezTo>
                  <a:pt x="24662" y="11462"/>
                  <a:pt x="24693" y="11462"/>
                  <a:pt x="24725" y="11402"/>
                </a:cubicBezTo>
                <a:cubicBezTo>
                  <a:pt x="24725" y="11402"/>
                  <a:pt x="24756" y="11402"/>
                  <a:pt x="24787" y="11402"/>
                </a:cubicBezTo>
                <a:cubicBezTo>
                  <a:pt x="24818" y="11402"/>
                  <a:pt x="24850" y="11462"/>
                  <a:pt x="24850" y="11402"/>
                </a:cubicBezTo>
                <a:cubicBezTo>
                  <a:pt x="24881" y="11402"/>
                  <a:pt x="24881" y="11343"/>
                  <a:pt x="24850" y="11343"/>
                </a:cubicBezTo>
                <a:cubicBezTo>
                  <a:pt x="24818" y="11283"/>
                  <a:pt x="24756" y="11283"/>
                  <a:pt x="24725" y="11223"/>
                </a:cubicBezTo>
                <a:cubicBezTo>
                  <a:pt x="24693" y="11223"/>
                  <a:pt x="24693" y="11164"/>
                  <a:pt x="24693" y="11104"/>
                </a:cubicBezTo>
                <a:cubicBezTo>
                  <a:pt x="24693" y="11044"/>
                  <a:pt x="24756" y="11104"/>
                  <a:pt x="24756" y="11164"/>
                </a:cubicBezTo>
                <a:cubicBezTo>
                  <a:pt x="24787" y="11164"/>
                  <a:pt x="24818" y="11164"/>
                  <a:pt x="24818" y="11223"/>
                </a:cubicBezTo>
                <a:cubicBezTo>
                  <a:pt x="24850" y="11223"/>
                  <a:pt x="24850" y="11223"/>
                  <a:pt x="24850" y="11223"/>
                </a:cubicBezTo>
                <a:cubicBezTo>
                  <a:pt x="24881" y="11223"/>
                  <a:pt x="24881" y="11223"/>
                  <a:pt x="24912" y="11164"/>
                </a:cubicBezTo>
                <a:cubicBezTo>
                  <a:pt x="24912" y="11164"/>
                  <a:pt x="24943" y="11164"/>
                  <a:pt x="24943" y="11104"/>
                </a:cubicBezTo>
                <a:cubicBezTo>
                  <a:pt x="24975" y="11104"/>
                  <a:pt x="24975" y="11044"/>
                  <a:pt x="24975" y="11044"/>
                </a:cubicBezTo>
                <a:cubicBezTo>
                  <a:pt x="25037" y="10985"/>
                  <a:pt x="25037" y="11044"/>
                  <a:pt x="25069" y="11104"/>
                </a:cubicBezTo>
                <a:cubicBezTo>
                  <a:pt x="25069" y="11104"/>
                  <a:pt x="25100" y="11104"/>
                  <a:pt x="25100" y="11164"/>
                </a:cubicBezTo>
                <a:cubicBezTo>
                  <a:pt x="25131" y="11164"/>
                  <a:pt x="25131" y="11164"/>
                  <a:pt x="25162" y="11164"/>
                </a:cubicBezTo>
                <a:cubicBezTo>
                  <a:pt x="25162" y="11223"/>
                  <a:pt x="25162" y="11223"/>
                  <a:pt x="25194" y="11223"/>
                </a:cubicBezTo>
                <a:cubicBezTo>
                  <a:pt x="25225" y="11283"/>
                  <a:pt x="25256" y="11283"/>
                  <a:pt x="25256" y="11283"/>
                </a:cubicBezTo>
                <a:cubicBezTo>
                  <a:pt x="25287" y="11283"/>
                  <a:pt x="25287" y="11283"/>
                  <a:pt x="25319" y="11283"/>
                </a:cubicBezTo>
                <a:cubicBezTo>
                  <a:pt x="25319" y="11283"/>
                  <a:pt x="25319" y="11223"/>
                  <a:pt x="25319" y="11223"/>
                </a:cubicBezTo>
                <a:cubicBezTo>
                  <a:pt x="25319" y="11164"/>
                  <a:pt x="25319" y="11104"/>
                  <a:pt x="25319" y="11044"/>
                </a:cubicBezTo>
                <a:cubicBezTo>
                  <a:pt x="25287" y="10985"/>
                  <a:pt x="25287" y="10985"/>
                  <a:pt x="25287" y="10925"/>
                </a:cubicBezTo>
                <a:cubicBezTo>
                  <a:pt x="25287" y="10925"/>
                  <a:pt x="25319" y="10985"/>
                  <a:pt x="25350" y="10985"/>
                </a:cubicBezTo>
                <a:cubicBezTo>
                  <a:pt x="25381" y="10985"/>
                  <a:pt x="25381" y="11044"/>
                  <a:pt x="25381" y="11104"/>
                </a:cubicBezTo>
                <a:cubicBezTo>
                  <a:pt x="25381" y="11164"/>
                  <a:pt x="25381" y="11164"/>
                  <a:pt x="25412" y="11223"/>
                </a:cubicBezTo>
                <a:cubicBezTo>
                  <a:pt x="25412" y="11223"/>
                  <a:pt x="25444" y="11223"/>
                  <a:pt x="25444" y="11223"/>
                </a:cubicBezTo>
                <a:cubicBezTo>
                  <a:pt x="25475" y="11223"/>
                  <a:pt x="25475" y="11283"/>
                  <a:pt x="25475" y="11283"/>
                </a:cubicBezTo>
                <a:cubicBezTo>
                  <a:pt x="25506" y="11283"/>
                  <a:pt x="25537" y="11283"/>
                  <a:pt x="25569" y="11283"/>
                </a:cubicBezTo>
                <a:cubicBezTo>
                  <a:pt x="25600" y="11283"/>
                  <a:pt x="25631" y="11283"/>
                  <a:pt x="25631" y="11283"/>
                </a:cubicBezTo>
                <a:cubicBezTo>
                  <a:pt x="25662" y="11283"/>
                  <a:pt x="25662" y="11283"/>
                  <a:pt x="25694" y="11283"/>
                </a:cubicBezTo>
                <a:cubicBezTo>
                  <a:pt x="25694" y="11283"/>
                  <a:pt x="25694" y="11283"/>
                  <a:pt x="25725" y="11283"/>
                </a:cubicBezTo>
                <a:cubicBezTo>
                  <a:pt x="25725" y="11223"/>
                  <a:pt x="25725" y="11223"/>
                  <a:pt x="25725" y="11223"/>
                </a:cubicBezTo>
                <a:cubicBezTo>
                  <a:pt x="25725" y="11164"/>
                  <a:pt x="25725" y="11164"/>
                  <a:pt x="25756" y="11164"/>
                </a:cubicBezTo>
                <a:cubicBezTo>
                  <a:pt x="25756" y="11044"/>
                  <a:pt x="25694" y="10985"/>
                  <a:pt x="25662" y="10925"/>
                </a:cubicBezTo>
                <a:cubicBezTo>
                  <a:pt x="25631" y="10865"/>
                  <a:pt x="25631" y="10865"/>
                  <a:pt x="25600" y="10805"/>
                </a:cubicBezTo>
                <a:cubicBezTo>
                  <a:pt x="25600" y="10805"/>
                  <a:pt x="25569" y="10746"/>
                  <a:pt x="25569" y="10746"/>
                </a:cubicBezTo>
                <a:cubicBezTo>
                  <a:pt x="25569" y="10746"/>
                  <a:pt x="25537" y="10746"/>
                  <a:pt x="25537" y="10746"/>
                </a:cubicBezTo>
                <a:cubicBezTo>
                  <a:pt x="25537" y="10746"/>
                  <a:pt x="25537" y="10746"/>
                  <a:pt x="25537" y="10746"/>
                </a:cubicBezTo>
                <a:cubicBezTo>
                  <a:pt x="25600" y="10746"/>
                  <a:pt x="25631" y="10805"/>
                  <a:pt x="25694" y="10865"/>
                </a:cubicBezTo>
                <a:cubicBezTo>
                  <a:pt x="25694" y="10865"/>
                  <a:pt x="25725" y="10925"/>
                  <a:pt x="25756" y="10925"/>
                </a:cubicBezTo>
                <a:cubicBezTo>
                  <a:pt x="25756" y="10925"/>
                  <a:pt x="25787" y="10865"/>
                  <a:pt x="25787" y="10925"/>
                </a:cubicBezTo>
                <a:cubicBezTo>
                  <a:pt x="25819" y="10925"/>
                  <a:pt x="25787" y="10925"/>
                  <a:pt x="25787" y="10925"/>
                </a:cubicBezTo>
                <a:cubicBezTo>
                  <a:pt x="25756" y="10985"/>
                  <a:pt x="25756" y="11044"/>
                  <a:pt x="25756" y="11044"/>
                </a:cubicBezTo>
                <a:cubicBezTo>
                  <a:pt x="25756" y="11104"/>
                  <a:pt x="25787" y="11104"/>
                  <a:pt x="25819" y="11164"/>
                </a:cubicBezTo>
                <a:cubicBezTo>
                  <a:pt x="25850" y="11164"/>
                  <a:pt x="25850" y="11164"/>
                  <a:pt x="25881" y="11164"/>
                </a:cubicBezTo>
                <a:cubicBezTo>
                  <a:pt x="25912" y="11164"/>
                  <a:pt x="25975" y="11223"/>
                  <a:pt x="26006" y="11164"/>
                </a:cubicBezTo>
                <a:cubicBezTo>
                  <a:pt x="26006" y="11164"/>
                  <a:pt x="26006" y="11164"/>
                  <a:pt x="26006" y="11104"/>
                </a:cubicBezTo>
                <a:cubicBezTo>
                  <a:pt x="26038" y="11104"/>
                  <a:pt x="26038" y="11104"/>
                  <a:pt x="26069" y="11044"/>
                </a:cubicBezTo>
                <a:cubicBezTo>
                  <a:pt x="26100" y="11044"/>
                  <a:pt x="26100" y="11164"/>
                  <a:pt x="26131" y="11164"/>
                </a:cubicBezTo>
                <a:cubicBezTo>
                  <a:pt x="26163" y="11223"/>
                  <a:pt x="26194" y="11223"/>
                  <a:pt x="26194" y="11283"/>
                </a:cubicBezTo>
                <a:cubicBezTo>
                  <a:pt x="26194" y="11283"/>
                  <a:pt x="26194" y="11343"/>
                  <a:pt x="26194" y="11402"/>
                </a:cubicBezTo>
                <a:cubicBezTo>
                  <a:pt x="26163" y="11462"/>
                  <a:pt x="26163" y="11522"/>
                  <a:pt x="26131" y="11522"/>
                </a:cubicBezTo>
                <a:cubicBezTo>
                  <a:pt x="26131" y="11582"/>
                  <a:pt x="26100" y="11641"/>
                  <a:pt x="26100" y="11641"/>
                </a:cubicBezTo>
                <a:cubicBezTo>
                  <a:pt x="26131" y="11701"/>
                  <a:pt x="26131" y="11641"/>
                  <a:pt x="26131" y="11641"/>
                </a:cubicBezTo>
                <a:cubicBezTo>
                  <a:pt x="26163" y="11641"/>
                  <a:pt x="26163" y="11641"/>
                  <a:pt x="26194" y="11641"/>
                </a:cubicBezTo>
                <a:cubicBezTo>
                  <a:pt x="26225" y="11582"/>
                  <a:pt x="26256" y="11582"/>
                  <a:pt x="26256" y="11582"/>
                </a:cubicBezTo>
                <a:cubicBezTo>
                  <a:pt x="26350" y="11582"/>
                  <a:pt x="26413" y="11522"/>
                  <a:pt x="26475" y="11522"/>
                </a:cubicBezTo>
                <a:cubicBezTo>
                  <a:pt x="26538" y="11462"/>
                  <a:pt x="26600" y="11462"/>
                  <a:pt x="26663" y="11462"/>
                </a:cubicBezTo>
                <a:cubicBezTo>
                  <a:pt x="26694" y="11462"/>
                  <a:pt x="26725" y="11462"/>
                  <a:pt x="26756" y="11402"/>
                </a:cubicBezTo>
                <a:cubicBezTo>
                  <a:pt x="26788" y="11402"/>
                  <a:pt x="26788" y="11343"/>
                  <a:pt x="26819" y="11283"/>
                </a:cubicBezTo>
                <a:cubicBezTo>
                  <a:pt x="26819" y="11283"/>
                  <a:pt x="26850" y="11223"/>
                  <a:pt x="26850" y="11164"/>
                </a:cubicBezTo>
                <a:cubicBezTo>
                  <a:pt x="26882" y="11164"/>
                  <a:pt x="26882" y="11104"/>
                  <a:pt x="26913" y="11104"/>
                </a:cubicBezTo>
                <a:cubicBezTo>
                  <a:pt x="26944" y="11104"/>
                  <a:pt x="26975" y="11104"/>
                  <a:pt x="27007" y="11164"/>
                </a:cubicBezTo>
                <a:cubicBezTo>
                  <a:pt x="27007" y="11223"/>
                  <a:pt x="27007" y="11223"/>
                  <a:pt x="27038" y="11223"/>
                </a:cubicBezTo>
                <a:cubicBezTo>
                  <a:pt x="27069" y="11164"/>
                  <a:pt x="27100" y="11164"/>
                  <a:pt x="27100" y="11104"/>
                </a:cubicBezTo>
                <a:cubicBezTo>
                  <a:pt x="27132" y="11104"/>
                  <a:pt x="27163" y="11104"/>
                  <a:pt x="27194" y="11044"/>
                </a:cubicBezTo>
                <a:cubicBezTo>
                  <a:pt x="27225" y="11044"/>
                  <a:pt x="27257" y="10985"/>
                  <a:pt x="27257" y="10985"/>
                </a:cubicBezTo>
                <a:cubicBezTo>
                  <a:pt x="27257" y="10925"/>
                  <a:pt x="27257" y="10925"/>
                  <a:pt x="27257" y="10865"/>
                </a:cubicBezTo>
                <a:cubicBezTo>
                  <a:pt x="27288" y="10805"/>
                  <a:pt x="27319" y="10686"/>
                  <a:pt x="27288" y="10626"/>
                </a:cubicBezTo>
                <a:cubicBezTo>
                  <a:pt x="27257" y="10626"/>
                  <a:pt x="27257" y="10626"/>
                  <a:pt x="27257" y="10567"/>
                </a:cubicBezTo>
                <a:cubicBezTo>
                  <a:pt x="27257" y="10567"/>
                  <a:pt x="27257" y="10567"/>
                  <a:pt x="27225" y="10507"/>
                </a:cubicBezTo>
                <a:cubicBezTo>
                  <a:pt x="27194" y="10447"/>
                  <a:pt x="27163" y="10328"/>
                  <a:pt x="27100" y="10388"/>
                </a:cubicBezTo>
                <a:cubicBezTo>
                  <a:pt x="27069" y="10447"/>
                  <a:pt x="27069" y="10447"/>
                  <a:pt x="27038" y="10507"/>
                </a:cubicBezTo>
                <a:cubicBezTo>
                  <a:pt x="27038" y="10507"/>
                  <a:pt x="27007" y="10507"/>
                  <a:pt x="27007" y="10507"/>
                </a:cubicBezTo>
                <a:cubicBezTo>
                  <a:pt x="26975" y="10567"/>
                  <a:pt x="26975" y="10567"/>
                  <a:pt x="26944" y="10626"/>
                </a:cubicBezTo>
                <a:cubicBezTo>
                  <a:pt x="26944" y="10626"/>
                  <a:pt x="26913" y="10686"/>
                  <a:pt x="26882" y="10686"/>
                </a:cubicBezTo>
                <a:cubicBezTo>
                  <a:pt x="26882" y="10626"/>
                  <a:pt x="26882" y="10626"/>
                  <a:pt x="26882" y="10626"/>
                </a:cubicBezTo>
                <a:cubicBezTo>
                  <a:pt x="26882" y="10626"/>
                  <a:pt x="26882" y="10626"/>
                  <a:pt x="26882" y="10626"/>
                </a:cubicBezTo>
                <a:cubicBezTo>
                  <a:pt x="26882" y="10567"/>
                  <a:pt x="26882" y="10567"/>
                  <a:pt x="26882" y="10567"/>
                </a:cubicBezTo>
                <a:cubicBezTo>
                  <a:pt x="26882" y="10507"/>
                  <a:pt x="26850" y="10507"/>
                  <a:pt x="26819" y="10507"/>
                </a:cubicBezTo>
                <a:cubicBezTo>
                  <a:pt x="26788" y="10507"/>
                  <a:pt x="26756" y="10507"/>
                  <a:pt x="26756" y="10507"/>
                </a:cubicBezTo>
                <a:cubicBezTo>
                  <a:pt x="26694" y="10507"/>
                  <a:pt x="26756" y="10328"/>
                  <a:pt x="26756" y="10328"/>
                </a:cubicBezTo>
                <a:cubicBezTo>
                  <a:pt x="26788" y="10268"/>
                  <a:pt x="26819" y="10268"/>
                  <a:pt x="26819" y="10208"/>
                </a:cubicBezTo>
                <a:cubicBezTo>
                  <a:pt x="26819" y="10149"/>
                  <a:pt x="26788" y="10149"/>
                  <a:pt x="26788" y="10149"/>
                </a:cubicBezTo>
                <a:cubicBezTo>
                  <a:pt x="26756" y="10089"/>
                  <a:pt x="26725" y="10089"/>
                  <a:pt x="26725" y="10089"/>
                </a:cubicBezTo>
                <a:cubicBezTo>
                  <a:pt x="26694" y="10089"/>
                  <a:pt x="26663" y="10089"/>
                  <a:pt x="26631" y="10089"/>
                </a:cubicBezTo>
                <a:cubicBezTo>
                  <a:pt x="26600" y="10089"/>
                  <a:pt x="26600" y="10089"/>
                  <a:pt x="26569" y="10089"/>
                </a:cubicBezTo>
                <a:cubicBezTo>
                  <a:pt x="26538" y="10089"/>
                  <a:pt x="26538" y="10089"/>
                  <a:pt x="26538" y="10149"/>
                </a:cubicBezTo>
                <a:cubicBezTo>
                  <a:pt x="26506" y="10149"/>
                  <a:pt x="26475" y="10208"/>
                  <a:pt x="26444" y="10208"/>
                </a:cubicBezTo>
                <a:cubicBezTo>
                  <a:pt x="26444" y="10208"/>
                  <a:pt x="26350" y="10328"/>
                  <a:pt x="26350" y="10268"/>
                </a:cubicBezTo>
                <a:cubicBezTo>
                  <a:pt x="26381" y="10208"/>
                  <a:pt x="26413" y="10208"/>
                  <a:pt x="26413" y="10149"/>
                </a:cubicBezTo>
                <a:cubicBezTo>
                  <a:pt x="26413" y="10089"/>
                  <a:pt x="26381" y="10089"/>
                  <a:pt x="26350" y="10089"/>
                </a:cubicBezTo>
                <a:cubicBezTo>
                  <a:pt x="26319" y="10089"/>
                  <a:pt x="26319" y="10089"/>
                  <a:pt x="26288" y="10089"/>
                </a:cubicBezTo>
                <a:cubicBezTo>
                  <a:pt x="26225" y="10029"/>
                  <a:pt x="26163" y="10029"/>
                  <a:pt x="26131" y="10029"/>
                </a:cubicBezTo>
                <a:cubicBezTo>
                  <a:pt x="26069" y="10029"/>
                  <a:pt x="26006" y="10089"/>
                  <a:pt x="25944" y="10149"/>
                </a:cubicBezTo>
                <a:cubicBezTo>
                  <a:pt x="25912" y="10149"/>
                  <a:pt x="25881" y="10208"/>
                  <a:pt x="25850" y="10149"/>
                </a:cubicBezTo>
                <a:cubicBezTo>
                  <a:pt x="25819" y="10149"/>
                  <a:pt x="25850" y="10089"/>
                  <a:pt x="25819" y="10029"/>
                </a:cubicBezTo>
                <a:cubicBezTo>
                  <a:pt x="25819" y="10029"/>
                  <a:pt x="25756" y="10029"/>
                  <a:pt x="25787" y="9970"/>
                </a:cubicBezTo>
                <a:cubicBezTo>
                  <a:pt x="25787" y="9970"/>
                  <a:pt x="25850" y="9970"/>
                  <a:pt x="25881" y="9970"/>
                </a:cubicBezTo>
                <a:cubicBezTo>
                  <a:pt x="25912" y="9970"/>
                  <a:pt x="25944" y="9970"/>
                  <a:pt x="25975" y="9970"/>
                </a:cubicBezTo>
                <a:cubicBezTo>
                  <a:pt x="26006" y="9970"/>
                  <a:pt x="26038" y="9970"/>
                  <a:pt x="26069" y="9970"/>
                </a:cubicBezTo>
                <a:cubicBezTo>
                  <a:pt x="26069" y="9970"/>
                  <a:pt x="26038" y="9910"/>
                  <a:pt x="26038" y="9910"/>
                </a:cubicBezTo>
                <a:cubicBezTo>
                  <a:pt x="26038" y="9910"/>
                  <a:pt x="26006" y="9850"/>
                  <a:pt x="26006" y="9850"/>
                </a:cubicBezTo>
                <a:cubicBezTo>
                  <a:pt x="25975" y="9850"/>
                  <a:pt x="25912" y="9850"/>
                  <a:pt x="25881" y="9791"/>
                </a:cubicBezTo>
                <a:cubicBezTo>
                  <a:pt x="25881" y="9791"/>
                  <a:pt x="25912" y="9731"/>
                  <a:pt x="25881" y="9671"/>
                </a:cubicBezTo>
                <a:cubicBezTo>
                  <a:pt x="25881" y="9611"/>
                  <a:pt x="25881" y="9611"/>
                  <a:pt x="25850" y="9552"/>
                </a:cubicBezTo>
                <a:cubicBezTo>
                  <a:pt x="25819" y="9552"/>
                  <a:pt x="25819" y="9492"/>
                  <a:pt x="25787" y="9492"/>
                </a:cubicBezTo>
                <a:cubicBezTo>
                  <a:pt x="25819" y="9492"/>
                  <a:pt x="25850" y="9492"/>
                  <a:pt x="25881" y="9492"/>
                </a:cubicBezTo>
                <a:cubicBezTo>
                  <a:pt x="25881" y="9552"/>
                  <a:pt x="25912" y="9552"/>
                  <a:pt x="25912" y="9611"/>
                </a:cubicBezTo>
                <a:cubicBezTo>
                  <a:pt x="25912" y="9671"/>
                  <a:pt x="25944" y="9671"/>
                  <a:pt x="25975" y="9731"/>
                </a:cubicBezTo>
                <a:cubicBezTo>
                  <a:pt x="25975" y="9731"/>
                  <a:pt x="26006" y="9731"/>
                  <a:pt x="26006" y="9791"/>
                </a:cubicBezTo>
                <a:cubicBezTo>
                  <a:pt x="26038" y="9791"/>
                  <a:pt x="26038" y="9791"/>
                  <a:pt x="26038" y="9791"/>
                </a:cubicBezTo>
                <a:cubicBezTo>
                  <a:pt x="26069" y="9850"/>
                  <a:pt x="26069" y="9850"/>
                  <a:pt x="26100" y="9850"/>
                </a:cubicBezTo>
                <a:cubicBezTo>
                  <a:pt x="26131" y="9850"/>
                  <a:pt x="26131" y="9910"/>
                  <a:pt x="26163" y="9910"/>
                </a:cubicBezTo>
                <a:cubicBezTo>
                  <a:pt x="26194" y="9970"/>
                  <a:pt x="26225" y="9970"/>
                  <a:pt x="26225" y="9970"/>
                </a:cubicBezTo>
                <a:cubicBezTo>
                  <a:pt x="26256" y="9970"/>
                  <a:pt x="26288" y="9970"/>
                  <a:pt x="26319" y="9970"/>
                </a:cubicBezTo>
                <a:cubicBezTo>
                  <a:pt x="26381" y="9970"/>
                  <a:pt x="26444" y="10029"/>
                  <a:pt x="26475" y="10029"/>
                </a:cubicBezTo>
                <a:cubicBezTo>
                  <a:pt x="26538" y="10029"/>
                  <a:pt x="26600" y="9970"/>
                  <a:pt x="26663" y="9970"/>
                </a:cubicBezTo>
                <a:cubicBezTo>
                  <a:pt x="26663" y="9970"/>
                  <a:pt x="26663" y="9970"/>
                  <a:pt x="26694" y="10029"/>
                </a:cubicBezTo>
                <a:cubicBezTo>
                  <a:pt x="26694" y="10029"/>
                  <a:pt x="26694" y="10029"/>
                  <a:pt x="26725" y="10029"/>
                </a:cubicBezTo>
                <a:cubicBezTo>
                  <a:pt x="26756" y="10029"/>
                  <a:pt x="26788" y="10029"/>
                  <a:pt x="26819" y="10029"/>
                </a:cubicBezTo>
                <a:cubicBezTo>
                  <a:pt x="26819" y="9970"/>
                  <a:pt x="26850" y="9970"/>
                  <a:pt x="26882" y="9970"/>
                </a:cubicBezTo>
                <a:cubicBezTo>
                  <a:pt x="26913" y="9970"/>
                  <a:pt x="26944" y="9970"/>
                  <a:pt x="26944" y="9970"/>
                </a:cubicBezTo>
                <a:cubicBezTo>
                  <a:pt x="26975" y="9910"/>
                  <a:pt x="27007" y="9850"/>
                  <a:pt x="27038" y="9791"/>
                </a:cubicBezTo>
                <a:cubicBezTo>
                  <a:pt x="27069" y="9791"/>
                  <a:pt x="27100" y="9731"/>
                  <a:pt x="27132" y="9671"/>
                </a:cubicBezTo>
                <a:cubicBezTo>
                  <a:pt x="27163" y="9611"/>
                  <a:pt x="27194" y="9611"/>
                  <a:pt x="27225" y="9552"/>
                </a:cubicBezTo>
                <a:cubicBezTo>
                  <a:pt x="27225" y="9492"/>
                  <a:pt x="27225" y="9492"/>
                  <a:pt x="27225" y="9432"/>
                </a:cubicBezTo>
                <a:cubicBezTo>
                  <a:pt x="27194" y="9432"/>
                  <a:pt x="27194" y="9373"/>
                  <a:pt x="27194" y="9313"/>
                </a:cubicBezTo>
                <a:cubicBezTo>
                  <a:pt x="27194" y="9313"/>
                  <a:pt x="27225" y="9313"/>
                  <a:pt x="27225" y="9313"/>
                </a:cubicBezTo>
                <a:cubicBezTo>
                  <a:pt x="27225" y="9313"/>
                  <a:pt x="27225" y="9253"/>
                  <a:pt x="27225" y="9253"/>
                </a:cubicBezTo>
                <a:cubicBezTo>
                  <a:pt x="27194" y="9194"/>
                  <a:pt x="27163" y="9194"/>
                  <a:pt x="27132" y="9194"/>
                </a:cubicBezTo>
                <a:cubicBezTo>
                  <a:pt x="27132" y="9134"/>
                  <a:pt x="27132" y="9134"/>
                  <a:pt x="27100" y="9134"/>
                </a:cubicBezTo>
                <a:cubicBezTo>
                  <a:pt x="27100" y="9134"/>
                  <a:pt x="27069" y="9134"/>
                  <a:pt x="27069" y="9134"/>
                </a:cubicBezTo>
                <a:cubicBezTo>
                  <a:pt x="27069" y="9074"/>
                  <a:pt x="27100" y="9014"/>
                  <a:pt x="27132" y="9014"/>
                </a:cubicBezTo>
                <a:cubicBezTo>
                  <a:pt x="27132" y="9014"/>
                  <a:pt x="27163" y="9014"/>
                  <a:pt x="27194" y="9074"/>
                </a:cubicBezTo>
                <a:cubicBezTo>
                  <a:pt x="27225" y="9074"/>
                  <a:pt x="27225" y="9074"/>
                  <a:pt x="27257" y="9074"/>
                </a:cubicBezTo>
                <a:cubicBezTo>
                  <a:pt x="27288" y="9074"/>
                  <a:pt x="27319" y="9074"/>
                  <a:pt x="27350" y="9074"/>
                </a:cubicBezTo>
                <a:cubicBezTo>
                  <a:pt x="27382" y="9074"/>
                  <a:pt x="27413" y="9074"/>
                  <a:pt x="27444" y="9074"/>
                </a:cubicBezTo>
                <a:cubicBezTo>
                  <a:pt x="27475" y="9074"/>
                  <a:pt x="27507" y="9074"/>
                  <a:pt x="27538" y="9134"/>
                </a:cubicBezTo>
                <a:cubicBezTo>
                  <a:pt x="27538" y="9134"/>
                  <a:pt x="27569" y="9134"/>
                  <a:pt x="27569" y="9134"/>
                </a:cubicBezTo>
                <a:cubicBezTo>
                  <a:pt x="27600" y="9134"/>
                  <a:pt x="27600" y="9134"/>
                  <a:pt x="27632" y="9134"/>
                </a:cubicBezTo>
                <a:cubicBezTo>
                  <a:pt x="27663" y="9134"/>
                  <a:pt x="27663" y="9074"/>
                  <a:pt x="27694" y="9074"/>
                </a:cubicBezTo>
                <a:cubicBezTo>
                  <a:pt x="27725" y="9074"/>
                  <a:pt x="27757" y="9074"/>
                  <a:pt x="27788" y="9014"/>
                </a:cubicBezTo>
                <a:cubicBezTo>
                  <a:pt x="27819" y="9014"/>
                  <a:pt x="27851" y="9014"/>
                  <a:pt x="27882" y="9014"/>
                </a:cubicBezTo>
                <a:cubicBezTo>
                  <a:pt x="27882" y="8955"/>
                  <a:pt x="27913" y="9014"/>
                  <a:pt x="27913" y="9014"/>
                </a:cubicBezTo>
                <a:cubicBezTo>
                  <a:pt x="27913" y="9074"/>
                  <a:pt x="27944" y="9074"/>
                  <a:pt x="27944" y="9014"/>
                </a:cubicBezTo>
                <a:cubicBezTo>
                  <a:pt x="27944" y="8955"/>
                  <a:pt x="27976" y="8895"/>
                  <a:pt x="27944" y="8835"/>
                </a:cubicBezTo>
                <a:cubicBezTo>
                  <a:pt x="27944" y="8776"/>
                  <a:pt x="27913" y="8776"/>
                  <a:pt x="27882" y="8776"/>
                </a:cubicBezTo>
                <a:cubicBezTo>
                  <a:pt x="27851" y="8776"/>
                  <a:pt x="27851" y="8716"/>
                  <a:pt x="27819" y="8716"/>
                </a:cubicBezTo>
                <a:cubicBezTo>
                  <a:pt x="27788" y="8716"/>
                  <a:pt x="27757" y="8716"/>
                  <a:pt x="27757" y="8716"/>
                </a:cubicBezTo>
                <a:cubicBezTo>
                  <a:pt x="27725" y="8716"/>
                  <a:pt x="27694" y="8716"/>
                  <a:pt x="27694" y="8716"/>
                </a:cubicBezTo>
                <a:cubicBezTo>
                  <a:pt x="27663" y="8716"/>
                  <a:pt x="27663" y="8716"/>
                  <a:pt x="27663" y="8656"/>
                </a:cubicBezTo>
                <a:cubicBezTo>
                  <a:pt x="27663" y="8656"/>
                  <a:pt x="27632" y="8656"/>
                  <a:pt x="27632" y="8656"/>
                </a:cubicBezTo>
                <a:cubicBezTo>
                  <a:pt x="27632" y="8656"/>
                  <a:pt x="27694" y="8656"/>
                  <a:pt x="27694" y="8656"/>
                </a:cubicBezTo>
                <a:cubicBezTo>
                  <a:pt x="27725" y="8656"/>
                  <a:pt x="27757" y="8656"/>
                  <a:pt x="27788" y="8597"/>
                </a:cubicBezTo>
                <a:cubicBezTo>
                  <a:pt x="27819" y="8597"/>
                  <a:pt x="27851" y="8597"/>
                  <a:pt x="27882" y="8597"/>
                </a:cubicBezTo>
                <a:cubicBezTo>
                  <a:pt x="27913" y="8597"/>
                  <a:pt x="27944" y="8597"/>
                  <a:pt x="27944" y="8656"/>
                </a:cubicBezTo>
                <a:cubicBezTo>
                  <a:pt x="27976" y="8716"/>
                  <a:pt x="28007" y="8716"/>
                  <a:pt x="28038" y="8716"/>
                </a:cubicBezTo>
                <a:cubicBezTo>
                  <a:pt x="28069" y="8656"/>
                  <a:pt x="28069" y="8597"/>
                  <a:pt x="28101" y="8597"/>
                </a:cubicBezTo>
                <a:cubicBezTo>
                  <a:pt x="28101" y="8537"/>
                  <a:pt x="28163" y="8358"/>
                  <a:pt x="28101" y="8298"/>
                </a:cubicBezTo>
                <a:cubicBezTo>
                  <a:pt x="28101" y="8298"/>
                  <a:pt x="28069" y="8298"/>
                  <a:pt x="28069" y="8298"/>
                </a:cubicBezTo>
                <a:cubicBezTo>
                  <a:pt x="28038" y="8298"/>
                  <a:pt x="28038" y="8298"/>
                  <a:pt x="28007" y="8298"/>
                </a:cubicBezTo>
                <a:cubicBezTo>
                  <a:pt x="27976" y="8298"/>
                  <a:pt x="27944" y="8298"/>
                  <a:pt x="27913" y="8298"/>
                </a:cubicBezTo>
                <a:cubicBezTo>
                  <a:pt x="27882" y="8238"/>
                  <a:pt x="27851" y="8238"/>
                  <a:pt x="27851" y="8238"/>
                </a:cubicBezTo>
                <a:cubicBezTo>
                  <a:pt x="27819" y="8179"/>
                  <a:pt x="27788" y="8179"/>
                  <a:pt x="27788" y="8179"/>
                </a:cubicBezTo>
                <a:cubicBezTo>
                  <a:pt x="27757" y="8179"/>
                  <a:pt x="27725" y="8238"/>
                  <a:pt x="27725" y="8179"/>
                </a:cubicBezTo>
                <a:cubicBezTo>
                  <a:pt x="27757" y="8179"/>
                  <a:pt x="27788" y="8179"/>
                  <a:pt x="27819" y="8179"/>
                </a:cubicBezTo>
                <a:cubicBezTo>
                  <a:pt x="27882" y="8179"/>
                  <a:pt x="27976" y="8179"/>
                  <a:pt x="28038" y="8119"/>
                </a:cubicBezTo>
                <a:cubicBezTo>
                  <a:pt x="28101" y="8119"/>
                  <a:pt x="28163" y="8119"/>
                  <a:pt x="28226" y="8119"/>
                </a:cubicBezTo>
                <a:cubicBezTo>
                  <a:pt x="28257" y="8119"/>
                  <a:pt x="28257" y="8119"/>
                  <a:pt x="28288" y="8119"/>
                </a:cubicBezTo>
                <a:cubicBezTo>
                  <a:pt x="28319" y="8119"/>
                  <a:pt x="28351" y="8119"/>
                  <a:pt x="28382" y="8119"/>
                </a:cubicBezTo>
                <a:cubicBezTo>
                  <a:pt x="28382" y="8119"/>
                  <a:pt x="28413" y="8119"/>
                  <a:pt x="28413" y="8119"/>
                </a:cubicBezTo>
                <a:cubicBezTo>
                  <a:pt x="28382" y="8059"/>
                  <a:pt x="28382" y="8059"/>
                  <a:pt x="28382" y="8059"/>
                </a:cubicBezTo>
                <a:cubicBezTo>
                  <a:pt x="28351" y="8059"/>
                  <a:pt x="28351" y="8059"/>
                  <a:pt x="28351" y="8059"/>
                </a:cubicBezTo>
                <a:cubicBezTo>
                  <a:pt x="28319" y="8000"/>
                  <a:pt x="28319" y="8000"/>
                  <a:pt x="28351" y="7940"/>
                </a:cubicBezTo>
                <a:cubicBezTo>
                  <a:pt x="28351" y="7940"/>
                  <a:pt x="28351" y="7940"/>
                  <a:pt x="28351" y="7880"/>
                </a:cubicBezTo>
                <a:cubicBezTo>
                  <a:pt x="28351" y="7880"/>
                  <a:pt x="28351" y="7880"/>
                  <a:pt x="28351" y="7820"/>
                </a:cubicBezTo>
                <a:cubicBezTo>
                  <a:pt x="28351" y="7820"/>
                  <a:pt x="28351" y="7820"/>
                  <a:pt x="28319" y="7820"/>
                </a:cubicBezTo>
                <a:cubicBezTo>
                  <a:pt x="28319" y="7761"/>
                  <a:pt x="28351" y="7761"/>
                  <a:pt x="28319" y="7761"/>
                </a:cubicBezTo>
                <a:cubicBezTo>
                  <a:pt x="28319" y="7701"/>
                  <a:pt x="28319" y="7701"/>
                  <a:pt x="28319" y="7701"/>
                </a:cubicBezTo>
                <a:cubicBezTo>
                  <a:pt x="28288" y="7701"/>
                  <a:pt x="28257" y="7701"/>
                  <a:pt x="28257" y="7701"/>
                </a:cubicBezTo>
                <a:cubicBezTo>
                  <a:pt x="28226" y="7641"/>
                  <a:pt x="28194" y="7641"/>
                  <a:pt x="28163" y="7641"/>
                </a:cubicBezTo>
                <a:cubicBezTo>
                  <a:pt x="28132" y="7641"/>
                  <a:pt x="28101" y="7641"/>
                  <a:pt x="28069" y="7641"/>
                </a:cubicBezTo>
                <a:cubicBezTo>
                  <a:pt x="28038" y="7641"/>
                  <a:pt x="28007" y="7641"/>
                  <a:pt x="28007" y="7641"/>
                </a:cubicBezTo>
                <a:cubicBezTo>
                  <a:pt x="27976" y="7641"/>
                  <a:pt x="27944" y="7641"/>
                  <a:pt x="27944" y="7641"/>
                </a:cubicBezTo>
                <a:cubicBezTo>
                  <a:pt x="27913" y="7641"/>
                  <a:pt x="27882" y="7641"/>
                  <a:pt x="27851" y="7641"/>
                </a:cubicBezTo>
                <a:cubicBezTo>
                  <a:pt x="27851" y="7641"/>
                  <a:pt x="27819" y="7701"/>
                  <a:pt x="27819" y="7701"/>
                </a:cubicBezTo>
                <a:cubicBezTo>
                  <a:pt x="27757" y="7701"/>
                  <a:pt x="27819" y="7641"/>
                  <a:pt x="27819" y="7582"/>
                </a:cubicBezTo>
                <a:cubicBezTo>
                  <a:pt x="27819" y="7582"/>
                  <a:pt x="27851" y="7582"/>
                  <a:pt x="27851" y="7582"/>
                </a:cubicBezTo>
                <a:cubicBezTo>
                  <a:pt x="27882" y="7522"/>
                  <a:pt x="27882" y="7522"/>
                  <a:pt x="27882" y="7522"/>
                </a:cubicBezTo>
                <a:cubicBezTo>
                  <a:pt x="27882" y="7462"/>
                  <a:pt x="27819" y="7462"/>
                  <a:pt x="27819" y="7462"/>
                </a:cubicBezTo>
                <a:cubicBezTo>
                  <a:pt x="27757" y="7462"/>
                  <a:pt x="27725" y="7462"/>
                  <a:pt x="27663" y="7462"/>
                </a:cubicBezTo>
                <a:cubicBezTo>
                  <a:pt x="27632" y="7462"/>
                  <a:pt x="27600" y="7462"/>
                  <a:pt x="27569" y="7462"/>
                </a:cubicBezTo>
                <a:cubicBezTo>
                  <a:pt x="27538" y="7462"/>
                  <a:pt x="27507" y="7462"/>
                  <a:pt x="27475" y="7462"/>
                </a:cubicBezTo>
                <a:cubicBezTo>
                  <a:pt x="27413" y="7522"/>
                  <a:pt x="27350" y="7522"/>
                  <a:pt x="27319" y="7522"/>
                </a:cubicBezTo>
                <a:cubicBezTo>
                  <a:pt x="27257" y="7582"/>
                  <a:pt x="27225" y="7641"/>
                  <a:pt x="27163" y="7701"/>
                </a:cubicBezTo>
                <a:cubicBezTo>
                  <a:pt x="27163" y="7641"/>
                  <a:pt x="27225" y="7582"/>
                  <a:pt x="27257" y="7522"/>
                </a:cubicBezTo>
                <a:cubicBezTo>
                  <a:pt x="27257" y="7522"/>
                  <a:pt x="27288" y="7402"/>
                  <a:pt x="27319" y="7402"/>
                </a:cubicBezTo>
                <a:cubicBezTo>
                  <a:pt x="27319" y="7462"/>
                  <a:pt x="27319" y="7462"/>
                  <a:pt x="27350" y="7462"/>
                </a:cubicBezTo>
                <a:cubicBezTo>
                  <a:pt x="27350" y="7462"/>
                  <a:pt x="27382" y="7462"/>
                  <a:pt x="27382" y="7462"/>
                </a:cubicBezTo>
                <a:cubicBezTo>
                  <a:pt x="27413" y="7462"/>
                  <a:pt x="27444" y="7402"/>
                  <a:pt x="27475" y="7402"/>
                </a:cubicBezTo>
                <a:cubicBezTo>
                  <a:pt x="27507" y="7402"/>
                  <a:pt x="27538" y="7402"/>
                  <a:pt x="27569" y="7343"/>
                </a:cubicBezTo>
                <a:cubicBezTo>
                  <a:pt x="27600" y="7343"/>
                  <a:pt x="27632" y="7343"/>
                  <a:pt x="27663" y="7343"/>
                </a:cubicBezTo>
                <a:cubicBezTo>
                  <a:pt x="27694" y="7343"/>
                  <a:pt x="27725" y="7343"/>
                  <a:pt x="27757" y="7343"/>
                </a:cubicBezTo>
                <a:cubicBezTo>
                  <a:pt x="27788" y="7402"/>
                  <a:pt x="27788" y="7343"/>
                  <a:pt x="27819" y="7343"/>
                </a:cubicBezTo>
                <a:cubicBezTo>
                  <a:pt x="27819" y="7343"/>
                  <a:pt x="27851" y="7402"/>
                  <a:pt x="27851" y="7343"/>
                </a:cubicBezTo>
                <a:cubicBezTo>
                  <a:pt x="27819" y="7283"/>
                  <a:pt x="27725" y="7283"/>
                  <a:pt x="27694" y="7283"/>
                </a:cubicBezTo>
                <a:cubicBezTo>
                  <a:pt x="27663" y="7283"/>
                  <a:pt x="27600" y="7283"/>
                  <a:pt x="27569" y="7283"/>
                </a:cubicBezTo>
                <a:cubicBezTo>
                  <a:pt x="27569" y="7283"/>
                  <a:pt x="27538" y="7223"/>
                  <a:pt x="27538" y="7223"/>
                </a:cubicBezTo>
                <a:cubicBezTo>
                  <a:pt x="27538" y="7223"/>
                  <a:pt x="27507" y="7223"/>
                  <a:pt x="27507" y="7223"/>
                </a:cubicBezTo>
                <a:cubicBezTo>
                  <a:pt x="27475" y="7223"/>
                  <a:pt x="27444" y="7223"/>
                  <a:pt x="27413" y="7223"/>
                </a:cubicBezTo>
                <a:cubicBezTo>
                  <a:pt x="27382" y="7223"/>
                  <a:pt x="27350" y="7223"/>
                  <a:pt x="27319" y="7223"/>
                </a:cubicBezTo>
                <a:cubicBezTo>
                  <a:pt x="27350" y="7164"/>
                  <a:pt x="27413" y="7223"/>
                  <a:pt x="27444" y="7223"/>
                </a:cubicBezTo>
                <a:cubicBezTo>
                  <a:pt x="27475" y="7223"/>
                  <a:pt x="27507" y="7223"/>
                  <a:pt x="27538" y="7223"/>
                </a:cubicBezTo>
                <a:cubicBezTo>
                  <a:pt x="27600" y="7164"/>
                  <a:pt x="27663" y="7164"/>
                  <a:pt x="27694" y="7164"/>
                </a:cubicBezTo>
                <a:cubicBezTo>
                  <a:pt x="27757" y="7164"/>
                  <a:pt x="27788" y="7164"/>
                  <a:pt x="27819" y="7223"/>
                </a:cubicBezTo>
                <a:cubicBezTo>
                  <a:pt x="27851" y="7223"/>
                  <a:pt x="27882" y="7164"/>
                  <a:pt x="27913" y="7223"/>
                </a:cubicBezTo>
                <a:cubicBezTo>
                  <a:pt x="27913" y="7223"/>
                  <a:pt x="27913" y="7223"/>
                  <a:pt x="27944" y="7223"/>
                </a:cubicBezTo>
                <a:cubicBezTo>
                  <a:pt x="27944" y="7223"/>
                  <a:pt x="27944" y="7223"/>
                  <a:pt x="27944" y="7283"/>
                </a:cubicBezTo>
                <a:cubicBezTo>
                  <a:pt x="27944" y="7283"/>
                  <a:pt x="27944" y="7283"/>
                  <a:pt x="27944" y="7343"/>
                </a:cubicBezTo>
                <a:cubicBezTo>
                  <a:pt x="27976" y="7343"/>
                  <a:pt x="27976" y="7343"/>
                  <a:pt x="28007" y="7343"/>
                </a:cubicBezTo>
                <a:cubicBezTo>
                  <a:pt x="28007" y="7343"/>
                  <a:pt x="28038" y="7343"/>
                  <a:pt x="28069" y="7402"/>
                </a:cubicBezTo>
                <a:cubicBezTo>
                  <a:pt x="28101" y="7402"/>
                  <a:pt x="28132" y="7402"/>
                  <a:pt x="28132" y="7402"/>
                </a:cubicBezTo>
                <a:cubicBezTo>
                  <a:pt x="28194" y="7402"/>
                  <a:pt x="28257" y="7402"/>
                  <a:pt x="28319" y="7402"/>
                </a:cubicBezTo>
                <a:cubicBezTo>
                  <a:pt x="28351" y="7402"/>
                  <a:pt x="28382" y="7402"/>
                  <a:pt x="28413" y="7462"/>
                </a:cubicBezTo>
                <a:cubicBezTo>
                  <a:pt x="28413" y="7462"/>
                  <a:pt x="28444" y="7462"/>
                  <a:pt x="28444" y="7402"/>
                </a:cubicBezTo>
                <a:cubicBezTo>
                  <a:pt x="28476" y="7402"/>
                  <a:pt x="28413" y="7343"/>
                  <a:pt x="28413" y="7343"/>
                </a:cubicBezTo>
                <a:cubicBezTo>
                  <a:pt x="28413" y="7343"/>
                  <a:pt x="28413" y="7283"/>
                  <a:pt x="28413" y="7283"/>
                </a:cubicBezTo>
                <a:cubicBezTo>
                  <a:pt x="28413" y="7283"/>
                  <a:pt x="28413" y="7283"/>
                  <a:pt x="28382" y="7223"/>
                </a:cubicBezTo>
                <a:cubicBezTo>
                  <a:pt x="28382" y="7223"/>
                  <a:pt x="28319" y="7223"/>
                  <a:pt x="28351" y="7164"/>
                </a:cubicBezTo>
                <a:cubicBezTo>
                  <a:pt x="28382" y="7164"/>
                  <a:pt x="28382" y="7164"/>
                  <a:pt x="28382" y="7164"/>
                </a:cubicBezTo>
                <a:cubicBezTo>
                  <a:pt x="28382" y="7104"/>
                  <a:pt x="28351" y="7104"/>
                  <a:pt x="28351" y="7104"/>
                </a:cubicBezTo>
                <a:cubicBezTo>
                  <a:pt x="28319" y="7104"/>
                  <a:pt x="28288" y="7104"/>
                  <a:pt x="28257" y="7104"/>
                </a:cubicBezTo>
                <a:cubicBezTo>
                  <a:pt x="28226" y="7164"/>
                  <a:pt x="28194" y="7104"/>
                  <a:pt x="28163" y="7104"/>
                </a:cubicBezTo>
                <a:cubicBezTo>
                  <a:pt x="28101" y="7104"/>
                  <a:pt x="28038" y="7164"/>
                  <a:pt x="27944" y="7164"/>
                </a:cubicBezTo>
                <a:cubicBezTo>
                  <a:pt x="27944" y="7104"/>
                  <a:pt x="27944" y="7104"/>
                  <a:pt x="27913" y="7104"/>
                </a:cubicBezTo>
                <a:cubicBezTo>
                  <a:pt x="27913" y="7104"/>
                  <a:pt x="27882" y="7104"/>
                  <a:pt x="27882" y="7104"/>
                </a:cubicBezTo>
                <a:cubicBezTo>
                  <a:pt x="27851" y="7104"/>
                  <a:pt x="27819" y="7104"/>
                  <a:pt x="27788" y="7104"/>
                </a:cubicBezTo>
                <a:cubicBezTo>
                  <a:pt x="27757" y="7104"/>
                  <a:pt x="27725" y="7104"/>
                  <a:pt x="27725" y="7044"/>
                </a:cubicBezTo>
                <a:cubicBezTo>
                  <a:pt x="27694" y="7044"/>
                  <a:pt x="27663" y="7044"/>
                  <a:pt x="27632" y="7044"/>
                </a:cubicBezTo>
                <a:cubicBezTo>
                  <a:pt x="27600" y="7044"/>
                  <a:pt x="27569" y="7044"/>
                  <a:pt x="27538" y="7044"/>
                </a:cubicBezTo>
                <a:cubicBezTo>
                  <a:pt x="27538" y="7044"/>
                  <a:pt x="27538" y="7104"/>
                  <a:pt x="27507" y="7104"/>
                </a:cubicBezTo>
                <a:cubicBezTo>
                  <a:pt x="27507" y="7104"/>
                  <a:pt x="27475" y="7104"/>
                  <a:pt x="27475" y="7104"/>
                </a:cubicBezTo>
                <a:cubicBezTo>
                  <a:pt x="27444" y="7104"/>
                  <a:pt x="27413" y="7164"/>
                  <a:pt x="27413" y="7104"/>
                </a:cubicBezTo>
                <a:cubicBezTo>
                  <a:pt x="27413" y="7104"/>
                  <a:pt x="27413" y="7044"/>
                  <a:pt x="27413" y="7044"/>
                </a:cubicBezTo>
                <a:cubicBezTo>
                  <a:pt x="27382" y="7044"/>
                  <a:pt x="27382" y="6985"/>
                  <a:pt x="27382" y="6985"/>
                </a:cubicBezTo>
                <a:cubicBezTo>
                  <a:pt x="27350" y="6985"/>
                  <a:pt x="27319" y="6985"/>
                  <a:pt x="27288" y="6985"/>
                </a:cubicBezTo>
                <a:cubicBezTo>
                  <a:pt x="27288" y="6985"/>
                  <a:pt x="27257" y="6985"/>
                  <a:pt x="27225" y="6925"/>
                </a:cubicBezTo>
                <a:cubicBezTo>
                  <a:pt x="27257" y="6925"/>
                  <a:pt x="27319" y="6925"/>
                  <a:pt x="27350" y="6985"/>
                </a:cubicBezTo>
                <a:cubicBezTo>
                  <a:pt x="27382" y="6985"/>
                  <a:pt x="27382" y="6985"/>
                  <a:pt x="27413" y="6985"/>
                </a:cubicBezTo>
                <a:cubicBezTo>
                  <a:pt x="27444" y="6985"/>
                  <a:pt x="27507" y="6985"/>
                  <a:pt x="27475" y="6925"/>
                </a:cubicBezTo>
                <a:cubicBezTo>
                  <a:pt x="27475" y="6925"/>
                  <a:pt x="27444" y="6865"/>
                  <a:pt x="27444" y="6865"/>
                </a:cubicBezTo>
                <a:cubicBezTo>
                  <a:pt x="27475" y="6805"/>
                  <a:pt x="27507" y="6865"/>
                  <a:pt x="27538" y="6865"/>
                </a:cubicBezTo>
                <a:cubicBezTo>
                  <a:pt x="27538" y="6925"/>
                  <a:pt x="27569" y="6925"/>
                  <a:pt x="27600" y="6925"/>
                </a:cubicBezTo>
                <a:cubicBezTo>
                  <a:pt x="27632" y="6985"/>
                  <a:pt x="27663" y="6925"/>
                  <a:pt x="27663" y="6985"/>
                </a:cubicBezTo>
                <a:cubicBezTo>
                  <a:pt x="27725" y="6985"/>
                  <a:pt x="27788" y="6925"/>
                  <a:pt x="27851" y="6985"/>
                </a:cubicBezTo>
                <a:cubicBezTo>
                  <a:pt x="27882" y="6985"/>
                  <a:pt x="27944" y="6985"/>
                  <a:pt x="27944" y="6925"/>
                </a:cubicBezTo>
                <a:cubicBezTo>
                  <a:pt x="27913" y="6925"/>
                  <a:pt x="27882" y="6925"/>
                  <a:pt x="27851" y="6865"/>
                </a:cubicBezTo>
                <a:cubicBezTo>
                  <a:pt x="27851" y="6865"/>
                  <a:pt x="27851" y="6865"/>
                  <a:pt x="27851" y="6805"/>
                </a:cubicBezTo>
                <a:cubicBezTo>
                  <a:pt x="27851" y="6805"/>
                  <a:pt x="27851" y="6805"/>
                  <a:pt x="27819" y="6805"/>
                </a:cubicBezTo>
                <a:cubicBezTo>
                  <a:pt x="27819" y="6746"/>
                  <a:pt x="27757" y="6746"/>
                  <a:pt x="27757" y="6746"/>
                </a:cubicBezTo>
                <a:cubicBezTo>
                  <a:pt x="27725" y="6746"/>
                  <a:pt x="27694" y="6746"/>
                  <a:pt x="27663" y="6746"/>
                </a:cubicBezTo>
                <a:cubicBezTo>
                  <a:pt x="27632" y="6746"/>
                  <a:pt x="27600" y="6746"/>
                  <a:pt x="27569" y="6746"/>
                </a:cubicBezTo>
                <a:cubicBezTo>
                  <a:pt x="27569" y="6746"/>
                  <a:pt x="27507" y="6746"/>
                  <a:pt x="27507" y="6686"/>
                </a:cubicBezTo>
                <a:cubicBezTo>
                  <a:pt x="27507" y="6686"/>
                  <a:pt x="27569" y="6686"/>
                  <a:pt x="27569" y="6686"/>
                </a:cubicBezTo>
                <a:cubicBezTo>
                  <a:pt x="27632" y="6686"/>
                  <a:pt x="27694" y="6686"/>
                  <a:pt x="27757" y="6686"/>
                </a:cubicBezTo>
                <a:cubicBezTo>
                  <a:pt x="27788" y="6746"/>
                  <a:pt x="27819" y="6746"/>
                  <a:pt x="27851" y="6746"/>
                </a:cubicBezTo>
                <a:cubicBezTo>
                  <a:pt x="27851" y="6746"/>
                  <a:pt x="27882" y="6805"/>
                  <a:pt x="27913" y="6805"/>
                </a:cubicBezTo>
                <a:cubicBezTo>
                  <a:pt x="27913" y="6865"/>
                  <a:pt x="27944" y="6865"/>
                  <a:pt x="27976" y="6865"/>
                </a:cubicBezTo>
                <a:cubicBezTo>
                  <a:pt x="28007" y="6865"/>
                  <a:pt x="28038" y="6865"/>
                  <a:pt x="28069" y="6865"/>
                </a:cubicBezTo>
                <a:cubicBezTo>
                  <a:pt x="28101" y="6865"/>
                  <a:pt x="28132" y="6865"/>
                  <a:pt x="28163" y="6865"/>
                </a:cubicBezTo>
                <a:cubicBezTo>
                  <a:pt x="28163" y="6865"/>
                  <a:pt x="28194" y="6925"/>
                  <a:pt x="28226" y="6925"/>
                </a:cubicBezTo>
                <a:cubicBezTo>
                  <a:pt x="28257" y="6925"/>
                  <a:pt x="28257" y="6865"/>
                  <a:pt x="28257" y="6805"/>
                </a:cubicBezTo>
                <a:cubicBezTo>
                  <a:pt x="28257" y="6746"/>
                  <a:pt x="28257" y="6746"/>
                  <a:pt x="28288" y="6686"/>
                </a:cubicBezTo>
                <a:cubicBezTo>
                  <a:pt x="28319" y="6686"/>
                  <a:pt x="28319" y="6746"/>
                  <a:pt x="28351" y="6805"/>
                </a:cubicBezTo>
                <a:cubicBezTo>
                  <a:pt x="28382" y="6805"/>
                  <a:pt x="28382" y="6805"/>
                  <a:pt x="28413" y="6805"/>
                </a:cubicBezTo>
                <a:cubicBezTo>
                  <a:pt x="28476" y="6805"/>
                  <a:pt x="28538" y="6805"/>
                  <a:pt x="28601" y="6805"/>
                </a:cubicBezTo>
                <a:cubicBezTo>
                  <a:pt x="28663" y="6805"/>
                  <a:pt x="28694" y="6746"/>
                  <a:pt x="28757" y="6746"/>
                </a:cubicBezTo>
                <a:cubicBezTo>
                  <a:pt x="28788" y="6746"/>
                  <a:pt x="28820" y="6746"/>
                  <a:pt x="28851" y="6746"/>
                </a:cubicBezTo>
                <a:cubicBezTo>
                  <a:pt x="28913" y="6686"/>
                  <a:pt x="28913" y="6507"/>
                  <a:pt x="28882" y="6447"/>
                </a:cubicBezTo>
                <a:cubicBezTo>
                  <a:pt x="28882" y="6447"/>
                  <a:pt x="28851" y="6388"/>
                  <a:pt x="28851" y="6388"/>
                </a:cubicBezTo>
                <a:cubicBezTo>
                  <a:pt x="28851" y="6388"/>
                  <a:pt x="28851" y="6328"/>
                  <a:pt x="28851" y="6328"/>
                </a:cubicBezTo>
                <a:cubicBezTo>
                  <a:pt x="28820" y="6328"/>
                  <a:pt x="28820" y="6328"/>
                  <a:pt x="28788" y="6328"/>
                </a:cubicBezTo>
                <a:cubicBezTo>
                  <a:pt x="28757" y="6328"/>
                  <a:pt x="28726" y="6328"/>
                  <a:pt x="28694" y="6328"/>
                </a:cubicBezTo>
                <a:cubicBezTo>
                  <a:pt x="28663" y="6328"/>
                  <a:pt x="28632" y="6268"/>
                  <a:pt x="28601" y="6268"/>
                </a:cubicBezTo>
                <a:cubicBezTo>
                  <a:pt x="28569" y="6268"/>
                  <a:pt x="28538" y="6268"/>
                  <a:pt x="28507" y="6268"/>
                </a:cubicBezTo>
                <a:cubicBezTo>
                  <a:pt x="28476" y="6268"/>
                  <a:pt x="28351" y="6328"/>
                  <a:pt x="28382" y="6208"/>
                </a:cubicBezTo>
                <a:cubicBezTo>
                  <a:pt x="28382" y="6208"/>
                  <a:pt x="28413" y="6208"/>
                  <a:pt x="28444" y="6149"/>
                </a:cubicBezTo>
                <a:cubicBezTo>
                  <a:pt x="28444" y="6149"/>
                  <a:pt x="28444" y="6149"/>
                  <a:pt x="28476" y="6149"/>
                </a:cubicBezTo>
                <a:cubicBezTo>
                  <a:pt x="28476" y="6149"/>
                  <a:pt x="28507" y="6149"/>
                  <a:pt x="28507" y="6149"/>
                </a:cubicBezTo>
                <a:cubicBezTo>
                  <a:pt x="28538" y="6149"/>
                  <a:pt x="28569" y="6149"/>
                  <a:pt x="28601" y="6149"/>
                </a:cubicBezTo>
                <a:cubicBezTo>
                  <a:pt x="28601" y="6149"/>
                  <a:pt x="28663" y="6149"/>
                  <a:pt x="28663" y="6149"/>
                </a:cubicBezTo>
                <a:cubicBezTo>
                  <a:pt x="28694" y="6149"/>
                  <a:pt x="28694" y="6208"/>
                  <a:pt x="28694" y="6208"/>
                </a:cubicBezTo>
                <a:cubicBezTo>
                  <a:pt x="28726" y="6208"/>
                  <a:pt x="28726" y="6208"/>
                  <a:pt x="28726" y="6208"/>
                </a:cubicBezTo>
                <a:cubicBezTo>
                  <a:pt x="28757" y="6208"/>
                  <a:pt x="28820" y="6208"/>
                  <a:pt x="28851" y="6208"/>
                </a:cubicBezTo>
                <a:cubicBezTo>
                  <a:pt x="28882" y="6208"/>
                  <a:pt x="28913" y="6208"/>
                  <a:pt x="28945" y="6208"/>
                </a:cubicBezTo>
                <a:cubicBezTo>
                  <a:pt x="28945" y="6208"/>
                  <a:pt x="28976" y="6208"/>
                  <a:pt x="29007" y="6208"/>
                </a:cubicBezTo>
                <a:cubicBezTo>
                  <a:pt x="29007" y="6208"/>
                  <a:pt x="29007" y="6268"/>
                  <a:pt x="29007" y="6268"/>
                </a:cubicBezTo>
                <a:cubicBezTo>
                  <a:pt x="28976" y="6268"/>
                  <a:pt x="28976" y="6268"/>
                  <a:pt x="28976" y="6328"/>
                </a:cubicBezTo>
                <a:cubicBezTo>
                  <a:pt x="28976" y="6328"/>
                  <a:pt x="28976" y="6328"/>
                  <a:pt x="29007" y="6388"/>
                </a:cubicBezTo>
                <a:cubicBezTo>
                  <a:pt x="29007" y="6388"/>
                  <a:pt x="29038" y="6388"/>
                  <a:pt x="29070" y="6388"/>
                </a:cubicBezTo>
                <a:cubicBezTo>
                  <a:pt x="29101" y="6388"/>
                  <a:pt x="29132" y="6388"/>
                  <a:pt x="29163" y="6447"/>
                </a:cubicBezTo>
                <a:cubicBezTo>
                  <a:pt x="29195" y="6507"/>
                  <a:pt x="29257" y="6507"/>
                  <a:pt x="29320" y="6447"/>
                </a:cubicBezTo>
                <a:cubicBezTo>
                  <a:pt x="29351" y="6447"/>
                  <a:pt x="29382" y="6388"/>
                  <a:pt x="29413" y="6388"/>
                </a:cubicBezTo>
                <a:cubicBezTo>
                  <a:pt x="29445" y="6388"/>
                  <a:pt x="29445" y="6388"/>
                  <a:pt x="29476" y="6388"/>
                </a:cubicBezTo>
                <a:cubicBezTo>
                  <a:pt x="29507" y="6328"/>
                  <a:pt x="29538" y="6328"/>
                  <a:pt x="29570" y="6328"/>
                </a:cubicBezTo>
                <a:cubicBezTo>
                  <a:pt x="29632" y="6268"/>
                  <a:pt x="29632" y="6268"/>
                  <a:pt x="29632" y="6208"/>
                </a:cubicBezTo>
                <a:cubicBezTo>
                  <a:pt x="29663" y="6149"/>
                  <a:pt x="29663" y="6149"/>
                  <a:pt x="29663" y="6149"/>
                </a:cubicBezTo>
                <a:cubicBezTo>
                  <a:pt x="29663" y="6089"/>
                  <a:pt x="29695" y="6089"/>
                  <a:pt x="29663" y="6089"/>
                </a:cubicBezTo>
                <a:cubicBezTo>
                  <a:pt x="29663" y="6089"/>
                  <a:pt x="29632" y="6089"/>
                  <a:pt x="29632" y="6089"/>
                </a:cubicBezTo>
                <a:cubicBezTo>
                  <a:pt x="29601" y="6089"/>
                  <a:pt x="29601" y="6089"/>
                  <a:pt x="29601" y="6089"/>
                </a:cubicBezTo>
                <a:cubicBezTo>
                  <a:pt x="29601" y="6149"/>
                  <a:pt x="29570" y="6149"/>
                  <a:pt x="29570" y="6149"/>
                </a:cubicBezTo>
                <a:cubicBezTo>
                  <a:pt x="29538" y="6089"/>
                  <a:pt x="29601" y="6029"/>
                  <a:pt x="29601" y="6029"/>
                </a:cubicBezTo>
                <a:cubicBezTo>
                  <a:pt x="29632" y="6029"/>
                  <a:pt x="29663" y="6029"/>
                  <a:pt x="29695" y="6029"/>
                </a:cubicBezTo>
                <a:cubicBezTo>
                  <a:pt x="29726" y="5970"/>
                  <a:pt x="29789" y="6029"/>
                  <a:pt x="29789" y="5910"/>
                </a:cubicBezTo>
                <a:cubicBezTo>
                  <a:pt x="29820" y="5910"/>
                  <a:pt x="29820" y="5791"/>
                  <a:pt x="29820" y="5791"/>
                </a:cubicBezTo>
                <a:cubicBezTo>
                  <a:pt x="29789" y="5731"/>
                  <a:pt x="29757" y="5731"/>
                  <a:pt x="29757" y="5731"/>
                </a:cubicBezTo>
                <a:cubicBezTo>
                  <a:pt x="29726" y="5791"/>
                  <a:pt x="29695" y="5791"/>
                  <a:pt x="29663" y="5791"/>
                </a:cubicBezTo>
                <a:cubicBezTo>
                  <a:pt x="29632" y="5791"/>
                  <a:pt x="29601" y="5791"/>
                  <a:pt x="29570" y="5791"/>
                </a:cubicBezTo>
                <a:cubicBezTo>
                  <a:pt x="29538" y="5791"/>
                  <a:pt x="29507" y="5791"/>
                  <a:pt x="29476" y="5850"/>
                </a:cubicBezTo>
                <a:cubicBezTo>
                  <a:pt x="29413" y="5850"/>
                  <a:pt x="29351" y="5850"/>
                  <a:pt x="29320" y="5850"/>
                </a:cubicBezTo>
                <a:cubicBezTo>
                  <a:pt x="29288" y="5910"/>
                  <a:pt x="29257" y="5850"/>
                  <a:pt x="29257" y="5850"/>
                </a:cubicBezTo>
                <a:cubicBezTo>
                  <a:pt x="29226" y="5850"/>
                  <a:pt x="29163" y="5850"/>
                  <a:pt x="29195" y="5791"/>
                </a:cubicBezTo>
                <a:cubicBezTo>
                  <a:pt x="29195" y="5791"/>
                  <a:pt x="29226" y="5791"/>
                  <a:pt x="29226" y="5791"/>
                </a:cubicBezTo>
                <a:cubicBezTo>
                  <a:pt x="29226" y="5731"/>
                  <a:pt x="29257" y="5731"/>
                  <a:pt x="29257" y="5731"/>
                </a:cubicBezTo>
                <a:cubicBezTo>
                  <a:pt x="29257" y="5671"/>
                  <a:pt x="29226" y="5671"/>
                  <a:pt x="29195" y="5671"/>
                </a:cubicBezTo>
                <a:cubicBezTo>
                  <a:pt x="29195" y="5611"/>
                  <a:pt x="29257" y="5611"/>
                  <a:pt x="29257" y="5611"/>
                </a:cubicBezTo>
                <a:cubicBezTo>
                  <a:pt x="29288" y="5611"/>
                  <a:pt x="29288" y="5671"/>
                  <a:pt x="29320" y="5671"/>
                </a:cubicBezTo>
                <a:cubicBezTo>
                  <a:pt x="29351" y="5731"/>
                  <a:pt x="29413" y="5791"/>
                  <a:pt x="29445" y="5791"/>
                </a:cubicBezTo>
                <a:cubicBezTo>
                  <a:pt x="29507" y="5731"/>
                  <a:pt x="29570" y="5731"/>
                  <a:pt x="29632" y="5731"/>
                </a:cubicBezTo>
                <a:cubicBezTo>
                  <a:pt x="29663" y="5671"/>
                  <a:pt x="29695" y="5671"/>
                  <a:pt x="29726" y="5671"/>
                </a:cubicBezTo>
                <a:cubicBezTo>
                  <a:pt x="29757" y="5611"/>
                  <a:pt x="29757" y="5611"/>
                  <a:pt x="29789" y="5671"/>
                </a:cubicBezTo>
                <a:cubicBezTo>
                  <a:pt x="29820" y="5671"/>
                  <a:pt x="29851" y="5671"/>
                  <a:pt x="29882" y="5671"/>
                </a:cubicBezTo>
                <a:cubicBezTo>
                  <a:pt x="29914" y="5671"/>
                  <a:pt x="29976" y="5671"/>
                  <a:pt x="30007" y="5611"/>
                </a:cubicBezTo>
                <a:cubicBezTo>
                  <a:pt x="30007" y="5611"/>
                  <a:pt x="30007" y="5552"/>
                  <a:pt x="30007" y="5552"/>
                </a:cubicBezTo>
                <a:cubicBezTo>
                  <a:pt x="30007" y="5492"/>
                  <a:pt x="29976" y="5432"/>
                  <a:pt x="29945" y="5432"/>
                </a:cubicBezTo>
                <a:cubicBezTo>
                  <a:pt x="29914" y="5432"/>
                  <a:pt x="29882" y="5432"/>
                  <a:pt x="29882" y="5373"/>
                </a:cubicBezTo>
                <a:cubicBezTo>
                  <a:pt x="29882" y="5313"/>
                  <a:pt x="29914" y="5313"/>
                  <a:pt x="29914" y="5253"/>
                </a:cubicBezTo>
                <a:cubicBezTo>
                  <a:pt x="29882" y="5253"/>
                  <a:pt x="29882" y="5253"/>
                  <a:pt x="29882" y="5253"/>
                </a:cubicBezTo>
                <a:cubicBezTo>
                  <a:pt x="29851" y="5253"/>
                  <a:pt x="29851" y="5194"/>
                  <a:pt x="29851" y="5194"/>
                </a:cubicBezTo>
                <a:cubicBezTo>
                  <a:pt x="29851" y="5134"/>
                  <a:pt x="29820" y="5134"/>
                  <a:pt x="29789" y="5134"/>
                </a:cubicBezTo>
                <a:cubicBezTo>
                  <a:pt x="29820" y="5134"/>
                  <a:pt x="29820" y="5134"/>
                  <a:pt x="29820" y="5134"/>
                </a:cubicBezTo>
                <a:cubicBezTo>
                  <a:pt x="29851" y="5134"/>
                  <a:pt x="29851" y="5194"/>
                  <a:pt x="29882" y="5194"/>
                </a:cubicBezTo>
                <a:cubicBezTo>
                  <a:pt x="29914" y="5194"/>
                  <a:pt x="29945" y="5194"/>
                  <a:pt x="29945" y="5253"/>
                </a:cubicBezTo>
                <a:cubicBezTo>
                  <a:pt x="29976" y="5313"/>
                  <a:pt x="29945" y="5313"/>
                  <a:pt x="29945" y="5373"/>
                </a:cubicBezTo>
                <a:cubicBezTo>
                  <a:pt x="29945" y="5373"/>
                  <a:pt x="29976" y="5373"/>
                  <a:pt x="29976" y="5373"/>
                </a:cubicBezTo>
                <a:cubicBezTo>
                  <a:pt x="29976" y="5432"/>
                  <a:pt x="29976" y="5432"/>
                  <a:pt x="30007" y="5432"/>
                </a:cubicBezTo>
                <a:cubicBezTo>
                  <a:pt x="30039" y="5432"/>
                  <a:pt x="30070" y="5432"/>
                  <a:pt x="30070" y="5432"/>
                </a:cubicBezTo>
                <a:cubicBezTo>
                  <a:pt x="30101" y="5432"/>
                  <a:pt x="30132" y="5432"/>
                  <a:pt x="30164" y="5432"/>
                </a:cubicBezTo>
                <a:cubicBezTo>
                  <a:pt x="30195" y="5373"/>
                  <a:pt x="30226" y="5373"/>
                  <a:pt x="30226" y="5373"/>
                </a:cubicBezTo>
                <a:cubicBezTo>
                  <a:pt x="30289" y="5313"/>
                  <a:pt x="30351" y="5194"/>
                  <a:pt x="30414" y="5134"/>
                </a:cubicBezTo>
                <a:cubicBezTo>
                  <a:pt x="30445" y="5074"/>
                  <a:pt x="30476" y="5074"/>
                  <a:pt x="30476" y="5074"/>
                </a:cubicBezTo>
                <a:cubicBezTo>
                  <a:pt x="30539" y="4955"/>
                  <a:pt x="30601" y="4955"/>
                  <a:pt x="30632" y="4835"/>
                </a:cubicBezTo>
                <a:cubicBezTo>
                  <a:pt x="30695" y="4776"/>
                  <a:pt x="30758" y="4716"/>
                  <a:pt x="30820" y="4656"/>
                </a:cubicBezTo>
                <a:cubicBezTo>
                  <a:pt x="30851" y="4656"/>
                  <a:pt x="30851" y="4597"/>
                  <a:pt x="30851" y="4597"/>
                </a:cubicBezTo>
                <a:cubicBezTo>
                  <a:pt x="30883" y="4597"/>
                  <a:pt x="30883" y="4537"/>
                  <a:pt x="30914" y="4537"/>
                </a:cubicBezTo>
                <a:cubicBezTo>
                  <a:pt x="30945" y="4477"/>
                  <a:pt x="30945" y="4477"/>
                  <a:pt x="30976" y="4417"/>
                </a:cubicBezTo>
                <a:cubicBezTo>
                  <a:pt x="31008" y="4417"/>
                  <a:pt x="31039" y="4417"/>
                  <a:pt x="31070" y="4417"/>
                </a:cubicBezTo>
                <a:cubicBezTo>
                  <a:pt x="31101" y="4358"/>
                  <a:pt x="31133" y="4358"/>
                  <a:pt x="31164" y="4298"/>
                </a:cubicBezTo>
                <a:cubicBezTo>
                  <a:pt x="31195" y="4298"/>
                  <a:pt x="31195" y="4298"/>
                  <a:pt x="31226" y="4238"/>
                </a:cubicBezTo>
                <a:cubicBezTo>
                  <a:pt x="31258" y="4238"/>
                  <a:pt x="31289" y="4238"/>
                  <a:pt x="31320" y="4238"/>
                </a:cubicBezTo>
                <a:cubicBezTo>
                  <a:pt x="31351" y="4179"/>
                  <a:pt x="31383" y="4179"/>
                  <a:pt x="31414" y="4179"/>
                </a:cubicBezTo>
                <a:cubicBezTo>
                  <a:pt x="31445" y="4119"/>
                  <a:pt x="31476" y="4059"/>
                  <a:pt x="31539" y="4059"/>
                </a:cubicBezTo>
                <a:cubicBezTo>
                  <a:pt x="31570" y="4000"/>
                  <a:pt x="31601" y="4000"/>
                  <a:pt x="31633" y="4000"/>
                </a:cubicBezTo>
                <a:cubicBezTo>
                  <a:pt x="31695" y="3940"/>
                  <a:pt x="31727" y="3940"/>
                  <a:pt x="31758" y="3940"/>
                </a:cubicBezTo>
                <a:cubicBezTo>
                  <a:pt x="31789" y="3880"/>
                  <a:pt x="31852" y="3820"/>
                  <a:pt x="31883" y="3761"/>
                </a:cubicBezTo>
                <a:cubicBezTo>
                  <a:pt x="31914" y="3761"/>
                  <a:pt x="31945" y="3701"/>
                  <a:pt x="31977" y="3641"/>
                </a:cubicBezTo>
                <a:cubicBezTo>
                  <a:pt x="31977" y="3641"/>
                  <a:pt x="32008" y="3582"/>
                  <a:pt x="32008" y="3522"/>
                </a:cubicBezTo>
                <a:cubicBezTo>
                  <a:pt x="32008" y="3462"/>
                  <a:pt x="31945" y="3522"/>
                  <a:pt x="31945" y="3522"/>
                </a:cubicBezTo>
                <a:cubicBezTo>
                  <a:pt x="31914" y="3522"/>
                  <a:pt x="31883" y="3522"/>
                  <a:pt x="31852" y="3522"/>
                </a:cubicBezTo>
                <a:cubicBezTo>
                  <a:pt x="31820" y="3522"/>
                  <a:pt x="31789" y="3522"/>
                  <a:pt x="31758" y="3522"/>
                </a:cubicBezTo>
                <a:cubicBezTo>
                  <a:pt x="31727" y="3582"/>
                  <a:pt x="31695" y="3582"/>
                  <a:pt x="31664" y="3582"/>
                </a:cubicBezTo>
                <a:cubicBezTo>
                  <a:pt x="31570" y="3582"/>
                  <a:pt x="31508" y="3641"/>
                  <a:pt x="31445" y="3641"/>
                </a:cubicBezTo>
                <a:cubicBezTo>
                  <a:pt x="31414" y="3641"/>
                  <a:pt x="31383" y="3641"/>
                  <a:pt x="31320" y="3701"/>
                </a:cubicBezTo>
                <a:cubicBezTo>
                  <a:pt x="31320" y="3701"/>
                  <a:pt x="31289" y="3701"/>
                  <a:pt x="31258" y="3701"/>
                </a:cubicBezTo>
                <a:cubicBezTo>
                  <a:pt x="31258" y="3701"/>
                  <a:pt x="31226" y="3701"/>
                  <a:pt x="31226" y="3701"/>
                </a:cubicBezTo>
                <a:cubicBezTo>
                  <a:pt x="31195" y="3701"/>
                  <a:pt x="31164" y="3761"/>
                  <a:pt x="31164" y="3761"/>
                </a:cubicBezTo>
                <a:cubicBezTo>
                  <a:pt x="31101" y="3761"/>
                  <a:pt x="31039" y="3761"/>
                  <a:pt x="31008" y="3761"/>
                </a:cubicBezTo>
                <a:cubicBezTo>
                  <a:pt x="30976" y="3820"/>
                  <a:pt x="30945" y="3820"/>
                  <a:pt x="30914" y="3820"/>
                </a:cubicBezTo>
                <a:cubicBezTo>
                  <a:pt x="30883" y="3880"/>
                  <a:pt x="30851" y="3880"/>
                  <a:pt x="30820" y="3880"/>
                </a:cubicBezTo>
                <a:cubicBezTo>
                  <a:pt x="30758" y="3880"/>
                  <a:pt x="30695" y="3880"/>
                  <a:pt x="30664" y="3940"/>
                </a:cubicBezTo>
                <a:cubicBezTo>
                  <a:pt x="30601" y="3940"/>
                  <a:pt x="30539" y="3940"/>
                  <a:pt x="30476" y="4000"/>
                </a:cubicBezTo>
                <a:cubicBezTo>
                  <a:pt x="30445" y="4000"/>
                  <a:pt x="30382" y="4000"/>
                  <a:pt x="30320" y="4059"/>
                </a:cubicBezTo>
                <a:cubicBezTo>
                  <a:pt x="30320" y="4059"/>
                  <a:pt x="30289" y="4059"/>
                  <a:pt x="30257" y="4059"/>
                </a:cubicBezTo>
                <a:cubicBezTo>
                  <a:pt x="30257" y="4059"/>
                  <a:pt x="30226" y="4119"/>
                  <a:pt x="30226" y="4119"/>
                </a:cubicBezTo>
                <a:cubicBezTo>
                  <a:pt x="30195" y="4119"/>
                  <a:pt x="30195" y="4119"/>
                  <a:pt x="30164" y="4179"/>
                </a:cubicBezTo>
                <a:cubicBezTo>
                  <a:pt x="30164" y="4179"/>
                  <a:pt x="30132" y="4179"/>
                  <a:pt x="30132" y="4179"/>
                </a:cubicBezTo>
                <a:cubicBezTo>
                  <a:pt x="30132" y="4179"/>
                  <a:pt x="30101" y="4179"/>
                  <a:pt x="30101" y="4179"/>
                </a:cubicBezTo>
                <a:cubicBezTo>
                  <a:pt x="30070" y="4179"/>
                  <a:pt x="30070" y="4238"/>
                  <a:pt x="30039" y="4238"/>
                </a:cubicBezTo>
                <a:cubicBezTo>
                  <a:pt x="30070" y="4179"/>
                  <a:pt x="30070" y="4179"/>
                  <a:pt x="30101" y="4179"/>
                </a:cubicBezTo>
                <a:cubicBezTo>
                  <a:pt x="30101" y="4119"/>
                  <a:pt x="30132" y="4119"/>
                  <a:pt x="30101" y="4119"/>
                </a:cubicBezTo>
                <a:cubicBezTo>
                  <a:pt x="30101" y="4059"/>
                  <a:pt x="30070" y="4119"/>
                  <a:pt x="30039" y="4119"/>
                </a:cubicBezTo>
                <a:cubicBezTo>
                  <a:pt x="30039" y="4119"/>
                  <a:pt x="30007" y="4119"/>
                  <a:pt x="29976" y="4119"/>
                </a:cubicBezTo>
                <a:cubicBezTo>
                  <a:pt x="29976" y="4119"/>
                  <a:pt x="29976" y="4119"/>
                  <a:pt x="29976" y="4119"/>
                </a:cubicBezTo>
                <a:cubicBezTo>
                  <a:pt x="30007" y="4059"/>
                  <a:pt x="30039" y="4059"/>
                  <a:pt x="30070" y="4059"/>
                </a:cubicBezTo>
                <a:cubicBezTo>
                  <a:pt x="30132" y="4059"/>
                  <a:pt x="30195" y="4000"/>
                  <a:pt x="30257" y="4000"/>
                </a:cubicBezTo>
                <a:cubicBezTo>
                  <a:pt x="30289" y="3940"/>
                  <a:pt x="30351" y="3940"/>
                  <a:pt x="30382" y="3940"/>
                </a:cubicBezTo>
                <a:cubicBezTo>
                  <a:pt x="30445" y="3880"/>
                  <a:pt x="30476" y="3880"/>
                  <a:pt x="30539" y="3880"/>
                </a:cubicBezTo>
                <a:cubicBezTo>
                  <a:pt x="30601" y="3820"/>
                  <a:pt x="30664" y="3820"/>
                  <a:pt x="30726" y="3761"/>
                </a:cubicBezTo>
                <a:cubicBezTo>
                  <a:pt x="30789" y="3761"/>
                  <a:pt x="30851" y="3701"/>
                  <a:pt x="30945" y="3701"/>
                </a:cubicBezTo>
                <a:cubicBezTo>
                  <a:pt x="30976" y="3641"/>
                  <a:pt x="31039" y="3641"/>
                  <a:pt x="31101" y="3641"/>
                </a:cubicBezTo>
                <a:cubicBezTo>
                  <a:pt x="31133" y="3641"/>
                  <a:pt x="31164" y="3582"/>
                  <a:pt x="31195" y="3582"/>
                </a:cubicBezTo>
                <a:cubicBezTo>
                  <a:pt x="31195" y="3582"/>
                  <a:pt x="31195" y="3582"/>
                  <a:pt x="31226" y="3582"/>
                </a:cubicBezTo>
                <a:cubicBezTo>
                  <a:pt x="31195" y="3522"/>
                  <a:pt x="31164" y="3522"/>
                  <a:pt x="31133" y="3522"/>
                </a:cubicBezTo>
                <a:cubicBezTo>
                  <a:pt x="31133" y="3522"/>
                  <a:pt x="31101" y="3462"/>
                  <a:pt x="31101" y="3462"/>
                </a:cubicBezTo>
                <a:cubicBezTo>
                  <a:pt x="31070" y="3462"/>
                  <a:pt x="31039" y="3462"/>
                  <a:pt x="31008" y="3462"/>
                </a:cubicBezTo>
                <a:cubicBezTo>
                  <a:pt x="30976" y="3462"/>
                  <a:pt x="30914" y="3462"/>
                  <a:pt x="30883" y="3462"/>
                </a:cubicBezTo>
                <a:cubicBezTo>
                  <a:pt x="30820" y="3462"/>
                  <a:pt x="30758" y="3522"/>
                  <a:pt x="30695" y="3522"/>
                </a:cubicBezTo>
                <a:cubicBezTo>
                  <a:pt x="30664" y="3522"/>
                  <a:pt x="30632" y="3522"/>
                  <a:pt x="30601" y="3522"/>
                </a:cubicBezTo>
                <a:cubicBezTo>
                  <a:pt x="30570" y="3522"/>
                  <a:pt x="30539" y="3522"/>
                  <a:pt x="30539" y="3522"/>
                </a:cubicBezTo>
                <a:cubicBezTo>
                  <a:pt x="30507" y="3522"/>
                  <a:pt x="30507" y="3522"/>
                  <a:pt x="30476" y="3522"/>
                </a:cubicBezTo>
                <a:cubicBezTo>
                  <a:pt x="30476" y="3462"/>
                  <a:pt x="30476" y="3462"/>
                  <a:pt x="30507" y="3462"/>
                </a:cubicBezTo>
                <a:cubicBezTo>
                  <a:pt x="30507" y="3462"/>
                  <a:pt x="30507" y="3462"/>
                  <a:pt x="30507" y="3402"/>
                </a:cubicBezTo>
                <a:cubicBezTo>
                  <a:pt x="30507" y="3402"/>
                  <a:pt x="30507" y="3343"/>
                  <a:pt x="30539" y="3343"/>
                </a:cubicBezTo>
                <a:cubicBezTo>
                  <a:pt x="30539" y="3343"/>
                  <a:pt x="30539" y="3402"/>
                  <a:pt x="30570" y="3402"/>
                </a:cubicBezTo>
                <a:cubicBezTo>
                  <a:pt x="30570" y="3402"/>
                  <a:pt x="30570" y="3402"/>
                  <a:pt x="30601" y="3402"/>
                </a:cubicBezTo>
                <a:cubicBezTo>
                  <a:pt x="30601" y="3462"/>
                  <a:pt x="30632" y="3462"/>
                  <a:pt x="30664" y="3462"/>
                </a:cubicBezTo>
                <a:cubicBezTo>
                  <a:pt x="30695" y="3462"/>
                  <a:pt x="30726" y="3462"/>
                  <a:pt x="30726" y="3462"/>
                </a:cubicBezTo>
                <a:cubicBezTo>
                  <a:pt x="30758" y="3462"/>
                  <a:pt x="30789" y="3462"/>
                  <a:pt x="30820" y="3462"/>
                </a:cubicBezTo>
                <a:cubicBezTo>
                  <a:pt x="30851" y="3402"/>
                  <a:pt x="30883" y="3402"/>
                  <a:pt x="30945" y="3402"/>
                </a:cubicBezTo>
                <a:cubicBezTo>
                  <a:pt x="30976" y="3402"/>
                  <a:pt x="31008" y="3402"/>
                  <a:pt x="31039" y="3402"/>
                </a:cubicBezTo>
                <a:cubicBezTo>
                  <a:pt x="31101" y="3402"/>
                  <a:pt x="31133" y="3402"/>
                  <a:pt x="31195" y="3402"/>
                </a:cubicBezTo>
                <a:cubicBezTo>
                  <a:pt x="31226" y="3343"/>
                  <a:pt x="31289" y="3402"/>
                  <a:pt x="31351" y="3402"/>
                </a:cubicBezTo>
                <a:cubicBezTo>
                  <a:pt x="31383" y="3402"/>
                  <a:pt x="31445" y="3343"/>
                  <a:pt x="31476" y="3343"/>
                </a:cubicBezTo>
                <a:cubicBezTo>
                  <a:pt x="31539" y="3343"/>
                  <a:pt x="31601" y="3343"/>
                  <a:pt x="31664" y="3283"/>
                </a:cubicBezTo>
                <a:cubicBezTo>
                  <a:pt x="31727" y="3283"/>
                  <a:pt x="31820" y="3283"/>
                  <a:pt x="31883" y="3223"/>
                </a:cubicBezTo>
                <a:cubicBezTo>
                  <a:pt x="31945" y="3223"/>
                  <a:pt x="31977" y="3223"/>
                  <a:pt x="32008" y="3223"/>
                </a:cubicBezTo>
                <a:cubicBezTo>
                  <a:pt x="32039" y="3223"/>
                  <a:pt x="32039" y="3164"/>
                  <a:pt x="32070" y="3164"/>
                </a:cubicBezTo>
                <a:cubicBezTo>
                  <a:pt x="32102" y="3164"/>
                  <a:pt x="32133" y="3164"/>
                  <a:pt x="32133" y="3164"/>
                </a:cubicBezTo>
                <a:cubicBezTo>
                  <a:pt x="32195" y="3104"/>
                  <a:pt x="32289" y="3044"/>
                  <a:pt x="32352" y="2985"/>
                </a:cubicBezTo>
                <a:cubicBezTo>
                  <a:pt x="32414" y="2925"/>
                  <a:pt x="32477" y="2865"/>
                  <a:pt x="32570" y="2805"/>
                </a:cubicBezTo>
                <a:cubicBezTo>
                  <a:pt x="32664" y="2746"/>
                  <a:pt x="32727" y="2626"/>
                  <a:pt x="32821" y="2567"/>
                </a:cubicBezTo>
                <a:cubicBezTo>
                  <a:pt x="32914" y="2507"/>
                  <a:pt x="32977" y="2447"/>
                  <a:pt x="33039" y="2388"/>
                </a:cubicBezTo>
                <a:cubicBezTo>
                  <a:pt x="33071" y="2388"/>
                  <a:pt x="33102" y="2328"/>
                  <a:pt x="33133" y="2328"/>
                </a:cubicBezTo>
                <a:cubicBezTo>
                  <a:pt x="33133" y="2328"/>
                  <a:pt x="33164" y="2268"/>
                  <a:pt x="33164" y="2268"/>
                </a:cubicBezTo>
                <a:cubicBezTo>
                  <a:pt x="33196" y="2268"/>
                  <a:pt x="33196" y="2268"/>
                  <a:pt x="33227" y="2268"/>
                </a:cubicBezTo>
                <a:cubicBezTo>
                  <a:pt x="33227" y="2208"/>
                  <a:pt x="33196" y="2149"/>
                  <a:pt x="33196" y="2149"/>
                </a:cubicBezTo>
                <a:cubicBezTo>
                  <a:pt x="33164" y="2089"/>
                  <a:pt x="33133" y="2029"/>
                  <a:pt x="33102" y="1970"/>
                </a:cubicBezTo>
                <a:cubicBezTo>
                  <a:pt x="33039" y="1970"/>
                  <a:pt x="33008" y="1970"/>
                  <a:pt x="32977" y="1970"/>
                </a:cubicBezTo>
                <a:cubicBezTo>
                  <a:pt x="32914" y="1970"/>
                  <a:pt x="32821" y="1970"/>
                  <a:pt x="32758" y="1970"/>
                </a:cubicBezTo>
                <a:cubicBezTo>
                  <a:pt x="32727" y="1970"/>
                  <a:pt x="32727" y="1970"/>
                  <a:pt x="32696" y="1910"/>
                </a:cubicBezTo>
                <a:cubicBezTo>
                  <a:pt x="32696" y="1910"/>
                  <a:pt x="32664" y="1970"/>
                  <a:pt x="32633" y="1970"/>
                </a:cubicBezTo>
                <a:cubicBezTo>
                  <a:pt x="32633" y="1970"/>
                  <a:pt x="32602" y="1970"/>
                  <a:pt x="32602" y="1970"/>
                </a:cubicBezTo>
                <a:cubicBezTo>
                  <a:pt x="32570" y="1970"/>
                  <a:pt x="32539" y="1970"/>
                  <a:pt x="32508" y="1970"/>
                </a:cubicBezTo>
                <a:cubicBezTo>
                  <a:pt x="32508" y="2029"/>
                  <a:pt x="32477" y="2029"/>
                  <a:pt x="32477" y="2029"/>
                </a:cubicBezTo>
                <a:cubicBezTo>
                  <a:pt x="32445" y="2029"/>
                  <a:pt x="32477" y="1970"/>
                  <a:pt x="32477" y="1970"/>
                </a:cubicBezTo>
                <a:cubicBezTo>
                  <a:pt x="32508" y="1910"/>
                  <a:pt x="32508" y="1910"/>
                  <a:pt x="32508" y="1910"/>
                </a:cubicBezTo>
                <a:cubicBezTo>
                  <a:pt x="32539" y="1850"/>
                  <a:pt x="32539" y="1850"/>
                  <a:pt x="32570" y="1850"/>
                </a:cubicBezTo>
                <a:cubicBezTo>
                  <a:pt x="32570" y="1850"/>
                  <a:pt x="32570" y="1791"/>
                  <a:pt x="32570" y="1791"/>
                </a:cubicBezTo>
                <a:cubicBezTo>
                  <a:pt x="32570" y="1791"/>
                  <a:pt x="32570" y="1791"/>
                  <a:pt x="32539" y="1791"/>
                </a:cubicBezTo>
                <a:cubicBezTo>
                  <a:pt x="32508" y="1731"/>
                  <a:pt x="32508" y="1731"/>
                  <a:pt x="32477" y="1731"/>
                </a:cubicBezTo>
                <a:cubicBezTo>
                  <a:pt x="32445" y="1671"/>
                  <a:pt x="32414" y="1671"/>
                  <a:pt x="32383" y="1611"/>
                </a:cubicBezTo>
                <a:cubicBezTo>
                  <a:pt x="32383" y="1611"/>
                  <a:pt x="32320" y="1611"/>
                  <a:pt x="32320" y="1552"/>
                </a:cubicBezTo>
                <a:cubicBezTo>
                  <a:pt x="32320" y="1492"/>
                  <a:pt x="32383" y="1492"/>
                  <a:pt x="32383" y="1492"/>
                </a:cubicBezTo>
                <a:cubicBezTo>
                  <a:pt x="32414" y="1492"/>
                  <a:pt x="32414" y="1432"/>
                  <a:pt x="32414" y="1373"/>
                </a:cubicBezTo>
                <a:cubicBezTo>
                  <a:pt x="32383" y="1313"/>
                  <a:pt x="32320" y="1373"/>
                  <a:pt x="32289" y="1373"/>
                </a:cubicBezTo>
                <a:cubicBezTo>
                  <a:pt x="32258" y="1373"/>
                  <a:pt x="32195" y="1373"/>
                  <a:pt x="32164" y="1373"/>
                </a:cubicBezTo>
                <a:cubicBezTo>
                  <a:pt x="32133" y="1373"/>
                  <a:pt x="32102" y="1373"/>
                  <a:pt x="32070" y="1432"/>
                </a:cubicBezTo>
                <a:cubicBezTo>
                  <a:pt x="32008" y="1432"/>
                  <a:pt x="31977" y="1432"/>
                  <a:pt x="31945" y="1432"/>
                </a:cubicBezTo>
                <a:cubicBezTo>
                  <a:pt x="31883" y="1432"/>
                  <a:pt x="31852" y="1432"/>
                  <a:pt x="31820" y="1432"/>
                </a:cubicBezTo>
                <a:cubicBezTo>
                  <a:pt x="31789" y="1492"/>
                  <a:pt x="31758" y="1492"/>
                  <a:pt x="31695" y="1492"/>
                </a:cubicBezTo>
                <a:cubicBezTo>
                  <a:pt x="31664" y="1492"/>
                  <a:pt x="31633" y="1432"/>
                  <a:pt x="31601" y="1432"/>
                </a:cubicBezTo>
                <a:cubicBezTo>
                  <a:pt x="31570" y="1432"/>
                  <a:pt x="31539" y="1432"/>
                  <a:pt x="31508" y="1432"/>
                </a:cubicBezTo>
                <a:cubicBezTo>
                  <a:pt x="31476" y="1432"/>
                  <a:pt x="31414" y="1432"/>
                  <a:pt x="31351" y="1432"/>
                </a:cubicBezTo>
                <a:cubicBezTo>
                  <a:pt x="31320" y="1432"/>
                  <a:pt x="31289" y="1492"/>
                  <a:pt x="31289" y="1492"/>
                </a:cubicBezTo>
                <a:cubicBezTo>
                  <a:pt x="31258" y="1552"/>
                  <a:pt x="31226" y="1552"/>
                  <a:pt x="31195" y="1552"/>
                </a:cubicBezTo>
                <a:cubicBezTo>
                  <a:pt x="31164" y="1552"/>
                  <a:pt x="31133" y="1552"/>
                  <a:pt x="31101" y="1552"/>
                </a:cubicBezTo>
                <a:cubicBezTo>
                  <a:pt x="31101" y="1552"/>
                  <a:pt x="31070" y="1552"/>
                  <a:pt x="31039" y="1611"/>
                </a:cubicBezTo>
                <a:cubicBezTo>
                  <a:pt x="31008" y="1611"/>
                  <a:pt x="30976" y="1671"/>
                  <a:pt x="30945" y="1671"/>
                </a:cubicBezTo>
                <a:cubicBezTo>
                  <a:pt x="30945" y="1671"/>
                  <a:pt x="30914" y="1671"/>
                  <a:pt x="30883" y="1671"/>
                </a:cubicBezTo>
                <a:cubicBezTo>
                  <a:pt x="30820" y="1671"/>
                  <a:pt x="30758" y="1611"/>
                  <a:pt x="30726" y="1671"/>
                </a:cubicBezTo>
                <a:cubicBezTo>
                  <a:pt x="30695" y="1671"/>
                  <a:pt x="30632" y="1671"/>
                  <a:pt x="30632" y="1671"/>
                </a:cubicBezTo>
                <a:cubicBezTo>
                  <a:pt x="30632" y="1611"/>
                  <a:pt x="30695" y="1611"/>
                  <a:pt x="30695" y="1611"/>
                </a:cubicBezTo>
                <a:cubicBezTo>
                  <a:pt x="30758" y="1552"/>
                  <a:pt x="30820" y="1552"/>
                  <a:pt x="30851" y="1492"/>
                </a:cubicBezTo>
                <a:cubicBezTo>
                  <a:pt x="30945" y="1492"/>
                  <a:pt x="31008" y="1492"/>
                  <a:pt x="31070" y="1432"/>
                </a:cubicBezTo>
                <a:cubicBezTo>
                  <a:pt x="31101" y="1432"/>
                  <a:pt x="31133" y="1432"/>
                  <a:pt x="31164" y="1373"/>
                </a:cubicBezTo>
                <a:cubicBezTo>
                  <a:pt x="31164" y="1373"/>
                  <a:pt x="31195" y="1373"/>
                  <a:pt x="31226" y="1313"/>
                </a:cubicBezTo>
                <a:cubicBezTo>
                  <a:pt x="31258" y="1313"/>
                  <a:pt x="31289" y="1313"/>
                  <a:pt x="31320" y="1313"/>
                </a:cubicBezTo>
                <a:cubicBezTo>
                  <a:pt x="31320" y="1313"/>
                  <a:pt x="31351" y="1313"/>
                  <a:pt x="31351" y="1253"/>
                </a:cubicBezTo>
                <a:cubicBezTo>
                  <a:pt x="31351" y="1253"/>
                  <a:pt x="31320" y="1253"/>
                  <a:pt x="31320" y="1253"/>
                </a:cubicBezTo>
                <a:cubicBezTo>
                  <a:pt x="31289" y="1253"/>
                  <a:pt x="31258" y="1253"/>
                  <a:pt x="31226" y="1253"/>
                </a:cubicBezTo>
                <a:cubicBezTo>
                  <a:pt x="31195" y="1194"/>
                  <a:pt x="31164" y="1194"/>
                  <a:pt x="31133" y="1194"/>
                </a:cubicBezTo>
                <a:cubicBezTo>
                  <a:pt x="31070" y="1194"/>
                  <a:pt x="31008" y="1134"/>
                  <a:pt x="30945" y="1134"/>
                </a:cubicBezTo>
                <a:cubicBezTo>
                  <a:pt x="30914" y="1134"/>
                  <a:pt x="30883" y="1134"/>
                  <a:pt x="30820" y="1134"/>
                </a:cubicBezTo>
                <a:cubicBezTo>
                  <a:pt x="30789" y="1134"/>
                  <a:pt x="30758" y="1134"/>
                  <a:pt x="30726" y="1134"/>
                </a:cubicBezTo>
                <a:cubicBezTo>
                  <a:pt x="30664" y="1134"/>
                  <a:pt x="30570" y="1134"/>
                  <a:pt x="30507" y="1134"/>
                </a:cubicBezTo>
                <a:cubicBezTo>
                  <a:pt x="30476" y="1134"/>
                  <a:pt x="30445" y="1134"/>
                  <a:pt x="30382" y="1134"/>
                </a:cubicBezTo>
                <a:cubicBezTo>
                  <a:pt x="30382" y="1134"/>
                  <a:pt x="30351" y="1074"/>
                  <a:pt x="30320" y="1074"/>
                </a:cubicBezTo>
                <a:cubicBezTo>
                  <a:pt x="30289" y="1134"/>
                  <a:pt x="30289" y="1134"/>
                  <a:pt x="30257" y="1134"/>
                </a:cubicBezTo>
                <a:cubicBezTo>
                  <a:pt x="30257" y="1134"/>
                  <a:pt x="30226" y="1134"/>
                  <a:pt x="30226" y="1074"/>
                </a:cubicBezTo>
                <a:cubicBezTo>
                  <a:pt x="30226" y="1074"/>
                  <a:pt x="30226" y="1014"/>
                  <a:pt x="30226" y="1014"/>
                </a:cubicBezTo>
                <a:cubicBezTo>
                  <a:pt x="30226" y="955"/>
                  <a:pt x="30195" y="955"/>
                  <a:pt x="30195" y="955"/>
                </a:cubicBezTo>
                <a:cubicBezTo>
                  <a:pt x="30164" y="895"/>
                  <a:pt x="30132" y="895"/>
                  <a:pt x="30132" y="895"/>
                </a:cubicBezTo>
                <a:cubicBezTo>
                  <a:pt x="30101" y="955"/>
                  <a:pt x="30070" y="955"/>
                  <a:pt x="30039" y="955"/>
                </a:cubicBezTo>
                <a:cubicBezTo>
                  <a:pt x="30007" y="955"/>
                  <a:pt x="29976" y="955"/>
                  <a:pt x="29945" y="955"/>
                </a:cubicBezTo>
                <a:cubicBezTo>
                  <a:pt x="29945" y="955"/>
                  <a:pt x="29945" y="955"/>
                  <a:pt x="29914" y="955"/>
                </a:cubicBezTo>
                <a:cubicBezTo>
                  <a:pt x="29914" y="955"/>
                  <a:pt x="29914" y="1014"/>
                  <a:pt x="29882" y="1014"/>
                </a:cubicBezTo>
                <a:cubicBezTo>
                  <a:pt x="29882" y="1014"/>
                  <a:pt x="29851" y="1014"/>
                  <a:pt x="29851" y="1014"/>
                </a:cubicBezTo>
                <a:cubicBezTo>
                  <a:pt x="29820" y="1014"/>
                  <a:pt x="29820" y="1014"/>
                  <a:pt x="29789" y="1014"/>
                </a:cubicBezTo>
                <a:cubicBezTo>
                  <a:pt x="29757" y="1014"/>
                  <a:pt x="29757" y="1014"/>
                  <a:pt x="29726" y="1074"/>
                </a:cubicBezTo>
                <a:cubicBezTo>
                  <a:pt x="29695" y="1074"/>
                  <a:pt x="29632" y="1074"/>
                  <a:pt x="29601" y="1074"/>
                </a:cubicBezTo>
                <a:cubicBezTo>
                  <a:pt x="29601" y="1074"/>
                  <a:pt x="29538" y="1074"/>
                  <a:pt x="29570" y="1134"/>
                </a:cubicBezTo>
                <a:cubicBezTo>
                  <a:pt x="29570" y="1134"/>
                  <a:pt x="29601" y="1134"/>
                  <a:pt x="29632" y="1134"/>
                </a:cubicBezTo>
                <a:cubicBezTo>
                  <a:pt x="29663" y="1134"/>
                  <a:pt x="29663" y="1194"/>
                  <a:pt x="29695" y="1194"/>
                </a:cubicBezTo>
                <a:cubicBezTo>
                  <a:pt x="29695" y="1194"/>
                  <a:pt x="29726" y="1253"/>
                  <a:pt x="29726" y="1253"/>
                </a:cubicBezTo>
                <a:cubicBezTo>
                  <a:pt x="29726" y="1313"/>
                  <a:pt x="29663" y="1253"/>
                  <a:pt x="29663" y="1253"/>
                </a:cubicBezTo>
                <a:cubicBezTo>
                  <a:pt x="29632" y="1253"/>
                  <a:pt x="29632" y="1253"/>
                  <a:pt x="29601" y="1253"/>
                </a:cubicBezTo>
                <a:cubicBezTo>
                  <a:pt x="29570" y="1253"/>
                  <a:pt x="29538" y="1194"/>
                  <a:pt x="29507" y="1194"/>
                </a:cubicBezTo>
                <a:cubicBezTo>
                  <a:pt x="29476" y="1134"/>
                  <a:pt x="29445" y="1134"/>
                  <a:pt x="29413" y="1134"/>
                </a:cubicBezTo>
                <a:cubicBezTo>
                  <a:pt x="29382" y="1074"/>
                  <a:pt x="29413" y="1014"/>
                  <a:pt x="29445" y="955"/>
                </a:cubicBezTo>
                <a:cubicBezTo>
                  <a:pt x="29507" y="895"/>
                  <a:pt x="29382" y="955"/>
                  <a:pt x="29382" y="955"/>
                </a:cubicBezTo>
                <a:cubicBezTo>
                  <a:pt x="29320" y="1014"/>
                  <a:pt x="29257" y="1014"/>
                  <a:pt x="29195" y="1074"/>
                </a:cubicBezTo>
                <a:cubicBezTo>
                  <a:pt x="29163" y="1074"/>
                  <a:pt x="29101" y="1074"/>
                  <a:pt x="29070" y="1134"/>
                </a:cubicBezTo>
                <a:cubicBezTo>
                  <a:pt x="29038" y="1134"/>
                  <a:pt x="29007" y="1134"/>
                  <a:pt x="28976" y="1194"/>
                </a:cubicBezTo>
                <a:cubicBezTo>
                  <a:pt x="28945" y="1194"/>
                  <a:pt x="28913" y="1194"/>
                  <a:pt x="28851" y="1253"/>
                </a:cubicBezTo>
                <a:cubicBezTo>
                  <a:pt x="28851" y="1253"/>
                  <a:pt x="28820" y="1253"/>
                  <a:pt x="28788" y="1253"/>
                </a:cubicBezTo>
                <a:cubicBezTo>
                  <a:pt x="28788" y="1313"/>
                  <a:pt x="28788" y="1313"/>
                  <a:pt x="28820" y="1313"/>
                </a:cubicBezTo>
                <a:cubicBezTo>
                  <a:pt x="28820" y="1313"/>
                  <a:pt x="28851" y="1313"/>
                  <a:pt x="28851" y="1313"/>
                </a:cubicBezTo>
                <a:cubicBezTo>
                  <a:pt x="28851" y="1373"/>
                  <a:pt x="28851" y="1373"/>
                  <a:pt x="28882" y="1373"/>
                </a:cubicBezTo>
                <a:cubicBezTo>
                  <a:pt x="28882" y="1432"/>
                  <a:pt x="28913" y="1432"/>
                  <a:pt x="28945" y="1432"/>
                </a:cubicBezTo>
                <a:cubicBezTo>
                  <a:pt x="28976" y="1432"/>
                  <a:pt x="29007" y="1492"/>
                  <a:pt x="29038" y="1492"/>
                </a:cubicBezTo>
                <a:cubicBezTo>
                  <a:pt x="29070" y="1492"/>
                  <a:pt x="29070" y="1492"/>
                  <a:pt x="29101" y="1552"/>
                </a:cubicBezTo>
                <a:cubicBezTo>
                  <a:pt x="29132" y="1552"/>
                  <a:pt x="29132" y="1552"/>
                  <a:pt x="29132" y="1552"/>
                </a:cubicBezTo>
                <a:cubicBezTo>
                  <a:pt x="29132" y="1611"/>
                  <a:pt x="29101" y="1552"/>
                  <a:pt x="29101" y="1552"/>
                </a:cubicBezTo>
                <a:cubicBezTo>
                  <a:pt x="29070" y="1552"/>
                  <a:pt x="29038" y="1552"/>
                  <a:pt x="29007" y="1552"/>
                </a:cubicBezTo>
                <a:cubicBezTo>
                  <a:pt x="28945" y="1492"/>
                  <a:pt x="28913" y="1492"/>
                  <a:pt x="28851" y="1492"/>
                </a:cubicBezTo>
                <a:cubicBezTo>
                  <a:pt x="28820" y="1432"/>
                  <a:pt x="28788" y="1432"/>
                  <a:pt x="28788" y="1373"/>
                </a:cubicBezTo>
                <a:cubicBezTo>
                  <a:pt x="28757" y="1373"/>
                  <a:pt x="28726" y="1373"/>
                  <a:pt x="28694" y="1373"/>
                </a:cubicBezTo>
                <a:cubicBezTo>
                  <a:pt x="28694" y="1313"/>
                  <a:pt x="28663" y="1313"/>
                  <a:pt x="28632" y="1253"/>
                </a:cubicBezTo>
                <a:cubicBezTo>
                  <a:pt x="28632" y="1194"/>
                  <a:pt x="28601" y="1194"/>
                  <a:pt x="28569" y="1134"/>
                </a:cubicBezTo>
                <a:cubicBezTo>
                  <a:pt x="28538" y="1074"/>
                  <a:pt x="28476" y="1014"/>
                  <a:pt x="28413" y="1014"/>
                </a:cubicBezTo>
                <a:cubicBezTo>
                  <a:pt x="28351" y="1014"/>
                  <a:pt x="28257" y="1014"/>
                  <a:pt x="28194" y="1014"/>
                </a:cubicBezTo>
                <a:cubicBezTo>
                  <a:pt x="28101" y="1014"/>
                  <a:pt x="28007" y="1014"/>
                  <a:pt x="27944" y="1014"/>
                </a:cubicBezTo>
                <a:cubicBezTo>
                  <a:pt x="27882" y="1014"/>
                  <a:pt x="27851" y="1014"/>
                  <a:pt x="27819" y="1014"/>
                </a:cubicBezTo>
                <a:cubicBezTo>
                  <a:pt x="27788" y="1014"/>
                  <a:pt x="27757" y="1014"/>
                  <a:pt x="27725" y="1014"/>
                </a:cubicBezTo>
                <a:cubicBezTo>
                  <a:pt x="27632" y="1014"/>
                  <a:pt x="27569" y="1014"/>
                  <a:pt x="27507" y="1014"/>
                </a:cubicBezTo>
                <a:cubicBezTo>
                  <a:pt x="27475" y="1014"/>
                  <a:pt x="27475" y="1014"/>
                  <a:pt x="27444" y="1014"/>
                </a:cubicBezTo>
                <a:cubicBezTo>
                  <a:pt x="27413" y="1014"/>
                  <a:pt x="27413" y="1074"/>
                  <a:pt x="27444" y="1074"/>
                </a:cubicBezTo>
                <a:cubicBezTo>
                  <a:pt x="27444" y="1134"/>
                  <a:pt x="27444" y="1194"/>
                  <a:pt x="27475" y="1194"/>
                </a:cubicBezTo>
                <a:cubicBezTo>
                  <a:pt x="27475" y="1253"/>
                  <a:pt x="27507" y="1194"/>
                  <a:pt x="27538" y="1253"/>
                </a:cubicBezTo>
                <a:cubicBezTo>
                  <a:pt x="27569" y="1253"/>
                  <a:pt x="27569" y="1253"/>
                  <a:pt x="27600" y="1313"/>
                </a:cubicBezTo>
                <a:cubicBezTo>
                  <a:pt x="27663" y="1373"/>
                  <a:pt x="27725" y="1432"/>
                  <a:pt x="27788" y="1432"/>
                </a:cubicBezTo>
                <a:cubicBezTo>
                  <a:pt x="27788" y="1432"/>
                  <a:pt x="27819" y="1432"/>
                  <a:pt x="27819" y="1432"/>
                </a:cubicBezTo>
                <a:cubicBezTo>
                  <a:pt x="27851" y="1492"/>
                  <a:pt x="27819" y="1492"/>
                  <a:pt x="27788" y="1492"/>
                </a:cubicBezTo>
                <a:cubicBezTo>
                  <a:pt x="27788" y="1492"/>
                  <a:pt x="27788" y="1552"/>
                  <a:pt x="27788" y="1552"/>
                </a:cubicBezTo>
                <a:cubicBezTo>
                  <a:pt x="27757" y="1552"/>
                  <a:pt x="27757" y="1552"/>
                  <a:pt x="27757" y="1552"/>
                </a:cubicBezTo>
                <a:cubicBezTo>
                  <a:pt x="27757" y="1611"/>
                  <a:pt x="27788" y="1552"/>
                  <a:pt x="27819" y="1611"/>
                </a:cubicBezTo>
                <a:cubicBezTo>
                  <a:pt x="27819" y="1611"/>
                  <a:pt x="27851" y="1611"/>
                  <a:pt x="27882" y="1611"/>
                </a:cubicBezTo>
                <a:cubicBezTo>
                  <a:pt x="27882" y="1671"/>
                  <a:pt x="27913" y="1671"/>
                  <a:pt x="27944" y="1671"/>
                </a:cubicBezTo>
                <a:cubicBezTo>
                  <a:pt x="27944" y="1671"/>
                  <a:pt x="27976" y="1731"/>
                  <a:pt x="28007" y="1731"/>
                </a:cubicBezTo>
                <a:cubicBezTo>
                  <a:pt x="28038" y="1731"/>
                  <a:pt x="28038" y="1731"/>
                  <a:pt x="28069" y="1731"/>
                </a:cubicBezTo>
                <a:cubicBezTo>
                  <a:pt x="28069" y="1731"/>
                  <a:pt x="28069" y="1731"/>
                  <a:pt x="28069" y="1731"/>
                </a:cubicBezTo>
                <a:cubicBezTo>
                  <a:pt x="28069" y="1791"/>
                  <a:pt x="28038" y="1791"/>
                  <a:pt x="28007" y="1791"/>
                </a:cubicBezTo>
                <a:cubicBezTo>
                  <a:pt x="27976" y="1791"/>
                  <a:pt x="27976" y="1850"/>
                  <a:pt x="27944" y="1850"/>
                </a:cubicBezTo>
                <a:cubicBezTo>
                  <a:pt x="27913" y="1850"/>
                  <a:pt x="27882" y="1910"/>
                  <a:pt x="27882" y="1910"/>
                </a:cubicBezTo>
                <a:cubicBezTo>
                  <a:pt x="27851" y="1910"/>
                  <a:pt x="27819" y="2029"/>
                  <a:pt x="27788" y="1970"/>
                </a:cubicBezTo>
                <a:cubicBezTo>
                  <a:pt x="27788" y="1970"/>
                  <a:pt x="27788" y="1910"/>
                  <a:pt x="27819" y="1850"/>
                </a:cubicBezTo>
                <a:cubicBezTo>
                  <a:pt x="27819" y="1850"/>
                  <a:pt x="27819" y="1850"/>
                  <a:pt x="27851" y="1850"/>
                </a:cubicBezTo>
                <a:cubicBezTo>
                  <a:pt x="27851" y="1791"/>
                  <a:pt x="27851" y="1791"/>
                  <a:pt x="27882" y="1791"/>
                </a:cubicBezTo>
                <a:cubicBezTo>
                  <a:pt x="27913" y="1731"/>
                  <a:pt x="27851" y="1731"/>
                  <a:pt x="27851" y="1731"/>
                </a:cubicBezTo>
                <a:cubicBezTo>
                  <a:pt x="27819" y="1731"/>
                  <a:pt x="27788" y="1731"/>
                  <a:pt x="27757" y="1671"/>
                </a:cubicBezTo>
                <a:cubicBezTo>
                  <a:pt x="27725" y="1671"/>
                  <a:pt x="27694" y="1671"/>
                  <a:pt x="27663" y="1671"/>
                </a:cubicBezTo>
                <a:cubicBezTo>
                  <a:pt x="27632" y="1671"/>
                  <a:pt x="27632" y="1611"/>
                  <a:pt x="27600" y="1552"/>
                </a:cubicBezTo>
                <a:cubicBezTo>
                  <a:pt x="27600" y="1552"/>
                  <a:pt x="27569" y="1492"/>
                  <a:pt x="27569" y="1492"/>
                </a:cubicBezTo>
                <a:cubicBezTo>
                  <a:pt x="27538" y="1492"/>
                  <a:pt x="27538" y="1492"/>
                  <a:pt x="27507" y="1492"/>
                </a:cubicBezTo>
                <a:cubicBezTo>
                  <a:pt x="27507" y="1492"/>
                  <a:pt x="27507" y="1432"/>
                  <a:pt x="27507" y="1432"/>
                </a:cubicBezTo>
                <a:cubicBezTo>
                  <a:pt x="27475" y="1373"/>
                  <a:pt x="27444" y="1313"/>
                  <a:pt x="27444" y="1313"/>
                </a:cubicBezTo>
                <a:cubicBezTo>
                  <a:pt x="27413" y="1313"/>
                  <a:pt x="27382" y="1313"/>
                  <a:pt x="27350" y="1313"/>
                </a:cubicBezTo>
                <a:cubicBezTo>
                  <a:pt x="27319" y="1253"/>
                  <a:pt x="27257" y="1253"/>
                  <a:pt x="27225" y="1253"/>
                </a:cubicBezTo>
                <a:cubicBezTo>
                  <a:pt x="27194" y="1253"/>
                  <a:pt x="27132" y="1253"/>
                  <a:pt x="27100" y="1194"/>
                </a:cubicBezTo>
                <a:cubicBezTo>
                  <a:pt x="27069" y="1194"/>
                  <a:pt x="27007" y="1194"/>
                  <a:pt x="26975" y="1194"/>
                </a:cubicBezTo>
                <a:cubicBezTo>
                  <a:pt x="26944" y="1134"/>
                  <a:pt x="26882" y="1194"/>
                  <a:pt x="26850" y="1134"/>
                </a:cubicBezTo>
                <a:cubicBezTo>
                  <a:pt x="26850" y="1134"/>
                  <a:pt x="26819" y="1134"/>
                  <a:pt x="26819" y="1134"/>
                </a:cubicBezTo>
                <a:cubicBezTo>
                  <a:pt x="26788" y="1134"/>
                  <a:pt x="26756" y="1134"/>
                  <a:pt x="26725" y="1134"/>
                </a:cubicBezTo>
                <a:cubicBezTo>
                  <a:pt x="26694" y="1134"/>
                  <a:pt x="26663" y="1194"/>
                  <a:pt x="26663" y="1253"/>
                </a:cubicBezTo>
                <a:cubicBezTo>
                  <a:pt x="26631" y="1253"/>
                  <a:pt x="26631" y="1313"/>
                  <a:pt x="26631" y="1313"/>
                </a:cubicBezTo>
                <a:cubicBezTo>
                  <a:pt x="26600" y="1373"/>
                  <a:pt x="26600" y="1373"/>
                  <a:pt x="26600" y="1373"/>
                </a:cubicBezTo>
                <a:cubicBezTo>
                  <a:pt x="26569" y="1432"/>
                  <a:pt x="26569" y="1432"/>
                  <a:pt x="26538" y="1432"/>
                </a:cubicBezTo>
                <a:cubicBezTo>
                  <a:pt x="26538" y="1432"/>
                  <a:pt x="26538" y="1432"/>
                  <a:pt x="26506" y="1432"/>
                </a:cubicBezTo>
                <a:cubicBezTo>
                  <a:pt x="26506" y="1492"/>
                  <a:pt x="26538" y="1492"/>
                  <a:pt x="26569" y="1492"/>
                </a:cubicBezTo>
                <a:cubicBezTo>
                  <a:pt x="26600" y="1492"/>
                  <a:pt x="26600" y="1552"/>
                  <a:pt x="26600" y="1552"/>
                </a:cubicBezTo>
                <a:cubicBezTo>
                  <a:pt x="26631" y="1552"/>
                  <a:pt x="26694" y="1552"/>
                  <a:pt x="26663" y="1611"/>
                </a:cubicBezTo>
                <a:cubicBezTo>
                  <a:pt x="26663" y="1611"/>
                  <a:pt x="26631" y="1611"/>
                  <a:pt x="26631" y="1611"/>
                </a:cubicBezTo>
                <a:cubicBezTo>
                  <a:pt x="26569" y="1611"/>
                  <a:pt x="26475" y="1611"/>
                  <a:pt x="26413" y="1552"/>
                </a:cubicBezTo>
                <a:cubicBezTo>
                  <a:pt x="26413" y="1492"/>
                  <a:pt x="26381" y="1492"/>
                  <a:pt x="26350" y="1432"/>
                </a:cubicBezTo>
                <a:cubicBezTo>
                  <a:pt x="26350" y="1432"/>
                  <a:pt x="26319" y="1432"/>
                  <a:pt x="26288" y="1432"/>
                </a:cubicBezTo>
                <a:cubicBezTo>
                  <a:pt x="26288" y="1432"/>
                  <a:pt x="26256" y="1432"/>
                  <a:pt x="26256" y="1432"/>
                </a:cubicBezTo>
                <a:cubicBezTo>
                  <a:pt x="26225" y="1373"/>
                  <a:pt x="26163" y="1373"/>
                  <a:pt x="26131" y="1373"/>
                </a:cubicBezTo>
                <a:cubicBezTo>
                  <a:pt x="26100" y="1373"/>
                  <a:pt x="26069" y="1313"/>
                  <a:pt x="26038" y="1373"/>
                </a:cubicBezTo>
                <a:cubicBezTo>
                  <a:pt x="25975" y="1432"/>
                  <a:pt x="26069" y="1552"/>
                  <a:pt x="26069" y="1611"/>
                </a:cubicBezTo>
                <a:cubicBezTo>
                  <a:pt x="26100" y="1671"/>
                  <a:pt x="26131" y="1671"/>
                  <a:pt x="26163" y="1671"/>
                </a:cubicBezTo>
                <a:cubicBezTo>
                  <a:pt x="26163" y="1731"/>
                  <a:pt x="26194" y="1731"/>
                  <a:pt x="26225" y="1731"/>
                </a:cubicBezTo>
                <a:cubicBezTo>
                  <a:pt x="26225" y="1731"/>
                  <a:pt x="26256" y="1791"/>
                  <a:pt x="26256" y="1791"/>
                </a:cubicBezTo>
                <a:cubicBezTo>
                  <a:pt x="26256" y="1850"/>
                  <a:pt x="26225" y="1791"/>
                  <a:pt x="26225" y="1791"/>
                </a:cubicBezTo>
                <a:cubicBezTo>
                  <a:pt x="26194" y="1791"/>
                  <a:pt x="26163" y="1791"/>
                  <a:pt x="26131" y="1791"/>
                </a:cubicBezTo>
                <a:cubicBezTo>
                  <a:pt x="26100" y="1791"/>
                  <a:pt x="26100" y="1731"/>
                  <a:pt x="26069" y="1731"/>
                </a:cubicBezTo>
                <a:cubicBezTo>
                  <a:pt x="26038" y="1731"/>
                  <a:pt x="26038" y="1731"/>
                  <a:pt x="26006" y="1671"/>
                </a:cubicBezTo>
                <a:cubicBezTo>
                  <a:pt x="25975" y="1671"/>
                  <a:pt x="25944" y="1671"/>
                  <a:pt x="25944" y="1671"/>
                </a:cubicBezTo>
                <a:cubicBezTo>
                  <a:pt x="25912" y="1671"/>
                  <a:pt x="25881" y="1671"/>
                  <a:pt x="25850" y="1671"/>
                </a:cubicBezTo>
                <a:cubicBezTo>
                  <a:pt x="25850" y="1671"/>
                  <a:pt x="25819" y="1671"/>
                  <a:pt x="25819" y="1671"/>
                </a:cubicBezTo>
                <a:cubicBezTo>
                  <a:pt x="25787" y="1671"/>
                  <a:pt x="25787" y="1671"/>
                  <a:pt x="25756" y="1671"/>
                </a:cubicBezTo>
                <a:cubicBezTo>
                  <a:pt x="25725" y="1671"/>
                  <a:pt x="25725" y="1671"/>
                  <a:pt x="25725" y="1731"/>
                </a:cubicBezTo>
                <a:cubicBezTo>
                  <a:pt x="25725" y="1791"/>
                  <a:pt x="25756" y="1850"/>
                  <a:pt x="25787" y="1850"/>
                </a:cubicBezTo>
                <a:cubicBezTo>
                  <a:pt x="25787" y="1850"/>
                  <a:pt x="25819" y="1910"/>
                  <a:pt x="25819" y="1910"/>
                </a:cubicBezTo>
                <a:cubicBezTo>
                  <a:pt x="25819" y="1910"/>
                  <a:pt x="25787" y="1910"/>
                  <a:pt x="25787" y="1910"/>
                </a:cubicBezTo>
                <a:cubicBezTo>
                  <a:pt x="25756" y="1910"/>
                  <a:pt x="25725" y="1910"/>
                  <a:pt x="25694" y="1910"/>
                </a:cubicBezTo>
                <a:cubicBezTo>
                  <a:pt x="25662" y="1910"/>
                  <a:pt x="25631" y="1910"/>
                  <a:pt x="25600" y="1910"/>
                </a:cubicBezTo>
                <a:cubicBezTo>
                  <a:pt x="25600" y="1910"/>
                  <a:pt x="25569" y="1970"/>
                  <a:pt x="25569" y="1970"/>
                </a:cubicBezTo>
                <a:cubicBezTo>
                  <a:pt x="25537" y="2029"/>
                  <a:pt x="25506" y="2089"/>
                  <a:pt x="25537" y="2149"/>
                </a:cubicBezTo>
                <a:cubicBezTo>
                  <a:pt x="25537" y="2149"/>
                  <a:pt x="25537" y="2149"/>
                  <a:pt x="25569" y="2149"/>
                </a:cubicBezTo>
                <a:cubicBezTo>
                  <a:pt x="25569" y="2208"/>
                  <a:pt x="25600" y="2208"/>
                  <a:pt x="25600" y="2208"/>
                </a:cubicBezTo>
                <a:cubicBezTo>
                  <a:pt x="25662" y="2268"/>
                  <a:pt x="25725" y="2268"/>
                  <a:pt x="25756" y="2328"/>
                </a:cubicBezTo>
                <a:cubicBezTo>
                  <a:pt x="25787" y="2328"/>
                  <a:pt x="25819" y="2328"/>
                  <a:pt x="25819" y="2328"/>
                </a:cubicBezTo>
                <a:cubicBezTo>
                  <a:pt x="25850" y="2388"/>
                  <a:pt x="25881" y="2388"/>
                  <a:pt x="25912" y="2447"/>
                </a:cubicBezTo>
                <a:cubicBezTo>
                  <a:pt x="25975" y="2447"/>
                  <a:pt x="26006" y="2447"/>
                  <a:pt x="26069" y="2447"/>
                </a:cubicBezTo>
                <a:cubicBezTo>
                  <a:pt x="26100" y="2447"/>
                  <a:pt x="26131" y="2507"/>
                  <a:pt x="26131" y="2507"/>
                </a:cubicBezTo>
                <a:cubicBezTo>
                  <a:pt x="26163" y="2567"/>
                  <a:pt x="26163" y="2567"/>
                  <a:pt x="26194" y="2626"/>
                </a:cubicBezTo>
                <a:cubicBezTo>
                  <a:pt x="26225" y="2626"/>
                  <a:pt x="26256" y="2626"/>
                  <a:pt x="26288" y="2626"/>
                </a:cubicBezTo>
                <a:cubicBezTo>
                  <a:pt x="26319" y="2626"/>
                  <a:pt x="26319" y="2686"/>
                  <a:pt x="26350" y="2686"/>
                </a:cubicBezTo>
                <a:cubicBezTo>
                  <a:pt x="26381" y="2686"/>
                  <a:pt x="26413" y="2686"/>
                  <a:pt x="26444" y="2686"/>
                </a:cubicBezTo>
                <a:cubicBezTo>
                  <a:pt x="26475" y="2686"/>
                  <a:pt x="26506" y="2686"/>
                  <a:pt x="26506" y="2686"/>
                </a:cubicBezTo>
                <a:cubicBezTo>
                  <a:pt x="26538" y="2746"/>
                  <a:pt x="26506" y="2805"/>
                  <a:pt x="26538" y="2805"/>
                </a:cubicBezTo>
                <a:cubicBezTo>
                  <a:pt x="26569" y="2805"/>
                  <a:pt x="26600" y="2805"/>
                  <a:pt x="26631" y="2865"/>
                </a:cubicBezTo>
                <a:cubicBezTo>
                  <a:pt x="26631" y="2865"/>
                  <a:pt x="26663" y="2925"/>
                  <a:pt x="26663" y="2925"/>
                </a:cubicBezTo>
                <a:cubicBezTo>
                  <a:pt x="26694" y="2925"/>
                  <a:pt x="26725" y="2985"/>
                  <a:pt x="26725" y="2985"/>
                </a:cubicBezTo>
                <a:cubicBezTo>
                  <a:pt x="26725" y="3044"/>
                  <a:pt x="26694" y="2985"/>
                  <a:pt x="26694" y="2985"/>
                </a:cubicBezTo>
                <a:cubicBezTo>
                  <a:pt x="26694" y="2985"/>
                  <a:pt x="26663" y="2985"/>
                  <a:pt x="26663" y="2985"/>
                </a:cubicBezTo>
                <a:cubicBezTo>
                  <a:pt x="26631" y="2985"/>
                  <a:pt x="26600" y="2985"/>
                  <a:pt x="26569" y="2985"/>
                </a:cubicBezTo>
                <a:cubicBezTo>
                  <a:pt x="26475" y="2925"/>
                  <a:pt x="26413" y="2925"/>
                  <a:pt x="26350" y="2865"/>
                </a:cubicBezTo>
                <a:cubicBezTo>
                  <a:pt x="26288" y="2865"/>
                  <a:pt x="26225" y="2805"/>
                  <a:pt x="26163" y="2805"/>
                </a:cubicBezTo>
                <a:cubicBezTo>
                  <a:pt x="26100" y="2805"/>
                  <a:pt x="26038" y="2805"/>
                  <a:pt x="25975" y="2746"/>
                </a:cubicBezTo>
                <a:cubicBezTo>
                  <a:pt x="25975" y="2746"/>
                  <a:pt x="25944" y="2686"/>
                  <a:pt x="25912" y="2686"/>
                </a:cubicBezTo>
                <a:cubicBezTo>
                  <a:pt x="25881" y="2686"/>
                  <a:pt x="25819" y="2686"/>
                  <a:pt x="25787" y="2686"/>
                </a:cubicBezTo>
                <a:cubicBezTo>
                  <a:pt x="25756" y="2686"/>
                  <a:pt x="25725" y="2686"/>
                  <a:pt x="25694" y="2626"/>
                </a:cubicBezTo>
                <a:cubicBezTo>
                  <a:pt x="25694" y="2626"/>
                  <a:pt x="25694" y="2626"/>
                  <a:pt x="25662" y="2626"/>
                </a:cubicBezTo>
                <a:cubicBezTo>
                  <a:pt x="25662" y="2626"/>
                  <a:pt x="25631" y="2626"/>
                  <a:pt x="25631" y="2626"/>
                </a:cubicBezTo>
                <a:cubicBezTo>
                  <a:pt x="25600" y="2567"/>
                  <a:pt x="25569" y="2567"/>
                  <a:pt x="25569" y="2567"/>
                </a:cubicBezTo>
                <a:cubicBezTo>
                  <a:pt x="25537" y="2567"/>
                  <a:pt x="25569" y="2626"/>
                  <a:pt x="25537" y="2626"/>
                </a:cubicBezTo>
                <a:cubicBezTo>
                  <a:pt x="25506" y="2626"/>
                  <a:pt x="25475" y="2626"/>
                  <a:pt x="25444" y="2626"/>
                </a:cubicBezTo>
                <a:cubicBezTo>
                  <a:pt x="25412" y="2626"/>
                  <a:pt x="25412" y="2567"/>
                  <a:pt x="25444" y="2507"/>
                </a:cubicBezTo>
                <a:cubicBezTo>
                  <a:pt x="25444" y="2447"/>
                  <a:pt x="25412" y="2447"/>
                  <a:pt x="25381" y="2447"/>
                </a:cubicBezTo>
                <a:cubicBezTo>
                  <a:pt x="25350" y="2447"/>
                  <a:pt x="25350" y="2388"/>
                  <a:pt x="25319" y="2328"/>
                </a:cubicBezTo>
                <a:cubicBezTo>
                  <a:pt x="25319" y="2328"/>
                  <a:pt x="25287" y="2328"/>
                  <a:pt x="25287" y="2268"/>
                </a:cubicBezTo>
                <a:cubicBezTo>
                  <a:pt x="25256" y="2268"/>
                  <a:pt x="25194" y="2208"/>
                  <a:pt x="25162" y="2149"/>
                </a:cubicBezTo>
                <a:cubicBezTo>
                  <a:pt x="25100" y="2149"/>
                  <a:pt x="25037" y="2089"/>
                  <a:pt x="25006" y="2089"/>
                </a:cubicBezTo>
                <a:cubicBezTo>
                  <a:pt x="24975" y="2089"/>
                  <a:pt x="24912" y="2089"/>
                  <a:pt x="24881" y="2029"/>
                </a:cubicBezTo>
                <a:cubicBezTo>
                  <a:pt x="24850" y="2029"/>
                  <a:pt x="24850" y="2029"/>
                  <a:pt x="24818" y="1970"/>
                </a:cubicBezTo>
                <a:cubicBezTo>
                  <a:pt x="24787" y="1970"/>
                  <a:pt x="24725" y="1970"/>
                  <a:pt x="24693" y="1970"/>
                </a:cubicBezTo>
                <a:cubicBezTo>
                  <a:pt x="24662" y="1970"/>
                  <a:pt x="24631" y="1970"/>
                  <a:pt x="24568" y="1970"/>
                </a:cubicBezTo>
                <a:cubicBezTo>
                  <a:pt x="24537" y="1970"/>
                  <a:pt x="24506" y="1970"/>
                  <a:pt x="24475" y="1970"/>
                </a:cubicBezTo>
                <a:cubicBezTo>
                  <a:pt x="24443" y="1970"/>
                  <a:pt x="24412" y="1970"/>
                  <a:pt x="24381" y="2029"/>
                </a:cubicBezTo>
                <a:cubicBezTo>
                  <a:pt x="24381" y="2089"/>
                  <a:pt x="24475" y="2089"/>
                  <a:pt x="24506" y="2089"/>
                </a:cubicBezTo>
                <a:cubicBezTo>
                  <a:pt x="24506" y="2089"/>
                  <a:pt x="24568" y="2208"/>
                  <a:pt x="24568" y="2268"/>
                </a:cubicBezTo>
                <a:cubicBezTo>
                  <a:pt x="24537" y="2328"/>
                  <a:pt x="24475" y="2388"/>
                  <a:pt x="24412" y="2388"/>
                </a:cubicBezTo>
                <a:cubicBezTo>
                  <a:pt x="24350" y="2388"/>
                  <a:pt x="24287" y="2388"/>
                  <a:pt x="24225" y="2388"/>
                </a:cubicBezTo>
                <a:cubicBezTo>
                  <a:pt x="24193" y="2388"/>
                  <a:pt x="24162" y="2388"/>
                  <a:pt x="24131" y="2388"/>
                </a:cubicBezTo>
                <a:cubicBezTo>
                  <a:pt x="24100" y="2388"/>
                  <a:pt x="24068" y="2388"/>
                  <a:pt x="24068" y="2447"/>
                </a:cubicBezTo>
                <a:cubicBezTo>
                  <a:pt x="24068" y="2507"/>
                  <a:pt x="24100" y="2507"/>
                  <a:pt x="24131" y="2507"/>
                </a:cubicBezTo>
                <a:cubicBezTo>
                  <a:pt x="24162" y="2567"/>
                  <a:pt x="24162" y="2567"/>
                  <a:pt x="24193" y="2567"/>
                </a:cubicBezTo>
                <a:cubicBezTo>
                  <a:pt x="24225" y="2567"/>
                  <a:pt x="24256" y="2567"/>
                  <a:pt x="24287" y="2567"/>
                </a:cubicBezTo>
                <a:cubicBezTo>
                  <a:pt x="24318" y="2567"/>
                  <a:pt x="24318" y="2567"/>
                  <a:pt x="24350" y="2567"/>
                </a:cubicBezTo>
                <a:cubicBezTo>
                  <a:pt x="24381" y="2567"/>
                  <a:pt x="24412" y="2626"/>
                  <a:pt x="24412" y="2626"/>
                </a:cubicBezTo>
                <a:cubicBezTo>
                  <a:pt x="24443" y="2626"/>
                  <a:pt x="24475" y="2626"/>
                  <a:pt x="24506" y="2626"/>
                </a:cubicBezTo>
                <a:cubicBezTo>
                  <a:pt x="24537" y="2686"/>
                  <a:pt x="24568" y="2686"/>
                  <a:pt x="24600" y="2686"/>
                </a:cubicBezTo>
                <a:cubicBezTo>
                  <a:pt x="24631" y="2686"/>
                  <a:pt x="24662" y="2686"/>
                  <a:pt x="24693" y="2686"/>
                </a:cubicBezTo>
                <a:cubicBezTo>
                  <a:pt x="24756" y="2686"/>
                  <a:pt x="24787" y="2746"/>
                  <a:pt x="24818" y="2865"/>
                </a:cubicBezTo>
                <a:cubicBezTo>
                  <a:pt x="24818" y="2865"/>
                  <a:pt x="24850" y="2925"/>
                  <a:pt x="24818" y="2925"/>
                </a:cubicBezTo>
                <a:cubicBezTo>
                  <a:pt x="24787" y="2925"/>
                  <a:pt x="24787" y="2865"/>
                  <a:pt x="24787" y="2865"/>
                </a:cubicBezTo>
                <a:cubicBezTo>
                  <a:pt x="24756" y="2805"/>
                  <a:pt x="24756" y="2805"/>
                  <a:pt x="24725" y="2805"/>
                </a:cubicBezTo>
                <a:cubicBezTo>
                  <a:pt x="24725" y="2746"/>
                  <a:pt x="24662" y="2746"/>
                  <a:pt x="24693" y="2805"/>
                </a:cubicBezTo>
                <a:cubicBezTo>
                  <a:pt x="24693" y="2865"/>
                  <a:pt x="24756" y="2865"/>
                  <a:pt x="24725" y="2925"/>
                </a:cubicBezTo>
                <a:cubicBezTo>
                  <a:pt x="24693" y="2925"/>
                  <a:pt x="24662" y="2805"/>
                  <a:pt x="24631" y="2805"/>
                </a:cubicBezTo>
                <a:cubicBezTo>
                  <a:pt x="24600" y="2746"/>
                  <a:pt x="24568" y="2805"/>
                  <a:pt x="24537" y="2746"/>
                </a:cubicBezTo>
                <a:cubicBezTo>
                  <a:pt x="24506" y="2746"/>
                  <a:pt x="24475" y="2746"/>
                  <a:pt x="24443" y="2746"/>
                </a:cubicBezTo>
                <a:cubicBezTo>
                  <a:pt x="24443" y="2805"/>
                  <a:pt x="24475" y="2805"/>
                  <a:pt x="24506" y="2865"/>
                </a:cubicBezTo>
                <a:cubicBezTo>
                  <a:pt x="24506" y="2865"/>
                  <a:pt x="24537" y="2925"/>
                  <a:pt x="24537" y="2925"/>
                </a:cubicBezTo>
                <a:cubicBezTo>
                  <a:pt x="24506" y="2985"/>
                  <a:pt x="24475" y="2865"/>
                  <a:pt x="24475" y="2865"/>
                </a:cubicBezTo>
                <a:cubicBezTo>
                  <a:pt x="24443" y="2805"/>
                  <a:pt x="24412" y="2805"/>
                  <a:pt x="24381" y="2746"/>
                </a:cubicBezTo>
                <a:cubicBezTo>
                  <a:pt x="24350" y="2686"/>
                  <a:pt x="24287" y="2686"/>
                  <a:pt x="24256" y="2686"/>
                </a:cubicBezTo>
                <a:cubicBezTo>
                  <a:pt x="24225" y="2686"/>
                  <a:pt x="24193" y="2686"/>
                  <a:pt x="24162" y="2686"/>
                </a:cubicBezTo>
                <a:cubicBezTo>
                  <a:pt x="24131" y="2686"/>
                  <a:pt x="24068" y="2626"/>
                  <a:pt x="24037" y="2686"/>
                </a:cubicBezTo>
                <a:cubicBezTo>
                  <a:pt x="24006" y="2686"/>
                  <a:pt x="24037" y="2686"/>
                  <a:pt x="24037" y="2746"/>
                </a:cubicBezTo>
                <a:cubicBezTo>
                  <a:pt x="24006" y="2805"/>
                  <a:pt x="23974" y="2746"/>
                  <a:pt x="23943" y="2805"/>
                </a:cubicBezTo>
                <a:cubicBezTo>
                  <a:pt x="23943" y="2805"/>
                  <a:pt x="23974" y="2805"/>
                  <a:pt x="23974" y="2805"/>
                </a:cubicBezTo>
                <a:cubicBezTo>
                  <a:pt x="24006" y="2805"/>
                  <a:pt x="24006" y="2865"/>
                  <a:pt x="24006" y="2865"/>
                </a:cubicBezTo>
                <a:cubicBezTo>
                  <a:pt x="24037" y="2865"/>
                  <a:pt x="24068" y="2865"/>
                  <a:pt x="24037" y="2925"/>
                </a:cubicBezTo>
                <a:cubicBezTo>
                  <a:pt x="24037" y="2925"/>
                  <a:pt x="24037" y="2925"/>
                  <a:pt x="24006" y="2925"/>
                </a:cubicBezTo>
                <a:cubicBezTo>
                  <a:pt x="24006" y="2865"/>
                  <a:pt x="24006" y="2865"/>
                  <a:pt x="23974" y="2865"/>
                </a:cubicBezTo>
                <a:cubicBezTo>
                  <a:pt x="23974" y="2865"/>
                  <a:pt x="23943" y="2805"/>
                  <a:pt x="23943" y="2805"/>
                </a:cubicBezTo>
                <a:cubicBezTo>
                  <a:pt x="23943" y="2805"/>
                  <a:pt x="23912" y="2805"/>
                  <a:pt x="23912" y="2805"/>
                </a:cubicBezTo>
                <a:cubicBezTo>
                  <a:pt x="23881" y="2805"/>
                  <a:pt x="23912" y="2805"/>
                  <a:pt x="23912" y="2805"/>
                </a:cubicBezTo>
                <a:cubicBezTo>
                  <a:pt x="23943" y="2746"/>
                  <a:pt x="23943" y="2746"/>
                  <a:pt x="23943" y="2746"/>
                </a:cubicBezTo>
                <a:cubicBezTo>
                  <a:pt x="23912" y="2686"/>
                  <a:pt x="23912" y="2686"/>
                  <a:pt x="23881" y="2626"/>
                </a:cubicBezTo>
                <a:cubicBezTo>
                  <a:pt x="23849" y="2626"/>
                  <a:pt x="23818" y="2626"/>
                  <a:pt x="23787" y="2626"/>
                </a:cubicBezTo>
                <a:cubicBezTo>
                  <a:pt x="23756" y="2626"/>
                  <a:pt x="23724" y="2626"/>
                  <a:pt x="23693" y="2626"/>
                </a:cubicBezTo>
                <a:cubicBezTo>
                  <a:pt x="23693" y="2567"/>
                  <a:pt x="23662" y="2567"/>
                  <a:pt x="23631" y="2567"/>
                </a:cubicBezTo>
                <a:cubicBezTo>
                  <a:pt x="23599" y="2567"/>
                  <a:pt x="23537" y="2567"/>
                  <a:pt x="23506" y="2626"/>
                </a:cubicBezTo>
                <a:cubicBezTo>
                  <a:pt x="23506" y="2626"/>
                  <a:pt x="23474" y="2626"/>
                  <a:pt x="23443" y="2626"/>
                </a:cubicBezTo>
                <a:cubicBezTo>
                  <a:pt x="23412" y="2626"/>
                  <a:pt x="23381" y="2686"/>
                  <a:pt x="23349" y="2686"/>
                </a:cubicBezTo>
                <a:cubicBezTo>
                  <a:pt x="23318" y="2746"/>
                  <a:pt x="23287" y="2746"/>
                  <a:pt x="23287" y="2805"/>
                </a:cubicBezTo>
                <a:cubicBezTo>
                  <a:pt x="23256" y="2865"/>
                  <a:pt x="23256" y="2865"/>
                  <a:pt x="23224" y="2865"/>
                </a:cubicBezTo>
                <a:cubicBezTo>
                  <a:pt x="23193" y="2865"/>
                  <a:pt x="23162" y="2865"/>
                  <a:pt x="23131" y="2865"/>
                </a:cubicBezTo>
                <a:cubicBezTo>
                  <a:pt x="23131" y="2925"/>
                  <a:pt x="23224" y="2865"/>
                  <a:pt x="23193" y="2925"/>
                </a:cubicBezTo>
                <a:cubicBezTo>
                  <a:pt x="23193" y="3044"/>
                  <a:pt x="23162" y="3044"/>
                  <a:pt x="23131" y="3044"/>
                </a:cubicBezTo>
                <a:cubicBezTo>
                  <a:pt x="23099" y="2985"/>
                  <a:pt x="23068" y="2985"/>
                  <a:pt x="23037" y="2925"/>
                </a:cubicBezTo>
                <a:cubicBezTo>
                  <a:pt x="23037" y="2925"/>
                  <a:pt x="23005" y="2925"/>
                  <a:pt x="22974" y="2925"/>
                </a:cubicBezTo>
                <a:cubicBezTo>
                  <a:pt x="22943" y="2925"/>
                  <a:pt x="22912" y="2925"/>
                  <a:pt x="22880" y="2925"/>
                </a:cubicBezTo>
                <a:cubicBezTo>
                  <a:pt x="22818" y="2925"/>
                  <a:pt x="22755" y="2925"/>
                  <a:pt x="22693" y="2985"/>
                </a:cubicBezTo>
                <a:cubicBezTo>
                  <a:pt x="22693" y="2985"/>
                  <a:pt x="22662" y="3044"/>
                  <a:pt x="22630" y="3044"/>
                </a:cubicBezTo>
                <a:cubicBezTo>
                  <a:pt x="22599" y="2985"/>
                  <a:pt x="22568" y="2985"/>
                  <a:pt x="22537" y="3044"/>
                </a:cubicBezTo>
                <a:cubicBezTo>
                  <a:pt x="22505" y="3104"/>
                  <a:pt x="22505" y="3164"/>
                  <a:pt x="22474" y="3164"/>
                </a:cubicBezTo>
                <a:cubicBezTo>
                  <a:pt x="22443" y="3164"/>
                  <a:pt x="22443" y="3104"/>
                  <a:pt x="22412" y="3104"/>
                </a:cubicBezTo>
                <a:cubicBezTo>
                  <a:pt x="22380" y="3104"/>
                  <a:pt x="22349" y="3164"/>
                  <a:pt x="22318" y="3223"/>
                </a:cubicBezTo>
                <a:cubicBezTo>
                  <a:pt x="22287" y="3283"/>
                  <a:pt x="22255" y="3283"/>
                  <a:pt x="22255" y="3283"/>
                </a:cubicBezTo>
                <a:cubicBezTo>
                  <a:pt x="22224" y="3343"/>
                  <a:pt x="22255" y="3343"/>
                  <a:pt x="22255" y="3402"/>
                </a:cubicBezTo>
                <a:close/>
                <a:moveTo>
                  <a:pt x="29226" y="26805"/>
                </a:moveTo>
                <a:cubicBezTo>
                  <a:pt x="29226" y="26805"/>
                  <a:pt x="29226" y="26805"/>
                  <a:pt x="29226" y="26865"/>
                </a:cubicBezTo>
                <a:cubicBezTo>
                  <a:pt x="29226" y="26865"/>
                  <a:pt x="29226" y="26865"/>
                  <a:pt x="29257" y="26865"/>
                </a:cubicBezTo>
                <a:cubicBezTo>
                  <a:pt x="29257" y="26865"/>
                  <a:pt x="29257" y="26865"/>
                  <a:pt x="29257" y="26865"/>
                </a:cubicBezTo>
                <a:cubicBezTo>
                  <a:pt x="29257" y="26865"/>
                  <a:pt x="29257" y="26805"/>
                  <a:pt x="29257" y="26805"/>
                </a:cubicBezTo>
                <a:cubicBezTo>
                  <a:pt x="29257" y="26805"/>
                  <a:pt x="29226" y="26805"/>
                  <a:pt x="29226" y="26805"/>
                </a:cubicBezTo>
                <a:close/>
                <a:moveTo>
                  <a:pt x="29914" y="27940"/>
                </a:moveTo>
                <a:cubicBezTo>
                  <a:pt x="29882" y="27880"/>
                  <a:pt x="29820" y="27820"/>
                  <a:pt x="29789" y="27820"/>
                </a:cubicBezTo>
                <a:cubicBezTo>
                  <a:pt x="29757" y="27761"/>
                  <a:pt x="29757" y="27761"/>
                  <a:pt x="29726" y="27761"/>
                </a:cubicBezTo>
                <a:cubicBezTo>
                  <a:pt x="29695" y="27761"/>
                  <a:pt x="29695" y="27761"/>
                  <a:pt x="29663" y="27761"/>
                </a:cubicBezTo>
                <a:cubicBezTo>
                  <a:pt x="29663" y="27761"/>
                  <a:pt x="29601" y="27701"/>
                  <a:pt x="29601" y="27761"/>
                </a:cubicBezTo>
                <a:cubicBezTo>
                  <a:pt x="29601" y="27761"/>
                  <a:pt x="29632" y="27761"/>
                  <a:pt x="29663" y="27761"/>
                </a:cubicBezTo>
                <a:cubicBezTo>
                  <a:pt x="29663" y="27820"/>
                  <a:pt x="29663" y="27820"/>
                  <a:pt x="29695" y="27820"/>
                </a:cubicBezTo>
                <a:cubicBezTo>
                  <a:pt x="29695" y="27820"/>
                  <a:pt x="29695" y="27820"/>
                  <a:pt x="29726" y="27880"/>
                </a:cubicBezTo>
                <a:cubicBezTo>
                  <a:pt x="29726" y="27880"/>
                  <a:pt x="29726" y="27880"/>
                  <a:pt x="29726" y="27940"/>
                </a:cubicBezTo>
                <a:cubicBezTo>
                  <a:pt x="29757" y="27940"/>
                  <a:pt x="29757" y="27940"/>
                  <a:pt x="29757" y="28000"/>
                </a:cubicBezTo>
                <a:cubicBezTo>
                  <a:pt x="29757" y="28000"/>
                  <a:pt x="29757" y="28059"/>
                  <a:pt x="29789" y="28059"/>
                </a:cubicBezTo>
                <a:cubicBezTo>
                  <a:pt x="29789" y="28119"/>
                  <a:pt x="29820" y="28119"/>
                  <a:pt x="29820" y="28119"/>
                </a:cubicBezTo>
                <a:cubicBezTo>
                  <a:pt x="29820" y="28119"/>
                  <a:pt x="29851" y="28119"/>
                  <a:pt x="29851" y="28119"/>
                </a:cubicBezTo>
                <a:cubicBezTo>
                  <a:pt x="29851" y="28119"/>
                  <a:pt x="29882" y="28119"/>
                  <a:pt x="29882" y="28119"/>
                </a:cubicBezTo>
                <a:cubicBezTo>
                  <a:pt x="29914" y="28119"/>
                  <a:pt x="29945" y="28119"/>
                  <a:pt x="29945" y="28119"/>
                </a:cubicBezTo>
                <a:cubicBezTo>
                  <a:pt x="29976" y="28119"/>
                  <a:pt x="29976" y="28119"/>
                  <a:pt x="29976" y="28059"/>
                </a:cubicBezTo>
                <a:cubicBezTo>
                  <a:pt x="29976" y="28059"/>
                  <a:pt x="29976" y="28000"/>
                  <a:pt x="29976" y="28000"/>
                </a:cubicBezTo>
                <a:cubicBezTo>
                  <a:pt x="29945" y="28000"/>
                  <a:pt x="29945" y="28000"/>
                  <a:pt x="29945" y="28000"/>
                </a:cubicBezTo>
                <a:cubicBezTo>
                  <a:pt x="29914" y="28000"/>
                  <a:pt x="29914" y="27940"/>
                  <a:pt x="29914" y="27940"/>
                </a:cubicBezTo>
                <a:close/>
                <a:moveTo>
                  <a:pt x="52794" y="32537"/>
                </a:moveTo>
                <a:cubicBezTo>
                  <a:pt x="52794" y="32537"/>
                  <a:pt x="52794" y="32537"/>
                  <a:pt x="52794" y="32537"/>
                </a:cubicBezTo>
                <a:cubicBezTo>
                  <a:pt x="52794" y="32537"/>
                  <a:pt x="52826" y="32537"/>
                  <a:pt x="52826" y="32537"/>
                </a:cubicBezTo>
                <a:cubicBezTo>
                  <a:pt x="52826" y="32477"/>
                  <a:pt x="52794" y="32477"/>
                  <a:pt x="52794" y="32477"/>
                </a:cubicBezTo>
                <a:cubicBezTo>
                  <a:pt x="52794" y="32477"/>
                  <a:pt x="52763" y="32537"/>
                  <a:pt x="52794" y="32537"/>
                </a:cubicBezTo>
                <a:close/>
                <a:moveTo>
                  <a:pt x="52513" y="32955"/>
                </a:moveTo>
                <a:cubicBezTo>
                  <a:pt x="52513" y="32955"/>
                  <a:pt x="52513" y="33014"/>
                  <a:pt x="52513" y="33014"/>
                </a:cubicBezTo>
                <a:cubicBezTo>
                  <a:pt x="52513" y="33014"/>
                  <a:pt x="52544" y="33014"/>
                  <a:pt x="52544" y="33014"/>
                </a:cubicBezTo>
                <a:cubicBezTo>
                  <a:pt x="52544" y="33014"/>
                  <a:pt x="52576" y="33014"/>
                  <a:pt x="52576" y="32955"/>
                </a:cubicBezTo>
                <a:cubicBezTo>
                  <a:pt x="52576" y="32955"/>
                  <a:pt x="52576" y="32955"/>
                  <a:pt x="52576" y="32895"/>
                </a:cubicBezTo>
                <a:cubicBezTo>
                  <a:pt x="52607" y="32895"/>
                  <a:pt x="52638" y="32835"/>
                  <a:pt x="52638" y="32835"/>
                </a:cubicBezTo>
                <a:cubicBezTo>
                  <a:pt x="52638" y="32776"/>
                  <a:pt x="52607" y="32776"/>
                  <a:pt x="52607" y="32776"/>
                </a:cubicBezTo>
                <a:cubicBezTo>
                  <a:pt x="52607" y="32776"/>
                  <a:pt x="52607" y="32716"/>
                  <a:pt x="52607" y="32716"/>
                </a:cubicBezTo>
                <a:cubicBezTo>
                  <a:pt x="52638" y="32716"/>
                  <a:pt x="52638" y="32716"/>
                  <a:pt x="52638" y="32716"/>
                </a:cubicBezTo>
                <a:cubicBezTo>
                  <a:pt x="52669" y="32656"/>
                  <a:pt x="52669" y="32716"/>
                  <a:pt x="52669" y="32716"/>
                </a:cubicBezTo>
                <a:cubicBezTo>
                  <a:pt x="52638" y="32776"/>
                  <a:pt x="52669" y="32776"/>
                  <a:pt x="52669" y="32776"/>
                </a:cubicBezTo>
                <a:cubicBezTo>
                  <a:pt x="52669" y="32776"/>
                  <a:pt x="52669" y="32835"/>
                  <a:pt x="52701" y="32835"/>
                </a:cubicBezTo>
                <a:cubicBezTo>
                  <a:pt x="52701" y="32835"/>
                  <a:pt x="52701" y="32835"/>
                  <a:pt x="52701" y="32776"/>
                </a:cubicBezTo>
                <a:cubicBezTo>
                  <a:pt x="52701" y="32776"/>
                  <a:pt x="52701" y="32776"/>
                  <a:pt x="52732" y="32776"/>
                </a:cubicBezTo>
                <a:cubicBezTo>
                  <a:pt x="52732" y="32776"/>
                  <a:pt x="52732" y="32776"/>
                  <a:pt x="52732" y="32716"/>
                </a:cubicBezTo>
                <a:cubicBezTo>
                  <a:pt x="52732" y="32716"/>
                  <a:pt x="52763" y="32656"/>
                  <a:pt x="52732" y="32656"/>
                </a:cubicBezTo>
                <a:cubicBezTo>
                  <a:pt x="52732" y="32656"/>
                  <a:pt x="52701" y="32656"/>
                  <a:pt x="52701" y="32656"/>
                </a:cubicBezTo>
                <a:cubicBezTo>
                  <a:pt x="52701" y="32656"/>
                  <a:pt x="52669" y="32656"/>
                  <a:pt x="52701" y="32656"/>
                </a:cubicBezTo>
                <a:cubicBezTo>
                  <a:pt x="52701" y="32597"/>
                  <a:pt x="52732" y="32656"/>
                  <a:pt x="52763" y="32597"/>
                </a:cubicBezTo>
                <a:cubicBezTo>
                  <a:pt x="52763" y="32537"/>
                  <a:pt x="52763" y="32537"/>
                  <a:pt x="52763" y="32477"/>
                </a:cubicBezTo>
                <a:cubicBezTo>
                  <a:pt x="52763" y="32477"/>
                  <a:pt x="52763" y="32477"/>
                  <a:pt x="52794" y="32477"/>
                </a:cubicBezTo>
                <a:cubicBezTo>
                  <a:pt x="52794" y="32417"/>
                  <a:pt x="52794" y="32417"/>
                  <a:pt x="52794" y="32358"/>
                </a:cubicBezTo>
                <a:cubicBezTo>
                  <a:pt x="52794" y="32358"/>
                  <a:pt x="52794" y="32298"/>
                  <a:pt x="52794" y="32298"/>
                </a:cubicBezTo>
                <a:cubicBezTo>
                  <a:pt x="52794" y="32238"/>
                  <a:pt x="52763" y="32298"/>
                  <a:pt x="52763" y="32298"/>
                </a:cubicBezTo>
                <a:cubicBezTo>
                  <a:pt x="52732" y="32298"/>
                  <a:pt x="52669" y="32358"/>
                  <a:pt x="52638" y="32417"/>
                </a:cubicBezTo>
                <a:cubicBezTo>
                  <a:pt x="52638" y="32417"/>
                  <a:pt x="52638" y="32537"/>
                  <a:pt x="52607" y="32537"/>
                </a:cubicBezTo>
                <a:cubicBezTo>
                  <a:pt x="52607" y="32537"/>
                  <a:pt x="52607" y="32477"/>
                  <a:pt x="52607" y="32477"/>
                </a:cubicBezTo>
                <a:cubicBezTo>
                  <a:pt x="52576" y="32477"/>
                  <a:pt x="52576" y="32537"/>
                  <a:pt x="52576" y="32537"/>
                </a:cubicBezTo>
                <a:cubicBezTo>
                  <a:pt x="52544" y="32537"/>
                  <a:pt x="52513" y="32537"/>
                  <a:pt x="52513" y="32477"/>
                </a:cubicBezTo>
                <a:cubicBezTo>
                  <a:pt x="52513" y="32477"/>
                  <a:pt x="52482" y="32477"/>
                  <a:pt x="52482" y="32537"/>
                </a:cubicBezTo>
                <a:cubicBezTo>
                  <a:pt x="52482" y="32537"/>
                  <a:pt x="52482" y="32597"/>
                  <a:pt x="52482" y="32597"/>
                </a:cubicBezTo>
                <a:cubicBezTo>
                  <a:pt x="52482" y="32597"/>
                  <a:pt x="52513" y="32597"/>
                  <a:pt x="52513" y="32656"/>
                </a:cubicBezTo>
                <a:cubicBezTo>
                  <a:pt x="52544" y="32716"/>
                  <a:pt x="52482" y="32656"/>
                  <a:pt x="52482" y="32716"/>
                </a:cubicBezTo>
                <a:cubicBezTo>
                  <a:pt x="52482" y="32776"/>
                  <a:pt x="52482" y="32776"/>
                  <a:pt x="52513" y="32776"/>
                </a:cubicBezTo>
                <a:cubicBezTo>
                  <a:pt x="52513" y="32776"/>
                  <a:pt x="52513" y="32776"/>
                  <a:pt x="52513" y="32776"/>
                </a:cubicBezTo>
                <a:cubicBezTo>
                  <a:pt x="52544" y="32776"/>
                  <a:pt x="52544" y="32776"/>
                  <a:pt x="52544" y="32835"/>
                </a:cubicBezTo>
                <a:cubicBezTo>
                  <a:pt x="52544" y="32835"/>
                  <a:pt x="52544" y="32835"/>
                  <a:pt x="52513" y="32835"/>
                </a:cubicBezTo>
                <a:cubicBezTo>
                  <a:pt x="52513" y="32835"/>
                  <a:pt x="52513" y="32895"/>
                  <a:pt x="52513" y="32895"/>
                </a:cubicBezTo>
                <a:cubicBezTo>
                  <a:pt x="52482" y="32895"/>
                  <a:pt x="52482" y="32895"/>
                  <a:pt x="52482" y="32895"/>
                </a:cubicBezTo>
                <a:cubicBezTo>
                  <a:pt x="52419" y="32895"/>
                  <a:pt x="52482" y="32955"/>
                  <a:pt x="52513" y="32955"/>
                </a:cubicBezTo>
                <a:close/>
                <a:moveTo>
                  <a:pt x="52826" y="33194"/>
                </a:moveTo>
                <a:cubicBezTo>
                  <a:pt x="52826" y="33194"/>
                  <a:pt x="52826" y="33194"/>
                  <a:pt x="52826" y="33134"/>
                </a:cubicBezTo>
                <a:cubicBezTo>
                  <a:pt x="52794" y="33134"/>
                  <a:pt x="52794" y="33134"/>
                  <a:pt x="52794" y="33134"/>
                </a:cubicBezTo>
                <a:cubicBezTo>
                  <a:pt x="52794" y="33134"/>
                  <a:pt x="52763" y="32955"/>
                  <a:pt x="52732" y="33074"/>
                </a:cubicBezTo>
                <a:cubicBezTo>
                  <a:pt x="52732" y="33074"/>
                  <a:pt x="52732" y="33074"/>
                  <a:pt x="52732" y="33134"/>
                </a:cubicBezTo>
                <a:cubicBezTo>
                  <a:pt x="52732" y="33134"/>
                  <a:pt x="52732" y="33134"/>
                  <a:pt x="52732" y="33194"/>
                </a:cubicBezTo>
                <a:cubicBezTo>
                  <a:pt x="52732" y="33194"/>
                  <a:pt x="52763" y="33253"/>
                  <a:pt x="52732" y="33253"/>
                </a:cubicBezTo>
                <a:cubicBezTo>
                  <a:pt x="52732" y="33253"/>
                  <a:pt x="52701" y="33253"/>
                  <a:pt x="52701" y="33253"/>
                </a:cubicBezTo>
                <a:cubicBezTo>
                  <a:pt x="52701" y="33194"/>
                  <a:pt x="52669" y="33194"/>
                  <a:pt x="52669" y="33194"/>
                </a:cubicBezTo>
                <a:cubicBezTo>
                  <a:pt x="52669" y="33134"/>
                  <a:pt x="52669" y="33134"/>
                  <a:pt x="52669" y="33134"/>
                </a:cubicBezTo>
                <a:cubicBezTo>
                  <a:pt x="52638" y="33134"/>
                  <a:pt x="52638" y="33134"/>
                  <a:pt x="52638" y="33134"/>
                </a:cubicBezTo>
                <a:cubicBezTo>
                  <a:pt x="52638" y="33194"/>
                  <a:pt x="52669" y="33253"/>
                  <a:pt x="52638" y="33253"/>
                </a:cubicBezTo>
                <a:cubicBezTo>
                  <a:pt x="52607" y="33253"/>
                  <a:pt x="52607" y="33194"/>
                  <a:pt x="52576" y="33253"/>
                </a:cubicBezTo>
                <a:cubicBezTo>
                  <a:pt x="52576" y="33313"/>
                  <a:pt x="52607" y="33253"/>
                  <a:pt x="52638" y="33313"/>
                </a:cubicBezTo>
                <a:cubicBezTo>
                  <a:pt x="52638" y="33313"/>
                  <a:pt x="52638" y="33373"/>
                  <a:pt x="52638" y="33373"/>
                </a:cubicBezTo>
                <a:cubicBezTo>
                  <a:pt x="52669" y="33373"/>
                  <a:pt x="52669" y="33373"/>
                  <a:pt x="52669" y="33313"/>
                </a:cubicBezTo>
                <a:cubicBezTo>
                  <a:pt x="52669" y="33313"/>
                  <a:pt x="52701" y="33373"/>
                  <a:pt x="52701" y="33373"/>
                </a:cubicBezTo>
                <a:cubicBezTo>
                  <a:pt x="52701" y="33373"/>
                  <a:pt x="52732" y="33373"/>
                  <a:pt x="52732" y="33373"/>
                </a:cubicBezTo>
                <a:cubicBezTo>
                  <a:pt x="52732" y="33432"/>
                  <a:pt x="52701" y="33373"/>
                  <a:pt x="52701" y="33432"/>
                </a:cubicBezTo>
                <a:cubicBezTo>
                  <a:pt x="52701" y="33492"/>
                  <a:pt x="52732" y="33492"/>
                  <a:pt x="52763" y="33492"/>
                </a:cubicBezTo>
                <a:cubicBezTo>
                  <a:pt x="52763" y="33492"/>
                  <a:pt x="52763" y="33552"/>
                  <a:pt x="52763" y="33552"/>
                </a:cubicBezTo>
                <a:cubicBezTo>
                  <a:pt x="52763" y="33552"/>
                  <a:pt x="52794" y="33552"/>
                  <a:pt x="52794" y="33552"/>
                </a:cubicBezTo>
                <a:cubicBezTo>
                  <a:pt x="52794" y="33552"/>
                  <a:pt x="52794" y="33611"/>
                  <a:pt x="52826" y="33552"/>
                </a:cubicBezTo>
                <a:cubicBezTo>
                  <a:pt x="52826" y="33552"/>
                  <a:pt x="52826" y="33552"/>
                  <a:pt x="52857" y="33552"/>
                </a:cubicBezTo>
                <a:cubicBezTo>
                  <a:pt x="52857" y="33552"/>
                  <a:pt x="52920" y="33552"/>
                  <a:pt x="52888" y="33611"/>
                </a:cubicBezTo>
                <a:cubicBezTo>
                  <a:pt x="52888" y="33671"/>
                  <a:pt x="52857" y="33671"/>
                  <a:pt x="52857" y="33731"/>
                </a:cubicBezTo>
                <a:cubicBezTo>
                  <a:pt x="52888" y="33731"/>
                  <a:pt x="52888" y="33671"/>
                  <a:pt x="52888" y="33671"/>
                </a:cubicBezTo>
                <a:cubicBezTo>
                  <a:pt x="52888" y="33611"/>
                  <a:pt x="52920" y="33611"/>
                  <a:pt x="52920" y="33611"/>
                </a:cubicBezTo>
                <a:cubicBezTo>
                  <a:pt x="52920" y="33611"/>
                  <a:pt x="52920" y="33552"/>
                  <a:pt x="52920" y="33552"/>
                </a:cubicBezTo>
                <a:cubicBezTo>
                  <a:pt x="52920" y="33552"/>
                  <a:pt x="52951" y="33552"/>
                  <a:pt x="52951" y="33552"/>
                </a:cubicBezTo>
                <a:cubicBezTo>
                  <a:pt x="52951" y="33552"/>
                  <a:pt x="52951" y="33492"/>
                  <a:pt x="52951" y="33492"/>
                </a:cubicBezTo>
                <a:cubicBezTo>
                  <a:pt x="52951" y="33492"/>
                  <a:pt x="52920" y="33492"/>
                  <a:pt x="52920" y="33492"/>
                </a:cubicBezTo>
                <a:cubicBezTo>
                  <a:pt x="52920" y="33492"/>
                  <a:pt x="52888" y="33492"/>
                  <a:pt x="52888" y="33492"/>
                </a:cubicBezTo>
                <a:cubicBezTo>
                  <a:pt x="52888" y="33492"/>
                  <a:pt x="52888" y="33432"/>
                  <a:pt x="52857" y="33432"/>
                </a:cubicBezTo>
                <a:cubicBezTo>
                  <a:pt x="52857" y="33432"/>
                  <a:pt x="52826" y="33432"/>
                  <a:pt x="52826" y="33432"/>
                </a:cubicBezTo>
                <a:cubicBezTo>
                  <a:pt x="52826" y="33373"/>
                  <a:pt x="52826" y="33373"/>
                  <a:pt x="52826" y="33373"/>
                </a:cubicBezTo>
                <a:cubicBezTo>
                  <a:pt x="52826" y="33313"/>
                  <a:pt x="52826" y="33313"/>
                  <a:pt x="52826" y="33313"/>
                </a:cubicBezTo>
                <a:cubicBezTo>
                  <a:pt x="52794" y="33253"/>
                  <a:pt x="52826" y="33253"/>
                  <a:pt x="52826" y="33194"/>
                </a:cubicBezTo>
                <a:close/>
                <a:moveTo>
                  <a:pt x="52576" y="34268"/>
                </a:moveTo>
                <a:cubicBezTo>
                  <a:pt x="52576" y="34268"/>
                  <a:pt x="52576" y="34268"/>
                  <a:pt x="52576" y="34208"/>
                </a:cubicBezTo>
                <a:cubicBezTo>
                  <a:pt x="52607" y="34208"/>
                  <a:pt x="52607" y="34208"/>
                  <a:pt x="52607" y="34208"/>
                </a:cubicBezTo>
                <a:cubicBezTo>
                  <a:pt x="52576" y="34149"/>
                  <a:pt x="52576" y="34208"/>
                  <a:pt x="52576" y="34268"/>
                </a:cubicBezTo>
                <a:close/>
                <a:moveTo>
                  <a:pt x="52669" y="34089"/>
                </a:moveTo>
                <a:cubicBezTo>
                  <a:pt x="52669" y="34089"/>
                  <a:pt x="52638" y="34149"/>
                  <a:pt x="52638" y="34149"/>
                </a:cubicBezTo>
                <a:cubicBezTo>
                  <a:pt x="52669" y="34149"/>
                  <a:pt x="52701" y="34149"/>
                  <a:pt x="52701" y="34089"/>
                </a:cubicBezTo>
                <a:cubicBezTo>
                  <a:pt x="52701" y="34089"/>
                  <a:pt x="52701" y="34029"/>
                  <a:pt x="52701" y="34029"/>
                </a:cubicBezTo>
                <a:cubicBezTo>
                  <a:pt x="52701" y="34029"/>
                  <a:pt x="52669" y="34089"/>
                  <a:pt x="52669" y="34089"/>
                </a:cubicBezTo>
                <a:close/>
                <a:moveTo>
                  <a:pt x="52357" y="33134"/>
                </a:moveTo>
                <a:cubicBezTo>
                  <a:pt x="52357" y="33134"/>
                  <a:pt x="52388" y="33134"/>
                  <a:pt x="52388" y="33194"/>
                </a:cubicBezTo>
                <a:cubicBezTo>
                  <a:pt x="52388" y="33194"/>
                  <a:pt x="52388" y="33194"/>
                  <a:pt x="52388" y="33194"/>
                </a:cubicBezTo>
                <a:cubicBezTo>
                  <a:pt x="52419" y="33253"/>
                  <a:pt x="52419" y="33194"/>
                  <a:pt x="52419" y="33194"/>
                </a:cubicBezTo>
                <a:cubicBezTo>
                  <a:pt x="52451" y="33194"/>
                  <a:pt x="52451" y="33253"/>
                  <a:pt x="52451" y="33253"/>
                </a:cubicBezTo>
                <a:cubicBezTo>
                  <a:pt x="52482" y="33194"/>
                  <a:pt x="52451" y="33194"/>
                  <a:pt x="52451" y="33194"/>
                </a:cubicBezTo>
                <a:cubicBezTo>
                  <a:pt x="52451" y="33134"/>
                  <a:pt x="52482" y="33134"/>
                  <a:pt x="52482" y="33134"/>
                </a:cubicBezTo>
                <a:cubicBezTo>
                  <a:pt x="52482" y="33074"/>
                  <a:pt x="52451" y="33074"/>
                  <a:pt x="52419" y="33074"/>
                </a:cubicBezTo>
                <a:cubicBezTo>
                  <a:pt x="52419" y="33074"/>
                  <a:pt x="52388" y="33074"/>
                  <a:pt x="52357" y="33074"/>
                </a:cubicBezTo>
                <a:cubicBezTo>
                  <a:pt x="52357" y="33074"/>
                  <a:pt x="52326" y="33074"/>
                  <a:pt x="52326" y="33134"/>
                </a:cubicBezTo>
                <a:cubicBezTo>
                  <a:pt x="52326" y="33134"/>
                  <a:pt x="52326" y="33134"/>
                  <a:pt x="52357" y="33134"/>
                </a:cubicBezTo>
                <a:close/>
                <a:moveTo>
                  <a:pt x="36071" y="2567"/>
                </a:moveTo>
                <a:cubicBezTo>
                  <a:pt x="36103" y="2626"/>
                  <a:pt x="36134" y="2626"/>
                  <a:pt x="36165" y="2626"/>
                </a:cubicBezTo>
                <a:cubicBezTo>
                  <a:pt x="36196" y="2626"/>
                  <a:pt x="36196" y="2626"/>
                  <a:pt x="36259" y="2686"/>
                </a:cubicBezTo>
                <a:cubicBezTo>
                  <a:pt x="36259" y="2686"/>
                  <a:pt x="36290" y="2626"/>
                  <a:pt x="36321" y="2686"/>
                </a:cubicBezTo>
                <a:cubicBezTo>
                  <a:pt x="36353" y="2686"/>
                  <a:pt x="36415" y="2686"/>
                  <a:pt x="36446" y="2686"/>
                </a:cubicBezTo>
                <a:cubicBezTo>
                  <a:pt x="36478" y="2686"/>
                  <a:pt x="36509" y="2686"/>
                  <a:pt x="36572" y="2686"/>
                </a:cubicBezTo>
                <a:cubicBezTo>
                  <a:pt x="36603" y="2686"/>
                  <a:pt x="36634" y="2746"/>
                  <a:pt x="36665" y="2746"/>
                </a:cubicBezTo>
                <a:cubicBezTo>
                  <a:pt x="36697" y="2746"/>
                  <a:pt x="36759" y="2805"/>
                  <a:pt x="36759" y="2746"/>
                </a:cubicBezTo>
                <a:cubicBezTo>
                  <a:pt x="36759" y="2746"/>
                  <a:pt x="36697" y="2686"/>
                  <a:pt x="36697" y="2686"/>
                </a:cubicBezTo>
                <a:cubicBezTo>
                  <a:pt x="36665" y="2626"/>
                  <a:pt x="36634" y="2626"/>
                  <a:pt x="36603" y="2567"/>
                </a:cubicBezTo>
                <a:cubicBezTo>
                  <a:pt x="36572" y="2567"/>
                  <a:pt x="36540" y="2507"/>
                  <a:pt x="36509" y="2507"/>
                </a:cubicBezTo>
                <a:cubicBezTo>
                  <a:pt x="36446" y="2447"/>
                  <a:pt x="36384" y="2507"/>
                  <a:pt x="36321" y="2447"/>
                </a:cubicBezTo>
                <a:cubicBezTo>
                  <a:pt x="36290" y="2388"/>
                  <a:pt x="36228" y="2328"/>
                  <a:pt x="36165" y="2268"/>
                </a:cubicBezTo>
                <a:cubicBezTo>
                  <a:pt x="36134" y="2268"/>
                  <a:pt x="36134" y="2208"/>
                  <a:pt x="36103" y="2208"/>
                </a:cubicBezTo>
                <a:cubicBezTo>
                  <a:pt x="36040" y="2268"/>
                  <a:pt x="36009" y="2268"/>
                  <a:pt x="36009" y="2328"/>
                </a:cubicBezTo>
                <a:cubicBezTo>
                  <a:pt x="35978" y="2388"/>
                  <a:pt x="35978" y="2447"/>
                  <a:pt x="36009" y="2507"/>
                </a:cubicBezTo>
                <a:cubicBezTo>
                  <a:pt x="36009" y="2567"/>
                  <a:pt x="36040" y="2567"/>
                  <a:pt x="36071" y="2567"/>
                </a:cubicBezTo>
                <a:close/>
                <a:moveTo>
                  <a:pt x="51388" y="38268"/>
                </a:moveTo>
                <a:cubicBezTo>
                  <a:pt x="51419" y="38268"/>
                  <a:pt x="51419" y="38328"/>
                  <a:pt x="51450" y="38328"/>
                </a:cubicBezTo>
                <a:cubicBezTo>
                  <a:pt x="51482" y="38268"/>
                  <a:pt x="51482" y="38268"/>
                  <a:pt x="51482" y="38268"/>
                </a:cubicBezTo>
                <a:cubicBezTo>
                  <a:pt x="51513" y="38268"/>
                  <a:pt x="51513" y="38268"/>
                  <a:pt x="51544" y="38268"/>
                </a:cubicBezTo>
                <a:cubicBezTo>
                  <a:pt x="51544" y="38268"/>
                  <a:pt x="51513" y="38268"/>
                  <a:pt x="51513" y="38268"/>
                </a:cubicBezTo>
                <a:cubicBezTo>
                  <a:pt x="51482" y="38268"/>
                  <a:pt x="51482" y="38328"/>
                  <a:pt x="51482" y="38328"/>
                </a:cubicBezTo>
                <a:cubicBezTo>
                  <a:pt x="51450" y="38388"/>
                  <a:pt x="51450" y="38388"/>
                  <a:pt x="51419" y="38388"/>
                </a:cubicBezTo>
                <a:cubicBezTo>
                  <a:pt x="51388" y="38388"/>
                  <a:pt x="51357" y="38388"/>
                  <a:pt x="51357" y="38447"/>
                </a:cubicBezTo>
                <a:cubicBezTo>
                  <a:pt x="51357" y="38507"/>
                  <a:pt x="51357" y="38507"/>
                  <a:pt x="51325" y="38507"/>
                </a:cubicBezTo>
                <a:cubicBezTo>
                  <a:pt x="51325" y="38507"/>
                  <a:pt x="51325" y="38507"/>
                  <a:pt x="51325" y="38567"/>
                </a:cubicBezTo>
                <a:cubicBezTo>
                  <a:pt x="51357" y="38626"/>
                  <a:pt x="51388" y="38507"/>
                  <a:pt x="51388" y="38507"/>
                </a:cubicBezTo>
                <a:cubicBezTo>
                  <a:pt x="51419" y="38507"/>
                  <a:pt x="51388" y="38567"/>
                  <a:pt x="51419" y="38567"/>
                </a:cubicBezTo>
                <a:cubicBezTo>
                  <a:pt x="51419" y="38567"/>
                  <a:pt x="51419" y="38626"/>
                  <a:pt x="51419" y="38626"/>
                </a:cubicBezTo>
                <a:cubicBezTo>
                  <a:pt x="51450" y="38626"/>
                  <a:pt x="51450" y="38626"/>
                  <a:pt x="51482" y="38567"/>
                </a:cubicBezTo>
                <a:cubicBezTo>
                  <a:pt x="51482" y="38567"/>
                  <a:pt x="51482" y="38567"/>
                  <a:pt x="51513" y="38567"/>
                </a:cubicBezTo>
                <a:cubicBezTo>
                  <a:pt x="51544" y="38567"/>
                  <a:pt x="51575" y="38507"/>
                  <a:pt x="51607" y="38567"/>
                </a:cubicBezTo>
                <a:cubicBezTo>
                  <a:pt x="51607" y="38567"/>
                  <a:pt x="51575" y="38567"/>
                  <a:pt x="51575" y="38567"/>
                </a:cubicBezTo>
                <a:cubicBezTo>
                  <a:pt x="51544" y="38567"/>
                  <a:pt x="51544" y="38567"/>
                  <a:pt x="51544" y="38626"/>
                </a:cubicBezTo>
                <a:cubicBezTo>
                  <a:pt x="51544" y="38626"/>
                  <a:pt x="51513" y="38626"/>
                  <a:pt x="51513" y="38626"/>
                </a:cubicBezTo>
                <a:cubicBezTo>
                  <a:pt x="51513" y="38626"/>
                  <a:pt x="51482" y="38626"/>
                  <a:pt x="51482" y="38626"/>
                </a:cubicBezTo>
                <a:cubicBezTo>
                  <a:pt x="51450" y="38686"/>
                  <a:pt x="51450" y="38746"/>
                  <a:pt x="51419" y="38746"/>
                </a:cubicBezTo>
                <a:cubicBezTo>
                  <a:pt x="51419" y="38746"/>
                  <a:pt x="51388" y="38746"/>
                  <a:pt x="51388" y="38746"/>
                </a:cubicBezTo>
                <a:cubicBezTo>
                  <a:pt x="51388" y="38805"/>
                  <a:pt x="51388" y="38805"/>
                  <a:pt x="51419" y="38805"/>
                </a:cubicBezTo>
                <a:cubicBezTo>
                  <a:pt x="51450" y="38805"/>
                  <a:pt x="51450" y="38746"/>
                  <a:pt x="51482" y="38746"/>
                </a:cubicBezTo>
                <a:cubicBezTo>
                  <a:pt x="51513" y="38805"/>
                  <a:pt x="51544" y="38746"/>
                  <a:pt x="51575" y="38746"/>
                </a:cubicBezTo>
                <a:cubicBezTo>
                  <a:pt x="51575" y="38746"/>
                  <a:pt x="51575" y="38746"/>
                  <a:pt x="51607" y="38746"/>
                </a:cubicBezTo>
                <a:cubicBezTo>
                  <a:pt x="51607" y="38746"/>
                  <a:pt x="51607" y="38686"/>
                  <a:pt x="51607" y="38686"/>
                </a:cubicBezTo>
                <a:cubicBezTo>
                  <a:pt x="51607" y="38746"/>
                  <a:pt x="51607" y="38746"/>
                  <a:pt x="51607" y="38746"/>
                </a:cubicBezTo>
                <a:cubicBezTo>
                  <a:pt x="51575" y="38746"/>
                  <a:pt x="51575" y="38746"/>
                  <a:pt x="51544" y="38805"/>
                </a:cubicBezTo>
                <a:cubicBezTo>
                  <a:pt x="51544" y="38805"/>
                  <a:pt x="51482" y="38865"/>
                  <a:pt x="51513" y="38865"/>
                </a:cubicBezTo>
                <a:cubicBezTo>
                  <a:pt x="51544" y="38865"/>
                  <a:pt x="51544" y="38805"/>
                  <a:pt x="51575" y="38805"/>
                </a:cubicBezTo>
                <a:cubicBezTo>
                  <a:pt x="51544" y="38865"/>
                  <a:pt x="51544" y="38865"/>
                  <a:pt x="51513" y="38865"/>
                </a:cubicBezTo>
                <a:cubicBezTo>
                  <a:pt x="51482" y="38925"/>
                  <a:pt x="51513" y="38925"/>
                  <a:pt x="51544" y="38925"/>
                </a:cubicBezTo>
                <a:cubicBezTo>
                  <a:pt x="51575" y="38925"/>
                  <a:pt x="51575" y="38925"/>
                  <a:pt x="51607" y="38925"/>
                </a:cubicBezTo>
                <a:cubicBezTo>
                  <a:pt x="51607" y="38865"/>
                  <a:pt x="51638" y="38865"/>
                  <a:pt x="51638" y="38865"/>
                </a:cubicBezTo>
                <a:cubicBezTo>
                  <a:pt x="51638" y="38865"/>
                  <a:pt x="51638" y="38925"/>
                  <a:pt x="51669" y="38925"/>
                </a:cubicBezTo>
                <a:cubicBezTo>
                  <a:pt x="51669" y="38925"/>
                  <a:pt x="51700" y="38865"/>
                  <a:pt x="51732" y="38865"/>
                </a:cubicBezTo>
                <a:cubicBezTo>
                  <a:pt x="51732" y="38865"/>
                  <a:pt x="51763" y="38865"/>
                  <a:pt x="51763" y="38865"/>
                </a:cubicBezTo>
                <a:cubicBezTo>
                  <a:pt x="51763" y="38865"/>
                  <a:pt x="51794" y="38865"/>
                  <a:pt x="51794" y="38865"/>
                </a:cubicBezTo>
                <a:cubicBezTo>
                  <a:pt x="51857" y="38805"/>
                  <a:pt x="51888" y="38865"/>
                  <a:pt x="51951" y="38805"/>
                </a:cubicBezTo>
                <a:cubicBezTo>
                  <a:pt x="51951" y="38746"/>
                  <a:pt x="51982" y="38746"/>
                  <a:pt x="51982" y="38686"/>
                </a:cubicBezTo>
                <a:cubicBezTo>
                  <a:pt x="52013" y="38686"/>
                  <a:pt x="52044" y="38626"/>
                  <a:pt x="52013" y="38626"/>
                </a:cubicBezTo>
                <a:cubicBezTo>
                  <a:pt x="52013" y="38567"/>
                  <a:pt x="52044" y="38567"/>
                  <a:pt x="52044" y="38567"/>
                </a:cubicBezTo>
                <a:cubicBezTo>
                  <a:pt x="52044" y="38626"/>
                  <a:pt x="52044" y="38626"/>
                  <a:pt x="52044" y="38626"/>
                </a:cubicBezTo>
                <a:cubicBezTo>
                  <a:pt x="52044" y="38686"/>
                  <a:pt x="52076" y="38686"/>
                  <a:pt x="52076" y="38626"/>
                </a:cubicBezTo>
                <a:cubicBezTo>
                  <a:pt x="52107" y="38626"/>
                  <a:pt x="52107" y="38626"/>
                  <a:pt x="52138" y="38567"/>
                </a:cubicBezTo>
                <a:cubicBezTo>
                  <a:pt x="52138" y="38567"/>
                  <a:pt x="52138" y="38567"/>
                  <a:pt x="52169" y="38567"/>
                </a:cubicBezTo>
                <a:cubicBezTo>
                  <a:pt x="52169" y="38507"/>
                  <a:pt x="52169" y="38507"/>
                  <a:pt x="52169" y="38507"/>
                </a:cubicBezTo>
                <a:cubicBezTo>
                  <a:pt x="52201" y="38507"/>
                  <a:pt x="52201" y="38447"/>
                  <a:pt x="52201" y="38447"/>
                </a:cubicBezTo>
                <a:cubicBezTo>
                  <a:pt x="52232" y="38447"/>
                  <a:pt x="52232" y="38507"/>
                  <a:pt x="52232" y="38447"/>
                </a:cubicBezTo>
                <a:cubicBezTo>
                  <a:pt x="52263" y="38447"/>
                  <a:pt x="52263" y="38388"/>
                  <a:pt x="52263" y="38388"/>
                </a:cubicBezTo>
                <a:cubicBezTo>
                  <a:pt x="52294" y="38388"/>
                  <a:pt x="52294" y="38388"/>
                  <a:pt x="52326" y="38388"/>
                </a:cubicBezTo>
                <a:cubicBezTo>
                  <a:pt x="52326" y="38328"/>
                  <a:pt x="52357" y="38328"/>
                  <a:pt x="52388" y="38328"/>
                </a:cubicBezTo>
                <a:cubicBezTo>
                  <a:pt x="52388" y="38388"/>
                  <a:pt x="52419" y="38328"/>
                  <a:pt x="52451" y="38328"/>
                </a:cubicBezTo>
                <a:cubicBezTo>
                  <a:pt x="52451" y="38328"/>
                  <a:pt x="52451" y="38388"/>
                  <a:pt x="52482" y="38328"/>
                </a:cubicBezTo>
                <a:cubicBezTo>
                  <a:pt x="52482" y="38328"/>
                  <a:pt x="52482" y="38328"/>
                  <a:pt x="52482" y="38268"/>
                </a:cubicBezTo>
                <a:cubicBezTo>
                  <a:pt x="52513" y="38268"/>
                  <a:pt x="52513" y="38268"/>
                  <a:pt x="52544" y="38268"/>
                </a:cubicBezTo>
                <a:cubicBezTo>
                  <a:pt x="52576" y="38268"/>
                  <a:pt x="52576" y="38208"/>
                  <a:pt x="52607" y="38208"/>
                </a:cubicBezTo>
                <a:cubicBezTo>
                  <a:pt x="52607" y="38208"/>
                  <a:pt x="52607" y="38208"/>
                  <a:pt x="52638" y="38208"/>
                </a:cubicBezTo>
                <a:cubicBezTo>
                  <a:pt x="52638" y="38208"/>
                  <a:pt x="52638" y="38208"/>
                  <a:pt x="52638" y="38268"/>
                </a:cubicBezTo>
                <a:cubicBezTo>
                  <a:pt x="52669" y="38268"/>
                  <a:pt x="52669" y="38268"/>
                  <a:pt x="52669" y="38268"/>
                </a:cubicBezTo>
                <a:cubicBezTo>
                  <a:pt x="52701" y="38268"/>
                  <a:pt x="52701" y="38268"/>
                  <a:pt x="52701" y="38268"/>
                </a:cubicBezTo>
                <a:cubicBezTo>
                  <a:pt x="52763" y="38328"/>
                  <a:pt x="52732" y="38268"/>
                  <a:pt x="52732" y="38208"/>
                </a:cubicBezTo>
                <a:cubicBezTo>
                  <a:pt x="52701" y="38149"/>
                  <a:pt x="52701" y="38149"/>
                  <a:pt x="52732" y="38089"/>
                </a:cubicBezTo>
                <a:cubicBezTo>
                  <a:pt x="52763" y="38089"/>
                  <a:pt x="52763" y="38029"/>
                  <a:pt x="52763" y="37970"/>
                </a:cubicBezTo>
                <a:cubicBezTo>
                  <a:pt x="52763" y="37910"/>
                  <a:pt x="52794" y="37910"/>
                  <a:pt x="52794" y="37850"/>
                </a:cubicBezTo>
                <a:cubicBezTo>
                  <a:pt x="52794" y="37791"/>
                  <a:pt x="52826" y="37731"/>
                  <a:pt x="52826" y="37731"/>
                </a:cubicBezTo>
                <a:cubicBezTo>
                  <a:pt x="52826" y="37671"/>
                  <a:pt x="52857" y="37611"/>
                  <a:pt x="52857" y="37611"/>
                </a:cubicBezTo>
                <a:cubicBezTo>
                  <a:pt x="52857" y="37552"/>
                  <a:pt x="52857" y="37492"/>
                  <a:pt x="52857" y="37492"/>
                </a:cubicBezTo>
                <a:cubicBezTo>
                  <a:pt x="52857" y="37432"/>
                  <a:pt x="52857" y="37432"/>
                  <a:pt x="52857" y="37432"/>
                </a:cubicBezTo>
                <a:cubicBezTo>
                  <a:pt x="52826" y="37373"/>
                  <a:pt x="52826" y="37313"/>
                  <a:pt x="52826" y="37313"/>
                </a:cubicBezTo>
                <a:cubicBezTo>
                  <a:pt x="52826" y="37313"/>
                  <a:pt x="52826" y="37253"/>
                  <a:pt x="52826" y="37253"/>
                </a:cubicBezTo>
                <a:cubicBezTo>
                  <a:pt x="52826" y="37194"/>
                  <a:pt x="52826" y="37253"/>
                  <a:pt x="52826" y="37194"/>
                </a:cubicBezTo>
                <a:cubicBezTo>
                  <a:pt x="52857" y="37194"/>
                  <a:pt x="52857" y="37134"/>
                  <a:pt x="52857" y="37074"/>
                </a:cubicBezTo>
                <a:cubicBezTo>
                  <a:pt x="52857" y="37014"/>
                  <a:pt x="52826" y="37014"/>
                  <a:pt x="52826" y="36955"/>
                </a:cubicBezTo>
                <a:cubicBezTo>
                  <a:pt x="52826" y="36955"/>
                  <a:pt x="52826" y="36955"/>
                  <a:pt x="52794" y="36895"/>
                </a:cubicBezTo>
                <a:cubicBezTo>
                  <a:pt x="52794" y="36895"/>
                  <a:pt x="52763" y="36835"/>
                  <a:pt x="52763" y="36776"/>
                </a:cubicBezTo>
                <a:cubicBezTo>
                  <a:pt x="52763" y="36776"/>
                  <a:pt x="52763" y="36776"/>
                  <a:pt x="52763" y="36716"/>
                </a:cubicBezTo>
                <a:cubicBezTo>
                  <a:pt x="52763" y="36716"/>
                  <a:pt x="52732" y="36716"/>
                  <a:pt x="52732" y="36716"/>
                </a:cubicBezTo>
                <a:cubicBezTo>
                  <a:pt x="52732" y="36656"/>
                  <a:pt x="52763" y="36597"/>
                  <a:pt x="52794" y="36597"/>
                </a:cubicBezTo>
                <a:cubicBezTo>
                  <a:pt x="52794" y="36597"/>
                  <a:pt x="52826" y="36597"/>
                  <a:pt x="52826" y="36597"/>
                </a:cubicBezTo>
                <a:cubicBezTo>
                  <a:pt x="52857" y="36537"/>
                  <a:pt x="52888" y="36477"/>
                  <a:pt x="52888" y="36477"/>
                </a:cubicBezTo>
                <a:cubicBezTo>
                  <a:pt x="52920" y="36417"/>
                  <a:pt x="52951" y="36417"/>
                  <a:pt x="52982" y="36358"/>
                </a:cubicBezTo>
                <a:cubicBezTo>
                  <a:pt x="52982" y="36358"/>
                  <a:pt x="53013" y="36358"/>
                  <a:pt x="53013" y="36358"/>
                </a:cubicBezTo>
                <a:cubicBezTo>
                  <a:pt x="53013" y="36298"/>
                  <a:pt x="53045" y="36298"/>
                  <a:pt x="53013" y="36298"/>
                </a:cubicBezTo>
                <a:cubicBezTo>
                  <a:pt x="53013" y="36238"/>
                  <a:pt x="53013" y="36298"/>
                  <a:pt x="52982" y="36298"/>
                </a:cubicBezTo>
                <a:cubicBezTo>
                  <a:pt x="52982" y="36298"/>
                  <a:pt x="52982" y="36238"/>
                  <a:pt x="52982" y="36238"/>
                </a:cubicBezTo>
                <a:cubicBezTo>
                  <a:pt x="52982" y="36238"/>
                  <a:pt x="52982" y="36238"/>
                  <a:pt x="52982" y="36179"/>
                </a:cubicBezTo>
                <a:cubicBezTo>
                  <a:pt x="53013" y="36179"/>
                  <a:pt x="52982" y="36119"/>
                  <a:pt x="52982" y="36059"/>
                </a:cubicBezTo>
                <a:cubicBezTo>
                  <a:pt x="53013" y="36059"/>
                  <a:pt x="53013" y="36119"/>
                  <a:pt x="53013" y="36119"/>
                </a:cubicBezTo>
                <a:cubicBezTo>
                  <a:pt x="53013" y="36179"/>
                  <a:pt x="53013" y="36179"/>
                  <a:pt x="53013" y="36179"/>
                </a:cubicBezTo>
                <a:cubicBezTo>
                  <a:pt x="53013" y="36179"/>
                  <a:pt x="53013" y="36179"/>
                  <a:pt x="53013" y="36179"/>
                </a:cubicBezTo>
                <a:cubicBezTo>
                  <a:pt x="53045" y="36238"/>
                  <a:pt x="53013" y="36238"/>
                  <a:pt x="53045" y="36298"/>
                </a:cubicBezTo>
                <a:cubicBezTo>
                  <a:pt x="53045" y="36298"/>
                  <a:pt x="53045" y="36238"/>
                  <a:pt x="53045" y="36238"/>
                </a:cubicBezTo>
                <a:cubicBezTo>
                  <a:pt x="53045" y="36238"/>
                  <a:pt x="53045" y="36179"/>
                  <a:pt x="53045" y="36179"/>
                </a:cubicBezTo>
                <a:cubicBezTo>
                  <a:pt x="53045" y="36119"/>
                  <a:pt x="53045" y="36119"/>
                  <a:pt x="53045" y="36119"/>
                </a:cubicBezTo>
                <a:cubicBezTo>
                  <a:pt x="53045" y="36059"/>
                  <a:pt x="53045" y="36059"/>
                  <a:pt x="53045" y="36059"/>
                </a:cubicBezTo>
                <a:cubicBezTo>
                  <a:pt x="53045" y="36000"/>
                  <a:pt x="53045" y="36000"/>
                  <a:pt x="53045" y="36000"/>
                </a:cubicBezTo>
                <a:cubicBezTo>
                  <a:pt x="53013" y="35880"/>
                  <a:pt x="53013" y="35940"/>
                  <a:pt x="52982" y="36000"/>
                </a:cubicBezTo>
                <a:cubicBezTo>
                  <a:pt x="52982" y="36000"/>
                  <a:pt x="52920" y="36000"/>
                  <a:pt x="52920" y="36000"/>
                </a:cubicBezTo>
                <a:cubicBezTo>
                  <a:pt x="52920" y="36000"/>
                  <a:pt x="52920" y="35940"/>
                  <a:pt x="52920" y="35940"/>
                </a:cubicBezTo>
                <a:cubicBezTo>
                  <a:pt x="52920" y="35940"/>
                  <a:pt x="52951" y="35940"/>
                  <a:pt x="52951" y="35940"/>
                </a:cubicBezTo>
                <a:cubicBezTo>
                  <a:pt x="52951" y="35880"/>
                  <a:pt x="52951" y="35880"/>
                  <a:pt x="52982" y="35880"/>
                </a:cubicBezTo>
                <a:cubicBezTo>
                  <a:pt x="52982" y="35880"/>
                  <a:pt x="52982" y="35880"/>
                  <a:pt x="52982" y="35820"/>
                </a:cubicBezTo>
                <a:cubicBezTo>
                  <a:pt x="52982" y="35820"/>
                  <a:pt x="53013" y="35820"/>
                  <a:pt x="52982" y="35820"/>
                </a:cubicBezTo>
                <a:cubicBezTo>
                  <a:pt x="52982" y="35761"/>
                  <a:pt x="52982" y="35820"/>
                  <a:pt x="52982" y="35820"/>
                </a:cubicBezTo>
                <a:cubicBezTo>
                  <a:pt x="52982" y="35820"/>
                  <a:pt x="52951" y="35761"/>
                  <a:pt x="52951" y="35761"/>
                </a:cubicBezTo>
                <a:cubicBezTo>
                  <a:pt x="52951" y="35761"/>
                  <a:pt x="52920" y="35761"/>
                  <a:pt x="52920" y="35701"/>
                </a:cubicBezTo>
                <a:cubicBezTo>
                  <a:pt x="52920" y="35701"/>
                  <a:pt x="52920" y="35641"/>
                  <a:pt x="52888" y="35641"/>
                </a:cubicBezTo>
                <a:cubicBezTo>
                  <a:pt x="52888" y="35582"/>
                  <a:pt x="52857" y="35582"/>
                  <a:pt x="52857" y="35582"/>
                </a:cubicBezTo>
                <a:cubicBezTo>
                  <a:pt x="52857" y="35522"/>
                  <a:pt x="52857" y="35522"/>
                  <a:pt x="52857" y="35522"/>
                </a:cubicBezTo>
                <a:cubicBezTo>
                  <a:pt x="52857" y="35462"/>
                  <a:pt x="52826" y="35462"/>
                  <a:pt x="52826" y="35462"/>
                </a:cubicBezTo>
                <a:cubicBezTo>
                  <a:pt x="52826" y="35462"/>
                  <a:pt x="52794" y="35402"/>
                  <a:pt x="52794" y="35402"/>
                </a:cubicBezTo>
                <a:cubicBezTo>
                  <a:pt x="52763" y="35402"/>
                  <a:pt x="52732" y="35402"/>
                  <a:pt x="52732" y="35402"/>
                </a:cubicBezTo>
                <a:cubicBezTo>
                  <a:pt x="52701" y="35402"/>
                  <a:pt x="52669" y="35402"/>
                  <a:pt x="52638" y="35402"/>
                </a:cubicBezTo>
                <a:cubicBezTo>
                  <a:pt x="52638" y="35462"/>
                  <a:pt x="52638" y="35462"/>
                  <a:pt x="52607" y="35462"/>
                </a:cubicBezTo>
                <a:cubicBezTo>
                  <a:pt x="52607" y="35402"/>
                  <a:pt x="52607" y="35402"/>
                  <a:pt x="52576" y="35462"/>
                </a:cubicBezTo>
                <a:cubicBezTo>
                  <a:pt x="52576" y="35462"/>
                  <a:pt x="52576" y="35462"/>
                  <a:pt x="52576" y="35462"/>
                </a:cubicBezTo>
                <a:cubicBezTo>
                  <a:pt x="52576" y="35522"/>
                  <a:pt x="52544" y="35462"/>
                  <a:pt x="52544" y="35522"/>
                </a:cubicBezTo>
                <a:cubicBezTo>
                  <a:pt x="52513" y="35522"/>
                  <a:pt x="52482" y="35582"/>
                  <a:pt x="52482" y="35582"/>
                </a:cubicBezTo>
                <a:cubicBezTo>
                  <a:pt x="52451" y="35582"/>
                  <a:pt x="52451" y="35582"/>
                  <a:pt x="52451" y="35582"/>
                </a:cubicBezTo>
                <a:cubicBezTo>
                  <a:pt x="52451" y="35522"/>
                  <a:pt x="52482" y="35522"/>
                  <a:pt x="52482" y="35522"/>
                </a:cubicBezTo>
                <a:cubicBezTo>
                  <a:pt x="52482" y="35462"/>
                  <a:pt x="52482" y="35462"/>
                  <a:pt x="52513" y="35462"/>
                </a:cubicBezTo>
                <a:cubicBezTo>
                  <a:pt x="52513" y="35462"/>
                  <a:pt x="52544" y="35462"/>
                  <a:pt x="52544" y="35462"/>
                </a:cubicBezTo>
                <a:cubicBezTo>
                  <a:pt x="52544" y="35402"/>
                  <a:pt x="52513" y="35402"/>
                  <a:pt x="52482" y="35343"/>
                </a:cubicBezTo>
                <a:cubicBezTo>
                  <a:pt x="52482" y="35343"/>
                  <a:pt x="52482" y="35343"/>
                  <a:pt x="52451" y="35343"/>
                </a:cubicBezTo>
                <a:cubicBezTo>
                  <a:pt x="52451" y="35343"/>
                  <a:pt x="52419" y="35343"/>
                  <a:pt x="52419" y="35283"/>
                </a:cubicBezTo>
                <a:cubicBezTo>
                  <a:pt x="52419" y="35283"/>
                  <a:pt x="52419" y="35283"/>
                  <a:pt x="52388" y="35283"/>
                </a:cubicBezTo>
                <a:cubicBezTo>
                  <a:pt x="52388" y="35283"/>
                  <a:pt x="52388" y="35283"/>
                  <a:pt x="52388" y="35283"/>
                </a:cubicBezTo>
                <a:cubicBezTo>
                  <a:pt x="52388" y="35343"/>
                  <a:pt x="52419" y="35343"/>
                  <a:pt x="52388" y="35343"/>
                </a:cubicBezTo>
                <a:cubicBezTo>
                  <a:pt x="52388" y="35402"/>
                  <a:pt x="52326" y="35343"/>
                  <a:pt x="52357" y="35402"/>
                </a:cubicBezTo>
                <a:cubicBezTo>
                  <a:pt x="52357" y="35402"/>
                  <a:pt x="52357" y="35402"/>
                  <a:pt x="52357" y="35402"/>
                </a:cubicBezTo>
                <a:cubicBezTo>
                  <a:pt x="52357" y="35402"/>
                  <a:pt x="52357" y="35462"/>
                  <a:pt x="52357" y="35462"/>
                </a:cubicBezTo>
                <a:cubicBezTo>
                  <a:pt x="52357" y="35462"/>
                  <a:pt x="52357" y="35462"/>
                  <a:pt x="52357" y="35522"/>
                </a:cubicBezTo>
                <a:cubicBezTo>
                  <a:pt x="52357" y="35522"/>
                  <a:pt x="52326" y="35641"/>
                  <a:pt x="52326" y="35582"/>
                </a:cubicBezTo>
                <a:cubicBezTo>
                  <a:pt x="52294" y="35582"/>
                  <a:pt x="52326" y="35582"/>
                  <a:pt x="52326" y="35522"/>
                </a:cubicBezTo>
                <a:cubicBezTo>
                  <a:pt x="52326" y="35522"/>
                  <a:pt x="52326" y="35522"/>
                  <a:pt x="52326" y="35462"/>
                </a:cubicBezTo>
                <a:cubicBezTo>
                  <a:pt x="52326" y="35462"/>
                  <a:pt x="52326" y="35402"/>
                  <a:pt x="52326" y="35402"/>
                </a:cubicBezTo>
                <a:cubicBezTo>
                  <a:pt x="52294" y="35402"/>
                  <a:pt x="52294" y="35402"/>
                  <a:pt x="52294" y="35402"/>
                </a:cubicBezTo>
                <a:cubicBezTo>
                  <a:pt x="52294" y="35402"/>
                  <a:pt x="52263" y="35343"/>
                  <a:pt x="52263" y="35343"/>
                </a:cubicBezTo>
                <a:cubicBezTo>
                  <a:pt x="52263" y="35343"/>
                  <a:pt x="52263" y="35402"/>
                  <a:pt x="52263" y="35402"/>
                </a:cubicBezTo>
                <a:cubicBezTo>
                  <a:pt x="52263" y="35462"/>
                  <a:pt x="52263" y="35462"/>
                  <a:pt x="52263" y="35462"/>
                </a:cubicBezTo>
                <a:cubicBezTo>
                  <a:pt x="52263" y="35522"/>
                  <a:pt x="52263" y="35522"/>
                  <a:pt x="52263" y="35522"/>
                </a:cubicBezTo>
                <a:cubicBezTo>
                  <a:pt x="52263" y="35522"/>
                  <a:pt x="52263" y="35462"/>
                  <a:pt x="52232" y="35462"/>
                </a:cubicBezTo>
                <a:cubicBezTo>
                  <a:pt x="52232" y="35462"/>
                  <a:pt x="52232" y="35462"/>
                  <a:pt x="52232" y="35462"/>
                </a:cubicBezTo>
                <a:cubicBezTo>
                  <a:pt x="52232" y="35462"/>
                  <a:pt x="52232" y="35402"/>
                  <a:pt x="52232" y="35402"/>
                </a:cubicBezTo>
                <a:cubicBezTo>
                  <a:pt x="52201" y="35462"/>
                  <a:pt x="52201" y="35462"/>
                  <a:pt x="52169" y="35462"/>
                </a:cubicBezTo>
                <a:cubicBezTo>
                  <a:pt x="52169" y="35462"/>
                  <a:pt x="52169" y="35462"/>
                  <a:pt x="52169" y="35462"/>
                </a:cubicBezTo>
                <a:cubicBezTo>
                  <a:pt x="52138" y="35462"/>
                  <a:pt x="52138" y="35462"/>
                  <a:pt x="52138" y="35462"/>
                </a:cubicBezTo>
                <a:cubicBezTo>
                  <a:pt x="52107" y="35462"/>
                  <a:pt x="52107" y="35522"/>
                  <a:pt x="52076" y="35522"/>
                </a:cubicBezTo>
                <a:cubicBezTo>
                  <a:pt x="52044" y="35522"/>
                  <a:pt x="52013" y="35522"/>
                  <a:pt x="52013" y="35582"/>
                </a:cubicBezTo>
                <a:cubicBezTo>
                  <a:pt x="52013" y="35582"/>
                  <a:pt x="52013" y="35641"/>
                  <a:pt x="52013" y="35641"/>
                </a:cubicBezTo>
                <a:cubicBezTo>
                  <a:pt x="52013" y="35701"/>
                  <a:pt x="52013" y="35701"/>
                  <a:pt x="51982" y="35701"/>
                </a:cubicBezTo>
                <a:cubicBezTo>
                  <a:pt x="51951" y="35701"/>
                  <a:pt x="51982" y="35761"/>
                  <a:pt x="51982" y="35761"/>
                </a:cubicBezTo>
                <a:cubicBezTo>
                  <a:pt x="51982" y="35820"/>
                  <a:pt x="52013" y="35820"/>
                  <a:pt x="51982" y="35820"/>
                </a:cubicBezTo>
                <a:cubicBezTo>
                  <a:pt x="51982" y="35820"/>
                  <a:pt x="51951" y="35820"/>
                  <a:pt x="51951" y="35820"/>
                </a:cubicBezTo>
                <a:cubicBezTo>
                  <a:pt x="51951" y="35820"/>
                  <a:pt x="51919" y="35880"/>
                  <a:pt x="51919" y="35880"/>
                </a:cubicBezTo>
                <a:cubicBezTo>
                  <a:pt x="51919" y="35880"/>
                  <a:pt x="51888" y="35880"/>
                  <a:pt x="51888" y="35880"/>
                </a:cubicBezTo>
                <a:cubicBezTo>
                  <a:pt x="51857" y="35880"/>
                  <a:pt x="51857" y="35940"/>
                  <a:pt x="51888" y="35940"/>
                </a:cubicBezTo>
                <a:cubicBezTo>
                  <a:pt x="51888" y="35940"/>
                  <a:pt x="51919" y="35940"/>
                  <a:pt x="51919" y="35940"/>
                </a:cubicBezTo>
                <a:cubicBezTo>
                  <a:pt x="51919" y="35940"/>
                  <a:pt x="51951" y="35940"/>
                  <a:pt x="51951" y="35940"/>
                </a:cubicBezTo>
                <a:cubicBezTo>
                  <a:pt x="51951" y="36000"/>
                  <a:pt x="51982" y="36000"/>
                  <a:pt x="51982" y="36000"/>
                </a:cubicBezTo>
                <a:cubicBezTo>
                  <a:pt x="52013" y="36059"/>
                  <a:pt x="52044" y="36000"/>
                  <a:pt x="52044" y="36000"/>
                </a:cubicBezTo>
                <a:cubicBezTo>
                  <a:pt x="52076" y="36000"/>
                  <a:pt x="52076" y="36000"/>
                  <a:pt x="52076" y="36000"/>
                </a:cubicBezTo>
                <a:cubicBezTo>
                  <a:pt x="52107" y="36000"/>
                  <a:pt x="52076" y="36059"/>
                  <a:pt x="52076" y="36059"/>
                </a:cubicBezTo>
                <a:cubicBezTo>
                  <a:pt x="52044" y="36119"/>
                  <a:pt x="52044" y="36119"/>
                  <a:pt x="52013" y="36179"/>
                </a:cubicBezTo>
                <a:cubicBezTo>
                  <a:pt x="52013" y="36179"/>
                  <a:pt x="52013" y="36179"/>
                  <a:pt x="52013" y="36238"/>
                </a:cubicBezTo>
                <a:cubicBezTo>
                  <a:pt x="52013" y="36238"/>
                  <a:pt x="51982" y="36238"/>
                  <a:pt x="51982" y="36238"/>
                </a:cubicBezTo>
                <a:cubicBezTo>
                  <a:pt x="51951" y="36298"/>
                  <a:pt x="52013" y="36298"/>
                  <a:pt x="52013" y="36358"/>
                </a:cubicBezTo>
                <a:cubicBezTo>
                  <a:pt x="51982" y="36358"/>
                  <a:pt x="51982" y="36358"/>
                  <a:pt x="51982" y="36358"/>
                </a:cubicBezTo>
                <a:cubicBezTo>
                  <a:pt x="51982" y="36358"/>
                  <a:pt x="51982" y="36417"/>
                  <a:pt x="51982" y="36417"/>
                </a:cubicBezTo>
                <a:cubicBezTo>
                  <a:pt x="51951" y="36417"/>
                  <a:pt x="51951" y="36417"/>
                  <a:pt x="51951" y="36358"/>
                </a:cubicBezTo>
                <a:cubicBezTo>
                  <a:pt x="51951" y="36358"/>
                  <a:pt x="51919" y="36358"/>
                  <a:pt x="51919" y="36358"/>
                </a:cubicBezTo>
                <a:cubicBezTo>
                  <a:pt x="51888" y="36358"/>
                  <a:pt x="51888" y="36298"/>
                  <a:pt x="51857" y="36298"/>
                </a:cubicBezTo>
                <a:cubicBezTo>
                  <a:pt x="51857" y="36298"/>
                  <a:pt x="51825" y="36298"/>
                  <a:pt x="51825" y="36298"/>
                </a:cubicBezTo>
                <a:cubicBezTo>
                  <a:pt x="51825" y="36298"/>
                  <a:pt x="51794" y="36298"/>
                  <a:pt x="51794" y="36298"/>
                </a:cubicBezTo>
                <a:cubicBezTo>
                  <a:pt x="51763" y="36358"/>
                  <a:pt x="51763" y="36358"/>
                  <a:pt x="51763" y="36358"/>
                </a:cubicBezTo>
                <a:cubicBezTo>
                  <a:pt x="51763" y="36417"/>
                  <a:pt x="51763" y="36417"/>
                  <a:pt x="51732" y="36417"/>
                </a:cubicBezTo>
                <a:cubicBezTo>
                  <a:pt x="51732" y="36417"/>
                  <a:pt x="51732" y="36358"/>
                  <a:pt x="51732" y="36358"/>
                </a:cubicBezTo>
                <a:cubicBezTo>
                  <a:pt x="51700" y="36358"/>
                  <a:pt x="51700" y="36358"/>
                  <a:pt x="51700" y="36358"/>
                </a:cubicBezTo>
                <a:cubicBezTo>
                  <a:pt x="51669" y="36298"/>
                  <a:pt x="51669" y="36298"/>
                  <a:pt x="51669" y="36298"/>
                </a:cubicBezTo>
                <a:cubicBezTo>
                  <a:pt x="51669" y="36238"/>
                  <a:pt x="51638" y="36298"/>
                  <a:pt x="51638" y="36298"/>
                </a:cubicBezTo>
                <a:cubicBezTo>
                  <a:pt x="51638" y="36298"/>
                  <a:pt x="51607" y="36298"/>
                  <a:pt x="51607" y="36298"/>
                </a:cubicBezTo>
                <a:cubicBezTo>
                  <a:pt x="51607" y="36298"/>
                  <a:pt x="51575" y="36298"/>
                  <a:pt x="51575" y="36298"/>
                </a:cubicBezTo>
                <a:cubicBezTo>
                  <a:pt x="51544" y="36298"/>
                  <a:pt x="51544" y="36298"/>
                  <a:pt x="51544" y="36298"/>
                </a:cubicBezTo>
                <a:cubicBezTo>
                  <a:pt x="51513" y="36298"/>
                  <a:pt x="51513" y="36238"/>
                  <a:pt x="51513" y="36238"/>
                </a:cubicBezTo>
                <a:cubicBezTo>
                  <a:pt x="51482" y="36298"/>
                  <a:pt x="51513" y="36298"/>
                  <a:pt x="51482" y="36358"/>
                </a:cubicBezTo>
                <a:cubicBezTo>
                  <a:pt x="51482" y="36358"/>
                  <a:pt x="51482" y="36358"/>
                  <a:pt x="51482" y="36358"/>
                </a:cubicBezTo>
                <a:cubicBezTo>
                  <a:pt x="51450" y="36358"/>
                  <a:pt x="51450" y="36298"/>
                  <a:pt x="51450" y="36298"/>
                </a:cubicBezTo>
                <a:cubicBezTo>
                  <a:pt x="51419" y="36298"/>
                  <a:pt x="51388" y="36298"/>
                  <a:pt x="51419" y="36358"/>
                </a:cubicBezTo>
                <a:cubicBezTo>
                  <a:pt x="51419" y="36358"/>
                  <a:pt x="51419" y="36358"/>
                  <a:pt x="51450" y="36417"/>
                </a:cubicBezTo>
                <a:cubicBezTo>
                  <a:pt x="51450" y="36417"/>
                  <a:pt x="51450" y="36417"/>
                  <a:pt x="51450" y="36417"/>
                </a:cubicBezTo>
                <a:cubicBezTo>
                  <a:pt x="51482" y="36417"/>
                  <a:pt x="51482" y="36417"/>
                  <a:pt x="51482" y="36477"/>
                </a:cubicBezTo>
                <a:cubicBezTo>
                  <a:pt x="51482" y="36477"/>
                  <a:pt x="51513" y="36477"/>
                  <a:pt x="51513" y="36537"/>
                </a:cubicBezTo>
                <a:cubicBezTo>
                  <a:pt x="51513" y="36537"/>
                  <a:pt x="51482" y="36537"/>
                  <a:pt x="51482" y="36537"/>
                </a:cubicBezTo>
                <a:cubicBezTo>
                  <a:pt x="51450" y="36537"/>
                  <a:pt x="51482" y="36597"/>
                  <a:pt x="51482" y="36597"/>
                </a:cubicBezTo>
                <a:cubicBezTo>
                  <a:pt x="51482" y="36597"/>
                  <a:pt x="51482" y="36656"/>
                  <a:pt x="51450" y="36656"/>
                </a:cubicBezTo>
                <a:cubicBezTo>
                  <a:pt x="51450" y="36597"/>
                  <a:pt x="51450" y="36597"/>
                  <a:pt x="51450" y="36597"/>
                </a:cubicBezTo>
                <a:cubicBezTo>
                  <a:pt x="51419" y="36537"/>
                  <a:pt x="51419" y="36537"/>
                  <a:pt x="51388" y="36537"/>
                </a:cubicBezTo>
                <a:cubicBezTo>
                  <a:pt x="51357" y="36537"/>
                  <a:pt x="51357" y="36537"/>
                  <a:pt x="51357" y="36597"/>
                </a:cubicBezTo>
                <a:cubicBezTo>
                  <a:pt x="51325" y="36597"/>
                  <a:pt x="51357" y="36597"/>
                  <a:pt x="51357" y="36656"/>
                </a:cubicBezTo>
                <a:cubicBezTo>
                  <a:pt x="51357" y="36656"/>
                  <a:pt x="51388" y="36656"/>
                  <a:pt x="51388" y="36656"/>
                </a:cubicBezTo>
                <a:cubicBezTo>
                  <a:pt x="51419" y="36656"/>
                  <a:pt x="51419" y="36656"/>
                  <a:pt x="51419" y="36656"/>
                </a:cubicBezTo>
                <a:cubicBezTo>
                  <a:pt x="51419" y="36656"/>
                  <a:pt x="51450" y="36656"/>
                  <a:pt x="51450" y="36656"/>
                </a:cubicBezTo>
                <a:cubicBezTo>
                  <a:pt x="51482" y="36656"/>
                  <a:pt x="51482" y="36716"/>
                  <a:pt x="51482" y="36716"/>
                </a:cubicBezTo>
                <a:cubicBezTo>
                  <a:pt x="51513" y="36716"/>
                  <a:pt x="51544" y="36656"/>
                  <a:pt x="51575" y="36716"/>
                </a:cubicBezTo>
                <a:cubicBezTo>
                  <a:pt x="51575" y="36716"/>
                  <a:pt x="51575" y="36776"/>
                  <a:pt x="51544" y="36776"/>
                </a:cubicBezTo>
                <a:cubicBezTo>
                  <a:pt x="51544" y="36776"/>
                  <a:pt x="51544" y="36776"/>
                  <a:pt x="51513" y="36776"/>
                </a:cubicBezTo>
                <a:cubicBezTo>
                  <a:pt x="51513" y="36776"/>
                  <a:pt x="51513" y="36776"/>
                  <a:pt x="51482" y="36835"/>
                </a:cubicBezTo>
                <a:cubicBezTo>
                  <a:pt x="51482" y="36835"/>
                  <a:pt x="51482" y="36835"/>
                  <a:pt x="51482" y="36895"/>
                </a:cubicBezTo>
                <a:cubicBezTo>
                  <a:pt x="51513" y="36895"/>
                  <a:pt x="51513" y="36895"/>
                  <a:pt x="51513" y="36895"/>
                </a:cubicBezTo>
                <a:cubicBezTo>
                  <a:pt x="51544" y="36955"/>
                  <a:pt x="51482" y="36955"/>
                  <a:pt x="51482" y="36955"/>
                </a:cubicBezTo>
                <a:cubicBezTo>
                  <a:pt x="51450" y="36955"/>
                  <a:pt x="51450" y="37014"/>
                  <a:pt x="51450" y="37014"/>
                </a:cubicBezTo>
                <a:cubicBezTo>
                  <a:pt x="51419" y="37014"/>
                  <a:pt x="51419" y="36955"/>
                  <a:pt x="51419" y="37014"/>
                </a:cubicBezTo>
                <a:cubicBezTo>
                  <a:pt x="51419" y="37014"/>
                  <a:pt x="51419" y="37014"/>
                  <a:pt x="51388" y="37014"/>
                </a:cubicBezTo>
                <a:cubicBezTo>
                  <a:pt x="51388" y="37014"/>
                  <a:pt x="51357" y="36955"/>
                  <a:pt x="51357" y="37014"/>
                </a:cubicBezTo>
                <a:cubicBezTo>
                  <a:pt x="51357" y="37014"/>
                  <a:pt x="51357" y="37014"/>
                  <a:pt x="51388" y="37014"/>
                </a:cubicBezTo>
                <a:cubicBezTo>
                  <a:pt x="51388" y="37074"/>
                  <a:pt x="51388" y="37074"/>
                  <a:pt x="51419" y="37074"/>
                </a:cubicBezTo>
                <a:cubicBezTo>
                  <a:pt x="51419" y="37134"/>
                  <a:pt x="51388" y="37074"/>
                  <a:pt x="51388" y="37134"/>
                </a:cubicBezTo>
                <a:cubicBezTo>
                  <a:pt x="51357" y="37134"/>
                  <a:pt x="51388" y="37134"/>
                  <a:pt x="51388" y="37134"/>
                </a:cubicBezTo>
                <a:cubicBezTo>
                  <a:pt x="51419" y="37194"/>
                  <a:pt x="51450" y="37134"/>
                  <a:pt x="51482" y="37134"/>
                </a:cubicBezTo>
                <a:cubicBezTo>
                  <a:pt x="51482" y="37134"/>
                  <a:pt x="51513" y="37134"/>
                  <a:pt x="51513" y="37194"/>
                </a:cubicBezTo>
                <a:cubicBezTo>
                  <a:pt x="51513" y="37194"/>
                  <a:pt x="51544" y="37194"/>
                  <a:pt x="51544" y="37134"/>
                </a:cubicBezTo>
                <a:cubicBezTo>
                  <a:pt x="51544" y="37134"/>
                  <a:pt x="51575" y="37134"/>
                  <a:pt x="51575" y="37134"/>
                </a:cubicBezTo>
                <a:cubicBezTo>
                  <a:pt x="51575" y="37194"/>
                  <a:pt x="51575" y="37194"/>
                  <a:pt x="51575" y="37253"/>
                </a:cubicBezTo>
                <a:cubicBezTo>
                  <a:pt x="51575" y="37253"/>
                  <a:pt x="51575" y="37253"/>
                  <a:pt x="51575" y="37253"/>
                </a:cubicBezTo>
                <a:cubicBezTo>
                  <a:pt x="51575" y="37313"/>
                  <a:pt x="51607" y="37313"/>
                  <a:pt x="51607" y="37313"/>
                </a:cubicBezTo>
                <a:cubicBezTo>
                  <a:pt x="51638" y="37253"/>
                  <a:pt x="51638" y="37253"/>
                  <a:pt x="51669" y="37253"/>
                </a:cubicBezTo>
                <a:cubicBezTo>
                  <a:pt x="51700" y="37253"/>
                  <a:pt x="51732" y="37253"/>
                  <a:pt x="51763" y="37253"/>
                </a:cubicBezTo>
                <a:cubicBezTo>
                  <a:pt x="51763" y="37253"/>
                  <a:pt x="51825" y="37253"/>
                  <a:pt x="51825" y="37253"/>
                </a:cubicBezTo>
                <a:cubicBezTo>
                  <a:pt x="51825" y="37313"/>
                  <a:pt x="51794" y="37313"/>
                  <a:pt x="51794" y="37313"/>
                </a:cubicBezTo>
                <a:cubicBezTo>
                  <a:pt x="51794" y="37313"/>
                  <a:pt x="51763" y="37373"/>
                  <a:pt x="51763" y="37373"/>
                </a:cubicBezTo>
                <a:cubicBezTo>
                  <a:pt x="51732" y="37373"/>
                  <a:pt x="51732" y="37373"/>
                  <a:pt x="51700" y="37373"/>
                </a:cubicBezTo>
                <a:cubicBezTo>
                  <a:pt x="51700" y="37373"/>
                  <a:pt x="51700" y="37432"/>
                  <a:pt x="51669" y="37432"/>
                </a:cubicBezTo>
                <a:cubicBezTo>
                  <a:pt x="51669" y="37492"/>
                  <a:pt x="51638" y="37492"/>
                  <a:pt x="51638" y="37492"/>
                </a:cubicBezTo>
                <a:cubicBezTo>
                  <a:pt x="51638" y="37552"/>
                  <a:pt x="51669" y="37492"/>
                  <a:pt x="51669" y="37552"/>
                </a:cubicBezTo>
                <a:cubicBezTo>
                  <a:pt x="51669" y="37552"/>
                  <a:pt x="51638" y="37611"/>
                  <a:pt x="51638" y="37611"/>
                </a:cubicBezTo>
                <a:cubicBezTo>
                  <a:pt x="51638" y="37671"/>
                  <a:pt x="51638" y="37731"/>
                  <a:pt x="51607" y="37731"/>
                </a:cubicBezTo>
                <a:cubicBezTo>
                  <a:pt x="51607" y="37731"/>
                  <a:pt x="51575" y="37791"/>
                  <a:pt x="51544" y="37791"/>
                </a:cubicBezTo>
                <a:cubicBezTo>
                  <a:pt x="51544" y="37850"/>
                  <a:pt x="51513" y="37850"/>
                  <a:pt x="51513" y="37910"/>
                </a:cubicBezTo>
                <a:cubicBezTo>
                  <a:pt x="51513" y="37910"/>
                  <a:pt x="51513" y="37850"/>
                  <a:pt x="51544" y="37850"/>
                </a:cubicBezTo>
                <a:cubicBezTo>
                  <a:pt x="51575" y="37850"/>
                  <a:pt x="51575" y="37850"/>
                  <a:pt x="51607" y="37850"/>
                </a:cubicBezTo>
                <a:cubicBezTo>
                  <a:pt x="51638" y="37791"/>
                  <a:pt x="51669" y="37850"/>
                  <a:pt x="51669" y="37791"/>
                </a:cubicBezTo>
                <a:cubicBezTo>
                  <a:pt x="51700" y="37791"/>
                  <a:pt x="51732" y="37791"/>
                  <a:pt x="51763" y="37791"/>
                </a:cubicBezTo>
                <a:cubicBezTo>
                  <a:pt x="51763" y="37791"/>
                  <a:pt x="51763" y="37791"/>
                  <a:pt x="51794" y="37791"/>
                </a:cubicBezTo>
                <a:cubicBezTo>
                  <a:pt x="51794" y="37731"/>
                  <a:pt x="51794" y="37731"/>
                  <a:pt x="51794" y="37731"/>
                </a:cubicBezTo>
                <a:cubicBezTo>
                  <a:pt x="51825" y="37731"/>
                  <a:pt x="51825" y="37731"/>
                  <a:pt x="51825" y="37731"/>
                </a:cubicBezTo>
                <a:cubicBezTo>
                  <a:pt x="51825" y="37791"/>
                  <a:pt x="51857" y="37791"/>
                  <a:pt x="51857" y="37791"/>
                </a:cubicBezTo>
                <a:cubicBezTo>
                  <a:pt x="51857" y="37791"/>
                  <a:pt x="51857" y="37791"/>
                  <a:pt x="51857" y="37850"/>
                </a:cubicBezTo>
                <a:cubicBezTo>
                  <a:pt x="51825" y="37850"/>
                  <a:pt x="51825" y="37791"/>
                  <a:pt x="51825" y="37791"/>
                </a:cubicBezTo>
                <a:cubicBezTo>
                  <a:pt x="51794" y="37791"/>
                  <a:pt x="51763" y="37850"/>
                  <a:pt x="51732" y="37850"/>
                </a:cubicBezTo>
                <a:cubicBezTo>
                  <a:pt x="51732" y="37910"/>
                  <a:pt x="51700" y="37850"/>
                  <a:pt x="51669" y="37850"/>
                </a:cubicBezTo>
                <a:cubicBezTo>
                  <a:pt x="51638" y="37850"/>
                  <a:pt x="51638" y="37910"/>
                  <a:pt x="51607" y="37910"/>
                </a:cubicBezTo>
                <a:cubicBezTo>
                  <a:pt x="51607" y="37910"/>
                  <a:pt x="51575" y="37910"/>
                  <a:pt x="51544" y="37970"/>
                </a:cubicBezTo>
                <a:cubicBezTo>
                  <a:pt x="51544" y="37970"/>
                  <a:pt x="51544" y="37970"/>
                  <a:pt x="51513" y="38029"/>
                </a:cubicBezTo>
                <a:cubicBezTo>
                  <a:pt x="51513" y="38029"/>
                  <a:pt x="51513" y="38029"/>
                  <a:pt x="51482" y="38029"/>
                </a:cubicBezTo>
                <a:cubicBezTo>
                  <a:pt x="51482" y="38029"/>
                  <a:pt x="51450" y="38029"/>
                  <a:pt x="51482" y="38029"/>
                </a:cubicBezTo>
                <a:cubicBezTo>
                  <a:pt x="51482" y="38089"/>
                  <a:pt x="51482" y="38029"/>
                  <a:pt x="51482" y="38089"/>
                </a:cubicBezTo>
                <a:cubicBezTo>
                  <a:pt x="51513" y="38089"/>
                  <a:pt x="51482" y="38089"/>
                  <a:pt x="51482" y="38089"/>
                </a:cubicBezTo>
                <a:cubicBezTo>
                  <a:pt x="51482" y="38149"/>
                  <a:pt x="51513" y="38149"/>
                  <a:pt x="51513" y="38149"/>
                </a:cubicBezTo>
                <a:cubicBezTo>
                  <a:pt x="51513" y="38149"/>
                  <a:pt x="51513" y="38149"/>
                  <a:pt x="51513" y="38208"/>
                </a:cubicBezTo>
                <a:cubicBezTo>
                  <a:pt x="51513" y="38208"/>
                  <a:pt x="51482" y="38208"/>
                  <a:pt x="51482" y="38208"/>
                </a:cubicBezTo>
                <a:cubicBezTo>
                  <a:pt x="51450" y="38208"/>
                  <a:pt x="51450" y="38208"/>
                  <a:pt x="51450" y="38208"/>
                </a:cubicBezTo>
                <a:cubicBezTo>
                  <a:pt x="51419" y="38208"/>
                  <a:pt x="51419" y="38208"/>
                  <a:pt x="51419" y="38208"/>
                </a:cubicBezTo>
                <a:cubicBezTo>
                  <a:pt x="51419" y="38208"/>
                  <a:pt x="51419" y="38208"/>
                  <a:pt x="51419" y="38208"/>
                </a:cubicBezTo>
                <a:cubicBezTo>
                  <a:pt x="51419" y="38149"/>
                  <a:pt x="51419" y="38149"/>
                  <a:pt x="51388" y="38149"/>
                </a:cubicBezTo>
                <a:cubicBezTo>
                  <a:pt x="51388" y="38149"/>
                  <a:pt x="51357" y="38208"/>
                  <a:pt x="51357" y="38208"/>
                </a:cubicBezTo>
                <a:cubicBezTo>
                  <a:pt x="51325" y="38208"/>
                  <a:pt x="51294" y="38268"/>
                  <a:pt x="51294" y="38268"/>
                </a:cubicBezTo>
                <a:cubicBezTo>
                  <a:pt x="51325" y="38328"/>
                  <a:pt x="51357" y="38268"/>
                  <a:pt x="51388" y="38268"/>
                </a:cubicBezTo>
                <a:close/>
                <a:moveTo>
                  <a:pt x="52419" y="33253"/>
                </a:moveTo>
                <a:cubicBezTo>
                  <a:pt x="52419" y="33253"/>
                  <a:pt x="52388" y="33253"/>
                  <a:pt x="52388" y="33253"/>
                </a:cubicBezTo>
                <a:cubicBezTo>
                  <a:pt x="52388" y="33253"/>
                  <a:pt x="52357" y="33253"/>
                  <a:pt x="52388" y="33313"/>
                </a:cubicBezTo>
                <a:cubicBezTo>
                  <a:pt x="52388" y="33313"/>
                  <a:pt x="52388" y="33313"/>
                  <a:pt x="52388" y="33313"/>
                </a:cubicBezTo>
                <a:cubicBezTo>
                  <a:pt x="52419" y="33313"/>
                  <a:pt x="52419" y="33373"/>
                  <a:pt x="52419" y="33373"/>
                </a:cubicBezTo>
                <a:cubicBezTo>
                  <a:pt x="52451" y="33313"/>
                  <a:pt x="52419" y="33313"/>
                  <a:pt x="52419" y="33313"/>
                </a:cubicBezTo>
                <a:cubicBezTo>
                  <a:pt x="52419" y="33313"/>
                  <a:pt x="52451" y="33313"/>
                  <a:pt x="52419" y="33253"/>
                </a:cubicBezTo>
                <a:close/>
                <a:moveTo>
                  <a:pt x="38041" y="1731"/>
                </a:moveTo>
                <a:cubicBezTo>
                  <a:pt x="38072" y="1731"/>
                  <a:pt x="38103" y="1791"/>
                  <a:pt x="38103" y="1850"/>
                </a:cubicBezTo>
                <a:cubicBezTo>
                  <a:pt x="38134" y="1850"/>
                  <a:pt x="38166" y="1910"/>
                  <a:pt x="38166" y="1910"/>
                </a:cubicBezTo>
                <a:cubicBezTo>
                  <a:pt x="38197" y="1970"/>
                  <a:pt x="38228" y="1970"/>
                  <a:pt x="38259" y="2029"/>
                </a:cubicBezTo>
                <a:cubicBezTo>
                  <a:pt x="38322" y="2029"/>
                  <a:pt x="38384" y="2089"/>
                  <a:pt x="38447" y="2149"/>
                </a:cubicBezTo>
                <a:cubicBezTo>
                  <a:pt x="38478" y="2208"/>
                  <a:pt x="38510" y="2208"/>
                  <a:pt x="38541" y="2268"/>
                </a:cubicBezTo>
                <a:cubicBezTo>
                  <a:pt x="38572" y="2268"/>
                  <a:pt x="38603" y="2268"/>
                  <a:pt x="38635" y="2328"/>
                </a:cubicBezTo>
                <a:cubicBezTo>
                  <a:pt x="38666" y="2388"/>
                  <a:pt x="38666" y="2388"/>
                  <a:pt x="38697" y="2447"/>
                </a:cubicBezTo>
                <a:cubicBezTo>
                  <a:pt x="38728" y="2507"/>
                  <a:pt x="38760" y="2507"/>
                  <a:pt x="38791" y="2507"/>
                </a:cubicBezTo>
                <a:cubicBezTo>
                  <a:pt x="38822" y="2507"/>
                  <a:pt x="38853" y="2567"/>
                  <a:pt x="38885" y="2567"/>
                </a:cubicBezTo>
                <a:cubicBezTo>
                  <a:pt x="38916" y="2626"/>
                  <a:pt x="38916" y="2626"/>
                  <a:pt x="38947" y="2626"/>
                </a:cubicBezTo>
                <a:cubicBezTo>
                  <a:pt x="38978" y="2626"/>
                  <a:pt x="39010" y="2626"/>
                  <a:pt x="39041" y="2626"/>
                </a:cubicBezTo>
                <a:cubicBezTo>
                  <a:pt x="39041" y="2626"/>
                  <a:pt x="39072" y="2567"/>
                  <a:pt x="39041" y="2567"/>
                </a:cubicBezTo>
                <a:cubicBezTo>
                  <a:pt x="39041" y="2507"/>
                  <a:pt x="39041" y="2507"/>
                  <a:pt x="39010" y="2507"/>
                </a:cubicBezTo>
                <a:cubicBezTo>
                  <a:pt x="39010" y="2507"/>
                  <a:pt x="39010" y="2507"/>
                  <a:pt x="39010" y="2507"/>
                </a:cubicBezTo>
                <a:cubicBezTo>
                  <a:pt x="38978" y="2507"/>
                  <a:pt x="38978" y="2447"/>
                  <a:pt x="38978" y="2447"/>
                </a:cubicBezTo>
                <a:cubicBezTo>
                  <a:pt x="38978" y="2447"/>
                  <a:pt x="38947" y="2447"/>
                  <a:pt x="38947" y="2388"/>
                </a:cubicBezTo>
                <a:cubicBezTo>
                  <a:pt x="38947" y="2388"/>
                  <a:pt x="38978" y="2328"/>
                  <a:pt x="38978" y="2328"/>
                </a:cubicBezTo>
                <a:cubicBezTo>
                  <a:pt x="39010" y="2328"/>
                  <a:pt x="39010" y="2268"/>
                  <a:pt x="39041" y="2268"/>
                </a:cubicBezTo>
                <a:cubicBezTo>
                  <a:pt x="39072" y="2208"/>
                  <a:pt x="39072" y="2208"/>
                  <a:pt x="39103" y="2208"/>
                </a:cubicBezTo>
                <a:cubicBezTo>
                  <a:pt x="39135" y="2208"/>
                  <a:pt x="39135" y="2149"/>
                  <a:pt x="39135" y="2149"/>
                </a:cubicBezTo>
                <a:cubicBezTo>
                  <a:pt x="39135" y="2149"/>
                  <a:pt x="39166" y="2149"/>
                  <a:pt x="39166" y="2149"/>
                </a:cubicBezTo>
                <a:cubicBezTo>
                  <a:pt x="39197" y="2089"/>
                  <a:pt x="39135" y="2089"/>
                  <a:pt x="39135" y="2089"/>
                </a:cubicBezTo>
                <a:cubicBezTo>
                  <a:pt x="39072" y="2029"/>
                  <a:pt x="39041" y="1970"/>
                  <a:pt x="38978" y="1910"/>
                </a:cubicBezTo>
                <a:cubicBezTo>
                  <a:pt x="38916" y="1850"/>
                  <a:pt x="38853" y="1850"/>
                  <a:pt x="38791" y="1791"/>
                </a:cubicBezTo>
                <a:cubicBezTo>
                  <a:pt x="38760" y="1791"/>
                  <a:pt x="38697" y="1731"/>
                  <a:pt x="38635" y="1671"/>
                </a:cubicBezTo>
                <a:cubicBezTo>
                  <a:pt x="38603" y="1671"/>
                  <a:pt x="38541" y="1611"/>
                  <a:pt x="38478" y="1611"/>
                </a:cubicBezTo>
                <a:cubicBezTo>
                  <a:pt x="38416" y="1611"/>
                  <a:pt x="38384" y="1611"/>
                  <a:pt x="38322" y="1671"/>
                </a:cubicBezTo>
                <a:cubicBezTo>
                  <a:pt x="38322" y="1671"/>
                  <a:pt x="38322" y="1671"/>
                  <a:pt x="38291" y="1671"/>
                </a:cubicBezTo>
                <a:cubicBezTo>
                  <a:pt x="38291" y="1671"/>
                  <a:pt x="38259" y="1671"/>
                  <a:pt x="38259" y="1671"/>
                </a:cubicBezTo>
                <a:cubicBezTo>
                  <a:pt x="38228" y="1671"/>
                  <a:pt x="38197" y="1671"/>
                  <a:pt x="38197" y="1671"/>
                </a:cubicBezTo>
                <a:cubicBezTo>
                  <a:pt x="38166" y="1671"/>
                  <a:pt x="38134" y="1671"/>
                  <a:pt x="38103" y="1671"/>
                </a:cubicBezTo>
                <a:cubicBezTo>
                  <a:pt x="38072" y="1671"/>
                  <a:pt x="38041" y="1671"/>
                  <a:pt x="38041" y="1671"/>
                </a:cubicBezTo>
                <a:cubicBezTo>
                  <a:pt x="38009" y="1671"/>
                  <a:pt x="38041" y="1731"/>
                  <a:pt x="38041" y="1731"/>
                </a:cubicBezTo>
                <a:close/>
                <a:moveTo>
                  <a:pt x="52326" y="33850"/>
                </a:moveTo>
                <a:cubicBezTo>
                  <a:pt x="52357" y="33850"/>
                  <a:pt x="52357" y="33850"/>
                  <a:pt x="52357" y="33791"/>
                </a:cubicBezTo>
                <a:cubicBezTo>
                  <a:pt x="52357" y="33791"/>
                  <a:pt x="52357" y="33791"/>
                  <a:pt x="52357" y="33731"/>
                </a:cubicBezTo>
                <a:cubicBezTo>
                  <a:pt x="52357" y="33731"/>
                  <a:pt x="52357" y="33731"/>
                  <a:pt x="52388" y="33731"/>
                </a:cubicBezTo>
                <a:cubicBezTo>
                  <a:pt x="52388" y="33731"/>
                  <a:pt x="52357" y="33671"/>
                  <a:pt x="52357" y="33671"/>
                </a:cubicBezTo>
                <a:cubicBezTo>
                  <a:pt x="52326" y="33671"/>
                  <a:pt x="52326" y="33731"/>
                  <a:pt x="52326" y="33731"/>
                </a:cubicBezTo>
                <a:cubicBezTo>
                  <a:pt x="52326" y="33791"/>
                  <a:pt x="52326" y="33791"/>
                  <a:pt x="52326" y="33791"/>
                </a:cubicBezTo>
                <a:cubicBezTo>
                  <a:pt x="52326" y="33791"/>
                  <a:pt x="52326" y="33850"/>
                  <a:pt x="52326" y="33850"/>
                </a:cubicBezTo>
                <a:close/>
                <a:moveTo>
                  <a:pt x="52419" y="33432"/>
                </a:moveTo>
                <a:cubicBezTo>
                  <a:pt x="52419" y="33373"/>
                  <a:pt x="52326" y="33313"/>
                  <a:pt x="52357" y="33373"/>
                </a:cubicBezTo>
                <a:cubicBezTo>
                  <a:pt x="52357" y="33432"/>
                  <a:pt x="52357" y="33432"/>
                  <a:pt x="52357" y="33432"/>
                </a:cubicBezTo>
                <a:cubicBezTo>
                  <a:pt x="52357" y="33492"/>
                  <a:pt x="52357" y="33492"/>
                  <a:pt x="52357" y="33492"/>
                </a:cubicBezTo>
                <a:cubicBezTo>
                  <a:pt x="52326" y="33552"/>
                  <a:pt x="52388" y="33552"/>
                  <a:pt x="52388" y="33611"/>
                </a:cubicBezTo>
                <a:cubicBezTo>
                  <a:pt x="52388" y="33611"/>
                  <a:pt x="52388" y="33671"/>
                  <a:pt x="52419" y="33611"/>
                </a:cubicBezTo>
                <a:cubicBezTo>
                  <a:pt x="52419" y="33611"/>
                  <a:pt x="52388" y="33611"/>
                  <a:pt x="52388" y="33552"/>
                </a:cubicBezTo>
                <a:cubicBezTo>
                  <a:pt x="52388" y="33552"/>
                  <a:pt x="52388" y="33552"/>
                  <a:pt x="52388" y="33492"/>
                </a:cubicBezTo>
                <a:cubicBezTo>
                  <a:pt x="52388" y="33492"/>
                  <a:pt x="52419" y="33492"/>
                  <a:pt x="52419" y="33492"/>
                </a:cubicBezTo>
                <a:cubicBezTo>
                  <a:pt x="52419" y="33432"/>
                  <a:pt x="52419" y="33432"/>
                  <a:pt x="52419" y="33432"/>
                </a:cubicBezTo>
                <a:close/>
                <a:moveTo>
                  <a:pt x="75988" y="5910"/>
                </a:moveTo>
                <a:cubicBezTo>
                  <a:pt x="75988" y="5910"/>
                  <a:pt x="75988" y="5970"/>
                  <a:pt x="75988" y="5970"/>
                </a:cubicBezTo>
                <a:cubicBezTo>
                  <a:pt x="76019" y="5970"/>
                  <a:pt x="76019" y="5970"/>
                  <a:pt x="76019" y="5970"/>
                </a:cubicBezTo>
                <a:cubicBezTo>
                  <a:pt x="76051" y="5970"/>
                  <a:pt x="76082" y="5970"/>
                  <a:pt x="76082" y="6029"/>
                </a:cubicBezTo>
                <a:cubicBezTo>
                  <a:pt x="76113" y="6029"/>
                  <a:pt x="76144" y="6089"/>
                  <a:pt x="76176" y="6089"/>
                </a:cubicBezTo>
                <a:cubicBezTo>
                  <a:pt x="76176" y="6089"/>
                  <a:pt x="76207" y="6029"/>
                  <a:pt x="76238" y="6029"/>
                </a:cubicBezTo>
                <a:cubicBezTo>
                  <a:pt x="76269" y="5970"/>
                  <a:pt x="76301" y="6029"/>
                  <a:pt x="76332" y="5970"/>
                </a:cubicBezTo>
                <a:cubicBezTo>
                  <a:pt x="76332" y="5970"/>
                  <a:pt x="76363" y="5970"/>
                  <a:pt x="76332" y="5910"/>
                </a:cubicBezTo>
                <a:cubicBezTo>
                  <a:pt x="76332" y="5910"/>
                  <a:pt x="76332" y="5850"/>
                  <a:pt x="76332" y="5850"/>
                </a:cubicBezTo>
                <a:cubicBezTo>
                  <a:pt x="76332" y="5791"/>
                  <a:pt x="76301" y="5791"/>
                  <a:pt x="76269" y="5791"/>
                </a:cubicBezTo>
                <a:cubicBezTo>
                  <a:pt x="76238" y="5791"/>
                  <a:pt x="76238" y="5791"/>
                  <a:pt x="76207" y="5791"/>
                </a:cubicBezTo>
                <a:cubicBezTo>
                  <a:pt x="76176" y="5791"/>
                  <a:pt x="76144" y="5791"/>
                  <a:pt x="76113" y="5791"/>
                </a:cubicBezTo>
                <a:cubicBezTo>
                  <a:pt x="76082" y="5791"/>
                  <a:pt x="76051" y="5791"/>
                  <a:pt x="76051" y="5850"/>
                </a:cubicBezTo>
                <a:cubicBezTo>
                  <a:pt x="76019" y="5850"/>
                  <a:pt x="75957" y="5850"/>
                  <a:pt x="75957" y="5910"/>
                </a:cubicBezTo>
                <a:cubicBezTo>
                  <a:pt x="75957" y="5910"/>
                  <a:pt x="75988" y="5910"/>
                  <a:pt x="75988" y="5910"/>
                </a:cubicBezTo>
                <a:close/>
                <a:moveTo>
                  <a:pt x="77582" y="4417"/>
                </a:moveTo>
                <a:cubicBezTo>
                  <a:pt x="77551" y="4417"/>
                  <a:pt x="77520" y="4477"/>
                  <a:pt x="77488" y="4477"/>
                </a:cubicBezTo>
                <a:cubicBezTo>
                  <a:pt x="77457" y="4537"/>
                  <a:pt x="77457" y="4537"/>
                  <a:pt x="77426" y="4537"/>
                </a:cubicBezTo>
                <a:cubicBezTo>
                  <a:pt x="77395" y="4537"/>
                  <a:pt x="77363" y="4597"/>
                  <a:pt x="77332" y="4597"/>
                </a:cubicBezTo>
                <a:cubicBezTo>
                  <a:pt x="77332" y="4597"/>
                  <a:pt x="77301" y="4597"/>
                  <a:pt x="77301" y="4656"/>
                </a:cubicBezTo>
                <a:cubicBezTo>
                  <a:pt x="77332" y="4656"/>
                  <a:pt x="77332" y="4716"/>
                  <a:pt x="77363" y="4716"/>
                </a:cubicBezTo>
                <a:cubicBezTo>
                  <a:pt x="77363" y="4716"/>
                  <a:pt x="77395" y="4776"/>
                  <a:pt x="77395" y="4776"/>
                </a:cubicBezTo>
                <a:cubicBezTo>
                  <a:pt x="77426" y="4776"/>
                  <a:pt x="77457" y="4776"/>
                  <a:pt x="77488" y="4835"/>
                </a:cubicBezTo>
                <a:cubicBezTo>
                  <a:pt x="77488" y="4895"/>
                  <a:pt x="77488" y="4895"/>
                  <a:pt x="77520" y="4895"/>
                </a:cubicBezTo>
                <a:cubicBezTo>
                  <a:pt x="77520" y="4895"/>
                  <a:pt x="77551" y="4895"/>
                  <a:pt x="77551" y="4895"/>
                </a:cubicBezTo>
                <a:cubicBezTo>
                  <a:pt x="77582" y="4895"/>
                  <a:pt x="77613" y="4835"/>
                  <a:pt x="77613" y="4835"/>
                </a:cubicBezTo>
                <a:cubicBezTo>
                  <a:pt x="77645" y="4835"/>
                  <a:pt x="77707" y="4776"/>
                  <a:pt x="77738" y="4776"/>
                </a:cubicBezTo>
                <a:cubicBezTo>
                  <a:pt x="77770" y="4776"/>
                  <a:pt x="77801" y="4776"/>
                  <a:pt x="77864" y="4716"/>
                </a:cubicBezTo>
                <a:cubicBezTo>
                  <a:pt x="77895" y="4716"/>
                  <a:pt x="77926" y="4656"/>
                  <a:pt x="77957" y="4656"/>
                </a:cubicBezTo>
                <a:cubicBezTo>
                  <a:pt x="77989" y="4597"/>
                  <a:pt x="78051" y="4656"/>
                  <a:pt x="78082" y="4597"/>
                </a:cubicBezTo>
                <a:cubicBezTo>
                  <a:pt x="78114" y="4597"/>
                  <a:pt x="78176" y="4597"/>
                  <a:pt x="78207" y="4537"/>
                </a:cubicBezTo>
                <a:cubicBezTo>
                  <a:pt x="78239" y="4537"/>
                  <a:pt x="78270" y="4537"/>
                  <a:pt x="78301" y="4537"/>
                </a:cubicBezTo>
                <a:cubicBezTo>
                  <a:pt x="78332" y="4477"/>
                  <a:pt x="78364" y="4477"/>
                  <a:pt x="78332" y="4417"/>
                </a:cubicBezTo>
                <a:cubicBezTo>
                  <a:pt x="78301" y="4417"/>
                  <a:pt x="78301" y="4417"/>
                  <a:pt x="78301" y="4358"/>
                </a:cubicBezTo>
                <a:cubicBezTo>
                  <a:pt x="78301" y="4298"/>
                  <a:pt x="78301" y="4238"/>
                  <a:pt x="78270" y="4179"/>
                </a:cubicBezTo>
                <a:cubicBezTo>
                  <a:pt x="78270" y="4179"/>
                  <a:pt x="78239" y="4179"/>
                  <a:pt x="78239" y="4179"/>
                </a:cubicBezTo>
                <a:cubicBezTo>
                  <a:pt x="78207" y="4119"/>
                  <a:pt x="78207" y="4119"/>
                  <a:pt x="78207" y="4119"/>
                </a:cubicBezTo>
                <a:cubicBezTo>
                  <a:pt x="78176" y="4059"/>
                  <a:pt x="78145" y="4119"/>
                  <a:pt x="78114" y="4119"/>
                </a:cubicBezTo>
                <a:cubicBezTo>
                  <a:pt x="78114" y="4059"/>
                  <a:pt x="78082" y="4059"/>
                  <a:pt x="78051" y="4059"/>
                </a:cubicBezTo>
                <a:cubicBezTo>
                  <a:pt x="78020" y="4059"/>
                  <a:pt x="77989" y="4059"/>
                  <a:pt x="77989" y="4059"/>
                </a:cubicBezTo>
                <a:cubicBezTo>
                  <a:pt x="77957" y="4119"/>
                  <a:pt x="77926" y="4119"/>
                  <a:pt x="77895" y="4179"/>
                </a:cubicBezTo>
                <a:cubicBezTo>
                  <a:pt x="77864" y="4179"/>
                  <a:pt x="77864" y="4238"/>
                  <a:pt x="77864" y="4298"/>
                </a:cubicBezTo>
                <a:cubicBezTo>
                  <a:pt x="77864" y="4358"/>
                  <a:pt x="77864" y="4417"/>
                  <a:pt x="77832" y="4417"/>
                </a:cubicBezTo>
                <a:cubicBezTo>
                  <a:pt x="77801" y="4417"/>
                  <a:pt x="77770" y="4417"/>
                  <a:pt x="77738" y="4417"/>
                </a:cubicBezTo>
                <a:cubicBezTo>
                  <a:pt x="77738" y="4417"/>
                  <a:pt x="77707" y="4417"/>
                  <a:pt x="77676" y="4417"/>
                </a:cubicBezTo>
                <a:cubicBezTo>
                  <a:pt x="77645" y="4417"/>
                  <a:pt x="77613" y="4417"/>
                  <a:pt x="77582" y="4417"/>
                </a:cubicBezTo>
                <a:close/>
                <a:moveTo>
                  <a:pt x="79927" y="15820"/>
                </a:moveTo>
                <a:cubicBezTo>
                  <a:pt x="79927" y="15820"/>
                  <a:pt x="79958" y="15880"/>
                  <a:pt x="79989" y="15820"/>
                </a:cubicBezTo>
                <a:cubicBezTo>
                  <a:pt x="79989" y="15820"/>
                  <a:pt x="80020" y="15820"/>
                  <a:pt x="80052" y="15820"/>
                </a:cubicBezTo>
                <a:cubicBezTo>
                  <a:pt x="80052" y="15820"/>
                  <a:pt x="80083" y="15820"/>
                  <a:pt x="80114" y="15820"/>
                </a:cubicBezTo>
                <a:cubicBezTo>
                  <a:pt x="80145" y="15820"/>
                  <a:pt x="80208" y="15761"/>
                  <a:pt x="80239" y="15701"/>
                </a:cubicBezTo>
                <a:cubicBezTo>
                  <a:pt x="80270" y="15701"/>
                  <a:pt x="80302" y="15701"/>
                  <a:pt x="80333" y="15701"/>
                </a:cubicBezTo>
                <a:cubicBezTo>
                  <a:pt x="80333" y="15701"/>
                  <a:pt x="80364" y="15761"/>
                  <a:pt x="80364" y="15761"/>
                </a:cubicBezTo>
                <a:cubicBezTo>
                  <a:pt x="80395" y="15701"/>
                  <a:pt x="80395" y="15701"/>
                  <a:pt x="80395" y="15701"/>
                </a:cubicBezTo>
                <a:cubicBezTo>
                  <a:pt x="80427" y="15701"/>
                  <a:pt x="80427" y="15641"/>
                  <a:pt x="80458" y="15641"/>
                </a:cubicBezTo>
                <a:cubicBezTo>
                  <a:pt x="80489" y="15641"/>
                  <a:pt x="80489" y="15641"/>
                  <a:pt x="80489" y="15641"/>
                </a:cubicBezTo>
                <a:cubicBezTo>
                  <a:pt x="80520" y="15701"/>
                  <a:pt x="80520" y="15701"/>
                  <a:pt x="80520" y="15701"/>
                </a:cubicBezTo>
                <a:cubicBezTo>
                  <a:pt x="80520" y="15701"/>
                  <a:pt x="80552" y="15641"/>
                  <a:pt x="80552" y="15641"/>
                </a:cubicBezTo>
                <a:cubicBezTo>
                  <a:pt x="80552" y="15641"/>
                  <a:pt x="80552" y="15582"/>
                  <a:pt x="80552" y="15582"/>
                </a:cubicBezTo>
                <a:cubicBezTo>
                  <a:pt x="80552" y="15522"/>
                  <a:pt x="80520" y="15522"/>
                  <a:pt x="80489" y="15462"/>
                </a:cubicBezTo>
                <a:cubicBezTo>
                  <a:pt x="80489" y="15462"/>
                  <a:pt x="80458" y="15462"/>
                  <a:pt x="80427" y="15462"/>
                </a:cubicBezTo>
                <a:cubicBezTo>
                  <a:pt x="80427" y="15462"/>
                  <a:pt x="80395" y="15462"/>
                  <a:pt x="80395" y="15462"/>
                </a:cubicBezTo>
                <a:cubicBezTo>
                  <a:pt x="80395" y="15462"/>
                  <a:pt x="80395" y="15402"/>
                  <a:pt x="80395" y="15402"/>
                </a:cubicBezTo>
                <a:cubicBezTo>
                  <a:pt x="80364" y="15402"/>
                  <a:pt x="80364" y="15402"/>
                  <a:pt x="80364" y="15343"/>
                </a:cubicBezTo>
                <a:cubicBezTo>
                  <a:pt x="80364" y="15343"/>
                  <a:pt x="80364" y="15283"/>
                  <a:pt x="80364" y="15283"/>
                </a:cubicBezTo>
                <a:cubicBezTo>
                  <a:pt x="80395" y="15283"/>
                  <a:pt x="80395" y="15343"/>
                  <a:pt x="80395" y="15283"/>
                </a:cubicBezTo>
                <a:cubicBezTo>
                  <a:pt x="80395" y="15283"/>
                  <a:pt x="80364" y="15283"/>
                  <a:pt x="80364" y="15283"/>
                </a:cubicBezTo>
                <a:cubicBezTo>
                  <a:pt x="80364" y="15223"/>
                  <a:pt x="80364" y="15223"/>
                  <a:pt x="80333" y="15223"/>
                </a:cubicBezTo>
                <a:cubicBezTo>
                  <a:pt x="80333" y="15223"/>
                  <a:pt x="80333" y="15223"/>
                  <a:pt x="80302" y="15223"/>
                </a:cubicBezTo>
                <a:cubicBezTo>
                  <a:pt x="80270" y="15223"/>
                  <a:pt x="80270" y="15223"/>
                  <a:pt x="80239" y="15223"/>
                </a:cubicBezTo>
                <a:cubicBezTo>
                  <a:pt x="80208" y="15223"/>
                  <a:pt x="80177" y="15283"/>
                  <a:pt x="80145" y="15283"/>
                </a:cubicBezTo>
                <a:cubicBezTo>
                  <a:pt x="80114" y="15283"/>
                  <a:pt x="80114" y="15283"/>
                  <a:pt x="80083" y="15283"/>
                </a:cubicBezTo>
                <a:cubicBezTo>
                  <a:pt x="80052" y="15283"/>
                  <a:pt x="80020" y="15283"/>
                  <a:pt x="79989" y="15283"/>
                </a:cubicBezTo>
                <a:cubicBezTo>
                  <a:pt x="79958" y="15343"/>
                  <a:pt x="79958" y="15402"/>
                  <a:pt x="79958" y="15462"/>
                </a:cubicBezTo>
                <a:cubicBezTo>
                  <a:pt x="79958" y="15522"/>
                  <a:pt x="79989" y="15582"/>
                  <a:pt x="79958" y="15641"/>
                </a:cubicBezTo>
                <a:cubicBezTo>
                  <a:pt x="79958" y="15701"/>
                  <a:pt x="79927" y="15701"/>
                  <a:pt x="79927" y="15761"/>
                </a:cubicBezTo>
                <a:cubicBezTo>
                  <a:pt x="79895" y="15761"/>
                  <a:pt x="79895" y="15820"/>
                  <a:pt x="79927" y="15820"/>
                </a:cubicBezTo>
                <a:close/>
                <a:moveTo>
                  <a:pt x="85428" y="13611"/>
                </a:moveTo>
                <a:cubicBezTo>
                  <a:pt x="85428" y="13552"/>
                  <a:pt x="85459" y="13611"/>
                  <a:pt x="85491" y="13611"/>
                </a:cubicBezTo>
                <a:cubicBezTo>
                  <a:pt x="85522" y="13611"/>
                  <a:pt x="85553" y="13611"/>
                  <a:pt x="85553" y="13552"/>
                </a:cubicBezTo>
                <a:cubicBezTo>
                  <a:pt x="85522" y="13492"/>
                  <a:pt x="85522" y="13492"/>
                  <a:pt x="85522" y="13492"/>
                </a:cubicBezTo>
                <a:cubicBezTo>
                  <a:pt x="85491" y="13492"/>
                  <a:pt x="85491" y="13492"/>
                  <a:pt x="85491" y="13492"/>
                </a:cubicBezTo>
                <a:cubicBezTo>
                  <a:pt x="85459" y="13492"/>
                  <a:pt x="85428" y="13492"/>
                  <a:pt x="85397" y="13552"/>
                </a:cubicBezTo>
                <a:cubicBezTo>
                  <a:pt x="85365" y="13552"/>
                  <a:pt x="85365" y="13492"/>
                  <a:pt x="85365" y="13552"/>
                </a:cubicBezTo>
                <a:cubicBezTo>
                  <a:pt x="85365" y="13552"/>
                  <a:pt x="85334" y="13611"/>
                  <a:pt x="85365" y="13611"/>
                </a:cubicBezTo>
                <a:cubicBezTo>
                  <a:pt x="85365" y="13611"/>
                  <a:pt x="85397" y="13611"/>
                  <a:pt x="85428" y="13611"/>
                </a:cubicBezTo>
                <a:close/>
                <a:moveTo>
                  <a:pt x="83302" y="4656"/>
                </a:moveTo>
                <a:cubicBezTo>
                  <a:pt x="83334" y="4656"/>
                  <a:pt x="83365" y="4656"/>
                  <a:pt x="83396" y="4656"/>
                </a:cubicBezTo>
                <a:cubicBezTo>
                  <a:pt x="83427" y="4656"/>
                  <a:pt x="83490" y="4656"/>
                  <a:pt x="83521" y="4656"/>
                </a:cubicBezTo>
                <a:cubicBezTo>
                  <a:pt x="83553" y="4656"/>
                  <a:pt x="83553" y="4597"/>
                  <a:pt x="83584" y="4597"/>
                </a:cubicBezTo>
                <a:cubicBezTo>
                  <a:pt x="83615" y="4597"/>
                  <a:pt x="83678" y="4537"/>
                  <a:pt x="83646" y="4477"/>
                </a:cubicBezTo>
                <a:cubicBezTo>
                  <a:pt x="83646" y="4477"/>
                  <a:pt x="83584" y="4477"/>
                  <a:pt x="83584" y="4477"/>
                </a:cubicBezTo>
                <a:cubicBezTo>
                  <a:pt x="83553" y="4477"/>
                  <a:pt x="83490" y="4477"/>
                  <a:pt x="83490" y="4477"/>
                </a:cubicBezTo>
                <a:cubicBezTo>
                  <a:pt x="83459" y="4417"/>
                  <a:pt x="83459" y="4417"/>
                  <a:pt x="83427" y="4417"/>
                </a:cubicBezTo>
                <a:cubicBezTo>
                  <a:pt x="83427" y="4417"/>
                  <a:pt x="83396" y="4417"/>
                  <a:pt x="83396" y="4417"/>
                </a:cubicBezTo>
                <a:cubicBezTo>
                  <a:pt x="83365" y="4417"/>
                  <a:pt x="83365" y="4477"/>
                  <a:pt x="83334" y="4477"/>
                </a:cubicBezTo>
                <a:cubicBezTo>
                  <a:pt x="83302" y="4477"/>
                  <a:pt x="83302" y="4477"/>
                  <a:pt x="83271" y="4477"/>
                </a:cubicBezTo>
                <a:cubicBezTo>
                  <a:pt x="83271" y="4477"/>
                  <a:pt x="83271" y="4477"/>
                  <a:pt x="83240" y="4477"/>
                </a:cubicBezTo>
                <a:cubicBezTo>
                  <a:pt x="83240" y="4477"/>
                  <a:pt x="83209" y="4477"/>
                  <a:pt x="83209" y="4537"/>
                </a:cubicBezTo>
                <a:cubicBezTo>
                  <a:pt x="83209" y="4537"/>
                  <a:pt x="83177" y="4537"/>
                  <a:pt x="83177" y="4537"/>
                </a:cubicBezTo>
                <a:cubicBezTo>
                  <a:pt x="83146" y="4597"/>
                  <a:pt x="83146" y="4656"/>
                  <a:pt x="83177" y="4656"/>
                </a:cubicBezTo>
                <a:cubicBezTo>
                  <a:pt x="83209" y="4716"/>
                  <a:pt x="83240" y="4716"/>
                  <a:pt x="83302" y="4656"/>
                </a:cubicBezTo>
                <a:close/>
                <a:moveTo>
                  <a:pt x="87085" y="4179"/>
                </a:moveTo>
                <a:cubicBezTo>
                  <a:pt x="87085" y="4238"/>
                  <a:pt x="87085" y="4238"/>
                  <a:pt x="87116" y="4238"/>
                </a:cubicBezTo>
                <a:cubicBezTo>
                  <a:pt x="87116" y="4238"/>
                  <a:pt x="87147" y="4179"/>
                  <a:pt x="87147" y="4179"/>
                </a:cubicBezTo>
                <a:cubicBezTo>
                  <a:pt x="87178" y="4179"/>
                  <a:pt x="87178" y="4179"/>
                  <a:pt x="87210" y="4179"/>
                </a:cubicBezTo>
                <a:cubicBezTo>
                  <a:pt x="87241" y="4179"/>
                  <a:pt x="87272" y="4179"/>
                  <a:pt x="87303" y="4179"/>
                </a:cubicBezTo>
                <a:cubicBezTo>
                  <a:pt x="87366" y="4238"/>
                  <a:pt x="87429" y="4179"/>
                  <a:pt x="87460" y="4179"/>
                </a:cubicBezTo>
                <a:cubicBezTo>
                  <a:pt x="87491" y="4179"/>
                  <a:pt x="87522" y="4179"/>
                  <a:pt x="87554" y="4179"/>
                </a:cubicBezTo>
                <a:cubicBezTo>
                  <a:pt x="87585" y="4179"/>
                  <a:pt x="87585" y="4179"/>
                  <a:pt x="87616" y="4179"/>
                </a:cubicBezTo>
                <a:cubicBezTo>
                  <a:pt x="87647" y="4179"/>
                  <a:pt x="87616" y="4119"/>
                  <a:pt x="87616" y="4119"/>
                </a:cubicBezTo>
                <a:cubicBezTo>
                  <a:pt x="87616" y="4119"/>
                  <a:pt x="87585" y="4059"/>
                  <a:pt x="87585" y="4059"/>
                </a:cubicBezTo>
                <a:cubicBezTo>
                  <a:pt x="87554" y="4059"/>
                  <a:pt x="87522" y="4000"/>
                  <a:pt x="87491" y="4000"/>
                </a:cubicBezTo>
                <a:cubicBezTo>
                  <a:pt x="87460" y="4000"/>
                  <a:pt x="87429" y="4000"/>
                  <a:pt x="87397" y="4000"/>
                </a:cubicBezTo>
                <a:cubicBezTo>
                  <a:pt x="87397" y="4000"/>
                  <a:pt x="87366" y="4000"/>
                  <a:pt x="87335" y="4000"/>
                </a:cubicBezTo>
                <a:cubicBezTo>
                  <a:pt x="87303" y="4000"/>
                  <a:pt x="87303" y="4000"/>
                  <a:pt x="87303" y="4000"/>
                </a:cubicBezTo>
                <a:cubicBezTo>
                  <a:pt x="87272" y="4000"/>
                  <a:pt x="87272" y="4000"/>
                  <a:pt x="87241" y="4000"/>
                </a:cubicBezTo>
                <a:cubicBezTo>
                  <a:pt x="87241" y="4000"/>
                  <a:pt x="87210" y="4000"/>
                  <a:pt x="87178" y="4000"/>
                </a:cubicBezTo>
                <a:cubicBezTo>
                  <a:pt x="87147" y="4059"/>
                  <a:pt x="87147" y="4059"/>
                  <a:pt x="87116" y="4059"/>
                </a:cubicBezTo>
                <a:cubicBezTo>
                  <a:pt x="87085" y="4059"/>
                  <a:pt x="87085" y="4059"/>
                  <a:pt x="87085" y="4059"/>
                </a:cubicBezTo>
                <a:cubicBezTo>
                  <a:pt x="87085" y="4119"/>
                  <a:pt x="87085" y="4119"/>
                  <a:pt x="87085" y="4119"/>
                </a:cubicBezTo>
                <a:cubicBezTo>
                  <a:pt x="87085" y="4119"/>
                  <a:pt x="87053" y="4119"/>
                  <a:pt x="87053" y="4119"/>
                </a:cubicBezTo>
                <a:cubicBezTo>
                  <a:pt x="87053" y="4179"/>
                  <a:pt x="87053" y="4179"/>
                  <a:pt x="87085" y="4179"/>
                </a:cubicBezTo>
                <a:cubicBezTo>
                  <a:pt x="87085" y="4179"/>
                  <a:pt x="87085" y="4179"/>
                  <a:pt x="87085" y="4179"/>
                </a:cubicBezTo>
                <a:close/>
                <a:moveTo>
                  <a:pt x="87585" y="5492"/>
                </a:moveTo>
                <a:cubicBezTo>
                  <a:pt x="87585" y="5552"/>
                  <a:pt x="87616" y="5492"/>
                  <a:pt x="87616" y="5492"/>
                </a:cubicBezTo>
                <a:cubicBezTo>
                  <a:pt x="87647" y="5492"/>
                  <a:pt x="87647" y="5492"/>
                  <a:pt x="87679" y="5492"/>
                </a:cubicBezTo>
                <a:cubicBezTo>
                  <a:pt x="87804" y="5432"/>
                  <a:pt x="87897" y="5492"/>
                  <a:pt x="88022" y="5492"/>
                </a:cubicBezTo>
                <a:cubicBezTo>
                  <a:pt x="88022" y="5492"/>
                  <a:pt x="88054" y="5492"/>
                  <a:pt x="88085" y="5432"/>
                </a:cubicBezTo>
                <a:cubicBezTo>
                  <a:pt x="88116" y="5432"/>
                  <a:pt x="88147" y="5492"/>
                  <a:pt x="88179" y="5492"/>
                </a:cubicBezTo>
                <a:cubicBezTo>
                  <a:pt x="88179" y="5492"/>
                  <a:pt x="88241" y="5432"/>
                  <a:pt x="88241" y="5492"/>
                </a:cubicBezTo>
                <a:cubicBezTo>
                  <a:pt x="88272" y="5552"/>
                  <a:pt x="88210" y="5552"/>
                  <a:pt x="88179" y="5552"/>
                </a:cubicBezTo>
                <a:cubicBezTo>
                  <a:pt x="88147" y="5552"/>
                  <a:pt x="88147" y="5552"/>
                  <a:pt x="88116" y="5552"/>
                </a:cubicBezTo>
                <a:cubicBezTo>
                  <a:pt x="88085" y="5552"/>
                  <a:pt x="88054" y="5552"/>
                  <a:pt x="88022" y="5552"/>
                </a:cubicBezTo>
                <a:cubicBezTo>
                  <a:pt x="87991" y="5552"/>
                  <a:pt x="87929" y="5492"/>
                  <a:pt x="87866" y="5552"/>
                </a:cubicBezTo>
                <a:cubicBezTo>
                  <a:pt x="87866" y="5552"/>
                  <a:pt x="87897" y="5552"/>
                  <a:pt x="87929" y="5552"/>
                </a:cubicBezTo>
                <a:cubicBezTo>
                  <a:pt x="87929" y="5611"/>
                  <a:pt x="87929" y="5611"/>
                  <a:pt x="87929" y="5611"/>
                </a:cubicBezTo>
                <a:cubicBezTo>
                  <a:pt x="87929" y="5611"/>
                  <a:pt x="87960" y="5611"/>
                  <a:pt x="87960" y="5611"/>
                </a:cubicBezTo>
                <a:cubicBezTo>
                  <a:pt x="87991" y="5611"/>
                  <a:pt x="87991" y="5611"/>
                  <a:pt x="88022" y="5611"/>
                </a:cubicBezTo>
                <a:cubicBezTo>
                  <a:pt x="88022" y="5671"/>
                  <a:pt x="88054" y="5671"/>
                  <a:pt x="88054" y="5671"/>
                </a:cubicBezTo>
                <a:cubicBezTo>
                  <a:pt x="88085" y="5671"/>
                  <a:pt x="88085" y="5671"/>
                  <a:pt x="88054" y="5671"/>
                </a:cubicBezTo>
                <a:cubicBezTo>
                  <a:pt x="88054" y="5671"/>
                  <a:pt x="88022" y="5671"/>
                  <a:pt x="88022" y="5671"/>
                </a:cubicBezTo>
                <a:cubicBezTo>
                  <a:pt x="87991" y="5671"/>
                  <a:pt x="87991" y="5671"/>
                  <a:pt x="87960" y="5671"/>
                </a:cubicBezTo>
                <a:cubicBezTo>
                  <a:pt x="87960" y="5671"/>
                  <a:pt x="87929" y="5671"/>
                  <a:pt x="87929" y="5671"/>
                </a:cubicBezTo>
                <a:cubicBezTo>
                  <a:pt x="87929" y="5731"/>
                  <a:pt x="87960" y="5731"/>
                  <a:pt x="87960" y="5731"/>
                </a:cubicBezTo>
                <a:cubicBezTo>
                  <a:pt x="87991" y="5731"/>
                  <a:pt x="88022" y="5731"/>
                  <a:pt x="88054" y="5731"/>
                </a:cubicBezTo>
                <a:cubicBezTo>
                  <a:pt x="88085" y="5791"/>
                  <a:pt x="88147" y="5731"/>
                  <a:pt x="88179" y="5791"/>
                </a:cubicBezTo>
                <a:cubicBezTo>
                  <a:pt x="88210" y="5850"/>
                  <a:pt x="88210" y="5850"/>
                  <a:pt x="88210" y="5850"/>
                </a:cubicBezTo>
                <a:cubicBezTo>
                  <a:pt x="88210" y="5910"/>
                  <a:pt x="88241" y="5910"/>
                  <a:pt x="88241" y="5910"/>
                </a:cubicBezTo>
                <a:cubicBezTo>
                  <a:pt x="88272" y="5910"/>
                  <a:pt x="88304" y="5910"/>
                  <a:pt x="88335" y="5910"/>
                </a:cubicBezTo>
                <a:cubicBezTo>
                  <a:pt x="88366" y="5970"/>
                  <a:pt x="88429" y="5970"/>
                  <a:pt x="88491" y="5970"/>
                </a:cubicBezTo>
                <a:cubicBezTo>
                  <a:pt x="88554" y="5910"/>
                  <a:pt x="88585" y="5850"/>
                  <a:pt x="88648" y="5850"/>
                </a:cubicBezTo>
                <a:cubicBezTo>
                  <a:pt x="88648" y="5850"/>
                  <a:pt x="88679" y="5850"/>
                  <a:pt x="88679" y="5850"/>
                </a:cubicBezTo>
                <a:cubicBezTo>
                  <a:pt x="88710" y="5850"/>
                  <a:pt x="88741" y="5791"/>
                  <a:pt x="88773" y="5791"/>
                </a:cubicBezTo>
                <a:cubicBezTo>
                  <a:pt x="88804" y="5791"/>
                  <a:pt x="88835" y="5791"/>
                  <a:pt x="88866" y="5791"/>
                </a:cubicBezTo>
                <a:cubicBezTo>
                  <a:pt x="88898" y="5731"/>
                  <a:pt x="88960" y="5671"/>
                  <a:pt x="89023" y="5671"/>
                </a:cubicBezTo>
                <a:cubicBezTo>
                  <a:pt x="89054" y="5671"/>
                  <a:pt x="89085" y="5671"/>
                  <a:pt x="89116" y="5671"/>
                </a:cubicBezTo>
                <a:cubicBezTo>
                  <a:pt x="89148" y="5671"/>
                  <a:pt x="89179" y="5611"/>
                  <a:pt x="89210" y="5611"/>
                </a:cubicBezTo>
                <a:cubicBezTo>
                  <a:pt x="89273" y="5611"/>
                  <a:pt x="89367" y="5611"/>
                  <a:pt x="89429" y="5611"/>
                </a:cubicBezTo>
                <a:cubicBezTo>
                  <a:pt x="89460" y="5611"/>
                  <a:pt x="89460" y="5611"/>
                  <a:pt x="89492" y="5611"/>
                </a:cubicBezTo>
                <a:cubicBezTo>
                  <a:pt x="89523" y="5611"/>
                  <a:pt x="89554" y="5611"/>
                  <a:pt x="89585" y="5611"/>
                </a:cubicBezTo>
                <a:cubicBezTo>
                  <a:pt x="89617" y="5552"/>
                  <a:pt x="89648" y="5552"/>
                  <a:pt x="89648" y="5492"/>
                </a:cubicBezTo>
                <a:cubicBezTo>
                  <a:pt x="89648" y="5432"/>
                  <a:pt x="89648" y="5373"/>
                  <a:pt x="89648" y="5313"/>
                </a:cubicBezTo>
                <a:cubicBezTo>
                  <a:pt x="89648" y="5313"/>
                  <a:pt x="89648" y="5253"/>
                  <a:pt x="89648" y="5253"/>
                </a:cubicBezTo>
                <a:cubicBezTo>
                  <a:pt x="89648" y="5253"/>
                  <a:pt x="89617" y="5194"/>
                  <a:pt x="89617" y="5194"/>
                </a:cubicBezTo>
                <a:cubicBezTo>
                  <a:pt x="89617" y="5134"/>
                  <a:pt x="89585" y="5134"/>
                  <a:pt x="89585" y="5074"/>
                </a:cubicBezTo>
                <a:cubicBezTo>
                  <a:pt x="89585" y="5014"/>
                  <a:pt x="89617" y="4955"/>
                  <a:pt x="89617" y="4955"/>
                </a:cubicBezTo>
                <a:cubicBezTo>
                  <a:pt x="89648" y="4895"/>
                  <a:pt x="89679" y="4895"/>
                  <a:pt x="89710" y="4895"/>
                </a:cubicBezTo>
                <a:cubicBezTo>
                  <a:pt x="89742" y="4895"/>
                  <a:pt x="89742" y="4895"/>
                  <a:pt x="89773" y="4835"/>
                </a:cubicBezTo>
                <a:cubicBezTo>
                  <a:pt x="89804" y="4835"/>
                  <a:pt x="89835" y="4835"/>
                  <a:pt x="89867" y="4835"/>
                </a:cubicBezTo>
                <a:cubicBezTo>
                  <a:pt x="89867" y="4835"/>
                  <a:pt x="89929" y="4895"/>
                  <a:pt x="89929" y="4835"/>
                </a:cubicBezTo>
                <a:cubicBezTo>
                  <a:pt x="89929" y="4776"/>
                  <a:pt x="89867" y="4776"/>
                  <a:pt x="89867" y="4776"/>
                </a:cubicBezTo>
                <a:cubicBezTo>
                  <a:pt x="89835" y="4716"/>
                  <a:pt x="89804" y="4716"/>
                  <a:pt x="89773" y="4656"/>
                </a:cubicBezTo>
                <a:cubicBezTo>
                  <a:pt x="89742" y="4597"/>
                  <a:pt x="89679" y="4597"/>
                  <a:pt x="89617" y="4537"/>
                </a:cubicBezTo>
                <a:cubicBezTo>
                  <a:pt x="89617" y="4477"/>
                  <a:pt x="89585" y="4417"/>
                  <a:pt x="89554" y="4417"/>
                </a:cubicBezTo>
                <a:cubicBezTo>
                  <a:pt x="89523" y="4358"/>
                  <a:pt x="89492" y="4358"/>
                  <a:pt x="89460" y="4298"/>
                </a:cubicBezTo>
                <a:cubicBezTo>
                  <a:pt x="89429" y="4298"/>
                  <a:pt x="89398" y="4238"/>
                  <a:pt x="89367" y="4179"/>
                </a:cubicBezTo>
                <a:cubicBezTo>
                  <a:pt x="89335" y="4179"/>
                  <a:pt x="89304" y="4119"/>
                  <a:pt x="89273" y="4059"/>
                </a:cubicBezTo>
                <a:cubicBezTo>
                  <a:pt x="89273" y="4059"/>
                  <a:pt x="89241" y="4000"/>
                  <a:pt x="89210" y="3940"/>
                </a:cubicBezTo>
                <a:cubicBezTo>
                  <a:pt x="89179" y="3940"/>
                  <a:pt x="89148" y="3940"/>
                  <a:pt x="89116" y="3940"/>
                </a:cubicBezTo>
                <a:cubicBezTo>
                  <a:pt x="89085" y="3880"/>
                  <a:pt x="89023" y="3880"/>
                  <a:pt x="88991" y="3880"/>
                </a:cubicBezTo>
                <a:cubicBezTo>
                  <a:pt x="88960" y="3880"/>
                  <a:pt x="88960" y="3940"/>
                  <a:pt x="88929" y="3940"/>
                </a:cubicBezTo>
                <a:cubicBezTo>
                  <a:pt x="88898" y="3940"/>
                  <a:pt x="88898" y="4000"/>
                  <a:pt x="88898" y="4059"/>
                </a:cubicBezTo>
                <a:cubicBezTo>
                  <a:pt x="88898" y="4059"/>
                  <a:pt x="88898" y="4059"/>
                  <a:pt x="88898" y="4119"/>
                </a:cubicBezTo>
                <a:cubicBezTo>
                  <a:pt x="88866" y="4119"/>
                  <a:pt x="88866" y="4119"/>
                  <a:pt x="88835" y="4119"/>
                </a:cubicBezTo>
                <a:cubicBezTo>
                  <a:pt x="88835" y="4119"/>
                  <a:pt x="88804" y="4179"/>
                  <a:pt x="88773" y="4179"/>
                </a:cubicBezTo>
                <a:cubicBezTo>
                  <a:pt x="88741" y="4179"/>
                  <a:pt x="88710" y="4179"/>
                  <a:pt x="88679" y="4238"/>
                </a:cubicBezTo>
                <a:cubicBezTo>
                  <a:pt x="88648" y="4238"/>
                  <a:pt x="88616" y="4238"/>
                  <a:pt x="88585" y="4238"/>
                </a:cubicBezTo>
                <a:cubicBezTo>
                  <a:pt x="88554" y="4238"/>
                  <a:pt x="88523" y="4298"/>
                  <a:pt x="88491" y="4298"/>
                </a:cubicBezTo>
                <a:cubicBezTo>
                  <a:pt x="88460" y="4298"/>
                  <a:pt x="88429" y="4298"/>
                  <a:pt x="88398" y="4298"/>
                </a:cubicBezTo>
                <a:cubicBezTo>
                  <a:pt x="88398" y="4298"/>
                  <a:pt x="88366" y="4298"/>
                  <a:pt x="88366" y="4298"/>
                </a:cubicBezTo>
                <a:cubicBezTo>
                  <a:pt x="88335" y="4298"/>
                  <a:pt x="88335" y="4298"/>
                  <a:pt x="88304" y="4298"/>
                </a:cubicBezTo>
                <a:cubicBezTo>
                  <a:pt x="88304" y="4358"/>
                  <a:pt x="88272" y="4358"/>
                  <a:pt x="88241" y="4358"/>
                </a:cubicBezTo>
                <a:cubicBezTo>
                  <a:pt x="88241" y="4358"/>
                  <a:pt x="88210" y="4358"/>
                  <a:pt x="88210" y="4358"/>
                </a:cubicBezTo>
                <a:cubicBezTo>
                  <a:pt x="88179" y="4358"/>
                  <a:pt x="88179" y="4417"/>
                  <a:pt x="88179" y="4417"/>
                </a:cubicBezTo>
                <a:cubicBezTo>
                  <a:pt x="88179" y="4477"/>
                  <a:pt x="88210" y="4417"/>
                  <a:pt x="88210" y="4477"/>
                </a:cubicBezTo>
                <a:cubicBezTo>
                  <a:pt x="88241" y="4477"/>
                  <a:pt x="88210" y="4477"/>
                  <a:pt x="88210" y="4477"/>
                </a:cubicBezTo>
                <a:cubicBezTo>
                  <a:pt x="88210" y="4477"/>
                  <a:pt x="88210" y="4477"/>
                  <a:pt x="88210" y="4477"/>
                </a:cubicBezTo>
                <a:cubicBezTo>
                  <a:pt x="88210" y="4537"/>
                  <a:pt x="88147" y="4537"/>
                  <a:pt x="88147" y="4537"/>
                </a:cubicBezTo>
                <a:cubicBezTo>
                  <a:pt x="88116" y="4537"/>
                  <a:pt x="88085" y="4537"/>
                  <a:pt x="88085" y="4537"/>
                </a:cubicBezTo>
                <a:cubicBezTo>
                  <a:pt x="88054" y="4537"/>
                  <a:pt x="88054" y="4597"/>
                  <a:pt x="88054" y="4656"/>
                </a:cubicBezTo>
                <a:cubicBezTo>
                  <a:pt x="88022" y="4656"/>
                  <a:pt x="88022" y="4716"/>
                  <a:pt x="88022" y="4716"/>
                </a:cubicBezTo>
                <a:cubicBezTo>
                  <a:pt x="87991" y="4716"/>
                  <a:pt x="87991" y="4716"/>
                  <a:pt x="87991" y="4716"/>
                </a:cubicBezTo>
                <a:cubicBezTo>
                  <a:pt x="87960" y="4716"/>
                  <a:pt x="87960" y="4776"/>
                  <a:pt x="87991" y="4776"/>
                </a:cubicBezTo>
                <a:cubicBezTo>
                  <a:pt x="87991" y="4776"/>
                  <a:pt x="87991" y="4776"/>
                  <a:pt x="88022" y="4776"/>
                </a:cubicBezTo>
                <a:cubicBezTo>
                  <a:pt x="88022" y="4835"/>
                  <a:pt x="88022" y="4835"/>
                  <a:pt x="88022" y="4835"/>
                </a:cubicBezTo>
                <a:cubicBezTo>
                  <a:pt x="88054" y="4895"/>
                  <a:pt x="88085" y="4835"/>
                  <a:pt x="88085" y="4895"/>
                </a:cubicBezTo>
                <a:cubicBezTo>
                  <a:pt x="88085" y="4955"/>
                  <a:pt x="88085" y="4955"/>
                  <a:pt x="88085" y="5014"/>
                </a:cubicBezTo>
                <a:cubicBezTo>
                  <a:pt x="88085" y="5014"/>
                  <a:pt x="88085" y="5014"/>
                  <a:pt x="88085" y="5074"/>
                </a:cubicBezTo>
                <a:cubicBezTo>
                  <a:pt x="88085" y="5134"/>
                  <a:pt x="88054" y="5134"/>
                  <a:pt x="88022" y="5134"/>
                </a:cubicBezTo>
                <a:cubicBezTo>
                  <a:pt x="88022" y="5134"/>
                  <a:pt x="87991" y="5134"/>
                  <a:pt x="87960" y="5134"/>
                </a:cubicBezTo>
                <a:cubicBezTo>
                  <a:pt x="87929" y="5134"/>
                  <a:pt x="87897" y="5194"/>
                  <a:pt x="87897" y="5194"/>
                </a:cubicBezTo>
                <a:cubicBezTo>
                  <a:pt x="87866" y="5194"/>
                  <a:pt x="87866" y="5194"/>
                  <a:pt x="87835" y="5194"/>
                </a:cubicBezTo>
                <a:cubicBezTo>
                  <a:pt x="87835" y="5194"/>
                  <a:pt x="87835" y="5194"/>
                  <a:pt x="87804" y="5194"/>
                </a:cubicBezTo>
                <a:cubicBezTo>
                  <a:pt x="87804" y="5253"/>
                  <a:pt x="87804" y="5194"/>
                  <a:pt x="87772" y="5194"/>
                </a:cubicBezTo>
                <a:cubicBezTo>
                  <a:pt x="87741" y="5194"/>
                  <a:pt x="87772" y="5253"/>
                  <a:pt x="87772" y="5253"/>
                </a:cubicBezTo>
                <a:cubicBezTo>
                  <a:pt x="87772" y="5253"/>
                  <a:pt x="87772" y="5253"/>
                  <a:pt x="87772" y="5253"/>
                </a:cubicBezTo>
                <a:cubicBezTo>
                  <a:pt x="87804" y="5313"/>
                  <a:pt x="87804" y="5313"/>
                  <a:pt x="87804" y="5313"/>
                </a:cubicBezTo>
                <a:cubicBezTo>
                  <a:pt x="87804" y="5313"/>
                  <a:pt x="87804" y="5313"/>
                  <a:pt x="87804" y="5313"/>
                </a:cubicBezTo>
                <a:cubicBezTo>
                  <a:pt x="87772" y="5313"/>
                  <a:pt x="87772" y="5313"/>
                  <a:pt x="87741" y="5313"/>
                </a:cubicBezTo>
                <a:cubicBezTo>
                  <a:pt x="87741" y="5313"/>
                  <a:pt x="87741" y="5373"/>
                  <a:pt x="87710" y="5373"/>
                </a:cubicBezTo>
                <a:cubicBezTo>
                  <a:pt x="87710" y="5373"/>
                  <a:pt x="87679" y="5373"/>
                  <a:pt x="87647" y="5373"/>
                </a:cubicBezTo>
                <a:cubicBezTo>
                  <a:pt x="87647" y="5432"/>
                  <a:pt x="87616" y="5432"/>
                  <a:pt x="87616" y="5432"/>
                </a:cubicBezTo>
                <a:cubicBezTo>
                  <a:pt x="87616" y="5432"/>
                  <a:pt x="87585" y="5432"/>
                  <a:pt x="87585" y="5492"/>
                </a:cubicBezTo>
                <a:close/>
                <a:moveTo>
                  <a:pt x="75863" y="5432"/>
                </a:moveTo>
                <a:cubicBezTo>
                  <a:pt x="75863" y="5432"/>
                  <a:pt x="75894" y="5432"/>
                  <a:pt x="75894" y="5432"/>
                </a:cubicBezTo>
                <a:cubicBezTo>
                  <a:pt x="75957" y="5432"/>
                  <a:pt x="75988" y="5373"/>
                  <a:pt x="76051" y="5432"/>
                </a:cubicBezTo>
                <a:cubicBezTo>
                  <a:pt x="76051" y="5432"/>
                  <a:pt x="76113" y="5492"/>
                  <a:pt x="76113" y="5432"/>
                </a:cubicBezTo>
                <a:cubicBezTo>
                  <a:pt x="76113" y="5373"/>
                  <a:pt x="76082" y="5373"/>
                  <a:pt x="76051" y="5313"/>
                </a:cubicBezTo>
                <a:cubicBezTo>
                  <a:pt x="76019" y="5313"/>
                  <a:pt x="76019" y="5313"/>
                  <a:pt x="75988" y="5253"/>
                </a:cubicBezTo>
                <a:cubicBezTo>
                  <a:pt x="75957" y="5253"/>
                  <a:pt x="75926" y="5253"/>
                  <a:pt x="75894" y="5253"/>
                </a:cubicBezTo>
                <a:cubicBezTo>
                  <a:pt x="75863" y="5253"/>
                  <a:pt x="75800" y="5253"/>
                  <a:pt x="75769" y="5194"/>
                </a:cubicBezTo>
                <a:cubicBezTo>
                  <a:pt x="75738" y="5194"/>
                  <a:pt x="75707" y="5194"/>
                  <a:pt x="75675" y="5194"/>
                </a:cubicBezTo>
                <a:cubicBezTo>
                  <a:pt x="75613" y="5194"/>
                  <a:pt x="75550" y="5194"/>
                  <a:pt x="75519" y="5194"/>
                </a:cubicBezTo>
                <a:cubicBezTo>
                  <a:pt x="75457" y="5194"/>
                  <a:pt x="75425" y="5134"/>
                  <a:pt x="75394" y="5194"/>
                </a:cubicBezTo>
                <a:cubicBezTo>
                  <a:pt x="75363" y="5194"/>
                  <a:pt x="75363" y="5194"/>
                  <a:pt x="75363" y="5194"/>
                </a:cubicBezTo>
                <a:cubicBezTo>
                  <a:pt x="75332" y="5194"/>
                  <a:pt x="75332" y="5194"/>
                  <a:pt x="75332" y="5194"/>
                </a:cubicBezTo>
                <a:cubicBezTo>
                  <a:pt x="75300" y="5194"/>
                  <a:pt x="75332" y="5253"/>
                  <a:pt x="75332" y="5253"/>
                </a:cubicBezTo>
                <a:cubicBezTo>
                  <a:pt x="75332" y="5253"/>
                  <a:pt x="75332" y="5253"/>
                  <a:pt x="75332" y="5313"/>
                </a:cubicBezTo>
                <a:cubicBezTo>
                  <a:pt x="75332" y="5313"/>
                  <a:pt x="75363" y="5313"/>
                  <a:pt x="75363" y="5373"/>
                </a:cubicBezTo>
                <a:cubicBezTo>
                  <a:pt x="75363" y="5373"/>
                  <a:pt x="75332" y="5373"/>
                  <a:pt x="75332" y="5373"/>
                </a:cubicBezTo>
                <a:cubicBezTo>
                  <a:pt x="75300" y="5373"/>
                  <a:pt x="75300" y="5373"/>
                  <a:pt x="75269" y="5373"/>
                </a:cubicBezTo>
                <a:cubicBezTo>
                  <a:pt x="75238" y="5373"/>
                  <a:pt x="75207" y="5373"/>
                  <a:pt x="75175" y="5373"/>
                </a:cubicBezTo>
                <a:cubicBezTo>
                  <a:pt x="75144" y="5373"/>
                  <a:pt x="75144" y="5432"/>
                  <a:pt x="75113" y="5432"/>
                </a:cubicBezTo>
                <a:cubicBezTo>
                  <a:pt x="75082" y="5432"/>
                  <a:pt x="75082" y="5432"/>
                  <a:pt x="75082" y="5432"/>
                </a:cubicBezTo>
                <a:cubicBezTo>
                  <a:pt x="75050" y="5432"/>
                  <a:pt x="75050" y="5432"/>
                  <a:pt x="75019" y="5432"/>
                </a:cubicBezTo>
                <a:cubicBezTo>
                  <a:pt x="74988" y="5492"/>
                  <a:pt x="74988" y="5552"/>
                  <a:pt x="74957" y="5611"/>
                </a:cubicBezTo>
                <a:cubicBezTo>
                  <a:pt x="74957" y="5611"/>
                  <a:pt x="74957" y="5671"/>
                  <a:pt x="74925" y="5671"/>
                </a:cubicBezTo>
                <a:cubicBezTo>
                  <a:pt x="74925" y="5731"/>
                  <a:pt x="74894" y="5791"/>
                  <a:pt x="74925" y="5791"/>
                </a:cubicBezTo>
                <a:cubicBezTo>
                  <a:pt x="74925" y="5791"/>
                  <a:pt x="74925" y="5791"/>
                  <a:pt x="74925" y="5791"/>
                </a:cubicBezTo>
                <a:cubicBezTo>
                  <a:pt x="74925" y="5791"/>
                  <a:pt x="74925" y="5791"/>
                  <a:pt x="74957" y="5791"/>
                </a:cubicBezTo>
                <a:cubicBezTo>
                  <a:pt x="74957" y="5791"/>
                  <a:pt x="74957" y="5850"/>
                  <a:pt x="74988" y="5850"/>
                </a:cubicBezTo>
                <a:cubicBezTo>
                  <a:pt x="74988" y="5850"/>
                  <a:pt x="75019" y="5791"/>
                  <a:pt x="75019" y="5791"/>
                </a:cubicBezTo>
                <a:cubicBezTo>
                  <a:pt x="75050" y="5791"/>
                  <a:pt x="75113" y="5791"/>
                  <a:pt x="75175" y="5850"/>
                </a:cubicBezTo>
                <a:cubicBezTo>
                  <a:pt x="75175" y="5850"/>
                  <a:pt x="75175" y="5850"/>
                  <a:pt x="75207" y="5850"/>
                </a:cubicBezTo>
                <a:cubicBezTo>
                  <a:pt x="75238" y="5850"/>
                  <a:pt x="75238" y="5850"/>
                  <a:pt x="75269" y="5850"/>
                </a:cubicBezTo>
                <a:cubicBezTo>
                  <a:pt x="75269" y="5850"/>
                  <a:pt x="75332" y="5850"/>
                  <a:pt x="75332" y="5850"/>
                </a:cubicBezTo>
                <a:cubicBezTo>
                  <a:pt x="75363" y="5791"/>
                  <a:pt x="75332" y="5791"/>
                  <a:pt x="75363" y="5791"/>
                </a:cubicBezTo>
                <a:cubicBezTo>
                  <a:pt x="75363" y="5791"/>
                  <a:pt x="75363" y="5791"/>
                  <a:pt x="75363" y="5791"/>
                </a:cubicBezTo>
                <a:cubicBezTo>
                  <a:pt x="75363" y="5731"/>
                  <a:pt x="75363" y="5731"/>
                  <a:pt x="75363" y="5671"/>
                </a:cubicBezTo>
                <a:cubicBezTo>
                  <a:pt x="75363" y="5671"/>
                  <a:pt x="75363" y="5552"/>
                  <a:pt x="75394" y="5552"/>
                </a:cubicBezTo>
                <a:cubicBezTo>
                  <a:pt x="75394" y="5611"/>
                  <a:pt x="75425" y="5611"/>
                  <a:pt x="75425" y="5671"/>
                </a:cubicBezTo>
                <a:cubicBezTo>
                  <a:pt x="75425" y="5671"/>
                  <a:pt x="75457" y="5671"/>
                  <a:pt x="75457" y="5671"/>
                </a:cubicBezTo>
                <a:cubicBezTo>
                  <a:pt x="75488" y="5731"/>
                  <a:pt x="75488" y="5731"/>
                  <a:pt x="75488" y="5731"/>
                </a:cubicBezTo>
                <a:cubicBezTo>
                  <a:pt x="75519" y="5731"/>
                  <a:pt x="75550" y="5731"/>
                  <a:pt x="75582" y="5791"/>
                </a:cubicBezTo>
                <a:cubicBezTo>
                  <a:pt x="75582" y="5791"/>
                  <a:pt x="75582" y="5850"/>
                  <a:pt x="75613" y="5850"/>
                </a:cubicBezTo>
                <a:cubicBezTo>
                  <a:pt x="75613" y="5850"/>
                  <a:pt x="75644" y="5850"/>
                  <a:pt x="75644" y="5791"/>
                </a:cubicBezTo>
                <a:cubicBezTo>
                  <a:pt x="75644" y="5791"/>
                  <a:pt x="75644" y="5791"/>
                  <a:pt x="75644" y="5791"/>
                </a:cubicBezTo>
                <a:cubicBezTo>
                  <a:pt x="75675" y="5791"/>
                  <a:pt x="75675" y="5791"/>
                  <a:pt x="75675" y="5791"/>
                </a:cubicBezTo>
                <a:cubicBezTo>
                  <a:pt x="75675" y="5731"/>
                  <a:pt x="75675" y="5731"/>
                  <a:pt x="75675" y="5731"/>
                </a:cubicBezTo>
                <a:cubicBezTo>
                  <a:pt x="75675" y="5671"/>
                  <a:pt x="75675" y="5671"/>
                  <a:pt x="75707" y="5671"/>
                </a:cubicBezTo>
                <a:cubicBezTo>
                  <a:pt x="75707" y="5671"/>
                  <a:pt x="75707" y="5671"/>
                  <a:pt x="75707" y="5671"/>
                </a:cubicBezTo>
                <a:cubicBezTo>
                  <a:pt x="75738" y="5671"/>
                  <a:pt x="75738" y="5671"/>
                  <a:pt x="75738" y="5671"/>
                </a:cubicBezTo>
                <a:cubicBezTo>
                  <a:pt x="75769" y="5611"/>
                  <a:pt x="75800" y="5671"/>
                  <a:pt x="75832" y="5671"/>
                </a:cubicBezTo>
                <a:cubicBezTo>
                  <a:pt x="75863" y="5671"/>
                  <a:pt x="75832" y="5611"/>
                  <a:pt x="75832" y="5552"/>
                </a:cubicBezTo>
                <a:cubicBezTo>
                  <a:pt x="75800" y="5552"/>
                  <a:pt x="75800" y="5552"/>
                  <a:pt x="75800" y="5552"/>
                </a:cubicBezTo>
                <a:cubicBezTo>
                  <a:pt x="75769" y="5492"/>
                  <a:pt x="75769" y="5492"/>
                  <a:pt x="75769" y="5492"/>
                </a:cubicBezTo>
                <a:cubicBezTo>
                  <a:pt x="75800" y="5492"/>
                  <a:pt x="75832" y="5492"/>
                  <a:pt x="75832" y="5432"/>
                </a:cubicBezTo>
                <a:cubicBezTo>
                  <a:pt x="75863" y="5432"/>
                  <a:pt x="75863" y="5432"/>
                  <a:pt x="75863" y="5432"/>
                </a:cubicBezTo>
                <a:close/>
                <a:moveTo>
                  <a:pt x="76144" y="4955"/>
                </a:moveTo>
                <a:cubicBezTo>
                  <a:pt x="76144" y="5014"/>
                  <a:pt x="76144" y="5074"/>
                  <a:pt x="76144" y="5134"/>
                </a:cubicBezTo>
                <a:cubicBezTo>
                  <a:pt x="76176" y="5194"/>
                  <a:pt x="76207" y="5194"/>
                  <a:pt x="76207" y="5194"/>
                </a:cubicBezTo>
                <a:cubicBezTo>
                  <a:pt x="76238" y="5194"/>
                  <a:pt x="76238" y="5253"/>
                  <a:pt x="76238" y="5253"/>
                </a:cubicBezTo>
                <a:cubicBezTo>
                  <a:pt x="76269" y="5313"/>
                  <a:pt x="76301" y="5253"/>
                  <a:pt x="76332" y="5253"/>
                </a:cubicBezTo>
                <a:cubicBezTo>
                  <a:pt x="76332" y="5253"/>
                  <a:pt x="76363" y="5313"/>
                  <a:pt x="76394" y="5253"/>
                </a:cubicBezTo>
                <a:cubicBezTo>
                  <a:pt x="76426" y="5253"/>
                  <a:pt x="76457" y="5194"/>
                  <a:pt x="76488" y="5194"/>
                </a:cubicBezTo>
                <a:cubicBezTo>
                  <a:pt x="76519" y="5194"/>
                  <a:pt x="76519" y="5253"/>
                  <a:pt x="76551" y="5253"/>
                </a:cubicBezTo>
                <a:cubicBezTo>
                  <a:pt x="76582" y="5253"/>
                  <a:pt x="76613" y="5253"/>
                  <a:pt x="76644" y="5253"/>
                </a:cubicBezTo>
                <a:cubicBezTo>
                  <a:pt x="76676" y="5313"/>
                  <a:pt x="76707" y="5313"/>
                  <a:pt x="76738" y="5313"/>
                </a:cubicBezTo>
                <a:cubicBezTo>
                  <a:pt x="76801" y="5373"/>
                  <a:pt x="76832" y="5313"/>
                  <a:pt x="76863" y="5194"/>
                </a:cubicBezTo>
                <a:cubicBezTo>
                  <a:pt x="76895" y="5194"/>
                  <a:pt x="76895" y="5194"/>
                  <a:pt x="76895" y="5134"/>
                </a:cubicBezTo>
                <a:cubicBezTo>
                  <a:pt x="76926" y="5134"/>
                  <a:pt x="76926" y="5134"/>
                  <a:pt x="76957" y="5134"/>
                </a:cubicBezTo>
                <a:cubicBezTo>
                  <a:pt x="76957" y="5134"/>
                  <a:pt x="76988" y="5134"/>
                  <a:pt x="76988" y="5134"/>
                </a:cubicBezTo>
                <a:cubicBezTo>
                  <a:pt x="76988" y="5074"/>
                  <a:pt x="76988" y="5074"/>
                  <a:pt x="77020" y="5014"/>
                </a:cubicBezTo>
                <a:cubicBezTo>
                  <a:pt x="77020" y="5014"/>
                  <a:pt x="77051" y="5014"/>
                  <a:pt x="77082" y="5014"/>
                </a:cubicBezTo>
                <a:cubicBezTo>
                  <a:pt x="77113" y="5014"/>
                  <a:pt x="77113" y="5014"/>
                  <a:pt x="77145" y="5014"/>
                </a:cubicBezTo>
                <a:cubicBezTo>
                  <a:pt x="77145" y="5014"/>
                  <a:pt x="77145" y="4955"/>
                  <a:pt x="77145" y="4955"/>
                </a:cubicBezTo>
                <a:cubicBezTo>
                  <a:pt x="77176" y="4895"/>
                  <a:pt x="77207" y="4895"/>
                  <a:pt x="77207" y="4835"/>
                </a:cubicBezTo>
                <a:cubicBezTo>
                  <a:pt x="77207" y="4776"/>
                  <a:pt x="77207" y="4716"/>
                  <a:pt x="77176" y="4656"/>
                </a:cubicBezTo>
                <a:cubicBezTo>
                  <a:pt x="77145" y="4597"/>
                  <a:pt x="77082" y="4537"/>
                  <a:pt x="77020" y="4537"/>
                </a:cubicBezTo>
                <a:cubicBezTo>
                  <a:pt x="76988" y="4537"/>
                  <a:pt x="76957" y="4537"/>
                  <a:pt x="76926" y="4597"/>
                </a:cubicBezTo>
                <a:cubicBezTo>
                  <a:pt x="76895" y="4597"/>
                  <a:pt x="76863" y="4597"/>
                  <a:pt x="76832" y="4597"/>
                </a:cubicBezTo>
                <a:cubicBezTo>
                  <a:pt x="76801" y="4656"/>
                  <a:pt x="76738" y="4597"/>
                  <a:pt x="76707" y="4656"/>
                </a:cubicBezTo>
                <a:cubicBezTo>
                  <a:pt x="76676" y="4656"/>
                  <a:pt x="76644" y="4716"/>
                  <a:pt x="76613" y="4656"/>
                </a:cubicBezTo>
                <a:cubicBezTo>
                  <a:pt x="76582" y="4656"/>
                  <a:pt x="76551" y="4656"/>
                  <a:pt x="76551" y="4656"/>
                </a:cubicBezTo>
                <a:cubicBezTo>
                  <a:pt x="76519" y="4656"/>
                  <a:pt x="76488" y="4656"/>
                  <a:pt x="76488" y="4656"/>
                </a:cubicBezTo>
                <a:cubicBezTo>
                  <a:pt x="76457" y="4656"/>
                  <a:pt x="76426" y="4716"/>
                  <a:pt x="76426" y="4656"/>
                </a:cubicBezTo>
                <a:cubicBezTo>
                  <a:pt x="76426" y="4656"/>
                  <a:pt x="76457" y="4656"/>
                  <a:pt x="76457" y="4656"/>
                </a:cubicBezTo>
                <a:cubicBezTo>
                  <a:pt x="76457" y="4597"/>
                  <a:pt x="76394" y="4597"/>
                  <a:pt x="76394" y="4597"/>
                </a:cubicBezTo>
                <a:cubicBezTo>
                  <a:pt x="76363" y="4597"/>
                  <a:pt x="76332" y="4656"/>
                  <a:pt x="76301" y="4656"/>
                </a:cubicBezTo>
                <a:cubicBezTo>
                  <a:pt x="76269" y="4716"/>
                  <a:pt x="76238" y="4716"/>
                  <a:pt x="76207" y="4776"/>
                </a:cubicBezTo>
                <a:cubicBezTo>
                  <a:pt x="76176" y="4776"/>
                  <a:pt x="76144" y="4895"/>
                  <a:pt x="76144" y="4955"/>
                </a:cubicBezTo>
                <a:close/>
                <a:moveTo>
                  <a:pt x="87772" y="6388"/>
                </a:moveTo>
                <a:cubicBezTo>
                  <a:pt x="87804" y="6507"/>
                  <a:pt x="87897" y="6507"/>
                  <a:pt x="87929" y="6507"/>
                </a:cubicBezTo>
                <a:cubicBezTo>
                  <a:pt x="87991" y="6447"/>
                  <a:pt x="88022" y="6507"/>
                  <a:pt x="88085" y="6447"/>
                </a:cubicBezTo>
                <a:cubicBezTo>
                  <a:pt x="88116" y="6447"/>
                  <a:pt x="88116" y="6447"/>
                  <a:pt x="88116" y="6447"/>
                </a:cubicBezTo>
                <a:cubicBezTo>
                  <a:pt x="88147" y="6447"/>
                  <a:pt x="88147" y="6388"/>
                  <a:pt x="88179" y="6388"/>
                </a:cubicBezTo>
                <a:cubicBezTo>
                  <a:pt x="88179" y="6388"/>
                  <a:pt x="88179" y="6388"/>
                  <a:pt x="88210" y="6388"/>
                </a:cubicBezTo>
                <a:cubicBezTo>
                  <a:pt x="88210" y="6388"/>
                  <a:pt x="88241" y="6328"/>
                  <a:pt x="88241" y="6328"/>
                </a:cubicBezTo>
                <a:cubicBezTo>
                  <a:pt x="88272" y="6328"/>
                  <a:pt x="88272" y="6268"/>
                  <a:pt x="88304" y="6268"/>
                </a:cubicBezTo>
                <a:cubicBezTo>
                  <a:pt x="88335" y="6268"/>
                  <a:pt x="88366" y="6268"/>
                  <a:pt x="88398" y="6208"/>
                </a:cubicBezTo>
                <a:cubicBezTo>
                  <a:pt x="88398" y="6208"/>
                  <a:pt x="88398" y="6208"/>
                  <a:pt x="88398" y="6149"/>
                </a:cubicBezTo>
                <a:cubicBezTo>
                  <a:pt x="88429" y="6149"/>
                  <a:pt x="88429" y="6149"/>
                  <a:pt x="88429" y="6149"/>
                </a:cubicBezTo>
                <a:cubicBezTo>
                  <a:pt x="88429" y="6149"/>
                  <a:pt x="88429" y="6089"/>
                  <a:pt x="88429" y="6089"/>
                </a:cubicBezTo>
                <a:cubicBezTo>
                  <a:pt x="88429" y="6089"/>
                  <a:pt x="88398" y="6089"/>
                  <a:pt x="88398" y="6089"/>
                </a:cubicBezTo>
                <a:cubicBezTo>
                  <a:pt x="88335" y="6029"/>
                  <a:pt x="88304" y="5970"/>
                  <a:pt x="88241" y="5970"/>
                </a:cubicBezTo>
                <a:cubicBezTo>
                  <a:pt x="88179" y="5970"/>
                  <a:pt x="88085" y="5970"/>
                  <a:pt x="88022" y="5910"/>
                </a:cubicBezTo>
                <a:cubicBezTo>
                  <a:pt x="87991" y="5910"/>
                  <a:pt x="87960" y="5910"/>
                  <a:pt x="87929" y="5910"/>
                </a:cubicBezTo>
                <a:cubicBezTo>
                  <a:pt x="87866" y="5910"/>
                  <a:pt x="87835" y="5910"/>
                  <a:pt x="87804" y="5910"/>
                </a:cubicBezTo>
                <a:cubicBezTo>
                  <a:pt x="87741" y="5910"/>
                  <a:pt x="87679" y="5910"/>
                  <a:pt x="87585" y="5910"/>
                </a:cubicBezTo>
                <a:cubicBezTo>
                  <a:pt x="87585" y="5910"/>
                  <a:pt x="87554" y="5910"/>
                  <a:pt x="87522" y="5910"/>
                </a:cubicBezTo>
                <a:cubicBezTo>
                  <a:pt x="87491" y="5910"/>
                  <a:pt x="87460" y="5850"/>
                  <a:pt x="87460" y="5850"/>
                </a:cubicBezTo>
                <a:cubicBezTo>
                  <a:pt x="87429" y="5850"/>
                  <a:pt x="87429" y="5850"/>
                  <a:pt x="87429" y="5850"/>
                </a:cubicBezTo>
                <a:cubicBezTo>
                  <a:pt x="87429" y="5910"/>
                  <a:pt x="87460" y="5910"/>
                  <a:pt x="87460" y="5910"/>
                </a:cubicBezTo>
                <a:cubicBezTo>
                  <a:pt x="87460" y="5970"/>
                  <a:pt x="87460" y="6029"/>
                  <a:pt x="87460" y="6089"/>
                </a:cubicBezTo>
                <a:cubicBezTo>
                  <a:pt x="87460" y="6149"/>
                  <a:pt x="87460" y="6208"/>
                  <a:pt x="87491" y="6208"/>
                </a:cubicBezTo>
                <a:cubicBezTo>
                  <a:pt x="87522" y="6208"/>
                  <a:pt x="87554" y="6208"/>
                  <a:pt x="87585" y="6268"/>
                </a:cubicBezTo>
                <a:cubicBezTo>
                  <a:pt x="87616" y="6268"/>
                  <a:pt x="87679" y="6268"/>
                  <a:pt x="87741" y="6268"/>
                </a:cubicBezTo>
                <a:cubicBezTo>
                  <a:pt x="87741" y="6268"/>
                  <a:pt x="87741" y="6268"/>
                  <a:pt x="87772" y="6268"/>
                </a:cubicBezTo>
                <a:cubicBezTo>
                  <a:pt x="87772" y="6268"/>
                  <a:pt x="87804" y="6268"/>
                  <a:pt x="87804" y="6268"/>
                </a:cubicBezTo>
                <a:cubicBezTo>
                  <a:pt x="87804" y="6328"/>
                  <a:pt x="87772" y="6388"/>
                  <a:pt x="87772" y="6388"/>
                </a:cubicBezTo>
                <a:close/>
                <a:moveTo>
                  <a:pt x="77238" y="3283"/>
                </a:moveTo>
                <a:cubicBezTo>
                  <a:pt x="77238" y="3343"/>
                  <a:pt x="77270" y="3343"/>
                  <a:pt x="77270" y="3343"/>
                </a:cubicBezTo>
                <a:cubicBezTo>
                  <a:pt x="77301" y="3343"/>
                  <a:pt x="77332" y="3343"/>
                  <a:pt x="77363" y="3402"/>
                </a:cubicBezTo>
                <a:cubicBezTo>
                  <a:pt x="77395" y="3402"/>
                  <a:pt x="77395" y="3402"/>
                  <a:pt x="77426" y="3402"/>
                </a:cubicBezTo>
                <a:cubicBezTo>
                  <a:pt x="77457" y="3462"/>
                  <a:pt x="77488" y="3462"/>
                  <a:pt x="77520" y="3462"/>
                </a:cubicBezTo>
                <a:cubicBezTo>
                  <a:pt x="77551" y="3462"/>
                  <a:pt x="77582" y="3462"/>
                  <a:pt x="77613" y="3462"/>
                </a:cubicBezTo>
                <a:cubicBezTo>
                  <a:pt x="77645" y="3462"/>
                  <a:pt x="77676" y="3462"/>
                  <a:pt x="77707" y="3462"/>
                </a:cubicBezTo>
                <a:cubicBezTo>
                  <a:pt x="77707" y="3402"/>
                  <a:pt x="77707" y="3402"/>
                  <a:pt x="77707" y="3402"/>
                </a:cubicBezTo>
                <a:cubicBezTo>
                  <a:pt x="77738" y="3402"/>
                  <a:pt x="77738" y="3343"/>
                  <a:pt x="77738" y="3343"/>
                </a:cubicBezTo>
                <a:cubicBezTo>
                  <a:pt x="77770" y="3283"/>
                  <a:pt x="77707" y="3283"/>
                  <a:pt x="77707" y="3283"/>
                </a:cubicBezTo>
                <a:cubicBezTo>
                  <a:pt x="77676" y="3343"/>
                  <a:pt x="77645" y="3283"/>
                  <a:pt x="77613" y="3283"/>
                </a:cubicBezTo>
                <a:cubicBezTo>
                  <a:pt x="77582" y="3283"/>
                  <a:pt x="77551" y="3283"/>
                  <a:pt x="77520" y="3283"/>
                </a:cubicBezTo>
                <a:cubicBezTo>
                  <a:pt x="77488" y="3283"/>
                  <a:pt x="77457" y="3283"/>
                  <a:pt x="77426" y="3283"/>
                </a:cubicBezTo>
                <a:cubicBezTo>
                  <a:pt x="77395" y="3283"/>
                  <a:pt x="77363" y="3283"/>
                  <a:pt x="77332" y="3283"/>
                </a:cubicBezTo>
                <a:cubicBezTo>
                  <a:pt x="77301" y="3283"/>
                  <a:pt x="77270" y="3283"/>
                  <a:pt x="77270" y="3283"/>
                </a:cubicBezTo>
                <a:cubicBezTo>
                  <a:pt x="77238" y="3283"/>
                  <a:pt x="77207" y="3283"/>
                  <a:pt x="77207" y="3223"/>
                </a:cubicBezTo>
                <a:cubicBezTo>
                  <a:pt x="77176" y="3223"/>
                  <a:pt x="77176" y="3283"/>
                  <a:pt x="77176" y="3283"/>
                </a:cubicBezTo>
                <a:cubicBezTo>
                  <a:pt x="77207" y="3283"/>
                  <a:pt x="77207" y="3283"/>
                  <a:pt x="77238" y="3283"/>
                </a:cubicBezTo>
                <a:close/>
                <a:moveTo>
                  <a:pt x="76551" y="4477"/>
                </a:moveTo>
                <a:cubicBezTo>
                  <a:pt x="76582" y="4477"/>
                  <a:pt x="76644" y="4477"/>
                  <a:pt x="76676" y="4477"/>
                </a:cubicBezTo>
                <a:cubicBezTo>
                  <a:pt x="76707" y="4477"/>
                  <a:pt x="76738" y="4537"/>
                  <a:pt x="76769" y="4477"/>
                </a:cubicBezTo>
                <a:cubicBezTo>
                  <a:pt x="76801" y="4477"/>
                  <a:pt x="76832" y="4477"/>
                  <a:pt x="76863" y="4417"/>
                </a:cubicBezTo>
                <a:cubicBezTo>
                  <a:pt x="76895" y="4358"/>
                  <a:pt x="76926" y="4358"/>
                  <a:pt x="76957" y="4298"/>
                </a:cubicBezTo>
                <a:cubicBezTo>
                  <a:pt x="76988" y="4298"/>
                  <a:pt x="76988" y="4238"/>
                  <a:pt x="76988" y="4238"/>
                </a:cubicBezTo>
                <a:cubicBezTo>
                  <a:pt x="77020" y="4179"/>
                  <a:pt x="76988" y="4179"/>
                  <a:pt x="76988" y="4179"/>
                </a:cubicBezTo>
                <a:cubicBezTo>
                  <a:pt x="76957" y="4179"/>
                  <a:pt x="76957" y="4238"/>
                  <a:pt x="76926" y="4238"/>
                </a:cubicBezTo>
                <a:cubicBezTo>
                  <a:pt x="76926" y="4238"/>
                  <a:pt x="76895" y="4238"/>
                  <a:pt x="76895" y="4238"/>
                </a:cubicBezTo>
                <a:cubicBezTo>
                  <a:pt x="76863" y="4238"/>
                  <a:pt x="76832" y="4238"/>
                  <a:pt x="76832" y="4238"/>
                </a:cubicBezTo>
                <a:cubicBezTo>
                  <a:pt x="76801" y="4238"/>
                  <a:pt x="76801" y="4298"/>
                  <a:pt x="76769" y="4298"/>
                </a:cubicBezTo>
                <a:cubicBezTo>
                  <a:pt x="76738" y="4298"/>
                  <a:pt x="76738" y="4298"/>
                  <a:pt x="76707" y="4298"/>
                </a:cubicBezTo>
                <a:cubicBezTo>
                  <a:pt x="76707" y="4298"/>
                  <a:pt x="76676" y="4298"/>
                  <a:pt x="76644" y="4298"/>
                </a:cubicBezTo>
                <a:cubicBezTo>
                  <a:pt x="76613" y="4298"/>
                  <a:pt x="76613" y="4298"/>
                  <a:pt x="76582" y="4358"/>
                </a:cubicBezTo>
                <a:cubicBezTo>
                  <a:pt x="76551" y="4358"/>
                  <a:pt x="76519" y="4358"/>
                  <a:pt x="76488" y="4358"/>
                </a:cubicBezTo>
                <a:cubicBezTo>
                  <a:pt x="76488" y="4358"/>
                  <a:pt x="76457" y="4358"/>
                  <a:pt x="76457" y="4358"/>
                </a:cubicBezTo>
                <a:cubicBezTo>
                  <a:pt x="76426" y="4358"/>
                  <a:pt x="76519" y="4477"/>
                  <a:pt x="76551" y="4477"/>
                </a:cubicBezTo>
                <a:close/>
                <a:moveTo>
                  <a:pt x="77082" y="3462"/>
                </a:moveTo>
                <a:cubicBezTo>
                  <a:pt x="77082" y="3462"/>
                  <a:pt x="77113" y="3462"/>
                  <a:pt x="77113" y="3462"/>
                </a:cubicBezTo>
                <a:cubicBezTo>
                  <a:pt x="77145" y="3462"/>
                  <a:pt x="77176" y="3522"/>
                  <a:pt x="77176" y="3462"/>
                </a:cubicBezTo>
                <a:cubicBezTo>
                  <a:pt x="77176" y="3462"/>
                  <a:pt x="77113" y="3462"/>
                  <a:pt x="77113" y="3462"/>
                </a:cubicBezTo>
                <a:cubicBezTo>
                  <a:pt x="77082" y="3402"/>
                  <a:pt x="77082" y="3402"/>
                  <a:pt x="77051" y="3402"/>
                </a:cubicBezTo>
                <a:cubicBezTo>
                  <a:pt x="77051" y="3402"/>
                  <a:pt x="76988" y="3402"/>
                  <a:pt x="77020" y="3402"/>
                </a:cubicBezTo>
                <a:cubicBezTo>
                  <a:pt x="77020" y="3462"/>
                  <a:pt x="77020" y="3402"/>
                  <a:pt x="77051" y="3462"/>
                </a:cubicBezTo>
                <a:cubicBezTo>
                  <a:pt x="77051" y="3462"/>
                  <a:pt x="77051" y="3462"/>
                  <a:pt x="77082" y="3462"/>
                </a:cubicBezTo>
                <a:close/>
                <a:moveTo>
                  <a:pt x="103902" y="13074"/>
                </a:moveTo>
                <a:cubicBezTo>
                  <a:pt x="103933" y="13074"/>
                  <a:pt x="103933" y="13134"/>
                  <a:pt x="103964" y="13134"/>
                </a:cubicBezTo>
                <a:cubicBezTo>
                  <a:pt x="103995" y="13134"/>
                  <a:pt x="103995" y="13194"/>
                  <a:pt x="104027" y="13194"/>
                </a:cubicBezTo>
                <a:cubicBezTo>
                  <a:pt x="104058" y="13253"/>
                  <a:pt x="104089" y="13253"/>
                  <a:pt x="104089" y="13253"/>
                </a:cubicBezTo>
                <a:cubicBezTo>
                  <a:pt x="104120" y="13313"/>
                  <a:pt x="104120" y="13373"/>
                  <a:pt x="104120" y="13373"/>
                </a:cubicBezTo>
                <a:cubicBezTo>
                  <a:pt x="104183" y="13492"/>
                  <a:pt x="104245" y="13432"/>
                  <a:pt x="104277" y="13492"/>
                </a:cubicBezTo>
                <a:cubicBezTo>
                  <a:pt x="104308" y="13492"/>
                  <a:pt x="104339" y="13552"/>
                  <a:pt x="104370" y="13552"/>
                </a:cubicBezTo>
                <a:cubicBezTo>
                  <a:pt x="104370" y="13611"/>
                  <a:pt x="104402" y="13611"/>
                  <a:pt x="104433" y="13611"/>
                </a:cubicBezTo>
                <a:cubicBezTo>
                  <a:pt x="104464" y="13611"/>
                  <a:pt x="104495" y="13671"/>
                  <a:pt x="104527" y="13671"/>
                </a:cubicBezTo>
                <a:cubicBezTo>
                  <a:pt x="104527" y="13671"/>
                  <a:pt x="104558" y="13671"/>
                  <a:pt x="104558" y="13671"/>
                </a:cubicBezTo>
                <a:cubicBezTo>
                  <a:pt x="104589" y="13671"/>
                  <a:pt x="104589" y="13671"/>
                  <a:pt x="104589" y="13731"/>
                </a:cubicBezTo>
                <a:cubicBezTo>
                  <a:pt x="104620" y="13731"/>
                  <a:pt x="104620" y="13731"/>
                  <a:pt x="104652" y="13731"/>
                </a:cubicBezTo>
                <a:cubicBezTo>
                  <a:pt x="104652" y="13671"/>
                  <a:pt x="104652" y="13671"/>
                  <a:pt x="104652" y="13671"/>
                </a:cubicBezTo>
                <a:cubicBezTo>
                  <a:pt x="104683" y="13611"/>
                  <a:pt x="104714" y="13611"/>
                  <a:pt x="104714" y="13552"/>
                </a:cubicBezTo>
                <a:cubicBezTo>
                  <a:pt x="104746" y="13552"/>
                  <a:pt x="104746" y="13492"/>
                  <a:pt x="104746" y="13432"/>
                </a:cubicBezTo>
                <a:cubicBezTo>
                  <a:pt x="104746" y="13432"/>
                  <a:pt x="104777" y="13432"/>
                  <a:pt x="104777" y="13432"/>
                </a:cubicBezTo>
                <a:cubicBezTo>
                  <a:pt x="104777" y="13373"/>
                  <a:pt x="104746" y="13373"/>
                  <a:pt x="104746" y="13373"/>
                </a:cubicBezTo>
                <a:cubicBezTo>
                  <a:pt x="104714" y="13373"/>
                  <a:pt x="104746" y="13313"/>
                  <a:pt x="104777" y="13253"/>
                </a:cubicBezTo>
                <a:cubicBezTo>
                  <a:pt x="104777" y="13253"/>
                  <a:pt x="104808" y="13253"/>
                  <a:pt x="104839" y="13253"/>
                </a:cubicBezTo>
                <a:cubicBezTo>
                  <a:pt x="104839" y="13253"/>
                  <a:pt x="104871" y="13313"/>
                  <a:pt x="104871" y="13313"/>
                </a:cubicBezTo>
                <a:cubicBezTo>
                  <a:pt x="104871" y="13313"/>
                  <a:pt x="104902" y="13313"/>
                  <a:pt x="104902" y="13373"/>
                </a:cubicBezTo>
                <a:cubicBezTo>
                  <a:pt x="104933" y="13373"/>
                  <a:pt x="104902" y="13432"/>
                  <a:pt x="104933" y="13432"/>
                </a:cubicBezTo>
                <a:cubicBezTo>
                  <a:pt x="104964" y="13492"/>
                  <a:pt x="104996" y="13432"/>
                  <a:pt x="104996" y="13432"/>
                </a:cubicBezTo>
                <a:cubicBezTo>
                  <a:pt x="105027" y="13432"/>
                  <a:pt x="105058" y="13432"/>
                  <a:pt x="105089" y="13373"/>
                </a:cubicBezTo>
                <a:cubicBezTo>
                  <a:pt x="105121" y="13373"/>
                  <a:pt x="105152" y="13373"/>
                  <a:pt x="105152" y="13373"/>
                </a:cubicBezTo>
                <a:cubicBezTo>
                  <a:pt x="105214" y="13373"/>
                  <a:pt x="105246" y="13373"/>
                  <a:pt x="105277" y="13373"/>
                </a:cubicBezTo>
                <a:cubicBezTo>
                  <a:pt x="105308" y="13313"/>
                  <a:pt x="105339" y="13373"/>
                  <a:pt x="105371" y="13313"/>
                </a:cubicBezTo>
                <a:cubicBezTo>
                  <a:pt x="105402" y="13313"/>
                  <a:pt x="105402" y="13313"/>
                  <a:pt x="105433" y="13313"/>
                </a:cubicBezTo>
                <a:cubicBezTo>
                  <a:pt x="105433" y="13253"/>
                  <a:pt x="105464" y="13313"/>
                  <a:pt x="105464" y="13313"/>
                </a:cubicBezTo>
                <a:cubicBezTo>
                  <a:pt x="105496" y="13313"/>
                  <a:pt x="105496" y="13253"/>
                  <a:pt x="105527" y="13253"/>
                </a:cubicBezTo>
                <a:cubicBezTo>
                  <a:pt x="105558" y="13194"/>
                  <a:pt x="105621" y="13194"/>
                  <a:pt x="105652" y="13194"/>
                </a:cubicBezTo>
                <a:cubicBezTo>
                  <a:pt x="105683" y="13253"/>
                  <a:pt x="105683" y="13253"/>
                  <a:pt x="105683" y="13253"/>
                </a:cubicBezTo>
                <a:cubicBezTo>
                  <a:pt x="105715" y="13253"/>
                  <a:pt x="105715" y="13253"/>
                  <a:pt x="105746" y="13253"/>
                </a:cubicBezTo>
                <a:cubicBezTo>
                  <a:pt x="105746" y="13253"/>
                  <a:pt x="105746" y="13253"/>
                  <a:pt x="105746" y="13313"/>
                </a:cubicBezTo>
                <a:cubicBezTo>
                  <a:pt x="105746" y="13313"/>
                  <a:pt x="105746" y="13313"/>
                  <a:pt x="105715" y="13313"/>
                </a:cubicBezTo>
                <a:cubicBezTo>
                  <a:pt x="105715" y="13313"/>
                  <a:pt x="105715" y="13313"/>
                  <a:pt x="105715" y="13253"/>
                </a:cubicBezTo>
                <a:cubicBezTo>
                  <a:pt x="105683" y="13253"/>
                  <a:pt x="105683" y="13253"/>
                  <a:pt x="105652" y="13253"/>
                </a:cubicBezTo>
                <a:cubicBezTo>
                  <a:pt x="105652" y="13253"/>
                  <a:pt x="105652" y="13253"/>
                  <a:pt x="105621" y="13253"/>
                </a:cubicBezTo>
                <a:cubicBezTo>
                  <a:pt x="105589" y="13253"/>
                  <a:pt x="105652" y="13373"/>
                  <a:pt x="105652" y="13373"/>
                </a:cubicBezTo>
                <a:cubicBezTo>
                  <a:pt x="105652" y="13373"/>
                  <a:pt x="105683" y="13432"/>
                  <a:pt x="105715" y="13432"/>
                </a:cubicBezTo>
                <a:cubicBezTo>
                  <a:pt x="105715" y="13432"/>
                  <a:pt x="105746" y="13432"/>
                  <a:pt x="105777" y="13432"/>
                </a:cubicBezTo>
                <a:cubicBezTo>
                  <a:pt x="105808" y="13432"/>
                  <a:pt x="105808" y="13492"/>
                  <a:pt x="105840" y="13492"/>
                </a:cubicBezTo>
                <a:cubicBezTo>
                  <a:pt x="105871" y="13432"/>
                  <a:pt x="105871" y="13432"/>
                  <a:pt x="105902" y="13373"/>
                </a:cubicBezTo>
                <a:cubicBezTo>
                  <a:pt x="105933" y="13373"/>
                  <a:pt x="105965" y="13373"/>
                  <a:pt x="105996" y="13373"/>
                </a:cubicBezTo>
                <a:cubicBezTo>
                  <a:pt x="106027" y="13373"/>
                  <a:pt x="106058" y="13373"/>
                  <a:pt x="106090" y="13373"/>
                </a:cubicBezTo>
                <a:cubicBezTo>
                  <a:pt x="106121" y="13313"/>
                  <a:pt x="106152" y="13373"/>
                  <a:pt x="106183" y="13313"/>
                </a:cubicBezTo>
                <a:cubicBezTo>
                  <a:pt x="106215" y="13313"/>
                  <a:pt x="106183" y="13313"/>
                  <a:pt x="106183" y="13253"/>
                </a:cubicBezTo>
                <a:cubicBezTo>
                  <a:pt x="106152" y="13253"/>
                  <a:pt x="106121" y="13253"/>
                  <a:pt x="106121" y="13253"/>
                </a:cubicBezTo>
                <a:cubicBezTo>
                  <a:pt x="106090" y="13194"/>
                  <a:pt x="106058" y="13194"/>
                  <a:pt x="106027" y="13194"/>
                </a:cubicBezTo>
                <a:cubicBezTo>
                  <a:pt x="105996" y="13134"/>
                  <a:pt x="105965" y="13194"/>
                  <a:pt x="105965" y="13134"/>
                </a:cubicBezTo>
                <a:cubicBezTo>
                  <a:pt x="105933" y="13134"/>
                  <a:pt x="105933" y="13134"/>
                  <a:pt x="105902" y="13134"/>
                </a:cubicBezTo>
                <a:cubicBezTo>
                  <a:pt x="105902" y="13134"/>
                  <a:pt x="105902" y="13134"/>
                  <a:pt x="105871" y="13134"/>
                </a:cubicBezTo>
                <a:cubicBezTo>
                  <a:pt x="105808" y="13074"/>
                  <a:pt x="105808" y="12955"/>
                  <a:pt x="105777" y="12835"/>
                </a:cubicBezTo>
                <a:cubicBezTo>
                  <a:pt x="105777" y="12835"/>
                  <a:pt x="105746" y="12835"/>
                  <a:pt x="105746" y="12776"/>
                </a:cubicBezTo>
                <a:cubicBezTo>
                  <a:pt x="105746" y="12776"/>
                  <a:pt x="105715" y="12776"/>
                  <a:pt x="105715" y="12776"/>
                </a:cubicBezTo>
                <a:cubicBezTo>
                  <a:pt x="105683" y="12716"/>
                  <a:pt x="105683" y="12716"/>
                  <a:pt x="105683" y="12656"/>
                </a:cubicBezTo>
                <a:cubicBezTo>
                  <a:pt x="105683" y="12597"/>
                  <a:pt x="105683" y="12597"/>
                  <a:pt x="105652" y="12537"/>
                </a:cubicBezTo>
                <a:cubicBezTo>
                  <a:pt x="105652" y="12537"/>
                  <a:pt x="105652" y="12417"/>
                  <a:pt x="105652" y="12417"/>
                </a:cubicBezTo>
                <a:cubicBezTo>
                  <a:pt x="105683" y="12358"/>
                  <a:pt x="105683" y="12298"/>
                  <a:pt x="105715" y="12298"/>
                </a:cubicBezTo>
                <a:cubicBezTo>
                  <a:pt x="105746" y="12298"/>
                  <a:pt x="105746" y="12298"/>
                  <a:pt x="105777" y="12298"/>
                </a:cubicBezTo>
                <a:cubicBezTo>
                  <a:pt x="105777" y="12298"/>
                  <a:pt x="105777" y="12298"/>
                  <a:pt x="105777" y="12238"/>
                </a:cubicBezTo>
                <a:cubicBezTo>
                  <a:pt x="105808" y="12238"/>
                  <a:pt x="105808" y="12238"/>
                  <a:pt x="105808" y="12238"/>
                </a:cubicBezTo>
                <a:cubicBezTo>
                  <a:pt x="105840" y="12238"/>
                  <a:pt x="105840" y="12238"/>
                  <a:pt x="105871" y="12238"/>
                </a:cubicBezTo>
                <a:cubicBezTo>
                  <a:pt x="105902" y="12238"/>
                  <a:pt x="105902" y="12238"/>
                  <a:pt x="105933" y="12238"/>
                </a:cubicBezTo>
                <a:cubicBezTo>
                  <a:pt x="105965" y="12298"/>
                  <a:pt x="105996" y="12298"/>
                  <a:pt x="105996" y="12358"/>
                </a:cubicBezTo>
                <a:cubicBezTo>
                  <a:pt x="105996" y="12417"/>
                  <a:pt x="105933" y="12417"/>
                  <a:pt x="105933" y="12417"/>
                </a:cubicBezTo>
                <a:cubicBezTo>
                  <a:pt x="105902" y="12477"/>
                  <a:pt x="105871" y="12477"/>
                  <a:pt x="105840" y="12537"/>
                </a:cubicBezTo>
                <a:cubicBezTo>
                  <a:pt x="105840" y="12537"/>
                  <a:pt x="105808" y="12597"/>
                  <a:pt x="105808" y="12597"/>
                </a:cubicBezTo>
                <a:cubicBezTo>
                  <a:pt x="105777" y="12656"/>
                  <a:pt x="105808" y="12716"/>
                  <a:pt x="105808" y="12776"/>
                </a:cubicBezTo>
                <a:cubicBezTo>
                  <a:pt x="105840" y="12776"/>
                  <a:pt x="105871" y="12835"/>
                  <a:pt x="105871" y="12835"/>
                </a:cubicBezTo>
                <a:cubicBezTo>
                  <a:pt x="105871" y="12955"/>
                  <a:pt x="105902" y="12895"/>
                  <a:pt x="105933" y="12955"/>
                </a:cubicBezTo>
                <a:cubicBezTo>
                  <a:pt x="105933" y="12955"/>
                  <a:pt x="105933" y="13014"/>
                  <a:pt x="105965" y="13014"/>
                </a:cubicBezTo>
                <a:cubicBezTo>
                  <a:pt x="105965" y="13014"/>
                  <a:pt x="105965" y="13014"/>
                  <a:pt x="105996" y="13074"/>
                </a:cubicBezTo>
                <a:cubicBezTo>
                  <a:pt x="105996" y="13074"/>
                  <a:pt x="106027" y="13074"/>
                  <a:pt x="106058" y="13074"/>
                </a:cubicBezTo>
                <a:cubicBezTo>
                  <a:pt x="106090" y="13134"/>
                  <a:pt x="106121" y="13134"/>
                  <a:pt x="106152" y="13134"/>
                </a:cubicBezTo>
                <a:cubicBezTo>
                  <a:pt x="106183" y="13134"/>
                  <a:pt x="106183" y="13074"/>
                  <a:pt x="106215" y="13134"/>
                </a:cubicBezTo>
                <a:cubicBezTo>
                  <a:pt x="106246" y="13134"/>
                  <a:pt x="106277" y="13194"/>
                  <a:pt x="106308" y="13194"/>
                </a:cubicBezTo>
                <a:cubicBezTo>
                  <a:pt x="106371" y="13194"/>
                  <a:pt x="106433" y="13134"/>
                  <a:pt x="106496" y="13134"/>
                </a:cubicBezTo>
                <a:cubicBezTo>
                  <a:pt x="106527" y="13074"/>
                  <a:pt x="106558" y="13074"/>
                  <a:pt x="106558" y="13014"/>
                </a:cubicBezTo>
                <a:cubicBezTo>
                  <a:pt x="106558" y="12955"/>
                  <a:pt x="106558" y="12955"/>
                  <a:pt x="106590" y="12895"/>
                </a:cubicBezTo>
                <a:cubicBezTo>
                  <a:pt x="106590" y="12895"/>
                  <a:pt x="106621" y="12895"/>
                  <a:pt x="106621" y="12895"/>
                </a:cubicBezTo>
                <a:cubicBezTo>
                  <a:pt x="106652" y="12895"/>
                  <a:pt x="106652" y="12835"/>
                  <a:pt x="106652" y="12776"/>
                </a:cubicBezTo>
                <a:cubicBezTo>
                  <a:pt x="106621" y="12716"/>
                  <a:pt x="106621" y="12716"/>
                  <a:pt x="106621" y="12656"/>
                </a:cubicBezTo>
                <a:cubicBezTo>
                  <a:pt x="106621" y="12597"/>
                  <a:pt x="106652" y="12597"/>
                  <a:pt x="106684" y="12597"/>
                </a:cubicBezTo>
                <a:cubicBezTo>
                  <a:pt x="106715" y="12537"/>
                  <a:pt x="106746" y="12537"/>
                  <a:pt x="106746" y="12537"/>
                </a:cubicBezTo>
                <a:cubicBezTo>
                  <a:pt x="106777" y="12537"/>
                  <a:pt x="106777" y="12537"/>
                  <a:pt x="106809" y="12537"/>
                </a:cubicBezTo>
                <a:cubicBezTo>
                  <a:pt x="106809" y="12537"/>
                  <a:pt x="106840" y="12537"/>
                  <a:pt x="106809" y="12477"/>
                </a:cubicBezTo>
                <a:cubicBezTo>
                  <a:pt x="106809" y="12477"/>
                  <a:pt x="106777" y="12477"/>
                  <a:pt x="106777" y="12477"/>
                </a:cubicBezTo>
                <a:cubicBezTo>
                  <a:pt x="106777" y="12417"/>
                  <a:pt x="106746" y="12417"/>
                  <a:pt x="106746" y="12417"/>
                </a:cubicBezTo>
                <a:cubicBezTo>
                  <a:pt x="106746" y="12358"/>
                  <a:pt x="106715" y="12358"/>
                  <a:pt x="106684" y="12358"/>
                </a:cubicBezTo>
                <a:cubicBezTo>
                  <a:pt x="106652" y="12358"/>
                  <a:pt x="106621" y="12298"/>
                  <a:pt x="106590" y="12298"/>
                </a:cubicBezTo>
                <a:cubicBezTo>
                  <a:pt x="106558" y="12238"/>
                  <a:pt x="106527" y="12238"/>
                  <a:pt x="106465" y="12238"/>
                </a:cubicBezTo>
                <a:cubicBezTo>
                  <a:pt x="106433" y="12179"/>
                  <a:pt x="106402" y="12179"/>
                  <a:pt x="106371" y="12119"/>
                </a:cubicBezTo>
                <a:cubicBezTo>
                  <a:pt x="106340" y="12119"/>
                  <a:pt x="106308" y="12059"/>
                  <a:pt x="106277" y="12059"/>
                </a:cubicBezTo>
                <a:cubicBezTo>
                  <a:pt x="106246" y="12059"/>
                  <a:pt x="106215" y="12000"/>
                  <a:pt x="106183" y="12000"/>
                </a:cubicBezTo>
                <a:cubicBezTo>
                  <a:pt x="106152" y="12000"/>
                  <a:pt x="106121" y="12000"/>
                  <a:pt x="106090" y="12000"/>
                </a:cubicBezTo>
                <a:cubicBezTo>
                  <a:pt x="106090" y="11940"/>
                  <a:pt x="106058" y="11940"/>
                  <a:pt x="106027" y="11940"/>
                </a:cubicBezTo>
                <a:cubicBezTo>
                  <a:pt x="105996" y="11880"/>
                  <a:pt x="105965" y="11880"/>
                  <a:pt x="105933" y="11880"/>
                </a:cubicBezTo>
                <a:cubicBezTo>
                  <a:pt x="105871" y="11880"/>
                  <a:pt x="105808" y="11820"/>
                  <a:pt x="105746" y="11820"/>
                </a:cubicBezTo>
                <a:cubicBezTo>
                  <a:pt x="105715" y="11820"/>
                  <a:pt x="105683" y="11820"/>
                  <a:pt x="105652" y="11820"/>
                </a:cubicBezTo>
                <a:cubicBezTo>
                  <a:pt x="105652" y="11761"/>
                  <a:pt x="105652" y="11761"/>
                  <a:pt x="105621" y="11761"/>
                </a:cubicBezTo>
                <a:cubicBezTo>
                  <a:pt x="105589" y="11761"/>
                  <a:pt x="105558" y="11761"/>
                  <a:pt x="105558" y="11701"/>
                </a:cubicBezTo>
                <a:cubicBezTo>
                  <a:pt x="105527" y="11641"/>
                  <a:pt x="105496" y="11641"/>
                  <a:pt x="105464" y="11641"/>
                </a:cubicBezTo>
                <a:cubicBezTo>
                  <a:pt x="105433" y="11641"/>
                  <a:pt x="105433" y="11582"/>
                  <a:pt x="105433" y="11582"/>
                </a:cubicBezTo>
                <a:cubicBezTo>
                  <a:pt x="105433" y="11522"/>
                  <a:pt x="105402" y="11582"/>
                  <a:pt x="105402" y="11582"/>
                </a:cubicBezTo>
                <a:cubicBezTo>
                  <a:pt x="105402" y="11641"/>
                  <a:pt x="105402" y="11701"/>
                  <a:pt x="105433" y="11701"/>
                </a:cubicBezTo>
                <a:cubicBezTo>
                  <a:pt x="105433" y="11761"/>
                  <a:pt x="105464" y="11761"/>
                  <a:pt x="105464" y="11820"/>
                </a:cubicBezTo>
                <a:cubicBezTo>
                  <a:pt x="105464" y="11880"/>
                  <a:pt x="105433" y="11880"/>
                  <a:pt x="105433" y="11820"/>
                </a:cubicBezTo>
                <a:cubicBezTo>
                  <a:pt x="105402" y="11820"/>
                  <a:pt x="105402" y="11820"/>
                  <a:pt x="105371" y="11820"/>
                </a:cubicBezTo>
                <a:cubicBezTo>
                  <a:pt x="105371" y="11820"/>
                  <a:pt x="105371" y="11820"/>
                  <a:pt x="105339" y="11820"/>
                </a:cubicBezTo>
                <a:cubicBezTo>
                  <a:pt x="105339" y="11820"/>
                  <a:pt x="105308" y="11820"/>
                  <a:pt x="105308" y="11820"/>
                </a:cubicBezTo>
                <a:cubicBezTo>
                  <a:pt x="105277" y="11820"/>
                  <a:pt x="105246" y="11820"/>
                  <a:pt x="105214" y="11880"/>
                </a:cubicBezTo>
                <a:cubicBezTo>
                  <a:pt x="105214" y="11880"/>
                  <a:pt x="105214" y="11940"/>
                  <a:pt x="105214" y="12000"/>
                </a:cubicBezTo>
                <a:cubicBezTo>
                  <a:pt x="105246" y="12059"/>
                  <a:pt x="105214" y="12119"/>
                  <a:pt x="105214" y="12179"/>
                </a:cubicBezTo>
                <a:cubicBezTo>
                  <a:pt x="105214" y="12179"/>
                  <a:pt x="105214" y="12238"/>
                  <a:pt x="105246" y="12238"/>
                </a:cubicBezTo>
                <a:cubicBezTo>
                  <a:pt x="105246" y="12238"/>
                  <a:pt x="105277" y="12238"/>
                  <a:pt x="105277" y="12298"/>
                </a:cubicBezTo>
                <a:cubicBezTo>
                  <a:pt x="105277" y="12298"/>
                  <a:pt x="105277" y="12358"/>
                  <a:pt x="105277" y="12358"/>
                </a:cubicBezTo>
                <a:cubicBezTo>
                  <a:pt x="105277" y="12358"/>
                  <a:pt x="105246" y="12358"/>
                  <a:pt x="105246" y="12358"/>
                </a:cubicBezTo>
                <a:cubicBezTo>
                  <a:pt x="105214" y="12358"/>
                  <a:pt x="105214" y="12358"/>
                  <a:pt x="105183" y="12358"/>
                </a:cubicBezTo>
                <a:cubicBezTo>
                  <a:pt x="105183" y="12358"/>
                  <a:pt x="105183" y="12358"/>
                  <a:pt x="105152" y="12358"/>
                </a:cubicBezTo>
                <a:cubicBezTo>
                  <a:pt x="105152" y="12298"/>
                  <a:pt x="105152" y="12298"/>
                  <a:pt x="105121" y="12298"/>
                </a:cubicBezTo>
                <a:cubicBezTo>
                  <a:pt x="105121" y="12238"/>
                  <a:pt x="105121" y="12238"/>
                  <a:pt x="105121" y="12179"/>
                </a:cubicBezTo>
                <a:cubicBezTo>
                  <a:pt x="105121" y="12119"/>
                  <a:pt x="105089" y="12119"/>
                  <a:pt x="105027" y="12119"/>
                </a:cubicBezTo>
                <a:cubicBezTo>
                  <a:pt x="105027" y="12119"/>
                  <a:pt x="104996" y="12119"/>
                  <a:pt x="104996" y="12119"/>
                </a:cubicBezTo>
                <a:cubicBezTo>
                  <a:pt x="104964" y="12119"/>
                  <a:pt x="104933" y="12119"/>
                  <a:pt x="104902" y="12119"/>
                </a:cubicBezTo>
                <a:cubicBezTo>
                  <a:pt x="104902" y="12059"/>
                  <a:pt x="104902" y="12059"/>
                  <a:pt x="104871" y="12059"/>
                </a:cubicBezTo>
                <a:cubicBezTo>
                  <a:pt x="104871" y="12000"/>
                  <a:pt x="104839" y="11940"/>
                  <a:pt x="104808" y="11940"/>
                </a:cubicBezTo>
                <a:cubicBezTo>
                  <a:pt x="104777" y="11880"/>
                  <a:pt x="104746" y="11880"/>
                  <a:pt x="104714" y="11820"/>
                </a:cubicBezTo>
                <a:cubicBezTo>
                  <a:pt x="104714" y="11820"/>
                  <a:pt x="104714" y="11820"/>
                  <a:pt x="104714" y="11761"/>
                </a:cubicBezTo>
                <a:cubicBezTo>
                  <a:pt x="104683" y="11761"/>
                  <a:pt x="104683" y="11701"/>
                  <a:pt x="104683" y="11701"/>
                </a:cubicBezTo>
                <a:cubicBezTo>
                  <a:pt x="104652" y="11701"/>
                  <a:pt x="104620" y="11701"/>
                  <a:pt x="104589" y="11641"/>
                </a:cubicBezTo>
                <a:cubicBezTo>
                  <a:pt x="104589" y="11582"/>
                  <a:pt x="104558" y="11522"/>
                  <a:pt x="104527" y="11582"/>
                </a:cubicBezTo>
                <a:cubicBezTo>
                  <a:pt x="104527" y="11582"/>
                  <a:pt x="104495" y="11582"/>
                  <a:pt x="104495" y="11582"/>
                </a:cubicBezTo>
                <a:cubicBezTo>
                  <a:pt x="104495" y="11641"/>
                  <a:pt x="104464" y="11641"/>
                  <a:pt x="104464" y="11641"/>
                </a:cubicBezTo>
                <a:cubicBezTo>
                  <a:pt x="104433" y="11641"/>
                  <a:pt x="104433" y="11641"/>
                  <a:pt x="104433" y="11641"/>
                </a:cubicBezTo>
                <a:cubicBezTo>
                  <a:pt x="104402" y="11701"/>
                  <a:pt x="104402" y="11761"/>
                  <a:pt x="104370" y="11701"/>
                </a:cubicBezTo>
                <a:cubicBezTo>
                  <a:pt x="104370" y="11701"/>
                  <a:pt x="104339" y="11701"/>
                  <a:pt x="104339" y="11701"/>
                </a:cubicBezTo>
                <a:cubicBezTo>
                  <a:pt x="104339" y="11641"/>
                  <a:pt x="104339" y="11641"/>
                  <a:pt x="104308" y="11641"/>
                </a:cubicBezTo>
                <a:cubicBezTo>
                  <a:pt x="104277" y="11641"/>
                  <a:pt x="104245" y="11641"/>
                  <a:pt x="104245" y="11701"/>
                </a:cubicBezTo>
                <a:cubicBezTo>
                  <a:pt x="104214" y="11701"/>
                  <a:pt x="104214" y="11701"/>
                  <a:pt x="104214" y="11761"/>
                </a:cubicBezTo>
                <a:cubicBezTo>
                  <a:pt x="104214" y="11761"/>
                  <a:pt x="104214" y="11820"/>
                  <a:pt x="104183" y="11820"/>
                </a:cubicBezTo>
                <a:cubicBezTo>
                  <a:pt x="104183" y="11820"/>
                  <a:pt x="104183" y="11820"/>
                  <a:pt x="104152" y="11820"/>
                </a:cubicBezTo>
                <a:cubicBezTo>
                  <a:pt x="104120" y="11820"/>
                  <a:pt x="104120" y="11820"/>
                  <a:pt x="104089" y="11820"/>
                </a:cubicBezTo>
                <a:cubicBezTo>
                  <a:pt x="104058" y="11820"/>
                  <a:pt x="104058" y="11820"/>
                  <a:pt x="104058" y="11880"/>
                </a:cubicBezTo>
                <a:cubicBezTo>
                  <a:pt x="104027" y="11880"/>
                  <a:pt x="104027" y="11880"/>
                  <a:pt x="104027" y="11880"/>
                </a:cubicBezTo>
                <a:cubicBezTo>
                  <a:pt x="103995" y="11880"/>
                  <a:pt x="103995" y="11880"/>
                  <a:pt x="103995" y="11880"/>
                </a:cubicBezTo>
                <a:cubicBezTo>
                  <a:pt x="103964" y="11940"/>
                  <a:pt x="103964" y="11940"/>
                  <a:pt x="103995" y="11940"/>
                </a:cubicBezTo>
                <a:cubicBezTo>
                  <a:pt x="103995" y="11940"/>
                  <a:pt x="103995" y="11940"/>
                  <a:pt x="103995" y="12000"/>
                </a:cubicBezTo>
                <a:cubicBezTo>
                  <a:pt x="103995" y="12000"/>
                  <a:pt x="103995" y="12000"/>
                  <a:pt x="103995" y="12059"/>
                </a:cubicBezTo>
                <a:cubicBezTo>
                  <a:pt x="103995" y="12059"/>
                  <a:pt x="104027" y="12059"/>
                  <a:pt x="104027" y="12059"/>
                </a:cubicBezTo>
                <a:cubicBezTo>
                  <a:pt x="104027" y="12119"/>
                  <a:pt x="104027" y="12119"/>
                  <a:pt x="103995" y="12119"/>
                </a:cubicBezTo>
                <a:cubicBezTo>
                  <a:pt x="103995" y="12119"/>
                  <a:pt x="103995" y="12119"/>
                  <a:pt x="103995" y="12119"/>
                </a:cubicBezTo>
                <a:cubicBezTo>
                  <a:pt x="103995" y="12119"/>
                  <a:pt x="103964" y="12119"/>
                  <a:pt x="103964" y="12119"/>
                </a:cubicBezTo>
                <a:cubicBezTo>
                  <a:pt x="103933" y="12179"/>
                  <a:pt x="103933" y="12119"/>
                  <a:pt x="103902" y="12179"/>
                </a:cubicBezTo>
                <a:cubicBezTo>
                  <a:pt x="103902" y="12179"/>
                  <a:pt x="103870" y="12238"/>
                  <a:pt x="103870" y="12238"/>
                </a:cubicBezTo>
                <a:cubicBezTo>
                  <a:pt x="103870" y="12298"/>
                  <a:pt x="103839" y="12298"/>
                  <a:pt x="103839" y="12358"/>
                </a:cubicBezTo>
                <a:cubicBezTo>
                  <a:pt x="103839" y="12358"/>
                  <a:pt x="103839" y="12358"/>
                  <a:pt x="103839" y="12417"/>
                </a:cubicBezTo>
                <a:cubicBezTo>
                  <a:pt x="103839" y="12417"/>
                  <a:pt x="103839" y="12358"/>
                  <a:pt x="103870" y="12358"/>
                </a:cubicBezTo>
                <a:cubicBezTo>
                  <a:pt x="103870" y="12358"/>
                  <a:pt x="103870" y="12358"/>
                  <a:pt x="103902" y="12358"/>
                </a:cubicBezTo>
                <a:cubicBezTo>
                  <a:pt x="103902" y="12358"/>
                  <a:pt x="103902" y="12417"/>
                  <a:pt x="103902" y="12477"/>
                </a:cubicBezTo>
                <a:cubicBezTo>
                  <a:pt x="103902" y="12477"/>
                  <a:pt x="103933" y="12477"/>
                  <a:pt x="103933" y="12477"/>
                </a:cubicBezTo>
                <a:cubicBezTo>
                  <a:pt x="103933" y="12537"/>
                  <a:pt x="103933" y="12537"/>
                  <a:pt x="103933" y="12537"/>
                </a:cubicBezTo>
                <a:cubicBezTo>
                  <a:pt x="103902" y="12597"/>
                  <a:pt x="103902" y="12597"/>
                  <a:pt x="103902" y="12597"/>
                </a:cubicBezTo>
                <a:cubicBezTo>
                  <a:pt x="103902" y="12597"/>
                  <a:pt x="103870" y="12597"/>
                  <a:pt x="103870" y="12597"/>
                </a:cubicBezTo>
                <a:cubicBezTo>
                  <a:pt x="103870" y="12597"/>
                  <a:pt x="103902" y="12656"/>
                  <a:pt x="103902" y="12656"/>
                </a:cubicBezTo>
                <a:cubicBezTo>
                  <a:pt x="103902" y="12656"/>
                  <a:pt x="103933" y="12656"/>
                  <a:pt x="103933" y="12716"/>
                </a:cubicBezTo>
                <a:cubicBezTo>
                  <a:pt x="103964" y="12716"/>
                  <a:pt x="103933" y="12776"/>
                  <a:pt x="103902" y="12776"/>
                </a:cubicBezTo>
                <a:cubicBezTo>
                  <a:pt x="103870" y="12716"/>
                  <a:pt x="103870" y="12716"/>
                  <a:pt x="103839" y="12716"/>
                </a:cubicBezTo>
                <a:cubicBezTo>
                  <a:pt x="103839" y="12656"/>
                  <a:pt x="103808" y="12656"/>
                  <a:pt x="103808" y="12656"/>
                </a:cubicBezTo>
                <a:cubicBezTo>
                  <a:pt x="103777" y="12716"/>
                  <a:pt x="103808" y="12776"/>
                  <a:pt x="103808" y="12835"/>
                </a:cubicBezTo>
                <a:cubicBezTo>
                  <a:pt x="103839" y="12895"/>
                  <a:pt x="103870" y="12955"/>
                  <a:pt x="103902" y="13074"/>
                </a:cubicBezTo>
                <a:close/>
                <a:moveTo>
                  <a:pt x="114842" y="19940"/>
                </a:moveTo>
                <a:cubicBezTo>
                  <a:pt x="114873" y="19940"/>
                  <a:pt x="114873" y="19940"/>
                  <a:pt x="114904" y="19940"/>
                </a:cubicBezTo>
                <a:cubicBezTo>
                  <a:pt x="114936" y="20000"/>
                  <a:pt x="114936" y="20000"/>
                  <a:pt x="114967" y="20059"/>
                </a:cubicBezTo>
                <a:cubicBezTo>
                  <a:pt x="114967" y="20059"/>
                  <a:pt x="114998" y="20059"/>
                  <a:pt x="114998" y="20059"/>
                </a:cubicBezTo>
                <a:cubicBezTo>
                  <a:pt x="114998" y="20059"/>
                  <a:pt x="115029" y="20059"/>
                  <a:pt x="115029" y="20119"/>
                </a:cubicBezTo>
                <a:cubicBezTo>
                  <a:pt x="115061" y="20119"/>
                  <a:pt x="115061" y="20119"/>
                  <a:pt x="115092" y="20119"/>
                </a:cubicBezTo>
                <a:cubicBezTo>
                  <a:pt x="115123" y="20119"/>
                  <a:pt x="115154" y="20119"/>
                  <a:pt x="115186" y="20179"/>
                </a:cubicBezTo>
                <a:cubicBezTo>
                  <a:pt x="115186" y="20179"/>
                  <a:pt x="115217" y="20179"/>
                  <a:pt x="115248" y="20179"/>
                </a:cubicBezTo>
                <a:cubicBezTo>
                  <a:pt x="115280" y="20179"/>
                  <a:pt x="115311" y="20179"/>
                  <a:pt x="115311" y="20119"/>
                </a:cubicBezTo>
                <a:cubicBezTo>
                  <a:pt x="115342" y="20119"/>
                  <a:pt x="115342" y="20059"/>
                  <a:pt x="115373" y="20059"/>
                </a:cubicBezTo>
                <a:cubicBezTo>
                  <a:pt x="115373" y="20000"/>
                  <a:pt x="115373" y="20000"/>
                  <a:pt x="115373" y="19940"/>
                </a:cubicBezTo>
                <a:cubicBezTo>
                  <a:pt x="115373" y="19940"/>
                  <a:pt x="115373" y="19940"/>
                  <a:pt x="115373" y="19880"/>
                </a:cubicBezTo>
                <a:cubicBezTo>
                  <a:pt x="115405" y="19880"/>
                  <a:pt x="115373" y="19820"/>
                  <a:pt x="115373" y="19761"/>
                </a:cubicBezTo>
                <a:cubicBezTo>
                  <a:pt x="115342" y="19761"/>
                  <a:pt x="115311" y="19761"/>
                  <a:pt x="115280" y="19761"/>
                </a:cubicBezTo>
                <a:cubicBezTo>
                  <a:pt x="115280" y="19761"/>
                  <a:pt x="115280" y="19761"/>
                  <a:pt x="115248" y="19761"/>
                </a:cubicBezTo>
                <a:cubicBezTo>
                  <a:pt x="115248" y="19761"/>
                  <a:pt x="115248" y="19701"/>
                  <a:pt x="115217" y="19701"/>
                </a:cubicBezTo>
                <a:cubicBezTo>
                  <a:pt x="115186" y="19701"/>
                  <a:pt x="115186" y="19701"/>
                  <a:pt x="115154" y="19701"/>
                </a:cubicBezTo>
                <a:cubicBezTo>
                  <a:pt x="115123" y="19701"/>
                  <a:pt x="115123" y="19701"/>
                  <a:pt x="115092" y="19641"/>
                </a:cubicBezTo>
                <a:cubicBezTo>
                  <a:pt x="115061" y="19582"/>
                  <a:pt x="114967" y="19582"/>
                  <a:pt x="114936" y="19641"/>
                </a:cubicBezTo>
                <a:cubicBezTo>
                  <a:pt x="114936" y="19641"/>
                  <a:pt x="114904" y="19701"/>
                  <a:pt x="114904" y="19701"/>
                </a:cubicBezTo>
                <a:cubicBezTo>
                  <a:pt x="114873" y="19701"/>
                  <a:pt x="114873" y="19701"/>
                  <a:pt x="114842" y="19761"/>
                </a:cubicBezTo>
                <a:cubicBezTo>
                  <a:pt x="114842" y="19820"/>
                  <a:pt x="114811" y="19820"/>
                  <a:pt x="114811" y="19880"/>
                </a:cubicBezTo>
                <a:cubicBezTo>
                  <a:pt x="114779" y="19940"/>
                  <a:pt x="114811" y="19940"/>
                  <a:pt x="114842" y="19940"/>
                </a:cubicBezTo>
                <a:close/>
                <a:moveTo>
                  <a:pt x="75019" y="4895"/>
                </a:moveTo>
                <a:cubicBezTo>
                  <a:pt x="75050" y="4895"/>
                  <a:pt x="75082" y="4895"/>
                  <a:pt x="75113" y="4955"/>
                </a:cubicBezTo>
                <a:cubicBezTo>
                  <a:pt x="75144" y="5014"/>
                  <a:pt x="75175" y="5014"/>
                  <a:pt x="75207" y="4955"/>
                </a:cubicBezTo>
                <a:cubicBezTo>
                  <a:pt x="75207" y="4955"/>
                  <a:pt x="75238" y="4955"/>
                  <a:pt x="75238" y="4955"/>
                </a:cubicBezTo>
                <a:cubicBezTo>
                  <a:pt x="75238" y="4895"/>
                  <a:pt x="75269" y="4895"/>
                  <a:pt x="75269" y="4895"/>
                </a:cubicBezTo>
                <a:cubicBezTo>
                  <a:pt x="75300" y="4895"/>
                  <a:pt x="75300" y="4895"/>
                  <a:pt x="75300" y="4895"/>
                </a:cubicBezTo>
                <a:cubicBezTo>
                  <a:pt x="75300" y="4835"/>
                  <a:pt x="75269" y="4895"/>
                  <a:pt x="75269" y="4895"/>
                </a:cubicBezTo>
                <a:cubicBezTo>
                  <a:pt x="75238" y="4895"/>
                  <a:pt x="75207" y="4835"/>
                  <a:pt x="75175" y="4835"/>
                </a:cubicBezTo>
                <a:cubicBezTo>
                  <a:pt x="75144" y="4835"/>
                  <a:pt x="75113" y="4835"/>
                  <a:pt x="75082" y="4835"/>
                </a:cubicBezTo>
                <a:cubicBezTo>
                  <a:pt x="75050" y="4835"/>
                  <a:pt x="75019" y="4835"/>
                  <a:pt x="75019" y="4835"/>
                </a:cubicBezTo>
                <a:cubicBezTo>
                  <a:pt x="74988" y="4835"/>
                  <a:pt x="74957" y="4835"/>
                  <a:pt x="74925" y="4835"/>
                </a:cubicBezTo>
                <a:cubicBezTo>
                  <a:pt x="74894" y="4835"/>
                  <a:pt x="74863" y="4835"/>
                  <a:pt x="74831" y="4835"/>
                </a:cubicBezTo>
                <a:cubicBezTo>
                  <a:pt x="74831" y="4835"/>
                  <a:pt x="74800" y="4835"/>
                  <a:pt x="74800" y="4835"/>
                </a:cubicBezTo>
                <a:cubicBezTo>
                  <a:pt x="74800" y="4835"/>
                  <a:pt x="74831" y="4835"/>
                  <a:pt x="74831" y="4835"/>
                </a:cubicBezTo>
                <a:cubicBezTo>
                  <a:pt x="74863" y="4835"/>
                  <a:pt x="74863" y="4835"/>
                  <a:pt x="74863" y="4895"/>
                </a:cubicBezTo>
                <a:cubicBezTo>
                  <a:pt x="74894" y="4895"/>
                  <a:pt x="74894" y="4955"/>
                  <a:pt x="74894" y="4955"/>
                </a:cubicBezTo>
                <a:cubicBezTo>
                  <a:pt x="74894" y="4955"/>
                  <a:pt x="74925" y="4955"/>
                  <a:pt x="74925" y="4955"/>
                </a:cubicBezTo>
                <a:cubicBezTo>
                  <a:pt x="74957" y="4955"/>
                  <a:pt x="74988" y="4955"/>
                  <a:pt x="75019" y="4895"/>
                </a:cubicBezTo>
                <a:close/>
                <a:moveTo>
                  <a:pt x="89898" y="5791"/>
                </a:moveTo>
                <a:cubicBezTo>
                  <a:pt x="89867" y="5791"/>
                  <a:pt x="89867" y="5731"/>
                  <a:pt x="89835" y="5731"/>
                </a:cubicBezTo>
                <a:cubicBezTo>
                  <a:pt x="89804" y="5731"/>
                  <a:pt x="89742" y="5671"/>
                  <a:pt x="89710" y="5671"/>
                </a:cubicBezTo>
                <a:cubicBezTo>
                  <a:pt x="89679" y="5671"/>
                  <a:pt x="89648" y="5671"/>
                  <a:pt x="89617" y="5671"/>
                </a:cubicBezTo>
                <a:cubicBezTo>
                  <a:pt x="89554" y="5731"/>
                  <a:pt x="89523" y="5731"/>
                  <a:pt x="89492" y="5791"/>
                </a:cubicBezTo>
                <a:cubicBezTo>
                  <a:pt x="89460" y="5791"/>
                  <a:pt x="89460" y="5791"/>
                  <a:pt x="89429" y="5791"/>
                </a:cubicBezTo>
                <a:cubicBezTo>
                  <a:pt x="89398" y="5791"/>
                  <a:pt x="89367" y="5850"/>
                  <a:pt x="89335" y="5791"/>
                </a:cubicBezTo>
                <a:cubicBezTo>
                  <a:pt x="89335" y="5791"/>
                  <a:pt x="89335" y="5791"/>
                  <a:pt x="89304" y="5791"/>
                </a:cubicBezTo>
                <a:cubicBezTo>
                  <a:pt x="89304" y="5791"/>
                  <a:pt x="89304" y="5791"/>
                  <a:pt x="89273" y="5791"/>
                </a:cubicBezTo>
                <a:cubicBezTo>
                  <a:pt x="89241" y="5850"/>
                  <a:pt x="89241" y="5791"/>
                  <a:pt x="89210" y="5791"/>
                </a:cubicBezTo>
                <a:cubicBezTo>
                  <a:pt x="89179" y="5791"/>
                  <a:pt x="89148" y="5791"/>
                  <a:pt x="89116" y="5791"/>
                </a:cubicBezTo>
                <a:cubicBezTo>
                  <a:pt x="89116" y="5791"/>
                  <a:pt x="89085" y="5791"/>
                  <a:pt x="89054" y="5791"/>
                </a:cubicBezTo>
                <a:cubicBezTo>
                  <a:pt x="89023" y="5791"/>
                  <a:pt x="88991" y="5791"/>
                  <a:pt x="88991" y="5850"/>
                </a:cubicBezTo>
                <a:cubicBezTo>
                  <a:pt x="88991" y="5850"/>
                  <a:pt x="88960" y="5970"/>
                  <a:pt x="88929" y="5910"/>
                </a:cubicBezTo>
                <a:cubicBezTo>
                  <a:pt x="88929" y="5910"/>
                  <a:pt x="88898" y="5850"/>
                  <a:pt x="88866" y="5850"/>
                </a:cubicBezTo>
                <a:cubicBezTo>
                  <a:pt x="88866" y="5791"/>
                  <a:pt x="88835" y="5850"/>
                  <a:pt x="88804" y="5850"/>
                </a:cubicBezTo>
                <a:cubicBezTo>
                  <a:pt x="88804" y="5910"/>
                  <a:pt x="88804" y="5910"/>
                  <a:pt x="88773" y="5910"/>
                </a:cubicBezTo>
                <a:cubicBezTo>
                  <a:pt x="88773" y="5970"/>
                  <a:pt x="88773" y="5970"/>
                  <a:pt x="88741" y="5970"/>
                </a:cubicBezTo>
                <a:cubicBezTo>
                  <a:pt x="88741" y="5970"/>
                  <a:pt x="88710" y="5970"/>
                  <a:pt x="88679" y="5970"/>
                </a:cubicBezTo>
                <a:cubicBezTo>
                  <a:pt x="88679" y="5970"/>
                  <a:pt x="88648" y="5970"/>
                  <a:pt x="88648" y="5970"/>
                </a:cubicBezTo>
                <a:cubicBezTo>
                  <a:pt x="88648" y="6029"/>
                  <a:pt x="88648" y="6029"/>
                  <a:pt x="88616" y="6029"/>
                </a:cubicBezTo>
                <a:cubicBezTo>
                  <a:pt x="88616" y="6029"/>
                  <a:pt x="88616" y="6089"/>
                  <a:pt x="88585" y="6089"/>
                </a:cubicBezTo>
                <a:cubicBezTo>
                  <a:pt x="88585" y="6149"/>
                  <a:pt x="88616" y="6149"/>
                  <a:pt x="88616" y="6149"/>
                </a:cubicBezTo>
                <a:cubicBezTo>
                  <a:pt x="88648" y="6149"/>
                  <a:pt x="88648" y="6208"/>
                  <a:pt x="88648" y="6208"/>
                </a:cubicBezTo>
                <a:cubicBezTo>
                  <a:pt x="88648" y="6208"/>
                  <a:pt x="88679" y="6208"/>
                  <a:pt x="88679" y="6208"/>
                </a:cubicBezTo>
                <a:cubicBezTo>
                  <a:pt x="88679" y="6268"/>
                  <a:pt x="88679" y="6268"/>
                  <a:pt x="88648" y="6268"/>
                </a:cubicBezTo>
                <a:cubicBezTo>
                  <a:pt x="88648" y="6268"/>
                  <a:pt x="88616" y="6268"/>
                  <a:pt x="88616" y="6268"/>
                </a:cubicBezTo>
                <a:cubicBezTo>
                  <a:pt x="88616" y="6268"/>
                  <a:pt x="88585" y="6328"/>
                  <a:pt x="88585" y="6328"/>
                </a:cubicBezTo>
                <a:cubicBezTo>
                  <a:pt x="88554" y="6328"/>
                  <a:pt x="88554" y="6328"/>
                  <a:pt x="88523" y="6328"/>
                </a:cubicBezTo>
                <a:cubicBezTo>
                  <a:pt x="88523" y="6328"/>
                  <a:pt x="88491" y="6388"/>
                  <a:pt x="88491" y="6388"/>
                </a:cubicBezTo>
                <a:cubicBezTo>
                  <a:pt x="88460" y="6388"/>
                  <a:pt x="88429" y="6447"/>
                  <a:pt x="88398" y="6507"/>
                </a:cubicBezTo>
                <a:cubicBezTo>
                  <a:pt x="88366" y="6567"/>
                  <a:pt x="88304" y="6626"/>
                  <a:pt x="88272" y="6626"/>
                </a:cubicBezTo>
                <a:cubicBezTo>
                  <a:pt x="88241" y="6626"/>
                  <a:pt x="88210" y="6686"/>
                  <a:pt x="88179" y="6626"/>
                </a:cubicBezTo>
                <a:cubicBezTo>
                  <a:pt x="88179" y="6626"/>
                  <a:pt x="88116" y="6567"/>
                  <a:pt x="88116" y="6626"/>
                </a:cubicBezTo>
                <a:cubicBezTo>
                  <a:pt x="88085" y="6686"/>
                  <a:pt x="88147" y="6686"/>
                  <a:pt x="88179" y="6686"/>
                </a:cubicBezTo>
                <a:cubicBezTo>
                  <a:pt x="88179" y="6746"/>
                  <a:pt x="88179" y="6746"/>
                  <a:pt x="88179" y="6746"/>
                </a:cubicBezTo>
                <a:cubicBezTo>
                  <a:pt x="88179" y="6805"/>
                  <a:pt x="88210" y="6805"/>
                  <a:pt x="88210" y="6805"/>
                </a:cubicBezTo>
                <a:cubicBezTo>
                  <a:pt x="88210" y="6805"/>
                  <a:pt x="88210" y="6865"/>
                  <a:pt x="88241" y="6805"/>
                </a:cubicBezTo>
                <a:cubicBezTo>
                  <a:pt x="88241" y="6805"/>
                  <a:pt x="88272" y="6805"/>
                  <a:pt x="88272" y="6746"/>
                </a:cubicBezTo>
                <a:cubicBezTo>
                  <a:pt x="88272" y="6746"/>
                  <a:pt x="88304" y="6686"/>
                  <a:pt x="88335" y="6686"/>
                </a:cubicBezTo>
                <a:cubicBezTo>
                  <a:pt x="88335" y="6686"/>
                  <a:pt x="88366" y="6686"/>
                  <a:pt x="88366" y="6626"/>
                </a:cubicBezTo>
                <a:cubicBezTo>
                  <a:pt x="88366" y="6626"/>
                  <a:pt x="88398" y="6626"/>
                  <a:pt x="88398" y="6626"/>
                </a:cubicBezTo>
                <a:cubicBezTo>
                  <a:pt x="88429" y="6567"/>
                  <a:pt x="88429" y="6626"/>
                  <a:pt x="88429" y="6626"/>
                </a:cubicBezTo>
                <a:cubicBezTo>
                  <a:pt x="88429" y="6626"/>
                  <a:pt x="88460" y="6626"/>
                  <a:pt x="88460" y="6626"/>
                </a:cubicBezTo>
                <a:cubicBezTo>
                  <a:pt x="88460" y="6686"/>
                  <a:pt x="88460" y="6686"/>
                  <a:pt x="88460" y="6686"/>
                </a:cubicBezTo>
                <a:cubicBezTo>
                  <a:pt x="88460" y="6686"/>
                  <a:pt x="88491" y="6746"/>
                  <a:pt x="88491" y="6746"/>
                </a:cubicBezTo>
                <a:cubicBezTo>
                  <a:pt x="88460" y="6805"/>
                  <a:pt x="88429" y="6746"/>
                  <a:pt x="88429" y="6805"/>
                </a:cubicBezTo>
                <a:cubicBezTo>
                  <a:pt x="88429" y="6805"/>
                  <a:pt x="88460" y="6805"/>
                  <a:pt x="88491" y="6805"/>
                </a:cubicBezTo>
                <a:cubicBezTo>
                  <a:pt x="88491" y="6865"/>
                  <a:pt x="88491" y="6865"/>
                  <a:pt x="88523" y="6865"/>
                </a:cubicBezTo>
                <a:cubicBezTo>
                  <a:pt x="88523" y="6865"/>
                  <a:pt x="88523" y="6865"/>
                  <a:pt x="88554" y="6865"/>
                </a:cubicBezTo>
                <a:cubicBezTo>
                  <a:pt x="88554" y="6865"/>
                  <a:pt x="88585" y="6805"/>
                  <a:pt x="88616" y="6805"/>
                </a:cubicBezTo>
                <a:cubicBezTo>
                  <a:pt x="88648" y="6865"/>
                  <a:pt x="88648" y="6865"/>
                  <a:pt x="88616" y="6925"/>
                </a:cubicBezTo>
                <a:cubicBezTo>
                  <a:pt x="88616" y="6925"/>
                  <a:pt x="88616" y="6925"/>
                  <a:pt x="88616" y="6925"/>
                </a:cubicBezTo>
                <a:cubicBezTo>
                  <a:pt x="88616" y="6925"/>
                  <a:pt x="88616" y="6925"/>
                  <a:pt x="88616" y="6985"/>
                </a:cubicBezTo>
                <a:cubicBezTo>
                  <a:pt x="88648" y="6985"/>
                  <a:pt x="88616" y="7044"/>
                  <a:pt x="88616" y="7044"/>
                </a:cubicBezTo>
                <a:cubicBezTo>
                  <a:pt x="88616" y="7104"/>
                  <a:pt x="88648" y="7104"/>
                  <a:pt x="88648" y="7164"/>
                </a:cubicBezTo>
                <a:cubicBezTo>
                  <a:pt x="88648" y="7164"/>
                  <a:pt x="88679" y="7164"/>
                  <a:pt x="88679" y="7164"/>
                </a:cubicBezTo>
                <a:cubicBezTo>
                  <a:pt x="88710" y="7164"/>
                  <a:pt x="88710" y="7164"/>
                  <a:pt x="88741" y="7164"/>
                </a:cubicBezTo>
                <a:cubicBezTo>
                  <a:pt x="88741" y="7164"/>
                  <a:pt x="88741" y="7223"/>
                  <a:pt x="88741" y="7223"/>
                </a:cubicBezTo>
                <a:cubicBezTo>
                  <a:pt x="88741" y="7223"/>
                  <a:pt x="88741" y="7283"/>
                  <a:pt x="88741" y="7283"/>
                </a:cubicBezTo>
                <a:cubicBezTo>
                  <a:pt x="88741" y="7343"/>
                  <a:pt x="88773" y="7343"/>
                  <a:pt x="88773" y="7343"/>
                </a:cubicBezTo>
                <a:cubicBezTo>
                  <a:pt x="88773" y="7343"/>
                  <a:pt x="88804" y="7343"/>
                  <a:pt x="88804" y="7343"/>
                </a:cubicBezTo>
                <a:cubicBezTo>
                  <a:pt x="88835" y="7402"/>
                  <a:pt x="88835" y="7402"/>
                  <a:pt x="88835" y="7402"/>
                </a:cubicBezTo>
                <a:cubicBezTo>
                  <a:pt x="88866" y="7402"/>
                  <a:pt x="88866" y="7402"/>
                  <a:pt x="88898" y="7402"/>
                </a:cubicBezTo>
                <a:cubicBezTo>
                  <a:pt x="88898" y="7402"/>
                  <a:pt x="88898" y="7402"/>
                  <a:pt x="88929" y="7462"/>
                </a:cubicBezTo>
                <a:cubicBezTo>
                  <a:pt x="88960" y="7462"/>
                  <a:pt x="88960" y="7402"/>
                  <a:pt x="88991" y="7402"/>
                </a:cubicBezTo>
                <a:cubicBezTo>
                  <a:pt x="89023" y="7402"/>
                  <a:pt x="89054" y="7402"/>
                  <a:pt x="89085" y="7402"/>
                </a:cubicBezTo>
                <a:cubicBezTo>
                  <a:pt x="89116" y="7402"/>
                  <a:pt x="89085" y="7462"/>
                  <a:pt x="89116" y="7462"/>
                </a:cubicBezTo>
                <a:cubicBezTo>
                  <a:pt x="89116" y="7462"/>
                  <a:pt x="89148" y="7462"/>
                  <a:pt x="89148" y="7462"/>
                </a:cubicBezTo>
                <a:cubicBezTo>
                  <a:pt x="89179" y="7522"/>
                  <a:pt x="89179" y="7522"/>
                  <a:pt x="89179" y="7522"/>
                </a:cubicBezTo>
                <a:cubicBezTo>
                  <a:pt x="89210" y="7522"/>
                  <a:pt x="89241" y="7522"/>
                  <a:pt x="89273" y="7462"/>
                </a:cubicBezTo>
                <a:cubicBezTo>
                  <a:pt x="89304" y="7462"/>
                  <a:pt x="89304" y="7402"/>
                  <a:pt x="89335" y="7462"/>
                </a:cubicBezTo>
                <a:cubicBezTo>
                  <a:pt x="89367" y="7522"/>
                  <a:pt x="89398" y="7522"/>
                  <a:pt x="89429" y="7522"/>
                </a:cubicBezTo>
                <a:cubicBezTo>
                  <a:pt x="89429" y="7522"/>
                  <a:pt x="89460" y="7462"/>
                  <a:pt x="89492" y="7522"/>
                </a:cubicBezTo>
                <a:cubicBezTo>
                  <a:pt x="89523" y="7522"/>
                  <a:pt x="89523" y="7582"/>
                  <a:pt x="89554" y="7582"/>
                </a:cubicBezTo>
                <a:cubicBezTo>
                  <a:pt x="89585" y="7641"/>
                  <a:pt x="89585" y="7582"/>
                  <a:pt x="89617" y="7641"/>
                </a:cubicBezTo>
                <a:cubicBezTo>
                  <a:pt x="89648" y="7701"/>
                  <a:pt x="89648" y="7701"/>
                  <a:pt x="89679" y="7701"/>
                </a:cubicBezTo>
                <a:cubicBezTo>
                  <a:pt x="89710" y="7701"/>
                  <a:pt x="89710" y="7701"/>
                  <a:pt x="89710" y="7701"/>
                </a:cubicBezTo>
                <a:cubicBezTo>
                  <a:pt x="89742" y="7701"/>
                  <a:pt x="89742" y="7761"/>
                  <a:pt x="89773" y="7761"/>
                </a:cubicBezTo>
                <a:cubicBezTo>
                  <a:pt x="89773" y="7761"/>
                  <a:pt x="89804" y="7761"/>
                  <a:pt x="89835" y="7761"/>
                </a:cubicBezTo>
                <a:cubicBezTo>
                  <a:pt x="89867" y="7761"/>
                  <a:pt x="89898" y="7761"/>
                  <a:pt x="89929" y="7761"/>
                </a:cubicBezTo>
                <a:cubicBezTo>
                  <a:pt x="89960" y="7761"/>
                  <a:pt x="89992" y="7820"/>
                  <a:pt x="90023" y="7820"/>
                </a:cubicBezTo>
                <a:cubicBezTo>
                  <a:pt x="90023" y="7820"/>
                  <a:pt x="90054" y="7820"/>
                  <a:pt x="90085" y="7820"/>
                </a:cubicBezTo>
                <a:cubicBezTo>
                  <a:pt x="90117" y="7820"/>
                  <a:pt x="90148" y="7820"/>
                  <a:pt x="90179" y="7820"/>
                </a:cubicBezTo>
                <a:cubicBezTo>
                  <a:pt x="90210" y="7820"/>
                  <a:pt x="90242" y="7820"/>
                  <a:pt x="90273" y="7820"/>
                </a:cubicBezTo>
                <a:cubicBezTo>
                  <a:pt x="90336" y="7761"/>
                  <a:pt x="90398" y="7761"/>
                  <a:pt x="90429" y="7761"/>
                </a:cubicBezTo>
                <a:cubicBezTo>
                  <a:pt x="90492" y="7701"/>
                  <a:pt x="90523" y="7701"/>
                  <a:pt x="90554" y="7641"/>
                </a:cubicBezTo>
                <a:cubicBezTo>
                  <a:pt x="90586" y="7641"/>
                  <a:pt x="90648" y="7582"/>
                  <a:pt x="90648" y="7462"/>
                </a:cubicBezTo>
                <a:cubicBezTo>
                  <a:pt x="90648" y="7462"/>
                  <a:pt x="90617" y="7462"/>
                  <a:pt x="90617" y="7402"/>
                </a:cubicBezTo>
                <a:cubicBezTo>
                  <a:pt x="90586" y="7402"/>
                  <a:pt x="90586" y="7343"/>
                  <a:pt x="90586" y="7343"/>
                </a:cubicBezTo>
                <a:cubicBezTo>
                  <a:pt x="90554" y="7283"/>
                  <a:pt x="90523" y="7283"/>
                  <a:pt x="90492" y="7283"/>
                </a:cubicBezTo>
                <a:cubicBezTo>
                  <a:pt x="90461" y="7223"/>
                  <a:pt x="90398" y="7223"/>
                  <a:pt x="90367" y="7164"/>
                </a:cubicBezTo>
                <a:cubicBezTo>
                  <a:pt x="90367" y="7104"/>
                  <a:pt x="90367" y="7104"/>
                  <a:pt x="90367" y="7044"/>
                </a:cubicBezTo>
                <a:cubicBezTo>
                  <a:pt x="90367" y="7044"/>
                  <a:pt x="90367" y="7044"/>
                  <a:pt x="90398" y="7044"/>
                </a:cubicBezTo>
                <a:cubicBezTo>
                  <a:pt x="90429" y="7044"/>
                  <a:pt x="90429" y="7104"/>
                  <a:pt x="90461" y="7104"/>
                </a:cubicBezTo>
                <a:cubicBezTo>
                  <a:pt x="90492" y="7164"/>
                  <a:pt x="90492" y="7104"/>
                  <a:pt x="90523" y="7044"/>
                </a:cubicBezTo>
                <a:cubicBezTo>
                  <a:pt x="90523" y="6985"/>
                  <a:pt x="90554" y="6985"/>
                  <a:pt x="90554" y="6925"/>
                </a:cubicBezTo>
                <a:cubicBezTo>
                  <a:pt x="90586" y="6925"/>
                  <a:pt x="90554" y="6865"/>
                  <a:pt x="90554" y="6865"/>
                </a:cubicBezTo>
                <a:cubicBezTo>
                  <a:pt x="90554" y="6805"/>
                  <a:pt x="90554" y="6805"/>
                  <a:pt x="90554" y="6746"/>
                </a:cubicBezTo>
                <a:cubicBezTo>
                  <a:pt x="90554" y="6746"/>
                  <a:pt x="90554" y="6746"/>
                  <a:pt x="90586" y="6686"/>
                </a:cubicBezTo>
                <a:cubicBezTo>
                  <a:pt x="90586" y="6686"/>
                  <a:pt x="90586" y="6686"/>
                  <a:pt x="90586" y="6626"/>
                </a:cubicBezTo>
                <a:cubicBezTo>
                  <a:pt x="90586" y="6567"/>
                  <a:pt x="90554" y="6567"/>
                  <a:pt x="90586" y="6507"/>
                </a:cubicBezTo>
                <a:cubicBezTo>
                  <a:pt x="90586" y="6447"/>
                  <a:pt x="90617" y="6447"/>
                  <a:pt x="90617" y="6447"/>
                </a:cubicBezTo>
                <a:cubicBezTo>
                  <a:pt x="90617" y="6388"/>
                  <a:pt x="90617" y="6388"/>
                  <a:pt x="90617" y="6388"/>
                </a:cubicBezTo>
                <a:cubicBezTo>
                  <a:pt x="90648" y="6328"/>
                  <a:pt x="90648" y="6328"/>
                  <a:pt x="90679" y="6268"/>
                </a:cubicBezTo>
                <a:cubicBezTo>
                  <a:pt x="90679" y="6268"/>
                  <a:pt x="90648" y="6208"/>
                  <a:pt x="90617" y="6208"/>
                </a:cubicBezTo>
                <a:cubicBezTo>
                  <a:pt x="90617" y="6149"/>
                  <a:pt x="90586" y="6149"/>
                  <a:pt x="90554" y="6089"/>
                </a:cubicBezTo>
                <a:cubicBezTo>
                  <a:pt x="90554" y="6089"/>
                  <a:pt x="90523" y="6089"/>
                  <a:pt x="90523" y="6089"/>
                </a:cubicBezTo>
                <a:cubicBezTo>
                  <a:pt x="90523" y="6029"/>
                  <a:pt x="90523" y="6029"/>
                  <a:pt x="90492" y="6029"/>
                </a:cubicBezTo>
                <a:cubicBezTo>
                  <a:pt x="90492" y="5970"/>
                  <a:pt x="90461" y="5970"/>
                  <a:pt x="90461" y="5970"/>
                </a:cubicBezTo>
                <a:cubicBezTo>
                  <a:pt x="90461" y="5970"/>
                  <a:pt x="90429" y="5970"/>
                  <a:pt x="90429" y="5970"/>
                </a:cubicBezTo>
                <a:cubicBezTo>
                  <a:pt x="90398" y="5850"/>
                  <a:pt x="90336" y="5910"/>
                  <a:pt x="90304" y="5910"/>
                </a:cubicBezTo>
                <a:cubicBezTo>
                  <a:pt x="90242" y="5970"/>
                  <a:pt x="90210" y="5970"/>
                  <a:pt x="90179" y="5970"/>
                </a:cubicBezTo>
                <a:cubicBezTo>
                  <a:pt x="90148" y="5970"/>
                  <a:pt x="90117" y="6029"/>
                  <a:pt x="90085" y="6029"/>
                </a:cubicBezTo>
                <a:cubicBezTo>
                  <a:pt x="90054" y="6029"/>
                  <a:pt x="89992" y="6029"/>
                  <a:pt x="89960" y="6089"/>
                </a:cubicBezTo>
                <a:cubicBezTo>
                  <a:pt x="89960" y="6089"/>
                  <a:pt x="89960" y="6089"/>
                  <a:pt x="89960" y="6089"/>
                </a:cubicBezTo>
                <a:cubicBezTo>
                  <a:pt x="89929" y="6149"/>
                  <a:pt x="89929" y="6149"/>
                  <a:pt x="89898" y="6149"/>
                </a:cubicBezTo>
                <a:cubicBezTo>
                  <a:pt x="89867" y="6208"/>
                  <a:pt x="89835" y="6388"/>
                  <a:pt x="89742" y="6388"/>
                </a:cubicBezTo>
                <a:cubicBezTo>
                  <a:pt x="89742" y="6388"/>
                  <a:pt x="89679" y="6388"/>
                  <a:pt x="89679" y="6388"/>
                </a:cubicBezTo>
                <a:cubicBezTo>
                  <a:pt x="89679" y="6328"/>
                  <a:pt x="89742" y="6268"/>
                  <a:pt x="89742" y="6268"/>
                </a:cubicBezTo>
                <a:cubicBezTo>
                  <a:pt x="89773" y="6208"/>
                  <a:pt x="89773" y="6149"/>
                  <a:pt x="89804" y="6089"/>
                </a:cubicBezTo>
                <a:cubicBezTo>
                  <a:pt x="89835" y="6089"/>
                  <a:pt x="89835" y="6089"/>
                  <a:pt x="89867" y="6029"/>
                </a:cubicBezTo>
                <a:cubicBezTo>
                  <a:pt x="89867" y="6029"/>
                  <a:pt x="89898" y="5970"/>
                  <a:pt x="89898" y="5970"/>
                </a:cubicBezTo>
                <a:cubicBezTo>
                  <a:pt x="89929" y="5910"/>
                  <a:pt x="89992" y="5910"/>
                  <a:pt x="89960" y="5850"/>
                </a:cubicBezTo>
                <a:cubicBezTo>
                  <a:pt x="89960" y="5791"/>
                  <a:pt x="89929" y="5791"/>
                  <a:pt x="89929" y="5791"/>
                </a:cubicBezTo>
                <a:cubicBezTo>
                  <a:pt x="89898" y="5791"/>
                  <a:pt x="89898" y="5791"/>
                  <a:pt x="89898" y="5791"/>
                </a:cubicBezTo>
                <a:close/>
                <a:moveTo>
                  <a:pt x="120000" y="21492"/>
                </a:moveTo>
                <a:cubicBezTo>
                  <a:pt x="120000" y="21492"/>
                  <a:pt x="120000" y="21492"/>
                  <a:pt x="120000" y="21492"/>
                </a:cubicBezTo>
                <a:cubicBezTo>
                  <a:pt x="119968" y="21432"/>
                  <a:pt x="119781" y="21373"/>
                  <a:pt x="119749" y="21373"/>
                </a:cubicBezTo>
                <a:cubicBezTo>
                  <a:pt x="119749" y="21432"/>
                  <a:pt x="120000" y="21492"/>
                  <a:pt x="120000" y="21492"/>
                </a:cubicBezTo>
                <a:close/>
                <a:moveTo>
                  <a:pt x="118718" y="18567"/>
                </a:moveTo>
                <a:cubicBezTo>
                  <a:pt x="118718" y="18626"/>
                  <a:pt x="118718" y="18626"/>
                  <a:pt x="118718" y="18686"/>
                </a:cubicBezTo>
                <a:cubicBezTo>
                  <a:pt x="118718" y="18686"/>
                  <a:pt x="118718" y="18746"/>
                  <a:pt x="118749" y="18686"/>
                </a:cubicBezTo>
                <a:cubicBezTo>
                  <a:pt x="118749" y="18686"/>
                  <a:pt x="118780" y="18686"/>
                  <a:pt x="118780" y="18686"/>
                </a:cubicBezTo>
                <a:cubicBezTo>
                  <a:pt x="118780" y="18686"/>
                  <a:pt x="118812" y="18686"/>
                  <a:pt x="118812" y="18686"/>
                </a:cubicBezTo>
                <a:cubicBezTo>
                  <a:pt x="118843" y="18686"/>
                  <a:pt x="118843" y="18686"/>
                  <a:pt x="118843" y="18626"/>
                </a:cubicBezTo>
                <a:cubicBezTo>
                  <a:pt x="118843" y="18626"/>
                  <a:pt x="118874" y="18626"/>
                  <a:pt x="118874" y="18626"/>
                </a:cubicBezTo>
                <a:cubicBezTo>
                  <a:pt x="118874" y="18626"/>
                  <a:pt x="118905" y="18626"/>
                  <a:pt x="118905" y="18567"/>
                </a:cubicBezTo>
                <a:cubicBezTo>
                  <a:pt x="118905" y="18567"/>
                  <a:pt x="118937" y="18567"/>
                  <a:pt x="118937" y="18567"/>
                </a:cubicBezTo>
                <a:cubicBezTo>
                  <a:pt x="118968" y="18567"/>
                  <a:pt x="118968" y="18567"/>
                  <a:pt x="118999" y="18567"/>
                </a:cubicBezTo>
                <a:cubicBezTo>
                  <a:pt x="118999" y="18567"/>
                  <a:pt x="118999" y="18567"/>
                  <a:pt x="119030" y="18567"/>
                </a:cubicBezTo>
                <a:cubicBezTo>
                  <a:pt x="119030" y="18567"/>
                  <a:pt x="119030" y="18507"/>
                  <a:pt x="119030" y="18507"/>
                </a:cubicBezTo>
                <a:cubicBezTo>
                  <a:pt x="119030" y="18447"/>
                  <a:pt x="119062" y="18447"/>
                  <a:pt x="119062" y="18447"/>
                </a:cubicBezTo>
                <a:cubicBezTo>
                  <a:pt x="119093" y="18447"/>
                  <a:pt x="119093" y="18447"/>
                  <a:pt x="119124" y="18447"/>
                </a:cubicBezTo>
                <a:cubicBezTo>
                  <a:pt x="119124" y="18447"/>
                  <a:pt x="119156" y="18447"/>
                  <a:pt x="119156" y="18388"/>
                </a:cubicBezTo>
                <a:cubicBezTo>
                  <a:pt x="119187" y="18388"/>
                  <a:pt x="119187" y="18388"/>
                  <a:pt x="119187" y="18388"/>
                </a:cubicBezTo>
                <a:cubicBezTo>
                  <a:pt x="119218" y="18447"/>
                  <a:pt x="119218" y="18447"/>
                  <a:pt x="119218" y="18447"/>
                </a:cubicBezTo>
                <a:cubicBezTo>
                  <a:pt x="119218" y="18507"/>
                  <a:pt x="119281" y="18507"/>
                  <a:pt x="119281" y="18507"/>
                </a:cubicBezTo>
                <a:cubicBezTo>
                  <a:pt x="119312" y="18507"/>
                  <a:pt x="119312" y="18567"/>
                  <a:pt x="119343" y="18567"/>
                </a:cubicBezTo>
                <a:cubicBezTo>
                  <a:pt x="119343" y="18567"/>
                  <a:pt x="119374" y="18567"/>
                  <a:pt x="119374" y="18567"/>
                </a:cubicBezTo>
                <a:cubicBezTo>
                  <a:pt x="119374" y="18567"/>
                  <a:pt x="119374" y="18507"/>
                  <a:pt x="119406" y="18507"/>
                </a:cubicBezTo>
                <a:cubicBezTo>
                  <a:pt x="119437" y="18507"/>
                  <a:pt x="119437" y="18507"/>
                  <a:pt x="119468" y="18567"/>
                </a:cubicBezTo>
                <a:cubicBezTo>
                  <a:pt x="119499" y="18567"/>
                  <a:pt x="119531" y="18507"/>
                  <a:pt x="119531" y="18507"/>
                </a:cubicBezTo>
                <a:cubicBezTo>
                  <a:pt x="119562" y="18507"/>
                  <a:pt x="119624" y="18507"/>
                  <a:pt x="119656" y="18447"/>
                </a:cubicBezTo>
                <a:cubicBezTo>
                  <a:pt x="119656" y="18447"/>
                  <a:pt x="119687" y="18447"/>
                  <a:pt x="119687" y="18447"/>
                </a:cubicBezTo>
                <a:cubicBezTo>
                  <a:pt x="119718" y="18388"/>
                  <a:pt x="119718" y="18388"/>
                  <a:pt x="119749" y="18388"/>
                </a:cubicBezTo>
                <a:cubicBezTo>
                  <a:pt x="119781" y="18388"/>
                  <a:pt x="119812" y="18388"/>
                  <a:pt x="119843" y="18388"/>
                </a:cubicBezTo>
                <a:cubicBezTo>
                  <a:pt x="119812" y="17791"/>
                  <a:pt x="119812" y="17791"/>
                  <a:pt x="119812" y="17791"/>
                </a:cubicBezTo>
                <a:cubicBezTo>
                  <a:pt x="119812" y="17791"/>
                  <a:pt x="119781" y="17791"/>
                  <a:pt x="119781" y="17791"/>
                </a:cubicBezTo>
                <a:cubicBezTo>
                  <a:pt x="119781" y="17731"/>
                  <a:pt x="119781" y="17731"/>
                  <a:pt x="119749" y="17731"/>
                </a:cubicBezTo>
                <a:cubicBezTo>
                  <a:pt x="119718" y="17731"/>
                  <a:pt x="119687" y="17731"/>
                  <a:pt x="119656" y="17731"/>
                </a:cubicBezTo>
                <a:cubicBezTo>
                  <a:pt x="119656" y="17671"/>
                  <a:pt x="119624" y="17671"/>
                  <a:pt x="119593" y="17671"/>
                </a:cubicBezTo>
                <a:cubicBezTo>
                  <a:pt x="119593" y="17671"/>
                  <a:pt x="119562" y="17731"/>
                  <a:pt x="119562" y="17731"/>
                </a:cubicBezTo>
                <a:cubicBezTo>
                  <a:pt x="119531" y="17731"/>
                  <a:pt x="119499" y="17731"/>
                  <a:pt x="119468" y="17731"/>
                </a:cubicBezTo>
                <a:cubicBezTo>
                  <a:pt x="119437" y="17731"/>
                  <a:pt x="119406" y="17731"/>
                  <a:pt x="119406" y="17731"/>
                </a:cubicBezTo>
                <a:cubicBezTo>
                  <a:pt x="119343" y="17731"/>
                  <a:pt x="119312" y="17791"/>
                  <a:pt x="119281" y="17731"/>
                </a:cubicBezTo>
                <a:cubicBezTo>
                  <a:pt x="119281" y="17731"/>
                  <a:pt x="119249" y="17731"/>
                  <a:pt x="119218" y="17731"/>
                </a:cubicBezTo>
                <a:cubicBezTo>
                  <a:pt x="119156" y="17731"/>
                  <a:pt x="119124" y="17791"/>
                  <a:pt x="119093" y="17850"/>
                </a:cubicBezTo>
                <a:cubicBezTo>
                  <a:pt x="119062" y="17850"/>
                  <a:pt x="119030" y="17910"/>
                  <a:pt x="118999" y="17910"/>
                </a:cubicBezTo>
                <a:cubicBezTo>
                  <a:pt x="118968" y="17910"/>
                  <a:pt x="118968" y="17970"/>
                  <a:pt x="118937" y="17970"/>
                </a:cubicBezTo>
                <a:cubicBezTo>
                  <a:pt x="118905" y="18029"/>
                  <a:pt x="118874" y="18029"/>
                  <a:pt x="118843" y="18089"/>
                </a:cubicBezTo>
                <a:cubicBezTo>
                  <a:pt x="118812" y="18089"/>
                  <a:pt x="118812" y="18089"/>
                  <a:pt x="118780" y="18149"/>
                </a:cubicBezTo>
                <a:cubicBezTo>
                  <a:pt x="118749" y="18149"/>
                  <a:pt x="118718" y="18208"/>
                  <a:pt x="118718" y="18208"/>
                </a:cubicBezTo>
                <a:cubicBezTo>
                  <a:pt x="118687" y="18268"/>
                  <a:pt x="118687" y="18328"/>
                  <a:pt x="118687" y="18388"/>
                </a:cubicBezTo>
                <a:cubicBezTo>
                  <a:pt x="118687" y="18447"/>
                  <a:pt x="118687" y="18447"/>
                  <a:pt x="118718" y="18507"/>
                </a:cubicBezTo>
                <a:cubicBezTo>
                  <a:pt x="118718" y="18507"/>
                  <a:pt x="118718" y="18567"/>
                  <a:pt x="118718" y="18567"/>
                </a:cubicBezTo>
                <a:close/>
                <a:moveTo>
                  <a:pt x="107121" y="12955"/>
                </a:moveTo>
                <a:cubicBezTo>
                  <a:pt x="107152" y="12955"/>
                  <a:pt x="107184" y="13014"/>
                  <a:pt x="107184" y="13014"/>
                </a:cubicBezTo>
                <a:cubicBezTo>
                  <a:pt x="107215" y="13014"/>
                  <a:pt x="107246" y="13014"/>
                  <a:pt x="107246" y="13074"/>
                </a:cubicBezTo>
                <a:cubicBezTo>
                  <a:pt x="107277" y="13074"/>
                  <a:pt x="107277" y="13074"/>
                  <a:pt x="107309" y="13074"/>
                </a:cubicBezTo>
                <a:cubicBezTo>
                  <a:pt x="107340" y="13134"/>
                  <a:pt x="107371" y="13134"/>
                  <a:pt x="107402" y="13194"/>
                </a:cubicBezTo>
                <a:cubicBezTo>
                  <a:pt x="107434" y="13194"/>
                  <a:pt x="107496" y="13194"/>
                  <a:pt x="107528" y="13253"/>
                </a:cubicBezTo>
                <a:cubicBezTo>
                  <a:pt x="107559" y="13253"/>
                  <a:pt x="107559" y="13253"/>
                  <a:pt x="107590" y="13313"/>
                </a:cubicBezTo>
                <a:cubicBezTo>
                  <a:pt x="107621" y="13313"/>
                  <a:pt x="107653" y="13313"/>
                  <a:pt x="107653" y="13373"/>
                </a:cubicBezTo>
                <a:cubicBezTo>
                  <a:pt x="107684" y="13373"/>
                  <a:pt x="107715" y="13432"/>
                  <a:pt x="107746" y="13432"/>
                </a:cubicBezTo>
                <a:cubicBezTo>
                  <a:pt x="107778" y="13432"/>
                  <a:pt x="107840" y="13492"/>
                  <a:pt x="107871" y="13492"/>
                </a:cubicBezTo>
                <a:cubicBezTo>
                  <a:pt x="107903" y="13492"/>
                  <a:pt x="107934" y="13492"/>
                  <a:pt x="107965" y="13492"/>
                </a:cubicBezTo>
                <a:cubicBezTo>
                  <a:pt x="107996" y="13552"/>
                  <a:pt x="108028" y="13492"/>
                  <a:pt x="108059" y="13492"/>
                </a:cubicBezTo>
                <a:cubicBezTo>
                  <a:pt x="108090" y="13492"/>
                  <a:pt x="108121" y="13492"/>
                  <a:pt x="108153" y="13492"/>
                </a:cubicBezTo>
                <a:cubicBezTo>
                  <a:pt x="108184" y="13492"/>
                  <a:pt x="108215" y="13492"/>
                  <a:pt x="108246" y="13552"/>
                </a:cubicBezTo>
                <a:cubicBezTo>
                  <a:pt x="108278" y="13552"/>
                  <a:pt x="108309" y="13552"/>
                  <a:pt x="108340" y="13552"/>
                </a:cubicBezTo>
                <a:cubicBezTo>
                  <a:pt x="108371" y="13552"/>
                  <a:pt x="108403" y="13552"/>
                  <a:pt x="108403" y="13492"/>
                </a:cubicBezTo>
                <a:cubicBezTo>
                  <a:pt x="108434" y="13432"/>
                  <a:pt x="108465" y="13432"/>
                  <a:pt x="108497" y="13432"/>
                </a:cubicBezTo>
                <a:cubicBezTo>
                  <a:pt x="108528" y="13432"/>
                  <a:pt x="108559" y="13432"/>
                  <a:pt x="108590" y="13432"/>
                </a:cubicBezTo>
                <a:cubicBezTo>
                  <a:pt x="108622" y="13432"/>
                  <a:pt x="108684" y="13432"/>
                  <a:pt x="108684" y="13373"/>
                </a:cubicBezTo>
                <a:cubicBezTo>
                  <a:pt x="108715" y="13313"/>
                  <a:pt x="108715" y="13253"/>
                  <a:pt x="108747" y="13194"/>
                </a:cubicBezTo>
                <a:cubicBezTo>
                  <a:pt x="108747" y="13194"/>
                  <a:pt x="108747" y="13134"/>
                  <a:pt x="108747" y="13134"/>
                </a:cubicBezTo>
                <a:cubicBezTo>
                  <a:pt x="108747" y="13074"/>
                  <a:pt x="108747" y="13074"/>
                  <a:pt x="108778" y="13074"/>
                </a:cubicBezTo>
                <a:cubicBezTo>
                  <a:pt x="108778" y="13074"/>
                  <a:pt x="108809" y="13074"/>
                  <a:pt x="108778" y="13014"/>
                </a:cubicBezTo>
                <a:cubicBezTo>
                  <a:pt x="108778" y="13014"/>
                  <a:pt x="108747" y="13014"/>
                  <a:pt x="108747" y="13014"/>
                </a:cubicBezTo>
                <a:cubicBezTo>
                  <a:pt x="108715" y="13014"/>
                  <a:pt x="108684" y="13014"/>
                  <a:pt x="108653" y="13014"/>
                </a:cubicBezTo>
                <a:cubicBezTo>
                  <a:pt x="108653" y="13014"/>
                  <a:pt x="108622" y="13014"/>
                  <a:pt x="108590" y="13014"/>
                </a:cubicBezTo>
                <a:cubicBezTo>
                  <a:pt x="108559" y="13014"/>
                  <a:pt x="108559" y="12955"/>
                  <a:pt x="108528" y="12955"/>
                </a:cubicBezTo>
                <a:cubicBezTo>
                  <a:pt x="108497" y="12895"/>
                  <a:pt x="108465" y="12895"/>
                  <a:pt x="108434" y="12895"/>
                </a:cubicBezTo>
                <a:cubicBezTo>
                  <a:pt x="108434" y="12895"/>
                  <a:pt x="108403" y="12895"/>
                  <a:pt x="108403" y="12895"/>
                </a:cubicBezTo>
                <a:cubicBezTo>
                  <a:pt x="108371" y="12895"/>
                  <a:pt x="108371" y="12895"/>
                  <a:pt x="108340" y="12895"/>
                </a:cubicBezTo>
                <a:cubicBezTo>
                  <a:pt x="108309" y="12835"/>
                  <a:pt x="108278" y="12835"/>
                  <a:pt x="108246" y="12835"/>
                </a:cubicBezTo>
                <a:cubicBezTo>
                  <a:pt x="108246" y="12835"/>
                  <a:pt x="108215" y="12835"/>
                  <a:pt x="108215" y="12835"/>
                </a:cubicBezTo>
                <a:cubicBezTo>
                  <a:pt x="108184" y="12835"/>
                  <a:pt x="108184" y="12835"/>
                  <a:pt x="108153" y="12835"/>
                </a:cubicBezTo>
                <a:cubicBezTo>
                  <a:pt x="108153" y="12895"/>
                  <a:pt x="108153" y="12895"/>
                  <a:pt x="108121" y="12895"/>
                </a:cubicBezTo>
                <a:cubicBezTo>
                  <a:pt x="108121" y="12895"/>
                  <a:pt x="108090" y="12895"/>
                  <a:pt x="108090" y="12895"/>
                </a:cubicBezTo>
                <a:cubicBezTo>
                  <a:pt x="108059" y="12895"/>
                  <a:pt x="108059" y="12895"/>
                  <a:pt x="108028" y="12895"/>
                </a:cubicBezTo>
                <a:cubicBezTo>
                  <a:pt x="108028" y="12895"/>
                  <a:pt x="107996" y="12895"/>
                  <a:pt x="107965" y="12895"/>
                </a:cubicBezTo>
                <a:cubicBezTo>
                  <a:pt x="107965" y="12895"/>
                  <a:pt x="107965" y="12895"/>
                  <a:pt x="107934" y="12895"/>
                </a:cubicBezTo>
                <a:cubicBezTo>
                  <a:pt x="107934" y="12835"/>
                  <a:pt x="107934" y="12835"/>
                  <a:pt x="107934" y="12835"/>
                </a:cubicBezTo>
                <a:cubicBezTo>
                  <a:pt x="107934" y="12776"/>
                  <a:pt x="107934" y="12776"/>
                  <a:pt x="107965" y="12776"/>
                </a:cubicBezTo>
                <a:cubicBezTo>
                  <a:pt x="107996" y="12656"/>
                  <a:pt x="107871" y="12656"/>
                  <a:pt x="107840" y="12656"/>
                </a:cubicBezTo>
                <a:cubicBezTo>
                  <a:pt x="107809" y="12656"/>
                  <a:pt x="107778" y="12656"/>
                  <a:pt x="107746" y="12656"/>
                </a:cubicBezTo>
                <a:cubicBezTo>
                  <a:pt x="107715" y="12656"/>
                  <a:pt x="107684" y="12656"/>
                  <a:pt x="107684" y="12656"/>
                </a:cubicBezTo>
                <a:cubicBezTo>
                  <a:pt x="107653" y="12656"/>
                  <a:pt x="107653" y="12597"/>
                  <a:pt x="107653" y="12597"/>
                </a:cubicBezTo>
                <a:cubicBezTo>
                  <a:pt x="107621" y="12597"/>
                  <a:pt x="107590" y="12597"/>
                  <a:pt x="107559" y="12597"/>
                </a:cubicBezTo>
                <a:cubicBezTo>
                  <a:pt x="107528" y="12656"/>
                  <a:pt x="107496" y="12716"/>
                  <a:pt x="107465" y="12716"/>
                </a:cubicBezTo>
                <a:cubicBezTo>
                  <a:pt x="107434" y="12776"/>
                  <a:pt x="107402" y="12776"/>
                  <a:pt x="107371" y="12776"/>
                </a:cubicBezTo>
                <a:cubicBezTo>
                  <a:pt x="107371" y="12716"/>
                  <a:pt x="107340" y="12716"/>
                  <a:pt x="107309" y="12716"/>
                </a:cubicBezTo>
                <a:cubicBezTo>
                  <a:pt x="107309" y="12716"/>
                  <a:pt x="107277" y="12656"/>
                  <a:pt x="107277" y="12656"/>
                </a:cubicBezTo>
                <a:cubicBezTo>
                  <a:pt x="107277" y="12597"/>
                  <a:pt x="107309" y="12597"/>
                  <a:pt x="107309" y="12597"/>
                </a:cubicBezTo>
                <a:cubicBezTo>
                  <a:pt x="107309" y="12537"/>
                  <a:pt x="107309" y="12537"/>
                  <a:pt x="107277" y="12537"/>
                </a:cubicBezTo>
                <a:cubicBezTo>
                  <a:pt x="107277" y="12477"/>
                  <a:pt x="107277" y="12477"/>
                  <a:pt x="107277" y="12417"/>
                </a:cubicBezTo>
                <a:cubicBezTo>
                  <a:pt x="107246" y="12417"/>
                  <a:pt x="107215" y="12358"/>
                  <a:pt x="107215" y="12417"/>
                </a:cubicBezTo>
                <a:cubicBezTo>
                  <a:pt x="107184" y="12417"/>
                  <a:pt x="107184" y="12477"/>
                  <a:pt x="107184" y="12537"/>
                </a:cubicBezTo>
                <a:cubicBezTo>
                  <a:pt x="107184" y="12597"/>
                  <a:pt x="107152" y="12597"/>
                  <a:pt x="107152" y="12597"/>
                </a:cubicBezTo>
                <a:cubicBezTo>
                  <a:pt x="107152" y="12597"/>
                  <a:pt x="107121" y="12656"/>
                  <a:pt x="107121" y="12656"/>
                </a:cubicBezTo>
                <a:cubicBezTo>
                  <a:pt x="107121" y="12716"/>
                  <a:pt x="107090" y="12776"/>
                  <a:pt x="107090" y="12835"/>
                </a:cubicBezTo>
                <a:cubicBezTo>
                  <a:pt x="107090" y="12895"/>
                  <a:pt x="107090" y="12835"/>
                  <a:pt x="107059" y="12895"/>
                </a:cubicBezTo>
                <a:cubicBezTo>
                  <a:pt x="107059" y="12895"/>
                  <a:pt x="107090" y="12955"/>
                  <a:pt x="107121" y="12955"/>
                </a:cubicBezTo>
                <a:close/>
                <a:moveTo>
                  <a:pt x="103308" y="14328"/>
                </a:moveTo>
                <a:cubicBezTo>
                  <a:pt x="103339" y="14388"/>
                  <a:pt x="103370" y="14388"/>
                  <a:pt x="103370" y="14388"/>
                </a:cubicBezTo>
                <a:cubicBezTo>
                  <a:pt x="103370" y="14447"/>
                  <a:pt x="103401" y="14447"/>
                  <a:pt x="103401" y="14507"/>
                </a:cubicBezTo>
                <a:cubicBezTo>
                  <a:pt x="103401" y="14507"/>
                  <a:pt x="103433" y="14567"/>
                  <a:pt x="103464" y="14626"/>
                </a:cubicBezTo>
                <a:cubicBezTo>
                  <a:pt x="103495" y="14626"/>
                  <a:pt x="103495" y="14626"/>
                  <a:pt x="103495" y="14686"/>
                </a:cubicBezTo>
                <a:cubicBezTo>
                  <a:pt x="103526" y="14746"/>
                  <a:pt x="103589" y="14686"/>
                  <a:pt x="103589" y="14626"/>
                </a:cubicBezTo>
                <a:cubicBezTo>
                  <a:pt x="103589" y="14567"/>
                  <a:pt x="103558" y="14507"/>
                  <a:pt x="103526" y="14507"/>
                </a:cubicBezTo>
                <a:cubicBezTo>
                  <a:pt x="103495" y="14447"/>
                  <a:pt x="103495" y="14447"/>
                  <a:pt x="103464" y="14388"/>
                </a:cubicBezTo>
                <a:cubicBezTo>
                  <a:pt x="103433" y="14388"/>
                  <a:pt x="103433" y="14388"/>
                  <a:pt x="103401" y="14328"/>
                </a:cubicBezTo>
                <a:cubicBezTo>
                  <a:pt x="103401" y="14328"/>
                  <a:pt x="103370" y="14268"/>
                  <a:pt x="103339" y="14268"/>
                </a:cubicBezTo>
                <a:cubicBezTo>
                  <a:pt x="103339" y="14268"/>
                  <a:pt x="103308" y="14268"/>
                  <a:pt x="103308" y="14268"/>
                </a:cubicBezTo>
                <a:cubicBezTo>
                  <a:pt x="103308" y="14268"/>
                  <a:pt x="103308" y="14208"/>
                  <a:pt x="103276" y="14208"/>
                </a:cubicBezTo>
                <a:cubicBezTo>
                  <a:pt x="103245" y="14208"/>
                  <a:pt x="103308" y="14328"/>
                  <a:pt x="103308" y="14328"/>
                </a:cubicBezTo>
                <a:close/>
                <a:moveTo>
                  <a:pt x="90586" y="8597"/>
                </a:moveTo>
                <a:cubicBezTo>
                  <a:pt x="90586" y="8597"/>
                  <a:pt x="90554" y="8597"/>
                  <a:pt x="90554" y="8656"/>
                </a:cubicBezTo>
                <a:cubicBezTo>
                  <a:pt x="90523" y="8716"/>
                  <a:pt x="90492" y="8716"/>
                  <a:pt x="90492" y="8776"/>
                </a:cubicBezTo>
                <a:cubicBezTo>
                  <a:pt x="90461" y="8776"/>
                  <a:pt x="90429" y="8835"/>
                  <a:pt x="90429" y="8895"/>
                </a:cubicBezTo>
                <a:cubicBezTo>
                  <a:pt x="90429" y="8955"/>
                  <a:pt x="90461" y="8955"/>
                  <a:pt x="90461" y="8955"/>
                </a:cubicBezTo>
                <a:cubicBezTo>
                  <a:pt x="90492" y="9014"/>
                  <a:pt x="90523" y="9074"/>
                  <a:pt x="90523" y="9074"/>
                </a:cubicBezTo>
                <a:cubicBezTo>
                  <a:pt x="90554" y="9074"/>
                  <a:pt x="90586" y="9014"/>
                  <a:pt x="90617" y="9014"/>
                </a:cubicBezTo>
                <a:cubicBezTo>
                  <a:pt x="90648" y="9014"/>
                  <a:pt x="90648" y="9014"/>
                  <a:pt x="90679" y="9014"/>
                </a:cubicBezTo>
                <a:cubicBezTo>
                  <a:pt x="90711" y="8955"/>
                  <a:pt x="90742" y="8955"/>
                  <a:pt x="90773" y="8955"/>
                </a:cubicBezTo>
                <a:cubicBezTo>
                  <a:pt x="90804" y="8955"/>
                  <a:pt x="90804" y="8895"/>
                  <a:pt x="90836" y="8895"/>
                </a:cubicBezTo>
                <a:cubicBezTo>
                  <a:pt x="90898" y="8835"/>
                  <a:pt x="90929" y="8835"/>
                  <a:pt x="90992" y="8776"/>
                </a:cubicBezTo>
                <a:cubicBezTo>
                  <a:pt x="91054" y="8716"/>
                  <a:pt x="91086" y="8656"/>
                  <a:pt x="91148" y="8656"/>
                </a:cubicBezTo>
                <a:cubicBezTo>
                  <a:pt x="91179" y="8656"/>
                  <a:pt x="91179" y="8656"/>
                  <a:pt x="91211" y="8656"/>
                </a:cubicBezTo>
                <a:cubicBezTo>
                  <a:pt x="91211" y="8656"/>
                  <a:pt x="91211" y="8716"/>
                  <a:pt x="91242" y="8716"/>
                </a:cubicBezTo>
                <a:cubicBezTo>
                  <a:pt x="91273" y="8716"/>
                  <a:pt x="91273" y="8656"/>
                  <a:pt x="91305" y="8656"/>
                </a:cubicBezTo>
                <a:cubicBezTo>
                  <a:pt x="91336" y="8656"/>
                  <a:pt x="91336" y="8716"/>
                  <a:pt x="91367" y="8716"/>
                </a:cubicBezTo>
                <a:cubicBezTo>
                  <a:pt x="91367" y="8716"/>
                  <a:pt x="91398" y="8656"/>
                  <a:pt x="91398" y="8656"/>
                </a:cubicBezTo>
                <a:cubicBezTo>
                  <a:pt x="91430" y="8656"/>
                  <a:pt x="91461" y="8656"/>
                  <a:pt x="91492" y="8656"/>
                </a:cubicBezTo>
                <a:cubicBezTo>
                  <a:pt x="91523" y="8656"/>
                  <a:pt x="91617" y="8656"/>
                  <a:pt x="91648" y="8716"/>
                </a:cubicBezTo>
                <a:cubicBezTo>
                  <a:pt x="91648" y="8716"/>
                  <a:pt x="91648" y="8716"/>
                  <a:pt x="91680" y="8716"/>
                </a:cubicBezTo>
                <a:cubicBezTo>
                  <a:pt x="91711" y="8656"/>
                  <a:pt x="91711" y="8597"/>
                  <a:pt x="91742" y="8597"/>
                </a:cubicBezTo>
                <a:cubicBezTo>
                  <a:pt x="91773" y="8597"/>
                  <a:pt x="91805" y="8656"/>
                  <a:pt x="91836" y="8597"/>
                </a:cubicBezTo>
                <a:cubicBezTo>
                  <a:pt x="91867" y="8597"/>
                  <a:pt x="91867" y="8597"/>
                  <a:pt x="91898" y="8597"/>
                </a:cubicBezTo>
                <a:cubicBezTo>
                  <a:pt x="91930" y="8537"/>
                  <a:pt x="91961" y="8537"/>
                  <a:pt x="91992" y="8537"/>
                </a:cubicBezTo>
                <a:cubicBezTo>
                  <a:pt x="92023" y="8537"/>
                  <a:pt x="92086" y="8597"/>
                  <a:pt x="92117" y="8537"/>
                </a:cubicBezTo>
                <a:cubicBezTo>
                  <a:pt x="92117" y="8537"/>
                  <a:pt x="92148" y="8537"/>
                  <a:pt x="92148" y="8477"/>
                </a:cubicBezTo>
                <a:cubicBezTo>
                  <a:pt x="92180" y="8477"/>
                  <a:pt x="92180" y="8477"/>
                  <a:pt x="92211" y="8477"/>
                </a:cubicBezTo>
                <a:cubicBezTo>
                  <a:pt x="92242" y="8477"/>
                  <a:pt x="92274" y="8417"/>
                  <a:pt x="92305" y="8417"/>
                </a:cubicBezTo>
                <a:cubicBezTo>
                  <a:pt x="92336" y="8477"/>
                  <a:pt x="92336" y="8477"/>
                  <a:pt x="92367" y="8477"/>
                </a:cubicBezTo>
                <a:cubicBezTo>
                  <a:pt x="92399" y="8477"/>
                  <a:pt x="92430" y="8477"/>
                  <a:pt x="92461" y="8417"/>
                </a:cubicBezTo>
                <a:cubicBezTo>
                  <a:pt x="92492" y="8417"/>
                  <a:pt x="92492" y="8358"/>
                  <a:pt x="92524" y="8298"/>
                </a:cubicBezTo>
                <a:cubicBezTo>
                  <a:pt x="92555" y="8238"/>
                  <a:pt x="92586" y="8238"/>
                  <a:pt x="92617" y="8179"/>
                </a:cubicBezTo>
                <a:cubicBezTo>
                  <a:pt x="92649" y="8119"/>
                  <a:pt x="92617" y="8119"/>
                  <a:pt x="92617" y="8059"/>
                </a:cubicBezTo>
                <a:cubicBezTo>
                  <a:pt x="92617" y="8000"/>
                  <a:pt x="92586" y="8000"/>
                  <a:pt x="92586" y="8000"/>
                </a:cubicBezTo>
                <a:cubicBezTo>
                  <a:pt x="92586" y="7940"/>
                  <a:pt x="92586" y="7940"/>
                  <a:pt x="92586" y="7940"/>
                </a:cubicBezTo>
                <a:cubicBezTo>
                  <a:pt x="92555" y="7880"/>
                  <a:pt x="92555" y="7820"/>
                  <a:pt x="92555" y="7761"/>
                </a:cubicBezTo>
                <a:cubicBezTo>
                  <a:pt x="92524" y="7761"/>
                  <a:pt x="92492" y="7761"/>
                  <a:pt x="92461" y="7761"/>
                </a:cubicBezTo>
                <a:cubicBezTo>
                  <a:pt x="92430" y="7761"/>
                  <a:pt x="92367" y="7701"/>
                  <a:pt x="92305" y="7701"/>
                </a:cubicBezTo>
                <a:cubicBezTo>
                  <a:pt x="92305" y="7701"/>
                  <a:pt x="92305" y="7701"/>
                  <a:pt x="92305" y="7701"/>
                </a:cubicBezTo>
                <a:cubicBezTo>
                  <a:pt x="92305" y="7641"/>
                  <a:pt x="92336" y="7641"/>
                  <a:pt x="92305" y="7582"/>
                </a:cubicBezTo>
                <a:cubicBezTo>
                  <a:pt x="92305" y="7522"/>
                  <a:pt x="92305" y="7522"/>
                  <a:pt x="92274" y="7522"/>
                </a:cubicBezTo>
                <a:cubicBezTo>
                  <a:pt x="92242" y="7462"/>
                  <a:pt x="92180" y="7522"/>
                  <a:pt x="92148" y="7462"/>
                </a:cubicBezTo>
                <a:cubicBezTo>
                  <a:pt x="92148" y="7462"/>
                  <a:pt x="92086" y="7462"/>
                  <a:pt x="92117" y="7402"/>
                </a:cubicBezTo>
                <a:cubicBezTo>
                  <a:pt x="92117" y="7343"/>
                  <a:pt x="92117" y="7343"/>
                  <a:pt x="92117" y="7343"/>
                </a:cubicBezTo>
                <a:cubicBezTo>
                  <a:pt x="92117" y="7283"/>
                  <a:pt x="92117" y="7283"/>
                  <a:pt x="92086" y="7283"/>
                </a:cubicBezTo>
                <a:cubicBezTo>
                  <a:pt x="92055" y="7223"/>
                  <a:pt x="91961" y="7283"/>
                  <a:pt x="91898" y="7223"/>
                </a:cubicBezTo>
                <a:cubicBezTo>
                  <a:pt x="91867" y="7223"/>
                  <a:pt x="91836" y="7223"/>
                  <a:pt x="91805" y="7283"/>
                </a:cubicBezTo>
                <a:cubicBezTo>
                  <a:pt x="91773" y="7283"/>
                  <a:pt x="91773" y="7283"/>
                  <a:pt x="91742" y="7283"/>
                </a:cubicBezTo>
                <a:cubicBezTo>
                  <a:pt x="91711" y="7283"/>
                  <a:pt x="91680" y="7343"/>
                  <a:pt x="91648" y="7343"/>
                </a:cubicBezTo>
                <a:cubicBezTo>
                  <a:pt x="91648" y="7283"/>
                  <a:pt x="91648" y="7223"/>
                  <a:pt x="91648" y="7223"/>
                </a:cubicBezTo>
                <a:cubicBezTo>
                  <a:pt x="91648" y="7164"/>
                  <a:pt x="91648" y="7164"/>
                  <a:pt x="91680" y="7104"/>
                </a:cubicBezTo>
                <a:cubicBezTo>
                  <a:pt x="91680" y="7104"/>
                  <a:pt x="91711" y="7104"/>
                  <a:pt x="91711" y="7104"/>
                </a:cubicBezTo>
                <a:cubicBezTo>
                  <a:pt x="91711" y="7104"/>
                  <a:pt x="91711" y="7044"/>
                  <a:pt x="91742" y="7044"/>
                </a:cubicBezTo>
                <a:cubicBezTo>
                  <a:pt x="91742" y="7044"/>
                  <a:pt x="91773" y="7044"/>
                  <a:pt x="91773" y="7044"/>
                </a:cubicBezTo>
                <a:cubicBezTo>
                  <a:pt x="91805" y="6985"/>
                  <a:pt x="91773" y="6985"/>
                  <a:pt x="91773" y="6985"/>
                </a:cubicBezTo>
                <a:cubicBezTo>
                  <a:pt x="91742" y="6985"/>
                  <a:pt x="91711" y="6925"/>
                  <a:pt x="91680" y="6925"/>
                </a:cubicBezTo>
                <a:cubicBezTo>
                  <a:pt x="91680" y="6925"/>
                  <a:pt x="91648" y="6865"/>
                  <a:pt x="91617" y="6865"/>
                </a:cubicBezTo>
                <a:cubicBezTo>
                  <a:pt x="91586" y="6865"/>
                  <a:pt x="91555" y="6865"/>
                  <a:pt x="91555" y="6865"/>
                </a:cubicBezTo>
                <a:cubicBezTo>
                  <a:pt x="91523" y="6865"/>
                  <a:pt x="91523" y="6805"/>
                  <a:pt x="91492" y="6865"/>
                </a:cubicBezTo>
                <a:cubicBezTo>
                  <a:pt x="91492" y="6865"/>
                  <a:pt x="91492" y="6865"/>
                  <a:pt x="91492" y="6925"/>
                </a:cubicBezTo>
                <a:cubicBezTo>
                  <a:pt x="91492" y="6925"/>
                  <a:pt x="91461" y="6985"/>
                  <a:pt x="91461" y="6985"/>
                </a:cubicBezTo>
                <a:cubicBezTo>
                  <a:pt x="91461" y="6985"/>
                  <a:pt x="91461" y="7044"/>
                  <a:pt x="91461" y="7044"/>
                </a:cubicBezTo>
                <a:cubicBezTo>
                  <a:pt x="91461" y="7044"/>
                  <a:pt x="91430" y="7104"/>
                  <a:pt x="91430" y="7104"/>
                </a:cubicBezTo>
                <a:cubicBezTo>
                  <a:pt x="91430" y="7104"/>
                  <a:pt x="91398" y="7104"/>
                  <a:pt x="91398" y="7104"/>
                </a:cubicBezTo>
                <a:cubicBezTo>
                  <a:pt x="91367" y="7104"/>
                  <a:pt x="91367" y="7044"/>
                  <a:pt x="91336" y="7044"/>
                </a:cubicBezTo>
                <a:cubicBezTo>
                  <a:pt x="91336" y="6985"/>
                  <a:pt x="91305" y="6925"/>
                  <a:pt x="91273" y="6925"/>
                </a:cubicBezTo>
                <a:cubicBezTo>
                  <a:pt x="91273" y="6925"/>
                  <a:pt x="91242" y="6925"/>
                  <a:pt x="91242" y="6925"/>
                </a:cubicBezTo>
                <a:cubicBezTo>
                  <a:pt x="91179" y="6985"/>
                  <a:pt x="91148" y="6985"/>
                  <a:pt x="91148" y="7044"/>
                </a:cubicBezTo>
                <a:cubicBezTo>
                  <a:pt x="91117" y="7104"/>
                  <a:pt x="91117" y="7104"/>
                  <a:pt x="91117" y="7164"/>
                </a:cubicBezTo>
                <a:cubicBezTo>
                  <a:pt x="91086" y="7164"/>
                  <a:pt x="91054" y="7223"/>
                  <a:pt x="91054" y="7283"/>
                </a:cubicBezTo>
                <a:cubicBezTo>
                  <a:pt x="91054" y="7283"/>
                  <a:pt x="91086" y="7343"/>
                  <a:pt x="91086" y="7343"/>
                </a:cubicBezTo>
                <a:cubicBezTo>
                  <a:pt x="91086" y="7343"/>
                  <a:pt x="91086" y="7343"/>
                  <a:pt x="91086" y="7343"/>
                </a:cubicBezTo>
                <a:cubicBezTo>
                  <a:pt x="91086" y="7402"/>
                  <a:pt x="91086" y="7402"/>
                  <a:pt x="91086" y="7402"/>
                </a:cubicBezTo>
                <a:cubicBezTo>
                  <a:pt x="91086" y="7462"/>
                  <a:pt x="91054" y="7462"/>
                  <a:pt x="91023" y="7462"/>
                </a:cubicBezTo>
                <a:cubicBezTo>
                  <a:pt x="90992" y="7462"/>
                  <a:pt x="90992" y="7522"/>
                  <a:pt x="90992" y="7641"/>
                </a:cubicBezTo>
                <a:cubicBezTo>
                  <a:pt x="90992" y="7641"/>
                  <a:pt x="90992" y="7641"/>
                  <a:pt x="90992" y="7641"/>
                </a:cubicBezTo>
                <a:cubicBezTo>
                  <a:pt x="90992" y="7641"/>
                  <a:pt x="90961" y="7701"/>
                  <a:pt x="90961" y="7701"/>
                </a:cubicBezTo>
                <a:cubicBezTo>
                  <a:pt x="90961" y="7701"/>
                  <a:pt x="90961" y="7761"/>
                  <a:pt x="90961" y="7761"/>
                </a:cubicBezTo>
                <a:cubicBezTo>
                  <a:pt x="90992" y="7761"/>
                  <a:pt x="90992" y="7761"/>
                  <a:pt x="90992" y="7820"/>
                </a:cubicBezTo>
                <a:cubicBezTo>
                  <a:pt x="91023" y="7820"/>
                  <a:pt x="91023" y="7820"/>
                  <a:pt x="91023" y="7820"/>
                </a:cubicBezTo>
                <a:cubicBezTo>
                  <a:pt x="91023" y="7880"/>
                  <a:pt x="91023" y="7880"/>
                  <a:pt x="91023" y="7880"/>
                </a:cubicBezTo>
                <a:cubicBezTo>
                  <a:pt x="91023" y="7880"/>
                  <a:pt x="90992" y="7880"/>
                  <a:pt x="90992" y="7820"/>
                </a:cubicBezTo>
                <a:cubicBezTo>
                  <a:pt x="90992" y="7820"/>
                  <a:pt x="90992" y="7820"/>
                  <a:pt x="90961" y="7820"/>
                </a:cubicBezTo>
                <a:cubicBezTo>
                  <a:pt x="90961" y="7820"/>
                  <a:pt x="90929" y="7820"/>
                  <a:pt x="90929" y="7820"/>
                </a:cubicBezTo>
                <a:cubicBezTo>
                  <a:pt x="90929" y="7820"/>
                  <a:pt x="90898" y="7820"/>
                  <a:pt x="90898" y="7820"/>
                </a:cubicBezTo>
                <a:cubicBezTo>
                  <a:pt x="90867" y="7820"/>
                  <a:pt x="90836" y="7820"/>
                  <a:pt x="90804" y="7820"/>
                </a:cubicBezTo>
                <a:cubicBezTo>
                  <a:pt x="90773" y="7880"/>
                  <a:pt x="90773" y="7940"/>
                  <a:pt x="90773" y="8000"/>
                </a:cubicBezTo>
                <a:cubicBezTo>
                  <a:pt x="90742" y="8000"/>
                  <a:pt x="90742" y="8000"/>
                  <a:pt x="90742" y="8059"/>
                </a:cubicBezTo>
                <a:cubicBezTo>
                  <a:pt x="90711" y="8059"/>
                  <a:pt x="90711" y="8119"/>
                  <a:pt x="90711" y="8119"/>
                </a:cubicBezTo>
                <a:cubicBezTo>
                  <a:pt x="90711" y="8179"/>
                  <a:pt x="90679" y="8238"/>
                  <a:pt x="90679" y="8238"/>
                </a:cubicBezTo>
                <a:cubicBezTo>
                  <a:pt x="90679" y="8298"/>
                  <a:pt x="90679" y="8298"/>
                  <a:pt x="90679" y="8358"/>
                </a:cubicBezTo>
                <a:cubicBezTo>
                  <a:pt x="90679" y="8417"/>
                  <a:pt x="90648" y="8477"/>
                  <a:pt x="90617" y="8537"/>
                </a:cubicBezTo>
                <a:cubicBezTo>
                  <a:pt x="90617" y="8537"/>
                  <a:pt x="90586" y="8537"/>
                  <a:pt x="90586" y="8597"/>
                </a:cubicBezTo>
                <a:close/>
                <a:moveTo>
                  <a:pt x="106152" y="15283"/>
                </a:moveTo>
                <a:cubicBezTo>
                  <a:pt x="106152" y="15223"/>
                  <a:pt x="106121" y="15223"/>
                  <a:pt x="106090" y="15164"/>
                </a:cubicBezTo>
                <a:cubicBezTo>
                  <a:pt x="106090" y="15104"/>
                  <a:pt x="106058" y="15104"/>
                  <a:pt x="106027" y="15044"/>
                </a:cubicBezTo>
                <a:cubicBezTo>
                  <a:pt x="106027" y="15044"/>
                  <a:pt x="105996" y="15044"/>
                  <a:pt x="105965" y="14985"/>
                </a:cubicBezTo>
                <a:cubicBezTo>
                  <a:pt x="105933" y="14985"/>
                  <a:pt x="105933" y="14925"/>
                  <a:pt x="105902" y="14865"/>
                </a:cubicBezTo>
                <a:cubicBezTo>
                  <a:pt x="105871" y="14865"/>
                  <a:pt x="105871" y="14805"/>
                  <a:pt x="105840" y="14805"/>
                </a:cubicBezTo>
                <a:cubicBezTo>
                  <a:pt x="105808" y="14805"/>
                  <a:pt x="105808" y="14746"/>
                  <a:pt x="105808" y="14746"/>
                </a:cubicBezTo>
                <a:cubicBezTo>
                  <a:pt x="105746" y="14746"/>
                  <a:pt x="105715" y="14686"/>
                  <a:pt x="105683" y="14686"/>
                </a:cubicBezTo>
                <a:cubicBezTo>
                  <a:pt x="105652" y="14626"/>
                  <a:pt x="105589" y="14686"/>
                  <a:pt x="105558" y="14686"/>
                </a:cubicBezTo>
                <a:cubicBezTo>
                  <a:pt x="105496" y="14746"/>
                  <a:pt x="105402" y="14746"/>
                  <a:pt x="105339" y="14746"/>
                </a:cubicBezTo>
                <a:cubicBezTo>
                  <a:pt x="105308" y="14746"/>
                  <a:pt x="105277" y="14746"/>
                  <a:pt x="105246" y="14805"/>
                </a:cubicBezTo>
                <a:cubicBezTo>
                  <a:pt x="105214" y="14865"/>
                  <a:pt x="105214" y="14925"/>
                  <a:pt x="105183" y="14985"/>
                </a:cubicBezTo>
                <a:cubicBezTo>
                  <a:pt x="105152" y="15104"/>
                  <a:pt x="105121" y="15164"/>
                  <a:pt x="105058" y="15223"/>
                </a:cubicBezTo>
                <a:cubicBezTo>
                  <a:pt x="105027" y="15283"/>
                  <a:pt x="104996" y="15283"/>
                  <a:pt x="104964" y="15283"/>
                </a:cubicBezTo>
                <a:cubicBezTo>
                  <a:pt x="104933" y="15283"/>
                  <a:pt x="104933" y="15283"/>
                  <a:pt x="104902" y="15283"/>
                </a:cubicBezTo>
                <a:cubicBezTo>
                  <a:pt x="104902" y="15283"/>
                  <a:pt x="104871" y="15283"/>
                  <a:pt x="104871" y="15283"/>
                </a:cubicBezTo>
                <a:cubicBezTo>
                  <a:pt x="104839" y="15283"/>
                  <a:pt x="104808" y="15283"/>
                  <a:pt x="104777" y="15343"/>
                </a:cubicBezTo>
                <a:cubicBezTo>
                  <a:pt x="104777" y="15402"/>
                  <a:pt x="104839" y="15402"/>
                  <a:pt x="104839" y="15402"/>
                </a:cubicBezTo>
                <a:cubicBezTo>
                  <a:pt x="104871" y="15402"/>
                  <a:pt x="104902" y="15402"/>
                  <a:pt x="104933" y="15402"/>
                </a:cubicBezTo>
                <a:cubicBezTo>
                  <a:pt x="104933" y="15402"/>
                  <a:pt x="104964" y="15343"/>
                  <a:pt x="104996" y="15343"/>
                </a:cubicBezTo>
                <a:cubicBezTo>
                  <a:pt x="105027" y="15343"/>
                  <a:pt x="105027" y="15283"/>
                  <a:pt x="105058" y="15283"/>
                </a:cubicBezTo>
                <a:cubicBezTo>
                  <a:pt x="105089" y="15283"/>
                  <a:pt x="105121" y="15283"/>
                  <a:pt x="105152" y="15283"/>
                </a:cubicBezTo>
                <a:cubicBezTo>
                  <a:pt x="105214" y="15283"/>
                  <a:pt x="105277" y="15283"/>
                  <a:pt x="105308" y="15343"/>
                </a:cubicBezTo>
                <a:cubicBezTo>
                  <a:pt x="105339" y="15343"/>
                  <a:pt x="105371" y="15402"/>
                  <a:pt x="105402" y="15402"/>
                </a:cubicBezTo>
                <a:cubicBezTo>
                  <a:pt x="105433" y="15462"/>
                  <a:pt x="105464" y="15462"/>
                  <a:pt x="105527" y="15462"/>
                </a:cubicBezTo>
                <a:cubicBezTo>
                  <a:pt x="105558" y="15462"/>
                  <a:pt x="105589" y="15462"/>
                  <a:pt x="105621" y="15462"/>
                </a:cubicBezTo>
                <a:cubicBezTo>
                  <a:pt x="105652" y="15522"/>
                  <a:pt x="105683" y="15522"/>
                  <a:pt x="105715" y="15582"/>
                </a:cubicBezTo>
                <a:cubicBezTo>
                  <a:pt x="105777" y="15582"/>
                  <a:pt x="105808" y="15522"/>
                  <a:pt x="105871" y="15522"/>
                </a:cubicBezTo>
                <a:cubicBezTo>
                  <a:pt x="105902" y="15522"/>
                  <a:pt x="105933" y="15582"/>
                  <a:pt x="105965" y="15582"/>
                </a:cubicBezTo>
                <a:cubicBezTo>
                  <a:pt x="105996" y="15582"/>
                  <a:pt x="106027" y="15641"/>
                  <a:pt x="106058" y="15641"/>
                </a:cubicBezTo>
                <a:cubicBezTo>
                  <a:pt x="106090" y="15582"/>
                  <a:pt x="106121" y="15582"/>
                  <a:pt x="106152" y="15582"/>
                </a:cubicBezTo>
                <a:cubicBezTo>
                  <a:pt x="106152" y="15522"/>
                  <a:pt x="106152" y="15522"/>
                  <a:pt x="106152" y="15462"/>
                </a:cubicBezTo>
                <a:cubicBezTo>
                  <a:pt x="106152" y="15462"/>
                  <a:pt x="106152" y="15462"/>
                  <a:pt x="106152" y="15402"/>
                </a:cubicBezTo>
                <a:cubicBezTo>
                  <a:pt x="106152" y="15402"/>
                  <a:pt x="106183" y="15402"/>
                  <a:pt x="106183" y="15343"/>
                </a:cubicBezTo>
                <a:cubicBezTo>
                  <a:pt x="106183" y="15343"/>
                  <a:pt x="106183" y="15283"/>
                  <a:pt x="106152" y="15283"/>
                </a:cubicBezTo>
                <a:close/>
                <a:moveTo>
                  <a:pt x="105027" y="14626"/>
                </a:moveTo>
                <a:cubicBezTo>
                  <a:pt x="105027" y="14626"/>
                  <a:pt x="105058" y="14686"/>
                  <a:pt x="105058" y="14686"/>
                </a:cubicBezTo>
                <a:cubicBezTo>
                  <a:pt x="105089" y="14686"/>
                  <a:pt x="105089" y="14686"/>
                  <a:pt x="105089" y="14686"/>
                </a:cubicBezTo>
                <a:cubicBezTo>
                  <a:pt x="105121" y="14626"/>
                  <a:pt x="105121" y="14626"/>
                  <a:pt x="105121" y="14626"/>
                </a:cubicBezTo>
                <a:cubicBezTo>
                  <a:pt x="105183" y="14567"/>
                  <a:pt x="105277" y="14626"/>
                  <a:pt x="105308" y="14507"/>
                </a:cubicBezTo>
                <a:cubicBezTo>
                  <a:pt x="105308" y="14447"/>
                  <a:pt x="105308" y="14447"/>
                  <a:pt x="105308" y="14388"/>
                </a:cubicBezTo>
                <a:cubicBezTo>
                  <a:pt x="105308" y="14388"/>
                  <a:pt x="105277" y="14328"/>
                  <a:pt x="105277" y="14328"/>
                </a:cubicBezTo>
                <a:cubicBezTo>
                  <a:pt x="105277" y="14268"/>
                  <a:pt x="105246" y="14208"/>
                  <a:pt x="105214" y="14208"/>
                </a:cubicBezTo>
                <a:cubicBezTo>
                  <a:pt x="105183" y="14208"/>
                  <a:pt x="105152" y="14208"/>
                  <a:pt x="105121" y="14208"/>
                </a:cubicBezTo>
                <a:cubicBezTo>
                  <a:pt x="105121" y="14208"/>
                  <a:pt x="105121" y="14208"/>
                  <a:pt x="105089" y="14208"/>
                </a:cubicBezTo>
                <a:cubicBezTo>
                  <a:pt x="105089" y="14208"/>
                  <a:pt x="105089" y="14208"/>
                  <a:pt x="105058" y="14208"/>
                </a:cubicBezTo>
                <a:cubicBezTo>
                  <a:pt x="105058" y="14208"/>
                  <a:pt x="105058" y="14208"/>
                  <a:pt x="105058" y="14208"/>
                </a:cubicBezTo>
                <a:cubicBezTo>
                  <a:pt x="105027" y="14208"/>
                  <a:pt x="104996" y="14208"/>
                  <a:pt x="104996" y="14268"/>
                </a:cubicBezTo>
                <a:cubicBezTo>
                  <a:pt x="104964" y="14268"/>
                  <a:pt x="104964" y="14268"/>
                  <a:pt x="104964" y="14328"/>
                </a:cubicBezTo>
                <a:cubicBezTo>
                  <a:pt x="104964" y="14328"/>
                  <a:pt x="104964" y="14328"/>
                  <a:pt x="104964" y="14388"/>
                </a:cubicBezTo>
                <a:cubicBezTo>
                  <a:pt x="104933" y="14388"/>
                  <a:pt x="104964" y="14447"/>
                  <a:pt x="104964" y="14447"/>
                </a:cubicBezTo>
                <a:cubicBezTo>
                  <a:pt x="104964" y="14447"/>
                  <a:pt x="104964" y="14507"/>
                  <a:pt x="104964" y="14507"/>
                </a:cubicBezTo>
                <a:cubicBezTo>
                  <a:pt x="104964" y="14567"/>
                  <a:pt x="104996" y="14567"/>
                  <a:pt x="105027" y="14626"/>
                </a:cubicBezTo>
                <a:close/>
                <a:moveTo>
                  <a:pt x="103308" y="12537"/>
                </a:moveTo>
                <a:cubicBezTo>
                  <a:pt x="103308" y="12597"/>
                  <a:pt x="103308" y="12597"/>
                  <a:pt x="103308" y="12656"/>
                </a:cubicBezTo>
                <a:cubicBezTo>
                  <a:pt x="103308" y="12656"/>
                  <a:pt x="103276" y="12656"/>
                  <a:pt x="103308" y="12716"/>
                </a:cubicBezTo>
                <a:cubicBezTo>
                  <a:pt x="103339" y="12716"/>
                  <a:pt x="103339" y="12716"/>
                  <a:pt x="103370" y="12716"/>
                </a:cubicBezTo>
                <a:cubicBezTo>
                  <a:pt x="103401" y="12716"/>
                  <a:pt x="103433" y="12656"/>
                  <a:pt x="103433" y="12656"/>
                </a:cubicBezTo>
                <a:cubicBezTo>
                  <a:pt x="103464" y="12656"/>
                  <a:pt x="103464" y="12656"/>
                  <a:pt x="103495" y="12597"/>
                </a:cubicBezTo>
                <a:cubicBezTo>
                  <a:pt x="103495" y="12597"/>
                  <a:pt x="103495" y="12597"/>
                  <a:pt x="103495" y="12537"/>
                </a:cubicBezTo>
                <a:cubicBezTo>
                  <a:pt x="103526" y="12537"/>
                  <a:pt x="103526" y="12477"/>
                  <a:pt x="103526" y="12417"/>
                </a:cubicBezTo>
                <a:cubicBezTo>
                  <a:pt x="103526" y="12358"/>
                  <a:pt x="103526" y="12358"/>
                  <a:pt x="103495" y="12358"/>
                </a:cubicBezTo>
                <a:cubicBezTo>
                  <a:pt x="103495" y="12358"/>
                  <a:pt x="103495" y="12298"/>
                  <a:pt x="103464" y="12298"/>
                </a:cubicBezTo>
                <a:cubicBezTo>
                  <a:pt x="103433" y="12298"/>
                  <a:pt x="103433" y="12238"/>
                  <a:pt x="103433" y="12238"/>
                </a:cubicBezTo>
                <a:cubicBezTo>
                  <a:pt x="103433" y="12179"/>
                  <a:pt x="103433" y="12179"/>
                  <a:pt x="103401" y="12119"/>
                </a:cubicBezTo>
                <a:cubicBezTo>
                  <a:pt x="103401" y="12119"/>
                  <a:pt x="103401" y="12119"/>
                  <a:pt x="103401" y="12059"/>
                </a:cubicBezTo>
                <a:cubicBezTo>
                  <a:pt x="103370" y="12059"/>
                  <a:pt x="103370" y="12000"/>
                  <a:pt x="103370" y="12000"/>
                </a:cubicBezTo>
                <a:cubicBezTo>
                  <a:pt x="103370" y="12000"/>
                  <a:pt x="103370" y="12059"/>
                  <a:pt x="103370" y="12059"/>
                </a:cubicBezTo>
                <a:cubicBezTo>
                  <a:pt x="103370" y="12119"/>
                  <a:pt x="103370" y="12179"/>
                  <a:pt x="103339" y="12179"/>
                </a:cubicBezTo>
                <a:cubicBezTo>
                  <a:pt x="103339" y="12238"/>
                  <a:pt x="103308" y="12238"/>
                  <a:pt x="103308" y="12298"/>
                </a:cubicBezTo>
                <a:cubicBezTo>
                  <a:pt x="103308" y="12358"/>
                  <a:pt x="103308" y="12358"/>
                  <a:pt x="103308" y="12358"/>
                </a:cubicBezTo>
                <a:cubicBezTo>
                  <a:pt x="103339" y="12417"/>
                  <a:pt x="103339" y="12417"/>
                  <a:pt x="103339" y="12417"/>
                </a:cubicBezTo>
                <a:cubicBezTo>
                  <a:pt x="103339" y="12417"/>
                  <a:pt x="103339" y="12417"/>
                  <a:pt x="103339" y="12417"/>
                </a:cubicBezTo>
                <a:cubicBezTo>
                  <a:pt x="103339" y="12477"/>
                  <a:pt x="103308" y="12537"/>
                  <a:pt x="103308" y="12537"/>
                </a:cubicBezTo>
                <a:close/>
                <a:moveTo>
                  <a:pt x="74894" y="4059"/>
                </a:moveTo>
                <a:cubicBezTo>
                  <a:pt x="74894" y="4059"/>
                  <a:pt x="74894" y="4059"/>
                  <a:pt x="74925" y="4059"/>
                </a:cubicBezTo>
                <a:cubicBezTo>
                  <a:pt x="74925" y="4119"/>
                  <a:pt x="74925" y="4059"/>
                  <a:pt x="74957" y="4059"/>
                </a:cubicBezTo>
                <a:cubicBezTo>
                  <a:pt x="74957" y="4059"/>
                  <a:pt x="74988" y="4059"/>
                  <a:pt x="74988" y="4059"/>
                </a:cubicBezTo>
                <a:cubicBezTo>
                  <a:pt x="75019" y="4059"/>
                  <a:pt x="75019" y="4000"/>
                  <a:pt x="75050" y="4000"/>
                </a:cubicBezTo>
                <a:cubicBezTo>
                  <a:pt x="75050" y="4000"/>
                  <a:pt x="75082" y="4000"/>
                  <a:pt x="75082" y="4000"/>
                </a:cubicBezTo>
                <a:cubicBezTo>
                  <a:pt x="75113" y="4000"/>
                  <a:pt x="75113" y="4059"/>
                  <a:pt x="75113" y="4059"/>
                </a:cubicBezTo>
                <a:cubicBezTo>
                  <a:pt x="75113" y="4119"/>
                  <a:pt x="75113" y="4119"/>
                  <a:pt x="75113" y="4119"/>
                </a:cubicBezTo>
                <a:cubicBezTo>
                  <a:pt x="75144" y="4119"/>
                  <a:pt x="75144" y="4119"/>
                  <a:pt x="75175" y="4119"/>
                </a:cubicBezTo>
                <a:cubicBezTo>
                  <a:pt x="75175" y="4119"/>
                  <a:pt x="75175" y="4119"/>
                  <a:pt x="75175" y="4059"/>
                </a:cubicBezTo>
                <a:cubicBezTo>
                  <a:pt x="75207" y="4059"/>
                  <a:pt x="75238" y="4059"/>
                  <a:pt x="75269" y="4059"/>
                </a:cubicBezTo>
                <a:cubicBezTo>
                  <a:pt x="75269" y="4059"/>
                  <a:pt x="75269" y="4059"/>
                  <a:pt x="75269" y="4059"/>
                </a:cubicBezTo>
                <a:cubicBezTo>
                  <a:pt x="75300" y="4000"/>
                  <a:pt x="75300" y="4000"/>
                  <a:pt x="75300" y="4000"/>
                </a:cubicBezTo>
                <a:cubicBezTo>
                  <a:pt x="75332" y="4000"/>
                  <a:pt x="75332" y="4000"/>
                  <a:pt x="75363" y="4000"/>
                </a:cubicBezTo>
                <a:cubicBezTo>
                  <a:pt x="75394" y="4000"/>
                  <a:pt x="75394" y="3940"/>
                  <a:pt x="75394" y="3940"/>
                </a:cubicBezTo>
                <a:cubicBezTo>
                  <a:pt x="75425" y="3940"/>
                  <a:pt x="75425" y="3940"/>
                  <a:pt x="75457" y="3940"/>
                </a:cubicBezTo>
                <a:cubicBezTo>
                  <a:pt x="75488" y="3940"/>
                  <a:pt x="75519" y="3940"/>
                  <a:pt x="75550" y="3940"/>
                </a:cubicBezTo>
                <a:cubicBezTo>
                  <a:pt x="75582" y="3940"/>
                  <a:pt x="75613" y="3940"/>
                  <a:pt x="75613" y="3940"/>
                </a:cubicBezTo>
                <a:cubicBezTo>
                  <a:pt x="75613" y="3880"/>
                  <a:pt x="75550" y="3880"/>
                  <a:pt x="75519" y="3880"/>
                </a:cubicBezTo>
                <a:cubicBezTo>
                  <a:pt x="75519" y="3880"/>
                  <a:pt x="75488" y="3880"/>
                  <a:pt x="75488" y="3880"/>
                </a:cubicBezTo>
                <a:cubicBezTo>
                  <a:pt x="75457" y="3820"/>
                  <a:pt x="75457" y="3820"/>
                  <a:pt x="75457" y="3820"/>
                </a:cubicBezTo>
                <a:cubicBezTo>
                  <a:pt x="75394" y="3820"/>
                  <a:pt x="75363" y="3820"/>
                  <a:pt x="75332" y="3820"/>
                </a:cubicBezTo>
                <a:cubicBezTo>
                  <a:pt x="75300" y="3820"/>
                  <a:pt x="75269" y="3761"/>
                  <a:pt x="75238" y="3761"/>
                </a:cubicBezTo>
                <a:cubicBezTo>
                  <a:pt x="75207" y="3761"/>
                  <a:pt x="75207" y="3761"/>
                  <a:pt x="75175" y="3761"/>
                </a:cubicBezTo>
                <a:cubicBezTo>
                  <a:pt x="75144" y="3701"/>
                  <a:pt x="75113" y="3761"/>
                  <a:pt x="75113" y="3820"/>
                </a:cubicBezTo>
                <a:cubicBezTo>
                  <a:pt x="75113" y="3820"/>
                  <a:pt x="75113" y="3880"/>
                  <a:pt x="75113" y="3880"/>
                </a:cubicBezTo>
                <a:cubicBezTo>
                  <a:pt x="75113" y="3880"/>
                  <a:pt x="75144" y="3880"/>
                  <a:pt x="75144" y="3940"/>
                </a:cubicBezTo>
                <a:cubicBezTo>
                  <a:pt x="75144" y="3940"/>
                  <a:pt x="75082" y="3940"/>
                  <a:pt x="75082" y="3940"/>
                </a:cubicBezTo>
                <a:cubicBezTo>
                  <a:pt x="75050" y="3940"/>
                  <a:pt x="75019" y="3880"/>
                  <a:pt x="74988" y="3880"/>
                </a:cubicBezTo>
                <a:cubicBezTo>
                  <a:pt x="74957" y="3880"/>
                  <a:pt x="74925" y="3880"/>
                  <a:pt x="74894" y="3880"/>
                </a:cubicBezTo>
                <a:cubicBezTo>
                  <a:pt x="74894" y="3880"/>
                  <a:pt x="74894" y="3880"/>
                  <a:pt x="74894" y="3880"/>
                </a:cubicBezTo>
                <a:cubicBezTo>
                  <a:pt x="74863" y="3880"/>
                  <a:pt x="74863" y="3880"/>
                  <a:pt x="74863" y="3880"/>
                </a:cubicBezTo>
                <a:cubicBezTo>
                  <a:pt x="74831" y="3940"/>
                  <a:pt x="74800" y="3940"/>
                  <a:pt x="74831" y="4000"/>
                </a:cubicBezTo>
                <a:cubicBezTo>
                  <a:pt x="74831" y="4059"/>
                  <a:pt x="74863" y="4059"/>
                  <a:pt x="74894" y="4059"/>
                </a:cubicBezTo>
                <a:close/>
                <a:moveTo>
                  <a:pt x="72893" y="20776"/>
                </a:moveTo>
                <a:cubicBezTo>
                  <a:pt x="72862" y="20776"/>
                  <a:pt x="72862" y="20835"/>
                  <a:pt x="72862" y="20835"/>
                </a:cubicBezTo>
                <a:cubicBezTo>
                  <a:pt x="72862" y="20835"/>
                  <a:pt x="72862" y="20895"/>
                  <a:pt x="72862" y="20895"/>
                </a:cubicBezTo>
                <a:cubicBezTo>
                  <a:pt x="72862" y="20895"/>
                  <a:pt x="72893" y="20835"/>
                  <a:pt x="72893" y="20835"/>
                </a:cubicBezTo>
                <a:cubicBezTo>
                  <a:pt x="72893" y="20835"/>
                  <a:pt x="72925" y="20835"/>
                  <a:pt x="72925" y="20776"/>
                </a:cubicBezTo>
                <a:cubicBezTo>
                  <a:pt x="72925" y="20776"/>
                  <a:pt x="72956" y="20716"/>
                  <a:pt x="72925" y="20656"/>
                </a:cubicBezTo>
                <a:cubicBezTo>
                  <a:pt x="72925" y="20656"/>
                  <a:pt x="72893" y="20597"/>
                  <a:pt x="72893" y="20597"/>
                </a:cubicBezTo>
                <a:cubicBezTo>
                  <a:pt x="72862" y="20537"/>
                  <a:pt x="72831" y="20537"/>
                  <a:pt x="72800" y="20477"/>
                </a:cubicBezTo>
                <a:cubicBezTo>
                  <a:pt x="72800" y="20477"/>
                  <a:pt x="72768" y="20417"/>
                  <a:pt x="72737" y="20417"/>
                </a:cubicBezTo>
                <a:cubicBezTo>
                  <a:pt x="72706" y="20358"/>
                  <a:pt x="72675" y="20358"/>
                  <a:pt x="72643" y="20298"/>
                </a:cubicBezTo>
                <a:cubicBezTo>
                  <a:pt x="72643" y="20298"/>
                  <a:pt x="72612" y="20298"/>
                  <a:pt x="72581" y="20298"/>
                </a:cubicBezTo>
                <a:cubicBezTo>
                  <a:pt x="72581" y="20298"/>
                  <a:pt x="72550" y="20238"/>
                  <a:pt x="72550" y="20238"/>
                </a:cubicBezTo>
                <a:cubicBezTo>
                  <a:pt x="72518" y="20238"/>
                  <a:pt x="72487" y="20238"/>
                  <a:pt x="72456" y="20238"/>
                </a:cubicBezTo>
                <a:cubicBezTo>
                  <a:pt x="72425" y="20238"/>
                  <a:pt x="72393" y="20298"/>
                  <a:pt x="72362" y="20298"/>
                </a:cubicBezTo>
                <a:cubicBezTo>
                  <a:pt x="72362" y="20298"/>
                  <a:pt x="72331" y="20358"/>
                  <a:pt x="72300" y="20358"/>
                </a:cubicBezTo>
                <a:cubicBezTo>
                  <a:pt x="72268" y="20417"/>
                  <a:pt x="72268" y="20477"/>
                  <a:pt x="72237" y="20537"/>
                </a:cubicBezTo>
                <a:cubicBezTo>
                  <a:pt x="72237" y="20537"/>
                  <a:pt x="72237" y="20597"/>
                  <a:pt x="72237" y="20597"/>
                </a:cubicBezTo>
                <a:cubicBezTo>
                  <a:pt x="72237" y="20656"/>
                  <a:pt x="72206" y="20656"/>
                  <a:pt x="72206" y="20716"/>
                </a:cubicBezTo>
                <a:cubicBezTo>
                  <a:pt x="72175" y="20716"/>
                  <a:pt x="72175" y="20776"/>
                  <a:pt x="72206" y="20835"/>
                </a:cubicBezTo>
                <a:cubicBezTo>
                  <a:pt x="72206" y="20895"/>
                  <a:pt x="72206" y="20955"/>
                  <a:pt x="72206" y="20955"/>
                </a:cubicBezTo>
                <a:cubicBezTo>
                  <a:pt x="72237" y="21014"/>
                  <a:pt x="72237" y="21014"/>
                  <a:pt x="72268" y="21074"/>
                </a:cubicBezTo>
                <a:cubicBezTo>
                  <a:pt x="72268" y="21074"/>
                  <a:pt x="72300" y="21074"/>
                  <a:pt x="72331" y="21134"/>
                </a:cubicBezTo>
                <a:cubicBezTo>
                  <a:pt x="72331" y="21134"/>
                  <a:pt x="72362" y="21134"/>
                  <a:pt x="72362" y="21194"/>
                </a:cubicBezTo>
                <a:cubicBezTo>
                  <a:pt x="72393" y="21194"/>
                  <a:pt x="72425" y="21194"/>
                  <a:pt x="72456" y="21134"/>
                </a:cubicBezTo>
                <a:cubicBezTo>
                  <a:pt x="72487" y="21134"/>
                  <a:pt x="72487" y="21134"/>
                  <a:pt x="72518" y="21134"/>
                </a:cubicBezTo>
                <a:cubicBezTo>
                  <a:pt x="72550" y="21134"/>
                  <a:pt x="72581" y="21074"/>
                  <a:pt x="72612" y="21074"/>
                </a:cubicBezTo>
                <a:cubicBezTo>
                  <a:pt x="72643" y="21014"/>
                  <a:pt x="72675" y="21014"/>
                  <a:pt x="72706" y="21014"/>
                </a:cubicBezTo>
                <a:cubicBezTo>
                  <a:pt x="72737" y="20955"/>
                  <a:pt x="72737" y="20955"/>
                  <a:pt x="72768" y="20955"/>
                </a:cubicBezTo>
                <a:cubicBezTo>
                  <a:pt x="72768" y="20895"/>
                  <a:pt x="72800" y="20835"/>
                  <a:pt x="72800" y="20835"/>
                </a:cubicBezTo>
                <a:cubicBezTo>
                  <a:pt x="72831" y="20776"/>
                  <a:pt x="72831" y="20776"/>
                  <a:pt x="72862" y="20716"/>
                </a:cubicBezTo>
                <a:cubicBezTo>
                  <a:pt x="72862" y="20716"/>
                  <a:pt x="72862" y="20716"/>
                  <a:pt x="72862" y="20656"/>
                </a:cubicBezTo>
                <a:cubicBezTo>
                  <a:pt x="72862" y="20656"/>
                  <a:pt x="72893" y="20656"/>
                  <a:pt x="72893" y="20656"/>
                </a:cubicBezTo>
                <a:cubicBezTo>
                  <a:pt x="72925" y="20656"/>
                  <a:pt x="72893" y="20716"/>
                  <a:pt x="72893" y="20716"/>
                </a:cubicBezTo>
                <a:cubicBezTo>
                  <a:pt x="72893" y="20716"/>
                  <a:pt x="72893" y="20776"/>
                  <a:pt x="72893" y="20776"/>
                </a:cubicBezTo>
                <a:close/>
                <a:moveTo>
                  <a:pt x="63203" y="19164"/>
                </a:moveTo>
                <a:cubicBezTo>
                  <a:pt x="63203" y="19223"/>
                  <a:pt x="63203" y="19223"/>
                  <a:pt x="63235" y="19223"/>
                </a:cubicBezTo>
                <a:cubicBezTo>
                  <a:pt x="63235" y="19283"/>
                  <a:pt x="63235" y="19283"/>
                  <a:pt x="63235" y="19283"/>
                </a:cubicBezTo>
                <a:cubicBezTo>
                  <a:pt x="63266" y="19283"/>
                  <a:pt x="63297" y="19283"/>
                  <a:pt x="63297" y="19223"/>
                </a:cubicBezTo>
                <a:cubicBezTo>
                  <a:pt x="63328" y="19223"/>
                  <a:pt x="63360" y="19164"/>
                  <a:pt x="63360" y="19164"/>
                </a:cubicBezTo>
                <a:cubicBezTo>
                  <a:pt x="63391" y="19104"/>
                  <a:pt x="63422" y="19104"/>
                  <a:pt x="63422" y="19044"/>
                </a:cubicBezTo>
                <a:cubicBezTo>
                  <a:pt x="63454" y="19044"/>
                  <a:pt x="63454" y="18985"/>
                  <a:pt x="63422" y="18925"/>
                </a:cubicBezTo>
                <a:cubicBezTo>
                  <a:pt x="63422" y="18925"/>
                  <a:pt x="63391" y="18925"/>
                  <a:pt x="63391" y="18865"/>
                </a:cubicBezTo>
                <a:cubicBezTo>
                  <a:pt x="63391" y="18865"/>
                  <a:pt x="63360" y="18865"/>
                  <a:pt x="63360" y="18865"/>
                </a:cubicBezTo>
                <a:cubicBezTo>
                  <a:pt x="63328" y="18925"/>
                  <a:pt x="63391" y="18925"/>
                  <a:pt x="63391" y="18985"/>
                </a:cubicBezTo>
                <a:cubicBezTo>
                  <a:pt x="63360" y="19044"/>
                  <a:pt x="63328" y="19044"/>
                  <a:pt x="63328" y="19044"/>
                </a:cubicBezTo>
                <a:cubicBezTo>
                  <a:pt x="63297" y="19044"/>
                  <a:pt x="63297" y="19044"/>
                  <a:pt x="63266" y="19044"/>
                </a:cubicBezTo>
                <a:cubicBezTo>
                  <a:pt x="63235" y="19044"/>
                  <a:pt x="63235" y="19104"/>
                  <a:pt x="63203" y="19104"/>
                </a:cubicBezTo>
                <a:cubicBezTo>
                  <a:pt x="63203" y="19104"/>
                  <a:pt x="63172" y="19104"/>
                  <a:pt x="63172" y="19104"/>
                </a:cubicBezTo>
                <a:cubicBezTo>
                  <a:pt x="63141" y="19164"/>
                  <a:pt x="63172" y="19164"/>
                  <a:pt x="63203" y="19164"/>
                </a:cubicBezTo>
                <a:close/>
                <a:moveTo>
                  <a:pt x="63454" y="18925"/>
                </a:moveTo>
                <a:cubicBezTo>
                  <a:pt x="63485" y="18985"/>
                  <a:pt x="63516" y="18985"/>
                  <a:pt x="63516" y="18985"/>
                </a:cubicBezTo>
                <a:cubicBezTo>
                  <a:pt x="63547" y="19044"/>
                  <a:pt x="63579" y="18985"/>
                  <a:pt x="63579" y="18925"/>
                </a:cubicBezTo>
                <a:cubicBezTo>
                  <a:pt x="63610" y="18925"/>
                  <a:pt x="63610" y="18865"/>
                  <a:pt x="63579" y="18865"/>
                </a:cubicBezTo>
                <a:cubicBezTo>
                  <a:pt x="63579" y="18805"/>
                  <a:pt x="63547" y="18805"/>
                  <a:pt x="63516" y="18805"/>
                </a:cubicBezTo>
                <a:cubicBezTo>
                  <a:pt x="63516" y="18805"/>
                  <a:pt x="63516" y="18805"/>
                  <a:pt x="63485" y="18746"/>
                </a:cubicBezTo>
                <a:cubicBezTo>
                  <a:pt x="63485" y="18746"/>
                  <a:pt x="63485" y="18746"/>
                  <a:pt x="63454" y="18746"/>
                </a:cubicBezTo>
                <a:cubicBezTo>
                  <a:pt x="63454" y="18746"/>
                  <a:pt x="63454" y="18805"/>
                  <a:pt x="63454" y="18805"/>
                </a:cubicBezTo>
                <a:cubicBezTo>
                  <a:pt x="63454" y="18865"/>
                  <a:pt x="63454" y="18925"/>
                  <a:pt x="63454" y="18925"/>
                </a:cubicBezTo>
                <a:close/>
                <a:moveTo>
                  <a:pt x="71081" y="5014"/>
                </a:moveTo>
                <a:cubicBezTo>
                  <a:pt x="71081" y="5014"/>
                  <a:pt x="71112" y="5014"/>
                  <a:pt x="71143" y="5014"/>
                </a:cubicBezTo>
                <a:cubicBezTo>
                  <a:pt x="71174" y="5014"/>
                  <a:pt x="71174" y="5074"/>
                  <a:pt x="71174" y="5074"/>
                </a:cubicBezTo>
                <a:cubicBezTo>
                  <a:pt x="71206" y="5074"/>
                  <a:pt x="71206" y="5134"/>
                  <a:pt x="71206" y="5134"/>
                </a:cubicBezTo>
                <a:cubicBezTo>
                  <a:pt x="71237" y="5134"/>
                  <a:pt x="71237" y="5134"/>
                  <a:pt x="71268" y="5134"/>
                </a:cubicBezTo>
                <a:cubicBezTo>
                  <a:pt x="71268" y="5134"/>
                  <a:pt x="71268" y="5134"/>
                  <a:pt x="71299" y="5134"/>
                </a:cubicBezTo>
                <a:cubicBezTo>
                  <a:pt x="71299" y="5134"/>
                  <a:pt x="71331" y="5134"/>
                  <a:pt x="71331" y="5074"/>
                </a:cubicBezTo>
                <a:cubicBezTo>
                  <a:pt x="71331" y="5074"/>
                  <a:pt x="71362" y="5074"/>
                  <a:pt x="71362" y="5074"/>
                </a:cubicBezTo>
                <a:cubicBezTo>
                  <a:pt x="71393" y="5074"/>
                  <a:pt x="71424" y="5014"/>
                  <a:pt x="71424" y="5074"/>
                </a:cubicBezTo>
                <a:cubicBezTo>
                  <a:pt x="71424" y="5134"/>
                  <a:pt x="71424" y="5194"/>
                  <a:pt x="71393" y="5253"/>
                </a:cubicBezTo>
                <a:cubicBezTo>
                  <a:pt x="71393" y="5313"/>
                  <a:pt x="71424" y="5253"/>
                  <a:pt x="71456" y="5253"/>
                </a:cubicBezTo>
                <a:cubicBezTo>
                  <a:pt x="71487" y="5313"/>
                  <a:pt x="71487" y="5253"/>
                  <a:pt x="71518" y="5253"/>
                </a:cubicBezTo>
                <a:cubicBezTo>
                  <a:pt x="71549" y="5253"/>
                  <a:pt x="71581" y="5253"/>
                  <a:pt x="71612" y="5194"/>
                </a:cubicBezTo>
                <a:cubicBezTo>
                  <a:pt x="71643" y="5194"/>
                  <a:pt x="71643" y="5134"/>
                  <a:pt x="71674" y="5074"/>
                </a:cubicBezTo>
                <a:cubicBezTo>
                  <a:pt x="71674" y="5074"/>
                  <a:pt x="71706" y="5074"/>
                  <a:pt x="71737" y="5074"/>
                </a:cubicBezTo>
                <a:cubicBezTo>
                  <a:pt x="71768" y="5074"/>
                  <a:pt x="71768" y="5074"/>
                  <a:pt x="71768" y="5014"/>
                </a:cubicBezTo>
                <a:cubicBezTo>
                  <a:pt x="71799" y="5014"/>
                  <a:pt x="71799" y="5014"/>
                  <a:pt x="71799" y="5014"/>
                </a:cubicBezTo>
                <a:cubicBezTo>
                  <a:pt x="71831" y="5014"/>
                  <a:pt x="71831" y="5014"/>
                  <a:pt x="71862" y="5014"/>
                </a:cubicBezTo>
                <a:cubicBezTo>
                  <a:pt x="71862" y="5014"/>
                  <a:pt x="71862" y="5014"/>
                  <a:pt x="71893" y="5014"/>
                </a:cubicBezTo>
                <a:cubicBezTo>
                  <a:pt x="71893" y="5014"/>
                  <a:pt x="71924" y="5014"/>
                  <a:pt x="71924" y="5014"/>
                </a:cubicBezTo>
                <a:cubicBezTo>
                  <a:pt x="71924" y="5014"/>
                  <a:pt x="71924" y="4955"/>
                  <a:pt x="71924" y="4955"/>
                </a:cubicBezTo>
                <a:cubicBezTo>
                  <a:pt x="71924" y="4955"/>
                  <a:pt x="71924" y="4895"/>
                  <a:pt x="71956" y="4895"/>
                </a:cubicBezTo>
                <a:cubicBezTo>
                  <a:pt x="71956" y="4895"/>
                  <a:pt x="71987" y="4895"/>
                  <a:pt x="71987" y="4835"/>
                </a:cubicBezTo>
                <a:cubicBezTo>
                  <a:pt x="71987" y="4835"/>
                  <a:pt x="71987" y="4776"/>
                  <a:pt x="72018" y="4776"/>
                </a:cubicBezTo>
                <a:cubicBezTo>
                  <a:pt x="72050" y="4776"/>
                  <a:pt x="72050" y="4835"/>
                  <a:pt x="72081" y="4835"/>
                </a:cubicBezTo>
                <a:cubicBezTo>
                  <a:pt x="72112" y="4835"/>
                  <a:pt x="72112" y="4835"/>
                  <a:pt x="72143" y="4895"/>
                </a:cubicBezTo>
                <a:cubicBezTo>
                  <a:pt x="72143" y="4895"/>
                  <a:pt x="72143" y="4955"/>
                  <a:pt x="72143" y="4955"/>
                </a:cubicBezTo>
                <a:cubicBezTo>
                  <a:pt x="72175" y="4955"/>
                  <a:pt x="72175" y="4955"/>
                  <a:pt x="72206" y="4955"/>
                </a:cubicBezTo>
                <a:cubicBezTo>
                  <a:pt x="72206" y="4955"/>
                  <a:pt x="72237" y="4955"/>
                  <a:pt x="72237" y="4955"/>
                </a:cubicBezTo>
                <a:cubicBezTo>
                  <a:pt x="72268" y="4955"/>
                  <a:pt x="72268" y="4895"/>
                  <a:pt x="72268" y="4955"/>
                </a:cubicBezTo>
                <a:cubicBezTo>
                  <a:pt x="72300" y="4955"/>
                  <a:pt x="72300" y="4955"/>
                  <a:pt x="72300" y="4955"/>
                </a:cubicBezTo>
                <a:cubicBezTo>
                  <a:pt x="72331" y="4955"/>
                  <a:pt x="72331" y="4955"/>
                  <a:pt x="72362" y="4955"/>
                </a:cubicBezTo>
                <a:cubicBezTo>
                  <a:pt x="72362" y="4955"/>
                  <a:pt x="72362" y="5014"/>
                  <a:pt x="72362" y="5014"/>
                </a:cubicBezTo>
                <a:cubicBezTo>
                  <a:pt x="72393" y="5014"/>
                  <a:pt x="72393" y="4955"/>
                  <a:pt x="72393" y="4955"/>
                </a:cubicBezTo>
                <a:cubicBezTo>
                  <a:pt x="72393" y="4955"/>
                  <a:pt x="72362" y="4895"/>
                  <a:pt x="72362" y="4895"/>
                </a:cubicBezTo>
                <a:cubicBezTo>
                  <a:pt x="72362" y="4895"/>
                  <a:pt x="72331" y="4895"/>
                  <a:pt x="72331" y="4835"/>
                </a:cubicBezTo>
                <a:cubicBezTo>
                  <a:pt x="72331" y="4835"/>
                  <a:pt x="72331" y="4776"/>
                  <a:pt x="72331" y="4776"/>
                </a:cubicBezTo>
                <a:cubicBezTo>
                  <a:pt x="72331" y="4776"/>
                  <a:pt x="72331" y="4716"/>
                  <a:pt x="72331" y="4716"/>
                </a:cubicBezTo>
                <a:cubicBezTo>
                  <a:pt x="72300" y="4656"/>
                  <a:pt x="72268" y="4656"/>
                  <a:pt x="72237" y="4656"/>
                </a:cubicBezTo>
                <a:cubicBezTo>
                  <a:pt x="72206" y="4656"/>
                  <a:pt x="72206" y="4656"/>
                  <a:pt x="72175" y="4656"/>
                </a:cubicBezTo>
                <a:cubicBezTo>
                  <a:pt x="72175" y="4656"/>
                  <a:pt x="72175" y="4656"/>
                  <a:pt x="72143" y="4656"/>
                </a:cubicBezTo>
                <a:cubicBezTo>
                  <a:pt x="72112" y="4656"/>
                  <a:pt x="72081" y="4656"/>
                  <a:pt x="72050" y="4656"/>
                </a:cubicBezTo>
                <a:cubicBezTo>
                  <a:pt x="72018" y="4656"/>
                  <a:pt x="71987" y="4597"/>
                  <a:pt x="71956" y="4597"/>
                </a:cubicBezTo>
                <a:cubicBezTo>
                  <a:pt x="71893" y="4597"/>
                  <a:pt x="71831" y="4656"/>
                  <a:pt x="71768" y="4656"/>
                </a:cubicBezTo>
                <a:cubicBezTo>
                  <a:pt x="71737" y="4716"/>
                  <a:pt x="71706" y="4716"/>
                  <a:pt x="71674" y="4716"/>
                </a:cubicBezTo>
                <a:cubicBezTo>
                  <a:pt x="71643" y="4716"/>
                  <a:pt x="71612" y="4716"/>
                  <a:pt x="71549" y="4776"/>
                </a:cubicBezTo>
                <a:cubicBezTo>
                  <a:pt x="71549" y="4776"/>
                  <a:pt x="71487" y="4776"/>
                  <a:pt x="71487" y="4776"/>
                </a:cubicBezTo>
                <a:cubicBezTo>
                  <a:pt x="71424" y="4776"/>
                  <a:pt x="71393" y="4835"/>
                  <a:pt x="71331" y="4835"/>
                </a:cubicBezTo>
                <a:cubicBezTo>
                  <a:pt x="71268" y="4835"/>
                  <a:pt x="71237" y="4895"/>
                  <a:pt x="71174" y="4895"/>
                </a:cubicBezTo>
                <a:cubicBezTo>
                  <a:pt x="71174" y="4895"/>
                  <a:pt x="71143" y="4955"/>
                  <a:pt x="71112" y="4955"/>
                </a:cubicBezTo>
                <a:cubicBezTo>
                  <a:pt x="71112" y="4955"/>
                  <a:pt x="71081" y="4955"/>
                  <a:pt x="71049" y="4955"/>
                </a:cubicBezTo>
                <a:cubicBezTo>
                  <a:pt x="71018" y="4955"/>
                  <a:pt x="71049" y="5014"/>
                  <a:pt x="71081" y="5014"/>
                </a:cubicBezTo>
                <a:close/>
                <a:moveTo>
                  <a:pt x="63235" y="18985"/>
                </a:moveTo>
                <a:cubicBezTo>
                  <a:pt x="63266" y="18925"/>
                  <a:pt x="63235" y="18925"/>
                  <a:pt x="63266" y="18865"/>
                </a:cubicBezTo>
                <a:cubicBezTo>
                  <a:pt x="63266" y="18805"/>
                  <a:pt x="63297" y="18865"/>
                  <a:pt x="63328" y="18805"/>
                </a:cubicBezTo>
                <a:cubicBezTo>
                  <a:pt x="63328" y="18805"/>
                  <a:pt x="63328" y="18805"/>
                  <a:pt x="63328" y="18746"/>
                </a:cubicBezTo>
                <a:cubicBezTo>
                  <a:pt x="63328" y="18746"/>
                  <a:pt x="63360" y="18746"/>
                  <a:pt x="63360" y="18746"/>
                </a:cubicBezTo>
                <a:cubicBezTo>
                  <a:pt x="63391" y="18686"/>
                  <a:pt x="63391" y="18686"/>
                  <a:pt x="63360" y="18626"/>
                </a:cubicBezTo>
                <a:cubicBezTo>
                  <a:pt x="63328" y="18567"/>
                  <a:pt x="63328" y="18626"/>
                  <a:pt x="63328" y="18686"/>
                </a:cubicBezTo>
                <a:cubicBezTo>
                  <a:pt x="63297" y="18746"/>
                  <a:pt x="63266" y="18686"/>
                  <a:pt x="63266" y="18746"/>
                </a:cubicBezTo>
                <a:cubicBezTo>
                  <a:pt x="63235" y="18746"/>
                  <a:pt x="63235" y="18805"/>
                  <a:pt x="63203" y="18805"/>
                </a:cubicBezTo>
                <a:cubicBezTo>
                  <a:pt x="63203" y="18805"/>
                  <a:pt x="63203" y="18805"/>
                  <a:pt x="63172" y="18805"/>
                </a:cubicBezTo>
                <a:cubicBezTo>
                  <a:pt x="63141" y="18805"/>
                  <a:pt x="63110" y="18805"/>
                  <a:pt x="63110" y="18805"/>
                </a:cubicBezTo>
                <a:cubicBezTo>
                  <a:pt x="63078" y="18805"/>
                  <a:pt x="63078" y="18805"/>
                  <a:pt x="63047" y="18805"/>
                </a:cubicBezTo>
                <a:cubicBezTo>
                  <a:pt x="63016" y="18805"/>
                  <a:pt x="63047" y="18805"/>
                  <a:pt x="63016" y="18746"/>
                </a:cubicBezTo>
                <a:cubicBezTo>
                  <a:pt x="63016" y="18746"/>
                  <a:pt x="62985" y="18746"/>
                  <a:pt x="62985" y="18805"/>
                </a:cubicBezTo>
                <a:cubicBezTo>
                  <a:pt x="62985" y="18805"/>
                  <a:pt x="62985" y="18865"/>
                  <a:pt x="62953" y="18805"/>
                </a:cubicBezTo>
                <a:cubicBezTo>
                  <a:pt x="62953" y="18805"/>
                  <a:pt x="62953" y="18805"/>
                  <a:pt x="62953" y="18805"/>
                </a:cubicBezTo>
                <a:cubicBezTo>
                  <a:pt x="62953" y="18805"/>
                  <a:pt x="62922" y="18805"/>
                  <a:pt x="62922" y="18805"/>
                </a:cubicBezTo>
                <a:cubicBezTo>
                  <a:pt x="62922" y="18865"/>
                  <a:pt x="62922" y="18865"/>
                  <a:pt x="62891" y="18865"/>
                </a:cubicBezTo>
                <a:cubicBezTo>
                  <a:pt x="62891" y="18865"/>
                  <a:pt x="62891" y="18805"/>
                  <a:pt x="62860" y="18805"/>
                </a:cubicBezTo>
                <a:cubicBezTo>
                  <a:pt x="62860" y="18805"/>
                  <a:pt x="62860" y="18865"/>
                  <a:pt x="62860" y="18865"/>
                </a:cubicBezTo>
                <a:cubicBezTo>
                  <a:pt x="62860" y="18925"/>
                  <a:pt x="62860" y="18925"/>
                  <a:pt x="62891" y="18985"/>
                </a:cubicBezTo>
                <a:cubicBezTo>
                  <a:pt x="62891" y="18985"/>
                  <a:pt x="62891" y="19044"/>
                  <a:pt x="62922" y="19044"/>
                </a:cubicBezTo>
                <a:cubicBezTo>
                  <a:pt x="62953" y="19104"/>
                  <a:pt x="62985" y="19044"/>
                  <a:pt x="62985" y="19044"/>
                </a:cubicBezTo>
                <a:cubicBezTo>
                  <a:pt x="63016" y="19044"/>
                  <a:pt x="63016" y="19044"/>
                  <a:pt x="63047" y="19044"/>
                </a:cubicBezTo>
                <a:cubicBezTo>
                  <a:pt x="63047" y="19044"/>
                  <a:pt x="63047" y="19044"/>
                  <a:pt x="63078" y="18985"/>
                </a:cubicBezTo>
                <a:cubicBezTo>
                  <a:pt x="63110" y="18925"/>
                  <a:pt x="63110" y="19044"/>
                  <a:pt x="63141" y="19044"/>
                </a:cubicBezTo>
                <a:cubicBezTo>
                  <a:pt x="63172" y="19044"/>
                  <a:pt x="63172" y="18985"/>
                  <a:pt x="63203" y="18985"/>
                </a:cubicBezTo>
                <a:cubicBezTo>
                  <a:pt x="63203" y="18985"/>
                  <a:pt x="63235" y="18985"/>
                  <a:pt x="63235" y="18985"/>
                </a:cubicBezTo>
                <a:close/>
                <a:moveTo>
                  <a:pt x="61390" y="5791"/>
                </a:moveTo>
                <a:cubicBezTo>
                  <a:pt x="61422" y="5791"/>
                  <a:pt x="61422" y="5791"/>
                  <a:pt x="61453" y="5791"/>
                </a:cubicBezTo>
                <a:cubicBezTo>
                  <a:pt x="61484" y="5791"/>
                  <a:pt x="61516" y="5850"/>
                  <a:pt x="61547" y="5850"/>
                </a:cubicBezTo>
                <a:cubicBezTo>
                  <a:pt x="61578" y="5850"/>
                  <a:pt x="61609" y="5850"/>
                  <a:pt x="61641" y="5850"/>
                </a:cubicBezTo>
                <a:cubicBezTo>
                  <a:pt x="61641" y="5850"/>
                  <a:pt x="61641" y="5850"/>
                  <a:pt x="61672" y="5850"/>
                </a:cubicBezTo>
                <a:cubicBezTo>
                  <a:pt x="61672" y="5850"/>
                  <a:pt x="61703" y="5850"/>
                  <a:pt x="61703" y="5850"/>
                </a:cubicBezTo>
                <a:cubicBezTo>
                  <a:pt x="61734" y="5910"/>
                  <a:pt x="61734" y="5850"/>
                  <a:pt x="61734" y="5910"/>
                </a:cubicBezTo>
                <a:cubicBezTo>
                  <a:pt x="61734" y="5910"/>
                  <a:pt x="61703" y="5910"/>
                  <a:pt x="61703" y="5910"/>
                </a:cubicBezTo>
                <a:cubicBezTo>
                  <a:pt x="61703" y="5910"/>
                  <a:pt x="61703" y="5970"/>
                  <a:pt x="61703" y="5970"/>
                </a:cubicBezTo>
                <a:cubicBezTo>
                  <a:pt x="61672" y="6029"/>
                  <a:pt x="61672" y="5970"/>
                  <a:pt x="61672" y="5970"/>
                </a:cubicBezTo>
                <a:cubicBezTo>
                  <a:pt x="61641" y="5970"/>
                  <a:pt x="61641" y="5970"/>
                  <a:pt x="61641" y="5970"/>
                </a:cubicBezTo>
                <a:cubicBezTo>
                  <a:pt x="61672" y="6029"/>
                  <a:pt x="61641" y="6029"/>
                  <a:pt x="61641" y="6029"/>
                </a:cubicBezTo>
                <a:cubicBezTo>
                  <a:pt x="61609" y="6029"/>
                  <a:pt x="61609" y="6029"/>
                  <a:pt x="61609" y="6029"/>
                </a:cubicBezTo>
                <a:cubicBezTo>
                  <a:pt x="61609" y="6089"/>
                  <a:pt x="61609" y="6089"/>
                  <a:pt x="61609" y="6089"/>
                </a:cubicBezTo>
                <a:cubicBezTo>
                  <a:pt x="61609" y="6149"/>
                  <a:pt x="61609" y="6149"/>
                  <a:pt x="61609" y="6208"/>
                </a:cubicBezTo>
                <a:cubicBezTo>
                  <a:pt x="61641" y="6208"/>
                  <a:pt x="61641" y="6208"/>
                  <a:pt x="61641" y="6208"/>
                </a:cubicBezTo>
                <a:cubicBezTo>
                  <a:pt x="61672" y="6268"/>
                  <a:pt x="61641" y="6328"/>
                  <a:pt x="61703" y="6388"/>
                </a:cubicBezTo>
                <a:cubicBezTo>
                  <a:pt x="61703" y="6388"/>
                  <a:pt x="61703" y="6388"/>
                  <a:pt x="61734" y="6388"/>
                </a:cubicBezTo>
                <a:cubicBezTo>
                  <a:pt x="61766" y="6388"/>
                  <a:pt x="61766" y="6388"/>
                  <a:pt x="61797" y="6388"/>
                </a:cubicBezTo>
                <a:cubicBezTo>
                  <a:pt x="61859" y="6388"/>
                  <a:pt x="61859" y="6388"/>
                  <a:pt x="61922" y="6388"/>
                </a:cubicBezTo>
                <a:cubicBezTo>
                  <a:pt x="61953" y="6388"/>
                  <a:pt x="61984" y="6388"/>
                  <a:pt x="62016" y="6388"/>
                </a:cubicBezTo>
                <a:cubicBezTo>
                  <a:pt x="62047" y="6388"/>
                  <a:pt x="62047" y="6388"/>
                  <a:pt x="62078" y="6328"/>
                </a:cubicBezTo>
                <a:cubicBezTo>
                  <a:pt x="62109" y="6328"/>
                  <a:pt x="62141" y="6328"/>
                  <a:pt x="62172" y="6328"/>
                </a:cubicBezTo>
                <a:cubicBezTo>
                  <a:pt x="62172" y="6328"/>
                  <a:pt x="62203" y="6328"/>
                  <a:pt x="62203" y="6328"/>
                </a:cubicBezTo>
                <a:cubicBezTo>
                  <a:pt x="62234" y="6328"/>
                  <a:pt x="62234" y="6268"/>
                  <a:pt x="62234" y="6268"/>
                </a:cubicBezTo>
                <a:cubicBezTo>
                  <a:pt x="62266" y="6268"/>
                  <a:pt x="62297" y="6268"/>
                  <a:pt x="62328" y="6268"/>
                </a:cubicBezTo>
                <a:cubicBezTo>
                  <a:pt x="62359" y="6268"/>
                  <a:pt x="62422" y="6268"/>
                  <a:pt x="62485" y="6268"/>
                </a:cubicBezTo>
                <a:cubicBezTo>
                  <a:pt x="62516" y="6268"/>
                  <a:pt x="62547" y="6268"/>
                  <a:pt x="62578" y="6268"/>
                </a:cubicBezTo>
                <a:cubicBezTo>
                  <a:pt x="62578" y="6268"/>
                  <a:pt x="62610" y="6268"/>
                  <a:pt x="62610" y="6268"/>
                </a:cubicBezTo>
                <a:cubicBezTo>
                  <a:pt x="62641" y="6268"/>
                  <a:pt x="62641" y="6268"/>
                  <a:pt x="62672" y="6268"/>
                </a:cubicBezTo>
                <a:cubicBezTo>
                  <a:pt x="62703" y="6268"/>
                  <a:pt x="62735" y="6268"/>
                  <a:pt x="62766" y="6268"/>
                </a:cubicBezTo>
                <a:cubicBezTo>
                  <a:pt x="62797" y="6268"/>
                  <a:pt x="62828" y="6268"/>
                  <a:pt x="62860" y="6268"/>
                </a:cubicBezTo>
                <a:cubicBezTo>
                  <a:pt x="62860" y="6268"/>
                  <a:pt x="62922" y="6268"/>
                  <a:pt x="62922" y="6328"/>
                </a:cubicBezTo>
                <a:cubicBezTo>
                  <a:pt x="62922" y="6328"/>
                  <a:pt x="62860" y="6328"/>
                  <a:pt x="62828" y="6328"/>
                </a:cubicBezTo>
                <a:cubicBezTo>
                  <a:pt x="62828" y="6328"/>
                  <a:pt x="62828" y="6328"/>
                  <a:pt x="62797" y="6388"/>
                </a:cubicBezTo>
                <a:cubicBezTo>
                  <a:pt x="62797" y="6388"/>
                  <a:pt x="62797" y="6388"/>
                  <a:pt x="62766" y="6388"/>
                </a:cubicBezTo>
                <a:cubicBezTo>
                  <a:pt x="62735" y="6447"/>
                  <a:pt x="62735" y="6388"/>
                  <a:pt x="62703" y="6388"/>
                </a:cubicBezTo>
                <a:cubicBezTo>
                  <a:pt x="62703" y="6388"/>
                  <a:pt x="62672" y="6388"/>
                  <a:pt x="62672" y="6388"/>
                </a:cubicBezTo>
                <a:cubicBezTo>
                  <a:pt x="62641" y="6388"/>
                  <a:pt x="62641" y="6388"/>
                  <a:pt x="62610" y="6388"/>
                </a:cubicBezTo>
                <a:cubicBezTo>
                  <a:pt x="62578" y="6388"/>
                  <a:pt x="62547" y="6388"/>
                  <a:pt x="62516" y="6388"/>
                </a:cubicBezTo>
                <a:cubicBezTo>
                  <a:pt x="62516" y="6388"/>
                  <a:pt x="62485" y="6447"/>
                  <a:pt x="62453" y="6447"/>
                </a:cubicBezTo>
                <a:cubicBezTo>
                  <a:pt x="62453" y="6388"/>
                  <a:pt x="62422" y="6388"/>
                  <a:pt x="62422" y="6388"/>
                </a:cubicBezTo>
                <a:cubicBezTo>
                  <a:pt x="62391" y="6447"/>
                  <a:pt x="62422" y="6447"/>
                  <a:pt x="62422" y="6447"/>
                </a:cubicBezTo>
                <a:cubicBezTo>
                  <a:pt x="62453" y="6507"/>
                  <a:pt x="62485" y="6507"/>
                  <a:pt x="62485" y="6567"/>
                </a:cubicBezTo>
                <a:cubicBezTo>
                  <a:pt x="62485" y="6567"/>
                  <a:pt x="62485" y="6567"/>
                  <a:pt x="62485" y="6567"/>
                </a:cubicBezTo>
                <a:cubicBezTo>
                  <a:pt x="62485" y="6567"/>
                  <a:pt x="62485" y="6567"/>
                  <a:pt x="62485" y="6567"/>
                </a:cubicBezTo>
                <a:cubicBezTo>
                  <a:pt x="62516" y="6626"/>
                  <a:pt x="62516" y="6626"/>
                  <a:pt x="62516" y="6626"/>
                </a:cubicBezTo>
                <a:cubicBezTo>
                  <a:pt x="62516" y="6686"/>
                  <a:pt x="62485" y="6626"/>
                  <a:pt x="62453" y="6626"/>
                </a:cubicBezTo>
                <a:cubicBezTo>
                  <a:pt x="62453" y="6626"/>
                  <a:pt x="62422" y="6626"/>
                  <a:pt x="62391" y="6626"/>
                </a:cubicBezTo>
                <a:cubicBezTo>
                  <a:pt x="62359" y="6626"/>
                  <a:pt x="62359" y="6567"/>
                  <a:pt x="62328" y="6567"/>
                </a:cubicBezTo>
                <a:cubicBezTo>
                  <a:pt x="62297" y="6567"/>
                  <a:pt x="62266" y="6567"/>
                  <a:pt x="62234" y="6567"/>
                </a:cubicBezTo>
                <a:cubicBezTo>
                  <a:pt x="62234" y="6507"/>
                  <a:pt x="62203" y="6507"/>
                  <a:pt x="62203" y="6507"/>
                </a:cubicBezTo>
                <a:cubicBezTo>
                  <a:pt x="62172" y="6507"/>
                  <a:pt x="62172" y="6507"/>
                  <a:pt x="62172" y="6507"/>
                </a:cubicBezTo>
                <a:cubicBezTo>
                  <a:pt x="62141" y="6507"/>
                  <a:pt x="62141" y="6447"/>
                  <a:pt x="62141" y="6507"/>
                </a:cubicBezTo>
                <a:cubicBezTo>
                  <a:pt x="62141" y="6507"/>
                  <a:pt x="62141" y="6567"/>
                  <a:pt x="62141" y="6567"/>
                </a:cubicBezTo>
                <a:cubicBezTo>
                  <a:pt x="62172" y="6626"/>
                  <a:pt x="62203" y="6746"/>
                  <a:pt x="62234" y="6746"/>
                </a:cubicBezTo>
                <a:cubicBezTo>
                  <a:pt x="62266" y="6805"/>
                  <a:pt x="62297" y="6805"/>
                  <a:pt x="62297" y="6805"/>
                </a:cubicBezTo>
                <a:cubicBezTo>
                  <a:pt x="62328" y="6865"/>
                  <a:pt x="62328" y="6865"/>
                  <a:pt x="62328" y="6865"/>
                </a:cubicBezTo>
                <a:cubicBezTo>
                  <a:pt x="62359" y="6865"/>
                  <a:pt x="62359" y="6865"/>
                  <a:pt x="62391" y="6865"/>
                </a:cubicBezTo>
                <a:cubicBezTo>
                  <a:pt x="62391" y="6865"/>
                  <a:pt x="62422" y="6925"/>
                  <a:pt x="62453" y="6925"/>
                </a:cubicBezTo>
                <a:cubicBezTo>
                  <a:pt x="62485" y="6925"/>
                  <a:pt x="62516" y="6925"/>
                  <a:pt x="62547" y="6925"/>
                </a:cubicBezTo>
                <a:cubicBezTo>
                  <a:pt x="62578" y="6925"/>
                  <a:pt x="62578" y="6865"/>
                  <a:pt x="62610" y="6865"/>
                </a:cubicBezTo>
                <a:cubicBezTo>
                  <a:pt x="62641" y="6865"/>
                  <a:pt x="62641" y="6865"/>
                  <a:pt x="62641" y="6865"/>
                </a:cubicBezTo>
                <a:cubicBezTo>
                  <a:pt x="62672" y="6865"/>
                  <a:pt x="62672" y="6865"/>
                  <a:pt x="62703" y="6925"/>
                </a:cubicBezTo>
                <a:cubicBezTo>
                  <a:pt x="62703" y="6925"/>
                  <a:pt x="62703" y="6925"/>
                  <a:pt x="62703" y="6925"/>
                </a:cubicBezTo>
                <a:cubicBezTo>
                  <a:pt x="62735" y="6925"/>
                  <a:pt x="62735" y="6925"/>
                  <a:pt x="62766" y="6925"/>
                </a:cubicBezTo>
                <a:cubicBezTo>
                  <a:pt x="62766" y="6925"/>
                  <a:pt x="62766" y="6925"/>
                  <a:pt x="62797" y="6925"/>
                </a:cubicBezTo>
                <a:cubicBezTo>
                  <a:pt x="62860" y="6865"/>
                  <a:pt x="62953" y="6865"/>
                  <a:pt x="63016" y="6865"/>
                </a:cubicBezTo>
                <a:cubicBezTo>
                  <a:pt x="63047" y="6865"/>
                  <a:pt x="63078" y="6865"/>
                  <a:pt x="63110" y="6925"/>
                </a:cubicBezTo>
                <a:cubicBezTo>
                  <a:pt x="63110" y="6925"/>
                  <a:pt x="63141" y="6925"/>
                  <a:pt x="63172" y="6925"/>
                </a:cubicBezTo>
                <a:cubicBezTo>
                  <a:pt x="63203" y="6925"/>
                  <a:pt x="63235" y="6985"/>
                  <a:pt x="63235" y="6985"/>
                </a:cubicBezTo>
                <a:cubicBezTo>
                  <a:pt x="63266" y="6985"/>
                  <a:pt x="63297" y="7044"/>
                  <a:pt x="63297" y="7044"/>
                </a:cubicBezTo>
                <a:cubicBezTo>
                  <a:pt x="63360" y="7104"/>
                  <a:pt x="63391" y="7104"/>
                  <a:pt x="63422" y="7164"/>
                </a:cubicBezTo>
                <a:cubicBezTo>
                  <a:pt x="63485" y="7223"/>
                  <a:pt x="63547" y="7223"/>
                  <a:pt x="63579" y="7223"/>
                </a:cubicBezTo>
                <a:cubicBezTo>
                  <a:pt x="63610" y="7164"/>
                  <a:pt x="63641" y="7104"/>
                  <a:pt x="63641" y="7104"/>
                </a:cubicBezTo>
                <a:cubicBezTo>
                  <a:pt x="63672" y="7044"/>
                  <a:pt x="63672" y="7044"/>
                  <a:pt x="63672" y="7044"/>
                </a:cubicBezTo>
                <a:cubicBezTo>
                  <a:pt x="63704" y="7044"/>
                  <a:pt x="63704" y="7044"/>
                  <a:pt x="63704" y="6985"/>
                </a:cubicBezTo>
                <a:cubicBezTo>
                  <a:pt x="63735" y="6985"/>
                  <a:pt x="63766" y="6985"/>
                  <a:pt x="63797" y="6985"/>
                </a:cubicBezTo>
                <a:cubicBezTo>
                  <a:pt x="63797" y="6985"/>
                  <a:pt x="63829" y="6985"/>
                  <a:pt x="63860" y="6985"/>
                </a:cubicBezTo>
                <a:cubicBezTo>
                  <a:pt x="63922" y="6985"/>
                  <a:pt x="63985" y="7044"/>
                  <a:pt x="64016" y="6985"/>
                </a:cubicBezTo>
                <a:cubicBezTo>
                  <a:pt x="64047" y="6925"/>
                  <a:pt x="64079" y="6925"/>
                  <a:pt x="64110" y="6925"/>
                </a:cubicBezTo>
                <a:cubicBezTo>
                  <a:pt x="64110" y="6865"/>
                  <a:pt x="64141" y="6865"/>
                  <a:pt x="64141" y="6865"/>
                </a:cubicBezTo>
                <a:cubicBezTo>
                  <a:pt x="64172" y="6865"/>
                  <a:pt x="64204" y="6865"/>
                  <a:pt x="64204" y="6865"/>
                </a:cubicBezTo>
                <a:cubicBezTo>
                  <a:pt x="64204" y="6805"/>
                  <a:pt x="64204" y="6805"/>
                  <a:pt x="64204" y="6746"/>
                </a:cubicBezTo>
                <a:cubicBezTo>
                  <a:pt x="64235" y="6746"/>
                  <a:pt x="64235" y="6746"/>
                  <a:pt x="64235" y="6746"/>
                </a:cubicBezTo>
                <a:cubicBezTo>
                  <a:pt x="64297" y="6746"/>
                  <a:pt x="64235" y="6686"/>
                  <a:pt x="64235" y="6626"/>
                </a:cubicBezTo>
                <a:cubicBezTo>
                  <a:pt x="64235" y="6626"/>
                  <a:pt x="64204" y="6567"/>
                  <a:pt x="64235" y="6507"/>
                </a:cubicBezTo>
                <a:cubicBezTo>
                  <a:pt x="64266" y="6507"/>
                  <a:pt x="64266" y="6507"/>
                  <a:pt x="64297" y="6507"/>
                </a:cubicBezTo>
                <a:cubicBezTo>
                  <a:pt x="64329" y="6507"/>
                  <a:pt x="64360" y="6507"/>
                  <a:pt x="64391" y="6447"/>
                </a:cubicBezTo>
                <a:cubicBezTo>
                  <a:pt x="64423" y="6447"/>
                  <a:pt x="64423" y="6388"/>
                  <a:pt x="64454" y="6328"/>
                </a:cubicBezTo>
                <a:cubicBezTo>
                  <a:pt x="64485" y="6328"/>
                  <a:pt x="64485" y="6328"/>
                  <a:pt x="64485" y="6328"/>
                </a:cubicBezTo>
                <a:cubicBezTo>
                  <a:pt x="64516" y="6328"/>
                  <a:pt x="64516" y="6268"/>
                  <a:pt x="64548" y="6268"/>
                </a:cubicBezTo>
                <a:cubicBezTo>
                  <a:pt x="64548" y="6268"/>
                  <a:pt x="64579" y="6208"/>
                  <a:pt x="64579" y="6208"/>
                </a:cubicBezTo>
                <a:cubicBezTo>
                  <a:pt x="64610" y="6208"/>
                  <a:pt x="64610" y="6208"/>
                  <a:pt x="64610" y="6208"/>
                </a:cubicBezTo>
                <a:cubicBezTo>
                  <a:pt x="64641" y="6208"/>
                  <a:pt x="64641" y="6208"/>
                  <a:pt x="64673" y="6208"/>
                </a:cubicBezTo>
                <a:cubicBezTo>
                  <a:pt x="64673" y="6208"/>
                  <a:pt x="64673" y="6208"/>
                  <a:pt x="64673" y="6149"/>
                </a:cubicBezTo>
                <a:cubicBezTo>
                  <a:pt x="64673" y="6149"/>
                  <a:pt x="64704" y="6149"/>
                  <a:pt x="64704" y="6089"/>
                </a:cubicBezTo>
                <a:cubicBezTo>
                  <a:pt x="64735" y="6089"/>
                  <a:pt x="64704" y="6089"/>
                  <a:pt x="64704" y="6029"/>
                </a:cubicBezTo>
                <a:cubicBezTo>
                  <a:pt x="64704" y="6029"/>
                  <a:pt x="64704" y="6029"/>
                  <a:pt x="64673" y="6029"/>
                </a:cubicBezTo>
                <a:cubicBezTo>
                  <a:pt x="64673" y="6029"/>
                  <a:pt x="64673" y="6029"/>
                  <a:pt x="64673" y="6029"/>
                </a:cubicBezTo>
                <a:cubicBezTo>
                  <a:pt x="64641" y="5970"/>
                  <a:pt x="64673" y="5970"/>
                  <a:pt x="64673" y="5910"/>
                </a:cubicBezTo>
                <a:cubicBezTo>
                  <a:pt x="64704" y="5910"/>
                  <a:pt x="64673" y="5850"/>
                  <a:pt x="64704" y="5850"/>
                </a:cubicBezTo>
                <a:cubicBezTo>
                  <a:pt x="64704" y="5850"/>
                  <a:pt x="64735" y="5850"/>
                  <a:pt x="64735" y="5791"/>
                </a:cubicBezTo>
                <a:cubicBezTo>
                  <a:pt x="64704" y="5791"/>
                  <a:pt x="64704" y="5791"/>
                  <a:pt x="64673" y="5791"/>
                </a:cubicBezTo>
                <a:cubicBezTo>
                  <a:pt x="64673" y="5791"/>
                  <a:pt x="64673" y="5791"/>
                  <a:pt x="64673" y="5791"/>
                </a:cubicBezTo>
                <a:cubicBezTo>
                  <a:pt x="64673" y="5791"/>
                  <a:pt x="64641" y="5791"/>
                  <a:pt x="64641" y="5791"/>
                </a:cubicBezTo>
                <a:cubicBezTo>
                  <a:pt x="64610" y="5791"/>
                  <a:pt x="64610" y="5791"/>
                  <a:pt x="64579" y="5731"/>
                </a:cubicBezTo>
                <a:cubicBezTo>
                  <a:pt x="64548" y="5731"/>
                  <a:pt x="64516" y="5671"/>
                  <a:pt x="64454" y="5671"/>
                </a:cubicBezTo>
                <a:cubicBezTo>
                  <a:pt x="64423" y="5671"/>
                  <a:pt x="64423" y="5671"/>
                  <a:pt x="64391" y="5671"/>
                </a:cubicBezTo>
                <a:cubicBezTo>
                  <a:pt x="64360" y="5671"/>
                  <a:pt x="64360" y="5671"/>
                  <a:pt x="64329" y="5611"/>
                </a:cubicBezTo>
                <a:cubicBezTo>
                  <a:pt x="64297" y="5611"/>
                  <a:pt x="64235" y="5671"/>
                  <a:pt x="64204" y="5611"/>
                </a:cubicBezTo>
                <a:cubicBezTo>
                  <a:pt x="64172" y="5611"/>
                  <a:pt x="64172" y="5611"/>
                  <a:pt x="64141" y="5611"/>
                </a:cubicBezTo>
                <a:cubicBezTo>
                  <a:pt x="64141" y="5552"/>
                  <a:pt x="64110" y="5552"/>
                  <a:pt x="64079" y="5552"/>
                </a:cubicBezTo>
                <a:cubicBezTo>
                  <a:pt x="64079" y="5552"/>
                  <a:pt x="64047" y="5552"/>
                  <a:pt x="64016" y="5552"/>
                </a:cubicBezTo>
                <a:cubicBezTo>
                  <a:pt x="64016" y="5552"/>
                  <a:pt x="63985" y="5552"/>
                  <a:pt x="63985" y="5492"/>
                </a:cubicBezTo>
                <a:cubicBezTo>
                  <a:pt x="63922" y="5492"/>
                  <a:pt x="63891" y="5492"/>
                  <a:pt x="63829" y="5492"/>
                </a:cubicBezTo>
                <a:cubicBezTo>
                  <a:pt x="63797" y="5432"/>
                  <a:pt x="63766" y="5432"/>
                  <a:pt x="63766" y="5432"/>
                </a:cubicBezTo>
                <a:cubicBezTo>
                  <a:pt x="63735" y="5432"/>
                  <a:pt x="63704" y="5432"/>
                  <a:pt x="63672" y="5373"/>
                </a:cubicBezTo>
                <a:cubicBezTo>
                  <a:pt x="63672" y="5373"/>
                  <a:pt x="63672" y="5373"/>
                  <a:pt x="63641" y="5373"/>
                </a:cubicBezTo>
                <a:cubicBezTo>
                  <a:pt x="63641" y="5373"/>
                  <a:pt x="63641" y="5373"/>
                  <a:pt x="63641" y="5432"/>
                </a:cubicBezTo>
                <a:cubicBezTo>
                  <a:pt x="63641" y="5432"/>
                  <a:pt x="63641" y="5432"/>
                  <a:pt x="63641" y="5492"/>
                </a:cubicBezTo>
                <a:cubicBezTo>
                  <a:pt x="63641" y="5492"/>
                  <a:pt x="63610" y="5492"/>
                  <a:pt x="63610" y="5492"/>
                </a:cubicBezTo>
                <a:cubicBezTo>
                  <a:pt x="63610" y="5492"/>
                  <a:pt x="63579" y="5432"/>
                  <a:pt x="63547" y="5492"/>
                </a:cubicBezTo>
                <a:cubicBezTo>
                  <a:pt x="63547" y="5492"/>
                  <a:pt x="63547" y="5492"/>
                  <a:pt x="63516" y="5492"/>
                </a:cubicBezTo>
                <a:cubicBezTo>
                  <a:pt x="63516" y="5492"/>
                  <a:pt x="63485" y="5492"/>
                  <a:pt x="63485" y="5492"/>
                </a:cubicBezTo>
                <a:cubicBezTo>
                  <a:pt x="63485" y="5492"/>
                  <a:pt x="63454" y="5492"/>
                  <a:pt x="63454" y="5552"/>
                </a:cubicBezTo>
                <a:cubicBezTo>
                  <a:pt x="63454" y="5552"/>
                  <a:pt x="63485" y="5552"/>
                  <a:pt x="63454" y="5611"/>
                </a:cubicBezTo>
                <a:cubicBezTo>
                  <a:pt x="63422" y="5611"/>
                  <a:pt x="63422" y="5611"/>
                  <a:pt x="63391" y="5671"/>
                </a:cubicBezTo>
                <a:cubicBezTo>
                  <a:pt x="63360" y="5671"/>
                  <a:pt x="63360" y="5731"/>
                  <a:pt x="63328" y="5731"/>
                </a:cubicBezTo>
                <a:cubicBezTo>
                  <a:pt x="63328" y="5791"/>
                  <a:pt x="63266" y="5791"/>
                  <a:pt x="63235" y="5791"/>
                </a:cubicBezTo>
                <a:cubicBezTo>
                  <a:pt x="63235" y="5731"/>
                  <a:pt x="63235" y="5731"/>
                  <a:pt x="63235" y="5671"/>
                </a:cubicBezTo>
                <a:cubicBezTo>
                  <a:pt x="63235" y="5671"/>
                  <a:pt x="63203" y="5671"/>
                  <a:pt x="63203" y="5611"/>
                </a:cubicBezTo>
                <a:cubicBezTo>
                  <a:pt x="63203" y="5611"/>
                  <a:pt x="63203" y="5611"/>
                  <a:pt x="63235" y="5552"/>
                </a:cubicBezTo>
                <a:cubicBezTo>
                  <a:pt x="63235" y="5552"/>
                  <a:pt x="63235" y="5611"/>
                  <a:pt x="63266" y="5552"/>
                </a:cubicBezTo>
                <a:cubicBezTo>
                  <a:pt x="63266" y="5552"/>
                  <a:pt x="63266" y="5552"/>
                  <a:pt x="63297" y="5492"/>
                </a:cubicBezTo>
                <a:cubicBezTo>
                  <a:pt x="63297" y="5492"/>
                  <a:pt x="63297" y="5492"/>
                  <a:pt x="63328" y="5492"/>
                </a:cubicBezTo>
                <a:cubicBezTo>
                  <a:pt x="63328" y="5432"/>
                  <a:pt x="63297" y="5432"/>
                  <a:pt x="63266" y="5373"/>
                </a:cubicBezTo>
                <a:cubicBezTo>
                  <a:pt x="63266" y="5373"/>
                  <a:pt x="63266" y="5373"/>
                  <a:pt x="63235" y="5313"/>
                </a:cubicBezTo>
                <a:cubicBezTo>
                  <a:pt x="63235" y="5313"/>
                  <a:pt x="63235" y="5253"/>
                  <a:pt x="63235" y="5253"/>
                </a:cubicBezTo>
                <a:cubicBezTo>
                  <a:pt x="63203" y="5253"/>
                  <a:pt x="63172" y="5253"/>
                  <a:pt x="63172" y="5253"/>
                </a:cubicBezTo>
                <a:cubicBezTo>
                  <a:pt x="63141" y="5194"/>
                  <a:pt x="63141" y="5134"/>
                  <a:pt x="63110" y="5134"/>
                </a:cubicBezTo>
                <a:cubicBezTo>
                  <a:pt x="63110" y="5194"/>
                  <a:pt x="63141" y="5194"/>
                  <a:pt x="63110" y="5253"/>
                </a:cubicBezTo>
                <a:cubicBezTo>
                  <a:pt x="63110" y="5253"/>
                  <a:pt x="63078" y="5253"/>
                  <a:pt x="63078" y="5253"/>
                </a:cubicBezTo>
                <a:cubicBezTo>
                  <a:pt x="63047" y="5253"/>
                  <a:pt x="63047" y="5253"/>
                  <a:pt x="63047" y="5253"/>
                </a:cubicBezTo>
                <a:cubicBezTo>
                  <a:pt x="63016" y="5253"/>
                  <a:pt x="63016" y="5253"/>
                  <a:pt x="62985" y="5253"/>
                </a:cubicBezTo>
                <a:cubicBezTo>
                  <a:pt x="62953" y="5253"/>
                  <a:pt x="62953" y="5373"/>
                  <a:pt x="62985" y="5432"/>
                </a:cubicBezTo>
                <a:cubicBezTo>
                  <a:pt x="62985" y="5432"/>
                  <a:pt x="62985" y="5432"/>
                  <a:pt x="62985" y="5432"/>
                </a:cubicBezTo>
                <a:cubicBezTo>
                  <a:pt x="63016" y="5432"/>
                  <a:pt x="63016" y="5432"/>
                  <a:pt x="63016" y="5432"/>
                </a:cubicBezTo>
                <a:cubicBezTo>
                  <a:pt x="63016" y="5432"/>
                  <a:pt x="63016" y="5432"/>
                  <a:pt x="63016" y="5492"/>
                </a:cubicBezTo>
                <a:cubicBezTo>
                  <a:pt x="63047" y="5492"/>
                  <a:pt x="63078" y="5492"/>
                  <a:pt x="63047" y="5492"/>
                </a:cubicBezTo>
                <a:cubicBezTo>
                  <a:pt x="63047" y="5552"/>
                  <a:pt x="63016" y="5492"/>
                  <a:pt x="63016" y="5492"/>
                </a:cubicBezTo>
                <a:cubicBezTo>
                  <a:pt x="62985" y="5552"/>
                  <a:pt x="63016" y="5611"/>
                  <a:pt x="63016" y="5671"/>
                </a:cubicBezTo>
                <a:cubicBezTo>
                  <a:pt x="63016" y="5731"/>
                  <a:pt x="62985" y="5791"/>
                  <a:pt x="62985" y="5850"/>
                </a:cubicBezTo>
                <a:cubicBezTo>
                  <a:pt x="62953" y="5850"/>
                  <a:pt x="62953" y="6029"/>
                  <a:pt x="62922" y="5970"/>
                </a:cubicBezTo>
                <a:cubicBezTo>
                  <a:pt x="62922" y="5910"/>
                  <a:pt x="62922" y="5910"/>
                  <a:pt x="62922" y="5910"/>
                </a:cubicBezTo>
                <a:cubicBezTo>
                  <a:pt x="62891" y="5850"/>
                  <a:pt x="62891" y="5850"/>
                  <a:pt x="62891" y="5850"/>
                </a:cubicBezTo>
                <a:cubicBezTo>
                  <a:pt x="62860" y="5850"/>
                  <a:pt x="62860" y="5791"/>
                  <a:pt x="62860" y="5791"/>
                </a:cubicBezTo>
                <a:cubicBezTo>
                  <a:pt x="62828" y="5791"/>
                  <a:pt x="62828" y="5791"/>
                  <a:pt x="62828" y="5791"/>
                </a:cubicBezTo>
                <a:cubicBezTo>
                  <a:pt x="62797" y="5791"/>
                  <a:pt x="62766" y="5791"/>
                  <a:pt x="62735" y="5791"/>
                </a:cubicBezTo>
                <a:cubicBezTo>
                  <a:pt x="62735" y="5791"/>
                  <a:pt x="62703" y="5791"/>
                  <a:pt x="62703" y="5731"/>
                </a:cubicBezTo>
                <a:cubicBezTo>
                  <a:pt x="62703" y="5731"/>
                  <a:pt x="62735" y="5731"/>
                  <a:pt x="62735" y="5731"/>
                </a:cubicBezTo>
                <a:cubicBezTo>
                  <a:pt x="62766" y="5671"/>
                  <a:pt x="62703" y="5671"/>
                  <a:pt x="62703" y="5671"/>
                </a:cubicBezTo>
                <a:cubicBezTo>
                  <a:pt x="62672" y="5671"/>
                  <a:pt x="62641" y="5671"/>
                  <a:pt x="62610" y="5671"/>
                </a:cubicBezTo>
                <a:cubicBezTo>
                  <a:pt x="62578" y="5671"/>
                  <a:pt x="62547" y="5671"/>
                  <a:pt x="62516" y="5671"/>
                </a:cubicBezTo>
                <a:cubicBezTo>
                  <a:pt x="62485" y="5671"/>
                  <a:pt x="62453" y="5671"/>
                  <a:pt x="62422" y="5611"/>
                </a:cubicBezTo>
                <a:cubicBezTo>
                  <a:pt x="62391" y="5611"/>
                  <a:pt x="62391" y="5552"/>
                  <a:pt x="62359" y="5492"/>
                </a:cubicBezTo>
                <a:cubicBezTo>
                  <a:pt x="62359" y="5492"/>
                  <a:pt x="62328" y="5432"/>
                  <a:pt x="62297" y="5432"/>
                </a:cubicBezTo>
                <a:cubicBezTo>
                  <a:pt x="62266" y="5432"/>
                  <a:pt x="62234" y="5373"/>
                  <a:pt x="62203" y="5373"/>
                </a:cubicBezTo>
                <a:cubicBezTo>
                  <a:pt x="62172" y="5313"/>
                  <a:pt x="62141" y="5313"/>
                  <a:pt x="62141" y="5253"/>
                </a:cubicBezTo>
                <a:cubicBezTo>
                  <a:pt x="62109" y="5253"/>
                  <a:pt x="62078" y="5253"/>
                  <a:pt x="62078" y="5253"/>
                </a:cubicBezTo>
                <a:cubicBezTo>
                  <a:pt x="62047" y="5253"/>
                  <a:pt x="62047" y="5194"/>
                  <a:pt x="62047" y="5194"/>
                </a:cubicBezTo>
                <a:cubicBezTo>
                  <a:pt x="62016" y="5134"/>
                  <a:pt x="61984" y="5194"/>
                  <a:pt x="61953" y="5253"/>
                </a:cubicBezTo>
                <a:cubicBezTo>
                  <a:pt x="61953" y="5253"/>
                  <a:pt x="61953" y="5253"/>
                  <a:pt x="61922" y="5253"/>
                </a:cubicBezTo>
                <a:cubicBezTo>
                  <a:pt x="61922" y="5253"/>
                  <a:pt x="61922" y="5313"/>
                  <a:pt x="61922" y="5313"/>
                </a:cubicBezTo>
                <a:cubicBezTo>
                  <a:pt x="61953" y="5313"/>
                  <a:pt x="61953" y="5313"/>
                  <a:pt x="61984" y="5313"/>
                </a:cubicBezTo>
                <a:cubicBezTo>
                  <a:pt x="62016" y="5313"/>
                  <a:pt x="62016" y="5313"/>
                  <a:pt x="62016" y="5373"/>
                </a:cubicBezTo>
                <a:cubicBezTo>
                  <a:pt x="62047" y="5373"/>
                  <a:pt x="62078" y="5313"/>
                  <a:pt x="62078" y="5432"/>
                </a:cubicBezTo>
                <a:cubicBezTo>
                  <a:pt x="62078" y="5432"/>
                  <a:pt x="62047" y="5432"/>
                  <a:pt x="62047" y="5432"/>
                </a:cubicBezTo>
                <a:cubicBezTo>
                  <a:pt x="62047" y="5492"/>
                  <a:pt x="62047" y="5492"/>
                  <a:pt x="62047" y="5492"/>
                </a:cubicBezTo>
                <a:cubicBezTo>
                  <a:pt x="62016" y="5611"/>
                  <a:pt x="62016" y="5611"/>
                  <a:pt x="61984" y="5611"/>
                </a:cubicBezTo>
                <a:cubicBezTo>
                  <a:pt x="61953" y="5552"/>
                  <a:pt x="61922" y="5552"/>
                  <a:pt x="61891" y="5492"/>
                </a:cubicBezTo>
                <a:cubicBezTo>
                  <a:pt x="61891" y="5492"/>
                  <a:pt x="61891" y="5492"/>
                  <a:pt x="61891" y="5492"/>
                </a:cubicBezTo>
                <a:cubicBezTo>
                  <a:pt x="61859" y="5432"/>
                  <a:pt x="61859" y="5432"/>
                  <a:pt x="61828" y="5432"/>
                </a:cubicBezTo>
                <a:cubicBezTo>
                  <a:pt x="61797" y="5432"/>
                  <a:pt x="61797" y="5373"/>
                  <a:pt x="61766" y="5432"/>
                </a:cubicBezTo>
                <a:cubicBezTo>
                  <a:pt x="61766" y="5432"/>
                  <a:pt x="61797" y="5432"/>
                  <a:pt x="61797" y="5492"/>
                </a:cubicBezTo>
                <a:cubicBezTo>
                  <a:pt x="61797" y="5492"/>
                  <a:pt x="61797" y="5552"/>
                  <a:pt x="61797" y="5552"/>
                </a:cubicBezTo>
                <a:cubicBezTo>
                  <a:pt x="61797" y="5552"/>
                  <a:pt x="61828" y="5611"/>
                  <a:pt x="61828" y="5611"/>
                </a:cubicBezTo>
                <a:cubicBezTo>
                  <a:pt x="61828" y="5611"/>
                  <a:pt x="61797" y="5611"/>
                  <a:pt x="61797" y="5611"/>
                </a:cubicBezTo>
                <a:cubicBezTo>
                  <a:pt x="61797" y="5611"/>
                  <a:pt x="61766" y="5611"/>
                  <a:pt x="61766" y="5611"/>
                </a:cubicBezTo>
                <a:cubicBezTo>
                  <a:pt x="61703" y="5611"/>
                  <a:pt x="61703" y="5671"/>
                  <a:pt x="61672" y="5671"/>
                </a:cubicBezTo>
                <a:cubicBezTo>
                  <a:pt x="61641" y="5671"/>
                  <a:pt x="61609" y="5671"/>
                  <a:pt x="61578" y="5671"/>
                </a:cubicBezTo>
                <a:cubicBezTo>
                  <a:pt x="61516" y="5671"/>
                  <a:pt x="61484" y="5731"/>
                  <a:pt x="61422" y="5731"/>
                </a:cubicBezTo>
                <a:cubicBezTo>
                  <a:pt x="61422" y="5731"/>
                  <a:pt x="61390" y="5731"/>
                  <a:pt x="61390" y="5731"/>
                </a:cubicBezTo>
                <a:cubicBezTo>
                  <a:pt x="61359" y="5731"/>
                  <a:pt x="61328" y="5731"/>
                  <a:pt x="61328" y="5731"/>
                </a:cubicBezTo>
                <a:cubicBezTo>
                  <a:pt x="61328" y="5791"/>
                  <a:pt x="61359" y="5791"/>
                  <a:pt x="61390" y="5791"/>
                </a:cubicBezTo>
                <a:close/>
                <a:moveTo>
                  <a:pt x="63704" y="9492"/>
                </a:moveTo>
                <a:cubicBezTo>
                  <a:pt x="63735" y="9492"/>
                  <a:pt x="63735" y="9432"/>
                  <a:pt x="63766" y="9432"/>
                </a:cubicBezTo>
                <a:cubicBezTo>
                  <a:pt x="63766" y="9373"/>
                  <a:pt x="63797" y="9373"/>
                  <a:pt x="63829" y="9373"/>
                </a:cubicBezTo>
                <a:cubicBezTo>
                  <a:pt x="63860" y="9373"/>
                  <a:pt x="63891" y="9373"/>
                  <a:pt x="63860" y="9313"/>
                </a:cubicBezTo>
                <a:cubicBezTo>
                  <a:pt x="63860" y="9313"/>
                  <a:pt x="63860" y="9313"/>
                  <a:pt x="63829" y="9313"/>
                </a:cubicBezTo>
                <a:cubicBezTo>
                  <a:pt x="63829" y="9253"/>
                  <a:pt x="63829" y="9253"/>
                  <a:pt x="63797" y="9253"/>
                </a:cubicBezTo>
                <a:cubicBezTo>
                  <a:pt x="63797" y="9253"/>
                  <a:pt x="63766" y="9253"/>
                  <a:pt x="63735" y="9194"/>
                </a:cubicBezTo>
                <a:cubicBezTo>
                  <a:pt x="63735" y="9194"/>
                  <a:pt x="63704" y="9134"/>
                  <a:pt x="63672" y="9134"/>
                </a:cubicBezTo>
                <a:cubicBezTo>
                  <a:pt x="63672" y="9134"/>
                  <a:pt x="63641" y="9134"/>
                  <a:pt x="63610" y="9134"/>
                </a:cubicBezTo>
                <a:cubicBezTo>
                  <a:pt x="63579" y="9134"/>
                  <a:pt x="63547" y="9194"/>
                  <a:pt x="63547" y="9194"/>
                </a:cubicBezTo>
                <a:cubicBezTo>
                  <a:pt x="63516" y="9194"/>
                  <a:pt x="63485" y="9194"/>
                  <a:pt x="63454" y="9194"/>
                </a:cubicBezTo>
                <a:cubicBezTo>
                  <a:pt x="63422" y="9194"/>
                  <a:pt x="63422" y="9134"/>
                  <a:pt x="63391" y="9074"/>
                </a:cubicBezTo>
                <a:cubicBezTo>
                  <a:pt x="63360" y="9074"/>
                  <a:pt x="63360" y="9074"/>
                  <a:pt x="63328" y="9074"/>
                </a:cubicBezTo>
                <a:cubicBezTo>
                  <a:pt x="63328" y="9074"/>
                  <a:pt x="63297" y="9014"/>
                  <a:pt x="63297" y="9014"/>
                </a:cubicBezTo>
                <a:cubicBezTo>
                  <a:pt x="63297" y="9014"/>
                  <a:pt x="63297" y="8955"/>
                  <a:pt x="63297" y="8955"/>
                </a:cubicBezTo>
                <a:cubicBezTo>
                  <a:pt x="63297" y="8955"/>
                  <a:pt x="63297" y="8895"/>
                  <a:pt x="63297" y="8895"/>
                </a:cubicBezTo>
                <a:cubicBezTo>
                  <a:pt x="63328" y="8835"/>
                  <a:pt x="63360" y="8835"/>
                  <a:pt x="63360" y="8776"/>
                </a:cubicBezTo>
                <a:cubicBezTo>
                  <a:pt x="63360" y="8716"/>
                  <a:pt x="63328" y="8656"/>
                  <a:pt x="63297" y="8656"/>
                </a:cubicBezTo>
                <a:cubicBezTo>
                  <a:pt x="63266" y="8656"/>
                  <a:pt x="63235" y="8656"/>
                  <a:pt x="63235" y="8656"/>
                </a:cubicBezTo>
                <a:cubicBezTo>
                  <a:pt x="63203" y="8597"/>
                  <a:pt x="63172" y="8597"/>
                  <a:pt x="63141" y="8597"/>
                </a:cubicBezTo>
                <a:cubicBezTo>
                  <a:pt x="63110" y="8597"/>
                  <a:pt x="63047" y="8597"/>
                  <a:pt x="63016" y="8656"/>
                </a:cubicBezTo>
                <a:cubicBezTo>
                  <a:pt x="63016" y="8656"/>
                  <a:pt x="63016" y="8656"/>
                  <a:pt x="62985" y="8716"/>
                </a:cubicBezTo>
                <a:cubicBezTo>
                  <a:pt x="62985" y="8716"/>
                  <a:pt x="62953" y="8656"/>
                  <a:pt x="62922" y="8656"/>
                </a:cubicBezTo>
                <a:cubicBezTo>
                  <a:pt x="62922" y="8656"/>
                  <a:pt x="62922" y="8656"/>
                  <a:pt x="62891" y="8656"/>
                </a:cubicBezTo>
                <a:cubicBezTo>
                  <a:pt x="62860" y="8656"/>
                  <a:pt x="62860" y="8656"/>
                  <a:pt x="62828" y="8656"/>
                </a:cubicBezTo>
                <a:cubicBezTo>
                  <a:pt x="62797" y="8656"/>
                  <a:pt x="62797" y="8716"/>
                  <a:pt x="62766" y="8716"/>
                </a:cubicBezTo>
                <a:cubicBezTo>
                  <a:pt x="62766" y="8716"/>
                  <a:pt x="62766" y="8656"/>
                  <a:pt x="62735" y="8656"/>
                </a:cubicBezTo>
                <a:cubicBezTo>
                  <a:pt x="62703" y="8656"/>
                  <a:pt x="62703" y="8656"/>
                  <a:pt x="62672" y="8716"/>
                </a:cubicBezTo>
                <a:cubicBezTo>
                  <a:pt x="62641" y="8716"/>
                  <a:pt x="62610" y="8716"/>
                  <a:pt x="62578" y="8716"/>
                </a:cubicBezTo>
                <a:cubicBezTo>
                  <a:pt x="62547" y="8716"/>
                  <a:pt x="62547" y="8776"/>
                  <a:pt x="62516" y="8776"/>
                </a:cubicBezTo>
                <a:cubicBezTo>
                  <a:pt x="62485" y="8776"/>
                  <a:pt x="62453" y="8776"/>
                  <a:pt x="62453" y="8835"/>
                </a:cubicBezTo>
                <a:cubicBezTo>
                  <a:pt x="62453" y="8895"/>
                  <a:pt x="62485" y="8895"/>
                  <a:pt x="62516" y="8895"/>
                </a:cubicBezTo>
                <a:cubicBezTo>
                  <a:pt x="62516" y="8895"/>
                  <a:pt x="62516" y="8895"/>
                  <a:pt x="62547" y="8955"/>
                </a:cubicBezTo>
                <a:cubicBezTo>
                  <a:pt x="62547" y="9014"/>
                  <a:pt x="62578" y="9014"/>
                  <a:pt x="62610" y="9014"/>
                </a:cubicBezTo>
                <a:cubicBezTo>
                  <a:pt x="62641" y="9074"/>
                  <a:pt x="62641" y="9074"/>
                  <a:pt x="62672" y="9074"/>
                </a:cubicBezTo>
                <a:cubicBezTo>
                  <a:pt x="62672" y="9074"/>
                  <a:pt x="62703" y="9074"/>
                  <a:pt x="62703" y="9074"/>
                </a:cubicBezTo>
                <a:cubicBezTo>
                  <a:pt x="62703" y="9074"/>
                  <a:pt x="62703" y="9134"/>
                  <a:pt x="62703" y="9134"/>
                </a:cubicBezTo>
                <a:cubicBezTo>
                  <a:pt x="62672" y="9134"/>
                  <a:pt x="62672" y="9134"/>
                  <a:pt x="62672" y="9194"/>
                </a:cubicBezTo>
                <a:cubicBezTo>
                  <a:pt x="62672" y="9194"/>
                  <a:pt x="62672" y="9194"/>
                  <a:pt x="62641" y="9253"/>
                </a:cubicBezTo>
                <a:cubicBezTo>
                  <a:pt x="62641" y="9253"/>
                  <a:pt x="62610" y="9313"/>
                  <a:pt x="62610" y="9313"/>
                </a:cubicBezTo>
                <a:cubicBezTo>
                  <a:pt x="62578" y="9373"/>
                  <a:pt x="62578" y="9432"/>
                  <a:pt x="62578" y="9432"/>
                </a:cubicBezTo>
                <a:cubicBezTo>
                  <a:pt x="62578" y="9492"/>
                  <a:pt x="62578" y="9552"/>
                  <a:pt x="62547" y="9552"/>
                </a:cubicBezTo>
                <a:cubicBezTo>
                  <a:pt x="62547" y="9552"/>
                  <a:pt x="62516" y="9552"/>
                  <a:pt x="62516" y="9552"/>
                </a:cubicBezTo>
                <a:cubicBezTo>
                  <a:pt x="62485" y="9552"/>
                  <a:pt x="62453" y="9552"/>
                  <a:pt x="62453" y="9611"/>
                </a:cubicBezTo>
                <a:cubicBezTo>
                  <a:pt x="62453" y="9671"/>
                  <a:pt x="62453" y="9671"/>
                  <a:pt x="62453" y="9671"/>
                </a:cubicBezTo>
                <a:cubicBezTo>
                  <a:pt x="62422" y="9731"/>
                  <a:pt x="62422" y="9731"/>
                  <a:pt x="62422" y="9731"/>
                </a:cubicBezTo>
                <a:cubicBezTo>
                  <a:pt x="62422" y="9791"/>
                  <a:pt x="62485" y="9731"/>
                  <a:pt x="62485" y="9731"/>
                </a:cubicBezTo>
                <a:cubicBezTo>
                  <a:pt x="62516" y="9731"/>
                  <a:pt x="62547" y="9731"/>
                  <a:pt x="62578" y="9731"/>
                </a:cubicBezTo>
                <a:cubicBezTo>
                  <a:pt x="62610" y="9731"/>
                  <a:pt x="62641" y="9731"/>
                  <a:pt x="62672" y="9731"/>
                </a:cubicBezTo>
                <a:cubicBezTo>
                  <a:pt x="62672" y="9731"/>
                  <a:pt x="62703" y="9731"/>
                  <a:pt x="62735" y="9731"/>
                </a:cubicBezTo>
                <a:cubicBezTo>
                  <a:pt x="62766" y="9731"/>
                  <a:pt x="62797" y="9671"/>
                  <a:pt x="62828" y="9671"/>
                </a:cubicBezTo>
                <a:cubicBezTo>
                  <a:pt x="62860" y="9671"/>
                  <a:pt x="62860" y="9671"/>
                  <a:pt x="62891" y="9671"/>
                </a:cubicBezTo>
                <a:cubicBezTo>
                  <a:pt x="62922" y="9671"/>
                  <a:pt x="62953" y="9611"/>
                  <a:pt x="62985" y="9671"/>
                </a:cubicBezTo>
                <a:cubicBezTo>
                  <a:pt x="62985" y="9671"/>
                  <a:pt x="63016" y="9671"/>
                  <a:pt x="63047" y="9671"/>
                </a:cubicBezTo>
                <a:cubicBezTo>
                  <a:pt x="63078" y="9671"/>
                  <a:pt x="63141" y="9611"/>
                  <a:pt x="63110" y="9671"/>
                </a:cubicBezTo>
                <a:cubicBezTo>
                  <a:pt x="63078" y="9671"/>
                  <a:pt x="63078" y="9671"/>
                  <a:pt x="63078" y="9731"/>
                </a:cubicBezTo>
                <a:cubicBezTo>
                  <a:pt x="63078" y="9731"/>
                  <a:pt x="63078" y="9731"/>
                  <a:pt x="63078" y="9731"/>
                </a:cubicBezTo>
                <a:cubicBezTo>
                  <a:pt x="63047" y="9731"/>
                  <a:pt x="63047" y="9791"/>
                  <a:pt x="63047" y="9791"/>
                </a:cubicBezTo>
                <a:cubicBezTo>
                  <a:pt x="63016" y="9791"/>
                  <a:pt x="63016" y="9791"/>
                  <a:pt x="63016" y="9791"/>
                </a:cubicBezTo>
                <a:cubicBezTo>
                  <a:pt x="62985" y="9791"/>
                  <a:pt x="63016" y="9850"/>
                  <a:pt x="63016" y="9850"/>
                </a:cubicBezTo>
                <a:cubicBezTo>
                  <a:pt x="63016" y="9910"/>
                  <a:pt x="63047" y="9910"/>
                  <a:pt x="63047" y="9910"/>
                </a:cubicBezTo>
                <a:cubicBezTo>
                  <a:pt x="63047" y="9910"/>
                  <a:pt x="63047" y="9910"/>
                  <a:pt x="63047" y="9970"/>
                </a:cubicBezTo>
                <a:cubicBezTo>
                  <a:pt x="63078" y="9970"/>
                  <a:pt x="63078" y="9970"/>
                  <a:pt x="63078" y="9970"/>
                </a:cubicBezTo>
                <a:cubicBezTo>
                  <a:pt x="63110" y="10029"/>
                  <a:pt x="63110" y="10029"/>
                  <a:pt x="63110" y="10029"/>
                </a:cubicBezTo>
                <a:cubicBezTo>
                  <a:pt x="63141" y="10089"/>
                  <a:pt x="63141" y="10029"/>
                  <a:pt x="63172" y="9970"/>
                </a:cubicBezTo>
                <a:cubicBezTo>
                  <a:pt x="63172" y="9970"/>
                  <a:pt x="63172" y="9970"/>
                  <a:pt x="63172" y="9970"/>
                </a:cubicBezTo>
                <a:cubicBezTo>
                  <a:pt x="63203" y="9910"/>
                  <a:pt x="63203" y="9910"/>
                  <a:pt x="63203" y="9910"/>
                </a:cubicBezTo>
                <a:cubicBezTo>
                  <a:pt x="63266" y="9910"/>
                  <a:pt x="63328" y="9970"/>
                  <a:pt x="63360" y="9850"/>
                </a:cubicBezTo>
                <a:cubicBezTo>
                  <a:pt x="63391" y="9850"/>
                  <a:pt x="63422" y="9791"/>
                  <a:pt x="63422" y="9791"/>
                </a:cubicBezTo>
                <a:cubicBezTo>
                  <a:pt x="63454" y="9791"/>
                  <a:pt x="63485" y="9791"/>
                  <a:pt x="63516" y="9731"/>
                </a:cubicBezTo>
                <a:cubicBezTo>
                  <a:pt x="63547" y="9731"/>
                  <a:pt x="63547" y="9671"/>
                  <a:pt x="63579" y="9611"/>
                </a:cubicBezTo>
                <a:cubicBezTo>
                  <a:pt x="63579" y="9611"/>
                  <a:pt x="63610" y="9552"/>
                  <a:pt x="63610" y="9552"/>
                </a:cubicBezTo>
                <a:cubicBezTo>
                  <a:pt x="63641" y="9552"/>
                  <a:pt x="63672" y="9492"/>
                  <a:pt x="63704" y="9492"/>
                </a:cubicBezTo>
                <a:close/>
                <a:moveTo>
                  <a:pt x="62297" y="19522"/>
                </a:moveTo>
                <a:cubicBezTo>
                  <a:pt x="62297" y="19582"/>
                  <a:pt x="62297" y="19582"/>
                  <a:pt x="62328" y="19582"/>
                </a:cubicBezTo>
                <a:cubicBezTo>
                  <a:pt x="62328" y="19582"/>
                  <a:pt x="62359" y="19582"/>
                  <a:pt x="62359" y="19582"/>
                </a:cubicBezTo>
                <a:cubicBezTo>
                  <a:pt x="62359" y="19582"/>
                  <a:pt x="62359" y="19582"/>
                  <a:pt x="62391" y="19582"/>
                </a:cubicBezTo>
                <a:cubicBezTo>
                  <a:pt x="62391" y="19582"/>
                  <a:pt x="62391" y="19582"/>
                  <a:pt x="62422" y="19522"/>
                </a:cubicBezTo>
                <a:cubicBezTo>
                  <a:pt x="62422" y="19462"/>
                  <a:pt x="62453" y="19462"/>
                  <a:pt x="62422" y="19402"/>
                </a:cubicBezTo>
                <a:cubicBezTo>
                  <a:pt x="62422" y="19402"/>
                  <a:pt x="62422" y="19402"/>
                  <a:pt x="62391" y="19402"/>
                </a:cubicBezTo>
                <a:cubicBezTo>
                  <a:pt x="62391" y="19402"/>
                  <a:pt x="62391" y="19402"/>
                  <a:pt x="62359" y="19402"/>
                </a:cubicBezTo>
                <a:cubicBezTo>
                  <a:pt x="62359" y="19462"/>
                  <a:pt x="62328" y="19402"/>
                  <a:pt x="62328" y="19462"/>
                </a:cubicBezTo>
                <a:cubicBezTo>
                  <a:pt x="62328" y="19462"/>
                  <a:pt x="62328" y="19462"/>
                  <a:pt x="62297" y="19462"/>
                </a:cubicBezTo>
                <a:cubicBezTo>
                  <a:pt x="62297" y="19462"/>
                  <a:pt x="62297" y="19462"/>
                  <a:pt x="62297" y="19462"/>
                </a:cubicBezTo>
                <a:cubicBezTo>
                  <a:pt x="62266" y="19462"/>
                  <a:pt x="62266" y="19462"/>
                  <a:pt x="62266" y="19462"/>
                </a:cubicBezTo>
                <a:cubicBezTo>
                  <a:pt x="62266" y="19522"/>
                  <a:pt x="62297" y="19522"/>
                  <a:pt x="62297" y="19522"/>
                </a:cubicBezTo>
                <a:cubicBezTo>
                  <a:pt x="62297" y="19522"/>
                  <a:pt x="62297" y="19522"/>
                  <a:pt x="62297" y="19522"/>
                </a:cubicBezTo>
                <a:close/>
                <a:moveTo>
                  <a:pt x="75769" y="4477"/>
                </a:moveTo>
                <a:cubicBezTo>
                  <a:pt x="75738" y="4477"/>
                  <a:pt x="75707" y="4477"/>
                  <a:pt x="75675" y="4477"/>
                </a:cubicBezTo>
                <a:cubicBezTo>
                  <a:pt x="75644" y="4477"/>
                  <a:pt x="75613" y="4477"/>
                  <a:pt x="75582" y="4417"/>
                </a:cubicBezTo>
                <a:cubicBezTo>
                  <a:pt x="75550" y="4417"/>
                  <a:pt x="75519" y="4417"/>
                  <a:pt x="75488" y="4417"/>
                </a:cubicBezTo>
                <a:cubicBezTo>
                  <a:pt x="75457" y="4358"/>
                  <a:pt x="75425" y="4358"/>
                  <a:pt x="75394" y="4358"/>
                </a:cubicBezTo>
                <a:cubicBezTo>
                  <a:pt x="75332" y="4358"/>
                  <a:pt x="75300" y="4298"/>
                  <a:pt x="75269" y="4298"/>
                </a:cubicBezTo>
                <a:cubicBezTo>
                  <a:pt x="75238" y="4298"/>
                  <a:pt x="75207" y="4298"/>
                  <a:pt x="75144" y="4298"/>
                </a:cubicBezTo>
                <a:cubicBezTo>
                  <a:pt x="75144" y="4238"/>
                  <a:pt x="75113" y="4238"/>
                  <a:pt x="75113" y="4238"/>
                </a:cubicBezTo>
                <a:cubicBezTo>
                  <a:pt x="75082" y="4238"/>
                  <a:pt x="75082" y="4238"/>
                  <a:pt x="75050" y="4179"/>
                </a:cubicBezTo>
                <a:cubicBezTo>
                  <a:pt x="75050" y="4179"/>
                  <a:pt x="75050" y="4238"/>
                  <a:pt x="75050" y="4238"/>
                </a:cubicBezTo>
                <a:cubicBezTo>
                  <a:pt x="75050" y="4238"/>
                  <a:pt x="75082" y="4238"/>
                  <a:pt x="75082" y="4238"/>
                </a:cubicBezTo>
                <a:cubicBezTo>
                  <a:pt x="75113" y="4298"/>
                  <a:pt x="75144" y="4298"/>
                  <a:pt x="75144" y="4298"/>
                </a:cubicBezTo>
                <a:cubicBezTo>
                  <a:pt x="75207" y="4358"/>
                  <a:pt x="75269" y="4298"/>
                  <a:pt x="75300" y="4417"/>
                </a:cubicBezTo>
                <a:cubicBezTo>
                  <a:pt x="75332" y="4477"/>
                  <a:pt x="75394" y="4417"/>
                  <a:pt x="75425" y="4477"/>
                </a:cubicBezTo>
                <a:cubicBezTo>
                  <a:pt x="75457" y="4537"/>
                  <a:pt x="75457" y="4537"/>
                  <a:pt x="75457" y="4597"/>
                </a:cubicBezTo>
                <a:cubicBezTo>
                  <a:pt x="75488" y="4597"/>
                  <a:pt x="75519" y="4597"/>
                  <a:pt x="75550" y="4597"/>
                </a:cubicBezTo>
                <a:cubicBezTo>
                  <a:pt x="75613" y="4597"/>
                  <a:pt x="75644" y="4537"/>
                  <a:pt x="75707" y="4537"/>
                </a:cubicBezTo>
                <a:cubicBezTo>
                  <a:pt x="75738" y="4537"/>
                  <a:pt x="75800" y="4537"/>
                  <a:pt x="75769" y="4477"/>
                </a:cubicBezTo>
                <a:close/>
                <a:moveTo>
                  <a:pt x="58859" y="6865"/>
                </a:moveTo>
                <a:cubicBezTo>
                  <a:pt x="58890" y="6925"/>
                  <a:pt x="58890" y="6925"/>
                  <a:pt x="58890" y="6925"/>
                </a:cubicBezTo>
                <a:cubicBezTo>
                  <a:pt x="58890" y="6985"/>
                  <a:pt x="58921" y="6985"/>
                  <a:pt x="58921" y="7044"/>
                </a:cubicBezTo>
                <a:cubicBezTo>
                  <a:pt x="58921" y="7044"/>
                  <a:pt x="58952" y="7104"/>
                  <a:pt x="58952" y="7104"/>
                </a:cubicBezTo>
                <a:cubicBezTo>
                  <a:pt x="58984" y="7164"/>
                  <a:pt x="58984" y="7164"/>
                  <a:pt x="58984" y="7223"/>
                </a:cubicBezTo>
                <a:cubicBezTo>
                  <a:pt x="58984" y="7283"/>
                  <a:pt x="59015" y="7343"/>
                  <a:pt x="59046" y="7283"/>
                </a:cubicBezTo>
                <a:cubicBezTo>
                  <a:pt x="59077" y="7283"/>
                  <a:pt x="59077" y="7343"/>
                  <a:pt x="59109" y="7283"/>
                </a:cubicBezTo>
                <a:cubicBezTo>
                  <a:pt x="59140" y="7283"/>
                  <a:pt x="59140" y="7283"/>
                  <a:pt x="59140" y="7223"/>
                </a:cubicBezTo>
                <a:cubicBezTo>
                  <a:pt x="59171" y="7223"/>
                  <a:pt x="59171" y="7164"/>
                  <a:pt x="59171" y="7104"/>
                </a:cubicBezTo>
                <a:cubicBezTo>
                  <a:pt x="59171" y="7104"/>
                  <a:pt x="59140" y="7104"/>
                  <a:pt x="59140" y="7104"/>
                </a:cubicBezTo>
                <a:cubicBezTo>
                  <a:pt x="59140" y="7044"/>
                  <a:pt x="59140" y="7044"/>
                  <a:pt x="59140" y="7044"/>
                </a:cubicBezTo>
                <a:cubicBezTo>
                  <a:pt x="59171" y="6985"/>
                  <a:pt x="59171" y="7044"/>
                  <a:pt x="59202" y="7044"/>
                </a:cubicBezTo>
                <a:cubicBezTo>
                  <a:pt x="59202" y="7044"/>
                  <a:pt x="59202" y="7044"/>
                  <a:pt x="59234" y="7044"/>
                </a:cubicBezTo>
                <a:cubicBezTo>
                  <a:pt x="59234" y="7104"/>
                  <a:pt x="59234" y="7104"/>
                  <a:pt x="59234" y="7104"/>
                </a:cubicBezTo>
                <a:cubicBezTo>
                  <a:pt x="59234" y="7104"/>
                  <a:pt x="59234" y="7164"/>
                  <a:pt x="59265" y="7104"/>
                </a:cubicBezTo>
                <a:cubicBezTo>
                  <a:pt x="59265" y="7104"/>
                  <a:pt x="59234" y="7104"/>
                  <a:pt x="59234" y="7104"/>
                </a:cubicBezTo>
                <a:cubicBezTo>
                  <a:pt x="59234" y="7044"/>
                  <a:pt x="59265" y="7044"/>
                  <a:pt x="59265" y="7044"/>
                </a:cubicBezTo>
                <a:cubicBezTo>
                  <a:pt x="59296" y="7044"/>
                  <a:pt x="59296" y="7044"/>
                  <a:pt x="59296" y="7044"/>
                </a:cubicBezTo>
                <a:cubicBezTo>
                  <a:pt x="59327" y="7044"/>
                  <a:pt x="59327" y="7104"/>
                  <a:pt x="59327" y="7104"/>
                </a:cubicBezTo>
                <a:cubicBezTo>
                  <a:pt x="59296" y="7164"/>
                  <a:pt x="59296" y="7164"/>
                  <a:pt x="59265" y="7223"/>
                </a:cubicBezTo>
                <a:cubicBezTo>
                  <a:pt x="59265" y="7223"/>
                  <a:pt x="59234" y="7223"/>
                  <a:pt x="59234" y="7283"/>
                </a:cubicBezTo>
                <a:cubicBezTo>
                  <a:pt x="59234" y="7283"/>
                  <a:pt x="59234" y="7343"/>
                  <a:pt x="59202" y="7343"/>
                </a:cubicBezTo>
                <a:cubicBezTo>
                  <a:pt x="59202" y="7343"/>
                  <a:pt x="59202" y="7343"/>
                  <a:pt x="59202" y="7343"/>
                </a:cubicBezTo>
                <a:cubicBezTo>
                  <a:pt x="59202" y="7402"/>
                  <a:pt x="59202" y="7402"/>
                  <a:pt x="59202" y="7402"/>
                </a:cubicBezTo>
                <a:cubicBezTo>
                  <a:pt x="59234" y="7462"/>
                  <a:pt x="59265" y="7402"/>
                  <a:pt x="59265" y="7462"/>
                </a:cubicBezTo>
                <a:cubicBezTo>
                  <a:pt x="59296" y="7462"/>
                  <a:pt x="59327" y="7522"/>
                  <a:pt x="59359" y="7522"/>
                </a:cubicBezTo>
                <a:cubicBezTo>
                  <a:pt x="59359" y="7462"/>
                  <a:pt x="59390" y="7462"/>
                  <a:pt x="59390" y="7462"/>
                </a:cubicBezTo>
                <a:cubicBezTo>
                  <a:pt x="59390" y="7522"/>
                  <a:pt x="59390" y="7522"/>
                  <a:pt x="59390" y="7522"/>
                </a:cubicBezTo>
                <a:cubicBezTo>
                  <a:pt x="59390" y="7582"/>
                  <a:pt x="59390" y="7582"/>
                  <a:pt x="59390" y="7582"/>
                </a:cubicBezTo>
                <a:cubicBezTo>
                  <a:pt x="59359" y="7641"/>
                  <a:pt x="59359" y="7641"/>
                  <a:pt x="59359" y="7641"/>
                </a:cubicBezTo>
                <a:cubicBezTo>
                  <a:pt x="59327" y="7582"/>
                  <a:pt x="59296" y="7641"/>
                  <a:pt x="59265" y="7641"/>
                </a:cubicBezTo>
                <a:cubicBezTo>
                  <a:pt x="59265" y="7582"/>
                  <a:pt x="59265" y="7582"/>
                  <a:pt x="59234" y="7582"/>
                </a:cubicBezTo>
                <a:cubicBezTo>
                  <a:pt x="59234" y="7582"/>
                  <a:pt x="59202" y="7582"/>
                  <a:pt x="59202" y="7582"/>
                </a:cubicBezTo>
                <a:cubicBezTo>
                  <a:pt x="59171" y="7522"/>
                  <a:pt x="59109" y="7462"/>
                  <a:pt x="59046" y="7522"/>
                </a:cubicBezTo>
                <a:cubicBezTo>
                  <a:pt x="59046" y="7522"/>
                  <a:pt x="59015" y="7522"/>
                  <a:pt x="59015" y="7522"/>
                </a:cubicBezTo>
                <a:cubicBezTo>
                  <a:pt x="58984" y="7522"/>
                  <a:pt x="58984" y="7462"/>
                  <a:pt x="58984" y="7522"/>
                </a:cubicBezTo>
                <a:cubicBezTo>
                  <a:pt x="58952" y="7522"/>
                  <a:pt x="59015" y="7582"/>
                  <a:pt x="59015" y="7641"/>
                </a:cubicBezTo>
                <a:cubicBezTo>
                  <a:pt x="59015" y="7641"/>
                  <a:pt x="59015" y="7641"/>
                  <a:pt x="59046" y="7701"/>
                </a:cubicBezTo>
                <a:cubicBezTo>
                  <a:pt x="59046" y="7701"/>
                  <a:pt x="59046" y="7701"/>
                  <a:pt x="59077" y="7761"/>
                </a:cubicBezTo>
                <a:cubicBezTo>
                  <a:pt x="59077" y="7761"/>
                  <a:pt x="59077" y="7761"/>
                  <a:pt x="59077" y="7761"/>
                </a:cubicBezTo>
                <a:cubicBezTo>
                  <a:pt x="59077" y="7820"/>
                  <a:pt x="59046" y="7820"/>
                  <a:pt x="59077" y="7880"/>
                </a:cubicBezTo>
                <a:cubicBezTo>
                  <a:pt x="59109" y="7880"/>
                  <a:pt x="59109" y="7880"/>
                  <a:pt x="59140" y="7880"/>
                </a:cubicBezTo>
                <a:cubicBezTo>
                  <a:pt x="59140" y="7880"/>
                  <a:pt x="59171" y="7940"/>
                  <a:pt x="59171" y="7940"/>
                </a:cubicBezTo>
                <a:cubicBezTo>
                  <a:pt x="59202" y="8000"/>
                  <a:pt x="59234" y="8000"/>
                  <a:pt x="59265" y="8000"/>
                </a:cubicBezTo>
                <a:cubicBezTo>
                  <a:pt x="59296" y="8000"/>
                  <a:pt x="59296" y="8059"/>
                  <a:pt x="59327" y="8059"/>
                </a:cubicBezTo>
                <a:cubicBezTo>
                  <a:pt x="59359" y="8119"/>
                  <a:pt x="59390" y="8119"/>
                  <a:pt x="59390" y="8119"/>
                </a:cubicBezTo>
                <a:cubicBezTo>
                  <a:pt x="59421" y="8119"/>
                  <a:pt x="59452" y="8179"/>
                  <a:pt x="59452" y="8179"/>
                </a:cubicBezTo>
                <a:cubicBezTo>
                  <a:pt x="59484" y="8179"/>
                  <a:pt x="59484" y="8179"/>
                  <a:pt x="59515" y="8179"/>
                </a:cubicBezTo>
                <a:cubicBezTo>
                  <a:pt x="59515" y="8179"/>
                  <a:pt x="59546" y="8238"/>
                  <a:pt x="59546" y="8179"/>
                </a:cubicBezTo>
                <a:cubicBezTo>
                  <a:pt x="59546" y="8179"/>
                  <a:pt x="59578" y="8179"/>
                  <a:pt x="59578" y="8179"/>
                </a:cubicBezTo>
                <a:cubicBezTo>
                  <a:pt x="59609" y="8179"/>
                  <a:pt x="59609" y="8238"/>
                  <a:pt x="59609" y="8238"/>
                </a:cubicBezTo>
                <a:cubicBezTo>
                  <a:pt x="59609" y="8238"/>
                  <a:pt x="59578" y="8238"/>
                  <a:pt x="59578" y="8238"/>
                </a:cubicBezTo>
                <a:cubicBezTo>
                  <a:pt x="59578" y="8238"/>
                  <a:pt x="59578" y="8238"/>
                  <a:pt x="59546" y="8238"/>
                </a:cubicBezTo>
                <a:cubicBezTo>
                  <a:pt x="59546" y="8238"/>
                  <a:pt x="59546" y="8238"/>
                  <a:pt x="59515" y="8238"/>
                </a:cubicBezTo>
                <a:cubicBezTo>
                  <a:pt x="59515" y="8298"/>
                  <a:pt x="59484" y="8238"/>
                  <a:pt x="59484" y="8238"/>
                </a:cubicBezTo>
                <a:cubicBezTo>
                  <a:pt x="59484" y="8238"/>
                  <a:pt x="59452" y="8238"/>
                  <a:pt x="59452" y="8238"/>
                </a:cubicBezTo>
                <a:cubicBezTo>
                  <a:pt x="59421" y="8238"/>
                  <a:pt x="59421" y="8238"/>
                  <a:pt x="59390" y="8238"/>
                </a:cubicBezTo>
                <a:cubicBezTo>
                  <a:pt x="59390" y="8238"/>
                  <a:pt x="59359" y="8238"/>
                  <a:pt x="59359" y="8238"/>
                </a:cubicBezTo>
                <a:cubicBezTo>
                  <a:pt x="59296" y="8238"/>
                  <a:pt x="59359" y="8298"/>
                  <a:pt x="59359" y="8298"/>
                </a:cubicBezTo>
                <a:cubicBezTo>
                  <a:pt x="59390" y="8358"/>
                  <a:pt x="59390" y="8417"/>
                  <a:pt x="59421" y="8417"/>
                </a:cubicBezTo>
                <a:cubicBezTo>
                  <a:pt x="59421" y="8477"/>
                  <a:pt x="59452" y="8477"/>
                  <a:pt x="59452" y="8537"/>
                </a:cubicBezTo>
                <a:cubicBezTo>
                  <a:pt x="59484" y="8537"/>
                  <a:pt x="59515" y="8597"/>
                  <a:pt x="59515" y="8597"/>
                </a:cubicBezTo>
                <a:cubicBezTo>
                  <a:pt x="59546" y="8656"/>
                  <a:pt x="59578" y="8716"/>
                  <a:pt x="59609" y="8716"/>
                </a:cubicBezTo>
                <a:cubicBezTo>
                  <a:pt x="59640" y="8716"/>
                  <a:pt x="59640" y="8716"/>
                  <a:pt x="59671" y="8716"/>
                </a:cubicBezTo>
                <a:cubicBezTo>
                  <a:pt x="59703" y="8716"/>
                  <a:pt x="59734" y="8656"/>
                  <a:pt x="59765" y="8716"/>
                </a:cubicBezTo>
                <a:cubicBezTo>
                  <a:pt x="59796" y="8716"/>
                  <a:pt x="59796" y="8716"/>
                  <a:pt x="59828" y="8716"/>
                </a:cubicBezTo>
                <a:cubicBezTo>
                  <a:pt x="59828" y="8716"/>
                  <a:pt x="59859" y="8716"/>
                  <a:pt x="59859" y="8656"/>
                </a:cubicBezTo>
                <a:cubicBezTo>
                  <a:pt x="59859" y="8656"/>
                  <a:pt x="59859" y="8656"/>
                  <a:pt x="59859" y="8597"/>
                </a:cubicBezTo>
                <a:cubicBezTo>
                  <a:pt x="59859" y="8597"/>
                  <a:pt x="59890" y="8597"/>
                  <a:pt x="59890" y="8597"/>
                </a:cubicBezTo>
                <a:cubicBezTo>
                  <a:pt x="59890" y="8656"/>
                  <a:pt x="59921" y="8656"/>
                  <a:pt x="59921" y="8597"/>
                </a:cubicBezTo>
                <a:cubicBezTo>
                  <a:pt x="59921" y="8597"/>
                  <a:pt x="59921" y="8597"/>
                  <a:pt x="59921" y="8537"/>
                </a:cubicBezTo>
                <a:cubicBezTo>
                  <a:pt x="59953" y="8537"/>
                  <a:pt x="59953" y="8537"/>
                  <a:pt x="59984" y="8537"/>
                </a:cubicBezTo>
                <a:cubicBezTo>
                  <a:pt x="59984" y="8537"/>
                  <a:pt x="59984" y="8597"/>
                  <a:pt x="59984" y="8597"/>
                </a:cubicBezTo>
                <a:cubicBezTo>
                  <a:pt x="60015" y="8597"/>
                  <a:pt x="60015" y="8597"/>
                  <a:pt x="60015" y="8537"/>
                </a:cubicBezTo>
                <a:cubicBezTo>
                  <a:pt x="60015" y="8537"/>
                  <a:pt x="60015" y="8537"/>
                  <a:pt x="60046" y="8537"/>
                </a:cubicBezTo>
                <a:cubicBezTo>
                  <a:pt x="60046" y="8537"/>
                  <a:pt x="60046" y="8537"/>
                  <a:pt x="60046" y="8537"/>
                </a:cubicBezTo>
                <a:cubicBezTo>
                  <a:pt x="60046" y="8477"/>
                  <a:pt x="60046" y="8477"/>
                  <a:pt x="60046" y="8477"/>
                </a:cubicBezTo>
                <a:cubicBezTo>
                  <a:pt x="60046" y="8417"/>
                  <a:pt x="60046" y="8417"/>
                  <a:pt x="60046" y="8417"/>
                </a:cubicBezTo>
                <a:cubicBezTo>
                  <a:pt x="60078" y="8417"/>
                  <a:pt x="60078" y="8417"/>
                  <a:pt x="60109" y="8417"/>
                </a:cubicBezTo>
                <a:cubicBezTo>
                  <a:pt x="60109" y="8417"/>
                  <a:pt x="60140" y="8417"/>
                  <a:pt x="60140" y="8417"/>
                </a:cubicBezTo>
                <a:cubicBezTo>
                  <a:pt x="60171" y="8417"/>
                  <a:pt x="60171" y="8417"/>
                  <a:pt x="60203" y="8417"/>
                </a:cubicBezTo>
                <a:cubicBezTo>
                  <a:pt x="60203" y="8358"/>
                  <a:pt x="60171" y="8298"/>
                  <a:pt x="60171" y="8298"/>
                </a:cubicBezTo>
                <a:cubicBezTo>
                  <a:pt x="60140" y="8298"/>
                  <a:pt x="60140" y="8298"/>
                  <a:pt x="60140" y="8298"/>
                </a:cubicBezTo>
                <a:cubicBezTo>
                  <a:pt x="60109" y="8298"/>
                  <a:pt x="60109" y="8298"/>
                  <a:pt x="60078" y="8238"/>
                </a:cubicBezTo>
                <a:cubicBezTo>
                  <a:pt x="60078" y="8238"/>
                  <a:pt x="60109" y="8238"/>
                  <a:pt x="60109" y="8238"/>
                </a:cubicBezTo>
                <a:cubicBezTo>
                  <a:pt x="60109" y="8238"/>
                  <a:pt x="60140" y="8179"/>
                  <a:pt x="60140" y="8179"/>
                </a:cubicBezTo>
                <a:cubicBezTo>
                  <a:pt x="60140" y="8179"/>
                  <a:pt x="60140" y="8179"/>
                  <a:pt x="60140" y="8119"/>
                </a:cubicBezTo>
                <a:cubicBezTo>
                  <a:pt x="60140" y="8119"/>
                  <a:pt x="60140" y="8119"/>
                  <a:pt x="60140" y="8119"/>
                </a:cubicBezTo>
                <a:cubicBezTo>
                  <a:pt x="60140" y="8119"/>
                  <a:pt x="60140" y="8059"/>
                  <a:pt x="60140" y="8059"/>
                </a:cubicBezTo>
                <a:cubicBezTo>
                  <a:pt x="60140" y="8000"/>
                  <a:pt x="60109" y="8000"/>
                  <a:pt x="60140" y="8000"/>
                </a:cubicBezTo>
                <a:cubicBezTo>
                  <a:pt x="60140" y="7940"/>
                  <a:pt x="60140" y="7940"/>
                  <a:pt x="60171" y="7940"/>
                </a:cubicBezTo>
                <a:cubicBezTo>
                  <a:pt x="60171" y="7940"/>
                  <a:pt x="60171" y="7880"/>
                  <a:pt x="60203" y="7880"/>
                </a:cubicBezTo>
                <a:cubicBezTo>
                  <a:pt x="60203" y="7880"/>
                  <a:pt x="60203" y="7880"/>
                  <a:pt x="60234" y="7940"/>
                </a:cubicBezTo>
                <a:cubicBezTo>
                  <a:pt x="60234" y="7940"/>
                  <a:pt x="60234" y="8000"/>
                  <a:pt x="60265" y="8059"/>
                </a:cubicBezTo>
                <a:cubicBezTo>
                  <a:pt x="60265" y="8059"/>
                  <a:pt x="60265" y="8059"/>
                  <a:pt x="60265" y="8059"/>
                </a:cubicBezTo>
                <a:cubicBezTo>
                  <a:pt x="60265" y="8059"/>
                  <a:pt x="60265" y="8059"/>
                  <a:pt x="60265" y="8119"/>
                </a:cubicBezTo>
                <a:cubicBezTo>
                  <a:pt x="60296" y="8119"/>
                  <a:pt x="60328" y="8059"/>
                  <a:pt x="60328" y="8059"/>
                </a:cubicBezTo>
                <a:cubicBezTo>
                  <a:pt x="60359" y="8000"/>
                  <a:pt x="60359" y="8000"/>
                  <a:pt x="60359" y="8000"/>
                </a:cubicBezTo>
                <a:cubicBezTo>
                  <a:pt x="60390" y="8000"/>
                  <a:pt x="60390" y="8000"/>
                  <a:pt x="60390" y="7940"/>
                </a:cubicBezTo>
                <a:cubicBezTo>
                  <a:pt x="60390" y="7880"/>
                  <a:pt x="60390" y="7880"/>
                  <a:pt x="60390" y="7880"/>
                </a:cubicBezTo>
                <a:cubicBezTo>
                  <a:pt x="60421" y="7820"/>
                  <a:pt x="60421" y="7820"/>
                  <a:pt x="60421" y="7761"/>
                </a:cubicBezTo>
                <a:cubicBezTo>
                  <a:pt x="60421" y="7701"/>
                  <a:pt x="60453" y="7761"/>
                  <a:pt x="60453" y="7820"/>
                </a:cubicBezTo>
                <a:cubicBezTo>
                  <a:pt x="60484" y="7820"/>
                  <a:pt x="60484" y="7820"/>
                  <a:pt x="60484" y="7880"/>
                </a:cubicBezTo>
                <a:cubicBezTo>
                  <a:pt x="60484" y="7880"/>
                  <a:pt x="60484" y="7940"/>
                  <a:pt x="60484" y="7940"/>
                </a:cubicBezTo>
                <a:cubicBezTo>
                  <a:pt x="60484" y="7940"/>
                  <a:pt x="60484" y="8000"/>
                  <a:pt x="60453" y="8000"/>
                </a:cubicBezTo>
                <a:cubicBezTo>
                  <a:pt x="60453" y="8059"/>
                  <a:pt x="60453" y="8059"/>
                  <a:pt x="60453" y="8059"/>
                </a:cubicBezTo>
                <a:cubicBezTo>
                  <a:pt x="60453" y="8119"/>
                  <a:pt x="60421" y="8179"/>
                  <a:pt x="60421" y="8238"/>
                </a:cubicBezTo>
                <a:cubicBezTo>
                  <a:pt x="60421" y="8298"/>
                  <a:pt x="60453" y="8298"/>
                  <a:pt x="60484" y="8298"/>
                </a:cubicBezTo>
                <a:cubicBezTo>
                  <a:pt x="60515" y="8298"/>
                  <a:pt x="60547" y="8298"/>
                  <a:pt x="60578" y="8238"/>
                </a:cubicBezTo>
                <a:cubicBezTo>
                  <a:pt x="60578" y="8238"/>
                  <a:pt x="60609" y="8238"/>
                  <a:pt x="60640" y="8298"/>
                </a:cubicBezTo>
                <a:cubicBezTo>
                  <a:pt x="60672" y="8298"/>
                  <a:pt x="60672" y="8298"/>
                  <a:pt x="60672" y="8298"/>
                </a:cubicBezTo>
                <a:cubicBezTo>
                  <a:pt x="60703" y="8238"/>
                  <a:pt x="60703" y="8238"/>
                  <a:pt x="60734" y="8179"/>
                </a:cubicBezTo>
                <a:cubicBezTo>
                  <a:pt x="60734" y="8179"/>
                  <a:pt x="60765" y="8179"/>
                  <a:pt x="60765" y="8179"/>
                </a:cubicBezTo>
                <a:cubicBezTo>
                  <a:pt x="60797" y="8179"/>
                  <a:pt x="60797" y="8179"/>
                  <a:pt x="60797" y="8119"/>
                </a:cubicBezTo>
                <a:cubicBezTo>
                  <a:pt x="60797" y="8119"/>
                  <a:pt x="60797" y="8119"/>
                  <a:pt x="60797" y="8059"/>
                </a:cubicBezTo>
                <a:cubicBezTo>
                  <a:pt x="60828" y="8059"/>
                  <a:pt x="60828" y="8059"/>
                  <a:pt x="60828" y="8059"/>
                </a:cubicBezTo>
                <a:cubicBezTo>
                  <a:pt x="60828" y="8000"/>
                  <a:pt x="60828" y="8000"/>
                  <a:pt x="60828" y="8000"/>
                </a:cubicBezTo>
                <a:cubicBezTo>
                  <a:pt x="60859" y="7940"/>
                  <a:pt x="60859" y="7880"/>
                  <a:pt x="60890" y="7940"/>
                </a:cubicBezTo>
                <a:cubicBezTo>
                  <a:pt x="60890" y="7940"/>
                  <a:pt x="60890" y="8000"/>
                  <a:pt x="60922" y="8000"/>
                </a:cubicBezTo>
                <a:cubicBezTo>
                  <a:pt x="60922" y="8000"/>
                  <a:pt x="60953" y="7940"/>
                  <a:pt x="60953" y="8000"/>
                </a:cubicBezTo>
                <a:cubicBezTo>
                  <a:pt x="60984" y="8059"/>
                  <a:pt x="60922" y="8119"/>
                  <a:pt x="60922" y="8119"/>
                </a:cubicBezTo>
                <a:cubicBezTo>
                  <a:pt x="60890" y="8119"/>
                  <a:pt x="60890" y="8119"/>
                  <a:pt x="60890" y="8179"/>
                </a:cubicBezTo>
                <a:cubicBezTo>
                  <a:pt x="60859" y="8179"/>
                  <a:pt x="60859" y="8238"/>
                  <a:pt x="60859" y="8238"/>
                </a:cubicBezTo>
                <a:cubicBezTo>
                  <a:pt x="60859" y="8298"/>
                  <a:pt x="60828" y="8298"/>
                  <a:pt x="60828" y="8298"/>
                </a:cubicBezTo>
                <a:cubicBezTo>
                  <a:pt x="60797" y="8358"/>
                  <a:pt x="60828" y="8358"/>
                  <a:pt x="60828" y="8358"/>
                </a:cubicBezTo>
                <a:cubicBezTo>
                  <a:pt x="60859" y="8358"/>
                  <a:pt x="60859" y="8358"/>
                  <a:pt x="60859" y="8358"/>
                </a:cubicBezTo>
                <a:cubicBezTo>
                  <a:pt x="60890" y="8358"/>
                  <a:pt x="60890" y="8358"/>
                  <a:pt x="60922" y="8358"/>
                </a:cubicBezTo>
                <a:cubicBezTo>
                  <a:pt x="60922" y="8417"/>
                  <a:pt x="60922" y="8358"/>
                  <a:pt x="60953" y="8358"/>
                </a:cubicBezTo>
                <a:cubicBezTo>
                  <a:pt x="60953" y="8358"/>
                  <a:pt x="60953" y="8358"/>
                  <a:pt x="60953" y="8417"/>
                </a:cubicBezTo>
                <a:cubicBezTo>
                  <a:pt x="60953" y="8417"/>
                  <a:pt x="60953" y="8417"/>
                  <a:pt x="60922" y="8417"/>
                </a:cubicBezTo>
                <a:cubicBezTo>
                  <a:pt x="60922" y="8417"/>
                  <a:pt x="60890" y="8417"/>
                  <a:pt x="60859" y="8417"/>
                </a:cubicBezTo>
                <a:cubicBezTo>
                  <a:pt x="60828" y="8477"/>
                  <a:pt x="60797" y="8477"/>
                  <a:pt x="60765" y="8477"/>
                </a:cubicBezTo>
                <a:cubicBezTo>
                  <a:pt x="60734" y="8477"/>
                  <a:pt x="60734" y="8477"/>
                  <a:pt x="60703" y="8477"/>
                </a:cubicBezTo>
                <a:cubicBezTo>
                  <a:pt x="60672" y="8477"/>
                  <a:pt x="60640" y="8477"/>
                  <a:pt x="60609" y="8477"/>
                </a:cubicBezTo>
                <a:cubicBezTo>
                  <a:pt x="60578" y="8477"/>
                  <a:pt x="60578" y="8537"/>
                  <a:pt x="60578" y="8597"/>
                </a:cubicBezTo>
                <a:cubicBezTo>
                  <a:pt x="60547" y="8716"/>
                  <a:pt x="60484" y="8716"/>
                  <a:pt x="60421" y="8716"/>
                </a:cubicBezTo>
                <a:cubicBezTo>
                  <a:pt x="60390" y="8716"/>
                  <a:pt x="60390" y="8776"/>
                  <a:pt x="60359" y="8776"/>
                </a:cubicBezTo>
                <a:cubicBezTo>
                  <a:pt x="60359" y="8776"/>
                  <a:pt x="60328" y="8776"/>
                  <a:pt x="60296" y="8776"/>
                </a:cubicBezTo>
                <a:cubicBezTo>
                  <a:pt x="60265" y="8835"/>
                  <a:pt x="60234" y="8895"/>
                  <a:pt x="60171" y="8895"/>
                </a:cubicBezTo>
                <a:cubicBezTo>
                  <a:pt x="60171" y="8955"/>
                  <a:pt x="60140" y="8955"/>
                  <a:pt x="60140" y="8955"/>
                </a:cubicBezTo>
                <a:cubicBezTo>
                  <a:pt x="60078" y="8955"/>
                  <a:pt x="60046" y="8955"/>
                  <a:pt x="60015" y="8955"/>
                </a:cubicBezTo>
                <a:cubicBezTo>
                  <a:pt x="59984" y="8955"/>
                  <a:pt x="59984" y="8955"/>
                  <a:pt x="59953" y="8955"/>
                </a:cubicBezTo>
                <a:cubicBezTo>
                  <a:pt x="59921" y="8895"/>
                  <a:pt x="59921" y="8835"/>
                  <a:pt x="59890" y="8835"/>
                </a:cubicBezTo>
                <a:cubicBezTo>
                  <a:pt x="59859" y="8835"/>
                  <a:pt x="59859" y="8895"/>
                  <a:pt x="59828" y="8895"/>
                </a:cubicBezTo>
                <a:cubicBezTo>
                  <a:pt x="59828" y="8895"/>
                  <a:pt x="59765" y="8895"/>
                  <a:pt x="59796" y="8955"/>
                </a:cubicBezTo>
                <a:cubicBezTo>
                  <a:pt x="59796" y="9014"/>
                  <a:pt x="59828" y="9014"/>
                  <a:pt x="59828" y="9014"/>
                </a:cubicBezTo>
                <a:cubicBezTo>
                  <a:pt x="59828" y="9074"/>
                  <a:pt x="59828" y="9074"/>
                  <a:pt x="59828" y="9134"/>
                </a:cubicBezTo>
                <a:cubicBezTo>
                  <a:pt x="59796" y="9134"/>
                  <a:pt x="59796" y="9253"/>
                  <a:pt x="59828" y="9313"/>
                </a:cubicBezTo>
                <a:cubicBezTo>
                  <a:pt x="59828" y="9313"/>
                  <a:pt x="59828" y="9313"/>
                  <a:pt x="59859" y="9313"/>
                </a:cubicBezTo>
                <a:cubicBezTo>
                  <a:pt x="59859" y="9313"/>
                  <a:pt x="59859" y="9313"/>
                  <a:pt x="59890" y="9373"/>
                </a:cubicBezTo>
                <a:cubicBezTo>
                  <a:pt x="59890" y="9373"/>
                  <a:pt x="59890" y="9373"/>
                  <a:pt x="59921" y="9373"/>
                </a:cubicBezTo>
                <a:cubicBezTo>
                  <a:pt x="59921" y="9373"/>
                  <a:pt x="59953" y="9313"/>
                  <a:pt x="59984" y="9313"/>
                </a:cubicBezTo>
                <a:cubicBezTo>
                  <a:pt x="60015" y="9313"/>
                  <a:pt x="60046" y="9313"/>
                  <a:pt x="60078" y="9313"/>
                </a:cubicBezTo>
                <a:cubicBezTo>
                  <a:pt x="60109" y="9313"/>
                  <a:pt x="60109" y="9313"/>
                  <a:pt x="60140" y="9313"/>
                </a:cubicBezTo>
                <a:cubicBezTo>
                  <a:pt x="60171" y="9313"/>
                  <a:pt x="60234" y="9313"/>
                  <a:pt x="60265" y="9313"/>
                </a:cubicBezTo>
                <a:cubicBezTo>
                  <a:pt x="60296" y="9313"/>
                  <a:pt x="60296" y="9313"/>
                  <a:pt x="60328" y="9253"/>
                </a:cubicBezTo>
                <a:cubicBezTo>
                  <a:pt x="60359" y="9253"/>
                  <a:pt x="60359" y="9253"/>
                  <a:pt x="60390" y="9194"/>
                </a:cubicBezTo>
                <a:cubicBezTo>
                  <a:pt x="60390" y="9194"/>
                  <a:pt x="60421" y="9194"/>
                  <a:pt x="60421" y="9194"/>
                </a:cubicBezTo>
                <a:cubicBezTo>
                  <a:pt x="60453" y="9194"/>
                  <a:pt x="60484" y="9134"/>
                  <a:pt x="60515" y="9134"/>
                </a:cubicBezTo>
                <a:cubicBezTo>
                  <a:pt x="60515" y="9134"/>
                  <a:pt x="60547" y="9194"/>
                  <a:pt x="60578" y="9194"/>
                </a:cubicBezTo>
                <a:cubicBezTo>
                  <a:pt x="60578" y="9194"/>
                  <a:pt x="60609" y="9253"/>
                  <a:pt x="60640" y="9253"/>
                </a:cubicBezTo>
                <a:cubicBezTo>
                  <a:pt x="60672" y="9253"/>
                  <a:pt x="60703" y="9253"/>
                  <a:pt x="60734" y="9194"/>
                </a:cubicBezTo>
                <a:cubicBezTo>
                  <a:pt x="60765" y="9194"/>
                  <a:pt x="60797" y="9194"/>
                  <a:pt x="60828" y="9194"/>
                </a:cubicBezTo>
                <a:cubicBezTo>
                  <a:pt x="60859" y="9194"/>
                  <a:pt x="60890" y="9194"/>
                  <a:pt x="60890" y="9194"/>
                </a:cubicBezTo>
                <a:cubicBezTo>
                  <a:pt x="60922" y="9194"/>
                  <a:pt x="60922" y="9134"/>
                  <a:pt x="60953" y="9134"/>
                </a:cubicBezTo>
                <a:cubicBezTo>
                  <a:pt x="60953" y="9134"/>
                  <a:pt x="60953" y="9134"/>
                  <a:pt x="60984" y="9134"/>
                </a:cubicBezTo>
                <a:cubicBezTo>
                  <a:pt x="60984" y="9134"/>
                  <a:pt x="60984" y="9134"/>
                  <a:pt x="61015" y="9074"/>
                </a:cubicBezTo>
                <a:cubicBezTo>
                  <a:pt x="61015" y="9074"/>
                  <a:pt x="61015" y="9074"/>
                  <a:pt x="61015" y="9074"/>
                </a:cubicBezTo>
                <a:cubicBezTo>
                  <a:pt x="61015" y="9134"/>
                  <a:pt x="61015" y="9194"/>
                  <a:pt x="60984" y="9134"/>
                </a:cubicBezTo>
                <a:cubicBezTo>
                  <a:pt x="60984" y="9134"/>
                  <a:pt x="60953" y="9134"/>
                  <a:pt x="60953" y="9194"/>
                </a:cubicBezTo>
                <a:cubicBezTo>
                  <a:pt x="60953" y="9194"/>
                  <a:pt x="60984" y="9194"/>
                  <a:pt x="60984" y="9194"/>
                </a:cubicBezTo>
                <a:cubicBezTo>
                  <a:pt x="60984" y="9253"/>
                  <a:pt x="61015" y="9253"/>
                  <a:pt x="61015" y="9253"/>
                </a:cubicBezTo>
                <a:cubicBezTo>
                  <a:pt x="61015" y="9313"/>
                  <a:pt x="61015" y="9253"/>
                  <a:pt x="60984" y="9253"/>
                </a:cubicBezTo>
                <a:cubicBezTo>
                  <a:pt x="60984" y="9253"/>
                  <a:pt x="60953" y="9253"/>
                  <a:pt x="60922" y="9253"/>
                </a:cubicBezTo>
                <a:cubicBezTo>
                  <a:pt x="60890" y="9253"/>
                  <a:pt x="60890" y="9313"/>
                  <a:pt x="60859" y="9313"/>
                </a:cubicBezTo>
                <a:cubicBezTo>
                  <a:pt x="60828" y="9313"/>
                  <a:pt x="60828" y="9313"/>
                  <a:pt x="60797" y="9313"/>
                </a:cubicBezTo>
                <a:cubicBezTo>
                  <a:pt x="60797" y="9313"/>
                  <a:pt x="60797" y="9313"/>
                  <a:pt x="60765" y="9313"/>
                </a:cubicBezTo>
                <a:cubicBezTo>
                  <a:pt x="60734" y="9373"/>
                  <a:pt x="60703" y="9313"/>
                  <a:pt x="60672" y="9313"/>
                </a:cubicBezTo>
                <a:cubicBezTo>
                  <a:pt x="60640" y="9313"/>
                  <a:pt x="60609" y="9373"/>
                  <a:pt x="60578" y="9373"/>
                </a:cubicBezTo>
                <a:cubicBezTo>
                  <a:pt x="60547" y="9373"/>
                  <a:pt x="60515" y="9373"/>
                  <a:pt x="60484" y="9373"/>
                </a:cubicBezTo>
                <a:cubicBezTo>
                  <a:pt x="60484" y="9373"/>
                  <a:pt x="60453" y="9373"/>
                  <a:pt x="60421" y="9373"/>
                </a:cubicBezTo>
                <a:cubicBezTo>
                  <a:pt x="60421" y="9373"/>
                  <a:pt x="60390" y="9432"/>
                  <a:pt x="60359" y="9432"/>
                </a:cubicBezTo>
                <a:cubicBezTo>
                  <a:pt x="60359" y="9432"/>
                  <a:pt x="60328" y="9432"/>
                  <a:pt x="60296" y="9432"/>
                </a:cubicBezTo>
                <a:cubicBezTo>
                  <a:pt x="60265" y="9432"/>
                  <a:pt x="60265" y="9432"/>
                  <a:pt x="60234" y="9432"/>
                </a:cubicBezTo>
                <a:cubicBezTo>
                  <a:pt x="60234" y="9432"/>
                  <a:pt x="60234" y="9492"/>
                  <a:pt x="60234" y="9492"/>
                </a:cubicBezTo>
                <a:cubicBezTo>
                  <a:pt x="60234" y="9492"/>
                  <a:pt x="60234" y="9492"/>
                  <a:pt x="60234" y="9492"/>
                </a:cubicBezTo>
                <a:cubicBezTo>
                  <a:pt x="60234" y="9492"/>
                  <a:pt x="60265" y="9492"/>
                  <a:pt x="60265" y="9492"/>
                </a:cubicBezTo>
                <a:cubicBezTo>
                  <a:pt x="60265" y="9552"/>
                  <a:pt x="60296" y="9492"/>
                  <a:pt x="60296" y="9552"/>
                </a:cubicBezTo>
                <a:cubicBezTo>
                  <a:pt x="60328" y="9552"/>
                  <a:pt x="60296" y="9552"/>
                  <a:pt x="60328" y="9552"/>
                </a:cubicBezTo>
                <a:cubicBezTo>
                  <a:pt x="60328" y="9552"/>
                  <a:pt x="60359" y="9552"/>
                  <a:pt x="60359" y="9552"/>
                </a:cubicBezTo>
                <a:cubicBezTo>
                  <a:pt x="60390" y="9552"/>
                  <a:pt x="60390" y="9552"/>
                  <a:pt x="60421" y="9552"/>
                </a:cubicBezTo>
                <a:cubicBezTo>
                  <a:pt x="60453" y="9552"/>
                  <a:pt x="60515" y="9552"/>
                  <a:pt x="60547" y="9611"/>
                </a:cubicBezTo>
                <a:cubicBezTo>
                  <a:pt x="60578" y="9611"/>
                  <a:pt x="60578" y="9611"/>
                  <a:pt x="60609" y="9611"/>
                </a:cubicBezTo>
                <a:cubicBezTo>
                  <a:pt x="60640" y="9611"/>
                  <a:pt x="60672" y="9671"/>
                  <a:pt x="60672" y="9671"/>
                </a:cubicBezTo>
                <a:cubicBezTo>
                  <a:pt x="60672" y="9671"/>
                  <a:pt x="60703" y="9731"/>
                  <a:pt x="60703" y="9731"/>
                </a:cubicBezTo>
                <a:cubicBezTo>
                  <a:pt x="60703" y="9731"/>
                  <a:pt x="60734" y="9731"/>
                  <a:pt x="60734" y="9731"/>
                </a:cubicBezTo>
                <a:cubicBezTo>
                  <a:pt x="60765" y="9731"/>
                  <a:pt x="60765" y="9731"/>
                  <a:pt x="60765" y="9791"/>
                </a:cubicBezTo>
                <a:cubicBezTo>
                  <a:pt x="60734" y="9791"/>
                  <a:pt x="60734" y="9791"/>
                  <a:pt x="60734" y="9791"/>
                </a:cubicBezTo>
                <a:cubicBezTo>
                  <a:pt x="60703" y="9850"/>
                  <a:pt x="60703" y="9791"/>
                  <a:pt x="60703" y="9731"/>
                </a:cubicBezTo>
                <a:cubicBezTo>
                  <a:pt x="60672" y="9731"/>
                  <a:pt x="60672" y="9671"/>
                  <a:pt x="60640" y="9671"/>
                </a:cubicBezTo>
                <a:cubicBezTo>
                  <a:pt x="60609" y="9671"/>
                  <a:pt x="60578" y="9671"/>
                  <a:pt x="60578" y="9671"/>
                </a:cubicBezTo>
                <a:cubicBezTo>
                  <a:pt x="60547" y="9671"/>
                  <a:pt x="60515" y="9671"/>
                  <a:pt x="60484" y="9671"/>
                </a:cubicBezTo>
                <a:cubicBezTo>
                  <a:pt x="60453" y="9671"/>
                  <a:pt x="60421" y="9671"/>
                  <a:pt x="60390" y="9671"/>
                </a:cubicBezTo>
                <a:cubicBezTo>
                  <a:pt x="60390" y="9671"/>
                  <a:pt x="60359" y="9611"/>
                  <a:pt x="60359" y="9611"/>
                </a:cubicBezTo>
                <a:cubicBezTo>
                  <a:pt x="60328" y="9611"/>
                  <a:pt x="60296" y="9611"/>
                  <a:pt x="60265" y="9611"/>
                </a:cubicBezTo>
                <a:cubicBezTo>
                  <a:pt x="60234" y="9611"/>
                  <a:pt x="60234" y="9671"/>
                  <a:pt x="60203" y="9671"/>
                </a:cubicBezTo>
                <a:cubicBezTo>
                  <a:pt x="60203" y="9731"/>
                  <a:pt x="60171" y="9731"/>
                  <a:pt x="60140" y="9671"/>
                </a:cubicBezTo>
                <a:cubicBezTo>
                  <a:pt x="60140" y="9671"/>
                  <a:pt x="60140" y="9611"/>
                  <a:pt x="60109" y="9611"/>
                </a:cubicBezTo>
                <a:cubicBezTo>
                  <a:pt x="60078" y="9552"/>
                  <a:pt x="60015" y="9611"/>
                  <a:pt x="59953" y="9611"/>
                </a:cubicBezTo>
                <a:cubicBezTo>
                  <a:pt x="59921" y="9611"/>
                  <a:pt x="59921" y="9671"/>
                  <a:pt x="59921" y="9731"/>
                </a:cubicBezTo>
                <a:cubicBezTo>
                  <a:pt x="59921" y="9791"/>
                  <a:pt x="59953" y="9791"/>
                  <a:pt x="59953" y="9850"/>
                </a:cubicBezTo>
                <a:cubicBezTo>
                  <a:pt x="59984" y="9910"/>
                  <a:pt x="59984" y="10029"/>
                  <a:pt x="60046" y="10089"/>
                </a:cubicBezTo>
                <a:cubicBezTo>
                  <a:pt x="60046" y="10089"/>
                  <a:pt x="60078" y="10149"/>
                  <a:pt x="60109" y="10149"/>
                </a:cubicBezTo>
                <a:cubicBezTo>
                  <a:pt x="60109" y="10149"/>
                  <a:pt x="60140" y="10149"/>
                  <a:pt x="60171" y="10149"/>
                </a:cubicBezTo>
                <a:cubicBezTo>
                  <a:pt x="60203" y="10208"/>
                  <a:pt x="60234" y="10208"/>
                  <a:pt x="60234" y="10208"/>
                </a:cubicBezTo>
                <a:cubicBezTo>
                  <a:pt x="60265" y="10208"/>
                  <a:pt x="60296" y="10268"/>
                  <a:pt x="60328" y="10268"/>
                </a:cubicBezTo>
                <a:cubicBezTo>
                  <a:pt x="60359" y="10268"/>
                  <a:pt x="60359" y="10328"/>
                  <a:pt x="60390" y="10328"/>
                </a:cubicBezTo>
                <a:cubicBezTo>
                  <a:pt x="60453" y="10388"/>
                  <a:pt x="60484" y="10447"/>
                  <a:pt x="60547" y="10447"/>
                </a:cubicBezTo>
                <a:cubicBezTo>
                  <a:pt x="60578" y="10388"/>
                  <a:pt x="60609" y="10447"/>
                  <a:pt x="60609" y="10447"/>
                </a:cubicBezTo>
                <a:cubicBezTo>
                  <a:pt x="60640" y="10447"/>
                  <a:pt x="60640" y="10388"/>
                  <a:pt x="60640" y="10388"/>
                </a:cubicBezTo>
                <a:cubicBezTo>
                  <a:pt x="60640" y="10328"/>
                  <a:pt x="60640" y="10328"/>
                  <a:pt x="60640" y="10328"/>
                </a:cubicBezTo>
                <a:cubicBezTo>
                  <a:pt x="60672" y="10268"/>
                  <a:pt x="60672" y="10328"/>
                  <a:pt x="60703" y="10388"/>
                </a:cubicBezTo>
                <a:cubicBezTo>
                  <a:pt x="60703" y="10388"/>
                  <a:pt x="60734" y="10388"/>
                  <a:pt x="60734" y="10388"/>
                </a:cubicBezTo>
                <a:cubicBezTo>
                  <a:pt x="60734" y="10388"/>
                  <a:pt x="60765" y="10447"/>
                  <a:pt x="60765" y="10447"/>
                </a:cubicBezTo>
                <a:cubicBezTo>
                  <a:pt x="60765" y="10447"/>
                  <a:pt x="60797" y="10447"/>
                  <a:pt x="60797" y="10507"/>
                </a:cubicBezTo>
                <a:cubicBezTo>
                  <a:pt x="60797" y="10507"/>
                  <a:pt x="60765" y="10507"/>
                  <a:pt x="60765" y="10507"/>
                </a:cubicBezTo>
                <a:cubicBezTo>
                  <a:pt x="60765" y="10507"/>
                  <a:pt x="60734" y="10447"/>
                  <a:pt x="60734" y="10447"/>
                </a:cubicBezTo>
                <a:cubicBezTo>
                  <a:pt x="60734" y="10447"/>
                  <a:pt x="60703" y="10447"/>
                  <a:pt x="60703" y="10447"/>
                </a:cubicBezTo>
                <a:cubicBezTo>
                  <a:pt x="60703" y="10447"/>
                  <a:pt x="60672" y="10447"/>
                  <a:pt x="60672" y="10447"/>
                </a:cubicBezTo>
                <a:cubicBezTo>
                  <a:pt x="60640" y="10507"/>
                  <a:pt x="60640" y="10507"/>
                  <a:pt x="60640" y="10507"/>
                </a:cubicBezTo>
                <a:cubicBezTo>
                  <a:pt x="60609" y="10507"/>
                  <a:pt x="60578" y="10507"/>
                  <a:pt x="60547" y="10567"/>
                </a:cubicBezTo>
                <a:cubicBezTo>
                  <a:pt x="60547" y="10567"/>
                  <a:pt x="60484" y="10567"/>
                  <a:pt x="60484" y="10626"/>
                </a:cubicBezTo>
                <a:cubicBezTo>
                  <a:pt x="60515" y="10626"/>
                  <a:pt x="60515" y="10626"/>
                  <a:pt x="60515" y="10626"/>
                </a:cubicBezTo>
                <a:cubicBezTo>
                  <a:pt x="60547" y="10626"/>
                  <a:pt x="60547" y="10626"/>
                  <a:pt x="60547" y="10686"/>
                </a:cubicBezTo>
                <a:cubicBezTo>
                  <a:pt x="60578" y="10686"/>
                  <a:pt x="60578" y="10686"/>
                  <a:pt x="60578" y="10686"/>
                </a:cubicBezTo>
                <a:cubicBezTo>
                  <a:pt x="60609" y="10686"/>
                  <a:pt x="60609" y="10686"/>
                  <a:pt x="60640" y="10686"/>
                </a:cubicBezTo>
                <a:cubicBezTo>
                  <a:pt x="60672" y="10746"/>
                  <a:pt x="60734" y="10805"/>
                  <a:pt x="60734" y="10865"/>
                </a:cubicBezTo>
                <a:cubicBezTo>
                  <a:pt x="60765" y="10865"/>
                  <a:pt x="60797" y="10865"/>
                  <a:pt x="60797" y="10925"/>
                </a:cubicBezTo>
                <a:cubicBezTo>
                  <a:pt x="60797" y="10985"/>
                  <a:pt x="60765" y="11104"/>
                  <a:pt x="60797" y="11044"/>
                </a:cubicBezTo>
                <a:cubicBezTo>
                  <a:pt x="60828" y="10985"/>
                  <a:pt x="60859" y="10985"/>
                  <a:pt x="60922" y="11044"/>
                </a:cubicBezTo>
                <a:cubicBezTo>
                  <a:pt x="60953" y="11044"/>
                  <a:pt x="60984" y="11044"/>
                  <a:pt x="61015" y="11044"/>
                </a:cubicBezTo>
                <a:cubicBezTo>
                  <a:pt x="61047" y="10985"/>
                  <a:pt x="61047" y="10985"/>
                  <a:pt x="61078" y="10925"/>
                </a:cubicBezTo>
                <a:cubicBezTo>
                  <a:pt x="61078" y="10925"/>
                  <a:pt x="61140" y="10865"/>
                  <a:pt x="61109" y="10805"/>
                </a:cubicBezTo>
                <a:cubicBezTo>
                  <a:pt x="61109" y="10805"/>
                  <a:pt x="61078" y="10805"/>
                  <a:pt x="61078" y="10805"/>
                </a:cubicBezTo>
                <a:cubicBezTo>
                  <a:pt x="61047" y="10805"/>
                  <a:pt x="61047" y="10746"/>
                  <a:pt x="61047" y="10746"/>
                </a:cubicBezTo>
                <a:cubicBezTo>
                  <a:pt x="61015" y="10746"/>
                  <a:pt x="61047" y="10686"/>
                  <a:pt x="61047" y="10686"/>
                </a:cubicBezTo>
                <a:cubicBezTo>
                  <a:pt x="61078" y="10626"/>
                  <a:pt x="61078" y="10567"/>
                  <a:pt x="61109" y="10567"/>
                </a:cubicBezTo>
                <a:cubicBezTo>
                  <a:pt x="61140" y="10507"/>
                  <a:pt x="61172" y="10507"/>
                  <a:pt x="61140" y="10447"/>
                </a:cubicBezTo>
                <a:cubicBezTo>
                  <a:pt x="61140" y="10447"/>
                  <a:pt x="61140" y="10447"/>
                  <a:pt x="61109" y="10447"/>
                </a:cubicBezTo>
                <a:cubicBezTo>
                  <a:pt x="61109" y="10388"/>
                  <a:pt x="61109" y="10388"/>
                  <a:pt x="61109" y="10388"/>
                </a:cubicBezTo>
                <a:cubicBezTo>
                  <a:pt x="61109" y="10328"/>
                  <a:pt x="61109" y="10328"/>
                  <a:pt x="61109" y="10328"/>
                </a:cubicBezTo>
                <a:cubicBezTo>
                  <a:pt x="61140" y="10328"/>
                  <a:pt x="61140" y="10328"/>
                  <a:pt x="61172" y="10328"/>
                </a:cubicBezTo>
                <a:cubicBezTo>
                  <a:pt x="61172" y="10328"/>
                  <a:pt x="61172" y="10268"/>
                  <a:pt x="61172" y="10208"/>
                </a:cubicBezTo>
                <a:cubicBezTo>
                  <a:pt x="61203" y="10208"/>
                  <a:pt x="61203" y="10149"/>
                  <a:pt x="61203" y="10089"/>
                </a:cubicBezTo>
                <a:cubicBezTo>
                  <a:pt x="61203" y="10089"/>
                  <a:pt x="61203" y="10029"/>
                  <a:pt x="61234" y="9970"/>
                </a:cubicBezTo>
                <a:cubicBezTo>
                  <a:pt x="61234" y="9970"/>
                  <a:pt x="61234" y="9910"/>
                  <a:pt x="61265" y="9910"/>
                </a:cubicBezTo>
                <a:cubicBezTo>
                  <a:pt x="61265" y="9850"/>
                  <a:pt x="61265" y="9791"/>
                  <a:pt x="61297" y="9791"/>
                </a:cubicBezTo>
                <a:cubicBezTo>
                  <a:pt x="61297" y="9731"/>
                  <a:pt x="61328" y="9731"/>
                  <a:pt x="61328" y="9731"/>
                </a:cubicBezTo>
                <a:cubicBezTo>
                  <a:pt x="61359" y="9731"/>
                  <a:pt x="61390" y="9671"/>
                  <a:pt x="61422" y="9731"/>
                </a:cubicBezTo>
                <a:cubicBezTo>
                  <a:pt x="61422" y="9731"/>
                  <a:pt x="61422" y="9731"/>
                  <a:pt x="61453" y="9731"/>
                </a:cubicBezTo>
                <a:cubicBezTo>
                  <a:pt x="61453" y="9731"/>
                  <a:pt x="61484" y="9731"/>
                  <a:pt x="61484" y="9731"/>
                </a:cubicBezTo>
                <a:cubicBezTo>
                  <a:pt x="61516" y="9731"/>
                  <a:pt x="61516" y="9671"/>
                  <a:pt x="61516" y="9611"/>
                </a:cubicBezTo>
                <a:cubicBezTo>
                  <a:pt x="61516" y="9611"/>
                  <a:pt x="61516" y="9552"/>
                  <a:pt x="61516" y="9552"/>
                </a:cubicBezTo>
                <a:cubicBezTo>
                  <a:pt x="61516" y="9492"/>
                  <a:pt x="61516" y="9492"/>
                  <a:pt x="61516" y="9432"/>
                </a:cubicBezTo>
                <a:cubicBezTo>
                  <a:pt x="61547" y="9432"/>
                  <a:pt x="61547" y="9373"/>
                  <a:pt x="61547" y="9313"/>
                </a:cubicBezTo>
                <a:cubicBezTo>
                  <a:pt x="61578" y="9313"/>
                  <a:pt x="61578" y="9253"/>
                  <a:pt x="61578" y="9194"/>
                </a:cubicBezTo>
                <a:cubicBezTo>
                  <a:pt x="61547" y="9194"/>
                  <a:pt x="61578" y="9194"/>
                  <a:pt x="61578" y="9134"/>
                </a:cubicBezTo>
                <a:cubicBezTo>
                  <a:pt x="61578" y="9134"/>
                  <a:pt x="61578" y="9074"/>
                  <a:pt x="61578" y="9074"/>
                </a:cubicBezTo>
                <a:cubicBezTo>
                  <a:pt x="61578" y="9014"/>
                  <a:pt x="61578" y="9014"/>
                  <a:pt x="61578" y="9014"/>
                </a:cubicBezTo>
                <a:cubicBezTo>
                  <a:pt x="61578" y="8955"/>
                  <a:pt x="61578" y="8955"/>
                  <a:pt x="61578" y="8895"/>
                </a:cubicBezTo>
                <a:cubicBezTo>
                  <a:pt x="61578" y="8895"/>
                  <a:pt x="61609" y="8895"/>
                  <a:pt x="61609" y="8895"/>
                </a:cubicBezTo>
                <a:cubicBezTo>
                  <a:pt x="61641" y="8955"/>
                  <a:pt x="61672" y="8895"/>
                  <a:pt x="61703" y="8895"/>
                </a:cubicBezTo>
                <a:cubicBezTo>
                  <a:pt x="61703" y="8895"/>
                  <a:pt x="61703" y="8895"/>
                  <a:pt x="61734" y="8895"/>
                </a:cubicBezTo>
                <a:cubicBezTo>
                  <a:pt x="61766" y="8895"/>
                  <a:pt x="61797" y="8895"/>
                  <a:pt x="61797" y="8835"/>
                </a:cubicBezTo>
                <a:cubicBezTo>
                  <a:pt x="61797" y="8776"/>
                  <a:pt x="61797" y="8776"/>
                  <a:pt x="61797" y="8716"/>
                </a:cubicBezTo>
                <a:cubicBezTo>
                  <a:pt x="61797" y="8716"/>
                  <a:pt x="61797" y="8716"/>
                  <a:pt x="61766" y="8656"/>
                </a:cubicBezTo>
                <a:cubicBezTo>
                  <a:pt x="61766" y="8656"/>
                  <a:pt x="61766" y="8597"/>
                  <a:pt x="61766" y="8597"/>
                </a:cubicBezTo>
                <a:cubicBezTo>
                  <a:pt x="61766" y="8537"/>
                  <a:pt x="61766" y="8537"/>
                  <a:pt x="61766" y="8537"/>
                </a:cubicBezTo>
                <a:cubicBezTo>
                  <a:pt x="61766" y="8477"/>
                  <a:pt x="61766" y="8477"/>
                  <a:pt x="61797" y="8477"/>
                </a:cubicBezTo>
                <a:cubicBezTo>
                  <a:pt x="61797" y="8417"/>
                  <a:pt x="61766" y="8358"/>
                  <a:pt x="61766" y="8298"/>
                </a:cubicBezTo>
                <a:cubicBezTo>
                  <a:pt x="61766" y="8298"/>
                  <a:pt x="61797" y="8298"/>
                  <a:pt x="61797" y="8298"/>
                </a:cubicBezTo>
                <a:cubicBezTo>
                  <a:pt x="61828" y="8298"/>
                  <a:pt x="61828" y="8298"/>
                  <a:pt x="61859" y="8298"/>
                </a:cubicBezTo>
                <a:cubicBezTo>
                  <a:pt x="61891" y="8298"/>
                  <a:pt x="61891" y="8298"/>
                  <a:pt x="61891" y="8298"/>
                </a:cubicBezTo>
                <a:cubicBezTo>
                  <a:pt x="61922" y="8238"/>
                  <a:pt x="61953" y="8238"/>
                  <a:pt x="61984" y="8238"/>
                </a:cubicBezTo>
                <a:cubicBezTo>
                  <a:pt x="61984" y="8238"/>
                  <a:pt x="61984" y="8238"/>
                  <a:pt x="62016" y="8238"/>
                </a:cubicBezTo>
                <a:cubicBezTo>
                  <a:pt x="62016" y="8238"/>
                  <a:pt x="62016" y="8179"/>
                  <a:pt x="62016" y="8179"/>
                </a:cubicBezTo>
                <a:cubicBezTo>
                  <a:pt x="62016" y="8119"/>
                  <a:pt x="62016" y="8119"/>
                  <a:pt x="62016" y="8119"/>
                </a:cubicBezTo>
                <a:cubicBezTo>
                  <a:pt x="62016" y="8119"/>
                  <a:pt x="62047" y="8119"/>
                  <a:pt x="62047" y="8059"/>
                </a:cubicBezTo>
                <a:cubicBezTo>
                  <a:pt x="62047" y="8059"/>
                  <a:pt x="62047" y="8059"/>
                  <a:pt x="62047" y="8059"/>
                </a:cubicBezTo>
                <a:cubicBezTo>
                  <a:pt x="62047" y="8059"/>
                  <a:pt x="62078" y="8059"/>
                  <a:pt x="62078" y="8059"/>
                </a:cubicBezTo>
                <a:cubicBezTo>
                  <a:pt x="62109" y="8059"/>
                  <a:pt x="62078" y="8059"/>
                  <a:pt x="62109" y="8119"/>
                </a:cubicBezTo>
                <a:cubicBezTo>
                  <a:pt x="62109" y="8119"/>
                  <a:pt x="62141" y="8119"/>
                  <a:pt x="62141" y="8059"/>
                </a:cubicBezTo>
                <a:cubicBezTo>
                  <a:pt x="62141" y="8059"/>
                  <a:pt x="62141" y="8059"/>
                  <a:pt x="62172" y="8059"/>
                </a:cubicBezTo>
                <a:cubicBezTo>
                  <a:pt x="62172" y="8059"/>
                  <a:pt x="62203" y="8059"/>
                  <a:pt x="62203" y="8059"/>
                </a:cubicBezTo>
                <a:cubicBezTo>
                  <a:pt x="62234" y="8059"/>
                  <a:pt x="62203" y="8000"/>
                  <a:pt x="62234" y="8000"/>
                </a:cubicBezTo>
                <a:cubicBezTo>
                  <a:pt x="62234" y="8000"/>
                  <a:pt x="62234" y="8000"/>
                  <a:pt x="62266" y="8000"/>
                </a:cubicBezTo>
                <a:cubicBezTo>
                  <a:pt x="62266" y="8000"/>
                  <a:pt x="62297" y="8059"/>
                  <a:pt x="62328" y="8059"/>
                </a:cubicBezTo>
                <a:cubicBezTo>
                  <a:pt x="62359" y="8059"/>
                  <a:pt x="62328" y="8000"/>
                  <a:pt x="62359" y="7940"/>
                </a:cubicBezTo>
                <a:cubicBezTo>
                  <a:pt x="62391" y="7940"/>
                  <a:pt x="62422" y="7940"/>
                  <a:pt x="62453" y="8000"/>
                </a:cubicBezTo>
                <a:cubicBezTo>
                  <a:pt x="62453" y="8000"/>
                  <a:pt x="62485" y="8000"/>
                  <a:pt x="62516" y="8000"/>
                </a:cubicBezTo>
                <a:cubicBezTo>
                  <a:pt x="62516" y="8000"/>
                  <a:pt x="62516" y="8000"/>
                  <a:pt x="62516" y="8000"/>
                </a:cubicBezTo>
                <a:cubicBezTo>
                  <a:pt x="62547" y="8000"/>
                  <a:pt x="62547" y="8000"/>
                  <a:pt x="62578" y="8000"/>
                </a:cubicBezTo>
                <a:cubicBezTo>
                  <a:pt x="62578" y="8000"/>
                  <a:pt x="62610" y="8000"/>
                  <a:pt x="62610" y="8000"/>
                </a:cubicBezTo>
                <a:cubicBezTo>
                  <a:pt x="62610" y="8000"/>
                  <a:pt x="62641" y="7940"/>
                  <a:pt x="62641" y="7940"/>
                </a:cubicBezTo>
                <a:cubicBezTo>
                  <a:pt x="62641" y="7880"/>
                  <a:pt x="62641" y="7880"/>
                  <a:pt x="62641" y="7880"/>
                </a:cubicBezTo>
                <a:cubicBezTo>
                  <a:pt x="62672" y="7880"/>
                  <a:pt x="62672" y="7880"/>
                  <a:pt x="62672" y="7820"/>
                </a:cubicBezTo>
                <a:cubicBezTo>
                  <a:pt x="62703" y="7820"/>
                  <a:pt x="62641" y="7761"/>
                  <a:pt x="62641" y="7761"/>
                </a:cubicBezTo>
                <a:cubicBezTo>
                  <a:pt x="62610" y="7761"/>
                  <a:pt x="62578" y="7701"/>
                  <a:pt x="62547" y="7701"/>
                </a:cubicBezTo>
                <a:cubicBezTo>
                  <a:pt x="62547" y="7701"/>
                  <a:pt x="62516" y="7701"/>
                  <a:pt x="62485" y="7701"/>
                </a:cubicBezTo>
                <a:cubicBezTo>
                  <a:pt x="62453" y="7701"/>
                  <a:pt x="62453" y="7641"/>
                  <a:pt x="62422" y="7641"/>
                </a:cubicBezTo>
                <a:cubicBezTo>
                  <a:pt x="62359" y="7641"/>
                  <a:pt x="62328" y="7582"/>
                  <a:pt x="62266" y="7522"/>
                </a:cubicBezTo>
                <a:cubicBezTo>
                  <a:pt x="62234" y="7522"/>
                  <a:pt x="62234" y="7522"/>
                  <a:pt x="62203" y="7522"/>
                </a:cubicBezTo>
                <a:cubicBezTo>
                  <a:pt x="62172" y="7522"/>
                  <a:pt x="62141" y="7522"/>
                  <a:pt x="62109" y="7462"/>
                </a:cubicBezTo>
                <a:cubicBezTo>
                  <a:pt x="62109" y="7462"/>
                  <a:pt x="62078" y="7402"/>
                  <a:pt x="62078" y="7343"/>
                </a:cubicBezTo>
                <a:cubicBezTo>
                  <a:pt x="62047" y="7343"/>
                  <a:pt x="62016" y="7223"/>
                  <a:pt x="61984" y="7223"/>
                </a:cubicBezTo>
                <a:cubicBezTo>
                  <a:pt x="61984" y="7223"/>
                  <a:pt x="61953" y="7223"/>
                  <a:pt x="61953" y="7223"/>
                </a:cubicBezTo>
                <a:cubicBezTo>
                  <a:pt x="61922" y="7223"/>
                  <a:pt x="61922" y="7164"/>
                  <a:pt x="61891" y="7164"/>
                </a:cubicBezTo>
                <a:cubicBezTo>
                  <a:pt x="61859" y="7223"/>
                  <a:pt x="61859" y="7283"/>
                  <a:pt x="61828" y="7283"/>
                </a:cubicBezTo>
                <a:cubicBezTo>
                  <a:pt x="61797" y="7283"/>
                  <a:pt x="61766" y="7283"/>
                  <a:pt x="61766" y="7223"/>
                </a:cubicBezTo>
                <a:cubicBezTo>
                  <a:pt x="61734" y="7223"/>
                  <a:pt x="61734" y="7223"/>
                  <a:pt x="61734" y="7164"/>
                </a:cubicBezTo>
                <a:cubicBezTo>
                  <a:pt x="61734" y="7164"/>
                  <a:pt x="61734" y="7104"/>
                  <a:pt x="61703" y="7104"/>
                </a:cubicBezTo>
                <a:cubicBezTo>
                  <a:pt x="61703" y="7044"/>
                  <a:pt x="61734" y="6985"/>
                  <a:pt x="61703" y="6985"/>
                </a:cubicBezTo>
                <a:cubicBezTo>
                  <a:pt x="61703" y="6925"/>
                  <a:pt x="61703" y="6925"/>
                  <a:pt x="61703" y="6865"/>
                </a:cubicBezTo>
                <a:cubicBezTo>
                  <a:pt x="61703" y="6865"/>
                  <a:pt x="61703" y="6805"/>
                  <a:pt x="61703" y="6805"/>
                </a:cubicBezTo>
                <a:cubicBezTo>
                  <a:pt x="61703" y="6746"/>
                  <a:pt x="61703" y="6746"/>
                  <a:pt x="61672" y="6746"/>
                </a:cubicBezTo>
                <a:cubicBezTo>
                  <a:pt x="61672" y="6746"/>
                  <a:pt x="61672" y="6686"/>
                  <a:pt x="61641" y="6686"/>
                </a:cubicBezTo>
                <a:cubicBezTo>
                  <a:pt x="61641" y="6686"/>
                  <a:pt x="61609" y="6686"/>
                  <a:pt x="61609" y="6686"/>
                </a:cubicBezTo>
                <a:cubicBezTo>
                  <a:pt x="61609" y="6686"/>
                  <a:pt x="61578" y="6626"/>
                  <a:pt x="61578" y="6626"/>
                </a:cubicBezTo>
                <a:cubicBezTo>
                  <a:pt x="61547" y="6626"/>
                  <a:pt x="61516" y="6626"/>
                  <a:pt x="61516" y="6626"/>
                </a:cubicBezTo>
                <a:cubicBezTo>
                  <a:pt x="61453" y="6626"/>
                  <a:pt x="61422" y="6567"/>
                  <a:pt x="61422" y="6686"/>
                </a:cubicBezTo>
                <a:cubicBezTo>
                  <a:pt x="61422" y="6686"/>
                  <a:pt x="61422" y="6686"/>
                  <a:pt x="61422" y="6746"/>
                </a:cubicBezTo>
                <a:cubicBezTo>
                  <a:pt x="61422" y="6746"/>
                  <a:pt x="61422" y="6805"/>
                  <a:pt x="61390" y="6805"/>
                </a:cubicBezTo>
                <a:cubicBezTo>
                  <a:pt x="61390" y="6865"/>
                  <a:pt x="61359" y="6865"/>
                  <a:pt x="61328" y="6865"/>
                </a:cubicBezTo>
                <a:cubicBezTo>
                  <a:pt x="61328" y="6925"/>
                  <a:pt x="61297" y="6985"/>
                  <a:pt x="61297" y="6925"/>
                </a:cubicBezTo>
                <a:cubicBezTo>
                  <a:pt x="61297" y="6925"/>
                  <a:pt x="61297" y="6865"/>
                  <a:pt x="61297" y="6865"/>
                </a:cubicBezTo>
                <a:cubicBezTo>
                  <a:pt x="61328" y="6805"/>
                  <a:pt x="61328" y="6805"/>
                  <a:pt x="61297" y="6805"/>
                </a:cubicBezTo>
                <a:cubicBezTo>
                  <a:pt x="61297" y="6746"/>
                  <a:pt x="61328" y="6686"/>
                  <a:pt x="61328" y="6686"/>
                </a:cubicBezTo>
                <a:cubicBezTo>
                  <a:pt x="61328" y="6626"/>
                  <a:pt x="61328" y="6567"/>
                  <a:pt x="61328" y="6567"/>
                </a:cubicBezTo>
                <a:cubicBezTo>
                  <a:pt x="61328" y="6507"/>
                  <a:pt x="61359" y="6507"/>
                  <a:pt x="61359" y="6507"/>
                </a:cubicBezTo>
                <a:cubicBezTo>
                  <a:pt x="61390" y="6507"/>
                  <a:pt x="61390" y="6447"/>
                  <a:pt x="61390" y="6447"/>
                </a:cubicBezTo>
                <a:cubicBezTo>
                  <a:pt x="61390" y="6447"/>
                  <a:pt x="61422" y="6447"/>
                  <a:pt x="61422" y="6447"/>
                </a:cubicBezTo>
                <a:cubicBezTo>
                  <a:pt x="61453" y="6447"/>
                  <a:pt x="61453" y="6388"/>
                  <a:pt x="61453" y="6388"/>
                </a:cubicBezTo>
                <a:cubicBezTo>
                  <a:pt x="61422" y="6388"/>
                  <a:pt x="61422" y="6388"/>
                  <a:pt x="61422" y="6328"/>
                </a:cubicBezTo>
                <a:cubicBezTo>
                  <a:pt x="61390" y="6328"/>
                  <a:pt x="61390" y="6328"/>
                  <a:pt x="61390" y="6328"/>
                </a:cubicBezTo>
                <a:cubicBezTo>
                  <a:pt x="61359" y="6328"/>
                  <a:pt x="61328" y="6328"/>
                  <a:pt x="61297" y="6328"/>
                </a:cubicBezTo>
                <a:cubicBezTo>
                  <a:pt x="61265" y="6328"/>
                  <a:pt x="61234" y="6268"/>
                  <a:pt x="61203" y="6268"/>
                </a:cubicBezTo>
                <a:cubicBezTo>
                  <a:pt x="61172" y="6268"/>
                  <a:pt x="61172" y="6208"/>
                  <a:pt x="61140" y="6208"/>
                </a:cubicBezTo>
                <a:cubicBezTo>
                  <a:pt x="61109" y="6208"/>
                  <a:pt x="61078" y="6208"/>
                  <a:pt x="61078" y="6208"/>
                </a:cubicBezTo>
                <a:cubicBezTo>
                  <a:pt x="61047" y="6208"/>
                  <a:pt x="61047" y="6208"/>
                  <a:pt x="61015" y="6208"/>
                </a:cubicBezTo>
                <a:cubicBezTo>
                  <a:pt x="61015" y="6149"/>
                  <a:pt x="60984" y="6149"/>
                  <a:pt x="60984" y="6149"/>
                </a:cubicBezTo>
                <a:cubicBezTo>
                  <a:pt x="60984" y="6149"/>
                  <a:pt x="60984" y="6089"/>
                  <a:pt x="60953" y="6089"/>
                </a:cubicBezTo>
                <a:cubicBezTo>
                  <a:pt x="60953" y="6029"/>
                  <a:pt x="60922" y="6029"/>
                  <a:pt x="60922" y="5970"/>
                </a:cubicBezTo>
                <a:cubicBezTo>
                  <a:pt x="60890" y="5910"/>
                  <a:pt x="60890" y="5910"/>
                  <a:pt x="60859" y="5910"/>
                </a:cubicBezTo>
                <a:cubicBezTo>
                  <a:pt x="60828" y="5910"/>
                  <a:pt x="60828" y="5910"/>
                  <a:pt x="60828" y="5910"/>
                </a:cubicBezTo>
                <a:cubicBezTo>
                  <a:pt x="60797" y="5910"/>
                  <a:pt x="60797" y="5910"/>
                  <a:pt x="60765" y="5910"/>
                </a:cubicBezTo>
                <a:cubicBezTo>
                  <a:pt x="60765" y="5910"/>
                  <a:pt x="60703" y="5910"/>
                  <a:pt x="60734" y="5910"/>
                </a:cubicBezTo>
                <a:cubicBezTo>
                  <a:pt x="60734" y="5970"/>
                  <a:pt x="60765" y="5970"/>
                  <a:pt x="60765" y="5970"/>
                </a:cubicBezTo>
                <a:cubicBezTo>
                  <a:pt x="60765" y="5970"/>
                  <a:pt x="60765" y="6029"/>
                  <a:pt x="60765" y="6029"/>
                </a:cubicBezTo>
                <a:cubicBezTo>
                  <a:pt x="60797" y="6089"/>
                  <a:pt x="60828" y="6089"/>
                  <a:pt x="60828" y="6149"/>
                </a:cubicBezTo>
                <a:cubicBezTo>
                  <a:pt x="60828" y="6208"/>
                  <a:pt x="60797" y="6208"/>
                  <a:pt x="60797" y="6149"/>
                </a:cubicBezTo>
                <a:cubicBezTo>
                  <a:pt x="60765" y="6149"/>
                  <a:pt x="60765" y="6149"/>
                  <a:pt x="60734" y="6149"/>
                </a:cubicBezTo>
                <a:cubicBezTo>
                  <a:pt x="60734" y="6149"/>
                  <a:pt x="60734" y="6149"/>
                  <a:pt x="60703" y="6149"/>
                </a:cubicBezTo>
                <a:cubicBezTo>
                  <a:pt x="60703" y="6149"/>
                  <a:pt x="60703" y="6149"/>
                  <a:pt x="60672" y="6149"/>
                </a:cubicBezTo>
                <a:cubicBezTo>
                  <a:pt x="60672" y="6149"/>
                  <a:pt x="60640" y="6149"/>
                  <a:pt x="60640" y="6149"/>
                </a:cubicBezTo>
                <a:cubicBezTo>
                  <a:pt x="60640" y="6208"/>
                  <a:pt x="60640" y="6268"/>
                  <a:pt x="60640" y="6328"/>
                </a:cubicBezTo>
                <a:cubicBezTo>
                  <a:pt x="60640" y="6388"/>
                  <a:pt x="60672" y="6447"/>
                  <a:pt x="60672" y="6507"/>
                </a:cubicBezTo>
                <a:cubicBezTo>
                  <a:pt x="60703" y="6507"/>
                  <a:pt x="60703" y="6567"/>
                  <a:pt x="60703" y="6567"/>
                </a:cubicBezTo>
                <a:cubicBezTo>
                  <a:pt x="60703" y="6567"/>
                  <a:pt x="60703" y="6567"/>
                  <a:pt x="60734" y="6626"/>
                </a:cubicBezTo>
                <a:cubicBezTo>
                  <a:pt x="60765" y="6686"/>
                  <a:pt x="60734" y="6805"/>
                  <a:pt x="60734" y="6925"/>
                </a:cubicBezTo>
                <a:cubicBezTo>
                  <a:pt x="60734" y="6925"/>
                  <a:pt x="60765" y="6985"/>
                  <a:pt x="60765" y="6985"/>
                </a:cubicBezTo>
                <a:cubicBezTo>
                  <a:pt x="60765" y="6985"/>
                  <a:pt x="60765" y="7044"/>
                  <a:pt x="60765" y="7044"/>
                </a:cubicBezTo>
                <a:cubicBezTo>
                  <a:pt x="60797" y="7104"/>
                  <a:pt x="60797" y="7104"/>
                  <a:pt x="60828" y="7104"/>
                </a:cubicBezTo>
                <a:cubicBezTo>
                  <a:pt x="60828" y="7164"/>
                  <a:pt x="60828" y="7223"/>
                  <a:pt x="60828" y="7223"/>
                </a:cubicBezTo>
                <a:cubicBezTo>
                  <a:pt x="60828" y="7283"/>
                  <a:pt x="60859" y="7343"/>
                  <a:pt x="60890" y="7402"/>
                </a:cubicBezTo>
                <a:cubicBezTo>
                  <a:pt x="60890" y="7462"/>
                  <a:pt x="60890" y="7462"/>
                  <a:pt x="60922" y="7522"/>
                </a:cubicBezTo>
                <a:cubicBezTo>
                  <a:pt x="60922" y="7522"/>
                  <a:pt x="60953" y="7522"/>
                  <a:pt x="60953" y="7582"/>
                </a:cubicBezTo>
                <a:cubicBezTo>
                  <a:pt x="60953" y="7582"/>
                  <a:pt x="60953" y="7582"/>
                  <a:pt x="60953" y="7582"/>
                </a:cubicBezTo>
                <a:cubicBezTo>
                  <a:pt x="60922" y="7641"/>
                  <a:pt x="60890" y="7522"/>
                  <a:pt x="60890" y="7522"/>
                </a:cubicBezTo>
                <a:cubicBezTo>
                  <a:pt x="60859" y="7522"/>
                  <a:pt x="60828" y="7522"/>
                  <a:pt x="60828" y="7522"/>
                </a:cubicBezTo>
                <a:cubicBezTo>
                  <a:pt x="60797" y="7462"/>
                  <a:pt x="60828" y="7462"/>
                  <a:pt x="60828" y="7402"/>
                </a:cubicBezTo>
                <a:cubicBezTo>
                  <a:pt x="60828" y="7402"/>
                  <a:pt x="60797" y="7402"/>
                  <a:pt x="60797" y="7402"/>
                </a:cubicBezTo>
                <a:cubicBezTo>
                  <a:pt x="60797" y="7343"/>
                  <a:pt x="60765" y="7343"/>
                  <a:pt x="60765" y="7283"/>
                </a:cubicBezTo>
                <a:cubicBezTo>
                  <a:pt x="60765" y="7283"/>
                  <a:pt x="60765" y="7283"/>
                  <a:pt x="60734" y="7283"/>
                </a:cubicBezTo>
                <a:cubicBezTo>
                  <a:pt x="60734" y="7223"/>
                  <a:pt x="60734" y="7223"/>
                  <a:pt x="60703" y="7223"/>
                </a:cubicBezTo>
                <a:cubicBezTo>
                  <a:pt x="60703" y="7223"/>
                  <a:pt x="60703" y="7223"/>
                  <a:pt x="60672" y="7223"/>
                </a:cubicBezTo>
                <a:cubicBezTo>
                  <a:pt x="60672" y="7223"/>
                  <a:pt x="60672" y="7223"/>
                  <a:pt x="60672" y="7164"/>
                </a:cubicBezTo>
                <a:cubicBezTo>
                  <a:pt x="60703" y="7164"/>
                  <a:pt x="60703" y="7164"/>
                  <a:pt x="60703" y="7104"/>
                </a:cubicBezTo>
                <a:cubicBezTo>
                  <a:pt x="60672" y="7104"/>
                  <a:pt x="60672" y="7104"/>
                  <a:pt x="60672" y="7104"/>
                </a:cubicBezTo>
                <a:cubicBezTo>
                  <a:pt x="60640" y="7044"/>
                  <a:pt x="60640" y="7044"/>
                  <a:pt x="60640" y="7044"/>
                </a:cubicBezTo>
                <a:cubicBezTo>
                  <a:pt x="60609" y="6985"/>
                  <a:pt x="60578" y="6985"/>
                  <a:pt x="60578" y="6925"/>
                </a:cubicBezTo>
                <a:cubicBezTo>
                  <a:pt x="60547" y="6865"/>
                  <a:pt x="60547" y="6805"/>
                  <a:pt x="60515" y="6746"/>
                </a:cubicBezTo>
                <a:cubicBezTo>
                  <a:pt x="60515" y="6686"/>
                  <a:pt x="60515" y="6626"/>
                  <a:pt x="60515" y="6567"/>
                </a:cubicBezTo>
                <a:cubicBezTo>
                  <a:pt x="60515" y="6567"/>
                  <a:pt x="60484" y="6507"/>
                  <a:pt x="60484" y="6507"/>
                </a:cubicBezTo>
                <a:cubicBezTo>
                  <a:pt x="60421" y="6507"/>
                  <a:pt x="60421" y="6388"/>
                  <a:pt x="60359" y="6328"/>
                </a:cubicBezTo>
                <a:cubicBezTo>
                  <a:pt x="60328" y="6328"/>
                  <a:pt x="60328" y="6328"/>
                  <a:pt x="60328" y="6268"/>
                </a:cubicBezTo>
                <a:cubicBezTo>
                  <a:pt x="60296" y="6268"/>
                  <a:pt x="60296" y="6268"/>
                  <a:pt x="60296" y="6268"/>
                </a:cubicBezTo>
                <a:cubicBezTo>
                  <a:pt x="60265" y="6268"/>
                  <a:pt x="60234" y="6268"/>
                  <a:pt x="60203" y="6328"/>
                </a:cubicBezTo>
                <a:cubicBezTo>
                  <a:pt x="60203" y="6328"/>
                  <a:pt x="60171" y="6388"/>
                  <a:pt x="60171" y="6388"/>
                </a:cubicBezTo>
                <a:cubicBezTo>
                  <a:pt x="60140" y="6447"/>
                  <a:pt x="60140" y="6447"/>
                  <a:pt x="60140" y="6447"/>
                </a:cubicBezTo>
                <a:cubicBezTo>
                  <a:pt x="60109" y="6507"/>
                  <a:pt x="60109" y="6507"/>
                  <a:pt x="60109" y="6567"/>
                </a:cubicBezTo>
                <a:cubicBezTo>
                  <a:pt x="60078" y="6567"/>
                  <a:pt x="60046" y="6567"/>
                  <a:pt x="60015" y="6567"/>
                </a:cubicBezTo>
                <a:cubicBezTo>
                  <a:pt x="59984" y="6567"/>
                  <a:pt x="59984" y="6626"/>
                  <a:pt x="59984" y="6686"/>
                </a:cubicBezTo>
                <a:cubicBezTo>
                  <a:pt x="60015" y="6746"/>
                  <a:pt x="60015" y="6746"/>
                  <a:pt x="60046" y="6805"/>
                </a:cubicBezTo>
                <a:cubicBezTo>
                  <a:pt x="60046" y="6805"/>
                  <a:pt x="60046" y="6865"/>
                  <a:pt x="60046" y="6865"/>
                </a:cubicBezTo>
                <a:cubicBezTo>
                  <a:pt x="60046" y="6925"/>
                  <a:pt x="60078" y="6925"/>
                  <a:pt x="60078" y="6925"/>
                </a:cubicBezTo>
                <a:cubicBezTo>
                  <a:pt x="60109" y="6985"/>
                  <a:pt x="60078" y="6985"/>
                  <a:pt x="60046" y="7044"/>
                </a:cubicBezTo>
                <a:cubicBezTo>
                  <a:pt x="60046" y="7044"/>
                  <a:pt x="60015" y="7104"/>
                  <a:pt x="59984" y="7044"/>
                </a:cubicBezTo>
                <a:cubicBezTo>
                  <a:pt x="59984" y="6985"/>
                  <a:pt x="59984" y="6985"/>
                  <a:pt x="59984" y="6925"/>
                </a:cubicBezTo>
                <a:cubicBezTo>
                  <a:pt x="59984" y="6925"/>
                  <a:pt x="59984" y="6925"/>
                  <a:pt x="59984" y="6865"/>
                </a:cubicBezTo>
                <a:cubicBezTo>
                  <a:pt x="59984" y="6865"/>
                  <a:pt x="59953" y="6865"/>
                  <a:pt x="59953" y="6865"/>
                </a:cubicBezTo>
                <a:cubicBezTo>
                  <a:pt x="59953" y="6805"/>
                  <a:pt x="59921" y="6805"/>
                  <a:pt x="59921" y="6805"/>
                </a:cubicBezTo>
                <a:cubicBezTo>
                  <a:pt x="59890" y="6746"/>
                  <a:pt x="59859" y="6746"/>
                  <a:pt x="59828" y="6746"/>
                </a:cubicBezTo>
                <a:cubicBezTo>
                  <a:pt x="59828" y="6746"/>
                  <a:pt x="59796" y="6746"/>
                  <a:pt x="59796" y="6805"/>
                </a:cubicBezTo>
                <a:cubicBezTo>
                  <a:pt x="59796" y="6805"/>
                  <a:pt x="59765" y="6805"/>
                  <a:pt x="59765" y="6805"/>
                </a:cubicBezTo>
                <a:cubicBezTo>
                  <a:pt x="59765" y="6746"/>
                  <a:pt x="59765" y="6746"/>
                  <a:pt x="59765" y="6746"/>
                </a:cubicBezTo>
                <a:cubicBezTo>
                  <a:pt x="59796" y="6686"/>
                  <a:pt x="59796" y="6686"/>
                  <a:pt x="59796" y="6686"/>
                </a:cubicBezTo>
                <a:cubicBezTo>
                  <a:pt x="59828" y="6686"/>
                  <a:pt x="59828" y="6686"/>
                  <a:pt x="59828" y="6626"/>
                </a:cubicBezTo>
                <a:cubicBezTo>
                  <a:pt x="59828" y="6567"/>
                  <a:pt x="59828" y="6567"/>
                  <a:pt x="59828" y="6567"/>
                </a:cubicBezTo>
                <a:cubicBezTo>
                  <a:pt x="59765" y="6567"/>
                  <a:pt x="59703" y="6567"/>
                  <a:pt x="59640" y="6626"/>
                </a:cubicBezTo>
                <a:cubicBezTo>
                  <a:pt x="59640" y="6626"/>
                  <a:pt x="59609" y="6626"/>
                  <a:pt x="59609" y="6626"/>
                </a:cubicBezTo>
                <a:cubicBezTo>
                  <a:pt x="59578" y="6626"/>
                  <a:pt x="59578" y="6626"/>
                  <a:pt x="59546" y="6626"/>
                </a:cubicBezTo>
                <a:cubicBezTo>
                  <a:pt x="59546" y="6626"/>
                  <a:pt x="59484" y="6686"/>
                  <a:pt x="59484" y="6626"/>
                </a:cubicBezTo>
                <a:cubicBezTo>
                  <a:pt x="59484" y="6626"/>
                  <a:pt x="59546" y="6567"/>
                  <a:pt x="59578" y="6567"/>
                </a:cubicBezTo>
                <a:cubicBezTo>
                  <a:pt x="59578" y="6507"/>
                  <a:pt x="59609" y="6507"/>
                  <a:pt x="59609" y="6507"/>
                </a:cubicBezTo>
                <a:cubicBezTo>
                  <a:pt x="59640" y="6507"/>
                  <a:pt x="59640" y="6447"/>
                  <a:pt x="59640" y="6447"/>
                </a:cubicBezTo>
                <a:cubicBezTo>
                  <a:pt x="59671" y="6447"/>
                  <a:pt x="59703" y="6447"/>
                  <a:pt x="59734" y="6447"/>
                </a:cubicBezTo>
                <a:cubicBezTo>
                  <a:pt x="59765" y="6388"/>
                  <a:pt x="59796" y="6447"/>
                  <a:pt x="59828" y="6447"/>
                </a:cubicBezTo>
                <a:cubicBezTo>
                  <a:pt x="59859" y="6388"/>
                  <a:pt x="59921" y="6447"/>
                  <a:pt x="59921" y="6388"/>
                </a:cubicBezTo>
                <a:cubicBezTo>
                  <a:pt x="59953" y="6388"/>
                  <a:pt x="59953" y="6388"/>
                  <a:pt x="59984" y="6388"/>
                </a:cubicBezTo>
                <a:cubicBezTo>
                  <a:pt x="59984" y="6388"/>
                  <a:pt x="59984" y="6388"/>
                  <a:pt x="60015" y="6328"/>
                </a:cubicBezTo>
                <a:cubicBezTo>
                  <a:pt x="60015" y="6328"/>
                  <a:pt x="60015" y="6328"/>
                  <a:pt x="60015" y="6328"/>
                </a:cubicBezTo>
                <a:cubicBezTo>
                  <a:pt x="60015" y="6268"/>
                  <a:pt x="60046" y="6268"/>
                  <a:pt x="60015" y="6208"/>
                </a:cubicBezTo>
                <a:cubicBezTo>
                  <a:pt x="60015" y="6208"/>
                  <a:pt x="59984" y="6149"/>
                  <a:pt x="59984" y="6149"/>
                </a:cubicBezTo>
                <a:cubicBezTo>
                  <a:pt x="59953" y="6149"/>
                  <a:pt x="59921" y="6208"/>
                  <a:pt x="59921" y="6149"/>
                </a:cubicBezTo>
                <a:cubicBezTo>
                  <a:pt x="59890" y="6149"/>
                  <a:pt x="59890" y="6149"/>
                  <a:pt x="59890" y="6149"/>
                </a:cubicBezTo>
                <a:cubicBezTo>
                  <a:pt x="59859" y="6149"/>
                  <a:pt x="59859" y="6149"/>
                  <a:pt x="59828" y="6149"/>
                </a:cubicBezTo>
                <a:cubicBezTo>
                  <a:pt x="59796" y="6149"/>
                  <a:pt x="59796" y="6208"/>
                  <a:pt x="59765" y="6208"/>
                </a:cubicBezTo>
                <a:cubicBezTo>
                  <a:pt x="59734" y="6208"/>
                  <a:pt x="59734" y="6208"/>
                  <a:pt x="59734" y="6208"/>
                </a:cubicBezTo>
                <a:cubicBezTo>
                  <a:pt x="59703" y="6208"/>
                  <a:pt x="59671" y="6208"/>
                  <a:pt x="59671" y="6208"/>
                </a:cubicBezTo>
                <a:cubicBezTo>
                  <a:pt x="59640" y="6208"/>
                  <a:pt x="59640" y="6208"/>
                  <a:pt x="59640" y="6268"/>
                </a:cubicBezTo>
                <a:cubicBezTo>
                  <a:pt x="59609" y="6268"/>
                  <a:pt x="59609" y="6268"/>
                  <a:pt x="59609" y="6268"/>
                </a:cubicBezTo>
                <a:cubicBezTo>
                  <a:pt x="59578" y="6328"/>
                  <a:pt x="59546" y="6328"/>
                  <a:pt x="59515" y="6328"/>
                </a:cubicBezTo>
                <a:cubicBezTo>
                  <a:pt x="59515" y="6328"/>
                  <a:pt x="59484" y="6328"/>
                  <a:pt x="59484" y="6328"/>
                </a:cubicBezTo>
                <a:cubicBezTo>
                  <a:pt x="59452" y="6328"/>
                  <a:pt x="59484" y="6268"/>
                  <a:pt x="59452" y="6268"/>
                </a:cubicBezTo>
                <a:cubicBezTo>
                  <a:pt x="59452" y="6268"/>
                  <a:pt x="59452" y="6268"/>
                  <a:pt x="59452" y="6208"/>
                </a:cubicBezTo>
                <a:cubicBezTo>
                  <a:pt x="59452" y="6208"/>
                  <a:pt x="59421" y="6208"/>
                  <a:pt x="59421" y="6208"/>
                </a:cubicBezTo>
                <a:cubicBezTo>
                  <a:pt x="59421" y="6208"/>
                  <a:pt x="59421" y="6208"/>
                  <a:pt x="59421" y="6208"/>
                </a:cubicBezTo>
                <a:cubicBezTo>
                  <a:pt x="59421" y="6208"/>
                  <a:pt x="59390" y="6208"/>
                  <a:pt x="59390" y="6208"/>
                </a:cubicBezTo>
                <a:cubicBezTo>
                  <a:pt x="59390" y="6208"/>
                  <a:pt x="59359" y="6268"/>
                  <a:pt x="59359" y="6268"/>
                </a:cubicBezTo>
                <a:cubicBezTo>
                  <a:pt x="59359" y="6268"/>
                  <a:pt x="59359" y="6268"/>
                  <a:pt x="59327" y="6268"/>
                </a:cubicBezTo>
                <a:cubicBezTo>
                  <a:pt x="59327" y="6328"/>
                  <a:pt x="59359" y="6388"/>
                  <a:pt x="59327" y="6388"/>
                </a:cubicBezTo>
                <a:cubicBezTo>
                  <a:pt x="59327" y="6447"/>
                  <a:pt x="59296" y="6447"/>
                  <a:pt x="59296" y="6388"/>
                </a:cubicBezTo>
                <a:cubicBezTo>
                  <a:pt x="59296" y="6388"/>
                  <a:pt x="59296" y="6388"/>
                  <a:pt x="59296" y="6388"/>
                </a:cubicBezTo>
                <a:cubicBezTo>
                  <a:pt x="59296" y="6328"/>
                  <a:pt x="59296" y="6328"/>
                  <a:pt x="59265" y="6328"/>
                </a:cubicBezTo>
                <a:cubicBezTo>
                  <a:pt x="59265" y="6328"/>
                  <a:pt x="59265" y="6268"/>
                  <a:pt x="59265" y="6268"/>
                </a:cubicBezTo>
                <a:cubicBezTo>
                  <a:pt x="59265" y="6208"/>
                  <a:pt x="59234" y="6208"/>
                  <a:pt x="59234" y="6208"/>
                </a:cubicBezTo>
                <a:cubicBezTo>
                  <a:pt x="59202" y="6208"/>
                  <a:pt x="59202" y="6208"/>
                  <a:pt x="59202" y="6208"/>
                </a:cubicBezTo>
                <a:cubicBezTo>
                  <a:pt x="59171" y="6208"/>
                  <a:pt x="59140" y="6268"/>
                  <a:pt x="59140" y="6268"/>
                </a:cubicBezTo>
                <a:cubicBezTo>
                  <a:pt x="59109" y="6268"/>
                  <a:pt x="59109" y="6268"/>
                  <a:pt x="59077" y="6268"/>
                </a:cubicBezTo>
                <a:cubicBezTo>
                  <a:pt x="59077" y="6268"/>
                  <a:pt x="59077" y="6328"/>
                  <a:pt x="59046" y="6328"/>
                </a:cubicBezTo>
                <a:cubicBezTo>
                  <a:pt x="59046" y="6328"/>
                  <a:pt x="59015" y="6328"/>
                  <a:pt x="59015" y="6328"/>
                </a:cubicBezTo>
                <a:cubicBezTo>
                  <a:pt x="59015" y="6388"/>
                  <a:pt x="59015" y="6447"/>
                  <a:pt x="59015" y="6447"/>
                </a:cubicBezTo>
                <a:cubicBezTo>
                  <a:pt x="59015" y="6507"/>
                  <a:pt x="58984" y="6507"/>
                  <a:pt x="58984" y="6507"/>
                </a:cubicBezTo>
                <a:cubicBezTo>
                  <a:pt x="58952" y="6507"/>
                  <a:pt x="58952" y="6507"/>
                  <a:pt x="58952" y="6507"/>
                </a:cubicBezTo>
                <a:cubicBezTo>
                  <a:pt x="58921" y="6507"/>
                  <a:pt x="58921" y="6507"/>
                  <a:pt x="58921" y="6507"/>
                </a:cubicBezTo>
                <a:cubicBezTo>
                  <a:pt x="58890" y="6507"/>
                  <a:pt x="58890" y="6507"/>
                  <a:pt x="58890" y="6567"/>
                </a:cubicBezTo>
                <a:cubicBezTo>
                  <a:pt x="58890" y="6567"/>
                  <a:pt x="58921" y="6567"/>
                  <a:pt x="58921" y="6567"/>
                </a:cubicBezTo>
                <a:cubicBezTo>
                  <a:pt x="58921" y="6567"/>
                  <a:pt x="58921" y="6626"/>
                  <a:pt x="58890" y="6626"/>
                </a:cubicBezTo>
                <a:cubicBezTo>
                  <a:pt x="58890" y="6626"/>
                  <a:pt x="58859" y="6567"/>
                  <a:pt x="58827" y="6626"/>
                </a:cubicBezTo>
                <a:cubicBezTo>
                  <a:pt x="58796" y="6626"/>
                  <a:pt x="58827" y="6686"/>
                  <a:pt x="58827" y="6746"/>
                </a:cubicBezTo>
                <a:cubicBezTo>
                  <a:pt x="58859" y="6805"/>
                  <a:pt x="58859" y="6805"/>
                  <a:pt x="58859" y="6865"/>
                </a:cubicBezTo>
                <a:close/>
                <a:moveTo>
                  <a:pt x="62078" y="19582"/>
                </a:moveTo>
                <a:cubicBezTo>
                  <a:pt x="62078" y="19582"/>
                  <a:pt x="62109" y="19582"/>
                  <a:pt x="62141" y="19582"/>
                </a:cubicBezTo>
                <a:cubicBezTo>
                  <a:pt x="62141" y="19582"/>
                  <a:pt x="62203" y="19522"/>
                  <a:pt x="62172" y="19462"/>
                </a:cubicBezTo>
                <a:cubicBezTo>
                  <a:pt x="62172" y="19462"/>
                  <a:pt x="62141" y="19462"/>
                  <a:pt x="62141" y="19462"/>
                </a:cubicBezTo>
                <a:cubicBezTo>
                  <a:pt x="62141" y="19462"/>
                  <a:pt x="62141" y="19462"/>
                  <a:pt x="62141" y="19462"/>
                </a:cubicBezTo>
                <a:cubicBezTo>
                  <a:pt x="62109" y="19402"/>
                  <a:pt x="62109" y="19402"/>
                  <a:pt x="62078" y="19402"/>
                </a:cubicBezTo>
                <a:cubicBezTo>
                  <a:pt x="62078" y="19402"/>
                  <a:pt x="62047" y="19343"/>
                  <a:pt x="62047" y="19343"/>
                </a:cubicBezTo>
                <a:cubicBezTo>
                  <a:pt x="62016" y="19343"/>
                  <a:pt x="61984" y="19283"/>
                  <a:pt x="61984" y="19343"/>
                </a:cubicBezTo>
                <a:cubicBezTo>
                  <a:pt x="61984" y="19402"/>
                  <a:pt x="62016" y="19402"/>
                  <a:pt x="62016" y="19462"/>
                </a:cubicBezTo>
                <a:cubicBezTo>
                  <a:pt x="62047" y="19522"/>
                  <a:pt x="62047" y="19582"/>
                  <a:pt x="62078" y="19582"/>
                </a:cubicBezTo>
                <a:close/>
                <a:moveTo>
                  <a:pt x="62234" y="8298"/>
                </a:moveTo>
                <a:cubicBezTo>
                  <a:pt x="62234" y="8298"/>
                  <a:pt x="62266" y="8358"/>
                  <a:pt x="62297" y="8358"/>
                </a:cubicBezTo>
                <a:cubicBezTo>
                  <a:pt x="62328" y="8358"/>
                  <a:pt x="62328" y="8417"/>
                  <a:pt x="62359" y="8417"/>
                </a:cubicBezTo>
                <a:cubicBezTo>
                  <a:pt x="62359" y="8477"/>
                  <a:pt x="62359" y="8477"/>
                  <a:pt x="62391" y="8537"/>
                </a:cubicBezTo>
                <a:cubicBezTo>
                  <a:pt x="62391" y="8537"/>
                  <a:pt x="62422" y="8537"/>
                  <a:pt x="62391" y="8597"/>
                </a:cubicBezTo>
                <a:cubicBezTo>
                  <a:pt x="62391" y="8597"/>
                  <a:pt x="62391" y="8597"/>
                  <a:pt x="62391" y="8656"/>
                </a:cubicBezTo>
                <a:cubicBezTo>
                  <a:pt x="62391" y="8656"/>
                  <a:pt x="62359" y="8656"/>
                  <a:pt x="62359" y="8716"/>
                </a:cubicBezTo>
                <a:cubicBezTo>
                  <a:pt x="62391" y="8716"/>
                  <a:pt x="62391" y="8656"/>
                  <a:pt x="62391" y="8656"/>
                </a:cubicBezTo>
                <a:cubicBezTo>
                  <a:pt x="62422" y="8656"/>
                  <a:pt x="62453" y="8656"/>
                  <a:pt x="62485" y="8656"/>
                </a:cubicBezTo>
                <a:cubicBezTo>
                  <a:pt x="62485" y="8656"/>
                  <a:pt x="62516" y="8656"/>
                  <a:pt x="62547" y="8656"/>
                </a:cubicBezTo>
                <a:cubicBezTo>
                  <a:pt x="62578" y="8656"/>
                  <a:pt x="62578" y="8656"/>
                  <a:pt x="62578" y="8656"/>
                </a:cubicBezTo>
                <a:cubicBezTo>
                  <a:pt x="62610" y="8656"/>
                  <a:pt x="62610" y="8597"/>
                  <a:pt x="62610" y="8597"/>
                </a:cubicBezTo>
                <a:cubicBezTo>
                  <a:pt x="62641" y="8597"/>
                  <a:pt x="62672" y="8597"/>
                  <a:pt x="62703" y="8597"/>
                </a:cubicBezTo>
                <a:cubicBezTo>
                  <a:pt x="62735" y="8597"/>
                  <a:pt x="62766" y="8597"/>
                  <a:pt x="62797" y="8597"/>
                </a:cubicBezTo>
                <a:cubicBezTo>
                  <a:pt x="62828" y="8597"/>
                  <a:pt x="62953" y="8597"/>
                  <a:pt x="62953" y="8477"/>
                </a:cubicBezTo>
                <a:cubicBezTo>
                  <a:pt x="62922" y="8417"/>
                  <a:pt x="62922" y="8417"/>
                  <a:pt x="62922" y="8417"/>
                </a:cubicBezTo>
                <a:cubicBezTo>
                  <a:pt x="62922" y="8358"/>
                  <a:pt x="62922" y="8358"/>
                  <a:pt x="62922" y="8298"/>
                </a:cubicBezTo>
                <a:cubicBezTo>
                  <a:pt x="62953" y="8298"/>
                  <a:pt x="62922" y="8238"/>
                  <a:pt x="62922" y="8238"/>
                </a:cubicBezTo>
                <a:cubicBezTo>
                  <a:pt x="62922" y="8238"/>
                  <a:pt x="62891" y="8179"/>
                  <a:pt x="62891" y="8179"/>
                </a:cubicBezTo>
                <a:cubicBezTo>
                  <a:pt x="62891" y="8179"/>
                  <a:pt x="62891" y="8119"/>
                  <a:pt x="62891" y="8119"/>
                </a:cubicBezTo>
                <a:cubicBezTo>
                  <a:pt x="62860" y="8059"/>
                  <a:pt x="62860" y="8119"/>
                  <a:pt x="62828" y="8179"/>
                </a:cubicBezTo>
                <a:cubicBezTo>
                  <a:pt x="62797" y="8179"/>
                  <a:pt x="62797" y="8119"/>
                  <a:pt x="62766" y="8119"/>
                </a:cubicBezTo>
                <a:cubicBezTo>
                  <a:pt x="62766" y="8059"/>
                  <a:pt x="62735" y="8119"/>
                  <a:pt x="62703" y="8119"/>
                </a:cubicBezTo>
                <a:cubicBezTo>
                  <a:pt x="62672" y="8119"/>
                  <a:pt x="62672" y="8119"/>
                  <a:pt x="62641" y="8059"/>
                </a:cubicBezTo>
                <a:cubicBezTo>
                  <a:pt x="62610" y="8059"/>
                  <a:pt x="62610" y="8059"/>
                  <a:pt x="62578" y="8059"/>
                </a:cubicBezTo>
                <a:cubicBezTo>
                  <a:pt x="62547" y="8059"/>
                  <a:pt x="62547" y="8059"/>
                  <a:pt x="62547" y="8119"/>
                </a:cubicBezTo>
                <a:cubicBezTo>
                  <a:pt x="62547" y="8119"/>
                  <a:pt x="62547" y="8119"/>
                  <a:pt x="62516" y="8179"/>
                </a:cubicBezTo>
                <a:cubicBezTo>
                  <a:pt x="62516" y="8179"/>
                  <a:pt x="62516" y="8179"/>
                  <a:pt x="62485" y="8179"/>
                </a:cubicBezTo>
                <a:cubicBezTo>
                  <a:pt x="62453" y="8179"/>
                  <a:pt x="62422" y="8179"/>
                  <a:pt x="62391" y="8179"/>
                </a:cubicBezTo>
                <a:cubicBezTo>
                  <a:pt x="62391" y="8179"/>
                  <a:pt x="62359" y="8238"/>
                  <a:pt x="62328" y="8238"/>
                </a:cubicBezTo>
                <a:cubicBezTo>
                  <a:pt x="62297" y="8238"/>
                  <a:pt x="62266" y="8238"/>
                  <a:pt x="62234" y="8238"/>
                </a:cubicBezTo>
                <a:cubicBezTo>
                  <a:pt x="62234" y="8238"/>
                  <a:pt x="62203" y="8238"/>
                  <a:pt x="62203" y="8238"/>
                </a:cubicBezTo>
                <a:cubicBezTo>
                  <a:pt x="62203" y="8238"/>
                  <a:pt x="62172" y="8238"/>
                  <a:pt x="62172" y="8238"/>
                </a:cubicBezTo>
                <a:cubicBezTo>
                  <a:pt x="62172" y="8298"/>
                  <a:pt x="62172" y="8298"/>
                  <a:pt x="62172" y="8298"/>
                </a:cubicBezTo>
                <a:cubicBezTo>
                  <a:pt x="62203" y="8298"/>
                  <a:pt x="62203" y="8298"/>
                  <a:pt x="62234" y="8298"/>
                </a:cubicBezTo>
                <a:close/>
                <a:moveTo>
                  <a:pt x="61766" y="19820"/>
                </a:moveTo>
                <a:cubicBezTo>
                  <a:pt x="61766" y="19820"/>
                  <a:pt x="61797" y="19820"/>
                  <a:pt x="61797" y="19820"/>
                </a:cubicBezTo>
                <a:cubicBezTo>
                  <a:pt x="61797" y="19880"/>
                  <a:pt x="61797" y="19880"/>
                  <a:pt x="61828" y="19880"/>
                </a:cubicBezTo>
                <a:cubicBezTo>
                  <a:pt x="61828" y="19880"/>
                  <a:pt x="61859" y="19880"/>
                  <a:pt x="61859" y="19880"/>
                </a:cubicBezTo>
                <a:cubicBezTo>
                  <a:pt x="61891" y="19820"/>
                  <a:pt x="61922" y="19880"/>
                  <a:pt x="61922" y="19880"/>
                </a:cubicBezTo>
                <a:cubicBezTo>
                  <a:pt x="61953" y="19820"/>
                  <a:pt x="61953" y="19820"/>
                  <a:pt x="61984" y="19761"/>
                </a:cubicBezTo>
                <a:cubicBezTo>
                  <a:pt x="61984" y="19761"/>
                  <a:pt x="62016" y="19701"/>
                  <a:pt x="62016" y="19641"/>
                </a:cubicBezTo>
                <a:cubicBezTo>
                  <a:pt x="62016" y="19641"/>
                  <a:pt x="62016" y="19582"/>
                  <a:pt x="61984" y="19582"/>
                </a:cubicBezTo>
                <a:cubicBezTo>
                  <a:pt x="61953" y="19582"/>
                  <a:pt x="61922" y="19522"/>
                  <a:pt x="61891" y="19522"/>
                </a:cubicBezTo>
                <a:cubicBezTo>
                  <a:pt x="61891" y="19522"/>
                  <a:pt x="61859" y="19522"/>
                  <a:pt x="61828" y="19522"/>
                </a:cubicBezTo>
                <a:cubicBezTo>
                  <a:pt x="61828" y="19522"/>
                  <a:pt x="61828" y="19582"/>
                  <a:pt x="61828" y="19582"/>
                </a:cubicBezTo>
                <a:cubicBezTo>
                  <a:pt x="61797" y="19582"/>
                  <a:pt x="61797" y="19582"/>
                  <a:pt x="61766" y="19582"/>
                </a:cubicBezTo>
                <a:cubicBezTo>
                  <a:pt x="61766" y="19582"/>
                  <a:pt x="61766" y="19641"/>
                  <a:pt x="61734" y="19641"/>
                </a:cubicBezTo>
                <a:cubicBezTo>
                  <a:pt x="61734" y="19641"/>
                  <a:pt x="61734" y="19641"/>
                  <a:pt x="61734" y="19641"/>
                </a:cubicBezTo>
                <a:cubicBezTo>
                  <a:pt x="61734" y="19641"/>
                  <a:pt x="61734" y="19641"/>
                  <a:pt x="61734" y="19641"/>
                </a:cubicBezTo>
                <a:cubicBezTo>
                  <a:pt x="61703" y="19701"/>
                  <a:pt x="61734" y="19761"/>
                  <a:pt x="61703" y="19761"/>
                </a:cubicBezTo>
                <a:cubicBezTo>
                  <a:pt x="61703" y="19820"/>
                  <a:pt x="61672" y="19761"/>
                  <a:pt x="61672" y="19820"/>
                </a:cubicBezTo>
                <a:cubicBezTo>
                  <a:pt x="61672" y="19820"/>
                  <a:pt x="61672" y="19820"/>
                  <a:pt x="61672" y="19820"/>
                </a:cubicBezTo>
                <a:cubicBezTo>
                  <a:pt x="61672" y="19880"/>
                  <a:pt x="61672" y="19880"/>
                  <a:pt x="61672" y="19880"/>
                </a:cubicBezTo>
                <a:cubicBezTo>
                  <a:pt x="61641" y="19880"/>
                  <a:pt x="61641" y="19880"/>
                  <a:pt x="61641" y="19880"/>
                </a:cubicBezTo>
                <a:cubicBezTo>
                  <a:pt x="61641" y="19880"/>
                  <a:pt x="61641" y="19880"/>
                  <a:pt x="61641" y="19880"/>
                </a:cubicBezTo>
                <a:cubicBezTo>
                  <a:pt x="61609" y="19940"/>
                  <a:pt x="61609" y="19940"/>
                  <a:pt x="61609" y="19940"/>
                </a:cubicBezTo>
                <a:cubicBezTo>
                  <a:pt x="61578" y="19880"/>
                  <a:pt x="61578" y="19880"/>
                  <a:pt x="61578" y="19880"/>
                </a:cubicBezTo>
                <a:cubicBezTo>
                  <a:pt x="61547" y="19880"/>
                  <a:pt x="61547" y="19880"/>
                  <a:pt x="61547" y="19940"/>
                </a:cubicBezTo>
                <a:cubicBezTo>
                  <a:pt x="61547" y="19940"/>
                  <a:pt x="61547" y="20000"/>
                  <a:pt x="61547" y="20000"/>
                </a:cubicBezTo>
                <a:cubicBezTo>
                  <a:pt x="61516" y="20000"/>
                  <a:pt x="61516" y="19940"/>
                  <a:pt x="61516" y="20000"/>
                </a:cubicBezTo>
                <a:cubicBezTo>
                  <a:pt x="61484" y="20059"/>
                  <a:pt x="61547" y="20059"/>
                  <a:pt x="61547" y="20119"/>
                </a:cubicBezTo>
                <a:cubicBezTo>
                  <a:pt x="61516" y="20119"/>
                  <a:pt x="61516" y="20119"/>
                  <a:pt x="61484" y="20119"/>
                </a:cubicBezTo>
                <a:cubicBezTo>
                  <a:pt x="61484" y="20059"/>
                  <a:pt x="61484" y="20059"/>
                  <a:pt x="61453" y="20119"/>
                </a:cubicBezTo>
                <a:cubicBezTo>
                  <a:pt x="61453" y="20119"/>
                  <a:pt x="61453" y="20119"/>
                  <a:pt x="61453" y="20119"/>
                </a:cubicBezTo>
                <a:cubicBezTo>
                  <a:pt x="61453" y="20179"/>
                  <a:pt x="61484" y="20179"/>
                  <a:pt x="61516" y="20179"/>
                </a:cubicBezTo>
                <a:cubicBezTo>
                  <a:pt x="61516" y="20179"/>
                  <a:pt x="61516" y="20179"/>
                  <a:pt x="61516" y="20179"/>
                </a:cubicBezTo>
                <a:cubicBezTo>
                  <a:pt x="61547" y="20179"/>
                  <a:pt x="61578" y="20179"/>
                  <a:pt x="61609" y="20179"/>
                </a:cubicBezTo>
                <a:cubicBezTo>
                  <a:pt x="61641" y="20179"/>
                  <a:pt x="61672" y="20179"/>
                  <a:pt x="61703" y="20179"/>
                </a:cubicBezTo>
                <a:cubicBezTo>
                  <a:pt x="61703" y="20179"/>
                  <a:pt x="61703" y="20179"/>
                  <a:pt x="61703" y="20119"/>
                </a:cubicBezTo>
                <a:cubicBezTo>
                  <a:pt x="61734" y="20119"/>
                  <a:pt x="61734" y="20119"/>
                  <a:pt x="61734" y="20059"/>
                </a:cubicBezTo>
                <a:cubicBezTo>
                  <a:pt x="61734" y="20000"/>
                  <a:pt x="61766" y="20059"/>
                  <a:pt x="61766" y="20000"/>
                </a:cubicBezTo>
                <a:cubicBezTo>
                  <a:pt x="61797" y="20000"/>
                  <a:pt x="61797" y="19940"/>
                  <a:pt x="61797" y="19940"/>
                </a:cubicBezTo>
                <a:cubicBezTo>
                  <a:pt x="61797" y="19940"/>
                  <a:pt x="61828" y="19940"/>
                  <a:pt x="61828" y="19940"/>
                </a:cubicBezTo>
                <a:cubicBezTo>
                  <a:pt x="61828" y="19880"/>
                  <a:pt x="61797" y="19880"/>
                  <a:pt x="61766" y="19880"/>
                </a:cubicBezTo>
                <a:cubicBezTo>
                  <a:pt x="61766" y="19820"/>
                  <a:pt x="61766" y="19820"/>
                  <a:pt x="61734" y="19820"/>
                </a:cubicBezTo>
                <a:cubicBezTo>
                  <a:pt x="61734" y="19820"/>
                  <a:pt x="61734" y="19820"/>
                  <a:pt x="61734" y="19820"/>
                </a:cubicBezTo>
                <a:cubicBezTo>
                  <a:pt x="61766" y="19761"/>
                  <a:pt x="61766" y="19820"/>
                  <a:pt x="61766" y="19820"/>
                </a:cubicBezTo>
                <a:close/>
                <a:moveTo>
                  <a:pt x="60359" y="20955"/>
                </a:moveTo>
                <a:cubicBezTo>
                  <a:pt x="60328" y="21014"/>
                  <a:pt x="60328" y="21074"/>
                  <a:pt x="60296" y="21074"/>
                </a:cubicBezTo>
                <a:cubicBezTo>
                  <a:pt x="60296" y="21134"/>
                  <a:pt x="60265" y="21074"/>
                  <a:pt x="60234" y="21134"/>
                </a:cubicBezTo>
                <a:cubicBezTo>
                  <a:pt x="60234" y="21134"/>
                  <a:pt x="60203" y="21194"/>
                  <a:pt x="60203" y="21194"/>
                </a:cubicBezTo>
                <a:cubicBezTo>
                  <a:pt x="60171" y="21194"/>
                  <a:pt x="60140" y="21253"/>
                  <a:pt x="60171" y="21253"/>
                </a:cubicBezTo>
                <a:cubicBezTo>
                  <a:pt x="60171" y="21313"/>
                  <a:pt x="60171" y="21313"/>
                  <a:pt x="60171" y="21313"/>
                </a:cubicBezTo>
                <a:cubicBezTo>
                  <a:pt x="60171" y="21313"/>
                  <a:pt x="60203" y="21313"/>
                  <a:pt x="60203" y="21313"/>
                </a:cubicBezTo>
                <a:cubicBezTo>
                  <a:pt x="60234" y="21313"/>
                  <a:pt x="60234" y="21253"/>
                  <a:pt x="60265" y="21194"/>
                </a:cubicBezTo>
                <a:cubicBezTo>
                  <a:pt x="60265" y="21194"/>
                  <a:pt x="60328" y="21194"/>
                  <a:pt x="60328" y="21194"/>
                </a:cubicBezTo>
                <a:cubicBezTo>
                  <a:pt x="60390" y="21194"/>
                  <a:pt x="60359" y="21253"/>
                  <a:pt x="60359" y="21313"/>
                </a:cubicBezTo>
                <a:cubicBezTo>
                  <a:pt x="60328" y="21313"/>
                  <a:pt x="60328" y="21313"/>
                  <a:pt x="60359" y="21373"/>
                </a:cubicBezTo>
                <a:cubicBezTo>
                  <a:pt x="60359" y="21373"/>
                  <a:pt x="60359" y="21373"/>
                  <a:pt x="60390" y="21313"/>
                </a:cubicBezTo>
                <a:cubicBezTo>
                  <a:pt x="60390" y="21313"/>
                  <a:pt x="60421" y="21313"/>
                  <a:pt x="60421" y="21313"/>
                </a:cubicBezTo>
                <a:cubicBezTo>
                  <a:pt x="60421" y="21313"/>
                  <a:pt x="60453" y="21313"/>
                  <a:pt x="60453" y="21313"/>
                </a:cubicBezTo>
                <a:cubicBezTo>
                  <a:pt x="60453" y="21253"/>
                  <a:pt x="60484" y="21253"/>
                  <a:pt x="60484" y="21253"/>
                </a:cubicBezTo>
                <a:cubicBezTo>
                  <a:pt x="60484" y="21253"/>
                  <a:pt x="60484" y="21253"/>
                  <a:pt x="60515" y="21194"/>
                </a:cubicBezTo>
                <a:cubicBezTo>
                  <a:pt x="60515" y="21134"/>
                  <a:pt x="60515" y="21134"/>
                  <a:pt x="60515" y="21074"/>
                </a:cubicBezTo>
                <a:cubicBezTo>
                  <a:pt x="60515" y="21014"/>
                  <a:pt x="60484" y="21014"/>
                  <a:pt x="60453" y="21014"/>
                </a:cubicBezTo>
                <a:cubicBezTo>
                  <a:pt x="60453" y="20955"/>
                  <a:pt x="60453" y="20955"/>
                  <a:pt x="60453" y="20955"/>
                </a:cubicBezTo>
                <a:cubicBezTo>
                  <a:pt x="60421" y="20895"/>
                  <a:pt x="60421" y="20895"/>
                  <a:pt x="60421" y="20895"/>
                </a:cubicBezTo>
                <a:cubicBezTo>
                  <a:pt x="60421" y="20835"/>
                  <a:pt x="60390" y="20776"/>
                  <a:pt x="60359" y="20835"/>
                </a:cubicBezTo>
                <a:cubicBezTo>
                  <a:pt x="60359" y="20895"/>
                  <a:pt x="60390" y="20955"/>
                  <a:pt x="60359" y="20955"/>
                </a:cubicBezTo>
                <a:close/>
                <a:moveTo>
                  <a:pt x="75269" y="3641"/>
                </a:moveTo>
                <a:cubicBezTo>
                  <a:pt x="75300" y="3701"/>
                  <a:pt x="75300" y="3641"/>
                  <a:pt x="75300" y="3641"/>
                </a:cubicBezTo>
                <a:cubicBezTo>
                  <a:pt x="75332" y="3641"/>
                  <a:pt x="75332" y="3641"/>
                  <a:pt x="75363" y="3641"/>
                </a:cubicBezTo>
                <a:cubicBezTo>
                  <a:pt x="75363" y="3641"/>
                  <a:pt x="75363" y="3641"/>
                  <a:pt x="75394" y="3701"/>
                </a:cubicBezTo>
                <a:cubicBezTo>
                  <a:pt x="75394" y="3701"/>
                  <a:pt x="75394" y="3701"/>
                  <a:pt x="75425" y="3701"/>
                </a:cubicBezTo>
                <a:cubicBezTo>
                  <a:pt x="75457" y="3701"/>
                  <a:pt x="75488" y="3701"/>
                  <a:pt x="75519" y="3701"/>
                </a:cubicBezTo>
                <a:cubicBezTo>
                  <a:pt x="75550" y="3761"/>
                  <a:pt x="75550" y="3701"/>
                  <a:pt x="75582" y="3701"/>
                </a:cubicBezTo>
                <a:cubicBezTo>
                  <a:pt x="75613" y="3701"/>
                  <a:pt x="75613" y="3761"/>
                  <a:pt x="75644" y="3761"/>
                </a:cubicBezTo>
                <a:cubicBezTo>
                  <a:pt x="75644" y="3761"/>
                  <a:pt x="75644" y="3761"/>
                  <a:pt x="75675" y="3761"/>
                </a:cubicBezTo>
                <a:cubicBezTo>
                  <a:pt x="75707" y="3820"/>
                  <a:pt x="75738" y="3820"/>
                  <a:pt x="75738" y="3761"/>
                </a:cubicBezTo>
                <a:cubicBezTo>
                  <a:pt x="75769" y="3701"/>
                  <a:pt x="75800" y="3761"/>
                  <a:pt x="75832" y="3761"/>
                </a:cubicBezTo>
                <a:cubicBezTo>
                  <a:pt x="75832" y="3761"/>
                  <a:pt x="75863" y="3761"/>
                  <a:pt x="75863" y="3701"/>
                </a:cubicBezTo>
                <a:cubicBezTo>
                  <a:pt x="75863" y="3701"/>
                  <a:pt x="75832" y="3701"/>
                  <a:pt x="75832" y="3701"/>
                </a:cubicBezTo>
                <a:cubicBezTo>
                  <a:pt x="75832" y="3641"/>
                  <a:pt x="75800" y="3641"/>
                  <a:pt x="75800" y="3641"/>
                </a:cubicBezTo>
                <a:cubicBezTo>
                  <a:pt x="75769" y="3641"/>
                  <a:pt x="75769" y="3641"/>
                  <a:pt x="75769" y="3641"/>
                </a:cubicBezTo>
                <a:cubicBezTo>
                  <a:pt x="75738" y="3582"/>
                  <a:pt x="75707" y="3641"/>
                  <a:pt x="75675" y="3582"/>
                </a:cubicBezTo>
                <a:cubicBezTo>
                  <a:pt x="75644" y="3582"/>
                  <a:pt x="75613" y="3641"/>
                  <a:pt x="75613" y="3522"/>
                </a:cubicBezTo>
                <a:cubicBezTo>
                  <a:pt x="75613" y="3522"/>
                  <a:pt x="75613" y="3522"/>
                  <a:pt x="75613" y="3462"/>
                </a:cubicBezTo>
                <a:cubicBezTo>
                  <a:pt x="75613" y="3462"/>
                  <a:pt x="75582" y="3462"/>
                  <a:pt x="75550" y="3462"/>
                </a:cubicBezTo>
                <a:cubicBezTo>
                  <a:pt x="75550" y="3462"/>
                  <a:pt x="75550" y="3462"/>
                  <a:pt x="75519" y="3522"/>
                </a:cubicBezTo>
                <a:cubicBezTo>
                  <a:pt x="75519" y="3522"/>
                  <a:pt x="75488" y="3522"/>
                  <a:pt x="75488" y="3522"/>
                </a:cubicBezTo>
                <a:cubicBezTo>
                  <a:pt x="75457" y="3522"/>
                  <a:pt x="75457" y="3522"/>
                  <a:pt x="75457" y="3522"/>
                </a:cubicBezTo>
                <a:cubicBezTo>
                  <a:pt x="75425" y="3522"/>
                  <a:pt x="75425" y="3522"/>
                  <a:pt x="75394" y="3522"/>
                </a:cubicBezTo>
                <a:cubicBezTo>
                  <a:pt x="75363" y="3522"/>
                  <a:pt x="75332" y="3522"/>
                  <a:pt x="75300" y="3582"/>
                </a:cubicBezTo>
                <a:cubicBezTo>
                  <a:pt x="75300" y="3582"/>
                  <a:pt x="75269" y="3582"/>
                  <a:pt x="75269" y="3582"/>
                </a:cubicBezTo>
                <a:cubicBezTo>
                  <a:pt x="75269" y="3641"/>
                  <a:pt x="75238" y="3582"/>
                  <a:pt x="75238" y="3641"/>
                </a:cubicBezTo>
                <a:cubicBezTo>
                  <a:pt x="75238" y="3641"/>
                  <a:pt x="75269" y="3641"/>
                  <a:pt x="75269" y="3641"/>
                </a:cubicBezTo>
                <a:close/>
                <a:moveTo>
                  <a:pt x="74488" y="4358"/>
                </a:moveTo>
                <a:cubicBezTo>
                  <a:pt x="74488" y="4358"/>
                  <a:pt x="74519" y="4358"/>
                  <a:pt x="74550" y="4358"/>
                </a:cubicBezTo>
                <a:cubicBezTo>
                  <a:pt x="74581" y="4358"/>
                  <a:pt x="74581" y="4417"/>
                  <a:pt x="74613" y="4477"/>
                </a:cubicBezTo>
                <a:cubicBezTo>
                  <a:pt x="74613" y="4477"/>
                  <a:pt x="74644" y="4477"/>
                  <a:pt x="74644" y="4477"/>
                </a:cubicBezTo>
                <a:cubicBezTo>
                  <a:pt x="74675" y="4477"/>
                  <a:pt x="74675" y="4477"/>
                  <a:pt x="74675" y="4417"/>
                </a:cubicBezTo>
                <a:cubicBezTo>
                  <a:pt x="74706" y="4417"/>
                  <a:pt x="74738" y="4417"/>
                  <a:pt x="74769" y="4417"/>
                </a:cubicBezTo>
                <a:cubicBezTo>
                  <a:pt x="74769" y="4477"/>
                  <a:pt x="74769" y="4537"/>
                  <a:pt x="74800" y="4537"/>
                </a:cubicBezTo>
                <a:cubicBezTo>
                  <a:pt x="74831" y="4597"/>
                  <a:pt x="74863" y="4537"/>
                  <a:pt x="74863" y="4597"/>
                </a:cubicBezTo>
                <a:cubicBezTo>
                  <a:pt x="74894" y="4597"/>
                  <a:pt x="74894" y="4597"/>
                  <a:pt x="74925" y="4597"/>
                </a:cubicBezTo>
                <a:cubicBezTo>
                  <a:pt x="74925" y="4597"/>
                  <a:pt x="74957" y="4597"/>
                  <a:pt x="74988" y="4597"/>
                </a:cubicBezTo>
                <a:cubicBezTo>
                  <a:pt x="75050" y="4656"/>
                  <a:pt x="75113" y="4656"/>
                  <a:pt x="75175" y="4656"/>
                </a:cubicBezTo>
                <a:cubicBezTo>
                  <a:pt x="75207" y="4716"/>
                  <a:pt x="75238" y="4716"/>
                  <a:pt x="75269" y="4716"/>
                </a:cubicBezTo>
                <a:cubicBezTo>
                  <a:pt x="75269" y="4776"/>
                  <a:pt x="75300" y="4835"/>
                  <a:pt x="75332" y="4835"/>
                </a:cubicBezTo>
                <a:cubicBezTo>
                  <a:pt x="75363" y="4835"/>
                  <a:pt x="75394" y="4835"/>
                  <a:pt x="75425" y="4835"/>
                </a:cubicBezTo>
                <a:cubicBezTo>
                  <a:pt x="75457" y="4835"/>
                  <a:pt x="75457" y="4835"/>
                  <a:pt x="75488" y="4776"/>
                </a:cubicBezTo>
                <a:cubicBezTo>
                  <a:pt x="75488" y="4776"/>
                  <a:pt x="75519" y="4776"/>
                  <a:pt x="75519" y="4776"/>
                </a:cubicBezTo>
                <a:cubicBezTo>
                  <a:pt x="75519" y="4776"/>
                  <a:pt x="75550" y="4776"/>
                  <a:pt x="75550" y="4776"/>
                </a:cubicBezTo>
                <a:cubicBezTo>
                  <a:pt x="75582" y="4716"/>
                  <a:pt x="75582" y="4716"/>
                  <a:pt x="75550" y="4716"/>
                </a:cubicBezTo>
                <a:cubicBezTo>
                  <a:pt x="75550" y="4656"/>
                  <a:pt x="75519" y="4656"/>
                  <a:pt x="75519" y="4656"/>
                </a:cubicBezTo>
                <a:cubicBezTo>
                  <a:pt x="75519" y="4656"/>
                  <a:pt x="75488" y="4656"/>
                  <a:pt x="75488" y="4656"/>
                </a:cubicBezTo>
                <a:cubicBezTo>
                  <a:pt x="75457" y="4656"/>
                  <a:pt x="75425" y="4597"/>
                  <a:pt x="75394" y="4597"/>
                </a:cubicBezTo>
                <a:cubicBezTo>
                  <a:pt x="75363" y="4597"/>
                  <a:pt x="75332" y="4537"/>
                  <a:pt x="75300" y="4537"/>
                </a:cubicBezTo>
                <a:cubicBezTo>
                  <a:pt x="75269" y="4477"/>
                  <a:pt x="75207" y="4477"/>
                  <a:pt x="75144" y="4417"/>
                </a:cubicBezTo>
                <a:cubicBezTo>
                  <a:pt x="75113" y="4417"/>
                  <a:pt x="75082" y="4417"/>
                  <a:pt x="75050" y="4358"/>
                </a:cubicBezTo>
                <a:cubicBezTo>
                  <a:pt x="75019" y="4298"/>
                  <a:pt x="75019" y="4298"/>
                  <a:pt x="74988" y="4298"/>
                </a:cubicBezTo>
                <a:cubicBezTo>
                  <a:pt x="74925" y="4298"/>
                  <a:pt x="74894" y="4298"/>
                  <a:pt x="74863" y="4298"/>
                </a:cubicBezTo>
                <a:cubicBezTo>
                  <a:pt x="74831" y="4298"/>
                  <a:pt x="74800" y="4298"/>
                  <a:pt x="74738" y="4358"/>
                </a:cubicBezTo>
                <a:cubicBezTo>
                  <a:pt x="74706" y="4358"/>
                  <a:pt x="74644" y="4298"/>
                  <a:pt x="74613" y="4298"/>
                </a:cubicBezTo>
                <a:cubicBezTo>
                  <a:pt x="74581" y="4298"/>
                  <a:pt x="74550" y="4298"/>
                  <a:pt x="74519" y="4298"/>
                </a:cubicBezTo>
                <a:cubicBezTo>
                  <a:pt x="74488" y="4298"/>
                  <a:pt x="74456" y="4298"/>
                  <a:pt x="74425" y="4298"/>
                </a:cubicBezTo>
                <a:cubicBezTo>
                  <a:pt x="74425" y="4358"/>
                  <a:pt x="74456" y="4358"/>
                  <a:pt x="74488" y="4358"/>
                </a:cubicBezTo>
                <a:close/>
                <a:moveTo>
                  <a:pt x="25819" y="27701"/>
                </a:moveTo>
                <a:cubicBezTo>
                  <a:pt x="25819" y="27641"/>
                  <a:pt x="25787" y="27641"/>
                  <a:pt x="25787" y="27641"/>
                </a:cubicBezTo>
                <a:cubicBezTo>
                  <a:pt x="25787" y="27641"/>
                  <a:pt x="25756" y="27641"/>
                  <a:pt x="25756" y="27641"/>
                </a:cubicBezTo>
                <a:cubicBezTo>
                  <a:pt x="25725" y="27641"/>
                  <a:pt x="25725" y="27641"/>
                  <a:pt x="25725" y="27641"/>
                </a:cubicBezTo>
                <a:cubicBezTo>
                  <a:pt x="25694" y="27641"/>
                  <a:pt x="25662" y="27641"/>
                  <a:pt x="25662" y="27701"/>
                </a:cubicBezTo>
                <a:cubicBezTo>
                  <a:pt x="25631" y="27701"/>
                  <a:pt x="25600" y="27701"/>
                  <a:pt x="25569" y="27701"/>
                </a:cubicBezTo>
                <a:cubicBezTo>
                  <a:pt x="25537" y="27701"/>
                  <a:pt x="25506" y="27701"/>
                  <a:pt x="25475" y="27701"/>
                </a:cubicBezTo>
                <a:cubicBezTo>
                  <a:pt x="25444" y="27761"/>
                  <a:pt x="25444" y="27761"/>
                  <a:pt x="25412" y="27761"/>
                </a:cubicBezTo>
                <a:cubicBezTo>
                  <a:pt x="25412" y="27761"/>
                  <a:pt x="25381" y="27761"/>
                  <a:pt x="25381" y="27761"/>
                </a:cubicBezTo>
                <a:cubicBezTo>
                  <a:pt x="25350" y="27761"/>
                  <a:pt x="25350" y="27761"/>
                  <a:pt x="25350" y="27701"/>
                </a:cubicBezTo>
                <a:cubicBezTo>
                  <a:pt x="25350" y="27701"/>
                  <a:pt x="25319" y="27701"/>
                  <a:pt x="25287" y="27761"/>
                </a:cubicBezTo>
                <a:cubicBezTo>
                  <a:pt x="25256" y="27761"/>
                  <a:pt x="25225" y="27820"/>
                  <a:pt x="25225" y="27880"/>
                </a:cubicBezTo>
                <a:cubicBezTo>
                  <a:pt x="25225" y="28000"/>
                  <a:pt x="25194" y="28059"/>
                  <a:pt x="25162" y="28119"/>
                </a:cubicBezTo>
                <a:cubicBezTo>
                  <a:pt x="25131" y="28119"/>
                  <a:pt x="25100" y="28119"/>
                  <a:pt x="25100" y="28179"/>
                </a:cubicBezTo>
                <a:cubicBezTo>
                  <a:pt x="25100" y="28238"/>
                  <a:pt x="25100" y="28238"/>
                  <a:pt x="25131" y="28298"/>
                </a:cubicBezTo>
                <a:cubicBezTo>
                  <a:pt x="25131" y="28358"/>
                  <a:pt x="25131" y="28358"/>
                  <a:pt x="25162" y="28417"/>
                </a:cubicBezTo>
                <a:cubicBezTo>
                  <a:pt x="25162" y="28477"/>
                  <a:pt x="25162" y="28477"/>
                  <a:pt x="25162" y="28477"/>
                </a:cubicBezTo>
                <a:cubicBezTo>
                  <a:pt x="25194" y="28537"/>
                  <a:pt x="25194" y="28537"/>
                  <a:pt x="25225" y="28477"/>
                </a:cubicBezTo>
                <a:cubicBezTo>
                  <a:pt x="25256" y="28477"/>
                  <a:pt x="25256" y="28477"/>
                  <a:pt x="25287" y="28477"/>
                </a:cubicBezTo>
                <a:cubicBezTo>
                  <a:pt x="25319" y="28477"/>
                  <a:pt x="25350" y="28477"/>
                  <a:pt x="25381" y="28477"/>
                </a:cubicBezTo>
                <a:cubicBezTo>
                  <a:pt x="25444" y="28477"/>
                  <a:pt x="25475" y="28417"/>
                  <a:pt x="25506" y="28358"/>
                </a:cubicBezTo>
                <a:cubicBezTo>
                  <a:pt x="25537" y="28298"/>
                  <a:pt x="25569" y="28298"/>
                  <a:pt x="25600" y="28238"/>
                </a:cubicBezTo>
                <a:cubicBezTo>
                  <a:pt x="25631" y="28179"/>
                  <a:pt x="25631" y="28119"/>
                  <a:pt x="25662" y="28119"/>
                </a:cubicBezTo>
                <a:cubicBezTo>
                  <a:pt x="25694" y="28059"/>
                  <a:pt x="25725" y="28059"/>
                  <a:pt x="25756" y="28000"/>
                </a:cubicBezTo>
                <a:cubicBezTo>
                  <a:pt x="25787" y="28000"/>
                  <a:pt x="25787" y="27940"/>
                  <a:pt x="25787" y="27880"/>
                </a:cubicBezTo>
                <a:cubicBezTo>
                  <a:pt x="25787" y="27820"/>
                  <a:pt x="25819" y="27761"/>
                  <a:pt x="25819" y="27761"/>
                </a:cubicBezTo>
                <a:cubicBezTo>
                  <a:pt x="25819" y="27701"/>
                  <a:pt x="25819" y="27701"/>
                  <a:pt x="25819" y="27701"/>
                </a:cubicBezTo>
                <a:close/>
                <a:moveTo>
                  <a:pt x="75675" y="3223"/>
                </a:moveTo>
                <a:cubicBezTo>
                  <a:pt x="75707" y="3223"/>
                  <a:pt x="75675" y="3283"/>
                  <a:pt x="75707" y="3283"/>
                </a:cubicBezTo>
                <a:cubicBezTo>
                  <a:pt x="75707" y="3283"/>
                  <a:pt x="75738" y="3283"/>
                  <a:pt x="75738" y="3223"/>
                </a:cubicBezTo>
                <a:cubicBezTo>
                  <a:pt x="75769" y="3223"/>
                  <a:pt x="75800" y="3283"/>
                  <a:pt x="75832" y="3223"/>
                </a:cubicBezTo>
                <a:cubicBezTo>
                  <a:pt x="75832" y="3223"/>
                  <a:pt x="75863" y="3223"/>
                  <a:pt x="75894" y="3223"/>
                </a:cubicBezTo>
                <a:cubicBezTo>
                  <a:pt x="75957" y="3223"/>
                  <a:pt x="75988" y="3223"/>
                  <a:pt x="76019" y="3223"/>
                </a:cubicBezTo>
                <a:cubicBezTo>
                  <a:pt x="76051" y="3223"/>
                  <a:pt x="76113" y="3223"/>
                  <a:pt x="76144" y="3164"/>
                </a:cubicBezTo>
                <a:cubicBezTo>
                  <a:pt x="76144" y="3164"/>
                  <a:pt x="76144" y="3164"/>
                  <a:pt x="76144" y="3164"/>
                </a:cubicBezTo>
                <a:cubicBezTo>
                  <a:pt x="76176" y="3104"/>
                  <a:pt x="76176" y="3104"/>
                  <a:pt x="76176" y="3104"/>
                </a:cubicBezTo>
                <a:cubicBezTo>
                  <a:pt x="76176" y="3044"/>
                  <a:pt x="76113" y="3044"/>
                  <a:pt x="76113" y="3044"/>
                </a:cubicBezTo>
                <a:cubicBezTo>
                  <a:pt x="76082" y="3044"/>
                  <a:pt x="76051" y="3044"/>
                  <a:pt x="76019" y="3044"/>
                </a:cubicBezTo>
                <a:cubicBezTo>
                  <a:pt x="75988" y="3044"/>
                  <a:pt x="75957" y="3044"/>
                  <a:pt x="75926" y="3044"/>
                </a:cubicBezTo>
                <a:cubicBezTo>
                  <a:pt x="75894" y="3044"/>
                  <a:pt x="75863" y="3044"/>
                  <a:pt x="75832" y="3044"/>
                </a:cubicBezTo>
                <a:cubicBezTo>
                  <a:pt x="75800" y="3044"/>
                  <a:pt x="75769" y="3044"/>
                  <a:pt x="75738" y="3044"/>
                </a:cubicBezTo>
                <a:cubicBezTo>
                  <a:pt x="75738" y="3044"/>
                  <a:pt x="75707" y="3104"/>
                  <a:pt x="75707" y="3104"/>
                </a:cubicBezTo>
                <a:cubicBezTo>
                  <a:pt x="75707" y="3104"/>
                  <a:pt x="75675" y="3104"/>
                  <a:pt x="75675" y="3164"/>
                </a:cubicBezTo>
                <a:cubicBezTo>
                  <a:pt x="75675" y="3164"/>
                  <a:pt x="75675" y="3164"/>
                  <a:pt x="75644" y="3164"/>
                </a:cubicBezTo>
                <a:cubicBezTo>
                  <a:pt x="75644" y="3164"/>
                  <a:pt x="75644" y="3223"/>
                  <a:pt x="75644" y="3223"/>
                </a:cubicBezTo>
                <a:cubicBezTo>
                  <a:pt x="75644" y="3223"/>
                  <a:pt x="75675" y="3223"/>
                  <a:pt x="75675" y="3223"/>
                </a:cubicBezTo>
                <a:close/>
                <a:moveTo>
                  <a:pt x="74300" y="4716"/>
                </a:moveTo>
                <a:cubicBezTo>
                  <a:pt x="74300" y="4716"/>
                  <a:pt x="74300" y="4716"/>
                  <a:pt x="74300" y="4716"/>
                </a:cubicBezTo>
                <a:cubicBezTo>
                  <a:pt x="74331" y="4776"/>
                  <a:pt x="74331" y="4716"/>
                  <a:pt x="74363" y="4716"/>
                </a:cubicBezTo>
                <a:cubicBezTo>
                  <a:pt x="74363" y="4716"/>
                  <a:pt x="74394" y="4716"/>
                  <a:pt x="74394" y="4716"/>
                </a:cubicBezTo>
                <a:cubicBezTo>
                  <a:pt x="74394" y="4716"/>
                  <a:pt x="74425" y="4716"/>
                  <a:pt x="74425" y="4716"/>
                </a:cubicBezTo>
                <a:cubicBezTo>
                  <a:pt x="74456" y="4716"/>
                  <a:pt x="74456" y="4716"/>
                  <a:pt x="74456" y="4716"/>
                </a:cubicBezTo>
                <a:cubicBezTo>
                  <a:pt x="74488" y="4716"/>
                  <a:pt x="74519" y="4776"/>
                  <a:pt x="74519" y="4776"/>
                </a:cubicBezTo>
                <a:cubicBezTo>
                  <a:pt x="74550" y="4835"/>
                  <a:pt x="74581" y="4835"/>
                  <a:pt x="74613" y="4835"/>
                </a:cubicBezTo>
                <a:cubicBezTo>
                  <a:pt x="74613" y="4776"/>
                  <a:pt x="74644" y="4776"/>
                  <a:pt x="74675" y="4776"/>
                </a:cubicBezTo>
                <a:cubicBezTo>
                  <a:pt x="74706" y="4776"/>
                  <a:pt x="74738" y="4835"/>
                  <a:pt x="74769" y="4776"/>
                </a:cubicBezTo>
                <a:cubicBezTo>
                  <a:pt x="74800" y="4716"/>
                  <a:pt x="74831" y="4716"/>
                  <a:pt x="74863" y="4716"/>
                </a:cubicBezTo>
                <a:cubicBezTo>
                  <a:pt x="74863" y="4716"/>
                  <a:pt x="74925" y="4776"/>
                  <a:pt x="74925" y="4716"/>
                </a:cubicBezTo>
                <a:cubicBezTo>
                  <a:pt x="74894" y="4656"/>
                  <a:pt x="74863" y="4716"/>
                  <a:pt x="74831" y="4716"/>
                </a:cubicBezTo>
                <a:cubicBezTo>
                  <a:pt x="74800" y="4716"/>
                  <a:pt x="74769" y="4716"/>
                  <a:pt x="74738" y="4716"/>
                </a:cubicBezTo>
                <a:cubicBezTo>
                  <a:pt x="74675" y="4656"/>
                  <a:pt x="74581" y="4716"/>
                  <a:pt x="74519" y="4656"/>
                </a:cubicBezTo>
                <a:cubicBezTo>
                  <a:pt x="74488" y="4656"/>
                  <a:pt x="74456" y="4656"/>
                  <a:pt x="74425" y="4656"/>
                </a:cubicBezTo>
                <a:cubicBezTo>
                  <a:pt x="74394" y="4656"/>
                  <a:pt x="74363" y="4656"/>
                  <a:pt x="74331" y="4656"/>
                </a:cubicBezTo>
                <a:cubicBezTo>
                  <a:pt x="74300" y="4656"/>
                  <a:pt x="74300" y="4656"/>
                  <a:pt x="74269" y="4656"/>
                </a:cubicBezTo>
                <a:cubicBezTo>
                  <a:pt x="74269" y="4656"/>
                  <a:pt x="74238" y="4597"/>
                  <a:pt x="74269" y="4656"/>
                </a:cubicBezTo>
                <a:cubicBezTo>
                  <a:pt x="74269" y="4656"/>
                  <a:pt x="74269" y="4656"/>
                  <a:pt x="74300" y="4716"/>
                </a:cubicBezTo>
                <a:close/>
                <a:moveTo>
                  <a:pt x="72331" y="5134"/>
                </a:moveTo>
                <a:cubicBezTo>
                  <a:pt x="72300" y="5134"/>
                  <a:pt x="72300" y="5074"/>
                  <a:pt x="72268" y="5074"/>
                </a:cubicBezTo>
                <a:cubicBezTo>
                  <a:pt x="72268" y="5074"/>
                  <a:pt x="72268" y="5074"/>
                  <a:pt x="72268" y="5074"/>
                </a:cubicBezTo>
                <a:cubicBezTo>
                  <a:pt x="72237" y="5074"/>
                  <a:pt x="72237" y="5074"/>
                  <a:pt x="72206" y="5074"/>
                </a:cubicBezTo>
                <a:cubicBezTo>
                  <a:pt x="72206" y="5134"/>
                  <a:pt x="72175" y="5134"/>
                  <a:pt x="72143" y="5134"/>
                </a:cubicBezTo>
                <a:cubicBezTo>
                  <a:pt x="72112" y="5074"/>
                  <a:pt x="72081" y="5134"/>
                  <a:pt x="72050" y="5134"/>
                </a:cubicBezTo>
                <a:cubicBezTo>
                  <a:pt x="72050" y="5134"/>
                  <a:pt x="72018" y="5134"/>
                  <a:pt x="72018" y="5134"/>
                </a:cubicBezTo>
                <a:cubicBezTo>
                  <a:pt x="72018" y="5134"/>
                  <a:pt x="71987" y="5134"/>
                  <a:pt x="71987" y="5194"/>
                </a:cubicBezTo>
                <a:cubicBezTo>
                  <a:pt x="71956" y="5194"/>
                  <a:pt x="71924" y="5194"/>
                  <a:pt x="71924" y="5253"/>
                </a:cubicBezTo>
                <a:cubicBezTo>
                  <a:pt x="71893" y="5253"/>
                  <a:pt x="72018" y="5253"/>
                  <a:pt x="72018" y="5194"/>
                </a:cubicBezTo>
                <a:cubicBezTo>
                  <a:pt x="72050" y="5194"/>
                  <a:pt x="72081" y="5194"/>
                  <a:pt x="72112" y="5194"/>
                </a:cubicBezTo>
                <a:cubicBezTo>
                  <a:pt x="72112" y="5194"/>
                  <a:pt x="72112" y="5194"/>
                  <a:pt x="72143" y="5253"/>
                </a:cubicBezTo>
                <a:cubicBezTo>
                  <a:pt x="72143" y="5253"/>
                  <a:pt x="72175" y="5253"/>
                  <a:pt x="72175" y="5253"/>
                </a:cubicBezTo>
                <a:cubicBezTo>
                  <a:pt x="72175" y="5313"/>
                  <a:pt x="72112" y="5313"/>
                  <a:pt x="72112" y="5313"/>
                </a:cubicBezTo>
                <a:cubicBezTo>
                  <a:pt x="72081" y="5253"/>
                  <a:pt x="72081" y="5313"/>
                  <a:pt x="72050" y="5313"/>
                </a:cubicBezTo>
                <a:cubicBezTo>
                  <a:pt x="72050" y="5313"/>
                  <a:pt x="72018" y="5313"/>
                  <a:pt x="72018" y="5313"/>
                </a:cubicBezTo>
                <a:cubicBezTo>
                  <a:pt x="72018" y="5313"/>
                  <a:pt x="72018" y="5313"/>
                  <a:pt x="72018" y="5313"/>
                </a:cubicBezTo>
                <a:cubicBezTo>
                  <a:pt x="72018" y="5313"/>
                  <a:pt x="71987" y="5313"/>
                  <a:pt x="71987" y="5313"/>
                </a:cubicBezTo>
                <a:cubicBezTo>
                  <a:pt x="71987" y="5313"/>
                  <a:pt x="71987" y="5373"/>
                  <a:pt x="71987" y="5373"/>
                </a:cubicBezTo>
                <a:cubicBezTo>
                  <a:pt x="72018" y="5373"/>
                  <a:pt x="72050" y="5373"/>
                  <a:pt x="72081" y="5373"/>
                </a:cubicBezTo>
                <a:cubicBezTo>
                  <a:pt x="72081" y="5432"/>
                  <a:pt x="72112" y="5432"/>
                  <a:pt x="72143" y="5432"/>
                </a:cubicBezTo>
                <a:cubicBezTo>
                  <a:pt x="72143" y="5432"/>
                  <a:pt x="72143" y="5432"/>
                  <a:pt x="72112" y="5432"/>
                </a:cubicBezTo>
                <a:cubicBezTo>
                  <a:pt x="72112" y="5432"/>
                  <a:pt x="72081" y="5492"/>
                  <a:pt x="72081" y="5492"/>
                </a:cubicBezTo>
                <a:cubicBezTo>
                  <a:pt x="72050" y="5492"/>
                  <a:pt x="72018" y="5492"/>
                  <a:pt x="71987" y="5492"/>
                </a:cubicBezTo>
                <a:cubicBezTo>
                  <a:pt x="71956" y="5432"/>
                  <a:pt x="71924" y="5492"/>
                  <a:pt x="71893" y="5432"/>
                </a:cubicBezTo>
                <a:cubicBezTo>
                  <a:pt x="71862" y="5432"/>
                  <a:pt x="71831" y="5373"/>
                  <a:pt x="71799" y="5373"/>
                </a:cubicBezTo>
                <a:cubicBezTo>
                  <a:pt x="71799" y="5373"/>
                  <a:pt x="71768" y="5373"/>
                  <a:pt x="71768" y="5373"/>
                </a:cubicBezTo>
                <a:cubicBezTo>
                  <a:pt x="71737" y="5373"/>
                  <a:pt x="71737" y="5432"/>
                  <a:pt x="71706" y="5432"/>
                </a:cubicBezTo>
                <a:cubicBezTo>
                  <a:pt x="71706" y="5432"/>
                  <a:pt x="71674" y="5432"/>
                  <a:pt x="71674" y="5432"/>
                </a:cubicBezTo>
                <a:cubicBezTo>
                  <a:pt x="71674" y="5432"/>
                  <a:pt x="71674" y="5492"/>
                  <a:pt x="71643" y="5492"/>
                </a:cubicBezTo>
                <a:cubicBezTo>
                  <a:pt x="71643" y="5492"/>
                  <a:pt x="71643" y="5492"/>
                  <a:pt x="71643" y="5492"/>
                </a:cubicBezTo>
                <a:cubicBezTo>
                  <a:pt x="71643" y="5552"/>
                  <a:pt x="71674" y="5552"/>
                  <a:pt x="71674" y="5552"/>
                </a:cubicBezTo>
                <a:cubicBezTo>
                  <a:pt x="71706" y="5552"/>
                  <a:pt x="71706" y="5611"/>
                  <a:pt x="71737" y="5671"/>
                </a:cubicBezTo>
                <a:cubicBezTo>
                  <a:pt x="71737" y="5671"/>
                  <a:pt x="71768" y="5731"/>
                  <a:pt x="71799" y="5671"/>
                </a:cubicBezTo>
                <a:cubicBezTo>
                  <a:pt x="71799" y="5671"/>
                  <a:pt x="71799" y="5671"/>
                  <a:pt x="71831" y="5671"/>
                </a:cubicBezTo>
                <a:cubicBezTo>
                  <a:pt x="71831" y="5671"/>
                  <a:pt x="71862" y="5671"/>
                  <a:pt x="71862" y="5671"/>
                </a:cubicBezTo>
                <a:cubicBezTo>
                  <a:pt x="71893" y="5671"/>
                  <a:pt x="71893" y="5611"/>
                  <a:pt x="71893" y="5611"/>
                </a:cubicBezTo>
                <a:cubicBezTo>
                  <a:pt x="71924" y="5611"/>
                  <a:pt x="71924" y="5611"/>
                  <a:pt x="71924" y="5611"/>
                </a:cubicBezTo>
                <a:cubicBezTo>
                  <a:pt x="71956" y="5552"/>
                  <a:pt x="71987" y="5552"/>
                  <a:pt x="72018" y="5552"/>
                </a:cubicBezTo>
                <a:cubicBezTo>
                  <a:pt x="72050" y="5552"/>
                  <a:pt x="72081" y="5611"/>
                  <a:pt x="72081" y="5611"/>
                </a:cubicBezTo>
                <a:cubicBezTo>
                  <a:pt x="72112" y="5611"/>
                  <a:pt x="72112" y="5611"/>
                  <a:pt x="72112" y="5611"/>
                </a:cubicBezTo>
                <a:cubicBezTo>
                  <a:pt x="72143" y="5671"/>
                  <a:pt x="72112" y="5671"/>
                  <a:pt x="72112" y="5671"/>
                </a:cubicBezTo>
                <a:cubicBezTo>
                  <a:pt x="72081" y="5671"/>
                  <a:pt x="72081" y="5671"/>
                  <a:pt x="72050" y="5671"/>
                </a:cubicBezTo>
                <a:cubicBezTo>
                  <a:pt x="72050" y="5671"/>
                  <a:pt x="72050" y="5731"/>
                  <a:pt x="72018" y="5731"/>
                </a:cubicBezTo>
                <a:cubicBezTo>
                  <a:pt x="72018" y="5731"/>
                  <a:pt x="72018" y="5731"/>
                  <a:pt x="71987" y="5731"/>
                </a:cubicBezTo>
                <a:cubicBezTo>
                  <a:pt x="71987" y="5791"/>
                  <a:pt x="71987" y="5791"/>
                  <a:pt x="71987" y="5791"/>
                </a:cubicBezTo>
                <a:cubicBezTo>
                  <a:pt x="72018" y="5791"/>
                  <a:pt x="72050" y="5791"/>
                  <a:pt x="72081" y="5731"/>
                </a:cubicBezTo>
                <a:cubicBezTo>
                  <a:pt x="72112" y="5731"/>
                  <a:pt x="72112" y="5791"/>
                  <a:pt x="72143" y="5791"/>
                </a:cubicBezTo>
                <a:cubicBezTo>
                  <a:pt x="72206" y="5731"/>
                  <a:pt x="72268" y="5731"/>
                  <a:pt x="72331" y="5731"/>
                </a:cubicBezTo>
                <a:cubicBezTo>
                  <a:pt x="72362" y="5731"/>
                  <a:pt x="72393" y="5731"/>
                  <a:pt x="72425" y="5731"/>
                </a:cubicBezTo>
                <a:cubicBezTo>
                  <a:pt x="72456" y="5731"/>
                  <a:pt x="72487" y="5731"/>
                  <a:pt x="72518" y="5731"/>
                </a:cubicBezTo>
                <a:cubicBezTo>
                  <a:pt x="72518" y="5671"/>
                  <a:pt x="72487" y="5671"/>
                  <a:pt x="72487" y="5671"/>
                </a:cubicBezTo>
                <a:cubicBezTo>
                  <a:pt x="72487" y="5671"/>
                  <a:pt x="72487" y="5611"/>
                  <a:pt x="72487" y="5611"/>
                </a:cubicBezTo>
                <a:cubicBezTo>
                  <a:pt x="72487" y="5611"/>
                  <a:pt x="72456" y="5552"/>
                  <a:pt x="72456" y="5552"/>
                </a:cubicBezTo>
                <a:cubicBezTo>
                  <a:pt x="72456" y="5552"/>
                  <a:pt x="72456" y="5492"/>
                  <a:pt x="72456" y="5492"/>
                </a:cubicBezTo>
                <a:cubicBezTo>
                  <a:pt x="72425" y="5432"/>
                  <a:pt x="72393" y="5432"/>
                  <a:pt x="72425" y="5373"/>
                </a:cubicBezTo>
                <a:cubicBezTo>
                  <a:pt x="72425" y="5313"/>
                  <a:pt x="72456" y="5313"/>
                  <a:pt x="72487" y="5313"/>
                </a:cubicBezTo>
                <a:cubicBezTo>
                  <a:pt x="72550" y="5313"/>
                  <a:pt x="72612" y="5253"/>
                  <a:pt x="72675" y="5194"/>
                </a:cubicBezTo>
                <a:cubicBezTo>
                  <a:pt x="72706" y="5194"/>
                  <a:pt x="72737" y="5194"/>
                  <a:pt x="72737" y="5194"/>
                </a:cubicBezTo>
                <a:cubicBezTo>
                  <a:pt x="72768" y="5194"/>
                  <a:pt x="72768" y="5194"/>
                  <a:pt x="72800" y="5194"/>
                </a:cubicBezTo>
                <a:cubicBezTo>
                  <a:pt x="72831" y="5134"/>
                  <a:pt x="72862" y="5134"/>
                  <a:pt x="72893" y="5074"/>
                </a:cubicBezTo>
                <a:cubicBezTo>
                  <a:pt x="72925" y="5074"/>
                  <a:pt x="72956" y="5074"/>
                  <a:pt x="72987" y="5074"/>
                </a:cubicBezTo>
                <a:cubicBezTo>
                  <a:pt x="73019" y="5074"/>
                  <a:pt x="73050" y="5014"/>
                  <a:pt x="73081" y="5014"/>
                </a:cubicBezTo>
                <a:cubicBezTo>
                  <a:pt x="73112" y="4955"/>
                  <a:pt x="73144" y="4955"/>
                  <a:pt x="73206" y="4955"/>
                </a:cubicBezTo>
                <a:cubicBezTo>
                  <a:pt x="73237" y="4955"/>
                  <a:pt x="73269" y="4895"/>
                  <a:pt x="73300" y="4895"/>
                </a:cubicBezTo>
                <a:cubicBezTo>
                  <a:pt x="73331" y="4895"/>
                  <a:pt x="73331" y="4895"/>
                  <a:pt x="73362" y="4895"/>
                </a:cubicBezTo>
                <a:cubicBezTo>
                  <a:pt x="73394" y="4895"/>
                  <a:pt x="73456" y="4895"/>
                  <a:pt x="73456" y="4835"/>
                </a:cubicBezTo>
                <a:cubicBezTo>
                  <a:pt x="73456" y="4776"/>
                  <a:pt x="73394" y="4835"/>
                  <a:pt x="73394" y="4835"/>
                </a:cubicBezTo>
                <a:cubicBezTo>
                  <a:pt x="73362" y="4835"/>
                  <a:pt x="73362" y="4776"/>
                  <a:pt x="73331" y="4776"/>
                </a:cubicBezTo>
                <a:cubicBezTo>
                  <a:pt x="73331" y="4776"/>
                  <a:pt x="73331" y="4776"/>
                  <a:pt x="73331" y="4776"/>
                </a:cubicBezTo>
                <a:cubicBezTo>
                  <a:pt x="73300" y="4776"/>
                  <a:pt x="73300" y="4776"/>
                  <a:pt x="73300" y="4716"/>
                </a:cubicBezTo>
                <a:cubicBezTo>
                  <a:pt x="73300" y="4716"/>
                  <a:pt x="73300" y="4716"/>
                  <a:pt x="73300" y="4716"/>
                </a:cubicBezTo>
                <a:cubicBezTo>
                  <a:pt x="73269" y="4716"/>
                  <a:pt x="73269" y="4716"/>
                  <a:pt x="73269" y="4716"/>
                </a:cubicBezTo>
                <a:cubicBezTo>
                  <a:pt x="73237" y="4716"/>
                  <a:pt x="73237" y="4776"/>
                  <a:pt x="73237" y="4776"/>
                </a:cubicBezTo>
                <a:cubicBezTo>
                  <a:pt x="73206" y="4776"/>
                  <a:pt x="73206" y="4716"/>
                  <a:pt x="73206" y="4716"/>
                </a:cubicBezTo>
                <a:cubicBezTo>
                  <a:pt x="73206" y="4656"/>
                  <a:pt x="73175" y="4656"/>
                  <a:pt x="73175" y="4597"/>
                </a:cubicBezTo>
                <a:cubicBezTo>
                  <a:pt x="73175" y="4597"/>
                  <a:pt x="73175" y="4537"/>
                  <a:pt x="73175" y="4537"/>
                </a:cubicBezTo>
                <a:cubicBezTo>
                  <a:pt x="73144" y="4477"/>
                  <a:pt x="73144" y="4477"/>
                  <a:pt x="73112" y="4477"/>
                </a:cubicBezTo>
                <a:cubicBezTo>
                  <a:pt x="73112" y="4537"/>
                  <a:pt x="73081" y="4597"/>
                  <a:pt x="73050" y="4597"/>
                </a:cubicBezTo>
                <a:cubicBezTo>
                  <a:pt x="73019" y="4597"/>
                  <a:pt x="73019" y="4537"/>
                  <a:pt x="72987" y="4537"/>
                </a:cubicBezTo>
                <a:cubicBezTo>
                  <a:pt x="72956" y="4537"/>
                  <a:pt x="72925" y="4477"/>
                  <a:pt x="72893" y="4477"/>
                </a:cubicBezTo>
                <a:cubicBezTo>
                  <a:pt x="72893" y="4537"/>
                  <a:pt x="72862" y="4537"/>
                  <a:pt x="72831" y="4537"/>
                </a:cubicBezTo>
                <a:cubicBezTo>
                  <a:pt x="72800" y="4537"/>
                  <a:pt x="72800" y="4537"/>
                  <a:pt x="72768" y="4537"/>
                </a:cubicBezTo>
                <a:cubicBezTo>
                  <a:pt x="72768" y="4537"/>
                  <a:pt x="72737" y="4597"/>
                  <a:pt x="72737" y="4597"/>
                </a:cubicBezTo>
                <a:cubicBezTo>
                  <a:pt x="72706" y="4597"/>
                  <a:pt x="72706" y="4597"/>
                  <a:pt x="72675" y="4597"/>
                </a:cubicBezTo>
                <a:cubicBezTo>
                  <a:pt x="72675" y="4597"/>
                  <a:pt x="72675" y="4656"/>
                  <a:pt x="72643" y="4656"/>
                </a:cubicBezTo>
                <a:cubicBezTo>
                  <a:pt x="72643" y="4656"/>
                  <a:pt x="72612" y="4656"/>
                  <a:pt x="72581" y="4656"/>
                </a:cubicBezTo>
                <a:cubicBezTo>
                  <a:pt x="72550" y="4656"/>
                  <a:pt x="72518" y="4716"/>
                  <a:pt x="72518" y="4716"/>
                </a:cubicBezTo>
                <a:cubicBezTo>
                  <a:pt x="72487" y="4776"/>
                  <a:pt x="72487" y="4716"/>
                  <a:pt x="72456" y="4776"/>
                </a:cubicBezTo>
                <a:cubicBezTo>
                  <a:pt x="72456" y="4776"/>
                  <a:pt x="72456" y="4776"/>
                  <a:pt x="72456" y="4835"/>
                </a:cubicBezTo>
                <a:cubicBezTo>
                  <a:pt x="72487" y="4835"/>
                  <a:pt x="72518" y="4776"/>
                  <a:pt x="72550" y="4776"/>
                </a:cubicBezTo>
                <a:cubicBezTo>
                  <a:pt x="72581" y="4835"/>
                  <a:pt x="72550" y="4835"/>
                  <a:pt x="72550" y="4835"/>
                </a:cubicBezTo>
                <a:cubicBezTo>
                  <a:pt x="72550" y="4895"/>
                  <a:pt x="72581" y="4895"/>
                  <a:pt x="72581" y="4895"/>
                </a:cubicBezTo>
                <a:cubicBezTo>
                  <a:pt x="72612" y="4835"/>
                  <a:pt x="72612" y="4835"/>
                  <a:pt x="72612" y="4835"/>
                </a:cubicBezTo>
                <a:cubicBezTo>
                  <a:pt x="72643" y="4835"/>
                  <a:pt x="72643" y="4895"/>
                  <a:pt x="72675" y="4835"/>
                </a:cubicBezTo>
                <a:cubicBezTo>
                  <a:pt x="72675" y="4835"/>
                  <a:pt x="72706" y="4835"/>
                  <a:pt x="72706" y="4835"/>
                </a:cubicBezTo>
                <a:cubicBezTo>
                  <a:pt x="72706" y="4895"/>
                  <a:pt x="72706" y="4895"/>
                  <a:pt x="72706" y="4895"/>
                </a:cubicBezTo>
                <a:cubicBezTo>
                  <a:pt x="72706" y="4955"/>
                  <a:pt x="72706" y="4955"/>
                  <a:pt x="72675" y="4955"/>
                </a:cubicBezTo>
                <a:cubicBezTo>
                  <a:pt x="72675" y="4955"/>
                  <a:pt x="72675" y="4955"/>
                  <a:pt x="72643" y="4955"/>
                </a:cubicBezTo>
                <a:cubicBezTo>
                  <a:pt x="72612" y="4955"/>
                  <a:pt x="72612" y="5014"/>
                  <a:pt x="72612" y="5014"/>
                </a:cubicBezTo>
                <a:cubicBezTo>
                  <a:pt x="72581" y="5074"/>
                  <a:pt x="72550" y="5074"/>
                  <a:pt x="72550" y="5074"/>
                </a:cubicBezTo>
                <a:cubicBezTo>
                  <a:pt x="72550" y="5134"/>
                  <a:pt x="72550" y="5134"/>
                  <a:pt x="72518" y="5134"/>
                </a:cubicBezTo>
                <a:cubicBezTo>
                  <a:pt x="72487" y="5194"/>
                  <a:pt x="72456" y="5134"/>
                  <a:pt x="72425" y="5134"/>
                </a:cubicBezTo>
                <a:cubicBezTo>
                  <a:pt x="72425" y="5134"/>
                  <a:pt x="72425" y="5194"/>
                  <a:pt x="72393" y="5194"/>
                </a:cubicBezTo>
                <a:cubicBezTo>
                  <a:pt x="72393" y="5194"/>
                  <a:pt x="72362" y="5194"/>
                  <a:pt x="72362" y="5194"/>
                </a:cubicBezTo>
                <a:cubicBezTo>
                  <a:pt x="72331" y="5134"/>
                  <a:pt x="72331" y="5134"/>
                  <a:pt x="72331" y="5134"/>
                </a:cubicBezTo>
                <a:close/>
                <a:moveTo>
                  <a:pt x="76301" y="20000"/>
                </a:moveTo>
                <a:cubicBezTo>
                  <a:pt x="76332" y="20000"/>
                  <a:pt x="76332" y="20059"/>
                  <a:pt x="76332" y="20059"/>
                </a:cubicBezTo>
                <a:cubicBezTo>
                  <a:pt x="76363" y="20059"/>
                  <a:pt x="76394" y="20000"/>
                  <a:pt x="76394" y="20000"/>
                </a:cubicBezTo>
                <a:cubicBezTo>
                  <a:pt x="76457" y="20000"/>
                  <a:pt x="76519" y="20059"/>
                  <a:pt x="76551" y="20000"/>
                </a:cubicBezTo>
                <a:cubicBezTo>
                  <a:pt x="76582" y="19940"/>
                  <a:pt x="76551" y="19880"/>
                  <a:pt x="76551" y="19880"/>
                </a:cubicBezTo>
                <a:cubicBezTo>
                  <a:pt x="76551" y="19820"/>
                  <a:pt x="76551" y="19761"/>
                  <a:pt x="76551" y="19701"/>
                </a:cubicBezTo>
                <a:cubicBezTo>
                  <a:pt x="76551" y="19701"/>
                  <a:pt x="76519" y="19641"/>
                  <a:pt x="76488" y="19641"/>
                </a:cubicBezTo>
                <a:cubicBezTo>
                  <a:pt x="76488" y="19641"/>
                  <a:pt x="76457" y="19641"/>
                  <a:pt x="76426" y="19582"/>
                </a:cubicBezTo>
                <a:cubicBezTo>
                  <a:pt x="76426" y="19582"/>
                  <a:pt x="76394" y="19582"/>
                  <a:pt x="76394" y="19522"/>
                </a:cubicBezTo>
                <a:cubicBezTo>
                  <a:pt x="76394" y="19522"/>
                  <a:pt x="76363" y="19462"/>
                  <a:pt x="76363" y="19462"/>
                </a:cubicBezTo>
                <a:cubicBezTo>
                  <a:pt x="76332" y="19462"/>
                  <a:pt x="76301" y="19462"/>
                  <a:pt x="76301" y="19402"/>
                </a:cubicBezTo>
                <a:cubicBezTo>
                  <a:pt x="76301" y="19402"/>
                  <a:pt x="76301" y="19402"/>
                  <a:pt x="76269" y="19402"/>
                </a:cubicBezTo>
                <a:cubicBezTo>
                  <a:pt x="76238" y="19343"/>
                  <a:pt x="76207" y="19283"/>
                  <a:pt x="76207" y="19223"/>
                </a:cubicBezTo>
                <a:cubicBezTo>
                  <a:pt x="76176" y="19223"/>
                  <a:pt x="76176" y="19223"/>
                  <a:pt x="76176" y="19223"/>
                </a:cubicBezTo>
                <a:cubicBezTo>
                  <a:pt x="76144" y="19164"/>
                  <a:pt x="76144" y="19164"/>
                  <a:pt x="76144" y="19164"/>
                </a:cubicBezTo>
                <a:cubicBezTo>
                  <a:pt x="76113" y="19104"/>
                  <a:pt x="76051" y="19044"/>
                  <a:pt x="76019" y="19104"/>
                </a:cubicBezTo>
                <a:cubicBezTo>
                  <a:pt x="75988" y="19104"/>
                  <a:pt x="75988" y="19104"/>
                  <a:pt x="75988" y="19104"/>
                </a:cubicBezTo>
                <a:cubicBezTo>
                  <a:pt x="75957" y="19104"/>
                  <a:pt x="75957" y="19104"/>
                  <a:pt x="75957" y="19104"/>
                </a:cubicBezTo>
                <a:cubicBezTo>
                  <a:pt x="75926" y="19164"/>
                  <a:pt x="75926" y="19223"/>
                  <a:pt x="75894" y="19223"/>
                </a:cubicBezTo>
                <a:cubicBezTo>
                  <a:pt x="75894" y="19223"/>
                  <a:pt x="75863" y="19223"/>
                  <a:pt x="75863" y="19223"/>
                </a:cubicBezTo>
                <a:cubicBezTo>
                  <a:pt x="75863" y="19223"/>
                  <a:pt x="75863" y="19283"/>
                  <a:pt x="75863" y="19283"/>
                </a:cubicBezTo>
                <a:cubicBezTo>
                  <a:pt x="75894" y="19283"/>
                  <a:pt x="75894" y="19283"/>
                  <a:pt x="75894" y="19283"/>
                </a:cubicBezTo>
                <a:cubicBezTo>
                  <a:pt x="75926" y="19283"/>
                  <a:pt x="75926" y="19283"/>
                  <a:pt x="75926" y="19343"/>
                </a:cubicBezTo>
                <a:cubicBezTo>
                  <a:pt x="75926" y="19343"/>
                  <a:pt x="75863" y="19343"/>
                  <a:pt x="75863" y="19343"/>
                </a:cubicBezTo>
                <a:cubicBezTo>
                  <a:pt x="75863" y="19402"/>
                  <a:pt x="75863" y="19462"/>
                  <a:pt x="75863" y="19522"/>
                </a:cubicBezTo>
                <a:cubicBezTo>
                  <a:pt x="75863" y="19582"/>
                  <a:pt x="75894" y="19582"/>
                  <a:pt x="75926" y="19582"/>
                </a:cubicBezTo>
                <a:cubicBezTo>
                  <a:pt x="75926" y="19641"/>
                  <a:pt x="75926" y="19641"/>
                  <a:pt x="75926" y="19641"/>
                </a:cubicBezTo>
                <a:cubicBezTo>
                  <a:pt x="75957" y="19701"/>
                  <a:pt x="75957" y="19701"/>
                  <a:pt x="75988" y="19761"/>
                </a:cubicBezTo>
                <a:cubicBezTo>
                  <a:pt x="75988" y="19761"/>
                  <a:pt x="76019" y="19761"/>
                  <a:pt x="76019" y="19761"/>
                </a:cubicBezTo>
                <a:cubicBezTo>
                  <a:pt x="76019" y="19761"/>
                  <a:pt x="76051" y="19820"/>
                  <a:pt x="76051" y="19820"/>
                </a:cubicBezTo>
                <a:cubicBezTo>
                  <a:pt x="76051" y="19761"/>
                  <a:pt x="76051" y="19761"/>
                  <a:pt x="76051" y="19761"/>
                </a:cubicBezTo>
                <a:cubicBezTo>
                  <a:pt x="76019" y="19701"/>
                  <a:pt x="76019" y="19701"/>
                  <a:pt x="76051" y="19701"/>
                </a:cubicBezTo>
                <a:cubicBezTo>
                  <a:pt x="76051" y="19761"/>
                  <a:pt x="76082" y="19761"/>
                  <a:pt x="76082" y="19761"/>
                </a:cubicBezTo>
                <a:cubicBezTo>
                  <a:pt x="76082" y="19761"/>
                  <a:pt x="76113" y="19761"/>
                  <a:pt x="76113" y="19761"/>
                </a:cubicBezTo>
                <a:cubicBezTo>
                  <a:pt x="76144" y="19820"/>
                  <a:pt x="76176" y="19820"/>
                  <a:pt x="76207" y="19820"/>
                </a:cubicBezTo>
                <a:cubicBezTo>
                  <a:pt x="76207" y="19820"/>
                  <a:pt x="76207" y="19880"/>
                  <a:pt x="76207" y="19880"/>
                </a:cubicBezTo>
                <a:cubicBezTo>
                  <a:pt x="76238" y="19880"/>
                  <a:pt x="76238" y="19880"/>
                  <a:pt x="76238" y="19880"/>
                </a:cubicBezTo>
                <a:cubicBezTo>
                  <a:pt x="76269" y="19940"/>
                  <a:pt x="76238" y="19940"/>
                  <a:pt x="76238" y="20000"/>
                </a:cubicBezTo>
                <a:cubicBezTo>
                  <a:pt x="76238" y="20059"/>
                  <a:pt x="76301" y="20000"/>
                  <a:pt x="76301" y="20000"/>
                </a:cubicBezTo>
                <a:close/>
                <a:moveTo>
                  <a:pt x="73956" y="18328"/>
                </a:moveTo>
                <a:cubicBezTo>
                  <a:pt x="73956" y="18328"/>
                  <a:pt x="73956" y="18328"/>
                  <a:pt x="73956" y="18268"/>
                </a:cubicBezTo>
                <a:cubicBezTo>
                  <a:pt x="73956" y="18268"/>
                  <a:pt x="73956" y="18208"/>
                  <a:pt x="73956" y="18208"/>
                </a:cubicBezTo>
                <a:cubicBezTo>
                  <a:pt x="73988" y="18208"/>
                  <a:pt x="73988" y="18149"/>
                  <a:pt x="73988" y="18149"/>
                </a:cubicBezTo>
                <a:cubicBezTo>
                  <a:pt x="73956" y="18089"/>
                  <a:pt x="73925" y="18149"/>
                  <a:pt x="73925" y="18089"/>
                </a:cubicBezTo>
                <a:cubicBezTo>
                  <a:pt x="73894" y="18089"/>
                  <a:pt x="73894" y="18089"/>
                  <a:pt x="73894" y="18029"/>
                </a:cubicBezTo>
                <a:cubicBezTo>
                  <a:pt x="73894" y="18029"/>
                  <a:pt x="73862" y="18029"/>
                  <a:pt x="73862" y="17970"/>
                </a:cubicBezTo>
                <a:cubicBezTo>
                  <a:pt x="73862" y="17970"/>
                  <a:pt x="73862" y="17970"/>
                  <a:pt x="73862" y="17910"/>
                </a:cubicBezTo>
                <a:cubicBezTo>
                  <a:pt x="73831" y="17910"/>
                  <a:pt x="73831" y="17970"/>
                  <a:pt x="73862" y="17970"/>
                </a:cubicBezTo>
                <a:cubicBezTo>
                  <a:pt x="73862" y="18029"/>
                  <a:pt x="73862" y="18029"/>
                  <a:pt x="73862" y="18029"/>
                </a:cubicBezTo>
                <a:cubicBezTo>
                  <a:pt x="73862" y="18029"/>
                  <a:pt x="73831" y="18029"/>
                  <a:pt x="73831" y="18029"/>
                </a:cubicBezTo>
                <a:cubicBezTo>
                  <a:pt x="73831" y="18029"/>
                  <a:pt x="73831" y="17970"/>
                  <a:pt x="73831" y="17970"/>
                </a:cubicBezTo>
                <a:cubicBezTo>
                  <a:pt x="73831" y="17910"/>
                  <a:pt x="73769" y="17910"/>
                  <a:pt x="73737" y="17910"/>
                </a:cubicBezTo>
                <a:cubicBezTo>
                  <a:pt x="73737" y="17910"/>
                  <a:pt x="73706" y="17910"/>
                  <a:pt x="73706" y="17970"/>
                </a:cubicBezTo>
                <a:cubicBezTo>
                  <a:pt x="73675" y="17970"/>
                  <a:pt x="73675" y="17970"/>
                  <a:pt x="73675" y="17970"/>
                </a:cubicBezTo>
                <a:cubicBezTo>
                  <a:pt x="73644" y="17970"/>
                  <a:pt x="73612" y="17970"/>
                  <a:pt x="73612" y="18029"/>
                </a:cubicBezTo>
                <a:cubicBezTo>
                  <a:pt x="73612" y="18029"/>
                  <a:pt x="73644" y="18029"/>
                  <a:pt x="73675" y="18089"/>
                </a:cubicBezTo>
                <a:cubicBezTo>
                  <a:pt x="73675" y="18089"/>
                  <a:pt x="73706" y="18149"/>
                  <a:pt x="73706" y="18149"/>
                </a:cubicBezTo>
                <a:cubicBezTo>
                  <a:pt x="73737" y="18208"/>
                  <a:pt x="73769" y="18208"/>
                  <a:pt x="73800" y="18268"/>
                </a:cubicBezTo>
                <a:cubicBezTo>
                  <a:pt x="73831" y="18328"/>
                  <a:pt x="73800" y="18388"/>
                  <a:pt x="73862" y="18388"/>
                </a:cubicBezTo>
                <a:cubicBezTo>
                  <a:pt x="73862" y="18388"/>
                  <a:pt x="73862" y="18388"/>
                  <a:pt x="73894" y="18388"/>
                </a:cubicBezTo>
                <a:cubicBezTo>
                  <a:pt x="73894" y="18447"/>
                  <a:pt x="73894" y="18447"/>
                  <a:pt x="73925" y="18447"/>
                </a:cubicBezTo>
                <a:cubicBezTo>
                  <a:pt x="73956" y="18507"/>
                  <a:pt x="73925" y="18388"/>
                  <a:pt x="73925" y="18388"/>
                </a:cubicBezTo>
                <a:cubicBezTo>
                  <a:pt x="73925" y="18328"/>
                  <a:pt x="73925" y="18328"/>
                  <a:pt x="73956" y="18328"/>
                </a:cubicBezTo>
                <a:close/>
                <a:moveTo>
                  <a:pt x="73675" y="5611"/>
                </a:moveTo>
                <a:cubicBezTo>
                  <a:pt x="73706" y="5671"/>
                  <a:pt x="73706" y="5611"/>
                  <a:pt x="73737" y="5671"/>
                </a:cubicBezTo>
                <a:cubicBezTo>
                  <a:pt x="73737" y="5671"/>
                  <a:pt x="73769" y="5671"/>
                  <a:pt x="73769" y="5731"/>
                </a:cubicBezTo>
                <a:cubicBezTo>
                  <a:pt x="73800" y="5731"/>
                  <a:pt x="73831" y="5671"/>
                  <a:pt x="73831" y="5671"/>
                </a:cubicBezTo>
                <a:cubicBezTo>
                  <a:pt x="73862" y="5671"/>
                  <a:pt x="73894" y="5671"/>
                  <a:pt x="73925" y="5671"/>
                </a:cubicBezTo>
                <a:cubicBezTo>
                  <a:pt x="73956" y="5671"/>
                  <a:pt x="73988" y="5671"/>
                  <a:pt x="74019" y="5671"/>
                </a:cubicBezTo>
                <a:cubicBezTo>
                  <a:pt x="74019" y="5671"/>
                  <a:pt x="74019" y="5731"/>
                  <a:pt x="74050" y="5731"/>
                </a:cubicBezTo>
                <a:cubicBezTo>
                  <a:pt x="74050" y="5731"/>
                  <a:pt x="74081" y="5671"/>
                  <a:pt x="74081" y="5671"/>
                </a:cubicBezTo>
                <a:cubicBezTo>
                  <a:pt x="74081" y="5671"/>
                  <a:pt x="74081" y="5611"/>
                  <a:pt x="74081" y="5611"/>
                </a:cubicBezTo>
                <a:cubicBezTo>
                  <a:pt x="74113" y="5611"/>
                  <a:pt x="74113" y="5611"/>
                  <a:pt x="74144" y="5611"/>
                </a:cubicBezTo>
                <a:cubicBezTo>
                  <a:pt x="74144" y="5611"/>
                  <a:pt x="74175" y="5611"/>
                  <a:pt x="74175" y="5611"/>
                </a:cubicBezTo>
                <a:cubicBezTo>
                  <a:pt x="74175" y="5611"/>
                  <a:pt x="74206" y="5611"/>
                  <a:pt x="74206" y="5552"/>
                </a:cubicBezTo>
                <a:cubicBezTo>
                  <a:pt x="74206" y="5492"/>
                  <a:pt x="74144" y="5492"/>
                  <a:pt x="74144" y="5492"/>
                </a:cubicBezTo>
                <a:cubicBezTo>
                  <a:pt x="74113" y="5492"/>
                  <a:pt x="74113" y="5492"/>
                  <a:pt x="74081" y="5432"/>
                </a:cubicBezTo>
                <a:cubicBezTo>
                  <a:pt x="74081" y="5432"/>
                  <a:pt x="74081" y="5432"/>
                  <a:pt x="74050" y="5432"/>
                </a:cubicBezTo>
                <a:cubicBezTo>
                  <a:pt x="74019" y="5432"/>
                  <a:pt x="74019" y="5373"/>
                  <a:pt x="74019" y="5373"/>
                </a:cubicBezTo>
                <a:cubicBezTo>
                  <a:pt x="73988" y="5313"/>
                  <a:pt x="73956" y="5313"/>
                  <a:pt x="73925" y="5313"/>
                </a:cubicBezTo>
                <a:cubicBezTo>
                  <a:pt x="73925" y="5313"/>
                  <a:pt x="73925" y="5313"/>
                  <a:pt x="73894" y="5313"/>
                </a:cubicBezTo>
                <a:cubicBezTo>
                  <a:pt x="73894" y="5313"/>
                  <a:pt x="73862" y="5313"/>
                  <a:pt x="73862" y="5373"/>
                </a:cubicBezTo>
                <a:cubicBezTo>
                  <a:pt x="73831" y="5373"/>
                  <a:pt x="73800" y="5373"/>
                  <a:pt x="73800" y="5432"/>
                </a:cubicBezTo>
                <a:cubicBezTo>
                  <a:pt x="73769" y="5432"/>
                  <a:pt x="73769" y="5492"/>
                  <a:pt x="73769" y="5492"/>
                </a:cubicBezTo>
                <a:cubicBezTo>
                  <a:pt x="73737" y="5492"/>
                  <a:pt x="73737" y="5552"/>
                  <a:pt x="73737" y="5552"/>
                </a:cubicBezTo>
                <a:cubicBezTo>
                  <a:pt x="73706" y="5552"/>
                  <a:pt x="73706" y="5552"/>
                  <a:pt x="73706" y="5552"/>
                </a:cubicBezTo>
                <a:cubicBezTo>
                  <a:pt x="73706" y="5552"/>
                  <a:pt x="73644" y="5611"/>
                  <a:pt x="73675" y="5611"/>
                </a:cubicBezTo>
                <a:close/>
                <a:moveTo>
                  <a:pt x="73394" y="17134"/>
                </a:moveTo>
                <a:cubicBezTo>
                  <a:pt x="73362" y="17134"/>
                  <a:pt x="73331" y="17194"/>
                  <a:pt x="73331" y="17194"/>
                </a:cubicBezTo>
                <a:cubicBezTo>
                  <a:pt x="73331" y="17253"/>
                  <a:pt x="73331" y="17373"/>
                  <a:pt x="73331" y="17373"/>
                </a:cubicBezTo>
                <a:cubicBezTo>
                  <a:pt x="73331" y="17432"/>
                  <a:pt x="73331" y="17492"/>
                  <a:pt x="73362" y="17552"/>
                </a:cubicBezTo>
                <a:cubicBezTo>
                  <a:pt x="73362" y="17552"/>
                  <a:pt x="73394" y="17552"/>
                  <a:pt x="73394" y="17552"/>
                </a:cubicBezTo>
                <a:cubicBezTo>
                  <a:pt x="73394" y="17611"/>
                  <a:pt x="73394" y="17611"/>
                  <a:pt x="73394" y="17671"/>
                </a:cubicBezTo>
                <a:cubicBezTo>
                  <a:pt x="73394" y="17731"/>
                  <a:pt x="73425" y="17671"/>
                  <a:pt x="73456" y="17731"/>
                </a:cubicBezTo>
                <a:cubicBezTo>
                  <a:pt x="73456" y="17731"/>
                  <a:pt x="73487" y="17731"/>
                  <a:pt x="73487" y="17731"/>
                </a:cubicBezTo>
                <a:cubicBezTo>
                  <a:pt x="73519" y="17731"/>
                  <a:pt x="73519" y="17731"/>
                  <a:pt x="73519" y="17731"/>
                </a:cubicBezTo>
                <a:cubicBezTo>
                  <a:pt x="73550" y="17731"/>
                  <a:pt x="73581" y="17731"/>
                  <a:pt x="73612" y="17671"/>
                </a:cubicBezTo>
                <a:cubicBezTo>
                  <a:pt x="73644" y="17671"/>
                  <a:pt x="73675" y="17731"/>
                  <a:pt x="73675" y="17731"/>
                </a:cubicBezTo>
                <a:cubicBezTo>
                  <a:pt x="73675" y="17731"/>
                  <a:pt x="73706" y="17731"/>
                  <a:pt x="73706" y="17731"/>
                </a:cubicBezTo>
                <a:cubicBezTo>
                  <a:pt x="73706" y="17671"/>
                  <a:pt x="73706" y="17671"/>
                  <a:pt x="73706" y="17671"/>
                </a:cubicBezTo>
                <a:cubicBezTo>
                  <a:pt x="73706" y="17671"/>
                  <a:pt x="73737" y="17671"/>
                  <a:pt x="73737" y="17671"/>
                </a:cubicBezTo>
                <a:cubicBezTo>
                  <a:pt x="73737" y="17671"/>
                  <a:pt x="73737" y="17731"/>
                  <a:pt x="73737" y="17731"/>
                </a:cubicBezTo>
                <a:cubicBezTo>
                  <a:pt x="73737" y="17791"/>
                  <a:pt x="73737" y="17791"/>
                  <a:pt x="73737" y="17791"/>
                </a:cubicBezTo>
                <a:cubicBezTo>
                  <a:pt x="73737" y="17850"/>
                  <a:pt x="73769" y="17850"/>
                  <a:pt x="73769" y="17850"/>
                </a:cubicBezTo>
                <a:cubicBezTo>
                  <a:pt x="73769" y="17850"/>
                  <a:pt x="73769" y="17850"/>
                  <a:pt x="73800" y="17910"/>
                </a:cubicBezTo>
                <a:cubicBezTo>
                  <a:pt x="73800" y="17910"/>
                  <a:pt x="73831" y="17910"/>
                  <a:pt x="73831" y="17910"/>
                </a:cubicBezTo>
                <a:cubicBezTo>
                  <a:pt x="73862" y="17910"/>
                  <a:pt x="73894" y="17910"/>
                  <a:pt x="73894" y="17850"/>
                </a:cubicBezTo>
                <a:cubicBezTo>
                  <a:pt x="73894" y="17850"/>
                  <a:pt x="73894" y="17850"/>
                  <a:pt x="73925" y="17791"/>
                </a:cubicBezTo>
                <a:cubicBezTo>
                  <a:pt x="73925" y="17791"/>
                  <a:pt x="73925" y="17850"/>
                  <a:pt x="73956" y="17791"/>
                </a:cubicBezTo>
                <a:cubicBezTo>
                  <a:pt x="73956" y="17791"/>
                  <a:pt x="73988" y="17791"/>
                  <a:pt x="73988" y="17791"/>
                </a:cubicBezTo>
                <a:cubicBezTo>
                  <a:pt x="73988" y="17731"/>
                  <a:pt x="73988" y="17731"/>
                  <a:pt x="74019" y="17731"/>
                </a:cubicBezTo>
                <a:cubicBezTo>
                  <a:pt x="74019" y="17731"/>
                  <a:pt x="74019" y="17791"/>
                  <a:pt x="74019" y="17791"/>
                </a:cubicBezTo>
                <a:cubicBezTo>
                  <a:pt x="74019" y="17850"/>
                  <a:pt x="73988" y="17791"/>
                  <a:pt x="73988" y="17850"/>
                </a:cubicBezTo>
                <a:cubicBezTo>
                  <a:pt x="73988" y="17850"/>
                  <a:pt x="73988" y="17910"/>
                  <a:pt x="73988" y="17910"/>
                </a:cubicBezTo>
                <a:cubicBezTo>
                  <a:pt x="74019" y="17970"/>
                  <a:pt x="74019" y="17970"/>
                  <a:pt x="74019" y="17970"/>
                </a:cubicBezTo>
                <a:cubicBezTo>
                  <a:pt x="74019" y="17970"/>
                  <a:pt x="74019" y="18029"/>
                  <a:pt x="74050" y="18029"/>
                </a:cubicBezTo>
                <a:cubicBezTo>
                  <a:pt x="74050" y="18029"/>
                  <a:pt x="74081" y="17970"/>
                  <a:pt x="74113" y="17970"/>
                </a:cubicBezTo>
                <a:cubicBezTo>
                  <a:pt x="74113" y="17970"/>
                  <a:pt x="74113" y="17910"/>
                  <a:pt x="74144" y="17910"/>
                </a:cubicBezTo>
                <a:cubicBezTo>
                  <a:pt x="74144" y="17910"/>
                  <a:pt x="74144" y="17970"/>
                  <a:pt x="74144" y="17970"/>
                </a:cubicBezTo>
                <a:cubicBezTo>
                  <a:pt x="74113" y="17970"/>
                  <a:pt x="74113" y="18029"/>
                  <a:pt x="74113" y="18029"/>
                </a:cubicBezTo>
                <a:cubicBezTo>
                  <a:pt x="74081" y="18029"/>
                  <a:pt x="74081" y="18029"/>
                  <a:pt x="74081" y="18089"/>
                </a:cubicBezTo>
                <a:cubicBezTo>
                  <a:pt x="74050" y="18089"/>
                  <a:pt x="74081" y="18149"/>
                  <a:pt x="74113" y="18149"/>
                </a:cubicBezTo>
                <a:cubicBezTo>
                  <a:pt x="74113" y="18208"/>
                  <a:pt x="74144" y="18208"/>
                  <a:pt x="74175" y="18208"/>
                </a:cubicBezTo>
                <a:cubicBezTo>
                  <a:pt x="74175" y="18268"/>
                  <a:pt x="74206" y="18268"/>
                  <a:pt x="74206" y="18268"/>
                </a:cubicBezTo>
                <a:cubicBezTo>
                  <a:pt x="74206" y="18328"/>
                  <a:pt x="74206" y="18328"/>
                  <a:pt x="74238" y="18328"/>
                </a:cubicBezTo>
                <a:cubicBezTo>
                  <a:pt x="74238" y="18328"/>
                  <a:pt x="74238" y="18388"/>
                  <a:pt x="74206" y="18388"/>
                </a:cubicBezTo>
                <a:cubicBezTo>
                  <a:pt x="74206" y="18328"/>
                  <a:pt x="74206" y="18328"/>
                  <a:pt x="74175" y="18328"/>
                </a:cubicBezTo>
                <a:cubicBezTo>
                  <a:pt x="74175" y="18328"/>
                  <a:pt x="74144" y="18328"/>
                  <a:pt x="74144" y="18328"/>
                </a:cubicBezTo>
                <a:cubicBezTo>
                  <a:pt x="74113" y="18328"/>
                  <a:pt x="74113" y="18328"/>
                  <a:pt x="74113" y="18328"/>
                </a:cubicBezTo>
                <a:cubicBezTo>
                  <a:pt x="74081" y="18328"/>
                  <a:pt x="74081" y="18328"/>
                  <a:pt x="74081" y="18328"/>
                </a:cubicBezTo>
                <a:cubicBezTo>
                  <a:pt x="74081" y="18388"/>
                  <a:pt x="74113" y="18388"/>
                  <a:pt x="74113" y="18388"/>
                </a:cubicBezTo>
                <a:cubicBezTo>
                  <a:pt x="74144" y="18388"/>
                  <a:pt x="74144" y="18388"/>
                  <a:pt x="74175" y="18447"/>
                </a:cubicBezTo>
                <a:cubicBezTo>
                  <a:pt x="74175" y="18507"/>
                  <a:pt x="74175" y="18507"/>
                  <a:pt x="74144" y="18507"/>
                </a:cubicBezTo>
                <a:cubicBezTo>
                  <a:pt x="74144" y="18507"/>
                  <a:pt x="74144" y="18567"/>
                  <a:pt x="74144" y="18567"/>
                </a:cubicBezTo>
                <a:cubicBezTo>
                  <a:pt x="74144" y="18626"/>
                  <a:pt x="74144" y="18626"/>
                  <a:pt x="74113" y="18626"/>
                </a:cubicBezTo>
                <a:cubicBezTo>
                  <a:pt x="74113" y="18626"/>
                  <a:pt x="74113" y="18626"/>
                  <a:pt x="74081" y="18567"/>
                </a:cubicBezTo>
                <a:cubicBezTo>
                  <a:pt x="74081" y="18567"/>
                  <a:pt x="74019" y="18567"/>
                  <a:pt x="74019" y="18567"/>
                </a:cubicBezTo>
                <a:cubicBezTo>
                  <a:pt x="74019" y="18626"/>
                  <a:pt x="74050" y="18626"/>
                  <a:pt x="74050" y="18626"/>
                </a:cubicBezTo>
                <a:cubicBezTo>
                  <a:pt x="74050" y="18626"/>
                  <a:pt x="74050" y="18626"/>
                  <a:pt x="74081" y="18626"/>
                </a:cubicBezTo>
                <a:cubicBezTo>
                  <a:pt x="74113" y="18686"/>
                  <a:pt x="74175" y="18686"/>
                  <a:pt x="74206" y="18686"/>
                </a:cubicBezTo>
                <a:cubicBezTo>
                  <a:pt x="74238" y="18746"/>
                  <a:pt x="74269" y="18746"/>
                  <a:pt x="74300" y="18746"/>
                </a:cubicBezTo>
                <a:cubicBezTo>
                  <a:pt x="74300" y="18746"/>
                  <a:pt x="74331" y="18746"/>
                  <a:pt x="74331" y="18746"/>
                </a:cubicBezTo>
                <a:cubicBezTo>
                  <a:pt x="74363" y="18805"/>
                  <a:pt x="74394" y="18805"/>
                  <a:pt x="74394" y="18805"/>
                </a:cubicBezTo>
                <a:cubicBezTo>
                  <a:pt x="74425" y="18805"/>
                  <a:pt x="74425" y="18805"/>
                  <a:pt x="74456" y="18805"/>
                </a:cubicBezTo>
                <a:cubicBezTo>
                  <a:pt x="74456" y="18865"/>
                  <a:pt x="74488" y="18865"/>
                  <a:pt x="74488" y="18865"/>
                </a:cubicBezTo>
                <a:cubicBezTo>
                  <a:pt x="74488" y="18805"/>
                  <a:pt x="74456" y="18746"/>
                  <a:pt x="74425" y="18746"/>
                </a:cubicBezTo>
                <a:cubicBezTo>
                  <a:pt x="74425" y="18686"/>
                  <a:pt x="74488" y="18746"/>
                  <a:pt x="74488" y="18746"/>
                </a:cubicBezTo>
                <a:cubicBezTo>
                  <a:pt x="74488" y="18746"/>
                  <a:pt x="74488" y="18805"/>
                  <a:pt x="74519" y="18805"/>
                </a:cubicBezTo>
                <a:cubicBezTo>
                  <a:pt x="74519" y="18805"/>
                  <a:pt x="74519" y="18805"/>
                  <a:pt x="74550" y="18805"/>
                </a:cubicBezTo>
                <a:cubicBezTo>
                  <a:pt x="74581" y="18805"/>
                  <a:pt x="74613" y="18865"/>
                  <a:pt x="74613" y="18865"/>
                </a:cubicBezTo>
                <a:cubicBezTo>
                  <a:pt x="74613" y="18925"/>
                  <a:pt x="74613" y="18925"/>
                  <a:pt x="74644" y="18925"/>
                </a:cubicBezTo>
                <a:cubicBezTo>
                  <a:pt x="74644" y="18925"/>
                  <a:pt x="74644" y="18925"/>
                  <a:pt x="74675" y="18925"/>
                </a:cubicBezTo>
                <a:cubicBezTo>
                  <a:pt x="74706" y="18925"/>
                  <a:pt x="74675" y="18865"/>
                  <a:pt x="74706" y="18805"/>
                </a:cubicBezTo>
                <a:cubicBezTo>
                  <a:pt x="74706" y="18746"/>
                  <a:pt x="74738" y="18746"/>
                  <a:pt x="74769" y="18746"/>
                </a:cubicBezTo>
                <a:cubicBezTo>
                  <a:pt x="74800" y="18805"/>
                  <a:pt x="74831" y="18746"/>
                  <a:pt x="74863" y="18805"/>
                </a:cubicBezTo>
                <a:cubicBezTo>
                  <a:pt x="74863" y="18805"/>
                  <a:pt x="74863" y="18805"/>
                  <a:pt x="74863" y="18865"/>
                </a:cubicBezTo>
                <a:cubicBezTo>
                  <a:pt x="74863" y="18865"/>
                  <a:pt x="74863" y="18865"/>
                  <a:pt x="74863" y="18865"/>
                </a:cubicBezTo>
                <a:cubicBezTo>
                  <a:pt x="74831" y="18865"/>
                  <a:pt x="74863" y="18925"/>
                  <a:pt x="74863" y="18925"/>
                </a:cubicBezTo>
                <a:cubicBezTo>
                  <a:pt x="74894" y="18925"/>
                  <a:pt x="74894" y="18865"/>
                  <a:pt x="74925" y="18925"/>
                </a:cubicBezTo>
                <a:cubicBezTo>
                  <a:pt x="74925" y="18925"/>
                  <a:pt x="74957" y="18925"/>
                  <a:pt x="74957" y="18925"/>
                </a:cubicBezTo>
                <a:cubicBezTo>
                  <a:pt x="74988" y="18925"/>
                  <a:pt x="74988" y="18925"/>
                  <a:pt x="74957" y="18925"/>
                </a:cubicBezTo>
                <a:cubicBezTo>
                  <a:pt x="74957" y="18865"/>
                  <a:pt x="74957" y="18865"/>
                  <a:pt x="74925" y="18865"/>
                </a:cubicBezTo>
                <a:cubicBezTo>
                  <a:pt x="74925" y="18865"/>
                  <a:pt x="74925" y="18865"/>
                  <a:pt x="74925" y="18805"/>
                </a:cubicBezTo>
                <a:cubicBezTo>
                  <a:pt x="74957" y="18805"/>
                  <a:pt x="74988" y="18865"/>
                  <a:pt x="74988" y="18925"/>
                </a:cubicBezTo>
                <a:cubicBezTo>
                  <a:pt x="75019" y="18925"/>
                  <a:pt x="75019" y="18925"/>
                  <a:pt x="75050" y="18925"/>
                </a:cubicBezTo>
                <a:cubicBezTo>
                  <a:pt x="75082" y="18925"/>
                  <a:pt x="75082" y="18925"/>
                  <a:pt x="75113" y="18925"/>
                </a:cubicBezTo>
                <a:cubicBezTo>
                  <a:pt x="75113" y="18925"/>
                  <a:pt x="75113" y="18985"/>
                  <a:pt x="75144" y="18985"/>
                </a:cubicBezTo>
                <a:cubicBezTo>
                  <a:pt x="75175" y="18985"/>
                  <a:pt x="75113" y="18865"/>
                  <a:pt x="75113" y="18865"/>
                </a:cubicBezTo>
                <a:cubicBezTo>
                  <a:pt x="75113" y="18805"/>
                  <a:pt x="75113" y="18805"/>
                  <a:pt x="75082" y="18805"/>
                </a:cubicBezTo>
                <a:cubicBezTo>
                  <a:pt x="75082" y="18805"/>
                  <a:pt x="75050" y="18805"/>
                  <a:pt x="75050" y="18805"/>
                </a:cubicBezTo>
                <a:cubicBezTo>
                  <a:pt x="75082" y="18746"/>
                  <a:pt x="75113" y="18805"/>
                  <a:pt x="75144" y="18805"/>
                </a:cubicBezTo>
                <a:cubicBezTo>
                  <a:pt x="75175" y="18865"/>
                  <a:pt x="75207" y="18805"/>
                  <a:pt x="75238" y="18865"/>
                </a:cubicBezTo>
                <a:cubicBezTo>
                  <a:pt x="75269" y="18865"/>
                  <a:pt x="75269" y="18925"/>
                  <a:pt x="75269" y="18925"/>
                </a:cubicBezTo>
                <a:cubicBezTo>
                  <a:pt x="75269" y="18925"/>
                  <a:pt x="75300" y="18925"/>
                  <a:pt x="75300" y="18925"/>
                </a:cubicBezTo>
                <a:cubicBezTo>
                  <a:pt x="75332" y="18925"/>
                  <a:pt x="75332" y="18925"/>
                  <a:pt x="75363" y="18925"/>
                </a:cubicBezTo>
                <a:cubicBezTo>
                  <a:pt x="75363" y="18985"/>
                  <a:pt x="75425" y="18985"/>
                  <a:pt x="75394" y="18925"/>
                </a:cubicBezTo>
                <a:cubicBezTo>
                  <a:pt x="75394" y="18925"/>
                  <a:pt x="75363" y="18865"/>
                  <a:pt x="75363" y="18865"/>
                </a:cubicBezTo>
                <a:cubicBezTo>
                  <a:pt x="75332" y="18865"/>
                  <a:pt x="75300" y="18865"/>
                  <a:pt x="75269" y="18865"/>
                </a:cubicBezTo>
                <a:cubicBezTo>
                  <a:pt x="75269" y="18805"/>
                  <a:pt x="75269" y="18805"/>
                  <a:pt x="75300" y="18865"/>
                </a:cubicBezTo>
                <a:cubicBezTo>
                  <a:pt x="75300" y="18865"/>
                  <a:pt x="75300" y="18865"/>
                  <a:pt x="75332" y="18865"/>
                </a:cubicBezTo>
                <a:cubicBezTo>
                  <a:pt x="75363" y="18865"/>
                  <a:pt x="75363" y="18865"/>
                  <a:pt x="75394" y="18865"/>
                </a:cubicBezTo>
                <a:cubicBezTo>
                  <a:pt x="75394" y="18865"/>
                  <a:pt x="75394" y="18865"/>
                  <a:pt x="75425" y="18865"/>
                </a:cubicBezTo>
                <a:cubicBezTo>
                  <a:pt x="75425" y="18925"/>
                  <a:pt x="75425" y="18925"/>
                  <a:pt x="75425" y="18925"/>
                </a:cubicBezTo>
                <a:cubicBezTo>
                  <a:pt x="75488" y="18925"/>
                  <a:pt x="75457" y="18865"/>
                  <a:pt x="75488" y="18805"/>
                </a:cubicBezTo>
                <a:cubicBezTo>
                  <a:pt x="75488" y="18746"/>
                  <a:pt x="75519" y="18746"/>
                  <a:pt x="75519" y="18746"/>
                </a:cubicBezTo>
                <a:cubicBezTo>
                  <a:pt x="75519" y="18805"/>
                  <a:pt x="75550" y="18805"/>
                  <a:pt x="75550" y="18746"/>
                </a:cubicBezTo>
                <a:cubicBezTo>
                  <a:pt x="75550" y="18686"/>
                  <a:pt x="75519" y="18686"/>
                  <a:pt x="75488" y="18686"/>
                </a:cubicBezTo>
                <a:cubicBezTo>
                  <a:pt x="75457" y="18686"/>
                  <a:pt x="75457" y="18686"/>
                  <a:pt x="75425" y="18686"/>
                </a:cubicBezTo>
                <a:cubicBezTo>
                  <a:pt x="75394" y="18626"/>
                  <a:pt x="75363" y="18626"/>
                  <a:pt x="75332" y="18567"/>
                </a:cubicBezTo>
                <a:cubicBezTo>
                  <a:pt x="75300" y="18567"/>
                  <a:pt x="75269" y="18507"/>
                  <a:pt x="75238" y="18507"/>
                </a:cubicBezTo>
                <a:cubicBezTo>
                  <a:pt x="75207" y="18447"/>
                  <a:pt x="75175" y="18447"/>
                  <a:pt x="75175" y="18388"/>
                </a:cubicBezTo>
                <a:cubicBezTo>
                  <a:pt x="75144" y="18328"/>
                  <a:pt x="75113" y="18268"/>
                  <a:pt x="75082" y="18268"/>
                </a:cubicBezTo>
                <a:cubicBezTo>
                  <a:pt x="75050" y="18208"/>
                  <a:pt x="75019" y="18149"/>
                  <a:pt x="75019" y="18089"/>
                </a:cubicBezTo>
                <a:cubicBezTo>
                  <a:pt x="74988" y="18029"/>
                  <a:pt x="74988" y="17970"/>
                  <a:pt x="74957" y="17910"/>
                </a:cubicBezTo>
                <a:cubicBezTo>
                  <a:pt x="74957" y="17910"/>
                  <a:pt x="74925" y="17850"/>
                  <a:pt x="74894" y="17791"/>
                </a:cubicBezTo>
                <a:cubicBezTo>
                  <a:pt x="74894" y="17731"/>
                  <a:pt x="74863" y="17671"/>
                  <a:pt x="74863" y="17611"/>
                </a:cubicBezTo>
                <a:cubicBezTo>
                  <a:pt x="74831" y="17611"/>
                  <a:pt x="74831" y="17611"/>
                  <a:pt x="74831" y="17552"/>
                </a:cubicBezTo>
                <a:cubicBezTo>
                  <a:pt x="74800" y="17552"/>
                  <a:pt x="74800" y="17492"/>
                  <a:pt x="74800" y="17432"/>
                </a:cubicBezTo>
                <a:cubicBezTo>
                  <a:pt x="74800" y="17373"/>
                  <a:pt x="74769" y="17313"/>
                  <a:pt x="74738" y="17313"/>
                </a:cubicBezTo>
                <a:cubicBezTo>
                  <a:pt x="74738" y="17253"/>
                  <a:pt x="74738" y="17253"/>
                  <a:pt x="74738" y="17194"/>
                </a:cubicBezTo>
                <a:cubicBezTo>
                  <a:pt x="74769" y="17194"/>
                  <a:pt x="74769" y="17134"/>
                  <a:pt x="74769" y="17134"/>
                </a:cubicBezTo>
                <a:cubicBezTo>
                  <a:pt x="74769" y="17074"/>
                  <a:pt x="74769" y="17074"/>
                  <a:pt x="74769" y="17074"/>
                </a:cubicBezTo>
                <a:cubicBezTo>
                  <a:pt x="74769" y="17074"/>
                  <a:pt x="74769" y="17014"/>
                  <a:pt x="74769" y="17014"/>
                </a:cubicBezTo>
                <a:cubicBezTo>
                  <a:pt x="74769" y="16955"/>
                  <a:pt x="74831" y="16955"/>
                  <a:pt x="74800" y="16895"/>
                </a:cubicBezTo>
                <a:cubicBezTo>
                  <a:pt x="74800" y="16895"/>
                  <a:pt x="74800" y="16895"/>
                  <a:pt x="74800" y="16895"/>
                </a:cubicBezTo>
                <a:cubicBezTo>
                  <a:pt x="74800" y="16895"/>
                  <a:pt x="74800" y="16835"/>
                  <a:pt x="74800" y="16835"/>
                </a:cubicBezTo>
                <a:cubicBezTo>
                  <a:pt x="74769" y="16835"/>
                  <a:pt x="74769" y="16835"/>
                  <a:pt x="74769" y="16776"/>
                </a:cubicBezTo>
                <a:cubicBezTo>
                  <a:pt x="74738" y="16776"/>
                  <a:pt x="74800" y="16776"/>
                  <a:pt x="74769" y="16716"/>
                </a:cubicBezTo>
                <a:cubicBezTo>
                  <a:pt x="74769" y="16656"/>
                  <a:pt x="74769" y="16656"/>
                  <a:pt x="74769" y="16656"/>
                </a:cubicBezTo>
                <a:cubicBezTo>
                  <a:pt x="74769" y="16656"/>
                  <a:pt x="74769" y="16656"/>
                  <a:pt x="74769" y="16656"/>
                </a:cubicBezTo>
                <a:cubicBezTo>
                  <a:pt x="74738" y="16597"/>
                  <a:pt x="74738" y="16597"/>
                  <a:pt x="74738" y="16597"/>
                </a:cubicBezTo>
                <a:cubicBezTo>
                  <a:pt x="74738" y="16597"/>
                  <a:pt x="74738" y="16537"/>
                  <a:pt x="74738" y="16537"/>
                </a:cubicBezTo>
                <a:cubicBezTo>
                  <a:pt x="74769" y="16537"/>
                  <a:pt x="74769" y="16597"/>
                  <a:pt x="74800" y="16597"/>
                </a:cubicBezTo>
                <a:cubicBezTo>
                  <a:pt x="74800" y="16597"/>
                  <a:pt x="74800" y="16537"/>
                  <a:pt x="74800" y="16537"/>
                </a:cubicBezTo>
                <a:cubicBezTo>
                  <a:pt x="74800" y="16477"/>
                  <a:pt x="74800" y="16477"/>
                  <a:pt x="74769" y="16477"/>
                </a:cubicBezTo>
                <a:cubicBezTo>
                  <a:pt x="74769" y="16477"/>
                  <a:pt x="74800" y="16477"/>
                  <a:pt x="74831" y="16477"/>
                </a:cubicBezTo>
                <a:cubicBezTo>
                  <a:pt x="74831" y="16477"/>
                  <a:pt x="74863" y="16417"/>
                  <a:pt x="74863" y="16358"/>
                </a:cubicBezTo>
                <a:cubicBezTo>
                  <a:pt x="74863" y="16358"/>
                  <a:pt x="74863" y="16298"/>
                  <a:pt x="74894" y="16298"/>
                </a:cubicBezTo>
                <a:cubicBezTo>
                  <a:pt x="74894" y="16298"/>
                  <a:pt x="74925" y="16298"/>
                  <a:pt x="74925" y="16298"/>
                </a:cubicBezTo>
                <a:cubicBezTo>
                  <a:pt x="74925" y="16298"/>
                  <a:pt x="74925" y="16238"/>
                  <a:pt x="74925" y="16238"/>
                </a:cubicBezTo>
                <a:cubicBezTo>
                  <a:pt x="74925" y="16179"/>
                  <a:pt x="74925" y="16179"/>
                  <a:pt x="74894" y="16179"/>
                </a:cubicBezTo>
                <a:cubicBezTo>
                  <a:pt x="74894" y="16179"/>
                  <a:pt x="74863" y="16179"/>
                  <a:pt x="74863" y="16179"/>
                </a:cubicBezTo>
                <a:cubicBezTo>
                  <a:pt x="74863" y="16179"/>
                  <a:pt x="74894" y="16119"/>
                  <a:pt x="74894" y="16119"/>
                </a:cubicBezTo>
                <a:cubicBezTo>
                  <a:pt x="74894" y="16119"/>
                  <a:pt x="74925" y="16119"/>
                  <a:pt x="74925" y="16119"/>
                </a:cubicBezTo>
                <a:cubicBezTo>
                  <a:pt x="74957" y="16179"/>
                  <a:pt x="74988" y="16179"/>
                  <a:pt x="75019" y="16179"/>
                </a:cubicBezTo>
                <a:cubicBezTo>
                  <a:pt x="75019" y="16179"/>
                  <a:pt x="75019" y="16119"/>
                  <a:pt x="75050" y="16119"/>
                </a:cubicBezTo>
                <a:cubicBezTo>
                  <a:pt x="75050" y="16119"/>
                  <a:pt x="75050" y="16059"/>
                  <a:pt x="75050" y="16059"/>
                </a:cubicBezTo>
                <a:cubicBezTo>
                  <a:pt x="75050" y="16000"/>
                  <a:pt x="75082" y="16000"/>
                  <a:pt x="75082" y="16000"/>
                </a:cubicBezTo>
                <a:cubicBezTo>
                  <a:pt x="75082" y="15940"/>
                  <a:pt x="75050" y="15940"/>
                  <a:pt x="75050" y="15940"/>
                </a:cubicBezTo>
                <a:cubicBezTo>
                  <a:pt x="75019" y="15940"/>
                  <a:pt x="75019" y="16000"/>
                  <a:pt x="75019" y="15940"/>
                </a:cubicBezTo>
                <a:cubicBezTo>
                  <a:pt x="74988" y="15940"/>
                  <a:pt x="74988" y="15940"/>
                  <a:pt x="74957" y="15940"/>
                </a:cubicBezTo>
                <a:cubicBezTo>
                  <a:pt x="74925" y="15940"/>
                  <a:pt x="74894" y="15940"/>
                  <a:pt x="74894" y="15940"/>
                </a:cubicBezTo>
                <a:cubicBezTo>
                  <a:pt x="74863" y="15940"/>
                  <a:pt x="74894" y="15940"/>
                  <a:pt x="74925" y="15880"/>
                </a:cubicBezTo>
                <a:cubicBezTo>
                  <a:pt x="74925" y="15880"/>
                  <a:pt x="74925" y="15880"/>
                  <a:pt x="74957" y="15880"/>
                </a:cubicBezTo>
                <a:cubicBezTo>
                  <a:pt x="74988" y="15880"/>
                  <a:pt x="75019" y="15880"/>
                  <a:pt x="75019" y="15880"/>
                </a:cubicBezTo>
                <a:cubicBezTo>
                  <a:pt x="75050" y="15880"/>
                  <a:pt x="75050" y="15880"/>
                  <a:pt x="75082" y="15880"/>
                </a:cubicBezTo>
                <a:cubicBezTo>
                  <a:pt x="75082" y="15880"/>
                  <a:pt x="75113" y="15880"/>
                  <a:pt x="75113" y="15820"/>
                </a:cubicBezTo>
                <a:cubicBezTo>
                  <a:pt x="75144" y="15820"/>
                  <a:pt x="75050" y="15820"/>
                  <a:pt x="75050" y="15820"/>
                </a:cubicBezTo>
                <a:cubicBezTo>
                  <a:pt x="75050" y="15761"/>
                  <a:pt x="75050" y="15761"/>
                  <a:pt x="75082" y="15761"/>
                </a:cubicBezTo>
                <a:cubicBezTo>
                  <a:pt x="75082" y="15761"/>
                  <a:pt x="75113" y="15761"/>
                  <a:pt x="75113" y="15761"/>
                </a:cubicBezTo>
                <a:cubicBezTo>
                  <a:pt x="75144" y="15701"/>
                  <a:pt x="75144" y="15701"/>
                  <a:pt x="75144" y="15701"/>
                </a:cubicBezTo>
                <a:cubicBezTo>
                  <a:pt x="75175" y="15701"/>
                  <a:pt x="75175" y="15761"/>
                  <a:pt x="75175" y="15701"/>
                </a:cubicBezTo>
                <a:cubicBezTo>
                  <a:pt x="75175" y="15701"/>
                  <a:pt x="75144" y="15641"/>
                  <a:pt x="75113" y="15641"/>
                </a:cubicBezTo>
                <a:cubicBezTo>
                  <a:pt x="75113" y="15641"/>
                  <a:pt x="75082" y="15641"/>
                  <a:pt x="75050" y="15641"/>
                </a:cubicBezTo>
                <a:cubicBezTo>
                  <a:pt x="75019" y="15582"/>
                  <a:pt x="74988" y="15582"/>
                  <a:pt x="74957" y="15582"/>
                </a:cubicBezTo>
                <a:cubicBezTo>
                  <a:pt x="74957" y="15582"/>
                  <a:pt x="74925" y="15522"/>
                  <a:pt x="74894" y="15522"/>
                </a:cubicBezTo>
                <a:cubicBezTo>
                  <a:pt x="74894" y="15522"/>
                  <a:pt x="74863" y="15522"/>
                  <a:pt x="74863" y="15522"/>
                </a:cubicBezTo>
                <a:cubicBezTo>
                  <a:pt x="74863" y="15522"/>
                  <a:pt x="74831" y="15462"/>
                  <a:pt x="74831" y="15462"/>
                </a:cubicBezTo>
                <a:cubicBezTo>
                  <a:pt x="74831" y="15462"/>
                  <a:pt x="74800" y="15462"/>
                  <a:pt x="74800" y="15462"/>
                </a:cubicBezTo>
                <a:cubicBezTo>
                  <a:pt x="74800" y="15462"/>
                  <a:pt x="74800" y="15462"/>
                  <a:pt x="74831" y="15462"/>
                </a:cubicBezTo>
                <a:cubicBezTo>
                  <a:pt x="74831" y="15462"/>
                  <a:pt x="74863" y="15402"/>
                  <a:pt x="74894" y="15462"/>
                </a:cubicBezTo>
                <a:cubicBezTo>
                  <a:pt x="74894" y="15462"/>
                  <a:pt x="74925" y="15522"/>
                  <a:pt x="74925" y="15522"/>
                </a:cubicBezTo>
                <a:cubicBezTo>
                  <a:pt x="74925" y="15462"/>
                  <a:pt x="74925" y="15462"/>
                  <a:pt x="74925" y="15402"/>
                </a:cubicBezTo>
                <a:cubicBezTo>
                  <a:pt x="74925" y="15402"/>
                  <a:pt x="74925" y="15343"/>
                  <a:pt x="74925" y="15343"/>
                </a:cubicBezTo>
                <a:cubicBezTo>
                  <a:pt x="74957" y="15343"/>
                  <a:pt x="74957" y="15402"/>
                  <a:pt x="74957" y="15402"/>
                </a:cubicBezTo>
                <a:cubicBezTo>
                  <a:pt x="74988" y="15402"/>
                  <a:pt x="74988" y="15462"/>
                  <a:pt x="74988" y="15462"/>
                </a:cubicBezTo>
                <a:cubicBezTo>
                  <a:pt x="74988" y="15462"/>
                  <a:pt x="75019" y="15462"/>
                  <a:pt x="75019" y="15522"/>
                </a:cubicBezTo>
                <a:cubicBezTo>
                  <a:pt x="75050" y="15522"/>
                  <a:pt x="75082" y="15522"/>
                  <a:pt x="75113" y="15522"/>
                </a:cubicBezTo>
                <a:cubicBezTo>
                  <a:pt x="75113" y="15522"/>
                  <a:pt x="75113" y="15522"/>
                  <a:pt x="75144" y="15522"/>
                </a:cubicBezTo>
                <a:cubicBezTo>
                  <a:pt x="75144" y="15522"/>
                  <a:pt x="75144" y="15522"/>
                  <a:pt x="75175" y="15522"/>
                </a:cubicBezTo>
                <a:cubicBezTo>
                  <a:pt x="75175" y="15582"/>
                  <a:pt x="75207" y="15582"/>
                  <a:pt x="75238" y="15522"/>
                </a:cubicBezTo>
                <a:cubicBezTo>
                  <a:pt x="75238" y="15522"/>
                  <a:pt x="75238" y="15462"/>
                  <a:pt x="75238" y="15462"/>
                </a:cubicBezTo>
                <a:cubicBezTo>
                  <a:pt x="75238" y="15462"/>
                  <a:pt x="75269" y="15402"/>
                  <a:pt x="75269" y="15402"/>
                </a:cubicBezTo>
                <a:cubicBezTo>
                  <a:pt x="75269" y="15402"/>
                  <a:pt x="75269" y="15343"/>
                  <a:pt x="75269" y="15343"/>
                </a:cubicBezTo>
                <a:cubicBezTo>
                  <a:pt x="75300" y="15343"/>
                  <a:pt x="75300" y="15343"/>
                  <a:pt x="75332" y="15343"/>
                </a:cubicBezTo>
                <a:cubicBezTo>
                  <a:pt x="75332" y="15343"/>
                  <a:pt x="75332" y="15283"/>
                  <a:pt x="75363" y="15283"/>
                </a:cubicBezTo>
                <a:cubicBezTo>
                  <a:pt x="75363" y="15223"/>
                  <a:pt x="75394" y="15223"/>
                  <a:pt x="75394" y="15223"/>
                </a:cubicBezTo>
                <a:cubicBezTo>
                  <a:pt x="75394" y="15164"/>
                  <a:pt x="75363" y="15164"/>
                  <a:pt x="75363" y="15164"/>
                </a:cubicBezTo>
                <a:cubicBezTo>
                  <a:pt x="75363" y="15164"/>
                  <a:pt x="75332" y="15104"/>
                  <a:pt x="75332" y="15104"/>
                </a:cubicBezTo>
                <a:cubicBezTo>
                  <a:pt x="75300" y="15104"/>
                  <a:pt x="75300" y="15104"/>
                  <a:pt x="75300" y="15104"/>
                </a:cubicBezTo>
                <a:cubicBezTo>
                  <a:pt x="75269" y="15044"/>
                  <a:pt x="75269" y="15044"/>
                  <a:pt x="75238" y="15044"/>
                </a:cubicBezTo>
                <a:cubicBezTo>
                  <a:pt x="75269" y="14985"/>
                  <a:pt x="75269" y="15044"/>
                  <a:pt x="75300" y="15044"/>
                </a:cubicBezTo>
                <a:cubicBezTo>
                  <a:pt x="75300" y="15044"/>
                  <a:pt x="75300" y="15044"/>
                  <a:pt x="75332" y="15044"/>
                </a:cubicBezTo>
                <a:cubicBezTo>
                  <a:pt x="75332" y="15104"/>
                  <a:pt x="75363" y="15164"/>
                  <a:pt x="75394" y="15164"/>
                </a:cubicBezTo>
                <a:cubicBezTo>
                  <a:pt x="75394" y="15164"/>
                  <a:pt x="75425" y="15164"/>
                  <a:pt x="75457" y="15104"/>
                </a:cubicBezTo>
                <a:cubicBezTo>
                  <a:pt x="75457" y="15104"/>
                  <a:pt x="75457" y="15104"/>
                  <a:pt x="75457" y="15044"/>
                </a:cubicBezTo>
                <a:cubicBezTo>
                  <a:pt x="75488" y="15044"/>
                  <a:pt x="75488" y="15044"/>
                  <a:pt x="75488" y="14985"/>
                </a:cubicBezTo>
                <a:cubicBezTo>
                  <a:pt x="75519" y="14985"/>
                  <a:pt x="75519" y="14925"/>
                  <a:pt x="75488" y="14865"/>
                </a:cubicBezTo>
                <a:cubicBezTo>
                  <a:pt x="75457" y="14865"/>
                  <a:pt x="75457" y="14805"/>
                  <a:pt x="75425" y="14805"/>
                </a:cubicBezTo>
                <a:cubicBezTo>
                  <a:pt x="75394" y="14805"/>
                  <a:pt x="75394" y="14805"/>
                  <a:pt x="75363" y="14746"/>
                </a:cubicBezTo>
                <a:cubicBezTo>
                  <a:pt x="75332" y="14746"/>
                  <a:pt x="75300" y="14746"/>
                  <a:pt x="75269" y="14746"/>
                </a:cubicBezTo>
                <a:cubicBezTo>
                  <a:pt x="75300" y="14746"/>
                  <a:pt x="75363" y="14746"/>
                  <a:pt x="75363" y="14746"/>
                </a:cubicBezTo>
                <a:cubicBezTo>
                  <a:pt x="75394" y="14746"/>
                  <a:pt x="75394" y="14746"/>
                  <a:pt x="75425" y="14746"/>
                </a:cubicBezTo>
                <a:cubicBezTo>
                  <a:pt x="75457" y="14746"/>
                  <a:pt x="75488" y="14746"/>
                  <a:pt x="75488" y="14805"/>
                </a:cubicBezTo>
                <a:cubicBezTo>
                  <a:pt x="75519" y="14865"/>
                  <a:pt x="75519" y="14865"/>
                  <a:pt x="75550" y="14925"/>
                </a:cubicBezTo>
                <a:cubicBezTo>
                  <a:pt x="75550" y="14925"/>
                  <a:pt x="75550" y="14985"/>
                  <a:pt x="75582" y="14985"/>
                </a:cubicBezTo>
                <a:cubicBezTo>
                  <a:pt x="75582" y="14925"/>
                  <a:pt x="75582" y="14925"/>
                  <a:pt x="75582" y="14925"/>
                </a:cubicBezTo>
                <a:cubicBezTo>
                  <a:pt x="75613" y="14865"/>
                  <a:pt x="75613" y="14865"/>
                  <a:pt x="75613" y="14865"/>
                </a:cubicBezTo>
                <a:cubicBezTo>
                  <a:pt x="75613" y="14865"/>
                  <a:pt x="75613" y="14805"/>
                  <a:pt x="75613" y="14805"/>
                </a:cubicBezTo>
                <a:cubicBezTo>
                  <a:pt x="75613" y="14746"/>
                  <a:pt x="75644" y="14686"/>
                  <a:pt x="75613" y="14626"/>
                </a:cubicBezTo>
                <a:cubicBezTo>
                  <a:pt x="75613" y="14626"/>
                  <a:pt x="75613" y="14626"/>
                  <a:pt x="75582" y="14626"/>
                </a:cubicBezTo>
                <a:cubicBezTo>
                  <a:pt x="75582" y="14626"/>
                  <a:pt x="75582" y="14567"/>
                  <a:pt x="75582" y="14567"/>
                </a:cubicBezTo>
                <a:cubicBezTo>
                  <a:pt x="75550" y="14567"/>
                  <a:pt x="75550" y="14567"/>
                  <a:pt x="75550" y="14507"/>
                </a:cubicBezTo>
                <a:cubicBezTo>
                  <a:pt x="75519" y="14507"/>
                  <a:pt x="75519" y="14507"/>
                  <a:pt x="75519" y="14507"/>
                </a:cubicBezTo>
                <a:cubicBezTo>
                  <a:pt x="75519" y="14447"/>
                  <a:pt x="75457" y="14507"/>
                  <a:pt x="75457" y="14447"/>
                </a:cubicBezTo>
                <a:cubicBezTo>
                  <a:pt x="75457" y="14447"/>
                  <a:pt x="75488" y="14447"/>
                  <a:pt x="75488" y="14388"/>
                </a:cubicBezTo>
                <a:cubicBezTo>
                  <a:pt x="75488" y="14388"/>
                  <a:pt x="75488" y="14328"/>
                  <a:pt x="75488" y="14328"/>
                </a:cubicBezTo>
                <a:cubicBezTo>
                  <a:pt x="75519" y="14328"/>
                  <a:pt x="75550" y="14388"/>
                  <a:pt x="75550" y="14447"/>
                </a:cubicBezTo>
                <a:cubicBezTo>
                  <a:pt x="75582" y="14447"/>
                  <a:pt x="75582" y="14507"/>
                  <a:pt x="75613" y="14507"/>
                </a:cubicBezTo>
                <a:cubicBezTo>
                  <a:pt x="75613" y="14567"/>
                  <a:pt x="75644" y="14567"/>
                  <a:pt x="75675" y="14567"/>
                </a:cubicBezTo>
                <a:cubicBezTo>
                  <a:pt x="75707" y="14567"/>
                  <a:pt x="75707" y="14626"/>
                  <a:pt x="75738" y="14567"/>
                </a:cubicBezTo>
                <a:cubicBezTo>
                  <a:pt x="75738" y="14507"/>
                  <a:pt x="75738" y="14507"/>
                  <a:pt x="75738" y="14447"/>
                </a:cubicBezTo>
                <a:cubicBezTo>
                  <a:pt x="75738" y="14388"/>
                  <a:pt x="75738" y="14388"/>
                  <a:pt x="75769" y="14388"/>
                </a:cubicBezTo>
                <a:cubicBezTo>
                  <a:pt x="75769" y="14328"/>
                  <a:pt x="75769" y="14268"/>
                  <a:pt x="75800" y="14268"/>
                </a:cubicBezTo>
                <a:cubicBezTo>
                  <a:pt x="75832" y="14268"/>
                  <a:pt x="75832" y="14328"/>
                  <a:pt x="75832" y="14328"/>
                </a:cubicBezTo>
                <a:cubicBezTo>
                  <a:pt x="75832" y="14328"/>
                  <a:pt x="75863" y="14328"/>
                  <a:pt x="75863" y="14328"/>
                </a:cubicBezTo>
                <a:cubicBezTo>
                  <a:pt x="75863" y="14328"/>
                  <a:pt x="75894" y="14328"/>
                  <a:pt x="75894" y="14268"/>
                </a:cubicBezTo>
                <a:cubicBezTo>
                  <a:pt x="75894" y="14268"/>
                  <a:pt x="75894" y="14268"/>
                  <a:pt x="75926" y="14208"/>
                </a:cubicBezTo>
                <a:cubicBezTo>
                  <a:pt x="75926" y="14208"/>
                  <a:pt x="75926" y="14149"/>
                  <a:pt x="75926" y="14149"/>
                </a:cubicBezTo>
                <a:cubicBezTo>
                  <a:pt x="75926" y="14089"/>
                  <a:pt x="75894" y="14089"/>
                  <a:pt x="75894" y="14089"/>
                </a:cubicBezTo>
                <a:cubicBezTo>
                  <a:pt x="75894" y="14029"/>
                  <a:pt x="75894" y="14029"/>
                  <a:pt x="75894" y="13970"/>
                </a:cubicBezTo>
                <a:cubicBezTo>
                  <a:pt x="75894" y="13970"/>
                  <a:pt x="75863" y="13970"/>
                  <a:pt x="75863" y="13970"/>
                </a:cubicBezTo>
                <a:cubicBezTo>
                  <a:pt x="75863" y="13910"/>
                  <a:pt x="75863" y="13910"/>
                  <a:pt x="75832" y="13910"/>
                </a:cubicBezTo>
                <a:cubicBezTo>
                  <a:pt x="75832" y="13850"/>
                  <a:pt x="75800" y="13850"/>
                  <a:pt x="75800" y="13850"/>
                </a:cubicBezTo>
                <a:cubicBezTo>
                  <a:pt x="75800" y="13850"/>
                  <a:pt x="75769" y="13850"/>
                  <a:pt x="75769" y="13850"/>
                </a:cubicBezTo>
                <a:cubicBezTo>
                  <a:pt x="75738" y="13791"/>
                  <a:pt x="75769" y="13850"/>
                  <a:pt x="75800" y="13850"/>
                </a:cubicBezTo>
                <a:cubicBezTo>
                  <a:pt x="75800" y="13850"/>
                  <a:pt x="75800" y="13850"/>
                  <a:pt x="75832" y="13850"/>
                </a:cubicBezTo>
                <a:cubicBezTo>
                  <a:pt x="75832" y="13850"/>
                  <a:pt x="75863" y="13850"/>
                  <a:pt x="75863" y="13850"/>
                </a:cubicBezTo>
                <a:cubicBezTo>
                  <a:pt x="75863" y="13850"/>
                  <a:pt x="75894" y="13850"/>
                  <a:pt x="75894" y="13910"/>
                </a:cubicBezTo>
                <a:cubicBezTo>
                  <a:pt x="75926" y="13910"/>
                  <a:pt x="75926" y="13910"/>
                  <a:pt x="75957" y="13910"/>
                </a:cubicBezTo>
                <a:cubicBezTo>
                  <a:pt x="75988" y="13970"/>
                  <a:pt x="75988" y="13970"/>
                  <a:pt x="76019" y="13970"/>
                </a:cubicBezTo>
                <a:cubicBezTo>
                  <a:pt x="76019" y="13970"/>
                  <a:pt x="76051" y="13970"/>
                  <a:pt x="76051" y="13970"/>
                </a:cubicBezTo>
                <a:cubicBezTo>
                  <a:pt x="76082" y="13970"/>
                  <a:pt x="76082" y="13850"/>
                  <a:pt x="76082" y="13850"/>
                </a:cubicBezTo>
                <a:cubicBezTo>
                  <a:pt x="76082" y="13791"/>
                  <a:pt x="76113" y="13791"/>
                  <a:pt x="76113" y="13791"/>
                </a:cubicBezTo>
                <a:cubicBezTo>
                  <a:pt x="76113" y="13731"/>
                  <a:pt x="76113" y="13731"/>
                  <a:pt x="76113" y="13731"/>
                </a:cubicBezTo>
                <a:cubicBezTo>
                  <a:pt x="76113" y="13731"/>
                  <a:pt x="76113" y="13731"/>
                  <a:pt x="76113" y="13731"/>
                </a:cubicBezTo>
                <a:cubicBezTo>
                  <a:pt x="76082" y="13671"/>
                  <a:pt x="76113" y="13671"/>
                  <a:pt x="76113" y="13671"/>
                </a:cubicBezTo>
                <a:cubicBezTo>
                  <a:pt x="76113" y="13611"/>
                  <a:pt x="76113" y="13611"/>
                  <a:pt x="76113" y="13611"/>
                </a:cubicBezTo>
                <a:cubicBezTo>
                  <a:pt x="76113" y="13611"/>
                  <a:pt x="76144" y="13611"/>
                  <a:pt x="76144" y="13611"/>
                </a:cubicBezTo>
                <a:cubicBezTo>
                  <a:pt x="76144" y="13671"/>
                  <a:pt x="76176" y="13671"/>
                  <a:pt x="76176" y="13671"/>
                </a:cubicBezTo>
                <a:cubicBezTo>
                  <a:pt x="76176" y="13671"/>
                  <a:pt x="76176" y="13731"/>
                  <a:pt x="76207" y="13731"/>
                </a:cubicBezTo>
                <a:cubicBezTo>
                  <a:pt x="76207" y="13731"/>
                  <a:pt x="76238" y="13731"/>
                  <a:pt x="76238" y="13731"/>
                </a:cubicBezTo>
                <a:cubicBezTo>
                  <a:pt x="76238" y="13731"/>
                  <a:pt x="76238" y="13791"/>
                  <a:pt x="76269" y="13791"/>
                </a:cubicBezTo>
                <a:cubicBezTo>
                  <a:pt x="76301" y="13791"/>
                  <a:pt x="76301" y="13731"/>
                  <a:pt x="76301" y="13731"/>
                </a:cubicBezTo>
                <a:cubicBezTo>
                  <a:pt x="76332" y="13671"/>
                  <a:pt x="76332" y="13671"/>
                  <a:pt x="76332" y="13671"/>
                </a:cubicBezTo>
                <a:cubicBezTo>
                  <a:pt x="76332" y="13611"/>
                  <a:pt x="76301" y="13611"/>
                  <a:pt x="76301" y="13611"/>
                </a:cubicBezTo>
                <a:cubicBezTo>
                  <a:pt x="76269" y="13611"/>
                  <a:pt x="76269" y="13552"/>
                  <a:pt x="76269" y="13552"/>
                </a:cubicBezTo>
                <a:cubicBezTo>
                  <a:pt x="76269" y="13552"/>
                  <a:pt x="76238" y="13552"/>
                  <a:pt x="76238" y="13552"/>
                </a:cubicBezTo>
                <a:cubicBezTo>
                  <a:pt x="76269" y="13552"/>
                  <a:pt x="76269" y="13552"/>
                  <a:pt x="76301" y="13552"/>
                </a:cubicBezTo>
                <a:cubicBezTo>
                  <a:pt x="76332" y="13552"/>
                  <a:pt x="76363" y="13552"/>
                  <a:pt x="76363" y="13611"/>
                </a:cubicBezTo>
                <a:cubicBezTo>
                  <a:pt x="76394" y="13611"/>
                  <a:pt x="76394" y="13611"/>
                  <a:pt x="76426" y="13611"/>
                </a:cubicBezTo>
                <a:cubicBezTo>
                  <a:pt x="76426" y="13611"/>
                  <a:pt x="76457" y="13611"/>
                  <a:pt x="76457" y="13611"/>
                </a:cubicBezTo>
                <a:cubicBezTo>
                  <a:pt x="76488" y="13552"/>
                  <a:pt x="76457" y="13492"/>
                  <a:pt x="76457" y="13432"/>
                </a:cubicBezTo>
                <a:cubicBezTo>
                  <a:pt x="76488" y="13373"/>
                  <a:pt x="76519" y="13432"/>
                  <a:pt x="76519" y="13373"/>
                </a:cubicBezTo>
                <a:cubicBezTo>
                  <a:pt x="76551" y="13373"/>
                  <a:pt x="76551" y="13313"/>
                  <a:pt x="76551" y="13313"/>
                </a:cubicBezTo>
                <a:cubicBezTo>
                  <a:pt x="76582" y="13313"/>
                  <a:pt x="76582" y="13313"/>
                  <a:pt x="76582" y="13313"/>
                </a:cubicBezTo>
                <a:cubicBezTo>
                  <a:pt x="76582" y="13253"/>
                  <a:pt x="76582" y="13253"/>
                  <a:pt x="76551" y="13253"/>
                </a:cubicBezTo>
                <a:cubicBezTo>
                  <a:pt x="76551" y="13253"/>
                  <a:pt x="76519" y="13253"/>
                  <a:pt x="76519" y="13253"/>
                </a:cubicBezTo>
                <a:cubicBezTo>
                  <a:pt x="76488" y="13253"/>
                  <a:pt x="76488" y="13253"/>
                  <a:pt x="76488" y="13253"/>
                </a:cubicBezTo>
                <a:cubicBezTo>
                  <a:pt x="76488" y="13253"/>
                  <a:pt x="76457" y="13253"/>
                  <a:pt x="76457" y="13253"/>
                </a:cubicBezTo>
                <a:cubicBezTo>
                  <a:pt x="76457" y="13194"/>
                  <a:pt x="76426" y="13253"/>
                  <a:pt x="76426" y="13194"/>
                </a:cubicBezTo>
                <a:cubicBezTo>
                  <a:pt x="76457" y="13194"/>
                  <a:pt x="76488" y="13194"/>
                  <a:pt x="76551" y="13194"/>
                </a:cubicBezTo>
                <a:cubicBezTo>
                  <a:pt x="76551" y="13194"/>
                  <a:pt x="76582" y="13194"/>
                  <a:pt x="76613" y="13194"/>
                </a:cubicBezTo>
                <a:cubicBezTo>
                  <a:pt x="76644" y="13194"/>
                  <a:pt x="76644" y="13194"/>
                  <a:pt x="76644" y="13134"/>
                </a:cubicBezTo>
                <a:cubicBezTo>
                  <a:pt x="76644" y="13134"/>
                  <a:pt x="76676" y="13074"/>
                  <a:pt x="76676" y="13074"/>
                </a:cubicBezTo>
                <a:cubicBezTo>
                  <a:pt x="76676" y="13074"/>
                  <a:pt x="76707" y="13014"/>
                  <a:pt x="76707" y="13014"/>
                </a:cubicBezTo>
                <a:cubicBezTo>
                  <a:pt x="76707" y="13014"/>
                  <a:pt x="76738" y="12955"/>
                  <a:pt x="76738" y="12955"/>
                </a:cubicBezTo>
                <a:cubicBezTo>
                  <a:pt x="76769" y="12955"/>
                  <a:pt x="76801" y="12955"/>
                  <a:pt x="76801" y="12895"/>
                </a:cubicBezTo>
                <a:cubicBezTo>
                  <a:pt x="76832" y="12895"/>
                  <a:pt x="76832" y="12835"/>
                  <a:pt x="76863" y="12835"/>
                </a:cubicBezTo>
                <a:cubicBezTo>
                  <a:pt x="76863" y="12835"/>
                  <a:pt x="76863" y="12835"/>
                  <a:pt x="76863" y="12835"/>
                </a:cubicBezTo>
                <a:cubicBezTo>
                  <a:pt x="76895" y="12895"/>
                  <a:pt x="76895" y="12895"/>
                  <a:pt x="76895" y="12895"/>
                </a:cubicBezTo>
                <a:cubicBezTo>
                  <a:pt x="76895" y="12895"/>
                  <a:pt x="76926" y="12895"/>
                  <a:pt x="76926" y="12955"/>
                </a:cubicBezTo>
                <a:cubicBezTo>
                  <a:pt x="76926" y="12955"/>
                  <a:pt x="76926" y="12895"/>
                  <a:pt x="76957" y="12835"/>
                </a:cubicBezTo>
                <a:cubicBezTo>
                  <a:pt x="76957" y="12835"/>
                  <a:pt x="76957" y="12776"/>
                  <a:pt x="76988" y="12716"/>
                </a:cubicBezTo>
                <a:cubicBezTo>
                  <a:pt x="76988" y="12716"/>
                  <a:pt x="77020" y="12716"/>
                  <a:pt x="77020" y="12656"/>
                </a:cubicBezTo>
                <a:cubicBezTo>
                  <a:pt x="77051" y="12656"/>
                  <a:pt x="77082" y="12656"/>
                  <a:pt x="77113" y="12597"/>
                </a:cubicBezTo>
                <a:cubicBezTo>
                  <a:pt x="77145" y="12597"/>
                  <a:pt x="77145" y="12597"/>
                  <a:pt x="77176" y="12537"/>
                </a:cubicBezTo>
                <a:cubicBezTo>
                  <a:pt x="77207" y="12537"/>
                  <a:pt x="77238" y="12537"/>
                  <a:pt x="77301" y="12537"/>
                </a:cubicBezTo>
                <a:cubicBezTo>
                  <a:pt x="77332" y="12537"/>
                  <a:pt x="77363" y="12537"/>
                  <a:pt x="77426" y="12477"/>
                </a:cubicBezTo>
                <a:cubicBezTo>
                  <a:pt x="77457" y="12417"/>
                  <a:pt x="77488" y="12417"/>
                  <a:pt x="77520" y="12417"/>
                </a:cubicBezTo>
                <a:cubicBezTo>
                  <a:pt x="77551" y="12417"/>
                  <a:pt x="77582" y="12417"/>
                  <a:pt x="77582" y="12417"/>
                </a:cubicBezTo>
                <a:cubicBezTo>
                  <a:pt x="77613" y="12417"/>
                  <a:pt x="77645" y="12358"/>
                  <a:pt x="77645" y="12358"/>
                </a:cubicBezTo>
                <a:cubicBezTo>
                  <a:pt x="77707" y="12358"/>
                  <a:pt x="77738" y="12358"/>
                  <a:pt x="77801" y="12298"/>
                </a:cubicBezTo>
                <a:cubicBezTo>
                  <a:pt x="77801" y="12298"/>
                  <a:pt x="77832" y="12298"/>
                  <a:pt x="77864" y="12238"/>
                </a:cubicBezTo>
                <a:cubicBezTo>
                  <a:pt x="77895" y="12238"/>
                  <a:pt x="77895" y="12238"/>
                  <a:pt x="77926" y="12238"/>
                </a:cubicBezTo>
                <a:cubicBezTo>
                  <a:pt x="77957" y="12179"/>
                  <a:pt x="77989" y="12179"/>
                  <a:pt x="78051" y="12179"/>
                </a:cubicBezTo>
                <a:cubicBezTo>
                  <a:pt x="78145" y="12059"/>
                  <a:pt x="78239" y="12119"/>
                  <a:pt x="78332" y="12059"/>
                </a:cubicBezTo>
                <a:cubicBezTo>
                  <a:pt x="78364" y="12000"/>
                  <a:pt x="78395" y="12000"/>
                  <a:pt x="78426" y="11940"/>
                </a:cubicBezTo>
                <a:cubicBezTo>
                  <a:pt x="78457" y="11940"/>
                  <a:pt x="78489" y="11940"/>
                  <a:pt x="78520" y="11940"/>
                </a:cubicBezTo>
                <a:cubicBezTo>
                  <a:pt x="78551" y="11880"/>
                  <a:pt x="78582" y="11880"/>
                  <a:pt x="78614" y="11880"/>
                </a:cubicBezTo>
                <a:cubicBezTo>
                  <a:pt x="78645" y="11880"/>
                  <a:pt x="78707" y="11820"/>
                  <a:pt x="78739" y="11761"/>
                </a:cubicBezTo>
                <a:cubicBezTo>
                  <a:pt x="78770" y="11761"/>
                  <a:pt x="78801" y="11761"/>
                  <a:pt x="78864" y="11761"/>
                </a:cubicBezTo>
                <a:cubicBezTo>
                  <a:pt x="78895" y="11761"/>
                  <a:pt x="78926" y="11701"/>
                  <a:pt x="78958" y="11641"/>
                </a:cubicBezTo>
                <a:cubicBezTo>
                  <a:pt x="78989" y="11641"/>
                  <a:pt x="79051" y="11641"/>
                  <a:pt x="79083" y="11582"/>
                </a:cubicBezTo>
                <a:cubicBezTo>
                  <a:pt x="79083" y="11582"/>
                  <a:pt x="79114" y="11582"/>
                  <a:pt x="79145" y="11522"/>
                </a:cubicBezTo>
                <a:cubicBezTo>
                  <a:pt x="79145" y="11522"/>
                  <a:pt x="79176" y="11522"/>
                  <a:pt x="79208" y="11462"/>
                </a:cubicBezTo>
                <a:cubicBezTo>
                  <a:pt x="79239" y="11462"/>
                  <a:pt x="79239" y="11462"/>
                  <a:pt x="79270" y="11462"/>
                </a:cubicBezTo>
                <a:cubicBezTo>
                  <a:pt x="79301" y="11462"/>
                  <a:pt x="79301" y="11462"/>
                  <a:pt x="79333" y="11462"/>
                </a:cubicBezTo>
                <a:cubicBezTo>
                  <a:pt x="79333" y="11462"/>
                  <a:pt x="79333" y="11402"/>
                  <a:pt x="79333" y="11402"/>
                </a:cubicBezTo>
                <a:cubicBezTo>
                  <a:pt x="79333" y="11343"/>
                  <a:pt x="79364" y="11343"/>
                  <a:pt x="79364" y="11343"/>
                </a:cubicBezTo>
                <a:cubicBezTo>
                  <a:pt x="79395" y="11283"/>
                  <a:pt x="79426" y="11283"/>
                  <a:pt x="79458" y="11223"/>
                </a:cubicBezTo>
                <a:cubicBezTo>
                  <a:pt x="79489" y="11223"/>
                  <a:pt x="79489" y="11164"/>
                  <a:pt x="79520" y="11164"/>
                </a:cubicBezTo>
                <a:cubicBezTo>
                  <a:pt x="79551" y="11104"/>
                  <a:pt x="79551" y="11044"/>
                  <a:pt x="79551" y="10985"/>
                </a:cubicBezTo>
                <a:cubicBezTo>
                  <a:pt x="79551" y="10985"/>
                  <a:pt x="79551" y="10925"/>
                  <a:pt x="79551" y="10925"/>
                </a:cubicBezTo>
                <a:cubicBezTo>
                  <a:pt x="79551" y="10925"/>
                  <a:pt x="79583" y="10925"/>
                  <a:pt x="79583" y="10865"/>
                </a:cubicBezTo>
                <a:cubicBezTo>
                  <a:pt x="79614" y="10805"/>
                  <a:pt x="79583" y="10805"/>
                  <a:pt x="79583" y="10746"/>
                </a:cubicBezTo>
                <a:cubicBezTo>
                  <a:pt x="79551" y="10746"/>
                  <a:pt x="79520" y="10746"/>
                  <a:pt x="79520" y="10686"/>
                </a:cubicBezTo>
                <a:cubicBezTo>
                  <a:pt x="79520" y="10686"/>
                  <a:pt x="79520" y="10626"/>
                  <a:pt x="79520" y="10567"/>
                </a:cubicBezTo>
                <a:cubicBezTo>
                  <a:pt x="79489" y="10567"/>
                  <a:pt x="79489" y="10567"/>
                  <a:pt x="79458" y="10567"/>
                </a:cubicBezTo>
                <a:cubicBezTo>
                  <a:pt x="79458" y="10567"/>
                  <a:pt x="79458" y="10567"/>
                  <a:pt x="79426" y="10507"/>
                </a:cubicBezTo>
                <a:cubicBezTo>
                  <a:pt x="79426" y="10507"/>
                  <a:pt x="79426" y="10507"/>
                  <a:pt x="79395" y="10507"/>
                </a:cubicBezTo>
                <a:cubicBezTo>
                  <a:pt x="79395" y="10507"/>
                  <a:pt x="79364" y="10507"/>
                  <a:pt x="79333" y="10507"/>
                </a:cubicBezTo>
                <a:cubicBezTo>
                  <a:pt x="79301" y="10507"/>
                  <a:pt x="79301" y="10447"/>
                  <a:pt x="79301" y="10447"/>
                </a:cubicBezTo>
                <a:cubicBezTo>
                  <a:pt x="79270" y="10447"/>
                  <a:pt x="79270" y="10447"/>
                  <a:pt x="79270" y="10388"/>
                </a:cubicBezTo>
                <a:cubicBezTo>
                  <a:pt x="79239" y="10388"/>
                  <a:pt x="79239" y="10388"/>
                  <a:pt x="79239" y="10388"/>
                </a:cubicBezTo>
                <a:cubicBezTo>
                  <a:pt x="79208" y="10388"/>
                  <a:pt x="79145" y="10388"/>
                  <a:pt x="79114" y="10388"/>
                </a:cubicBezTo>
                <a:cubicBezTo>
                  <a:pt x="79083" y="10388"/>
                  <a:pt x="79083" y="10447"/>
                  <a:pt x="79051" y="10447"/>
                </a:cubicBezTo>
                <a:cubicBezTo>
                  <a:pt x="79020" y="10447"/>
                  <a:pt x="78989" y="10447"/>
                  <a:pt x="78958" y="10507"/>
                </a:cubicBezTo>
                <a:cubicBezTo>
                  <a:pt x="78958" y="10507"/>
                  <a:pt x="78926" y="10507"/>
                  <a:pt x="78895" y="10507"/>
                </a:cubicBezTo>
                <a:cubicBezTo>
                  <a:pt x="78833" y="10507"/>
                  <a:pt x="78770" y="10626"/>
                  <a:pt x="78707" y="10626"/>
                </a:cubicBezTo>
                <a:cubicBezTo>
                  <a:pt x="78676" y="10626"/>
                  <a:pt x="78676" y="10626"/>
                  <a:pt x="78645" y="10626"/>
                </a:cubicBezTo>
                <a:cubicBezTo>
                  <a:pt x="78614" y="10686"/>
                  <a:pt x="78614" y="10686"/>
                  <a:pt x="78614" y="10686"/>
                </a:cubicBezTo>
                <a:cubicBezTo>
                  <a:pt x="78582" y="10686"/>
                  <a:pt x="78520" y="10746"/>
                  <a:pt x="78520" y="10805"/>
                </a:cubicBezTo>
                <a:cubicBezTo>
                  <a:pt x="78489" y="10805"/>
                  <a:pt x="78489" y="10865"/>
                  <a:pt x="78489" y="10925"/>
                </a:cubicBezTo>
                <a:cubicBezTo>
                  <a:pt x="78489" y="10925"/>
                  <a:pt x="78489" y="10925"/>
                  <a:pt x="78489" y="10985"/>
                </a:cubicBezTo>
                <a:cubicBezTo>
                  <a:pt x="78489" y="10985"/>
                  <a:pt x="78520" y="10985"/>
                  <a:pt x="78520" y="11044"/>
                </a:cubicBezTo>
                <a:cubicBezTo>
                  <a:pt x="78520" y="11104"/>
                  <a:pt x="78489" y="11044"/>
                  <a:pt x="78457" y="11044"/>
                </a:cubicBezTo>
                <a:cubicBezTo>
                  <a:pt x="78426" y="11044"/>
                  <a:pt x="78395" y="11044"/>
                  <a:pt x="78395" y="11044"/>
                </a:cubicBezTo>
                <a:cubicBezTo>
                  <a:pt x="78364" y="11044"/>
                  <a:pt x="78332" y="11044"/>
                  <a:pt x="78332" y="11044"/>
                </a:cubicBezTo>
                <a:cubicBezTo>
                  <a:pt x="78301" y="11044"/>
                  <a:pt x="78301" y="11104"/>
                  <a:pt x="78270" y="11104"/>
                </a:cubicBezTo>
                <a:cubicBezTo>
                  <a:pt x="78270" y="11104"/>
                  <a:pt x="78239" y="11104"/>
                  <a:pt x="78239" y="11164"/>
                </a:cubicBezTo>
                <a:cubicBezTo>
                  <a:pt x="78207" y="11164"/>
                  <a:pt x="78176" y="11164"/>
                  <a:pt x="78145" y="11164"/>
                </a:cubicBezTo>
                <a:cubicBezTo>
                  <a:pt x="78114" y="11164"/>
                  <a:pt x="78114" y="11164"/>
                  <a:pt x="78082" y="11223"/>
                </a:cubicBezTo>
                <a:cubicBezTo>
                  <a:pt x="78051" y="11223"/>
                  <a:pt x="78020" y="11223"/>
                  <a:pt x="77989" y="11283"/>
                </a:cubicBezTo>
                <a:cubicBezTo>
                  <a:pt x="77957" y="11283"/>
                  <a:pt x="77957" y="11343"/>
                  <a:pt x="77926" y="11343"/>
                </a:cubicBezTo>
                <a:cubicBezTo>
                  <a:pt x="77895" y="11402"/>
                  <a:pt x="77895" y="11402"/>
                  <a:pt x="77864" y="11402"/>
                </a:cubicBezTo>
                <a:cubicBezTo>
                  <a:pt x="77832" y="11402"/>
                  <a:pt x="77832" y="11402"/>
                  <a:pt x="77801" y="11343"/>
                </a:cubicBezTo>
                <a:cubicBezTo>
                  <a:pt x="77801" y="11343"/>
                  <a:pt x="77770" y="11343"/>
                  <a:pt x="77770" y="11343"/>
                </a:cubicBezTo>
                <a:cubicBezTo>
                  <a:pt x="77738" y="11343"/>
                  <a:pt x="77707" y="11343"/>
                  <a:pt x="77676" y="11402"/>
                </a:cubicBezTo>
                <a:cubicBezTo>
                  <a:pt x="77645" y="11402"/>
                  <a:pt x="77613" y="11402"/>
                  <a:pt x="77582" y="11462"/>
                </a:cubicBezTo>
                <a:cubicBezTo>
                  <a:pt x="77551" y="11462"/>
                  <a:pt x="77520" y="11522"/>
                  <a:pt x="77488" y="11522"/>
                </a:cubicBezTo>
                <a:cubicBezTo>
                  <a:pt x="77488" y="11522"/>
                  <a:pt x="77426" y="11582"/>
                  <a:pt x="77426" y="11522"/>
                </a:cubicBezTo>
                <a:cubicBezTo>
                  <a:pt x="77426" y="11522"/>
                  <a:pt x="77426" y="11522"/>
                  <a:pt x="77426" y="11462"/>
                </a:cubicBezTo>
                <a:cubicBezTo>
                  <a:pt x="77426" y="11462"/>
                  <a:pt x="77395" y="11462"/>
                  <a:pt x="77395" y="11462"/>
                </a:cubicBezTo>
                <a:cubicBezTo>
                  <a:pt x="77363" y="11462"/>
                  <a:pt x="77363" y="11462"/>
                  <a:pt x="77363" y="11462"/>
                </a:cubicBezTo>
                <a:cubicBezTo>
                  <a:pt x="77332" y="11522"/>
                  <a:pt x="77332" y="11522"/>
                  <a:pt x="77332" y="11522"/>
                </a:cubicBezTo>
                <a:cubicBezTo>
                  <a:pt x="77301" y="11522"/>
                  <a:pt x="77270" y="11582"/>
                  <a:pt x="77238" y="11582"/>
                </a:cubicBezTo>
                <a:cubicBezTo>
                  <a:pt x="77238" y="11522"/>
                  <a:pt x="77301" y="11462"/>
                  <a:pt x="77238" y="11462"/>
                </a:cubicBezTo>
                <a:cubicBezTo>
                  <a:pt x="77207" y="11462"/>
                  <a:pt x="77145" y="11522"/>
                  <a:pt x="77113" y="11462"/>
                </a:cubicBezTo>
                <a:cubicBezTo>
                  <a:pt x="77113" y="11462"/>
                  <a:pt x="77113" y="11462"/>
                  <a:pt x="77113" y="11462"/>
                </a:cubicBezTo>
                <a:cubicBezTo>
                  <a:pt x="77113" y="11402"/>
                  <a:pt x="77082" y="11402"/>
                  <a:pt x="77082" y="11402"/>
                </a:cubicBezTo>
                <a:cubicBezTo>
                  <a:pt x="77082" y="11462"/>
                  <a:pt x="77020" y="11462"/>
                  <a:pt x="77020" y="11402"/>
                </a:cubicBezTo>
                <a:cubicBezTo>
                  <a:pt x="76988" y="11402"/>
                  <a:pt x="76957" y="11402"/>
                  <a:pt x="76926" y="11402"/>
                </a:cubicBezTo>
                <a:cubicBezTo>
                  <a:pt x="76926" y="11462"/>
                  <a:pt x="76895" y="11462"/>
                  <a:pt x="76863" y="11462"/>
                </a:cubicBezTo>
                <a:cubicBezTo>
                  <a:pt x="76863" y="11462"/>
                  <a:pt x="76832" y="11462"/>
                  <a:pt x="76832" y="11462"/>
                </a:cubicBezTo>
                <a:cubicBezTo>
                  <a:pt x="76801" y="11462"/>
                  <a:pt x="76801" y="11462"/>
                  <a:pt x="76769" y="11462"/>
                </a:cubicBezTo>
                <a:cubicBezTo>
                  <a:pt x="76769" y="11462"/>
                  <a:pt x="76769" y="11462"/>
                  <a:pt x="76738" y="11462"/>
                </a:cubicBezTo>
                <a:cubicBezTo>
                  <a:pt x="76738" y="11522"/>
                  <a:pt x="76738" y="11522"/>
                  <a:pt x="76769" y="11582"/>
                </a:cubicBezTo>
                <a:cubicBezTo>
                  <a:pt x="76769" y="11582"/>
                  <a:pt x="76769" y="11582"/>
                  <a:pt x="76769" y="11641"/>
                </a:cubicBezTo>
                <a:cubicBezTo>
                  <a:pt x="76769" y="11641"/>
                  <a:pt x="76801" y="11641"/>
                  <a:pt x="76801" y="11641"/>
                </a:cubicBezTo>
                <a:cubicBezTo>
                  <a:pt x="76801" y="11701"/>
                  <a:pt x="76738" y="11761"/>
                  <a:pt x="76707" y="11761"/>
                </a:cubicBezTo>
                <a:cubicBezTo>
                  <a:pt x="76707" y="11761"/>
                  <a:pt x="76676" y="11761"/>
                  <a:pt x="76676" y="11761"/>
                </a:cubicBezTo>
                <a:cubicBezTo>
                  <a:pt x="76644" y="11820"/>
                  <a:pt x="76613" y="11880"/>
                  <a:pt x="76582" y="11820"/>
                </a:cubicBezTo>
                <a:cubicBezTo>
                  <a:pt x="76582" y="11820"/>
                  <a:pt x="76582" y="11820"/>
                  <a:pt x="76582" y="11820"/>
                </a:cubicBezTo>
                <a:cubicBezTo>
                  <a:pt x="76582" y="11761"/>
                  <a:pt x="76582" y="11761"/>
                  <a:pt x="76582" y="11761"/>
                </a:cubicBezTo>
                <a:cubicBezTo>
                  <a:pt x="76582" y="11701"/>
                  <a:pt x="76644" y="11701"/>
                  <a:pt x="76613" y="11701"/>
                </a:cubicBezTo>
                <a:cubicBezTo>
                  <a:pt x="76613" y="11641"/>
                  <a:pt x="76551" y="11641"/>
                  <a:pt x="76551" y="11641"/>
                </a:cubicBezTo>
                <a:cubicBezTo>
                  <a:pt x="76519" y="11701"/>
                  <a:pt x="76519" y="11701"/>
                  <a:pt x="76519" y="11701"/>
                </a:cubicBezTo>
                <a:cubicBezTo>
                  <a:pt x="76488" y="11701"/>
                  <a:pt x="76488" y="11701"/>
                  <a:pt x="76457" y="11701"/>
                </a:cubicBezTo>
                <a:cubicBezTo>
                  <a:pt x="76457" y="11701"/>
                  <a:pt x="76457" y="11761"/>
                  <a:pt x="76488" y="11761"/>
                </a:cubicBezTo>
                <a:cubicBezTo>
                  <a:pt x="76488" y="11761"/>
                  <a:pt x="76488" y="11761"/>
                  <a:pt x="76488" y="11761"/>
                </a:cubicBezTo>
                <a:cubicBezTo>
                  <a:pt x="76488" y="11820"/>
                  <a:pt x="76488" y="11820"/>
                  <a:pt x="76488" y="11820"/>
                </a:cubicBezTo>
                <a:cubicBezTo>
                  <a:pt x="76519" y="11880"/>
                  <a:pt x="76457" y="11880"/>
                  <a:pt x="76426" y="11880"/>
                </a:cubicBezTo>
                <a:cubicBezTo>
                  <a:pt x="76394" y="11880"/>
                  <a:pt x="76394" y="11880"/>
                  <a:pt x="76363" y="11880"/>
                </a:cubicBezTo>
                <a:cubicBezTo>
                  <a:pt x="76301" y="11940"/>
                  <a:pt x="76238" y="11940"/>
                  <a:pt x="76176" y="11940"/>
                </a:cubicBezTo>
                <a:cubicBezTo>
                  <a:pt x="76144" y="11940"/>
                  <a:pt x="76113" y="11940"/>
                  <a:pt x="76113" y="12000"/>
                </a:cubicBezTo>
                <a:cubicBezTo>
                  <a:pt x="76082" y="12000"/>
                  <a:pt x="76051" y="12059"/>
                  <a:pt x="76019" y="12059"/>
                </a:cubicBezTo>
                <a:cubicBezTo>
                  <a:pt x="75988" y="12059"/>
                  <a:pt x="75957" y="12059"/>
                  <a:pt x="75926" y="12059"/>
                </a:cubicBezTo>
                <a:cubicBezTo>
                  <a:pt x="75926" y="12119"/>
                  <a:pt x="75894" y="12119"/>
                  <a:pt x="75863" y="12179"/>
                </a:cubicBezTo>
                <a:cubicBezTo>
                  <a:pt x="75832" y="12238"/>
                  <a:pt x="75800" y="12238"/>
                  <a:pt x="75800" y="12238"/>
                </a:cubicBezTo>
                <a:cubicBezTo>
                  <a:pt x="75769" y="12238"/>
                  <a:pt x="75738" y="12298"/>
                  <a:pt x="75738" y="12298"/>
                </a:cubicBezTo>
                <a:cubicBezTo>
                  <a:pt x="75707" y="12238"/>
                  <a:pt x="75707" y="12238"/>
                  <a:pt x="75707" y="12238"/>
                </a:cubicBezTo>
                <a:cubicBezTo>
                  <a:pt x="75675" y="12238"/>
                  <a:pt x="75675" y="12238"/>
                  <a:pt x="75675" y="12298"/>
                </a:cubicBezTo>
                <a:cubicBezTo>
                  <a:pt x="75675" y="12298"/>
                  <a:pt x="75707" y="12298"/>
                  <a:pt x="75707" y="12298"/>
                </a:cubicBezTo>
                <a:cubicBezTo>
                  <a:pt x="75707" y="12298"/>
                  <a:pt x="75707" y="12298"/>
                  <a:pt x="75707" y="12358"/>
                </a:cubicBezTo>
                <a:cubicBezTo>
                  <a:pt x="75707" y="12358"/>
                  <a:pt x="75707" y="12358"/>
                  <a:pt x="75707" y="12358"/>
                </a:cubicBezTo>
                <a:cubicBezTo>
                  <a:pt x="75738" y="12358"/>
                  <a:pt x="75738" y="12358"/>
                  <a:pt x="75738" y="12417"/>
                </a:cubicBezTo>
                <a:cubicBezTo>
                  <a:pt x="75738" y="12417"/>
                  <a:pt x="75707" y="12417"/>
                  <a:pt x="75707" y="12417"/>
                </a:cubicBezTo>
                <a:cubicBezTo>
                  <a:pt x="75675" y="12417"/>
                  <a:pt x="75644" y="12417"/>
                  <a:pt x="75613" y="12477"/>
                </a:cubicBezTo>
                <a:cubicBezTo>
                  <a:pt x="75613" y="12477"/>
                  <a:pt x="75613" y="12477"/>
                  <a:pt x="75582" y="12477"/>
                </a:cubicBezTo>
                <a:cubicBezTo>
                  <a:pt x="75582" y="12477"/>
                  <a:pt x="75550" y="12477"/>
                  <a:pt x="75550" y="12477"/>
                </a:cubicBezTo>
                <a:cubicBezTo>
                  <a:pt x="75519" y="12477"/>
                  <a:pt x="75519" y="12537"/>
                  <a:pt x="75519" y="12537"/>
                </a:cubicBezTo>
                <a:cubicBezTo>
                  <a:pt x="75519" y="12597"/>
                  <a:pt x="75550" y="12597"/>
                  <a:pt x="75550" y="12597"/>
                </a:cubicBezTo>
                <a:cubicBezTo>
                  <a:pt x="75550" y="12656"/>
                  <a:pt x="75550" y="12656"/>
                  <a:pt x="75550" y="12716"/>
                </a:cubicBezTo>
                <a:cubicBezTo>
                  <a:pt x="75582" y="12716"/>
                  <a:pt x="75582" y="12716"/>
                  <a:pt x="75582" y="12776"/>
                </a:cubicBezTo>
                <a:cubicBezTo>
                  <a:pt x="75582" y="12776"/>
                  <a:pt x="75519" y="12776"/>
                  <a:pt x="75519" y="12776"/>
                </a:cubicBezTo>
                <a:cubicBezTo>
                  <a:pt x="75488" y="12776"/>
                  <a:pt x="75457" y="12716"/>
                  <a:pt x="75425" y="12716"/>
                </a:cubicBezTo>
                <a:cubicBezTo>
                  <a:pt x="75394" y="12716"/>
                  <a:pt x="75394" y="12716"/>
                  <a:pt x="75363" y="12716"/>
                </a:cubicBezTo>
                <a:cubicBezTo>
                  <a:pt x="75332" y="12716"/>
                  <a:pt x="75300" y="12716"/>
                  <a:pt x="75300" y="12716"/>
                </a:cubicBezTo>
                <a:cubicBezTo>
                  <a:pt x="75269" y="12716"/>
                  <a:pt x="75269" y="12716"/>
                  <a:pt x="75269" y="12716"/>
                </a:cubicBezTo>
                <a:cubicBezTo>
                  <a:pt x="75269" y="12716"/>
                  <a:pt x="75238" y="12776"/>
                  <a:pt x="75238" y="12776"/>
                </a:cubicBezTo>
                <a:cubicBezTo>
                  <a:pt x="75207" y="12835"/>
                  <a:pt x="75269" y="12776"/>
                  <a:pt x="75300" y="12835"/>
                </a:cubicBezTo>
                <a:cubicBezTo>
                  <a:pt x="75300" y="12835"/>
                  <a:pt x="75269" y="12955"/>
                  <a:pt x="75269" y="12955"/>
                </a:cubicBezTo>
                <a:cubicBezTo>
                  <a:pt x="75238" y="12955"/>
                  <a:pt x="75207" y="12955"/>
                  <a:pt x="75207" y="13014"/>
                </a:cubicBezTo>
                <a:cubicBezTo>
                  <a:pt x="75207" y="13074"/>
                  <a:pt x="75175" y="13194"/>
                  <a:pt x="75144" y="13134"/>
                </a:cubicBezTo>
                <a:cubicBezTo>
                  <a:pt x="75144" y="13134"/>
                  <a:pt x="75144" y="13074"/>
                  <a:pt x="75144" y="13074"/>
                </a:cubicBezTo>
                <a:cubicBezTo>
                  <a:pt x="75113" y="13014"/>
                  <a:pt x="75113" y="13014"/>
                  <a:pt x="75113" y="13014"/>
                </a:cubicBezTo>
                <a:cubicBezTo>
                  <a:pt x="75113" y="12955"/>
                  <a:pt x="75113" y="12955"/>
                  <a:pt x="75082" y="12955"/>
                </a:cubicBezTo>
                <a:cubicBezTo>
                  <a:pt x="75082" y="12955"/>
                  <a:pt x="75082" y="13014"/>
                  <a:pt x="75050" y="13014"/>
                </a:cubicBezTo>
                <a:cubicBezTo>
                  <a:pt x="75050" y="13014"/>
                  <a:pt x="75050" y="13014"/>
                  <a:pt x="75019" y="13014"/>
                </a:cubicBezTo>
                <a:cubicBezTo>
                  <a:pt x="75019" y="13014"/>
                  <a:pt x="75019" y="13014"/>
                  <a:pt x="75019" y="12955"/>
                </a:cubicBezTo>
                <a:cubicBezTo>
                  <a:pt x="75019" y="12955"/>
                  <a:pt x="75019" y="12895"/>
                  <a:pt x="74988" y="12895"/>
                </a:cubicBezTo>
                <a:cubicBezTo>
                  <a:pt x="74988" y="12895"/>
                  <a:pt x="74988" y="12955"/>
                  <a:pt x="74957" y="12955"/>
                </a:cubicBezTo>
                <a:cubicBezTo>
                  <a:pt x="74957" y="12955"/>
                  <a:pt x="74925" y="12955"/>
                  <a:pt x="74925" y="12955"/>
                </a:cubicBezTo>
                <a:cubicBezTo>
                  <a:pt x="74894" y="12955"/>
                  <a:pt x="74925" y="13014"/>
                  <a:pt x="74894" y="13014"/>
                </a:cubicBezTo>
                <a:cubicBezTo>
                  <a:pt x="74894" y="13014"/>
                  <a:pt x="74831" y="13074"/>
                  <a:pt x="74863" y="13134"/>
                </a:cubicBezTo>
                <a:cubicBezTo>
                  <a:pt x="74894" y="13134"/>
                  <a:pt x="74925" y="13074"/>
                  <a:pt x="74957" y="13074"/>
                </a:cubicBezTo>
                <a:cubicBezTo>
                  <a:pt x="74957" y="13134"/>
                  <a:pt x="74957" y="13134"/>
                  <a:pt x="74957" y="13194"/>
                </a:cubicBezTo>
                <a:cubicBezTo>
                  <a:pt x="74925" y="13253"/>
                  <a:pt x="74957" y="13253"/>
                  <a:pt x="74988" y="13253"/>
                </a:cubicBezTo>
                <a:cubicBezTo>
                  <a:pt x="74988" y="13253"/>
                  <a:pt x="74988" y="13194"/>
                  <a:pt x="75019" y="13194"/>
                </a:cubicBezTo>
                <a:cubicBezTo>
                  <a:pt x="75019" y="13194"/>
                  <a:pt x="75019" y="13194"/>
                  <a:pt x="75050" y="13194"/>
                </a:cubicBezTo>
                <a:cubicBezTo>
                  <a:pt x="75082" y="13194"/>
                  <a:pt x="75082" y="13134"/>
                  <a:pt x="75113" y="13194"/>
                </a:cubicBezTo>
                <a:cubicBezTo>
                  <a:pt x="75144" y="13194"/>
                  <a:pt x="75082" y="13253"/>
                  <a:pt x="75082" y="13253"/>
                </a:cubicBezTo>
                <a:cubicBezTo>
                  <a:pt x="75050" y="13253"/>
                  <a:pt x="75050" y="13253"/>
                  <a:pt x="75082" y="13253"/>
                </a:cubicBezTo>
                <a:cubicBezTo>
                  <a:pt x="75082" y="13253"/>
                  <a:pt x="75113" y="13253"/>
                  <a:pt x="75113" y="13253"/>
                </a:cubicBezTo>
                <a:cubicBezTo>
                  <a:pt x="75113" y="13253"/>
                  <a:pt x="75144" y="13313"/>
                  <a:pt x="75144" y="13313"/>
                </a:cubicBezTo>
                <a:cubicBezTo>
                  <a:pt x="75175" y="13253"/>
                  <a:pt x="75175" y="13253"/>
                  <a:pt x="75175" y="13253"/>
                </a:cubicBezTo>
                <a:cubicBezTo>
                  <a:pt x="75207" y="13253"/>
                  <a:pt x="75207" y="13253"/>
                  <a:pt x="75207" y="13313"/>
                </a:cubicBezTo>
                <a:cubicBezTo>
                  <a:pt x="75175" y="13313"/>
                  <a:pt x="75175" y="13313"/>
                  <a:pt x="75175" y="13313"/>
                </a:cubicBezTo>
                <a:cubicBezTo>
                  <a:pt x="75144" y="13373"/>
                  <a:pt x="75144" y="13313"/>
                  <a:pt x="75144" y="13313"/>
                </a:cubicBezTo>
                <a:cubicBezTo>
                  <a:pt x="75113" y="13313"/>
                  <a:pt x="75113" y="13313"/>
                  <a:pt x="75082" y="13373"/>
                </a:cubicBezTo>
                <a:cubicBezTo>
                  <a:pt x="75082" y="13373"/>
                  <a:pt x="75050" y="13373"/>
                  <a:pt x="75019" y="13373"/>
                </a:cubicBezTo>
                <a:cubicBezTo>
                  <a:pt x="74988" y="13373"/>
                  <a:pt x="74988" y="13432"/>
                  <a:pt x="74957" y="13432"/>
                </a:cubicBezTo>
                <a:cubicBezTo>
                  <a:pt x="74925" y="13432"/>
                  <a:pt x="74925" y="13432"/>
                  <a:pt x="74894" y="13432"/>
                </a:cubicBezTo>
                <a:cubicBezTo>
                  <a:pt x="74894" y="13432"/>
                  <a:pt x="74894" y="13492"/>
                  <a:pt x="74894" y="13492"/>
                </a:cubicBezTo>
                <a:cubicBezTo>
                  <a:pt x="74925" y="13492"/>
                  <a:pt x="74925" y="13492"/>
                  <a:pt x="74925" y="13492"/>
                </a:cubicBezTo>
                <a:cubicBezTo>
                  <a:pt x="74957" y="13492"/>
                  <a:pt x="74957" y="13552"/>
                  <a:pt x="74957" y="13552"/>
                </a:cubicBezTo>
                <a:cubicBezTo>
                  <a:pt x="74988" y="13552"/>
                  <a:pt x="74988" y="13432"/>
                  <a:pt x="75019" y="13432"/>
                </a:cubicBezTo>
                <a:cubicBezTo>
                  <a:pt x="75050" y="13432"/>
                  <a:pt x="75050" y="13492"/>
                  <a:pt x="75082" y="13492"/>
                </a:cubicBezTo>
                <a:cubicBezTo>
                  <a:pt x="75082" y="13492"/>
                  <a:pt x="75144" y="13432"/>
                  <a:pt x="75144" y="13492"/>
                </a:cubicBezTo>
                <a:cubicBezTo>
                  <a:pt x="75144" y="13492"/>
                  <a:pt x="75144" y="13552"/>
                  <a:pt x="75144" y="13552"/>
                </a:cubicBezTo>
                <a:cubicBezTo>
                  <a:pt x="75175" y="13611"/>
                  <a:pt x="75175" y="13611"/>
                  <a:pt x="75207" y="13611"/>
                </a:cubicBezTo>
                <a:cubicBezTo>
                  <a:pt x="75207" y="13611"/>
                  <a:pt x="75238" y="13611"/>
                  <a:pt x="75238" y="13611"/>
                </a:cubicBezTo>
                <a:cubicBezTo>
                  <a:pt x="75238" y="13611"/>
                  <a:pt x="75269" y="13611"/>
                  <a:pt x="75269" y="13611"/>
                </a:cubicBezTo>
                <a:cubicBezTo>
                  <a:pt x="75300" y="13611"/>
                  <a:pt x="75269" y="13671"/>
                  <a:pt x="75238" y="13671"/>
                </a:cubicBezTo>
                <a:cubicBezTo>
                  <a:pt x="75238" y="13671"/>
                  <a:pt x="75207" y="13611"/>
                  <a:pt x="75207" y="13611"/>
                </a:cubicBezTo>
                <a:cubicBezTo>
                  <a:pt x="75207" y="13611"/>
                  <a:pt x="75175" y="13611"/>
                  <a:pt x="75175" y="13611"/>
                </a:cubicBezTo>
                <a:cubicBezTo>
                  <a:pt x="75144" y="13671"/>
                  <a:pt x="75144" y="13611"/>
                  <a:pt x="75113" y="13611"/>
                </a:cubicBezTo>
                <a:cubicBezTo>
                  <a:pt x="75082" y="13611"/>
                  <a:pt x="75050" y="13611"/>
                  <a:pt x="75019" y="13611"/>
                </a:cubicBezTo>
                <a:cubicBezTo>
                  <a:pt x="75019" y="13671"/>
                  <a:pt x="75019" y="13611"/>
                  <a:pt x="74988" y="13671"/>
                </a:cubicBezTo>
                <a:cubicBezTo>
                  <a:pt x="74988" y="13671"/>
                  <a:pt x="74957" y="13671"/>
                  <a:pt x="74957" y="13671"/>
                </a:cubicBezTo>
                <a:cubicBezTo>
                  <a:pt x="74925" y="13671"/>
                  <a:pt x="74925" y="13611"/>
                  <a:pt x="74894" y="13611"/>
                </a:cubicBezTo>
                <a:cubicBezTo>
                  <a:pt x="74863" y="13611"/>
                  <a:pt x="74863" y="13671"/>
                  <a:pt x="74863" y="13671"/>
                </a:cubicBezTo>
                <a:cubicBezTo>
                  <a:pt x="74831" y="13671"/>
                  <a:pt x="74831" y="13671"/>
                  <a:pt x="74831" y="13671"/>
                </a:cubicBezTo>
                <a:cubicBezTo>
                  <a:pt x="74800" y="13671"/>
                  <a:pt x="74800" y="13731"/>
                  <a:pt x="74800" y="13731"/>
                </a:cubicBezTo>
                <a:cubicBezTo>
                  <a:pt x="74800" y="13791"/>
                  <a:pt x="74800" y="13791"/>
                  <a:pt x="74831" y="13791"/>
                </a:cubicBezTo>
                <a:cubicBezTo>
                  <a:pt x="74831" y="13791"/>
                  <a:pt x="74863" y="13791"/>
                  <a:pt x="74863" y="13791"/>
                </a:cubicBezTo>
                <a:cubicBezTo>
                  <a:pt x="74894" y="13850"/>
                  <a:pt x="74863" y="13850"/>
                  <a:pt x="74894" y="13850"/>
                </a:cubicBezTo>
                <a:cubicBezTo>
                  <a:pt x="74925" y="13850"/>
                  <a:pt x="74925" y="13850"/>
                  <a:pt x="74925" y="13791"/>
                </a:cubicBezTo>
                <a:cubicBezTo>
                  <a:pt x="74925" y="13791"/>
                  <a:pt x="74957" y="13850"/>
                  <a:pt x="74957" y="13850"/>
                </a:cubicBezTo>
                <a:cubicBezTo>
                  <a:pt x="74988" y="13850"/>
                  <a:pt x="74988" y="13850"/>
                  <a:pt x="74988" y="13850"/>
                </a:cubicBezTo>
                <a:cubicBezTo>
                  <a:pt x="75019" y="13850"/>
                  <a:pt x="75019" y="13910"/>
                  <a:pt x="75019" y="13910"/>
                </a:cubicBezTo>
                <a:cubicBezTo>
                  <a:pt x="75019" y="13970"/>
                  <a:pt x="74957" y="13910"/>
                  <a:pt x="74957" y="13910"/>
                </a:cubicBezTo>
                <a:cubicBezTo>
                  <a:pt x="74925" y="13970"/>
                  <a:pt x="74925" y="13970"/>
                  <a:pt x="74894" y="13970"/>
                </a:cubicBezTo>
                <a:cubicBezTo>
                  <a:pt x="74863" y="13970"/>
                  <a:pt x="74863" y="13970"/>
                  <a:pt x="74831" y="13970"/>
                </a:cubicBezTo>
                <a:cubicBezTo>
                  <a:pt x="74800" y="13970"/>
                  <a:pt x="74769" y="13970"/>
                  <a:pt x="74769" y="14029"/>
                </a:cubicBezTo>
                <a:cubicBezTo>
                  <a:pt x="74738" y="14029"/>
                  <a:pt x="74738" y="14029"/>
                  <a:pt x="74706" y="14029"/>
                </a:cubicBezTo>
                <a:cubicBezTo>
                  <a:pt x="74706" y="14089"/>
                  <a:pt x="74738" y="14089"/>
                  <a:pt x="74738" y="14089"/>
                </a:cubicBezTo>
                <a:cubicBezTo>
                  <a:pt x="74738" y="14089"/>
                  <a:pt x="74769" y="14089"/>
                  <a:pt x="74769" y="14089"/>
                </a:cubicBezTo>
                <a:cubicBezTo>
                  <a:pt x="74769" y="14149"/>
                  <a:pt x="74800" y="14149"/>
                  <a:pt x="74800" y="14149"/>
                </a:cubicBezTo>
                <a:cubicBezTo>
                  <a:pt x="74831" y="14149"/>
                  <a:pt x="74831" y="14089"/>
                  <a:pt x="74863" y="14149"/>
                </a:cubicBezTo>
                <a:cubicBezTo>
                  <a:pt x="74863" y="14149"/>
                  <a:pt x="74863" y="14149"/>
                  <a:pt x="74831" y="14208"/>
                </a:cubicBezTo>
                <a:cubicBezTo>
                  <a:pt x="74831" y="14208"/>
                  <a:pt x="74831" y="14208"/>
                  <a:pt x="74800" y="14208"/>
                </a:cubicBezTo>
                <a:cubicBezTo>
                  <a:pt x="74800" y="14149"/>
                  <a:pt x="74769" y="14149"/>
                  <a:pt x="74769" y="14208"/>
                </a:cubicBezTo>
                <a:cubicBezTo>
                  <a:pt x="74738" y="14208"/>
                  <a:pt x="74738" y="14208"/>
                  <a:pt x="74738" y="14208"/>
                </a:cubicBezTo>
                <a:cubicBezTo>
                  <a:pt x="74706" y="14208"/>
                  <a:pt x="74706" y="14149"/>
                  <a:pt x="74675" y="14149"/>
                </a:cubicBezTo>
                <a:cubicBezTo>
                  <a:pt x="74675" y="14149"/>
                  <a:pt x="74644" y="14208"/>
                  <a:pt x="74675" y="14208"/>
                </a:cubicBezTo>
                <a:cubicBezTo>
                  <a:pt x="74675" y="14208"/>
                  <a:pt x="74675" y="14208"/>
                  <a:pt x="74706" y="14208"/>
                </a:cubicBezTo>
                <a:cubicBezTo>
                  <a:pt x="74738" y="14268"/>
                  <a:pt x="74769" y="14268"/>
                  <a:pt x="74800" y="14268"/>
                </a:cubicBezTo>
                <a:cubicBezTo>
                  <a:pt x="74831" y="14328"/>
                  <a:pt x="74831" y="14388"/>
                  <a:pt x="74863" y="14388"/>
                </a:cubicBezTo>
                <a:cubicBezTo>
                  <a:pt x="74863" y="14388"/>
                  <a:pt x="74894" y="14328"/>
                  <a:pt x="74894" y="14388"/>
                </a:cubicBezTo>
                <a:cubicBezTo>
                  <a:pt x="74894" y="14447"/>
                  <a:pt x="74831" y="14388"/>
                  <a:pt x="74800" y="14388"/>
                </a:cubicBezTo>
                <a:cubicBezTo>
                  <a:pt x="74800" y="14388"/>
                  <a:pt x="74800" y="14388"/>
                  <a:pt x="74769" y="14388"/>
                </a:cubicBezTo>
                <a:cubicBezTo>
                  <a:pt x="74769" y="14388"/>
                  <a:pt x="74738" y="14388"/>
                  <a:pt x="74738" y="14388"/>
                </a:cubicBezTo>
                <a:cubicBezTo>
                  <a:pt x="74706" y="14388"/>
                  <a:pt x="74675" y="14328"/>
                  <a:pt x="74644" y="14328"/>
                </a:cubicBezTo>
                <a:cubicBezTo>
                  <a:pt x="74613" y="14328"/>
                  <a:pt x="74581" y="14328"/>
                  <a:pt x="74581" y="14388"/>
                </a:cubicBezTo>
                <a:cubicBezTo>
                  <a:pt x="74550" y="14388"/>
                  <a:pt x="74550" y="14447"/>
                  <a:pt x="74550" y="14447"/>
                </a:cubicBezTo>
                <a:cubicBezTo>
                  <a:pt x="74519" y="14447"/>
                  <a:pt x="74519" y="14447"/>
                  <a:pt x="74488" y="14447"/>
                </a:cubicBezTo>
                <a:cubicBezTo>
                  <a:pt x="74488" y="14507"/>
                  <a:pt x="74488" y="14507"/>
                  <a:pt x="74488" y="14507"/>
                </a:cubicBezTo>
                <a:cubicBezTo>
                  <a:pt x="74488" y="14567"/>
                  <a:pt x="74488" y="14567"/>
                  <a:pt x="74488" y="14567"/>
                </a:cubicBezTo>
                <a:cubicBezTo>
                  <a:pt x="74550" y="14567"/>
                  <a:pt x="74519" y="14626"/>
                  <a:pt x="74488" y="14626"/>
                </a:cubicBezTo>
                <a:cubicBezTo>
                  <a:pt x="74456" y="14626"/>
                  <a:pt x="74425" y="14626"/>
                  <a:pt x="74394" y="14626"/>
                </a:cubicBezTo>
                <a:cubicBezTo>
                  <a:pt x="74363" y="14686"/>
                  <a:pt x="74331" y="14686"/>
                  <a:pt x="74331" y="14686"/>
                </a:cubicBezTo>
                <a:cubicBezTo>
                  <a:pt x="74269" y="14746"/>
                  <a:pt x="74238" y="14865"/>
                  <a:pt x="74175" y="14805"/>
                </a:cubicBezTo>
                <a:cubicBezTo>
                  <a:pt x="74144" y="14805"/>
                  <a:pt x="74144" y="14865"/>
                  <a:pt x="74144" y="14865"/>
                </a:cubicBezTo>
                <a:cubicBezTo>
                  <a:pt x="74175" y="14925"/>
                  <a:pt x="74206" y="14925"/>
                  <a:pt x="74206" y="14925"/>
                </a:cubicBezTo>
                <a:cubicBezTo>
                  <a:pt x="74238" y="14925"/>
                  <a:pt x="74269" y="14985"/>
                  <a:pt x="74300" y="14985"/>
                </a:cubicBezTo>
                <a:cubicBezTo>
                  <a:pt x="74331" y="14925"/>
                  <a:pt x="74363" y="14925"/>
                  <a:pt x="74394" y="14925"/>
                </a:cubicBezTo>
                <a:cubicBezTo>
                  <a:pt x="74394" y="14985"/>
                  <a:pt x="74394" y="14985"/>
                  <a:pt x="74425" y="14985"/>
                </a:cubicBezTo>
                <a:cubicBezTo>
                  <a:pt x="74425" y="14985"/>
                  <a:pt x="74456" y="14985"/>
                  <a:pt x="74456" y="14985"/>
                </a:cubicBezTo>
                <a:cubicBezTo>
                  <a:pt x="74488" y="14925"/>
                  <a:pt x="74488" y="14925"/>
                  <a:pt x="74519" y="14925"/>
                </a:cubicBezTo>
                <a:cubicBezTo>
                  <a:pt x="74519" y="14925"/>
                  <a:pt x="74550" y="14925"/>
                  <a:pt x="74581" y="14925"/>
                </a:cubicBezTo>
                <a:cubicBezTo>
                  <a:pt x="74581" y="14925"/>
                  <a:pt x="74613" y="14985"/>
                  <a:pt x="74644" y="14925"/>
                </a:cubicBezTo>
                <a:cubicBezTo>
                  <a:pt x="74644" y="14925"/>
                  <a:pt x="74675" y="14925"/>
                  <a:pt x="74675" y="14925"/>
                </a:cubicBezTo>
                <a:cubicBezTo>
                  <a:pt x="74675" y="14925"/>
                  <a:pt x="74675" y="14925"/>
                  <a:pt x="74675" y="14925"/>
                </a:cubicBezTo>
                <a:cubicBezTo>
                  <a:pt x="74675" y="14985"/>
                  <a:pt x="74644" y="14985"/>
                  <a:pt x="74644" y="14985"/>
                </a:cubicBezTo>
                <a:cubicBezTo>
                  <a:pt x="74644" y="14985"/>
                  <a:pt x="74613" y="14985"/>
                  <a:pt x="74613" y="14985"/>
                </a:cubicBezTo>
                <a:cubicBezTo>
                  <a:pt x="74581" y="14985"/>
                  <a:pt x="74550" y="14985"/>
                  <a:pt x="74519" y="14985"/>
                </a:cubicBezTo>
                <a:cubicBezTo>
                  <a:pt x="74519" y="15044"/>
                  <a:pt x="74519" y="15044"/>
                  <a:pt x="74488" y="15044"/>
                </a:cubicBezTo>
                <a:cubicBezTo>
                  <a:pt x="74488" y="15044"/>
                  <a:pt x="74488" y="15044"/>
                  <a:pt x="74456" y="15044"/>
                </a:cubicBezTo>
                <a:cubicBezTo>
                  <a:pt x="74425" y="15104"/>
                  <a:pt x="74394" y="15104"/>
                  <a:pt x="74394" y="15164"/>
                </a:cubicBezTo>
                <a:cubicBezTo>
                  <a:pt x="74363" y="15164"/>
                  <a:pt x="74331" y="15164"/>
                  <a:pt x="74331" y="15223"/>
                </a:cubicBezTo>
                <a:cubicBezTo>
                  <a:pt x="74331" y="15283"/>
                  <a:pt x="74331" y="15343"/>
                  <a:pt x="74269" y="15343"/>
                </a:cubicBezTo>
                <a:cubicBezTo>
                  <a:pt x="74269" y="15343"/>
                  <a:pt x="74238" y="15343"/>
                  <a:pt x="74269" y="15402"/>
                </a:cubicBezTo>
                <a:cubicBezTo>
                  <a:pt x="74269" y="15402"/>
                  <a:pt x="74300" y="15402"/>
                  <a:pt x="74300" y="15402"/>
                </a:cubicBezTo>
                <a:cubicBezTo>
                  <a:pt x="74331" y="15402"/>
                  <a:pt x="74363" y="15402"/>
                  <a:pt x="74363" y="15402"/>
                </a:cubicBezTo>
                <a:cubicBezTo>
                  <a:pt x="74394" y="15402"/>
                  <a:pt x="74425" y="15402"/>
                  <a:pt x="74456" y="15402"/>
                </a:cubicBezTo>
                <a:cubicBezTo>
                  <a:pt x="74488" y="15343"/>
                  <a:pt x="74488" y="15343"/>
                  <a:pt x="74519" y="15343"/>
                </a:cubicBezTo>
                <a:cubicBezTo>
                  <a:pt x="74550" y="15283"/>
                  <a:pt x="74581" y="15283"/>
                  <a:pt x="74613" y="15343"/>
                </a:cubicBezTo>
                <a:cubicBezTo>
                  <a:pt x="74613" y="15343"/>
                  <a:pt x="74613" y="15343"/>
                  <a:pt x="74644" y="15402"/>
                </a:cubicBezTo>
                <a:cubicBezTo>
                  <a:pt x="74644" y="15402"/>
                  <a:pt x="74675" y="15402"/>
                  <a:pt x="74675" y="15402"/>
                </a:cubicBezTo>
                <a:cubicBezTo>
                  <a:pt x="74675" y="15402"/>
                  <a:pt x="74675" y="15462"/>
                  <a:pt x="74675" y="15462"/>
                </a:cubicBezTo>
                <a:cubicBezTo>
                  <a:pt x="74644" y="15462"/>
                  <a:pt x="74644" y="15402"/>
                  <a:pt x="74644" y="15402"/>
                </a:cubicBezTo>
                <a:cubicBezTo>
                  <a:pt x="74613" y="15402"/>
                  <a:pt x="74581" y="15402"/>
                  <a:pt x="74550" y="15402"/>
                </a:cubicBezTo>
                <a:cubicBezTo>
                  <a:pt x="74550" y="15402"/>
                  <a:pt x="74519" y="15402"/>
                  <a:pt x="74488" y="15402"/>
                </a:cubicBezTo>
                <a:cubicBezTo>
                  <a:pt x="74456" y="15402"/>
                  <a:pt x="74425" y="15402"/>
                  <a:pt x="74394" y="15402"/>
                </a:cubicBezTo>
                <a:cubicBezTo>
                  <a:pt x="74363" y="15462"/>
                  <a:pt x="74331" y="15462"/>
                  <a:pt x="74300" y="15462"/>
                </a:cubicBezTo>
                <a:cubicBezTo>
                  <a:pt x="74269" y="15462"/>
                  <a:pt x="74238" y="15462"/>
                  <a:pt x="74206" y="15462"/>
                </a:cubicBezTo>
                <a:cubicBezTo>
                  <a:pt x="74175" y="15522"/>
                  <a:pt x="74144" y="15522"/>
                  <a:pt x="74113" y="15582"/>
                </a:cubicBezTo>
                <a:cubicBezTo>
                  <a:pt x="74050" y="15582"/>
                  <a:pt x="73956" y="15582"/>
                  <a:pt x="73956" y="15701"/>
                </a:cubicBezTo>
                <a:cubicBezTo>
                  <a:pt x="73956" y="15761"/>
                  <a:pt x="73925" y="15761"/>
                  <a:pt x="73956" y="15761"/>
                </a:cubicBezTo>
                <a:cubicBezTo>
                  <a:pt x="73956" y="15820"/>
                  <a:pt x="73956" y="15820"/>
                  <a:pt x="73956" y="15820"/>
                </a:cubicBezTo>
                <a:cubicBezTo>
                  <a:pt x="73956" y="15880"/>
                  <a:pt x="73956" y="15820"/>
                  <a:pt x="73925" y="15880"/>
                </a:cubicBezTo>
                <a:cubicBezTo>
                  <a:pt x="73925" y="15880"/>
                  <a:pt x="73925" y="15880"/>
                  <a:pt x="73956" y="15940"/>
                </a:cubicBezTo>
                <a:cubicBezTo>
                  <a:pt x="73956" y="15940"/>
                  <a:pt x="73956" y="15940"/>
                  <a:pt x="73956" y="15940"/>
                </a:cubicBezTo>
                <a:cubicBezTo>
                  <a:pt x="73956" y="15940"/>
                  <a:pt x="73988" y="15940"/>
                  <a:pt x="73988" y="16000"/>
                </a:cubicBezTo>
                <a:cubicBezTo>
                  <a:pt x="73988" y="16000"/>
                  <a:pt x="73988" y="16000"/>
                  <a:pt x="73956" y="16000"/>
                </a:cubicBezTo>
                <a:cubicBezTo>
                  <a:pt x="73956" y="16000"/>
                  <a:pt x="73956" y="16000"/>
                  <a:pt x="73925" y="16000"/>
                </a:cubicBezTo>
                <a:cubicBezTo>
                  <a:pt x="73925" y="16000"/>
                  <a:pt x="73894" y="16000"/>
                  <a:pt x="73862" y="16000"/>
                </a:cubicBezTo>
                <a:cubicBezTo>
                  <a:pt x="73831" y="16000"/>
                  <a:pt x="73800" y="16059"/>
                  <a:pt x="73769" y="16059"/>
                </a:cubicBezTo>
                <a:cubicBezTo>
                  <a:pt x="73769" y="16059"/>
                  <a:pt x="73769" y="16059"/>
                  <a:pt x="73737" y="16119"/>
                </a:cubicBezTo>
                <a:cubicBezTo>
                  <a:pt x="73737" y="16119"/>
                  <a:pt x="73737" y="16119"/>
                  <a:pt x="73737" y="16119"/>
                </a:cubicBezTo>
                <a:cubicBezTo>
                  <a:pt x="73706" y="16179"/>
                  <a:pt x="73706" y="16179"/>
                  <a:pt x="73675" y="16179"/>
                </a:cubicBezTo>
                <a:cubicBezTo>
                  <a:pt x="73675" y="16238"/>
                  <a:pt x="73706" y="16298"/>
                  <a:pt x="73737" y="16298"/>
                </a:cubicBezTo>
                <a:cubicBezTo>
                  <a:pt x="73737" y="16238"/>
                  <a:pt x="73737" y="16238"/>
                  <a:pt x="73769" y="16238"/>
                </a:cubicBezTo>
                <a:cubicBezTo>
                  <a:pt x="73769" y="16238"/>
                  <a:pt x="73800" y="16298"/>
                  <a:pt x="73800" y="16298"/>
                </a:cubicBezTo>
                <a:cubicBezTo>
                  <a:pt x="73831" y="16298"/>
                  <a:pt x="73862" y="16238"/>
                  <a:pt x="73894" y="16238"/>
                </a:cubicBezTo>
                <a:cubicBezTo>
                  <a:pt x="73894" y="16298"/>
                  <a:pt x="73894" y="16298"/>
                  <a:pt x="73894" y="16298"/>
                </a:cubicBezTo>
                <a:cubicBezTo>
                  <a:pt x="73894" y="16298"/>
                  <a:pt x="73862" y="16298"/>
                  <a:pt x="73862" y="16298"/>
                </a:cubicBezTo>
                <a:cubicBezTo>
                  <a:pt x="73862" y="16298"/>
                  <a:pt x="73831" y="16298"/>
                  <a:pt x="73831" y="16358"/>
                </a:cubicBezTo>
                <a:cubicBezTo>
                  <a:pt x="73831" y="16358"/>
                  <a:pt x="73800" y="16358"/>
                  <a:pt x="73800" y="16358"/>
                </a:cubicBezTo>
                <a:cubicBezTo>
                  <a:pt x="73800" y="16358"/>
                  <a:pt x="73800" y="16417"/>
                  <a:pt x="73800" y="16417"/>
                </a:cubicBezTo>
                <a:cubicBezTo>
                  <a:pt x="73800" y="16417"/>
                  <a:pt x="73831" y="16417"/>
                  <a:pt x="73831" y="16417"/>
                </a:cubicBezTo>
                <a:cubicBezTo>
                  <a:pt x="73862" y="16417"/>
                  <a:pt x="73862" y="16417"/>
                  <a:pt x="73862" y="16417"/>
                </a:cubicBezTo>
                <a:cubicBezTo>
                  <a:pt x="73894" y="16417"/>
                  <a:pt x="73894" y="16358"/>
                  <a:pt x="73894" y="16358"/>
                </a:cubicBezTo>
                <a:cubicBezTo>
                  <a:pt x="73925" y="16417"/>
                  <a:pt x="73894" y="16417"/>
                  <a:pt x="73894" y="16477"/>
                </a:cubicBezTo>
                <a:cubicBezTo>
                  <a:pt x="73862" y="16477"/>
                  <a:pt x="73831" y="16477"/>
                  <a:pt x="73831" y="16477"/>
                </a:cubicBezTo>
                <a:cubicBezTo>
                  <a:pt x="73800" y="16537"/>
                  <a:pt x="73800" y="16537"/>
                  <a:pt x="73800" y="16537"/>
                </a:cubicBezTo>
                <a:cubicBezTo>
                  <a:pt x="73769" y="16537"/>
                  <a:pt x="73769" y="16537"/>
                  <a:pt x="73769" y="16597"/>
                </a:cubicBezTo>
                <a:cubicBezTo>
                  <a:pt x="73769" y="16597"/>
                  <a:pt x="73800" y="16597"/>
                  <a:pt x="73800" y="16656"/>
                </a:cubicBezTo>
                <a:cubicBezTo>
                  <a:pt x="73800" y="16656"/>
                  <a:pt x="73800" y="16716"/>
                  <a:pt x="73769" y="16716"/>
                </a:cubicBezTo>
                <a:cubicBezTo>
                  <a:pt x="73769" y="16716"/>
                  <a:pt x="73769" y="16656"/>
                  <a:pt x="73769" y="16716"/>
                </a:cubicBezTo>
                <a:cubicBezTo>
                  <a:pt x="73769" y="16716"/>
                  <a:pt x="73769" y="16716"/>
                  <a:pt x="73769" y="16716"/>
                </a:cubicBezTo>
                <a:cubicBezTo>
                  <a:pt x="73769" y="16776"/>
                  <a:pt x="73769" y="16776"/>
                  <a:pt x="73769" y="16776"/>
                </a:cubicBezTo>
                <a:cubicBezTo>
                  <a:pt x="73769" y="16776"/>
                  <a:pt x="73737" y="16835"/>
                  <a:pt x="73737" y="16835"/>
                </a:cubicBezTo>
                <a:cubicBezTo>
                  <a:pt x="73737" y="16835"/>
                  <a:pt x="73737" y="16835"/>
                  <a:pt x="73737" y="16835"/>
                </a:cubicBezTo>
                <a:cubicBezTo>
                  <a:pt x="73706" y="16835"/>
                  <a:pt x="73706" y="16835"/>
                  <a:pt x="73706" y="16776"/>
                </a:cubicBezTo>
                <a:cubicBezTo>
                  <a:pt x="73706" y="16776"/>
                  <a:pt x="73706" y="16776"/>
                  <a:pt x="73706" y="16835"/>
                </a:cubicBezTo>
                <a:cubicBezTo>
                  <a:pt x="73706" y="16835"/>
                  <a:pt x="73706" y="16835"/>
                  <a:pt x="73706" y="16895"/>
                </a:cubicBezTo>
                <a:cubicBezTo>
                  <a:pt x="73706" y="16895"/>
                  <a:pt x="73675" y="16895"/>
                  <a:pt x="73675" y="16955"/>
                </a:cubicBezTo>
                <a:cubicBezTo>
                  <a:pt x="73706" y="17014"/>
                  <a:pt x="73706" y="17074"/>
                  <a:pt x="73675" y="17074"/>
                </a:cubicBezTo>
                <a:cubicBezTo>
                  <a:pt x="73675" y="17074"/>
                  <a:pt x="73644" y="17074"/>
                  <a:pt x="73644" y="17074"/>
                </a:cubicBezTo>
                <a:cubicBezTo>
                  <a:pt x="73612" y="17074"/>
                  <a:pt x="73612" y="17074"/>
                  <a:pt x="73612" y="17074"/>
                </a:cubicBezTo>
                <a:cubicBezTo>
                  <a:pt x="73581" y="17014"/>
                  <a:pt x="73550" y="17074"/>
                  <a:pt x="73519" y="17014"/>
                </a:cubicBezTo>
                <a:cubicBezTo>
                  <a:pt x="73519" y="17014"/>
                  <a:pt x="73519" y="17014"/>
                  <a:pt x="73519" y="17014"/>
                </a:cubicBezTo>
                <a:cubicBezTo>
                  <a:pt x="73487" y="16955"/>
                  <a:pt x="73487" y="16955"/>
                  <a:pt x="73456" y="16955"/>
                </a:cubicBezTo>
                <a:cubicBezTo>
                  <a:pt x="73425" y="16955"/>
                  <a:pt x="73394" y="17074"/>
                  <a:pt x="73394" y="17134"/>
                </a:cubicBezTo>
                <a:close/>
                <a:moveTo>
                  <a:pt x="57890" y="27223"/>
                </a:moveTo>
                <a:cubicBezTo>
                  <a:pt x="57890" y="27223"/>
                  <a:pt x="57890" y="27223"/>
                  <a:pt x="57890" y="27223"/>
                </a:cubicBezTo>
                <a:cubicBezTo>
                  <a:pt x="57921" y="27283"/>
                  <a:pt x="57921" y="27283"/>
                  <a:pt x="57921" y="27223"/>
                </a:cubicBezTo>
                <a:cubicBezTo>
                  <a:pt x="57921" y="27223"/>
                  <a:pt x="57921" y="27164"/>
                  <a:pt x="57921" y="27164"/>
                </a:cubicBezTo>
                <a:cubicBezTo>
                  <a:pt x="57921" y="27164"/>
                  <a:pt x="57921" y="27104"/>
                  <a:pt x="57890" y="27104"/>
                </a:cubicBezTo>
                <a:cubicBezTo>
                  <a:pt x="57890" y="27104"/>
                  <a:pt x="57858" y="27104"/>
                  <a:pt x="57858" y="27164"/>
                </a:cubicBezTo>
                <a:cubicBezTo>
                  <a:pt x="57858" y="27164"/>
                  <a:pt x="57827" y="27164"/>
                  <a:pt x="57827" y="27164"/>
                </a:cubicBezTo>
                <a:cubicBezTo>
                  <a:pt x="57796" y="27164"/>
                  <a:pt x="57796" y="27164"/>
                  <a:pt x="57827" y="27223"/>
                </a:cubicBezTo>
                <a:cubicBezTo>
                  <a:pt x="57827" y="27223"/>
                  <a:pt x="57858" y="27223"/>
                  <a:pt x="57890" y="27223"/>
                </a:cubicBezTo>
                <a:close/>
                <a:moveTo>
                  <a:pt x="2594" y="30388"/>
                </a:moveTo>
                <a:cubicBezTo>
                  <a:pt x="2594" y="30388"/>
                  <a:pt x="2594" y="30328"/>
                  <a:pt x="2563" y="30328"/>
                </a:cubicBezTo>
                <a:cubicBezTo>
                  <a:pt x="2563" y="30328"/>
                  <a:pt x="2563" y="30388"/>
                  <a:pt x="2531" y="30388"/>
                </a:cubicBezTo>
                <a:cubicBezTo>
                  <a:pt x="2531" y="30447"/>
                  <a:pt x="2531" y="30447"/>
                  <a:pt x="2500" y="30447"/>
                </a:cubicBezTo>
                <a:cubicBezTo>
                  <a:pt x="2500" y="30507"/>
                  <a:pt x="2500" y="30507"/>
                  <a:pt x="2469" y="30567"/>
                </a:cubicBezTo>
                <a:cubicBezTo>
                  <a:pt x="2469" y="30626"/>
                  <a:pt x="2438" y="30626"/>
                  <a:pt x="2406" y="30686"/>
                </a:cubicBezTo>
                <a:cubicBezTo>
                  <a:pt x="2375" y="30746"/>
                  <a:pt x="2313" y="30805"/>
                  <a:pt x="2313" y="30865"/>
                </a:cubicBezTo>
                <a:cubicBezTo>
                  <a:pt x="2313" y="30925"/>
                  <a:pt x="2281" y="30925"/>
                  <a:pt x="2281" y="30925"/>
                </a:cubicBezTo>
                <a:cubicBezTo>
                  <a:pt x="2313" y="30925"/>
                  <a:pt x="2344" y="30865"/>
                  <a:pt x="2375" y="30865"/>
                </a:cubicBezTo>
                <a:cubicBezTo>
                  <a:pt x="2406" y="30805"/>
                  <a:pt x="2438" y="30805"/>
                  <a:pt x="2469" y="30746"/>
                </a:cubicBezTo>
                <a:cubicBezTo>
                  <a:pt x="2500" y="30746"/>
                  <a:pt x="2500" y="30686"/>
                  <a:pt x="2531" y="30626"/>
                </a:cubicBezTo>
                <a:cubicBezTo>
                  <a:pt x="2531" y="30567"/>
                  <a:pt x="2563" y="30567"/>
                  <a:pt x="2594" y="30507"/>
                </a:cubicBezTo>
                <a:cubicBezTo>
                  <a:pt x="2625" y="30507"/>
                  <a:pt x="2656" y="30507"/>
                  <a:pt x="2625" y="30447"/>
                </a:cubicBezTo>
                <a:cubicBezTo>
                  <a:pt x="2625" y="30388"/>
                  <a:pt x="2594" y="30447"/>
                  <a:pt x="2594" y="30388"/>
                </a:cubicBezTo>
                <a:close/>
                <a:moveTo>
                  <a:pt x="6657" y="33492"/>
                </a:moveTo>
                <a:cubicBezTo>
                  <a:pt x="6657" y="33432"/>
                  <a:pt x="6657" y="33432"/>
                  <a:pt x="6626" y="33432"/>
                </a:cubicBezTo>
                <a:cubicBezTo>
                  <a:pt x="6595" y="33373"/>
                  <a:pt x="6564" y="33432"/>
                  <a:pt x="6595" y="33492"/>
                </a:cubicBezTo>
                <a:cubicBezTo>
                  <a:pt x="6595" y="33552"/>
                  <a:pt x="6595" y="33552"/>
                  <a:pt x="6626" y="33552"/>
                </a:cubicBezTo>
                <a:cubicBezTo>
                  <a:pt x="6626" y="33552"/>
                  <a:pt x="6626" y="33611"/>
                  <a:pt x="6626" y="33611"/>
                </a:cubicBezTo>
                <a:cubicBezTo>
                  <a:pt x="6626" y="33611"/>
                  <a:pt x="6595" y="33611"/>
                  <a:pt x="6595" y="33611"/>
                </a:cubicBezTo>
                <a:cubicBezTo>
                  <a:pt x="6595" y="33671"/>
                  <a:pt x="6595" y="33671"/>
                  <a:pt x="6595" y="33671"/>
                </a:cubicBezTo>
                <a:cubicBezTo>
                  <a:pt x="6595" y="33731"/>
                  <a:pt x="6626" y="33791"/>
                  <a:pt x="6657" y="33731"/>
                </a:cubicBezTo>
                <a:cubicBezTo>
                  <a:pt x="6689" y="33731"/>
                  <a:pt x="6689" y="33611"/>
                  <a:pt x="6689" y="33552"/>
                </a:cubicBezTo>
                <a:cubicBezTo>
                  <a:pt x="6657" y="33552"/>
                  <a:pt x="6657" y="33492"/>
                  <a:pt x="6657" y="33492"/>
                </a:cubicBezTo>
                <a:close/>
                <a:moveTo>
                  <a:pt x="7001" y="33910"/>
                </a:moveTo>
                <a:cubicBezTo>
                  <a:pt x="7001" y="33791"/>
                  <a:pt x="7001" y="33671"/>
                  <a:pt x="6970" y="33611"/>
                </a:cubicBezTo>
                <a:cubicBezTo>
                  <a:pt x="6970" y="33552"/>
                  <a:pt x="6970" y="33492"/>
                  <a:pt x="6939" y="33432"/>
                </a:cubicBezTo>
                <a:cubicBezTo>
                  <a:pt x="6939" y="33373"/>
                  <a:pt x="6908" y="33373"/>
                  <a:pt x="6876" y="33313"/>
                </a:cubicBezTo>
                <a:cubicBezTo>
                  <a:pt x="6876" y="33313"/>
                  <a:pt x="6845" y="33253"/>
                  <a:pt x="6845" y="33253"/>
                </a:cubicBezTo>
                <a:cubicBezTo>
                  <a:pt x="6814" y="33253"/>
                  <a:pt x="6814" y="33253"/>
                  <a:pt x="6783" y="33253"/>
                </a:cubicBezTo>
                <a:cubicBezTo>
                  <a:pt x="6783" y="33253"/>
                  <a:pt x="6783" y="33194"/>
                  <a:pt x="6783" y="33194"/>
                </a:cubicBezTo>
                <a:cubicBezTo>
                  <a:pt x="6751" y="33134"/>
                  <a:pt x="6720" y="33253"/>
                  <a:pt x="6689" y="33194"/>
                </a:cubicBezTo>
                <a:cubicBezTo>
                  <a:pt x="6689" y="33194"/>
                  <a:pt x="6689" y="33194"/>
                  <a:pt x="6689" y="33134"/>
                </a:cubicBezTo>
                <a:cubicBezTo>
                  <a:pt x="6689" y="33134"/>
                  <a:pt x="6657" y="33134"/>
                  <a:pt x="6657" y="33074"/>
                </a:cubicBezTo>
                <a:cubicBezTo>
                  <a:pt x="6657" y="33074"/>
                  <a:pt x="6595" y="33074"/>
                  <a:pt x="6626" y="33014"/>
                </a:cubicBezTo>
                <a:cubicBezTo>
                  <a:pt x="6657" y="33014"/>
                  <a:pt x="6689" y="33134"/>
                  <a:pt x="6751" y="33134"/>
                </a:cubicBezTo>
                <a:cubicBezTo>
                  <a:pt x="6751" y="33134"/>
                  <a:pt x="6751" y="33134"/>
                  <a:pt x="6783" y="33134"/>
                </a:cubicBezTo>
                <a:cubicBezTo>
                  <a:pt x="6783" y="33194"/>
                  <a:pt x="6783" y="33194"/>
                  <a:pt x="6814" y="33194"/>
                </a:cubicBezTo>
                <a:cubicBezTo>
                  <a:pt x="6845" y="33194"/>
                  <a:pt x="6845" y="33194"/>
                  <a:pt x="6876" y="33194"/>
                </a:cubicBezTo>
                <a:cubicBezTo>
                  <a:pt x="6908" y="33194"/>
                  <a:pt x="6908" y="33194"/>
                  <a:pt x="6939" y="33253"/>
                </a:cubicBezTo>
                <a:cubicBezTo>
                  <a:pt x="6939" y="33253"/>
                  <a:pt x="6939" y="33253"/>
                  <a:pt x="6939" y="33253"/>
                </a:cubicBezTo>
                <a:cubicBezTo>
                  <a:pt x="6939" y="33253"/>
                  <a:pt x="6970" y="33253"/>
                  <a:pt x="6970" y="33253"/>
                </a:cubicBezTo>
                <a:cubicBezTo>
                  <a:pt x="6970" y="33253"/>
                  <a:pt x="6939" y="33194"/>
                  <a:pt x="6939" y="33194"/>
                </a:cubicBezTo>
                <a:cubicBezTo>
                  <a:pt x="6939" y="33194"/>
                  <a:pt x="6939" y="33134"/>
                  <a:pt x="6939" y="33134"/>
                </a:cubicBezTo>
                <a:cubicBezTo>
                  <a:pt x="6939" y="33074"/>
                  <a:pt x="6908" y="33074"/>
                  <a:pt x="6908" y="33014"/>
                </a:cubicBezTo>
                <a:cubicBezTo>
                  <a:pt x="6908" y="33014"/>
                  <a:pt x="6908" y="32955"/>
                  <a:pt x="6876" y="32955"/>
                </a:cubicBezTo>
                <a:cubicBezTo>
                  <a:pt x="6876" y="32955"/>
                  <a:pt x="6876" y="33014"/>
                  <a:pt x="6845" y="33014"/>
                </a:cubicBezTo>
                <a:cubicBezTo>
                  <a:pt x="6845" y="33014"/>
                  <a:pt x="6814" y="33014"/>
                  <a:pt x="6814" y="33014"/>
                </a:cubicBezTo>
                <a:cubicBezTo>
                  <a:pt x="6814" y="33014"/>
                  <a:pt x="6814" y="32955"/>
                  <a:pt x="6783" y="32955"/>
                </a:cubicBezTo>
                <a:cubicBezTo>
                  <a:pt x="6783" y="32955"/>
                  <a:pt x="6751" y="32955"/>
                  <a:pt x="6751" y="32955"/>
                </a:cubicBezTo>
                <a:cubicBezTo>
                  <a:pt x="6720" y="32955"/>
                  <a:pt x="6720" y="32895"/>
                  <a:pt x="6751" y="32895"/>
                </a:cubicBezTo>
                <a:cubicBezTo>
                  <a:pt x="6751" y="32895"/>
                  <a:pt x="6783" y="32895"/>
                  <a:pt x="6783" y="32895"/>
                </a:cubicBezTo>
                <a:cubicBezTo>
                  <a:pt x="6814" y="32955"/>
                  <a:pt x="6814" y="32955"/>
                  <a:pt x="6845" y="32955"/>
                </a:cubicBezTo>
                <a:cubicBezTo>
                  <a:pt x="6876" y="32955"/>
                  <a:pt x="6876" y="32955"/>
                  <a:pt x="6876" y="32955"/>
                </a:cubicBezTo>
                <a:cubicBezTo>
                  <a:pt x="6876" y="32895"/>
                  <a:pt x="6876" y="32895"/>
                  <a:pt x="6876" y="32895"/>
                </a:cubicBezTo>
                <a:cubicBezTo>
                  <a:pt x="6876" y="32835"/>
                  <a:pt x="6908" y="32895"/>
                  <a:pt x="6908" y="32835"/>
                </a:cubicBezTo>
                <a:cubicBezTo>
                  <a:pt x="6908" y="32835"/>
                  <a:pt x="6908" y="32776"/>
                  <a:pt x="6908" y="32776"/>
                </a:cubicBezTo>
                <a:cubicBezTo>
                  <a:pt x="6908" y="32656"/>
                  <a:pt x="6814" y="32716"/>
                  <a:pt x="6783" y="32656"/>
                </a:cubicBezTo>
                <a:cubicBezTo>
                  <a:pt x="6783" y="32597"/>
                  <a:pt x="6783" y="32597"/>
                  <a:pt x="6751" y="32597"/>
                </a:cubicBezTo>
                <a:cubicBezTo>
                  <a:pt x="6751" y="32597"/>
                  <a:pt x="6751" y="32656"/>
                  <a:pt x="6720" y="32656"/>
                </a:cubicBezTo>
                <a:cubicBezTo>
                  <a:pt x="6720" y="32716"/>
                  <a:pt x="6720" y="32716"/>
                  <a:pt x="6720" y="32716"/>
                </a:cubicBezTo>
                <a:cubicBezTo>
                  <a:pt x="6689" y="32716"/>
                  <a:pt x="6689" y="32776"/>
                  <a:pt x="6689" y="32776"/>
                </a:cubicBezTo>
                <a:cubicBezTo>
                  <a:pt x="6657" y="32776"/>
                  <a:pt x="6657" y="32776"/>
                  <a:pt x="6657" y="32776"/>
                </a:cubicBezTo>
                <a:cubicBezTo>
                  <a:pt x="6657" y="32716"/>
                  <a:pt x="6657" y="32716"/>
                  <a:pt x="6657" y="32716"/>
                </a:cubicBezTo>
                <a:cubicBezTo>
                  <a:pt x="6657" y="32716"/>
                  <a:pt x="6657" y="32716"/>
                  <a:pt x="6626" y="32716"/>
                </a:cubicBezTo>
                <a:cubicBezTo>
                  <a:pt x="6626" y="32656"/>
                  <a:pt x="6689" y="32656"/>
                  <a:pt x="6689" y="32656"/>
                </a:cubicBezTo>
                <a:cubicBezTo>
                  <a:pt x="6720" y="32597"/>
                  <a:pt x="6689" y="32537"/>
                  <a:pt x="6657" y="32537"/>
                </a:cubicBezTo>
                <a:cubicBezTo>
                  <a:pt x="6657" y="32537"/>
                  <a:pt x="6657" y="32537"/>
                  <a:pt x="6626" y="32537"/>
                </a:cubicBezTo>
                <a:cubicBezTo>
                  <a:pt x="6626" y="32477"/>
                  <a:pt x="6626" y="32477"/>
                  <a:pt x="6595" y="32477"/>
                </a:cubicBezTo>
                <a:cubicBezTo>
                  <a:pt x="6595" y="32477"/>
                  <a:pt x="6564" y="32537"/>
                  <a:pt x="6564" y="32537"/>
                </a:cubicBezTo>
                <a:cubicBezTo>
                  <a:pt x="6532" y="32597"/>
                  <a:pt x="6501" y="32537"/>
                  <a:pt x="6470" y="32537"/>
                </a:cubicBezTo>
                <a:cubicBezTo>
                  <a:pt x="6470" y="32597"/>
                  <a:pt x="6470" y="32597"/>
                  <a:pt x="6470" y="32597"/>
                </a:cubicBezTo>
                <a:cubicBezTo>
                  <a:pt x="6439" y="32597"/>
                  <a:pt x="6439" y="32537"/>
                  <a:pt x="6439" y="32537"/>
                </a:cubicBezTo>
                <a:cubicBezTo>
                  <a:pt x="6407" y="32537"/>
                  <a:pt x="6407" y="32537"/>
                  <a:pt x="6407" y="32597"/>
                </a:cubicBezTo>
                <a:cubicBezTo>
                  <a:pt x="6407" y="32597"/>
                  <a:pt x="6407" y="32597"/>
                  <a:pt x="6407" y="32656"/>
                </a:cubicBezTo>
                <a:cubicBezTo>
                  <a:pt x="6407" y="32656"/>
                  <a:pt x="6407" y="32716"/>
                  <a:pt x="6407" y="32716"/>
                </a:cubicBezTo>
                <a:cubicBezTo>
                  <a:pt x="6376" y="32716"/>
                  <a:pt x="6376" y="32656"/>
                  <a:pt x="6376" y="32656"/>
                </a:cubicBezTo>
                <a:cubicBezTo>
                  <a:pt x="6345" y="32656"/>
                  <a:pt x="6345" y="32776"/>
                  <a:pt x="6345" y="32835"/>
                </a:cubicBezTo>
                <a:cubicBezTo>
                  <a:pt x="6345" y="32835"/>
                  <a:pt x="6376" y="32895"/>
                  <a:pt x="6376" y="32895"/>
                </a:cubicBezTo>
                <a:cubicBezTo>
                  <a:pt x="6376" y="32895"/>
                  <a:pt x="6407" y="32895"/>
                  <a:pt x="6407" y="32955"/>
                </a:cubicBezTo>
                <a:cubicBezTo>
                  <a:pt x="6439" y="32955"/>
                  <a:pt x="6439" y="32955"/>
                  <a:pt x="6439" y="32955"/>
                </a:cubicBezTo>
                <a:cubicBezTo>
                  <a:pt x="6439" y="32955"/>
                  <a:pt x="6470" y="33014"/>
                  <a:pt x="6470" y="33014"/>
                </a:cubicBezTo>
                <a:cubicBezTo>
                  <a:pt x="6470" y="33014"/>
                  <a:pt x="6470" y="33074"/>
                  <a:pt x="6470" y="33074"/>
                </a:cubicBezTo>
                <a:cubicBezTo>
                  <a:pt x="6470" y="33074"/>
                  <a:pt x="6501" y="33134"/>
                  <a:pt x="6501" y="33134"/>
                </a:cubicBezTo>
                <a:cubicBezTo>
                  <a:pt x="6501" y="33194"/>
                  <a:pt x="6532" y="33194"/>
                  <a:pt x="6564" y="33253"/>
                </a:cubicBezTo>
                <a:cubicBezTo>
                  <a:pt x="6564" y="33253"/>
                  <a:pt x="6595" y="33253"/>
                  <a:pt x="6626" y="33253"/>
                </a:cubicBezTo>
                <a:cubicBezTo>
                  <a:pt x="6626" y="33253"/>
                  <a:pt x="6657" y="33253"/>
                  <a:pt x="6657" y="33253"/>
                </a:cubicBezTo>
                <a:cubicBezTo>
                  <a:pt x="6689" y="33253"/>
                  <a:pt x="6689" y="33253"/>
                  <a:pt x="6720" y="33253"/>
                </a:cubicBezTo>
                <a:cubicBezTo>
                  <a:pt x="6720" y="33313"/>
                  <a:pt x="6689" y="33313"/>
                  <a:pt x="6689" y="33313"/>
                </a:cubicBezTo>
                <a:cubicBezTo>
                  <a:pt x="6689" y="33373"/>
                  <a:pt x="6689" y="33373"/>
                  <a:pt x="6689" y="33373"/>
                </a:cubicBezTo>
                <a:cubicBezTo>
                  <a:pt x="6657" y="33373"/>
                  <a:pt x="6657" y="33373"/>
                  <a:pt x="6657" y="33373"/>
                </a:cubicBezTo>
                <a:cubicBezTo>
                  <a:pt x="6626" y="33373"/>
                  <a:pt x="6657" y="33432"/>
                  <a:pt x="6657" y="33432"/>
                </a:cubicBezTo>
                <a:cubicBezTo>
                  <a:pt x="6689" y="33432"/>
                  <a:pt x="6689" y="33432"/>
                  <a:pt x="6689" y="33492"/>
                </a:cubicBezTo>
                <a:cubicBezTo>
                  <a:pt x="6720" y="33492"/>
                  <a:pt x="6720" y="33492"/>
                  <a:pt x="6720" y="33492"/>
                </a:cubicBezTo>
                <a:cubicBezTo>
                  <a:pt x="6751" y="33492"/>
                  <a:pt x="6751" y="33492"/>
                  <a:pt x="6751" y="33492"/>
                </a:cubicBezTo>
                <a:cubicBezTo>
                  <a:pt x="6751" y="33552"/>
                  <a:pt x="6751" y="33552"/>
                  <a:pt x="6720" y="33552"/>
                </a:cubicBezTo>
                <a:cubicBezTo>
                  <a:pt x="6720" y="33552"/>
                  <a:pt x="6783" y="33671"/>
                  <a:pt x="6783" y="33671"/>
                </a:cubicBezTo>
                <a:cubicBezTo>
                  <a:pt x="6783" y="33671"/>
                  <a:pt x="6783" y="33731"/>
                  <a:pt x="6783" y="33731"/>
                </a:cubicBezTo>
                <a:cubicBezTo>
                  <a:pt x="6751" y="33791"/>
                  <a:pt x="6751" y="33791"/>
                  <a:pt x="6751" y="33791"/>
                </a:cubicBezTo>
                <a:cubicBezTo>
                  <a:pt x="6783" y="33850"/>
                  <a:pt x="6751" y="33850"/>
                  <a:pt x="6783" y="33910"/>
                </a:cubicBezTo>
                <a:cubicBezTo>
                  <a:pt x="6783" y="33910"/>
                  <a:pt x="6814" y="33910"/>
                  <a:pt x="6814" y="33910"/>
                </a:cubicBezTo>
                <a:cubicBezTo>
                  <a:pt x="6814" y="33970"/>
                  <a:pt x="6814" y="33970"/>
                  <a:pt x="6814" y="33970"/>
                </a:cubicBezTo>
                <a:cubicBezTo>
                  <a:pt x="6814" y="34029"/>
                  <a:pt x="6814" y="34029"/>
                  <a:pt x="6845" y="34029"/>
                </a:cubicBezTo>
                <a:cubicBezTo>
                  <a:pt x="6845" y="34029"/>
                  <a:pt x="6845" y="34029"/>
                  <a:pt x="6876" y="34089"/>
                </a:cubicBezTo>
                <a:cubicBezTo>
                  <a:pt x="6876" y="34089"/>
                  <a:pt x="6876" y="34149"/>
                  <a:pt x="6876" y="34089"/>
                </a:cubicBezTo>
                <a:cubicBezTo>
                  <a:pt x="6908" y="34089"/>
                  <a:pt x="6908" y="34029"/>
                  <a:pt x="6908" y="34089"/>
                </a:cubicBezTo>
                <a:cubicBezTo>
                  <a:pt x="6908" y="34089"/>
                  <a:pt x="6908" y="34149"/>
                  <a:pt x="6908" y="34149"/>
                </a:cubicBezTo>
                <a:cubicBezTo>
                  <a:pt x="6908" y="34208"/>
                  <a:pt x="6939" y="34268"/>
                  <a:pt x="6939" y="34328"/>
                </a:cubicBezTo>
                <a:cubicBezTo>
                  <a:pt x="6939" y="34388"/>
                  <a:pt x="6970" y="34388"/>
                  <a:pt x="6970" y="34447"/>
                </a:cubicBezTo>
                <a:cubicBezTo>
                  <a:pt x="6970" y="34447"/>
                  <a:pt x="7001" y="34567"/>
                  <a:pt x="7001" y="34507"/>
                </a:cubicBezTo>
                <a:cubicBezTo>
                  <a:pt x="7033" y="34447"/>
                  <a:pt x="7001" y="34388"/>
                  <a:pt x="7001" y="34328"/>
                </a:cubicBezTo>
                <a:cubicBezTo>
                  <a:pt x="7033" y="34208"/>
                  <a:pt x="7033" y="34029"/>
                  <a:pt x="7001" y="33910"/>
                </a:cubicBezTo>
                <a:close/>
                <a:moveTo>
                  <a:pt x="687" y="32119"/>
                </a:moveTo>
                <a:cubicBezTo>
                  <a:pt x="687" y="32119"/>
                  <a:pt x="656" y="32119"/>
                  <a:pt x="656" y="32119"/>
                </a:cubicBezTo>
                <a:cubicBezTo>
                  <a:pt x="656" y="32119"/>
                  <a:pt x="625" y="32179"/>
                  <a:pt x="625" y="32179"/>
                </a:cubicBezTo>
                <a:cubicBezTo>
                  <a:pt x="625" y="32238"/>
                  <a:pt x="687" y="32179"/>
                  <a:pt x="687" y="32179"/>
                </a:cubicBezTo>
                <a:cubicBezTo>
                  <a:pt x="687" y="32179"/>
                  <a:pt x="718" y="32179"/>
                  <a:pt x="687" y="32119"/>
                </a:cubicBezTo>
                <a:close/>
                <a:moveTo>
                  <a:pt x="812" y="32417"/>
                </a:moveTo>
                <a:cubicBezTo>
                  <a:pt x="781" y="32477"/>
                  <a:pt x="812" y="32358"/>
                  <a:pt x="781" y="32358"/>
                </a:cubicBezTo>
                <a:cubicBezTo>
                  <a:pt x="781" y="32358"/>
                  <a:pt x="781" y="32358"/>
                  <a:pt x="750" y="32358"/>
                </a:cubicBezTo>
                <a:cubicBezTo>
                  <a:pt x="750" y="32358"/>
                  <a:pt x="750" y="32358"/>
                  <a:pt x="718" y="32358"/>
                </a:cubicBezTo>
                <a:cubicBezTo>
                  <a:pt x="718" y="32298"/>
                  <a:pt x="718" y="32298"/>
                  <a:pt x="718" y="32358"/>
                </a:cubicBezTo>
                <a:cubicBezTo>
                  <a:pt x="687" y="32358"/>
                  <a:pt x="718" y="32358"/>
                  <a:pt x="687" y="32358"/>
                </a:cubicBezTo>
                <a:cubicBezTo>
                  <a:pt x="656" y="32358"/>
                  <a:pt x="656" y="32358"/>
                  <a:pt x="625" y="32298"/>
                </a:cubicBezTo>
                <a:cubicBezTo>
                  <a:pt x="625" y="32238"/>
                  <a:pt x="593" y="32238"/>
                  <a:pt x="562" y="32298"/>
                </a:cubicBezTo>
                <a:cubicBezTo>
                  <a:pt x="562" y="32298"/>
                  <a:pt x="562" y="32358"/>
                  <a:pt x="562" y="32358"/>
                </a:cubicBezTo>
                <a:cubicBezTo>
                  <a:pt x="531" y="32358"/>
                  <a:pt x="500" y="32358"/>
                  <a:pt x="531" y="32358"/>
                </a:cubicBezTo>
                <a:cubicBezTo>
                  <a:pt x="531" y="32417"/>
                  <a:pt x="531" y="32358"/>
                  <a:pt x="562" y="32417"/>
                </a:cubicBezTo>
                <a:cubicBezTo>
                  <a:pt x="562" y="32417"/>
                  <a:pt x="562" y="32417"/>
                  <a:pt x="562" y="32477"/>
                </a:cubicBezTo>
                <a:cubicBezTo>
                  <a:pt x="531" y="32477"/>
                  <a:pt x="500" y="32417"/>
                  <a:pt x="468" y="32417"/>
                </a:cubicBezTo>
                <a:cubicBezTo>
                  <a:pt x="468" y="32417"/>
                  <a:pt x="468" y="32477"/>
                  <a:pt x="437" y="32477"/>
                </a:cubicBezTo>
                <a:cubicBezTo>
                  <a:pt x="437" y="32477"/>
                  <a:pt x="437" y="32477"/>
                  <a:pt x="437" y="32477"/>
                </a:cubicBezTo>
                <a:cubicBezTo>
                  <a:pt x="437" y="32477"/>
                  <a:pt x="468" y="32477"/>
                  <a:pt x="468" y="32477"/>
                </a:cubicBezTo>
                <a:cubicBezTo>
                  <a:pt x="468" y="32537"/>
                  <a:pt x="468" y="32537"/>
                  <a:pt x="468" y="32537"/>
                </a:cubicBezTo>
                <a:cubicBezTo>
                  <a:pt x="437" y="32537"/>
                  <a:pt x="437" y="32537"/>
                  <a:pt x="406" y="32537"/>
                </a:cubicBezTo>
                <a:cubicBezTo>
                  <a:pt x="406" y="32537"/>
                  <a:pt x="375" y="32597"/>
                  <a:pt x="406" y="32597"/>
                </a:cubicBezTo>
                <a:cubicBezTo>
                  <a:pt x="406" y="32597"/>
                  <a:pt x="437" y="32597"/>
                  <a:pt x="437" y="32656"/>
                </a:cubicBezTo>
                <a:cubicBezTo>
                  <a:pt x="437" y="32656"/>
                  <a:pt x="437" y="32656"/>
                  <a:pt x="468" y="32656"/>
                </a:cubicBezTo>
                <a:cubicBezTo>
                  <a:pt x="468" y="32656"/>
                  <a:pt x="468" y="32656"/>
                  <a:pt x="500" y="32716"/>
                </a:cubicBezTo>
                <a:cubicBezTo>
                  <a:pt x="500" y="32716"/>
                  <a:pt x="500" y="32776"/>
                  <a:pt x="531" y="32776"/>
                </a:cubicBezTo>
                <a:cubicBezTo>
                  <a:pt x="531" y="32776"/>
                  <a:pt x="562" y="32716"/>
                  <a:pt x="562" y="32656"/>
                </a:cubicBezTo>
                <a:cubicBezTo>
                  <a:pt x="562" y="32656"/>
                  <a:pt x="562" y="32656"/>
                  <a:pt x="593" y="32656"/>
                </a:cubicBezTo>
                <a:cubicBezTo>
                  <a:pt x="593" y="32597"/>
                  <a:pt x="593" y="32597"/>
                  <a:pt x="625" y="32537"/>
                </a:cubicBezTo>
                <a:cubicBezTo>
                  <a:pt x="625" y="32537"/>
                  <a:pt x="625" y="32537"/>
                  <a:pt x="656" y="32597"/>
                </a:cubicBezTo>
                <a:cubicBezTo>
                  <a:pt x="656" y="32597"/>
                  <a:pt x="656" y="32597"/>
                  <a:pt x="656" y="32597"/>
                </a:cubicBezTo>
                <a:cubicBezTo>
                  <a:pt x="687" y="32597"/>
                  <a:pt x="687" y="32656"/>
                  <a:pt x="718" y="32656"/>
                </a:cubicBezTo>
                <a:cubicBezTo>
                  <a:pt x="750" y="32597"/>
                  <a:pt x="718" y="32537"/>
                  <a:pt x="718" y="32537"/>
                </a:cubicBezTo>
                <a:cubicBezTo>
                  <a:pt x="718" y="32477"/>
                  <a:pt x="750" y="32477"/>
                  <a:pt x="750" y="32477"/>
                </a:cubicBezTo>
                <a:cubicBezTo>
                  <a:pt x="750" y="32537"/>
                  <a:pt x="750" y="32537"/>
                  <a:pt x="750" y="32597"/>
                </a:cubicBezTo>
                <a:cubicBezTo>
                  <a:pt x="750" y="32597"/>
                  <a:pt x="781" y="32597"/>
                  <a:pt x="812" y="32597"/>
                </a:cubicBezTo>
                <a:cubicBezTo>
                  <a:pt x="812" y="32597"/>
                  <a:pt x="812" y="32537"/>
                  <a:pt x="812" y="32537"/>
                </a:cubicBezTo>
                <a:cubicBezTo>
                  <a:pt x="812" y="32537"/>
                  <a:pt x="812" y="32477"/>
                  <a:pt x="843" y="32477"/>
                </a:cubicBezTo>
                <a:cubicBezTo>
                  <a:pt x="843" y="32477"/>
                  <a:pt x="843" y="32417"/>
                  <a:pt x="843" y="32417"/>
                </a:cubicBezTo>
                <a:cubicBezTo>
                  <a:pt x="812" y="32417"/>
                  <a:pt x="812" y="32417"/>
                  <a:pt x="812" y="32417"/>
                </a:cubicBezTo>
                <a:close/>
                <a:moveTo>
                  <a:pt x="19786" y="10865"/>
                </a:moveTo>
                <a:cubicBezTo>
                  <a:pt x="19786" y="10865"/>
                  <a:pt x="19755" y="10925"/>
                  <a:pt x="19755" y="10925"/>
                </a:cubicBezTo>
                <a:cubicBezTo>
                  <a:pt x="19786" y="10925"/>
                  <a:pt x="19786" y="10925"/>
                  <a:pt x="19817" y="10925"/>
                </a:cubicBezTo>
                <a:cubicBezTo>
                  <a:pt x="19817" y="10925"/>
                  <a:pt x="19880" y="10925"/>
                  <a:pt x="19880" y="10925"/>
                </a:cubicBezTo>
                <a:cubicBezTo>
                  <a:pt x="19880" y="10925"/>
                  <a:pt x="19880" y="10985"/>
                  <a:pt x="19880" y="10985"/>
                </a:cubicBezTo>
                <a:cubicBezTo>
                  <a:pt x="19880" y="10985"/>
                  <a:pt x="19848" y="10985"/>
                  <a:pt x="19848" y="10985"/>
                </a:cubicBezTo>
                <a:cubicBezTo>
                  <a:pt x="19817" y="10985"/>
                  <a:pt x="19786" y="10985"/>
                  <a:pt x="19723" y="10985"/>
                </a:cubicBezTo>
                <a:cubicBezTo>
                  <a:pt x="19692" y="10985"/>
                  <a:pt x="19692" y="11044"/>
                  <a:pt x="19723" y="11044"/>
                </a:cubicBezTo>
                <a:cubicBezTo>
                  <a:pt x="19723" y="11104"/>
                  <a:pt x="19755" y="11104"/>
                  <a:pt x="19755" y="11164"/>
                </a:cubicBezTo>
                <a:cubicBezTo>
                  <a:pt x="19755" y="11223"/>
                  <a:pt x="19723" y="11164"/>
                  <a:pt x="19692" y="11223"/>
                </a:cubicBezTo>
                <a:cubicBezTo>
                  <a:pt x="19692" y="11223"/>
                  <a:pt x="19723" y="11283"/>
                  <a:pt x="19692" y="11283"/>
                </a:cubicBezTo>
                <a:cubicBezTo>
                  <a:pt x="19661" y="11283"/>
                  <a:pt x="19661" y="11223"/>
                  <a:pt x="19661" y="11223"/>
                </a:cubicBezTo>
                <a:cubicBezTo>
                  <a:pt x="19661" y="11223"/>
                  <a:pt x="19661" y="11223"/>
                  <a:pt x="19661" y="11223"/>
                </a:cubicBezTo>
                <a:cubicBezTo>
                  <a:pt x="19661" y="11223"/>
                  <a:pt x="19661" y="11223"/>
                  <a:pt x="19661" y="11164"/>
                </a:cubicBezTo>
                <a:cubicBezTo>
                  <a:pt x="19661" y="11164"/>
                  <a:pt x="19661" y="11164"/>
                  <a:pt x="19661" y="11104"/>
                </a:cubicBezTo>
                <a:cubicBezTo>
                  <a:pt x="19661" y="11104"/>
                  <a:pt x="19630" y="11104"/>
                  <a:pt x="19630" y="11104"/>
                </a:cubicBezTo>
                <a:cubicBezTo>
                  <a:pt x="19598" y="11104"/>
                  <a:pt x="19598" y="11104"/>
                  <a:pt x="19598" y="11104"/>
                </a:cubicBezTo>
                <a:cubicBezTo>
                  <a:pt x="19536" y="11044"/>
                  <a:pt x="19505" y="10925"/>
                  <a:pt x="19473" y="10925"/>
                </a:cubicBezTo>
                <a:cubicBezTo>
                  <a:pt x="19442" y="10925"/>
                  <a:pt x="19411" y="10985"/>
                  <a:pt x="19380" y="10985"/>
                </a:cubicBezTo>
                <a:cubicBezTo>
                  <a:pt x="19348" y="10985"/>
                  <a:pt x="19348" y="10925"/>
                  <a:pt x="19317" y="10925"/>
                </a:cubicBezTo>
                <a:cubicBezTo>
                  <a:pt x="19255" y="10925"/>
                  <a:pt x="19192" y="10985"/>
                  <a:pt x="19161" y="10985"/>
                </a:cubicBezTo>
                <a:cubicBezTo>
                  <a:pt x="19129" y="11044"/>
                  <a:pt x="19129" y="11104"/>
                  <a:pt x="19098" y="11104"/>
                </a:cubicBezTo>
                <a:cubicBezTo>
                  <a:pt x="19067" y="11104"/>
                  <a:pt x="19036" y="11104"/>
                  <a:pt x="19036" y="11104"/>
                </a:cubicBezTo>
                <a:cubicBezTo>
                  <a:pt x="19004" y="11164"/>
                  <a:pt x="19036" y="11223"/>
                  <a:pt x="19067" y="11223"/>
                </a:cubicBezTo>
                <a:cubicBezTo>
                  <a:pt x="19067" y="11283"/>
                  <a:pt x="19098" y="11283"/>
                  <a:pt x="19129" y="11283"/>
                </a:cubicBezTo>
                <a:cubicBezTo>
                  <a:pt x="19129" y="11283"/>
                  <a:pt x="19129" y="11343"/>
                  <a:pt x="19129" y="11343"/>
                </a:cubicBezTo>
                <a:cubicBezTo>
                  <a:pt x="19161" y="11343"/>
                  <a:pt x="19161" y="11343"/>
                  <a:pt x="19161" y="11343"/>
                </a:cubicBezTo>
                <a:cubicBezTo>
                  <a:pt x="19192" y="11283"/>
                  <a:pt x="19223" y="11283"/>
                  <a:pt x="19255" y="11283"/>
                </a:cubicBezTo>
                <a:cubicBezTo>
                  <a:pt x="19286" y="11283"/>
                  <a:pt x="19286" y="11283"/>
                  <a:pt x="19317" y="11343"/>
                </a:cubicBezTo>
                <a:cubicBezTo>
                  <a:pt x="19348" y="11402"/>
                  <a:pt x="19348" y="11402"/>
                  <a:pt x="19380" y="11402"/>
                </a:cubicBezTo>
                <a:cubicBezTo>
                  <a:pt x="19380" y="11402"/>
                  <a:pt x="19348" y="11462"/>
                  <a:pt x="19348" y="11402"/>
                </a:cubicBezTo>
                <a:cubicBezTo>
                  <a:pt x="19317" y="11402"/>
                  <a:pt x="19317" y="11402"/>
                  <a:pt x="19317" y="11402"/>
                </a:cubicBezTo>
                <a:cubicBezTo>
                  <a:pt x="19286" y="11402"/>
                  <a:pt x="19286" y="11462"/>
                  <a:pt x="19286" y="11462"/>
                </a:cubicBezTo>
                <a:cubicBezTo>
                  <a:pt x="19255" y="11462"/>
                  <a:pt x="19223" y="11462"/>
                  <a:pt x="19192" y="11462"/>
                </a:cubicBezTo>
                <a:cubicBezTo>
                  <a:pt x="19192" y="11462"/>
                  <a:pt x="19192" y="11462"/>
                  <a:pt x="19192" y="11462"/>
                </a:cubicBezTo>
                <a:cubicBezTo>
                  <a:pt x="19192" y="11522"/>
                  <a:pt x="19192" y="11522"/>
                  <a:pt x="19223" y="11522"/>
                </a:cubicBezTo>
                <a:cubicBezTo>
                  <a:pt x="19223" y="11522"/>
                  <a:pt x="19255" y="11522"/>
                  <a:pt x="19286" y="11582"/>
                </a:cubicBezTo>
                <a:cubicBezTo>
                  <a:pt x="19286" y="11582"/>
                  <a:pt x="19317" y="11582"/>
                  <a:pt x="19348" y="11582"/>
                </a:cubicBezTo>
                <a:cubicBezTo>
                  <a:pt x="19348" y="11582"/>
                  <a:pt x="19380" y="11582"/>
                  <a:pt x="19380" y="11582"/>
                </a:cubicBezTo>
                <a:cubicBezTo>
                  <a:pt x="19411" y="11641"/>
                  <a:pt x="19411" y="11641"/>
                  <a:pt x="19442" y="11641"/>
                </a:cubicBezTo>
                <a:cubicBezTo>
                  <a:pt x="19473" y="11641"/>
                  <a:pt x="19505" y="11582"/>
                  <a:pt x="19505" y="11641"/>
                </a:cubicBezTo>
                <a:cubicBezTo>
                  <a:pt x="19473" y="11701"/>
                  <a:pt x="19442" y="11701"/>
                  <a:pt x="19442" y="11641"/>
                </a:cubicBezTo>
                <a:cubicBezTo>
                  <a:pt x="19411" y="11641"/>
                  <a:pt x="19411" y="11641"/>
                  <a:pt x="19411" y="11641"/>
                </a:cubicBezTo>
                <a:cubicBezTo>
                  <a:pt x="19380" y="11641"/>
                  <a:pt x="19380" y="11641"/>
                  <a:pt x="19348" y="11641"/>
                </a:cubicBezTo>
                <a:cubicBezTo>
                  <a:pt x="19348" y="11641"/>
                  <a:pt x="19348" y="11641"/>
                  <a:pt x="19317" y="11641"/>
                </a:cubicBezTo>
                <a:cubicBezTo>
                  <a:pt x="19317" y="11641"/>
                  <a:pt x="19286" y="11641"/>
                  <a:pt x="19286" y="11641"/>
                </a:cubicBezTo>
                <a:cubicBezTo>
                  <a:pt x="19286" y="11701"/>
                  <a:pt x="19317" y="11701"/>
                  <a:pt x="19317" y="11761"/>
                </a:cubicBezTo>
                <a:cubicBezTo>
                  <a:pt x="19348" y="11820"/>
                  <a:pt x="19348" y="11820"/>
                  <a:pt x="19380" y="11880"/>
                </a:cubicBezTo>
                <a:cubicBezTo>
                  <a:pt x="19411" y="11940"/>
                  <a:pt x="19411" y="11940"/>
                  <a:pt x="19442" y="11940"/>
                </a:cubicBezTo>
                <a:cubicBezTo>
                  <a:pt x="19473" y="11880"/>
                  <a:pt x="19473" y="11880"/>
                  <a:pt x="19473" y="11880"/>
                </a:cubicBezTo>
                <a:cubicBezTo>
                  <a:pt x="19505" y="11880"/>
                  <a:pt x="19505" y="11880"/>
                  <a:pt x="19505" y="11880"/>
                </a:cubicBezTo>
                <a:cubicBezTo>
                  <a:pt x="19505" y="11940"/>
                  <a:pt x="19442" y="11940"/>
                  <a:pt x="19442" y="12000"/>
                </a:cubicBezTo>
                <a:cubicBezTo>
                  <a:pt x="19411" y="12000"/>
                  <a:pt x="19380" y="11940"/>
                  <a:pt x="19348" y="11940"/>
                </a:cubicBezTo>
                <a:cubicBezTo>
                  <a:pt x="19317" y="11880"/>
                  <a:pt x="19317" y="11820"/>
                  <a:pt x="19286" y="11820"/>
                </a:cubicBezTo>
                <a:cubicBezTo>
                  <a:pt x="19255" y="11761"/>
                  <a:pt x="19223" y="11761"/>
                  <a:pt x="19192" y="11761"/>
                </a:cubicBezTo>
                <a:cubicBezTo>
                  <a:pt x="19192" y="11761"/>
                  <a:pt x="19192" y="11701"/>
                  <a:pt x="19192" y="11701"/>
                </a:cubicBezTo>
                <a:cubicBezTo>
                  <a:pt x="19192" y="11701"/>
                  <a:pt x="19223" y="11701"/>
                  <a:pt x="19223" y="11701"/>
                </a:cubicBezTo>
                <a:cubicBezTo>
                  <a:pt x="19223" y="11701"/>
                  <a:pt x="19192" y="11701"/>
                  <a:pt x="19192" y="11701"/>
                </a:cubicBezTo>
                <a:cubicBezTo>
                  <a:pt x="19192" y="11641"/>
                  <a:pt x="19161" y="11701"/>
                  <a:pt x="19129" y="11701"/>
                </a:cubicBezTo>
                <a:cubicBezTo>
                  <a:pt x="19129" y="11641"/>
                  <a:pt x="19129" y="11582"/>
                  <a:pt x="19098" y="11582"/>
                </a:cubicBezTo>
                <a:cubicBezTo>
                  <a:pt x="19067" y="11582"/>
                  <a:pt x="19067" y="11582"/>
                  <a:pt x="19067" y="11522"/>
                </a:cubicBezTo>
                <a:cubicBezTo>
                  <a:pt x="19036" y="11522"/>
                  <a:pt x="19036" y="11522"/>
                  <a:pt x="19036" y="11522"/>
                </a:cubicBezTo>
                <a:cubicBezTo>
                  <a:pt x="19004" y="11462"/>
                  <a:pt x="18973" y="11402"/>
                  <a:pt x="18973" y="11402"/>
                </a:cubicBezTo>
                <a:cubicBezTo>
                  <a:pt x="18942" y="11343"/>
                  <a:pt x="18911" y="11343"/>
                  <a:pt x="18911" y="11283"/>
                </a:cubicBezTo>
                <a:cubicBezTo>
                  <a:pt x="18879" y="11223"/>
                  <a:pt x="18879" y="11223"/>
                  <a:pt x="18848" y="11223"/>
                </a:cubicBezTo>
                <a:cubicBezTo>
                  <a:pt x="18817" y="11223"/>
                  <a:pt x="18817" y="11223"/>
                  <a:pt x="18786" y="11223"/>
                </a:cubicBezTo>
                <a:cubicBezTo>
                  <a:pt x="18754" y="11223"/>
                  <a:pt x="18723" y="11223"/>
                  <a:pt x="18692" y="11223"/>
                </a:cubicBezTo>
                <a:cubicBezTo>
                  <a:pt x="18661" y="11223"/>
                  <a:pt x="18661" y="11283"/>
                  <a:pt x="18661" y="11343"/>
                </a:cubicBezTo>
                <a:cubicBezTo>
                  <a:pt x="18661" y="11343"/>
                  <a:pt x="18629" y="11343"/>
                  <a:pt x="18629" y="11402"/>
                </a:cubicBezTo>
                <a:cubicBezTo>
                  <a:pt x="18629" y="11402"/>
                  <a:pt x="18598" y="11402"/>
                  <a:pt x="18598" y="11462"/>
                </a:cubicBezTo>
                <a:cubicBezTo>
                  <a:pt x="18598" y="11462"/>
                  <a:pt x="18567" y="11522"/>
                  <a:pt x="18598" y="11522"/>
                </a:cubicBezTo>
                <a:cubicBezTo>
                  <a:pt x="18629" y="11582"/>
                  <a:pt x="18661" y="11522"/>
                  <a:pt x="18692" y="11522"/>
                </a:cubicBezTo>
                <a:cubicBezTo>
                  <a:pt x="18723" y="11522"/>
                  <a:pt x="18723" y="11522"/>
                  <a:pt x="18754" y="11522"/>
                </a:cubicBezTo>
                <a:cubicBezTo>
                  <a:pt x="18786" y="11522"/>
                  <a:pt x="18786" y="11522"/>
                  <a:pt x="18817" y="11522"/>
                </a:cubicBezTo>
                <a:cubicBezTo>
                  <a:pt x="18817" y="11522"/>
                  <a:pt x="18817" y="11522"/>
                  <a:pt x="18786" y="11582"/>
                </a:cubicBezTo>
                <a:cubicBezTo>
                  <a:pt x="18786" y="11582"/>
                  <a:pt x="18754" y="11582"/>
                  <a:pt x="18723" y="11582"/>
                </a:cubicBezTo>
                <a:cubicBezTo>
                  <a:pt x="18692" y="11641"/>
                  <a:pt x="18692" y="11761"/>
                  <a:pt x="18723" y="11820"/>
                </a:cubicBezTo>
                <a:cubicBezTo>
                  <a:pt x="18723" y="11820"/>
                  <a:pt x="18754" y="11820"/>
                  <a:pt x="18786" y="11880"/>
                </a:cubicBezTo>
                <a:cubicBezTo>
                  <a:pt x="18786" y="11880"/>
                  <a:pt x="18817" y="11880"/>
                  <a:pt x="18817" y="11880"/>
                </a:cubicBezTo>
                <a:cubicBezTo>
                  <a:pt x="18817" y="11880"/>
                  <a:pt x="18848" y="11820"/>
                  <a:pt x="18848" y="11820"/>
                </a:cubicBezTo>
                <a:cubicBezTo>
                  <a:pt x="18848" y="11820"/>
                  <a:pt x="18879" y="11820"/>
                  <a:pt x="18879" y="11820"/>
                </a:cubicBezTo>
                <a:cubicBezTo>
                  <a:pt x="18879" y="11880"/>
                  <a:pt x="18848" y="11880"/>
                  <a:pt x="18848" y="11880"/>
                </a:cubicBezTo>
                <a:cubicBezTo>
                  <a:pt x="18817" y="11940"/>
                  <a:pt x="18786" y="11940"/>
                  <a:pt x="18817" y="12000"/>
                </a:cubicBezTo>
                <a:cubicBezTo>
                  <a:pt x="18817" y="12000"/>
                  <a:pt x="18848" y="12000"/>
                  <a:pt x="18848" y="12059"/>
                </a:cubicBezTo>
                <a:cubicBezTo>
                  <a:pt x="18817" y="12059"/>
                  <a:pt x="18817" y="12059"/>
                  <a:pt x="18817" y="12059"/>
                </a:cubicBezTo>
                <a:cubicBezTo>
                  <a:pt x="18786" y="12059"/>
                  <a:pt x="18754" y="12000"/>
                  <a:pt x="18723" y="12000"/>
                </a:cubicBezTo>
                <a:cubicBezTo>
                  <a:pt x="18723" y="12000"/>
                  <a:pt x="18723" y="12000"/>
                  <a:pt x="18692" y="12000"/>
                </a:cubicBezTo>
                <a:cubicBezTo>
                  <a:pt x="18692" y="11940"/>
                  <a:pt x="18692" y="12000"/>
                  <a:pt x="18661" y="12000"/>
                </a:cubicBezTo>
                <a:cubicBezTo>
                  <a:pt x="18629" y="12000"/>
                  <a:pt x="18598" y="12000"/>
                  <a:pt x="18598" y="12000"/>
                </a:cubicBezTo>
                <a:cubicBezTo>
                  <a:pt x="18567" y="12000"/>
                  <a:pt x="18504" y="12059"/>
                  <a:pt x="18567" y="12059"/>
                </a:cubicBezTo>
                <a:cubicBezTo>
                  <a:pt x="18567" y="12119"/>
                  <a:pt x="18567" y="12059"/>
                  <a:pt x="18598" y="12059"/>
                </a:cubicBezTo>
                <a:cubicBezTo>
                  <a:pt x="18598" y="12119"/>
                  <a:pt x="18598" y="12119"/>
                  <a:pt x="18598" y="12119"/>
                </a:cubicBezTo>
                <a:cubicBezTo>
                  <a:pt x="18567" y="12119"/>
                  <a:pt x="18567" y="12179"/>
                  <a:pt x="18567" y="12179"/>
                </a:cubicBezTo>
                <a:cubicBezTo>
                  <a:pt x="18598" y="12179"/>
                  <a:pt x="18598" y="12179"/>
                  <a:pt x="18629" y="12179"/>
                </a:cubicBezTo>
                <a:cubicBezTo>
                  <a:pt x="18629" y="12179"/>
                  <a:pt x="18629" y="12238"/>
                  <a:pt x="18629" y="12238"/>
                </a:cubicBezTo>
                <a:cubicBezTo>
                  <a:pt x="18598" y="12238"/>
                  <a:pt x="18598" y="12238"/>
                  <a:pt x="18598" y="12238"/>
                </a:cubicBezTo>
                <a:cubicBezTo>
                  <a:pt x="18567" y="12238"/>
                  <a:pt x="18536" y="12179"/>
                  <a:pt x="18504" y="12179"/>
                </a:cubicBezTo>
                <a:cubicBezTo>
                  <a:pt x="18473" y="12179"/>
                  <a:pt x="18473" y="12238"/>
                  <a:pt x="18442" y="12298"/>
                </a:cubicBezTo>
                <a:cubicBezTo>
                  <a:pt x="18411" y="12298"/>
                  <a:pt x="18379" y="12298"/>
                  <a:pt x="18348" y="12358"/>
                </a:cubicBezTo>
                <a:cubicBezTo>
                  <a:pt x="18317" y="12358"/>
                  <a:pt x="18348" y="12417"/>
                  <a:pt x="18379" y="12417"/>
                </a:cubicBezTo>
                <a:cubicBezTo>
                  <a:pt x="18411" y="12477"/>
                  <a:pt x="18379" y="12537"/>
                  <a:pt x="18442" y="12537"/>
                </a:cubicBezTo>
                <a:cubicBezTo>
                  <a:pt x="18473" y="12537"/>
                  <a:pt x="18504" y="12477"/>
                  <a:pt x="18536" y="12477"/>
                </a:cubicBezTo>
                <a:cubicBezTo>
                  <a:pt x="18567" y="12477"/>
                  <a:pt x="18598" y="12477"/>
                  <a:pt x="18629" y="12477"/>
                </a:cubicBezTo>
                <a:cubicBezTo>
                  <a:pt x="18661" y="12477"/>
                  <a:pt x="18692" y="12477"/>
                  <a:pt x="18723" y="12417"/>
                </a:cubicBezTo>
                <a:cubicBezTo>
                  <a:pt x="18754" y="12417"/>
                  <a:pt x="18754" y="12417"/>
                  <a:pt x="18786" y="12417"/>
                </a:cubicBezTo>
                <a:cubicBezTo>
                  <a:pt x="18817" y="12417"/>
                  <a:pt x="18848" y="12417"/>
                  <a:pt x="18879" y="12417"/>
                </a:cubicBezTo>
                <a:cubicBezTo>
                  <a:pt x="18911" y="12417"/>
                  <a:pt x="18942" y="12417"/>
                  <a:pt x="18942" y="12417"/>
                </a:cubicBezTo>
                <a:cubicBezTo>
                  <a:pt x="18973" y="12358"/>
                  <a:pt x="19004" y="12358"/>
                  <a:pt x="19036" y="12358"/>
                </a:cubicBezTo>
                <a:cubicBezTo>
                  <a:pt x="19067" y="12358"/>
                  <a:pt x="19098" y="12358"/>
                  <a:pt x="19129" y="12358"/>
                </a:cubicBezTo>
                <a:cubicBezTo>
                  <a:pt x="19161" y="12358"/>
                  <a:pt x="19192" y="12358"/>
                  <a:pt x="19223" y="12358"/>
                </a:cubicBezTo>
                <a:cubicBezTo>
                  <a:pt x="19255" y="12298"/>
                  <a:pt x="19286" y="12298"/>
                  <a:pt x="19317" y="12298"/>
                </a:cubicBezTo>
                <a:cubicBezTo>
                  <a:pt x="19348" y="12298"/>
                  <a:pt x="19348" y="12298"/>
                  <a:pt x="19380" y="12298"/>
                </a:cubicBezTo>
                <a:cubicBezTo>
                  <a:pt x="19411" y="12298"/>
                  <a:pt x="19411" y="12298"/>
                  <a:pt x="19442" y="12298"/>
                </a:cubicBezTo>
                <a:cubicBezTo>
                  <a:pt x="19473" y="12238"/>
                  <a:pt x="19505" y="12238"/>
                  <a:pt x="19473" y="12298"/>
                </a:cubicBezTo>
                <a:cubicBezTo>
                  <a:pt x="19473" y="12358"/>
                  <a:pt x="19442" y="12298"/>
                  <a:pt x="19442" y="12298"/>
                </a:cubicBezTo>
                <a:cubicBezTo>
                  <a:pt x="19411" y="12358"/>
                  <a:pt x="19473" y="12358"/>
                  <a:pt x="19473" y="12417"/>
                </a:cubicBezTo>
                <a:cubicBezTo>
                  <a:pt x="19442" y="12417"/>
                  <a:pt x="19380" y="12417"/>
                  <a:pt x="19380" y="12417"/>
                </a:cubicBezTo>
                <a:cubicBezTo>
                  <a:pt x="19348" y="12477"/>
                  <a:pt x="19348" y="12477"/>
                  <a:pt x="19348" y="12477"/>
                </a:cubicBezTo>
                <a:cubicBezTo>
                  <a:pt x="19348" y="12477"/>
                  <a:pt x="19317" y="12477"/>
                  <a:pt x="19317" y="12477"/>
                </a:cubicBezTo>
                <a:cubicBezTo>
                  <a:pt x="19286" y="12537"/>
                  <a:pt x="19317" y="12597"/>
                  <a:pt x="19317" y="12597"/>
                </a:cubicBezTo>
                <a:cubicBezTo>
                  <a:pt x="19286" y="12597"/>
                  <a:pt x="19255" y="12597"/>
                  <a:pt x="19223" y="12597"/>
                </a:cubicBezTo>
                <a:cubicBezTo>
                  <a:pt x="19223" y="12597"/>
                  <a:pt x="19161" y="12597"/>
                  <a:pt x="19161" y="12656"/>
                </a:cubicBezTo>
                <a:cubicBezTo>
                  <a:pt x="19161" y="12656"/>
                  <a:pt x="19223" y="12716"/>
                  <a:pt x="19192" y="12716"/>
                </a:cubicBezTo>
                <a:cubicBezTo>
                  <a:pt x="19161" y="12716"/>
                  <a:pt x="19129" y="12716"/>
                  <a:pt x="19098" y="12716"/>
                </a:cubicBezTo>
                <a:cubicBezTo>
                  <a:pt x="19098" y="12776"/>
                  <a:pt x="19098" y="12776"/>
                  <a:pt x="19129" y="12776"/>
                </a:cubicBezTo>
                <a:cubicBezTo>
                  <a:pt x="19129" y="12776"/>
                  <a:pt x="19129" y="12776"/>
                  <a:pt x="19161" y="12776"/>
                </a:cubicBezTo>
                <a:cubicBezTo>
                  <a:pt x="19161" y="12835"/>
                  <a:pt x="19192" y="12835"/>
                  <a:pt x="19223" y="12835"/>
                </a:cubicBezTo>
                <a:cubicBezTo>
                  <a:pt x="19223" y="12835"/>
                  <a:pt x="19223" y="12835"/>
                  <a:pt x="19255" y="12895"/>
                </a:cubicBezTo>
                <a:cubicBezTo>
                  <a:pt x="19255" y="12895"/>
                  <a:pt x="19286" y="12895"/>
                  <a:pt x="19286" y="12895"/>
                </a:cubicBezTo>
                <a:cubicBezTo>
                  <a:pt x="19286" y="12895"/>
                  <a:pt x="19317" y="12895"/>
                  <a:pt x="19317" y="12895"/>
                </a:cubicBezTo>
                <a:cubicBezTo>
                  <a:pt x="19317" y="12895"/>
                  <a:pt x="19286" y="12895"/>
                  <a:pt x="19286" y="12895"/>
                </a:cubicBezTo>
                <a:cubicBezTo>
                  <a:pt x="19255" y="12895"/>
                  <a:pt x="19223" y="12895"/>
                  <a:pt x="19192" y="12955"/>
                </a:cubicBezTo>
                <a:cubicBezTo>
                  <a:pt x="19192" y="12955"/>
                  <a:pt x="19192" y="12955"/>
                  <a:pt x="19192" y="13014"/>
                </a:cubicBezTo>
                <a:cubicBezTo>
                  <a:pt x="19223" y="13014"/>
                  <a:pt x="19223" y="13014"/>
                  <a:pt x="19223" y="13074"/>
                </a:cubicBezTo>
                <a:cubicBezTo>
                  <a:pt x="19223" y="13134"/>
                  <a:pt x="19223" y="13134"/>
                  <a:pt x="19223" y="13194"/>
                </a:cubicBezTo>
                <a:cubicBezTo>
                  <a:pt x="19255" y="13253"/>
                  <a:pt x="19286" y="13194"/>
                  <a:pt x="19317" y="13194"/>
                </a:cubicBezTo>
                <a:cubicBezTo>
                  <a:pt x="19348" y="13194"/>
                  <a:pt x="19411" y="13253"/>
                  <a:pt x="19473" y="13253"/>
                </a:cubicBezTo>
                <a:cubicBezTo>
                  <a:pt x="19505" y="13253"/>
                  <a:pt x="19505" y="13253"/>
                  <a:pt x="19536" y="13194"/>
                </a:cubicBezTo>
                <a:cubicBezTo>
                  <a:pt x="19567" y="13194"/>
                  <a:pt x="19567" y="13134"/>
                  <a:pt x="19598" y="13134"/>
                </a:cubicBezTo>
                <a:cubicBezTo>
                  <a:pt x="19661" y="13074"/>
                  <a:pt x="19723" y="13134"/>
                  <a:pt x="19755" y="13134"/>
                </a:cubicBezTo>
                <a:cubicBezTo>
                  <a:pt x="19786" y="13134"/>
                  <a:pt x="19817" y="13134"/>
                  <a:pt x="19848" y="13134"/>
                </a:cubicBezTo>
                <a:cubicBezTo>
                  <a:pt x="19880" y="13134"/>
                  <a:pt x="19911" y="13134"/>
                  <a:pt x="19942" y="13194"/>
                </a:cubicBezTo>
                <a:cubicBezTo>
                  <a:pt x="19973" y="13194"/>
                  <a:pt x="20005" y="13194"/>
                  <a:pt x="20005" y="13194"/>
                </a:cubicBezTo>
                <a:cubicBezTo>
                  <a:pt x="20036" y="13194"/>
                  <a:pt x="20036" y="13194"/>
                  <a:pt x="20067" y="13194"/>
                </a:cubicBezTo>
                <a:cubicBezTo>
                  <a:pt x="20067" y="13194"/>
                  <a:pt x="20098" y="13134"/>
                  <a:pt x="20098" y="13134"/>
                </a:cubicBezTo>
                <a:cubicBezTo>
                  <a:pt x="20098" y="13074"/>
                  <a:pt x="20067" y="13014"/>
                  <a:pt x="20067" y="13014"/>
                </a:cubicBezTo>
                <a:cubicBezTo>
                  <a:pt x="20036" y="12955"/>
                  <a:pt x="20036" y="12895"/>
                  <a:pt x="20067" y="12895"/>
                </a:cubicBezTo>
                <a:cubicBezTo>
                  <a:pt x="20067" y="12895"/>
                  <a:pt x="20098" y="12955"/>
                  <a:pt x="20098" y="12955"/>
                </a:cubicBezTo>
                <a:cubicBezTo>
                  <a:pt x="20098" y="12955"/>
                  <a:pt x="20130" y="12955"/>
                  <a:pt x="20130" y="12955"/>
                </a:cubicBezTo>
                <a:cubicBezTo>
                  <a:pt x="20161" y="13014"/>
                  <a:pt x="20161" y="13074"/>
                  <a:pt x="20192" y="13074"/>
                </a:cubicBezTo>
                <a:cubicBezTo>
                  <a:pt x="20224" y="13014"/>
                  <a:pt x="20192" y="12955"/>
                  <a:pt x="20192" y="12955"/>
                </a:cubicBezTo>
                <a:cubicBezTo>
                  <a:pt x="20161" y="12955"/>
                  <a:pt x="20161" y="12895"/>
                  <a:pt x="20130" y="12835"/>
                </a:cubicBezTo>
                <a:cubicBezTo>
                  <a:pt x="20130" y="12835"/>
                  <a:pt x="20067" y="12835"/>
                  <a:pt x="20098" y="12776"/>
                </a:cubicBezTo>
                <a:cubicBezTo>
                  <a:pt x="20098" y="12776"/>
                  <a:pt x="20098" y="12776"/>
                  <a:pt x="20098" y="12716"/>
                </a:cubicBezTo>
                <a:cubicBezTo>
                  <a:pt x="20130" y="12716"/>
                  <a:pt x="20130" y="12716"/>
                  <a:pt x="20130" y="12656"/>
                </a:cubicBezTo>
                <a:cubicBezTo>
                  <a:pt x="20161" y="12656"/>
                  <a:pt x="20161" y="12597"/>
                  <a:pt x="20161" y="12537"/>
                </a:cubicBezTo>
                <a:cubicBezTo>
                  <a:pt x="20161" y="12477"/>
                  <a:pt x="20192" y="12477"/>
                  <a:pt x="20224" y="12477"/>
                </a:cubicBezTo>
                <a:cubicBezTo>
                  <a:pt x="20224" y="12537"/>
                  <a:pt x="20255" y="12537"/>
                  <a:pt x="20255" y="12597"/>
                </a:cubicBezTo>
                <a:cubicBezTo>
                  <a:pt x="20286" y="12597"/>
                  <a:pt x="20286" y="12597"/>
                  <a:pt x="20286" y="12597"/>
                </a:cubicBezTo>
                <a:cubicBezTo>
                  <a:pt x="20286" y="12656"/>
                  <a:pt x="20286" y="12656"/>
                  <a:pt x="20317" y="12716"/>
                </a:cubicBezTo>
                <a:cubicBezTo>
                  <a:pt x="20317" y="12716"/>
                  <a:pt x="20317" y="12656"/>
                  <a:pt x="20317" y="12656"/>
                </a:cubicBezTo>
                <a:cubicBezTo>
                  <a:pt x="20317" y="12656"/>
                  <a:pt x="20286" y="12597"/>
                  <a:pt x="20286" y="12597"/>
                </a:cubicBezTo>
                <a:cubicBezTo>
                  <a:pt x="20286" y="12537"/>
                  <a:pt x="20286" y="12477"/>
                  <a:pt x="20286" y="12417"/>
                </a:cubicBezTo>
                <a:cubicBezTo>
                  <a:pt x="20286" y="12417"/>
                  <a:pt x="20317" y="12298"/>
                  <a:pt x="20286" y="12298"/>
                </a:cubicBezTo>
                <a:cubicBezTo>
                  <a:pt x="20286" y="12238"/>
                  <a:pt x="20255" y="12238"/>
                  <a:pt x="20255" y="12238"/>
                </a:cubicBezTo>
                <a:cubicBezTo>
                  <a:pt x="20224" y="12238"/>
                  <a:pt x="20224" y="12179"/>
                  <a:pt x="20224" y="12119"/>
                </a:cubicBezTo>
                <a:cubicBezTo>
                  <a:pt x="20224" y="12059"/>
                  <a:pt x="20224" y="12000"/>
                  <a:pt x="20224" y="12000"/>
                </a:cubicBezTo>
                <a:cubicBezTo>
                  <a:pt x="20192" y="11940"/>
                  <a:pt x="20192" y="11880"/>
                  <a:pt x="20224" y="11820"/>
                </a:cubicBezTo>
                <a:cubicBezTo>
                  <a:pt x="20224" y="11820"/>
                  <a:pt x="20224" y="11820"/>
                  <a:pt x="20255" y="11761"/>
                </a:cubicBezTo>
                <a:cubicBezTo>
                  <a:pt x="20255" y="11761"/>
                  <a:pt x="20255" y="11701"/>
                  <a:pt x="20255" y="11701"/>
                </a:cubicBezTo>
                <a:cubicBezTo>
                  <a:pt x="20255" y="11641"/>
                  <a:pt x="20255" y="11582"/>
                  <a:pt x="20255" y="11522"/>
                </a:cubicBezTo>
                <a:cubicBezTo>
                  <a:pt x="20224" y="11522"/>
                  <a:pt x="20192" y="11522"/>
                  <a:pt x="20192" y="11462"/>
                </a:cubicBezTo>
                <a:cubicBezTo>
                  <a:pt x="20161" y="11343"/>
                  <a:pt x="20192" y="11283"/>
                  <a:pt x="20192" y="11164"/>
                </a:cubicBezTo>
                <a:cubicBezTo>
                  <a:pt x="20161" y="11104"/>
                  <a:pt x="20098" y="11104"/>
                  <a:pt x="20067" y="11104"/>
                </a:cubicBezTo>
                <a:cubicBezTo>
                  <a:pt x="20036" y="11044"/>
                  <a:pt x="20005" y="11044"/>
                  <a:pt x="20005" y="11044"/>
                </a:cubicBezTo>
                <a:cubicBezTo>
                  <a:pt x="19973" y="10985"/>
                  <a:pt x="19973" y="10925"/>
                  <a:pt x="19942" y="10925"/>
                </a:cubicBezTo>
                <a:cubicBezTo>
                  <a:pt x="19911" y="10865"/>
                  <a:pt x="19880" y="10865"/>
                  <a:pt x="19848" y="10865"/>
                </a:cubicBezTo>
                <a:cubicBezTo>
                  <a:pt x="19848" y="10865"/>
                  <a:pt x="19848" y="10865"/>
                  <a:pt x="19817" y="10865"/>
                </a:cubicBezTo>
                <a:cubicBezTo>
                  <a:pt x="19817" y="10865"/>
                  <a:pt x="19786" y="10865"/>
                  <a:pt x="19786" y="10865"/>
                </a:cubicBezTo>
                <a:close/>
                <a:moveTo>
                  <a:pt x="7595" y="34388"/>
                </a:moveTo>
                <a:cubicBezTo>
                  <a:pt x="7626" y="34388"/>
                  <a:pt x="7626" y="34388"/>
                  <a:pt x="7626" y="34447"/>
                </a:cubicBezTo>
                <a:cubicBezTo>
                  <a:pt x="7658" y="34447"/>
                  <a:pt x="7658" y="34447"/>
                  <a:pt x="7658" y="34447"/>
                </a:cubicBezTo>
                <a:cubicBezTo>
                  <a:pt x="7689" y="34447"/>
                  <a:pt x="7689" y="34388"/>
                  <a:pt x="7689" y="34388"/>
                </a:cubicBezTo>
                <a:cubicBezTo>
                  <a:pt x="7720" y="34328"/>
                  <a:pt x="7720" y="34268"/>
                  <a:pt x="7689" y="34268"/>
                </a:cubicBezTo>
                <a:cubicBezTo>
                  <a:pt x="7658" y="34208"/>
                  <a:pt x="7533" y="34328"/>
                  <a:pt x="7595" y="34388"/>
                </a:cubicBezTo>
                <a:close/>
                <a:moveTo>
                  <a:pt x="7158" y="33552"/>
                </a:moveTo>
                <a:cubicBezTo>
                  <a:pt x="7189" y="33552"/>
                  <a:pt x="7189" y="33552"/>
                  <a:pt x="7189" y="33492"/>
                </a:cubicBezTo>
                <a:cubicBezTo>
                  <a:pt x="7220" y="33492"/>
                  <a:pt x="7220" y="33432"/>
                  <a:pt x="7251" y="33432"/>
                </a:cubicBezTo>
                <a:cubicBezTo>
                  <a:pt x="7283" y="33373"/>
                  <a:pt x="7283" y="33373"/>
                  <a:pt x="7283" y="33313"/>
                </a:cubicBezTo>
                <a:cubicBezTo>
                  <a:pt x="7283" y="33253"/>
                  <a:pt x="7283" y="33253"/>
                  <a:pt x="7283" y="33194"/>
                </a:cubicBezTo>
                <a:cubicBezTo>
                  <a:pt x="7283" y="33194"/>
                  <a:pt x="7251" y="33194"/>
                  <a:pt x="7251" y="33134"/>
                </a:cubicBezTo>
                <a:cubicBezTo>
                  <a:pt x="7251" y="33134"/>
                  <a:pt x="7251" y="33074"/>
                  <a:pt x="7251" y="33074"/>
                </a:cubicBezTo>
                <a:cubicBezTo>
                  <a:pt x="7251" y="33074"/>
                  <a:pt x="7220" y="33014"/>
                  <a:pt x="7220" y="33014"/>
                </a:cubicBezTo>
                <a:cubicBezTo>
                  <a:pt x="7189" y="33014"/>
                  <a:pt x="7189" y="33014"/>
                  <a:pt x="7189" y="32955"/>
                </a:cubicBezTo>
                <a:cubicBezTo>
                  <a:pt x="7189" y="32955"/>
                  <a:pt x="7189" y="32955"/>
                  <a:pt x="7158" y="32895"/>
                </a:cubicBezTo>
                <a:cubicBezTo>
                  <a:pt x="7158" y="32895"/>
                  <a:pt x="7158" y="32835"/>
                  <a:pt x="7158" y="32776"/>
                </a:cubicBezTo>
                <a:cubicBezTo>
                  <a:pt x="7158" y="32776"/>
                  <a:pt x="7158" y="32716"/>
                  <a:pt x="7158" y="32716"/>
                </a:cubicBezTo>
                <a:cubicBezTo>
                  <a:pt x="7158" y="32656"/>
                  <a:pt x="7189" y="32716"/>
                  <a:pt x="7189" y="32716"/>
                </a:cubicBezTo>
                <a:cubicBezTo>
                  <a:pt x="7189" y="32776"/>
                  <a:pt x="7189" y="32835"/>
                  <a:pt x="7220" y="32895"/>
                </a:cubicBezTo>
                <a:cubicBezTo>
                  <a:pt x="7220" y="32895"/>
                  <a:pt x="7251" y="32955"/>
                  <a:pt x="7251" y="32955"/>
                </a:cubicBezTo>
                <a:cubicBezTo>
                  <a:pt x="7251" y="33014"/>
                  <a:pt x="7251" y="33014"/>
                  <a:pt x="7283" y="33074"/>
                </a:cubicBezTo>
                <a:cubicBezTo>
                  <a:pt x="7283" y="33074"/>
                  <a:pt x="7314" y="33134"/>
                  <a:pt x="7314" y="33134"/>
                </a:cubicBezTo>
                <a:cubicBezTo>
                  <a:pt x="7314" y="33134"/>
                  <a:pt x="7314" y="33074"/>
                  <a:pt x="7314" y="33074"/>
                </a:cubicBezTo>
                <a:cubicBezTo>
                  <a:pt x="7283" y="33014"/>
                  <a:pt x="7283" y="33014"/>
                  <a:pt x="7283" y="33014"/>
                </a:cubicBezTo>
                <a:cubicBezTo>
                  <a:pt x="7283" y="32955"/>
                  <a:pt x="7283" y="32895"/>
                  <a:pt x="7251" y="32895"/>
                </a:cubicBezTo>
                <a:cubicBezTo>
                  <a:pt x="7220" y="32835"/>
                  <a:pt x="7251" y="32776"/>
                  <a:pt x="7220" y="32776"/>
                </a:cubicBezTo>
                <a:cubicBezTo>
                  <a:pt x="7220" y="32716"/>
                  <a:pt x="7189" y="32656"/>
                  <a:pt x="7189" y="32597"/>
                </a:cubicBezTo>
                <a:cubicBezTo>
                  <a:pt x="7189" y="32597"/>
                  <a:pt x="7158" y="32597"/>
                  <a:pt x="7158" y="32597"/>
                </a:cubicBezTo>
                <a:cubicBezTo>
                  <a:pt x="7126" y="32597"/>
                  <a:pt x="7095" y="32597"/>
                  <a:pt x="7064" y="32597"/>
                </a:cubicBezTo>
                <a:cubicBezTo>
                  <a:pt x="7064" y="32537"/>
                  <a:pt x="7033" y="32537"/>
                  <a:pt x="7001" y="32537"/>
                </a:cubicBezTo>
                <a:cubicBezTo>
                  <a:pt x="7001" y="32537"/>
                  <a:pt x="6970" y="32477"/>
                  <a:pt x="6970" y="32417"/>
                </a:cubicBezTo>
                <a:cubicBezTo>
                  <a:pt x="6939" y="32417"/>
                  <a:pt x="6939" y="32358"/>
                  <a:pt x="6908" y="32358"/>
                </a:cubicBezTo>
                <a:cubicBezTo>
                  <a:pt x="6908" y="32358"/>
                  <a:pt x="6908" y="32417"/>
                  <a:pt x="6908" y="32417"/>
                </a:cubicBezTo>
                <a:cubicBezTo>
                  <a:pt x="6908" y="32477"/>
                  <a:pt x="6908" y="32537"/>
                  <a:pt x="6908" y="32537"/>
                </a:cubicBezTo>
                <a:cubicBezTo>
                  <a:pt x="6939" y="32537"/>
                  <a:pt x="6939" y="32597"/>
                  <a:pt x="6939" y="32597"/>
                </a:cubicBezTo>
                <a:cubicBezTo>
                  <a:pt x="6939" y="32597"/>
                  <a:pt x="6970" y="32597"/>
                  <a:pt x="6970" y="32597"/>
                </a:cubicBezTo>
                <a:cubicBezTo>
                  <a:pt x="7001" y="32597"/>
                  <a:pt x="6970" y="32656"/>
                  <a:pt x="6970" y="32656"/>
                </a:cubicBezTo>
                <a:cubicBezTo>
                  <a:pt x="6970" y="32716"/>
                  <a:pt x="6970" y="32776"/>
                  <a:pt x="6970" y="32776"/>
                </a:cubicBezTo>
                <a:cubicBezTo>
                  <a:pt x="7001" y="32835"/>
                  <a:pt x="7001" y="32895"/>
                  <a:pt x="7001" y="32955"/>
                </a:cubicBezTo>
                <a:cubicBezTo>
                  <a:pt x="7001" y="33014"/>
                  <a:pt x="7001" y="33074"/>
                  <a:pt x="7001" y="33134"/>
                </a:cubicBezTo>
                <a:cubicBezTo>
                  <a:pt x="7001" y="33134"/>
                  <a:pt x="7033" y="33134"/>
                  <a:pt x="7033" y="33194"/>
                </a:cubicBezTo>
                <a:cubicBezTo>
                  <a:pt x="7033" y="33194"/>
                  <a:pt x="7033" y="33194"/>
                  <a:pt x="7033" y="33253"/>
                </a:cubicBezTo>
                <a:cubicBezTo>
                  <a:pt x="7064" y="33253"/>
                  <a:pt x="7064" y="33194"/>
                  <a:pt x="7095" y="33194"/>
                </a:cubicBezTo>
                <a:cubicBezTo>
                  <a:pt x="7126" y="33194"/>
                  <a:pt x="7095" y="33253"/>
                  <a:pt x="7126" y="33253"/>
                </a:cubicBezTo>
                <a:cubicBezTo>
                  <a:pt x="7126" y="33313"/>
                  <a:pt x="7126" y="33313"/>
                  <a:pt x="7126" y="33313"/>
                </a:cubicBezTo>
                <a:cubicBezTo>
                  <a:pt x="7126" y="33313"/>
                  <a:pt x="7126" y="33373"/>
                  <a:pt x="7126" y="33373"/>
                </a:cubicBezTo>
                <a:cubicBezTo>
                  <a:pt x="7126" y="33373"/>
                  <a:pt x="7095" y="33373"/>
                  <a:pt x="7095" y="33373"/>
                </a:cubicBezTo>
                <a:cubicBezTo>
                  <a:pt x="7095" y="33373"/>
                  <a:pt x="7095" y="33432"/>
                  <a:pt x="7095" y="33492"/>
                </a:cubicBezTo>
                <a:cubicBezTo>
                  <a:pt x="7064" y="33492"/>
                  <a:pt x="7064" y="33552"/>
                  <a:pt x="7064" y="33611"/>
                </a:cubicBezTo>
                <a:cubicBezTo>
                  <a:pt x="7064" y="33611"/>
                  <a:pt x="7033" y="33611"/>
                  <a:pt x="7033" y="33671"/>
                </a:cubicBezTo>
                <a:cubicBezTo>
                  <a:pt x="7033" y="33671"/>
                  <a:pt x="7033" y="33671"/>
                  <a:pt x="7033" y="33671"/>
                </a:cubicBezTo>
                <a:cubicBezTo>
                  <a:pt x="7033" y="33731"/>
                  <a:pt x="7064" y="33731"/>
                  <a:pt x="7064" y="33671"/>
                </a:cubicBezTo>
                <a:cubicBezTo>
                  <a:pt x="7095" y="33671"/>
                  <a:pt x="7095" y="33671"/>
                  <a:pt x="7095" y="33671"/>
                </a:cubicBezTo>
                <a:cubicBezTo>
                  <a:pt x="7126" y="33611"/>
                  <a:pt x="7126" y="33611"/>
                  <a:pt x="7158" y="33552"/>
                </a:cubicBezTo>
                <a:close/>
                <a:moveTo>
                  <a:pt x="7626" y="35820"/>
                </a:moveTo>
                <a:cubicBezTo>
                  <a:pt x="7626" y="35880"/>
                  <a:pt x="7626" y="35880"/>
                  <a:pt x="7658" y="35880"/>
                </a:cubicBezTo>
                <a:cubicBezTo>
                  <a:pt x="7689" y="35940"/>
                  <a:pt x="7689" y="35940"/>
                  <a:pt x="7689" y="35940"/>
                </a:cubicBezTo>
                <a:cubicBezTo>
                  <a:pt x="7689" y="35940"/>
                  <a:pt x="7720" y="36000"/>
                  <a:pt x="7720" y="35940"/>
                </a:cubicBezTo>
                <a:cubicBezTo>
                  <a:pt x="7720" y="35940"/>
                  <a:pt x="7720" y="35940"/>
                  <a:pt x="7689" y="35880"/>
                </a:cubicBezTo>
                <a:cubicBezTo>
                  <a:pt x="7689" y="35880"/>
                  <a:pt x="7689" y="35820"/>
                  <a:pt x="7689" y="35820"/>
                </a:cubicBezTo>
                <a:cubicBezTo>
                  <a:pt x="7689" y="35761"/>
                  <a:pt x="7658" y="35761"/>
                  <a:pt x="7658" y="35761"/>
                </a:cubicBezTo>
                <a:cubicBezTo>
                  <a:pt x="7658" y="35701"/>
                  <a:pt x="7626" y="35701"/>
                  <a:pt x="7626" y="35641"/>
                </a:cubicBezTo>
                <a:cubicBezTo>
                  <a:pt x="7626" y="35582"/>
                  <a:pt x="7626" y="35522"/>
                  <a:pt x="7595" y="35522"/>
                </a:cubicBezTo>
                <a:cubicBezTo>
                  <a:pt x="7564" y="35462"/>
                  <a:pt x="7564" y="35462"/>
                  <a:pt x="7564" y="35462"/>
                </a:cubicBezTo>
                <a:cubicBezTo>
                  <a:pt x="7564" y="35402"/>
                  <a:pt x="7564" y="35343"/>
                  <a:pt x="7595" y="35402"/>
                </a:cubicBezTo>
                <a:cubicBezTo>
                  <a:pt x="7595" y="35402"/>
                  <a:pt x="7595" y="35402"/>
                  <a:pt x="7595" y="35462"/>
                </a:cubicBezTo>
                <a:cubicBezTo>
                  <a:pt x="7626" y="35462"/>
                  <a:pt x="7626" y="35462"/>
                  <a:pt x="7626" y="35462"/>
                </a:cubicBezTo>
                <a:cubicBezTo>
                  <a:pt x="7626" y="35402"/>
                  <a:pt x="7626" y="35402"/>
                  <a:pt x="7658" y="35402"/>
                </a:cubicBezTo>
                <a:cubicBezTo>
                  <a:pt x="7658" y="35402"/>
                  <a:pt x="7658" y="35402"/>
                  <a:pt x="7658" y="35402"/>
                </a:cubicBezTo>
                <a:cubicBezTo>
                  <a:pt x="7658" y="35462"/>
                  <a:pt x="7658" y="35462"/>
                  <a:pt x="7689" y="35462"/>
                </a:cubicBezTo>
                <a:cubicBezTo>
                  <a:pt x="7689" y="35462"/>
                  <a:pt x="7689" y="35462"/>
                  <a:pt x="7720" y="35462"/>
                </a:cubicBezTo>
                <a:cubicBezTo>
                  <a:pt x="7720" y="35462"/>
                  <a:pt x="7720" y="35402"/>
                  <a:pt x="7720" y="35402"/>
                </a:cubicBezTo>
                <a:cubicBezTo>
                  <a:pt x="7752" y="35402"/>
                  <a:pt x="7752" y="35522"/>
                  <a:pt x="7752" y="35522"/>
                </a:cubicBezTo>
                <a:cubicBezTo>
                  <a:pt x="7752" y="35582"/>
                  <a:pt x="7783" y="35582"/>
                  <a:pt x="7783" y="35582"/>
                </a:cubicBezTo>
                <a:cubicBezTo>
                  <a:pt x="7783" y="35641"/>
                  <a:pt x="7752" y="35641"/>
                  <a:pt x="7752" y="35701"/>
                </a:cubicBezTo>
                <a:cubicBezTo>
                  <a:pt x="7783" y="35701"/>
                  <a:pt x="7814" y="35761"/>
                  <a:pt x="7814" y="35761"/>
                </a:cubicBezTo>
                <a:cubicBezTo>
                  <a:pt x="7814" y="35761"/>
                  <a:pt x="7814" y="35820"/>
                  <a:pt x="7845" y="35820"/>
                </a:cubicBezTo>
                <a:cubicBezTo>
                  <a:pt x="7845" y="35820"/>
                  <a:pt x="7877" y="35820"/>
                  <a:pt x="7877" y="35820"/>
                </a:cubicBezTo>
                <a:cubicBezTo>
                  <a:pt x="7877" y="35880"/>
                  <a:pt x="7877" y="35880"/>
                  <a:pt x="7877" y="35880"/>
                </a:cubicBezTo>
                <a:cubicBezTo>
                  <a:pt x="7877" y="35940"/>
                  <a:pt x="7908" y="35880"/>
                  <a:pt x="7908" y="35880"/>
                </a:cubicBezTo>
                <a:cubicBezTo>
                  <a:pt x="7908" y="35880"/>
                  <a:pt x="7939" y="35940"/>
                  <a:pt x="7939" y="35940"/>
                </a:cubicBezTo>
                <a:cubicBezTo>
                  <a:pt x="7939" y="35940"/>
                  <a:pt x="7970" y="35880"/>
                  <a:pt x="7970" y="35880"/>
                </a:cubicBezTo>
                <a:cubicBezTo>
                  <a:pt x="7970" y="35820"/>
                  <a:pt x="8002" y="35641"/>
                  <a:pt x="7939" y="35641"/>
                </a:cubicBezTo>
                <a:cubicBezTo>
                  <a:pt x="7939" y="35641"/>
                  <a:pt x="7908" y="35701"/>
                  <a:pt x="7908" y="35641"/>
                </a:cubicBezTo>
                <a:cubicBezTo>
                  <a:pt x="7908" y="35641"/>
                  <a:pt x="7908" y="35582"/>
                  <a:pt x="7939" y="35582"/>
                </a:cubicBezTo>
                <a:cubicBezTo>
                  <a:pt x="7939" y="35582"/>
                  <a:pt x="7970" y="35522"/>
                  <a:pt x="7970" y="35522"/>
                </a:cubicBezTo>
                <a:cubicBezTo>
                  <a:pt x="7970" y="35462"/>
                  <a:pt x="7970" y="35402"/>
                  <a:pt x="7939" y="35402"/>
                </a:cubicBezTo>
                <a:cubicBezTo>
                  <a:pt x="7939" y="35402"/>
                  <a:pt x="7939" y="35402"/>
                  <a:pt x="7939" y="35402"/>
                </a:cubicBezTo>
                <a:cubicBezTo>
                  <a:pt x="7908" y="35402"/>
                  <a:pt x="7908" y="35343"/>
                  <a:pt x="7908" y="35343"/>
                </a:cubicBezTo>
                <a:cubicBezTo>
                  <a:pt x="7908" y="35223"/>
                  <a:pt x="7877" y="35283"/>
                  <a:pt x="7845" y="35283"/>
                </a:cubicBezTo>
                <a:cubicBezTo>
                  <a:pt x="7845" y="35223"/>
                  <a:pt x="7877" y="35223"/>
                  <a:pt x="7845" y="35223"/>
                </a:cubicBezTo>
                <a:cubicBezTo>
                  <a:pt x="7845" y="35223"/>
                  <a:pt x="7845" y="35223"/>
                  <a:pt x="7845" y="35223"/>
                </a:cubicBezTo>
                <a:cubicBezTo>
                  <a:pt x="7845" y="35223"/>
                  <a:pt x="7845" y="35164"/>
                  <a:pt x="7814" y="35164"/>
                </a:cubicBezTo>
                <a:cubicBezTo>
                  <a:pt x="7783" y="35164"/>
                  <a:pt x="7783" y="35223"/>
                  <a:pt x="7752" y="35164"/>
                </a:cubicBezTo>
                <a:cubicBezTo>
                  <a:pt x="7752" y="35164"/>
                  <a:pt x="7752" y="35104"/>
                  <a:pt x="7752" y="35104"/>
                </a:cubicBezTo>
                <a:cubicBezTo>
                  <a:pt x="7783" y="35044"/>
                  <a:pt x="7783" y="35104"/>
                  <a:pt x="7814" y="35104"/>
                </a:cubicBezTo>
                <a:cubicBezTo>
                  <a:pt x="7814" y="35164"/>
                  <a:pt x="7814" y="35164"/>
                  <a:pt x="7845" y="35164"/>
                </a:cubicBezTo>
                <a:cubicBezTo>
                  <a:pt x="7845" y="35164"/>
                  <a:pt x="7877" y="35164"/>
                  <a:pt x="7908" y="35164"/>
                </a:cubicBezTo>
                <a:cubicBezTo>
                  <a:pt x="7908" y="35104"/>
                  <a:pt x="7877" y="35104"/>
                  <a:pt x="7877" y="35104"/>
                </a:cubicBezTo>
                <a:cubicBezTo>
                  <a:pt x="7845" y="35104"/>
                  <a:pt x="7845" y="35104"/>
                  <a:pt x="7845" y="35044"/>
                </a:cubicBezTo>
                <a:cubicBezTo>
                  <a:pt x="7814" y="34985"/>
                  <a:pt x="7783" y="34925"/>
                  <a:pt x="7752" y="34805"/>
                </a:cubicBezTo>
                <a:cubicBezTo>
                  <a:pt x="7752" y="34746"/>
                  <a:pt x="7689" y="34626"/>
                  <a:pt x="7658" y="34626"/>
                </a:cubicBezTo>
                <a:cubicBezTo>
                  <a:pt x="7626" y="34626"/>
                  <a:pt x="7595" y="34626"/>
                  <a:pt x="7564" y="34626"/>
                </a:cubicBezTo>
                <a:cubicBezTo>
                  <a:pt x="7564" y="34567"/>
                  <a:pt x="7564" y="34507"/>
                  <a:pt x="7564" y="34447"/>
                </a:cubicBezTo>
                <a:cubicBezTo>
                  <a:pt x="7564" y="34447"/>
                  <a:pt x="7564" y="34388"/>
                  <a:pt x="7533" y="34388"/>
                </a:cubicBezTo>
                <a:cubicBezTo>
                  <a:pt x="7501" y="34388"/>
                  <a:pt x="7470" y="34388"/>
                  <a:pt x="7439" y="34388"/>
                </a:cubicBezTo>
                <a:cubicBezTo>
                  <a:pt x="7439" y="34388"/>
                  <a:pt x="7439" y="34388"/>
                  <a:pt x="7408" y="34388"/>
                </a:cubicBezTo>
                <a:cubicBezTo>
                  <a:pt x="7408" y="34388"/>
                  <a:pt x="7408" y="34328"/>
                  <a:pt x="7376" y="34388"/>
                </a:cubicBezTo>
                <a:cubicBezTo>
                  <a:pt x="7376" y="34388"/>
                  <a:pt x="7376" y="34447"/>
                  <a:pt x="7376" y="34507"/>
                </a:cubicBezTo>
                <a:cubicBezTo>
                  <a:pt x="7408" y="34507"/>
                  <a:pt x="7439" y="34507"/>
                  <a:pt x="7408" y="34567"/>
                </a:cubicBezTo>
                <a:cubicBezTo>
                  <a:pt x="7408" y="34567"/>
                  <a:pt x="7376" y="34626"/>
                  <a:pt x="7376" y="34626"/>
                </a:cubicBezTo>
                <a:cubicBezTo>
                  <a:pt x="7345" y="34626"/>
                  <a:pt x="7345" y="34626"/>
                  <a:pt x="7345" y="34686"/>
                </a:cubicBezTo>
                <a:cubicBezTo>
                  <a:pt x="7314" y="34686"/>
                  <a:pt x="7314" y="34746"/>
                  <a:pt x="7314" y="34746"/>
                </a:cubicBezTo>
                <a:cubicBezTo>
                  <a:pt x="7314" y="34746"/>
                  <a:pt x="7345" y="34746"/>
                  <a:pt x="7345" y="34746"/>
                </a:cubicBezTo>
                <a:cubicBezTo>
                  <a:pt x="7345" y="34746"/>
                  <a:pt x="7376" y="34746"/>
                  <a:pt x="7376" y="34746"/>
                </a:cubicBezTo>
                <a:cubicBezTo>
                  <a:pt x="7408" y="34746"/>
                  <a:pt x="7408" y="34686"/>
                  <a:pt x="7439" y="34686"/>
                </a:cubicBezTo>
                <a:cubicBezTo>
                  <a:pt x="7439" y="34686"/>
                  <a:pt x="7470" y="34686"/>
                  <a:pt x="7470" y="34686"/>
                </a:cubicBezTo>
                <a:cubicBezTo>
                  <a:pt x="7501" y="34686"/>
                  <a:pt x="7501" y="34626"/>
                  <a:pt x="7501" y="34686"/>
                </a:cubicBezTo>
                <a:cubicBezTo>
                  <a:pt x="7501" y="34686"/>
                  <a:pt x="7501" y="34686"/>
                  <a:pt x="7501" y="34746"/>
                </a:cubicBezTo>
                <a:cubicBezTo>
                  <a:pt x="7501" y="34746"/>
                  <a:pt x="7501" y="34805"/>
                  <a:pt x="7501" y="34805"/>
                </a:cubicBezTo>
                <a:cubicBezTo>
                  <a:pt x="7533" y="34805"/>
                  <a:pt x="7533" y="34805"/>
                  <a:pt x="7533" y="34865"/>
                </a:cubicBezTo>
                <a:cubicBezTo>
                  <a:pt x="7564" y="34865"/>
                  <a:pt x="7533" y="34865"/>
                  <a:pt x="7533" y="34925"/>
                </a:cubicBezTo>
                <a:cubicBezTo>
                  <a:pt x="7501" y="34925"/>
                  <a:pt x="7501" y="34925"/>
                  <a:pt x="7501" y="34925"/>
                </a:cubicBezTo>
                <a:cubicBezTo>
                  <a:pt x="7501" y="34985"/>
                  <a:pt x="7470" y="34985"/>
                  <a:pt x="7470" y="34985"/>
                </a:cubicBezTo>
                <a:cubicBezTo>
                  <a:pt x="7470" y="34985"/>
                  <a:pt x="7439" y="34985"/>
                  <a:pt x="7470" y="35044"/>
                </a:cubicBezTo>
                <a:cubicBezTo>
                  <a:pt x="7470" y="35044"/>
                  <a:pt x="7470" y="35044"/>
                  <a:pt x="7501" y="35044"/>
                </a:cubicBezTo>
                <a:cubicBezTo>
                  <a:pt x="7501" y="35104"/>
                  <a:pt x="7501" y="35104"/>
                  <a:pt x="7501" y="35104"/>
                </a:cubicBezTo>
                <a:cubicBezTo>
                  <a:pt x="7533" y="35104"/>
                  <a:pt x="7533" y="35044"/>
                  <a:pt x="7564" y="35104"/>
                </a:cubicBezTo>
                <a:cubicBezTo>
                  <a:pt x="7564" y="35104"/>
                  <a:pt x="7564" y="35164"/>
                  <a:pt x="7564" y="35164"/>
                </a:cubicBezTo>
                <a:cubicBezTo>
                  <a:pt x="7564" y="35223"/>
                  <a:pt x="7595" y="35223"/>
                  <a:pt x="7595" y="35283"/>
                </a:cubicBezTo>
                <a:cubicBezTo>
                  <a:pt x="7658" y="35283"/>
                  <a:pt x="7595" y="35283"/>
                  <a:pt x="7595" y="35283"/>
                </a:cubicBezTo>
                <a:cubicBezTo>
                  <a:pt x="7564" y="35283"/>
                  <a:pt x="7533" y="35283"/>
                  <a:pt x="7501" y="35343"/>
                </a:cubicBezTo>
                <a:cubicBezTo>
                  <a:pt x="7501" y="35343"/>
                  <a:pt x="7501" y="35343"/>
                  <a:pt x="7470" y="35343"/>
                </a:cubicBezTo>
                <a:cubicBezTo>
                  <a:pt x="7470" y="35343"/>
                  <a:pt x="7439" y="35343"/>
                  <a:pt x="7439" y="35402"/>
                </a:cubicBezTo>
                <a:cubicBezTo>
                  <a:pt x="7439" y="35402"/>
                  <a:pt x="7439" y="35402"/>
                  <a:pt x="7439" y="35462"/>
                </a:cubicBezTo>
                <a:cubicBezTo>
                  <a:pt x="7439" y="35462"/>
                  <a:pt x="7439" y="35462"/>
                  <a:pt x="7470" y="35462"/>
                </a:cubicBezTo>
                <a:cubicBezTo>
                  <a:pt x="7470" y="35462"/>
                  <a:pt x="7501" y="35462"/>
                  <a:pt x="7501" y="35462"/>
                </a:cubicBezTo>
                <a:cubicBezTo>
                  <a:pt x="7501" y="35462"/>
                  <a:pt x="7501" y="35402"/>
                  <a:pt x="7501" y="35402"/>
                </a:cubicBezTo>
                <a:cubicBezTo>
                  <a:pt x="7533" y="35402"/>
                  <a:pt x="7533" y="35343"/>
                  <a:pt x="7564" y="35402"/>
                </a:cubicBezTo>
                <a:cubicBezTo>
                  <a:pt x="7564" y="35402"/>
                  <a:pt x="7533" y="35462"/>
                  <a:pt x="7533" y="35462"/>
                </a:cubicBezTo>
                <a:cubicBezTo>
                  <a:pt x="7533" y="35462"/>
                  <a:pt x="7533" y="35462"/>
                  <a:pt x="7533" y="35522"/>
                </a:cubicBezTo>
                <a:cubicBezTo>
                  <a:pt x="7533" y="35522"/>
                  <a:pt x="7533" y="35522"/>
                  <a:pt x="7533" y="35582"/>
                </a:cubicBezTo>
                <a:cubicBezTo>
                  <a:pt x="7533" y="35582"/>
                  <a:pt x="7533" y="35641"/>
                  <a:pt x="7533" y="35641"/>
                </a:cubicBezTo>
                <a:cubicBezTo>
                  <a:pt x="7533" y="35641"/>
                  <a:pt x="7564" y="35701"/>
                  <a:pt x="7564" y="35701"/>
                </a:cubicBezTo>
                <a:cubicBezTo>
                  <a:pt x="7595" y="35761"/>
                  <a:pt x="7595" y="35761"/>
                  <a:pt x="7626" y="35820"/>
                </a:cubicBezTo>
                <a:close/>
                <a:moveTo>
                  <a:pt x="62" y="33731"/>
                </a:moveTo>
                <a:cubicBezTo>
                  <a:pt x="62" y="33731"/>
                  <a:pt x="31" y="33671"/>
                  <a:pt x="0" y="33671"/>
                </a:cubicBezTo>
                <a:cubicBezTo>
                  <a:pt x="0" y="33850"/>
                  <a:pt x="0" y="33850"/>
                  <a:pt x="0" y="33850"/>
                </a:cubicBezTo>
                <a:cubicBezTo>
                  <a:pt x="31" y="33850"/>
                  <a:pt x="31" y="33791"/>
                  <a:pt x="31" y="33791"/>
                </a:cubicBezTo>
                <a:cubicBezTo>
                  <a:pt x="62" y="33791"/>
                  <a:pt x="62" y="33791"/>
                  <a:pt x="62" y="33731"/>
                </a:cubicBezTo>
                <a:close/>
                <a:moveTo>
                  <a:pt x="7814" y="34388"/>
                </a:moveTo>
                <a:cubicBezTo>
                  <a:pt x="7814" y="34388"/>
                  <a:pt x="7783" y="34328"/>
                  <a:pt x="7783" y="34388"/>
                </a:cubicBezTo>
                <a:cubicBezTo>
                  <a:pt x="7783" y="34388"/>
                  <a:pt x="7783" y="34388"/>
                  <a:pt x="7783" y="34388"/>
                </a:cubicBezTo>
                <a:cubicBezTo>
                  <a:pt x="7752" y="34447"/>
                  <a:pt x="7752" y="34447"/>
                  <a:pt x="7752" y="34447"/>
                </a:cubicBezTo>
                <a:cubicBezTo>
                  <a:pt x="7720" y="34507"/>
                  <a:pt x="7689" y="34507"/>
                  <a:pt x="7720" y="34567"/>
                </a:cubicBezTo>
                <a:cubicBezTo>
                  <a:pt x="7720" y="34626"/>
                  <a:pt x="7752" y="34626"/>
                  <a:pt x="7783" y="34626"/>
                </a:cubicBezTo>
                <a:cubicBezTo>
                  <a:pt x="7783" y="34626"/>
                  <a:pt x="7814" y="34686"/>
                  <a:pt x="7814" y="34746"/>
                </a:cubicBezTo>
                <a:cubicBezTo>
                  <a:pt x="7814" y="34746"/>
                  <a:pt x="7814" y="34746"/>
                  <a:pt x="7814" y="34805"/>
                </a:cubicBezTo>
                <a:cubicBezTo>
                  <a:pt x="7845" y="34805"/>
                  <a:pt x="7845" y="34746"/>
                  <a:pt x="7877" y="34746"/>
                </a:cubicBezTo>
                <a:cubicBezTo>
                  <a:pt x="7908" y="34746"/>
                  <a:pt x="7908" y="34746"/>
                  <a:pt x="7908" y="34686"/>
                </a:cubicBezTo>
                <a:cubicBezTo>
                  <a:pt x="7908" y="34686"/>
                  <a:pt x="7939" y="34567"/>
                  <a:pt x="7908" y="34567"/>
                </a:cubicBezTo>
                <a:cubicBezTo>
                  <a:pt x="7908" y="34567"/>
                  <a:pt x="7877" y="34567"/>
                  <a:pt x="7877" y="34567"/>
                </a:cubicBezTo>
                <a:cubicBezTo>
                  <a:pt x="7845" y="34507"/>
                  <a:pt x="7845" y="34507"/>
                  <a:pt x="7845" y="34507"/>
                </a:cubicBezTo>
                <a:cubicBezTo>
                  <a:pt x="7814" y="34507"/>
                  <a:pt x="7814" y="34507"/>
                  <a:pt x="7814" y="34507"/>
                </a:cubicBezTo>
                <a:cubicBezTo>
                  <a:pt x="7783" y="34507"/>
                  <a:pt x="7814" y="34447"/>
                  <a:pt x="7814" y="34447"/>
                </a:cubicBezTo>
                <a:cubicBezTo>
                  <a:pt x="7814" y="34388"/>
                  <a:pt x="7814" y="34388"/>
                  <a:pt x="7814" y="34388"/>
                </a:cubicBezTo>
                <a:close/>
                <a:moveTo>
                  <a:pt x="7314" y="34149"/>
                </a:moveTo>
                <a:cubicBezTo>
                  <a:pt x="7345" y="34149"/>
                  <a:pt x="7345" y="34089"/>
                  <a:pt x="7345" y="34089"/>
                </a:cubicBezTo>
                <a:cubicBezTo>
                  <a:pt x="7345" y="34029"/>
                  <a:pt x="7376" y="34029"/>
                  <a:pt x="7376" y="34089"/>
                </a:cubicBezTo>
                <a:cubicBezTo>
                  <a:pt x="7376" y="34149"/>
                  <a:pt x="7345" y="34208"/>
                  <a:pt x="7376" y="34208"/>
                </a:cubicBezTo>
                <a:cubicBezTo>
                  <a:pt x="7408" y="34268"/>
                  <a:pt x="7408" y="34268"/>
                  <a:pt x="7439" y="34268"/>
                </a:cubicBezTo>
                <a:cubicBezTo>
                  <a:pt x="7470" y="34268"/>
                  <a:pt x="7470" y="34208"/>
                  <a:pt x="7501" y="34208"/>
                </a:cubicBezTo>
                <a:cubicBezTo>
                  <a:pt x="7533" y="34208"/>
                  <a:pt x="7533" y="34208"/>
                  <a:pt x="7533" y="34208"/>
                </a:cubicBezTo>
                <a:cubicBezTo>
                  <a:pt x="7564" y="34208"/>
                  <a:pt x="7564" y="34149"/>
                  <a:pt x="7564" y="34089"/>
                </a:cubicBezTo>
                <a:cubicBezTo>
                  <a:pt x="7564" y="34089"/>
                  <a:pt x="7564" y="34089"/>
                  <a:pt x="7564" y="34089"/>
                </a:cubicBezTo>
                <a:cubicBezTo>
                  <a:pt x="7533" y="34029"/>
                  <a:pt x="7533" y="34029"/>
                  <a:pt x="7533" y="34029"/>
                </a:cubicBezTo>
                <a:cubicBezTo>
                  <a:pt x="7533" y="33970"/>
                  <a:pt x="7533" y="33970"/>
                  <a:pt x="7501" y="33970"/>
                </a:cubicBezTo>
                <a:cubicBezTo>
                  <a:pt x="7501" y="33910"/>
                  <a:pt x="7501" y="33910"/>
                  <a:pt x="7533" y="33910"/>
                </a:cubicBezTo>
                <a:cubicBezTo>
                  <a:pt x="7533" y="33970"/>
                  <a:pt x="7533" y="34029"/>
                  <a:pt x="7564" y="34029"/>
                </a:cubicBezTo>
                <a:cubicBezTo>
                  <a:pt x="7564" y="34029"/>
                  <a:pt x="7564" y="34029"/>
                  <a:pt x="7564" y="34029"/>
                </a:cubicBezTo>
                <a:cubicBezTo>
                  <a:pt x="7595" y="34089"/>
                  <a:pt x="7595" y="34089"/>
                  <a:pt x="7626" y="34089"/>
                </a:cubicBezTo>
                <a:cubicBezTo>
                  <a:pt x="7626" y="34089"/>
                  <a:pt x="7595" y="33970"/>
                  <a:pt x="7626" y="33970"/>
                </a:cubicBezTo>
                <a:cubicBezTo>
                  <a:pt x="7626" y="33970"/>
                  <a:pt x="7626" y="34029"/>
                  <a:pt x="7626" y="34029"/>
                </a:cubicBezTo>
                <a:cubicBezTo>
                  <a:pt x="7658" y="34029"/>
                  <a:pt x="7626" y="34029"/>
                  <a:pt x="7626" y="34089"/>
                </a:cubicBezTo>
                <a:cubicBezTo>
                  <a:pt x="7626" y="34089"/>
                  <a:pt x="7626" y="34089"/>
                  <a:pt x="7626" y="34089"/>
                </a:cubicBezTo>
                <a:cubicBezTo>
                  <a:pt x="7626" y="34149"/>
                  <a:pt x="7626" y="34149"/>
                  <a:pt x="7626" y="34149"/>
                </a:cubicBezTo>
                <a:cubicBezTo>
                  <a:pt x="7595" y="34149"/>
                  <a:pt x="7595" y="34149"/>
                  <a:pt x="7626" y="34208"/>
                </a:cubicBezTo>
                <a:cubicBezTo>
                  <a:pt x="7626" y="34208"/>
                  <a:pt x="7626" y="34208"/>
                  <a:pt x="7658" y="34208"/>
                </a:cubicBezTo>
                <a:cubicBezTo>
                  <a:pt x="7658" y="34208"/>
                  <a:pt x="7689" y="34208"/>
                  <a:pt x="7689" y="34208"/>
                </a:cubicBezTo>
                <a:cubicBezTo>
                  <a:pt x="7720" y="34208"/>
                  <a:pt x="7720" y="34208"/>
                  <a:pt x="7720" y="34149"/>
                </a:cubicBezTo>
                <a:cubicBezTo>
                  <a:pt x="7752" y="34149"/>
                  <a:pt x="7752" y="34149"/>
                  <a:pt x="7752" y="34149"/>
                </a:cubicBezTo>
                <a:cubicBezTo>
                  <a:pt x="7752" y="34089"/>
                  <a:pt x="7720" y="34089"/>
                  <a:pt x="7720" y="34029"/>
                </a:cubicBezTo>
                <a:cubicBezTo>
                  <a:pt x="7689" y="34029"/>
                  <a:pt x="7689" y="33970"/>
                  <a:pt x="7658" y="33910"/>
                </a:cubicBezTo>
                <a:cubicBezTo>
                  <a:pt x="7658" y="33910"/>
                  <a:pt x="7658" y="33910"/>
                  <a:pt x="7626" y="33910"/>
                </a:cubicBezTo>
                <a:cubicBezTo>
                  <a:pt x="7626" y="33910"/>
                  <a:pt x="7626" y="33850"/>
                  <a:pt x="7626" y="33850"/>
                </a:cubicBezTo>
                <a:cubicBezTo>
                  <a:pt x="7595" y="33791"/>
                  <a:pt x="7564" y="33671"/>
                  <a:pt x="7501" y="33731"/>
                </a:cubicBezTo>
                <a:cubicBezTo>
                  <a:pt x="7501" y="33791"/>
                  <a:pt x="7501" y="33791"/>
                  <a:pt x="7470" y="33791"/>
                </a:cubicBezTo>
                <a:cubicBezTo>
                  <a:pt x="7470" y="33731"/>
                  <a:pt x="7439" y="33731"/>
                  <a:pt x="7439" y="33671"/>
                </a:cubicBezTo>
                <a:cubicBezTo>
                  <a:pt x="7408" y="33671"/>
                  <a:pt x="7376" y="33671"/>
                  <a:pt x="7345" y="33671"/>
                </a:cubicBezTo>
                <a:cubicBezTo>
                  <a:pt x="7345" y="33671"/>
                  <a:pt x="7345" y="33671"/>
                  <a:pt x="7314" y="33671"/>
                </a:cubicBezTo>
                <a:cubicBezTo>
                  <a:pt x="7314" y="33671"/>
                  <a:pt x="7283" y="33671"/>
                  <a:pt x="7283" y="33671"/>
                </a:cubicBezTo>
                <a:cubicBezTo>
                  <a:pt x="7251" y="33671"/>
                  <a:pt x="7220" y="33731"/>
                  <a:pt x="7251" y="33731"/>
                </a:cubicBezTo>
                <a:cubicBezTo>
                  <a:pt x="7251" y="33791"/>
                  <a:pt x="7283" y="33791"/>
                  <a:pt x="7283" y="33791"/>
                </a:cubicBezTo>
                <a:cubicBezTo>
                  <a:pt x="7314" y="33791"/>
                  <a:pt x="7283" y="33850"/>
                  <a:pt x="7283" y="33850"/>
                </a:cubicBezTo>
                <a:cubicBezTo>
                  <a:pt x="7314" y="33910"/>
                  <a:pt x="7345" y="33850"/>
                  <a:pt x="7345" y="33910"/>
                </a:cubicBezTo>
                <a:cubicBezTo>
                  <a:pt x="7345" y="33970"/>
                  <a:pt x="7345" y="33970"/>
                  <a:pt x="7345" y="33970"/>
                </a:cubicBezTo>
                <a:cubicBezTo>
                  <a:pt x="7314" y="33970"/>
                  <a:pt x="7314" y="33910"/>
                  <a:pt x="7314" y="33910"/>
                </a:cubicBezTo>
                <a:cubicBezTo>
                  <a:pt x="7283" y="33970"/>
                  <a:pt x="7314" y="33970"/>
                  <a:pt x="7283" y="33970"/>
                </a:cubicBezTo>
                <a:cubicBezTo>
                  <a:pt x="7283" y="34029"/>
                  <a:pt x="7283" y="33970"/>
                  <a:pt x="7283" y="33970"/>
                </a:cubicBezTo>
                <a:cubicBezTo>
                  <a:pt x="7251" y="33910"/>
                  <a:pt x="7251" y="33850"/>
                  <a:pt x="7220" y="33850"/>
                </a:cubicBezTo>
                <a:cubicBezTo>
                  <a:pt x="7220" y="33850"/>
                  <a:pt x="7189" y="33791"/>
                  <a:pt x="7189" y="33791"/>
                </a:cubicBezTo>
                <a:cubicBezTo>
                  <a:pt x="7158" y="33791"/>
                  <a:pt x="7158" y="33850"/>
                  <a:pt x="7158" y="33850"/>
                </a:cubicBezTo>
                <a:cubicBezTo>
                  <a:pt x="7158" y="33850"/>
                  <a:pt x="7126" y="33850"/>
                  <a:pt x="7126" y="33850"/>
                </a:cubicBezTo>
                <a:cubicBezTo>
                  <a:pt x="7126" y="33850"/>
                  <a:pt x="7095" y="33850"/>
                  <a:pt x="7095" y="33850"/>
                </a:cubicBezTo>
                <a:cubicBezTo>
                  <a:pt x="7095" y="33910"/>
                  <a:pt x="7095" y="33910"/>
                  <a:pt x="7095" y="33910"/>
                </a:cubicBezTo>
                <a:cubicBezTo>
                  <a:pt x="7095" y="33970"/>
                  <a:pt x="7095" y="33970"/>
                  <a:pt x="7126" y="34029"/>
                </a:cubicBezTo>
                <a:cubicBezTo>
                  <a:pt x="7158" y="34029"/>
                  <a:pt x="7126" y="34089"/>
                  <a:pt x="7158" y="34089"/>
                </a:cubicBezTo>
                <a:cubicBezTo>
                  <a:pt x="7158" y="34149"/>
                  <a:pt x="7189" y="34149"/>
                  <a:pt x="7220" y="34208"/>
                </a:cubicBezTo>
                <a:cubicBezTo>
                  <a:pt x="7220" y="34208"/>
                  <a:pt x="7251" y="34328"/>
                  <a:pt x="7220" y="34328"/>
                </a:cubicBezTo>
                <a:cubicBezTo>
                  <a:pt x="7189" y="34328"/>
                  <a:pt x="7189" y="34328"/>
                  <a:pt x="7189" y="34328"/>
                </a:cubicBezTo>
                <a:cubicBezTo>
                  <a:pt x="7189" y="34268"/>
                  <a:pt x="7189" y="34328"/>
                  <a:pt x="7158" y="34328"/>
                </a:cubicBezTo>
                <a:cubicBezTo>
                  <a:pt x="7158" y="34328"/>
                  <a:pt x="7158" y="34328"/>
                  <a:pt x="7158" y="34388"/>
                </a:cubicBezTo>
                <a:cubicBezTo>
                  <a:pt x="7158" y="34388"/>
                  <a:pt x="7158" y="34447"/>
                  <a:pt x="7158" y="34447"/>
                </a:cubicBezTo>
                <a:cubicBezTo>
                  <a:pt x="7158" y="34447"/>
                  <a:pt x="7158" y="34507"/>
                  <a:pt x="7158" y="34507"/>
                </a:cubicBezTo>
                <a:cubicBezTo>
                  <a:pt x="7158" y="34567"/>
                  <a:pt x="7158" y="34567"/>
                  <a:pt x="7158" y="34567"/>
                </a:cubicBezTo>
                <a:cubicBezTo>
                  <a:pt x="7158" y="34626"/>
                  <a:pt x="7189" y="34626"/>
                  <a:pt x="7189" y="34686"/>
                </a:cubicBezTo>
                <a:cubicBezTo>
                  <a:pt x="7189" y="34686"/>
                  <a:pt x="7189" y="34746"/>
                  <a:pt x="7189" y="34746"/>
                </a:cubicBezTo>
                <a:cubicBezTo>
                  <a:pt x="7189" y="34746"/>
                  <a:pt x="7220" y="34626"/>
                  <a:pt x="7220" y="34567"/>
                </a:cubicBezTo>
                <a:cubicBezTo>
                  <a:pt x="7220" y="34567"/>
                  <a:pt x="7189" y="34447"/>
                  <a:pt x="7220" y="34447"/>
                </a:cubicBezTo>
                <a:cubicBezTo>
                  <a:pt x="7220" y="34447"/>
                  <a:pt x="7251" y="34447"/>
                  <a:pt x="7251" y="34507"/>
                </a:cubicBezTo>
                <a:cubicBezTo>
                  <a:pt x="7251" y="34507"/>
                  <a:pt x="7251" y="34567"/>
                  <a:pt x="7283" y="34567"/>
                </a:cubicBezTo>
                <a:cubicBezTo>
                  <a:pt x="7314" y="34507"/>
                  <a:pt x="7251" y="34447"/>
                  <a:pt x="7283" y="34388"/>
                </a:cubicBezTo>
                <a:cubicBezTo>
                  <a:pt x="7283" y="34388"/>
                  <a:pt x="7283" y="34388"/>
                  <a:pt x="7283" y="34388"/>
                </a:cubicBezTo>
                <a:cubicBezTo>
                  <a:pt x="7283" y="34388"/>
                  <a:pt x="7314" y="34328"/>
                  <a:pt x="7314" y="34328"/>
                </a:cubicBezTo>
                <a:cubicBezTo>
                  <a:pt x="7314" y="34328"/>
                  <a:pt x="7314" y="34268"/>
                  <a:pt x="7283" y="34268"/>
                </a:cubicBezTo>
                <a:cubicBezTo>
                  <a:pt x="7283" y="34208"/>
                  <a:pt x="7283" y="34208"/>
                  <a:pt x="7283" y="34208"/>
                </a:cubicBezTo>
                <a:cubicBezTo>
                  <a:pt x="7283" y="34149"/>
                  <a:pt x="7283" y="34149"/>
                  <a:pt x="7283" y="34149"/>
                </a:cubicBezTo>
                <a:cubicBezTo>
                  <a:pt x="7283" y="34089"/>
                  <a:pt x="7314" y="34149"/>
                  <a:pt x="7314" y="34149"/>
                </a:cubicBezTo>
                <a:close/>
                <a:moveTo>
                  <a:pt x="14628" y="8537"/>
                </a:moveTo>
                <a:cubicBezTo>
                  <a:pt x="14660" y="8537"/>
                  <a:pt x="14691" y="8537"/>
                  <a:pt x="14722" y="8537"/>
                </a:cubicBezTo>
                <a:cubicBezTo>
                  <a:pt x="14753" y="8537"/>
                  <a:pt x="14785" y="8537"/>
                  <a:pt x="14816" y="8537"/>
                </a:cubicBezTo>
                <a:cubicBezTo>
                  <a:pt x="14847" y="8477"/>
                  <a:pt x="14878" y="8477"/>
                  <a:pt x="14910" y="8477"/>
                </a:cubicBezTo>
                <a:cubicBezTo>
                  <a:pt x="14972" y="8417"/>
                  <a:pt x="15035" y="8417"/>
                  <a:pt x="15097" y="8477"/>
                </a:cubicBezTo>
                <a:cubicBezTo>
                  <a:pt x="15097" y="8477"/>
                  <a:pt x="15128" y="8537"/>
                  <a:pt x="15160" y="8537"/>
                </a:cubicBezTo>
                <a:cubicBezTo>
                  <a:pt x="15160" y="8537"/>
                  <a:pt x="15191" y="8597"/>
                  <a:pt x="15222" y="8597"/>
                </a:cubicBezTo>
                <a:cubicBezTo>
                  <a:pt x="15253" y="8597"/>
                  <a:pt x="15285" y="8597"/>
                  <a:pt x="15285" y="8537"/>
                </a:cubicBezTo>
                <a:cubicBezTo>
                  <a:pt x="15316" y="8537"/>
                  <a:pt x="15316" y="8477"/>
                  <a:pt x="15347" y="8477"/>
                </a:cubicBezTo>
                <a:cubicBezTo>
                  <a:pt x="15379" y="8417"/>
                  <a:pt x="15379" y="8417"/>
                  <a:pt x="15410" y="8417"/>
                </a:cubicBezTo>
                <a:cubicBezTo>
                  <a:pt x="15441" y="8417"/>
                  <a:pt x="15472" y="8417"/>
                  <a:pt x="15472" y="8417"/>
                </a:cubicBezTo>
                <a:cubicBezTo>
                  <a:pt x="15535" y="8417"/>
                  <a:pt x="15597" y="8477"/>
                  <a:pt x="15660" y="8477"/>
                </a:cubicBezTo>
                <a:cubicBezTo>
                  <a:pt x="15722" y="8477"/>
                  <a:pt x="15754" y="8477"/>
                  <a:pt x="15785" y="8477"/>
                </a:cubicBezTo>
                <a:cubicBezTo>
                  <a:pt x="15816" y="8477"/>
                  <a:pt x="15847" y="8477"/>
                  <a:pt x="15847" y="8477"/>
                </a:cubicBezTo>
                <a:cubicBezTo>
                  <a:pt x="15879" y="8537"/>
                  <a:pt x="15879" y="8537"/>
                  <a:pt x="15910" y="8537"/>
                </a:cubicBezTo>
                <a:cubicBezTo>
                  <a:pt x="15941" y="8537"/>
                  <a:pt x="16004" y="8537"/>
                  <a:pt x="16035" y="8417"/>
                </a:cubicBezTo>
                <a:cubicBezTo>
                  <a:pt x="16035" y="8358"/>
                  <a:pt x="16066" y="8298"/>
                  <a:pt x="16035" y="8238"/>
                </a:cubicBezTo>
                <a:cubicBezTo>
                  <a:pt x="16035" y="8238"/>
                  <a:pt x="16004" y="8179"/>
                  <a:pt x="16004" y="8179"/>
                </a:cubicBezTo>
                <a:cubicBezTo>
                  <a:pt x="15972" y="8119"/>
                  <a:pt x="15941" y="8119"/>
                  <a:pt x="15941" y="8119"/>
                </a:cubicBezTo>
                <a:cubicBezTo>
                  <a:pt x="15910" y="8059"/>
                  <a:pt x="15879" y="8059"/>
                  <a:pt x="15847" y="8000"/>
                </a:cubicBezTo>
                <a:cubicBezTo>
                  <a:pt x="15847" y="8000"/>
                  <a:pt x="15816" y="7940"/>
                  <a:pt x="15785" y="7940"/>
                </a:cubicBezTo>
                <a:cubicBezTo>
                  <a:pt x="15754" y="7940"/>
                  <a:pt x="15722" y="7940"/>
                  <a:pt x="15691" y="7880"/>
                </a:cubicBezTo>
                <a:cubicBezTo>
                  <a:pt x="15629" y="7880"/>
                  <a:pt x="15535" y="7880"/>
                  <a:pt x="15472" y="7880"/>
                </a:cubicBezTo>
                <a:cubicBezTo>
                  <a:pt x="15379" y="7940"/>
                  <a:pt x="15285" y="8000"/>
                  <a:pt x="15222" y="8059"/>
                </a:cubicBezTo>
                <a:cubicBezTo>
                  <a:pt x="15160" y="8119"/>
                  <a:pt x="15128" y="8119"/>
                  <a:pt x="15097" y="8119"/>
                </a:cubicBezTo>
                <a:cubicBezTo>
                  <a:pt x="15035" y="8119"/>
                  <a:pt x="15003" y="8179"/>
                  <a:pt x="14972" y="8179"/>
                </a:cubicBezTo>
                <a:cubicBezTo>
                  <a:pt x="14910" y="8238"/>
                  <a:pt x="14847" y="8298"/>
                  <a:pt x="14785" y="8298"/>
                </a:cubicBezTo>
                <a:cubicBezTo>
                  <a:pt x="14753" y="8358"/>
                  <a:pt x="14753" y="8358"/>
                  <a:pt x="14722" y="8358"/>
                </a:cubicBezTo>
                <a:cubicBezTo>
                  <a:pt x="14691" y="8358"/>
                  <a:pt x="14660" y="8358"/>
                  <a:pt x="14660" y="8417"/>
                </a:cubicBezTo>
                <a:cubicBezTo>
                  <a:pt x="14628" y="8417"/>
                  <a:pt x="14628" y="8417"/>
                  <a:pt x="14628" y="8417"/>
                </a:cubicBezTo>
                <a:cubicBezTo>
                  <a:pt x="14597" y="8477"/>
                  <a:pt x="14628" y="8537"/>
                  <a:pt x="14628" y="8537"/>
                </a:cubicBezTo>
                <a:close/>
                <a:moveTo>
                  <a:pt x="17223" y="9432"/>
                </a:moveTo>
                <a:cubicBezTo>
                  <a:pt x="17223" y="9492"/>
                  <a:pt x="17254" y="9492"/>
                  <a:pt x="17254" y="9492"/>
                </a:cubicBezTo>
                <a:cubicBezTo>
                  <a:pt x="17254" y="9552"/>
                  <a:pt x="17285" y="9552"/>
                  <a:pt x="17285" y="9611"/>
                </a:cubicBezTo>
                <a:cubicBezTo>
                  <a:pt x="17317" y="9731"/>
                  <a:pt x="17348" y="9850"/>
                  <a:pt x="17379" y="9910"/>
                </a:cubicBezTo>
                <a:cubicBezTo>
                  <a:pt x="17410" y="9970"/>
                  <a:pt x="17410" y="10029"/>
                  <a:pt x="17442" y="10089"/>
                </a:cubicBezTo>
                <a:cubicBezTo>
                  <a:pt x="17442" y="10149"/>
                  <a:pt x="17442" y="10149"/>
                  <a:pt x="17473" y="10208"/>
                </a:cubicBezTo>
                <a:cubicBezTo>
                  <a:pt x="17504" y="10208"/>
                  <a:pt x="17504" y="10208"/>
                  <a:pt x="17535" y="10208"/>
                </a:cubicBezTo>
                <a:cubicBezTo>
                  <a:pt x="17535" y="10149"/>
                  <a:pt x="17535" y="10149"/>
                  <a:pt x="17567" y="10149"/>
                </a:cubicBezTo>
                <a:cubicBezTo>
                  <a:pt x="17598" y="10149"/>
                  <a:pt x="17598" y="10208"/>
                  <a:pt x="17629" y="10208"/>
                </a:cubicBezTo>
                <a:cubicBezTo>
                  <a:pt x="17660" y="10268"/>
                  <a:pt x="17660" y="10268"/>
                  <a:pt x="17692" y="10268"/>
                </a:cubicBezTo>
                <a:cubicBezTo>
                  <a:pt x="17692" y="10268"/>
                  <a:pt x="17723" y="10208"/>
                  <a:pt x="17723" y="10208"/>
                </a:cubicBezTo>
                <a:cubicBezTo>
                  <a:pt x="17723" y="10208"/>
                  <a:pt x="17754" y="10208"/>
                  <a:pt x="17754" y="10208"/>
                </a:cubicBezTo>
                <a:cubicBezTo>
                  <a:pt x="17785" y="10208"/>
                  <a:pt x="17785" y="10149"/>
                  <a:pt x="17785" y="10089"/>
                </a:cubicBezTo>
                <a:cubicBezTo>
                  <a:pt x="17817" y="10029"/>
                  <a:pt x="17785" y="10029"/>
                  <a:pt x="17785" y="9970"/>
                </a:cubicBezTo>
                <a:cubicBezTo>
                  <a:pt x="17754" y="9910"/>
                  <a:pt x="17723" y="9910"/>
                  <a:pt x="17692" y="9910"/>
                </a:cubicBezTo>
                <a:cubicBezTo>
                  <a:pt x="17692" y="9910"/>
                  <a:pt x="17692" y="9850"/>
                  <a:pt x="17692" y="9850"/>
                </a:cubicBezTo>
                <a:cubicBezTo>
                  <a:pt x="17692" y="9850"/>
                  <a:pt x="17660" y="9850"/>
                  <a:pt x="17660" y="9850"/>
                </a:cubicBezTo>
                <a:cubicBezTo>
                  <a:pt x="17629" y="9850"/>
                  <a:pt x="17598" y="9850"/>
                  <a:pt x="17598" y="9791"/>
                </a:cubicBezTo>
                <a:cubicBezTo>
                  <a:pt x="17598" y="9731"/>
                  <a:pt x="17598" y="9671"/>
                  <a:pt x="17567" y="9611"/>
                </a:cubicBezTo>
                <a:cubicBezTo>
                  <a:pt x="17567" y="9611"/>
                  <a:pt x="17535" y="9552"/>
                  <a:pt x="17504" y="9552"/>
                </a:cubicBezTo>
                <a:cubicBezTo>
                  <a:pt x="17504" y="9492"/>
                  <a:pt x="17473" y="9492"/>
                  <a:pt x="17473" y="9492"/>
                </a:cubicBezTo>
                <a:cubicBezTo>
                  <a:pt x="17473" y="9432"/>
                  <a:pt x="17442" y="9432"/>
                  <a:pt x="17442" y="9432"/>
                </a:cubicBezTo>
                <a:cubicBezTo>
                  <a:pt x="17410" y="9373"/>
                  <a:pt x="17379" y="9373"/>
                  <a:pt x="17379" y="9313"/>
                </a:cubicBezTo>
                <a:cubicBezTo>
                  <a:pt x="17348" y="9313"/>
                  <a:pt x="17160" y="9373"/>
                  <a:pt x="17191" y="9432"/>
                </a:cubicBezTo>
                <a:cubicBezTo>
                  <a:pt x="17191" y="9432"/>
                  <a:pt x="17223" y="9432"/>
                  <a:pt x="17223" y="9432"/>
                </a:cubicBezTo>
                <a:close/>
                <a:moveTo>
                  <a:pt x="8220" y="38089"/>
                </a:moveTo>
                <a:cubicBezTo>
                  <a:pt x="8220" y="38089"/>
                  <a:pt x="8220" y="38029"/>
                  <a:pt x="8220" y="38029"/>
                </a:cubicBezTo>
                <a:cubicBezTo>
                  <a:pt x="8220" y="38029"/>
                  <a:pt x="8189" y="38089"/>
                  <a:pt x="8158" y="38029"/>
                </a:cubicBezTo>
                <a:cubicBezTo>
                  <a:pt x="8158" y="38029"/>
                  <a:pt x="8158" y="37970"/>
                  <a:pt x="8158" y="37970"/>
                </a:cubicBezTo>
                <a:cubicBezTo>
                  <a:pt x="8127" y="37970"/>
                  <a:pt x="8127" y="37910"/>
                  <a:pt x="8127" y="37910"/>
                </a:cubicBezTo>
                <a:cubicBezTo>
                  <a:pt x="8095" y="37910"/>
                  <a:pt x="8095" y="37850"/>
                  <a:pt x="8064" y="37850"/>
                </a:cubicBezTo>
                <a:cubicBezTo>
                  <a:pt x="8064" y="37850"/>
                  <a:pt x="8002" y="37791"/>
                  <a:pt x="8033" y="37731"/>
                </a:cubicBezTo>
                <a:cubicBezTo>
                  <a:pt x="8033" y="37731"/>
                  <a:pt x="8064" y="37731"/>
                  <a:pt x="8064" y="37731"/>
                </a:cubicBezTo>
                <a:cubicBezTo>
                  <a:pt x="8064" y="37671"/>
                  <a:pt x="8064" y="37671"/>
                  <a:pt x="8033" y="37671"/>
                </a:cubicBezTo>
                <a:cubicBezTo>
                  <a:pt x="8033" y="37671"/>
                  <a:pt x="7970" y="37671"/>
                  <a:pt x="7970" y="37611"/>
                </a:cubicBezTo>
                <a:cubicBezTo>
                  <a:pt x="7970" y="37611"/>
                  <a:pt x="7970" y="37492"/>
                  <a:pt x="7970" y="37492"/>
                </a:cubicBezTo>
                <a:cubicBezTo>
                  <a:pt x="8002" y="37432"/>
                  <a:pt x="8002" y="37552"/>
                  <a:pt x="8002" y="37552"/>
                </a:cubicBezTo>
                <a:cubicBezTo>
                  <a:pt x="8033" y="37611"/>
                  <a:pt x="8033" y="37552"/>
                  <a:pt x="8033" y="37552"/>
                </a:cubicBezTo>
                <a:cubicBezTo>
                  <a:pt x="8064" y="37552"/>
                  <a:pt x="8064" y="37552"/>
                  <a:pt x="8064" y="37552"/>
                </a:cubicBezTo>
                <a:cubicBezTo>
                  <a:pt x="8095" y="37552"/>
                  <a:pt x="8095" y="37552"/>
                  <a:pt x="8095" y="37552"/>
                </a:cubicBezTo>
                <a:cubicBezTo>
                  <a:pt x="8095" y="37492"/>
                  <a:pt x="8095" y="37492"/>
                  <a:pt x="8095" y="37492"/>
                </a:cubicBezTo>
                <a:cubicBezTo>
                  <a:pt x="8064" y="37492"/>
                  <a:pt x="8064" y="37492"/>
                  <a:pt x="8033" y="37492"/>
                </a:cubicBezTo>
                <a:cubicBezTo>
                  <a:pt x="8033" y="37492"/>
                  <a:pt x="8033" y="37492"/>
                  <a:pt x="8002" y="37492"/>
                </a:cubicBezTo>
                <a:cubicBezTo>
                  <a:pt x="8002" y="37492"/>
                  <a:pt x="8002" y="37492"/>
                  <a:pt x="8002" y="37492"/>
                </a:cubicBezTo>
                <a:cubicBezTo>
                  <a:pt x="8002" y="37432"/>
                  <a:pt x="8033" y="37432"/>
                  <a:pt x="8033" y="37432"/>
                </a:cubicBezTo>
                <a:cubicBezTo>
                  <a:pt x="8033" y="37373"/>
                  <a:pt x="8033" y="37373"/>
                  <a:pt x="8033" y="37373"/>
                </a:cubicBezTo>
                <a:cubicBezTo>
                  <a:pt x="8033" y="37313"/>
                  <a:pt x="8033" y="37313"/>
                  <a:pt x="8033" y="37253"/>
                </a:cubicBezTo>
                <a:cubicBezTo>
                  <a:pt x="8002" y="37253"/>
                  <a:pt x="8002" y="37253"/>
                  <a:pt x="8002" y="37313"/>
                </a:cubicBezTo>
                <a:cubicBezTo>
                  <a:pt x="8002" y="37313"/>
                  <a:pt x="8002" y="37313"/>
                  <a:pt x="7970" y="37313"/>
                </a:cubicBezTo>
                <a:cubicBezTo>
                  <a:pt x="7970" y="37313"/>
                  <a:pt x="7939" y="37313"/>
                  <a:pt x="7939" y="37373"/>
                </a:cubicBezTo>
                <a:cubicBezTo>
                  <a:pt x="7939" y="37373"/>
                  <a:pt x="7877" y="37432"/>
                  <a:pt x="7877" y="37373"/>
                </a:cubicBezTo>
                <a:cubicBezTo>
                  <a:pt x="7908" y="37313"/>
                  <a:pt x="7908" y="37313"/>
                  <a:pt x="7939" y="37313"/>
                </a:cubicBezTo>
                <a:cubicBezTo>
                  <a:pt x="7939" y="37313"/>
                  <a:pt x="7939" y="37253"/>
                  <a:pt x="7939" y="37253"/>
                </a:cubicBezTo>
                <a:cubicBezTo>
                  <a:pt x="7939" y="37253"/>
                  <a:pt x="7970" y="37253"/>
                  <a:pt x="7970" y="37253"/>
                </a:cubicBezTo>
                <a:cubicBezTo>
                  <a:pt x="8002" y="37194"/>
                  <a:pt x="8002" y="37194"/>
                  <a:pt x="8002" y="37134"/>
                </a:cubicBezTo>
                <a:cubicBezTo>
                  <a:pt x="8002" y="37134"/>
                  <a:pt x="8002" y="37134"/>
                  <a:pt x="8002" y="37074"/>
                </a:cubicBezTo>
                <a:cubicBezTo>
                  <a:pt x="8002" y="37074"/>
                  <a:pt x="7970" y="37074"/>
                  <a:pt x="7970" y="37014"/>
                </a:cubicBezTo>
                <a:cubicBezTo>
                  <a:pt x="7970" y="36955"/>
                  <a:pt x="7970" y="36895"/>
                  <a:pt x="8002" y="36895"/>
                </a:cubicBezTo>
                <a:cubicBezTo>
                  <a:pt x="8002" y="36835"/>
                  <a:pt x="8002" y="36776"/>
                  <a:pt x="8033" y="36716"/>
                </a:cubicBezTo>
                <a:cubicBezTo>
                  <a:pt x="8033" y="36656"/>
                  <a:pt x="8033" y="36656"/>
                  <a:pt x="8064" y="36597"/>
                </a:cubicBezTo>
                <a:cubicBezTo>
                  <a:pt x="8064" y="36597"/>
                  <a:pt x="8064" y="36597"/>
                  <a:pt x="8064" y="36537"/>
                </a:cubicBezTo>
                <a:cubicBezTo>
                  <a:pt x="8095" y="36537"/>
                  <a:pt x="8095" y="36417"/>
                  <a:pt x="8064" y="36417"/>
                </a:cubicBezTo>
                <a:cubicBezTo>
                  <a:pt x="8064" y="36417"/>
                  <a:pt x="8064" y="36477"/>
                  <a:pt x="8033" y="36477"/>
                </a:cubicBezTo>
                <a:cubicBezTo>
                  <a:pt x="8033" y="36537"/>
                  <a:pt x="8002" y="36537"/>
                  <a:pt x="8002" y="36537"/>
                </a:cubicBezTo>
                <a:cubicBezTo>
                  <a:pt x="7970" y="36537"/>
                  <a:pt x="7970" y="36537"/>
                  <a:pt x="7939" y="36537"/>
                </a:cubicBezTo>
                <a:cubicBezTo>
                  <a:pt x="7939" y="36537"/>
                  <a:pt x="7908" y="36537"/>
                  <a:pt x="7908" y="36537"/>
                </a:cubicBezTo>
                <a:cubicBezTo>
                  <a:pt x="7877" y="36537"/>
                  <a:pt x="7877" y="36537"/>
                  <a:pt x="7877" y="36537"/>
                </a:cubicBezTo>
                <a:cubicBezTo>
                  <a:pt x="7845" y="36477"/>
                  <a:pt x="7845" y="36477"/>
                  <a:pt x="7814" y="36477"/>
                </a:cubicBezTo>
                <a:cubicBezTo>
                  <a:pt x="7783" y="36537"/>
                  <a:pt x="7783" y="36537"/>
                  <a:pt x="7752" y="36477"/>
                </a:cubicBezTo>
                <a:cubicBezTo>
                  <a:pt x="7752" y="36477"/>
                  <a:pt x="7752" y="36477"/>
                  <a:pt x="7752" y="36477"/>
                </a:cubicBezTo>
                <a:cubicBezTo>
                  <a:pt x="7720" y="36417"/>
                  <a:pt x="7720" y="36477"/>
                  <a:pt x="7689" y="36477"/>
                </a:cubicBezTo>
                <a:cubicBezTo>
                  <a:pt x="7658" y="36477"/>
                  <a:pt x="7626" y="36417"/>
                  <a:pt x="7626" y="36417"/>
                </a:cubicBezTo>
                <a:cubicBezTo>
                  <a:pt x="7595" y="36417"/>
                  <a:pt x="7595" y="36417"/>
                  <a:pt x="7595" y="36417"/>
                </a:cubicBezTo>
                <a:cubicBezTo>
                  <a:pt x="7564" y="36417"/>
                  <a:pt x="7564" y="36477"/>
                  <a:pt x="7595" y="36477"/>
                </a:cubicBezTo>
                <a:cubicBezTo>
                  <a:pt x="7595" y="36537"/>
                  <a:pt x="7564" y="36597"/>
                  <a:pt x="7564" y="36656"/>
                </a:cubicBezTo>
                <a:cubicBezTo>
                  <a:pt x="7564" y="36716"/>
                  <a:pt x="7564" y="36776"/>
                  <a:pt x="7595" y="36776"/>
                </a:cubicBezTo>
                <a:cubicBezTo>
                  <a:pt x="7626" y="36835"/>
                  <a:pt x="7595" y="36895"/>
                  <a:pt x="7626" y="36955"/>
                </a:cubicBezTo>
                <a:cubicBezTo>
                  <a:pt x="7626" y="36955"/>
                  <a:pt x="7626" y="36955"/>
                  <a:pt x="7626" y="36955"/>
                </a:cubicBezTo>
                <a:cubicBezTo>
                  <a:pt x="7626" y="37014"/>
                  <a:pt x="7626" y="37014"/>
                  <a:pt x="7626" y="37014"/>
                </a:cubicBezTo>
                <a:cubicBezTo>
                  <a:pt x="7626" y="37074"/>
                  <a:pt x="7658" y="37074"/>
                  <a:pt x="7689" y="37074"/>
                </a:cubicBezTo>
                <a:cubicBezTo>
                  <a:pt x="7720" y="37134"/>
                  <a:pt x="7752" y="37134"/>
                  <a:pt x="7720" y="37194"/>
                </a:cubicBezTo>
                <a:cubicBezTo>
                  <a:pt x="7689" y="37194"/>
                  <a:pt x="7720" y="37253"/>
                  <a:pt x="7720" y="37313"/>
                </a:cubicBezTo>
                <a:cubicBezTo>
                  <a:pt x="7752" y="37313"/>
                  <a:pt x="7783" y="37373"/>
                  <a:pt x="7783" y="37373"/>
                </a:cubicBezTo>
                <a:cubicBezTo>
                  <a:pt x="7783" y="37432"/>
                  <a:pt x="7752" y="37373"/>
                  <a:pt x="7752" y="37432"/>
                </a:cubicBezTo>
                <a:cubicBezTo>
                  <a:pt x="7783" y="37432"/>
                  <a:pt x="7783" y="37432"/>
                  <a:pt x="7783" y="37492"/>
                </a:cubicBezTo>
                <a:cubicBezTo>
                  <a:pt x="7814" y="37492"/>
                  <a:pt x="7814" y="37492"/>
                  <a:pt x="7814" y="37492"/>
                </a:cubicBezTo>
                <a:cubicBezTo>
                  <a:pt x="7845" y="37492"/>
                  <a:pt x="7845" y="37492"/>
                  <a:pt x="7845" y="37492"/>
                </a:cubicBezTo>
                <a:cubicBezTo>
                  <a:pt x="7877" y="37492"/>
                  <a:pt x="7877" y="37492"/>
                  <a:pt x="7908" y="37552"/>
                </a:cubicBezTo>
                <a:cubicBezTo>
                  <a:pt x="7908" y="37552"/>
                  <a:pt x="7908" y="37552"/>
                  <a:pt x="7877" y="37552"/>
                </a:cubicBezTo>
                <a:cubicBezTo>
                  <a:pt x="7877" y="37611"/>
                  <a:pt x="7877" y="37552"/>
                  <a:pt x="7845" y="37611"/>
                </a:cubicBezTo>
                <a:cubicBezTo>
                  <a:pt x="7845" y="37611"/>
                  <a:pt x="7845" y="37611"/>
                  <a:pt x="7845" y="37611"/>
                </a:cubicBezTo>
                <a:cubicBezTo>
                  <a:pt x="7845" y="37671"/>
                  <a:pt x="7877" y="37671"/>
                  <a:pt x="7877" y="37671"/>
                </a:cubicBezTo>
                <a:cubicBezTo>
                  <a:pt x="7877" y="37671"/>
                  <a:pt x="7877" y="37731"/>
                  <a:pt x="7908" y="37731"/>
                </a:cubicBezTo>
                <a:cubicBezTo>
                  <a:pt x="7908" y="37731"/>
                  <a:pt x="7939" y="37671"/>
                  <a:pt x="7939" y="37671"/>
                </a:cubicBezTo>
                <a:cubicBezTo>
                  <a:pt x="7970" y="37731"/>
                  <a:pt x="7939" y="37731"/>
                  <a:pt x="7939" y="37731"/>
                </a:cubicBezTo>
                <a:cubicBezTo>
                  <a:pt x="7939" y="37791"/>
                  <a:pt x="7970" y="37791"/>
                  <a:pt x="7970" y="37850"/>
                </a:cubicBezTo>
                <a:cubicBezTo>
                  <a:pt x="8002" y="37850"/>
                  <a:pt x="8002" y="37850"/>
                  <a:pt x="8002" y="37910"/>
                </a:cubicBezTo>
                <a:cubicBezTo>
                  <a:pt x="8002" y="37970"/>
                  <a:pt x="8033" y="37970"/>
                  <a:pt x="8064" y="37970"/>
                </a:cubicBezTo>
                <a:cubicBezTo>
                  <a:pt x="8095" y="38029"/>
                  <a:pt x="8095" y="38029"/>
                  <a:pt x="8095" y="38089"/>
                </a:cubicBezTo>
                <a:cubicBezTo>
                  <a:pt x="8127" y="38149"/>
                  <a:pt x="8127" y="38149"/>
                  <a:pt x="8158" y="38208"/>
                </a:cubicBezTo>
                <a:cubicBezTo>
                  <a:pt x="8158" y="38268"/>
                  <a:pt x="8189" y="38328"/>
                  <a:pt x="8220" y="38268"/>
                </a:cubicBezTo>
                <a:cubicBezTo>
                  <a:pt x="8220" y="38268"/>
                  <a:pt x="8220" y="38268"/>
                  <a:pt x="8252" y="38268"/>
                </a:cubicBezTo>
                <a:cubicBezTo>
                  <a:pt x="8252" y="38268"/>
                  <a:pt x="8252" y="38328"/>
                  <a:pt x="8283" y="38328"/>
                </a:cubicBezTo>
                <a:cubicBezTo>
                  <a:pt x="8314" y="38268"/>
                  <a:pt x="8283" y="38208"/>
                  <a:pt x="8252" y="38149"/>
                </a:cubicBezTo>
                <a:cubicBezTo>
                  <a:pt x="8252" y="38149"/>
                  <a:pt x="8220" y="38149"/>
                  <a:pt x="8220" y="38089"/>
                </a:cubicBezTo>
                <a:close/>
                <a:moveTo>
                  <a:pt x="7877" y="36895"/>
                </a:moveTo>
                <a:cubicBezTo>
                  <a:pt x="7877" y="36895"/>
                  <a:pt x="7845" y="36895"/>
                  <a:pt x="7845" y="36955"/>
                </a:cubicBezTo>
                <a:cubicBezTo>
                  <a:pt x="7845" y="36955"/>
                  <a:pt x="7845" y="36955"/>
                  <a:pt x="7814" y="36955"/>
                </a:cubicBezTo>
                <a:cubicBezTo>
                  <a:pt x="7814" y="36955"/>
                  <a:pt x="7814" y="36955"/>
                  <a:pt x="7814" y="36955"/>
                </a:cubicBezTo>
                <a:cubicBezTo>
                  <a:pt x="7845" y="36895"/>
                  <a:pt x="7845" y="36835"/>
                  <a:pt x="7845" y="36835"/>
                </a:cubicBezTo>
                <a:cubicBezTo>
                  <a:pt x="7908" y="36776"/>
                  <a:pt x="7877" y="36835"/>
                  <a:pt x="7877" y="36895"/>
                </a:cubicBezTo>
                <a:close/>
                <a:moveTo>
                  <a:pt x="19348" y="6149"/>
                </a:moveTo>
                <a:cubicBezTo>
                  <a:pt x="19380" y="6149"/>
                  <a:pt x="19411" y="6208"/>
                  <a:pt x="19442" y="6208"/>
                </a:cubicBezTo>
                <a:cubicBezTo>
                  <a:pt x="19442" y="6208"/>
                  <a:pt x="19473" y="6268"/>
                  <a:pt x="19473" y="6268"/>
                </a:cubicBezTo>
                <a:cubicBezTo>
                  <a:pt x="19473" y="6268"/>
                  <a:pt x="19505" y="6268"/>
                  <a:pt x="19505" y="6268"/>
                </a:cubicBezTo>
                <a:cubicBezTo>
                  <a:pt x="19536" y="6268"/>
                  <a:pt x="19567" y="6268"/>
                  <a:pt x="19598" y="6328"/>
                </a:cubicBezTo>
                <a:cubicBezTo>
                  <a:pt x="19630" y="6328"/>
                  <a:pt x="19661" y="6328"/>
                  <a:pt x="19661" y="6388"/>
                </a:cubicBezTo>
                <a:cubicBezTo>
                  <a:pt x="19692" y="6388"/>
                  <a:pt x="19692" y="6388"/>
                  <a:pt x="19692" y="6447"/>
                </a:cubicBezTo>
                <a:cubicBezTo>
                  <a:pt x="19723" y="6447"/>
                  <a:pt x="19755" y="6507"/>
                  <a:pt x="19755" y="6447"/>
                </a:cubicBezTo>
                <a:cubicBezTo>
                  <a:pt x="19786" y="6447"/>
                  <a:pt x="19817" y="6388"/>
                  <a:pt x="19817" y="6388"/>
                </a:cubicBezTo>
                <a:cubicBezTo>
                  <a:pt x="19848" y="6328"/>
                  <a:pt x="19848" y="6268"/>
                  <a:pt x="19848" y="6208"/>
                </a:cubicBezTo>
                <a:cubicBezTo>
                  <a:pt x="19817" y="6149"/>
                  <a:pt x="19786" y="6149"/>
                  <a:pt x="19786" y="6089"/>
                </a:cubicBezTo>
                <a:cubicBezTo>
                  <a:pt x="19786" y="6029"/>
                  <a:pt x="19817" y="6029"/>
                  <a:pt x="19817" y="6029"/>
                </a:cubicBezTo>
                <a:cubicBezTo>
                  <a:pt x="19817" y="5970"/>
                  <a:pt x="19817" y="5970"/>
                  <a:pt x="19786" y="5970"/>
                </a:cubicBezTo>
                <a:cubicBezTo>
                  <a:pt x="19786" y="5910"/>
                  <a:pt x="19755" y="5850"/>
                  <a:pt x="19755" y="5850"/>
                </a:cubicBezTo>
                <a:cubicBezTo>
                  <a:pt x="19723" y="5791"/>
                  <a:pt x="19692" y="5731"/>
                  <a:pt x="19661" y="5731"/>
                </a:cubicBezTo>
                <a:cubicBezTo>
                  <a:pt x="19661" y="5731"/>
                  <a:pt x="19661" y="5731"/>
                  <a:pt x="19630" y="5731"/>
                </a:cubicBezTo>
                <a:cubicBezTo>
                  <a:pt x="19630" y="5731"/>
                  <a:pt x="19630" y="5791"/>
                  <a:pt x="19598" y="5791"/>
                </a:cubicBezTo>
                <a:cubicBezTo>
                  <a:pt x="19598" y="5791"/>
                  <a:pt x="19567" y="5791"/>
                  <a:pt x="19536" y="5731"/>
                </a:cubicBezTo>
                <a:cubicBezTo>
                  <a:pt x="19505" y="5731"/>
                  <a:pt x="19473" y="5731"/>
                  <a:pt x="19473" y="5731"/>
                </a:cubicBezTo>
                <a:cubicBezTo>
                  <a:pt x="19442" y="5731"/>
                  <a:pt x="19411" y="5731"/>
                  <a:pt x="19380" y="5791"/>
                </a:cubicBezTo>
                <a:cubicBezTo>
                  <a:pt x="19380" y="5791"/>
                  <a:pt x="19380" y="5791"/>
                  <a:pt x="19348" y="5791"/>
                </a:cubicBezTo>
                <a:cubicBezTo>
                  <a:pt x="19348" y="5791"/>
                  <a:pt x="19348" y="5850"/>
                  <a:pt x="19317" y="5850"/>
                </a:cubicBezTo>
                <a:cubicBezTo>
                  <a:pt x="19317" y="5910"/>
                  <a:pt x="19317" y="5910"/>
                  <a:pt x="19317" y="5910"/>
                </a:cubicBezTo>
                <a:cubicBezTo>
                  <a:pt x="19317" y="5910"/>
                  <a:pt x="19286" y="5970"/>
                  <a:pt x="19286" y="5970"/>
                </a:cubicBezTo>
                <a:cubicBezTo>
                  <a:pt x="19286" y="6029"/>
                  <a:pt x="19286" y="6029"/>
                  <a:pt x="19286" y="6089"/>
                </a:cubicBezTo>
                <a:cubicBezTo>
                  <a:pt x="19317" y="6149"/>
                  <a:pt x="19317" y="6149"/>
                  <a:pt x="19348" y="6149"/>
                </a:cubicBezTo>
                <a:close/>
                <a:moveTo>
                  <a:pt x="17379" y="7462"/>
                </a:moveTo>
                <a:cubicBezTo>
                  <a:pt x="17379" y="7462"/>
                  <a:pt x="17442" y="7462"/>
                  <a:pt x="17442" y="7462"/>
                </a:cubicBezTo>
                <a:cubicBezTo>
                  <a:pt x="17504" y="7462"/>
                  <a:pt x="17567" y="7462"/>
                  <a:pt x="17598" y="7402"/>
                </a:cubicBezTo>
                <a:cubicBezTo>
                  <a:pt x="17629" y="7402"/>
                  <a:pt x="17660" y="7402"/>
                  <a:pt x="17692" y="7462"/>
                </a:cubicBezTo>
                <a:cubicBezTo>
                  <a:pt x="17692" y="7522"/>
                  <a:pt x="17660" y="7522"/>
                  <a:pt x="17660" y="7582"/>
                </a:cubicBezTo>
                <a:cubicBezTo>
                  <a:pt x="17629" y="7582"/>
                  <a:pt x="17629" y="7641"/>
                  <a:pt x="17598" y="7701"/>
                </a:cubicBezTo>
                <a:cubicBezTo>
                  <a:pt x="17598" y="7701"/>
                  <a:pt x="17535" y="7761"/>
                  <a:pt x="17567" y="7820"/>
                </a:cubicBezTo>
                <a:cubicBezTo>
                  <a:pt x="17598" y="7820"/>
                  <a:pt x="17598" y="7820"/>
                  <a:pt x="17629" y="7820"/>
                </a:cubicBezTo>
                <a:cubicBezTo>
                  <a:pt x="17629" y="7761"/>
                  <a:pt x="17660" y="7761"/>
                  <a:pt x="17660" y="7761"/>
                </a:cubicBezTo>
                <a:cubicBezTo>
                  <a:pt x="17692" y="7761"/>
                  <a:pt x="17692" y="7701"/>
                  <a:pt x="17692" y="7701"/>
                </a:cubicBezTo>
                <a:cubicBezTo>
                  <a:pt x="17723" y="7701"/>
                  <a:pt x="17723" y="7701"/>
                  <a:pt x="17754" y="7701"/>
                </a:cubicBezTo>
                <a:cubicBezTo>
                  <a:pt x="17785" y="7701"/>
                  <a:pt x="17754" y="7641"/>
                  <a:pt x="17785" y="7582"/>
                </a:cubicBezTo>
                <a:cubicBezTo>
                  <a:pt x="17817" y="7522"/>
                  <a:pt x="17848" y="7522"/>
                  <a:pt x="17879" y="7522"/>
                </a:cubicBezTo>
                <a:cubicBezTo>
                  <a:pt x="17910" y="7522"/>
                  <a:pt x="17910" y="7582"/>
                  <a:pt x="17942" y="7582"/>
                </a:cubicBezTo>
                <a:cubicBezTo>
                  <a:pt x="17942" y="7582"/>
                  <a:pt x="17942" y="7582"/>
                  <a:pt x="17973" y="7582"/>
                </a:cubicBezTo>
                <a:cubicBezTo>
                  <a:pt x="17973" y="7582"/>
                  <a:pt x="18004" y="7582"/>
                  <a:pt x="18004" y="7582"/>
                </a:cubicBezTo>
                <a:cubicBezTo>
                  <a:pt x="18004" y="7641"/>
                  <a:pt x="18004" y="7641"/>
                  <a:pt x="18004" y="7641"/>
                </a:cubicBezTo>
                <a:cubicBezTo>
                  <a:pt x="17973" y="7701"/>
                  <a:pt x="17942" y="7701"/>
                  <a:pt x="17910" y="7701"/>
                </a:cubicBezTo>
                <a:cubicBezTo>
                  <a:pt x="17910" y="7701"/>
                  <a:pt x="17910" y="7761"/>
                  <a:pt x="17910" y="7761"/>
                </a:cubicBezTo>
                <a:cubicBezTo>
                  <a:pt x="17879" y="7761"/>
                  <a:pt x="17879" y="7820"/>
                  <a:pt x="17879" y="7820"/>
                </a:cubicBezTo>
                <a:cubicBezTo>
                  <a:pt x="17879" y="7880"/>
                  <a:pt x="17910" y="7820"/>
                  <a:pt x="17942" y="7880"/>
                </a:cubicBezTo>
                <a:cubicBezTo>
                  <a:pt x="17973" y="7880"/>
                  <a:pt x="17973" y="7880"/>
                  <a:pt x="18004" y="7880"/>
                </a:cubicBezTo>
                <a:cubicBezTo>
                  <a:pt x="18035" y="7880"/>
                  <a:pt x="18067" y="7820"/>
                  <a:pt x="18098" y="7820"/>
                </a:cubicBezTo>
                <a:cubicBezTo>
                  <a:pt x="18098" y="7820"/>
                  <a:pt x="18160" y="7820"/>
                  <a:pt x="18160" y="7820"/>
                </a:cubicBezTo>
                <a:cubicBezTo>
                  <a:pt x="18192" y="7880"/>
                  <a:pt x="18129" y="7880"/>
                  <a:pt x="18129" y="7880"/>
                </a:cubicBezTo>
                <a:cubicBezTo>
                  <a:pt x="18098" y="7940"/>
                  <a:pt x="18098" y="8000"/>
                  <a:pt x="18067" y="8000"/>
                </a:cubicBezTo>
                <a:cubicBezTo>
                  <a:pt x="18067" y="8000"/>
                  <a:pt x="18067" y="7940"/>
                  <a:pt x="18035" y="7940"/>
                </a:cubicBezTo>
                <a:cubicBezTo>
                  <a:pt x="18035" y="8000"/>
                  <a:pt x="18035" y="8000"/>
                  <a:pt x="18004" y="8000"/>
                </a:cubicBezTo>
                <a:cubicBezTo>
                  <a:pt x="18004" y="8000"/>
                  <a:pt x="17942" y="8000"/>
                  <a:pt x="17942" y="8059"/>
                </a:cubicBezTo>
                <a:cubicBezTo>
                  <a:pt x="18004" y="8059"/>
                  <a:pt x="18067" y="8000"/>
                  <a:pt x="18098" y="8059"/>
                </a:cubicBezTo>
                <a:cubicBezTo>
                  <a:pt x="18129" y="8059"/>
                  <a:pt x="18160" y="8059"/>
                  <a:pt x="18129" y="8119"/>
                </a:cubicBezTo>
                <a:cubicBezTo>
                  <a:pt x="18129" y="8119"/>
                  <a:pt x="18129" y="8119"/>
                  <a:pt x="18129" y="8119"/>
                </a:cubicBezTo>
                <a:cubicBezTo>
                  <a:pt x="18129" y="8179"/>
                  <a:pt x="18129" y="8179"/>
                  <a:pt x="18129" y="8238"/>
                </a:cubicBezTo>
                <a:cubicBezTo>
                  <a:pt x="18098" y="8238"/>
                  <a:pt x="18067" y="8238"/>
                  <a:pt x="18067" y="8238"/>
                </a:cubicBezTo>
                <a:cubicBezTo>
                  <a:pt x="18035" y="8238"/>
                  <a:pt x="18004" y="8238"/>
                  <a:pt x="17973" y="8179"/>
                </a:cubicBezTo>
                <a:cubicBezTo>
                  <a:pt x="17910" y="8179"/>
                  <a:pt x="17848" y="8119"/>
                  <a:pt x="17785" y="8119"/>
                </a:cubicBezTo>
                <a:cubicBezTo>
                  <a:pt x="17754" y="8119"/>
                  <a:pt x="17723" y="8119"/>
                  <a:pt x="17692" y="8119"/>
                </a:cubicBezTo>
                <a:cubicBezTo>
                  <a:pt x="17660" y="8179"/>
                  <a:pt x="17629" y="8179"/>
                  <a:pt x="17598" y="8179"/>
                </a:cubicBezTo>
                <a:cubicBezTo>
                  <a:pt x="17598" y="8179"/>
                  <a:pt x="17567" y="8179"/>
                  <a:pt x="17567" y="8238"/>
                </a:cubicBezTo>
                <a:cubicBezTo>
                  <a:pt x="17567" y="8298"/>
                  <a:pt x="17567" y="8358"/>
                  <a:pt x="17598" y="8358"/>
                </a:cubicBezTo>
                <a:cubicBezTo>
                  <a:pt x="17629" y="8417"/>
                  <a:pt x="17629" y="8417"/>
                  <a:pt x="17660" y="8417"/>
                </a:cubicBezTo>
                <a:cubicBezTo>
                  <a:pt x="17660" y="8477"/>
                  <a:pt x="17692" y="8477"/>
                  <a:pt x="17692" y="8477"/>
                </a:cubicBezTo>
                <a:cubicBezTo>
                  <a:pt x="17692" y="8477"/>
                  <a:pt x="17723" y="8537"/>
                  <a:pt x="17723" y="8537"/>
                </a:cubicBezTo>
                <a:cubicBezTo>
                  <a:pt x="17754" y="8537"/>
                  <a:pt x="17754" y="8597"/>
                  <a:pt x="17785" y="8597"/>
                </a:cubicBezTo>
                <a:cubicBezTo>
                  <a:pt x="17817" y="8597"/>
                  <a:pt x="17848" y="8597"/>
                  <a:pt x="17879" y="8597"/>
                </a:cubicBezTo>
                <a:cubicBezTo>
                  <a:pt x="17910" y="8597"/>
                  <a:pt x="17910" y="8656"/>
                  <a:pt x="17942" y="8656"/>
                </a:cubicBezTo>
                <a:cubicBezTo>
                  <a:pt x="17973" y="8656"/>
                  <a:pt x="18004" y="8597"/>
                  <a:pt x="18004" y="8537"/>
                </a:cubicBezTo>
                <a:cubicBezTo>
                  <a:pt x="18035" y="8537"/>
                  <a:pt x="18067" y="8477"/>
                  <a:pt x="18098" y="8477"/>
                </a:cubicBezTo>
                <a:cubicBezTo>
                  <a:pt x="18098" y="8477"/>
                  <a:pt x="18129" y="8477"/>
                  <a:pt x="18129" y="8477"/>
                </a:cubicBezTo>
                <a:cubicBezTo>
                  <a:pt x="18160" y="8477"/>
                  <a:pt x="18160" y="8477"/>
                  <a:pt x="18192" y="8477"/>
                </a:cubicBezTo>
                <a:cubicBezTo>
                  <a:pt x="18192" y="8477"/>
                  <a:pt x="18223" y="8477"/>
                  <a:pt x="18223" y="8417"/>
                </a:cubicBezTo>
                <a:cubicBezTo>
                  <a:pt x="18254" y="8417"/>
                  <a:pt x="18286" y="8417"/>
                  <a:pt x="18317" y="8417"/>
                </a:cubicBezTo>
                <a:cubicBezTo>
                  <a:pt x="18348" y="8417"/>
                  <a:pt x="18348" y="8477"/>
                  <a:pt x="18379" y="8477"/>
                </a:cubicBezTo>
                <a:cubicBezTo>
                  <a:pt x="18379" y="8537"/>
                  <a:pt x="18379" y="8597"/>
                  <a:pt x="18411" y="8597"/>
                </a:cubicBezTo>
                <a:cubicBezTo>
                  <a:pt x="18442" y="8597"/>
                  <a:pt x="18473" y="8597"/>
                  <a:pt x="18504" y="8597"/>
                </a:cubicBezTo>
                <a:cubicBezTo>
                  <a:pt x="18567" y="8537"/>
                  <a:pt x="18629" y="8537"/>
                  <a:pt x="18692" y="8597"/>
                </a:cubicBezTo>
                <a:cubicBezTo>
                  <a:pt x="18723" y="8597"/>
                  <a:pt x="18723" y="8597"/>
                  <a:pt x="18786" y="8597"/>
                </a:cubicBezTo>
                <a:cubicBezTo>
                  <a:pt x="18817" y="8597"/>
                  <a:pt x="18817" y="8656"/>
                  <a:pt x="18848" y="8656"/>
                </a:cubicBezTo>
                <a:cubicBezTo>
                  <a:pt x="18879" y="8716"/>
                  <a:pt x="18911" y="8716"/>
                  <a:pt x="18942" y="8716"/>
                </a:cubicBezTo>
                <a:cubicBezTo>
                  <a:pt x="18973" y="8716"/>
                  <a:pt x="18973" y="8716"/>
                  <a:pt x="19004" y="8776"/>
                </a:cubicBezTo>
                <a:cubicBezTo>
                  <a:pt x="19004" y="8776"/>
                  <a:pt x="19036" y="8776"/>
                  <a:pt x="19067" y="8835"/>
                </a:cubicBezTo>
                <a:cubicBezTo>
                  <a:pt x="19067" y="8835"/>
                  <a:pt x="19067" y="8895"/>
                  <a:pt x="19067" y="8955"/>
                </a:cubicBezTo>
                <a:cubicBezTo>
                  <a:pt x="19067" y="9014"/>
                  <a:pt x="19098" y="9014"/>
                  <a:pt x="19129" y="9074"/>
                </a:cubicBezTo>
                <a:cubicBezTo>
                  <a:pt x="19129" y="9074"/>
                  <a:pt x="19129" y="9134"/>
                  <a:pt x="19161" y="9194"/>
                </a:cubicBezTo>
                <a:cubicBezTo>
                  <a:pt x="19161" y="9194"/>
                  <a:pt x="19192" y="9194"/>
                  <a:pt x="19223" y="9253"/>
                </a:cubicBezTo>
                <a:cubicBezTo>
                  <a:pt x="19255" y="9253"/>
                  <a:pt x="19286" y="9253"/>
                  <a:pt x="19317" y="9253"/>
                </a:cubicBezTo>
                <a:cubicBezTo>
                  <a:pt x="19317" y="9253"/>
                  <a:pt x="19348" y="9253"/>
                  <a:pt x="19380" y="9253"/>
                </a:cubicBezTo>
                <a:cubicBezTo>
                  <a:pt x="19411" y="9253"/>
                  <a:pt x="19442" y="9253"/>
                  <a:pt x="19473" y="9253"/>
                </a:cubicBezTo>
                <a:cubicBezTo>
                  <a:pt x="19505" y="9253"/>
                  <a:pt x="19536" y="9253"/>
                  <a:pt x="19536" y="9194"/>
                </a:cubicBezTo>
                <a:cubicBezTo>
                  <a:pt x="19567" y="9194"/>
                  <a:pt x="19598" y="9194"/>
                  <a:pt x="19598" y="9194"/>
                </a:cubicBezTo>
                <a:cubicBezTo>
                  <a:pt x="19630" y="9194"/>
                  <a:pt x="19630" y="9194"/>
                  <a:pt x="19661" y="9194"/>
                </a:cubicBezTo>
                <a:cubicBezTo>
                  <a:pt x="19692" y="9194"/>
                  <a:pt x="19692" y="9134"/>
                  <a:pt x="19692" y="9014"/>
                </a:cubicBezTo>
                <a:cubicBezTo>
                  <a:pt x="19692" y="9014"/>
                  <a:pt x="19723" y="8955"/>
                  <a:pt x="19723" y="8955"/>
                </a:cubicBezTo>
                <a:cubicBezTo>
                  <a:pt x="19723" y="8895"/>
                  <a:pt x="19723" y="8895"/>
                  <a:pt x="19723" y="8895"/>
                </a:cubicBezTo>
                <a:cubicBezTo>
                  <a:pt x="19692" y="8835"/>
                  <a:pt x="19692" y="8835"/>
                  <a:pt x="19692" y="8835"/>
                </a:cubicBezTo>
                <a:cubicBezTo>
                  <a:pt x="19692" y="8835"/>
                  <a:pt x="19661" y="8776"/>
                  <a:pt x="19661" y="8776"/>
                </a:cubicBezTo>
                <a:cubicBezTo>
                  <a:pt x="19630" y="8776"/>
                  <a:pt x="19630" y="8716"/>
                  <a:pt x="19598" y="8716"/>
                </a:cubicBezTo>
                <a:cubicBezTo>
                  <a:pt x="19598" y="8656"/>
                  <a:pt x="19567" y="8656"/>
                  <a:pt x="19567" y="8656"/>
                </a:cubicBezTo>
                <a:cubicBezTo>
                  <a:pt x="19567" y="8597"/>
                  <a:pt x="19567" y="8597"/>
                  <a:pt x="19536" y="8597"/>
                </a:cubicBezTo>
                <a:cubicBezTo>
                  <a:pt x="19536" y="8537"/>
                  <a:pt x="19536" y="8537"/>
                  <a:pt x="19505" y="8537"/>
                </a:cubicBezTo>
                <a:cubicBezTo>
                  <a:pt x="19473" y="8537"/>
                  <a:pt x="19473" y="8477"/>
                  <a:pt x="19473" y="8417"/>
                </a:cubicBezTo>
                <a:cubicBezTo>
                  <a:pt x="19473" y="8417"/>
                  <a:pt x="19442" y="8417"/>
                  <a:pt x="19442" y="8358"/>
                </a:cubicBezTo>
                <a:cubicBezTo>
                  <a:pt x="19442" y="8358"/>
                  <a:pt x="19442" y="8358"/>
                  <a:pt x="19442" y="8358"/>
                </a:cubicBezTo>
                <a:cubicBezTo>
                  <a:pt x="19411" y="8238"/>
                  <a:pt x="19505" y="8179"/>
                  <a:pt x="19505" y="8179"/>
                </a:cubicBezTo>
                <a:cubicBezTo>
                  <a:pt x="19536" y="8119"/>
                  <a:pt x="19536" y="8119"/>
                  <a:pt x="19536" y="8119"/>
                </a:cubicBezTo>
                <a:cubicBezTo>
                  <a:pt x="19505" y="8059"/>
                  <a:pt x="19505" y="8059"/>
                  <a:pt x="19505" y="8059"/>
                </a:cubicBezTo>
                <a:cubicBezTo>
                  <a:pt x="19473" y="8059"/>
                  <a:pt x="19473" y="8059"/>
                  <a:pt x="19473" y="8059"/>
                </a:cubicBezTo>
                <a:cubicBezTo>
                  <a:pt x="19442" y="8059"/>
                  <a:pt x="19442" y="8059"/>
                  <a:pt x="19411" y="8059"/>
                </a:cubicBezTo>
                <a:cubicBezTo>
                  <a:pt x="19411" y="8059"/>
                  <a:pt x="19348" y="8059"/>
                  <a:pt x="19380" y="8000"/>
                </a:cubicBezTo>
                <a:cubicBezTo>
                  <a:pt x="19380" y="8000"/>
                  <a:pt x="19380" y="8000"/>
                  <a:pt x="19380" y="8000"/>
                </a:cubicBezTo>
                <a:cubicBezTo>
                  <a:pt x="19411" y="7940"/>
                  <a:pt x="19411" y="7940"/>
                  <a:pt x="19411" y="7880"/>
                </a:cubicBezTo>
                <a:cubicBezTo>
                  <a:pt x="19380" y="7880"/>
                  <a:pt x="19348" y="7880"/>
                  <a:pt x="19317" y="7880"/>
                </a:cubicBezTo>
                <a:cubicBezTo>
                  <a:pt x="19286" y="7880"/>
                  <a:pt x="19286" y="7820"/>
                  <a:pt x="19255" y="7820"/>
                </a:cubicBezTo>
                <a:cubicBezTo>
                  <a:pt x="19223" y="7761"/>
                  <a:pt x="19223" y="7761"/>
                  <a:pt x="19192" y="7761"/>
                </a:cubicBezTo>
                <a:cubicBezTo>
                  <a:pt x="19161" y="7761"/>
                  <a:pt x="19129" y="7761"/>
                  <a:pt x="19098" y="7820"/>
                </a:cubicBezTo>
                <a:cubicBezTo>
                  <a:pt x="19098" y="7820"/>
                  <a:pt x="19067" y="7820"/>
                  <a:pt x="19036" y="7820"/>
                </a:cubicBezTo>
                <a:cubicBezTo>
                  <a:pt x="19004" y="7820"/>
                  <a:pt x="19004" y="7820"/>
                  <a:pt x="19004" y="7761"/>
                </a:cubicBezTo>
                <a:cubicBezTo>
                  <a:pt x="19004" y="7761"/>
                  <a:pt x="18973" y="7761"/>
                  <a:pt x="18973" y="7761"/>
                </a:cubicBezTo>
                <a:cubicBezTo>
                  <a:pt x="18942" y="7761"/>
                  <a:pt x="18973" y="7701"/>
                  <a:pt x="18973" y="7641"/>
                </a:cubicBezTo>
                <a:cubicBezTo>
                  <a:pt x="18973" y="7641"/>
                  <a:pt x="19004" y="7582"/>
                  <a:pt x="18973" y="7522"/>
                </a:cubicBezTo>
                <a:cubicBezTo>
                  <a:pt x="18973" y="7522"/>
                  <a:pt x="18911" y="7522"/>
                  <a:pt x="18911" y="7522"/>
                </a:cubicBezTo>
                <a:cubicBezTo>
                  <a:pt x="18879" y="7522"/>
                  <a:pt x="18848" y="7462"/>
                  <a:pt x="18817" y="7462"/>
                </a:cubicBezTo>
                <a:cubicBezTo>
                  <a:pt x="18817" y="7402"/>
                  <a:pt x="18786" y="7343"/>
                  <a:pt x="18754" y="7343"/>
                </a:cubicBezTo>
                <a:cubicBezTo>
                  <a:pt x="18723" y="7343"/>
                  <a:pt x="18692" y="7343"/>
                  <a:pt x="18661" y="7343"/>
                </a:cubicBezTo>
                <a:cubicBezTo>
                  <a:pt x="18661" y="7402"/>
                  <a:pt x="18629" y="7402"/>
                  <a:pt x="18629" y="7402"/>
                </a:cubicBezTo>
                <a:cubicBezTo>
                  <a:pt x="18598" y="7402"/>
                  <a:pt x="18598" y="7402"/>
                  <a:pt x="18598" y="7462"/>
                </a:cubicBezTo>
                <a:cubicBezTo>
                  <a:pt x="18567" y="7462"/>
                  <a:pt x="18567" y="7462"/>
                  <a:pt x="18567" y="7462"/>
                </a:cubicBezTo>
                <a:cubicBezTo>
                  <a:pt x="18536" y="7462"/>
                  <a:pt x="18504" y="7462"/>
                  <a:pt x="18504" y="7462"/>
                </a:cubicBezTo>
                <a:cubicBezTo>
                  <a:pt x="18504" y="7522"/>
                  <a:pt x="18504" y="7522"/>
                  <a:pt x="18504" y="7522"/>
                </a:cubicBezTo>
                <a:cubicBezTo>
                  <a:pt x="18536" y="7641"/>
                  <a:pt x="18442" y="7641"/>
                  <a:pt x="18411" y="7582"/>
                </a:cubicBezTo>
                <a:cubicBezTo>
                  <a:pt x="18411" y="7582"/>
                  <a:pt x="18411" y="7522"/>
                  <a:pt x="18411" y="7522"/>
                </a:cubicBezTo>
                <a:cubicBezTo>
                  <a:pt x="18411" y="7522"/>
                  <a:pt x="18411" y="7462"/>
                  <a:pt x="18411" y="7462"/>
                </a:cubicBezTo>
                <a:cubicBezTo>
                  <a:pt x="18411" y="7402"/>
                  <a:pt x="18379" y="7343"/>
                  <a:pt x="18379" y="7343"/>
                </a:cubicBezTo>
                <a:cubicBezTo>
                  <a:pt x="18379" y="7283"/>
                  <a:pt x="18348" y="7223"/>
                  <a:pt x="18348" y="7223"/>
                </a:cubicBezTo>
                <a:cubicBezTo>
                  <a:pt x="18317" y="7164"/>
                  <a:pt x="18317" y="7164"/>
                  <a:pt x="18286" y="7104"/>
                </a:cubicBezTo>
                <a:cubicBezTo>
                  <a:pt x="18254" y="7104"/>
                  <a:pt x="18254" y="7044"/>
                  <a:pt x="18223" y="7044"/>
                </a:cubicBezTo>
                <a:cubicBezTo>
                  <a:pt x="18192" y="7044"/>
                  <a:pt x="18160" y="7044"/>
                  <a:pt x="18129" y="6985"/>
                </a:cubicBezTo>
                <a:cubicBezTo>
                  <a:pt x="18129" y="6985"/>
                  <a:pt x="18098" y="6985"/>
                  <a:pt x="18098" y="6985"/>
                </a:cubicBezTo>
                <a:cubicBezTo>
                  <a:pt x="18098" y="6985"/>
                  <a:pt x="18067" y="6925"/>
                  <a:pt x="18067" y="6925"/>
                </a:cubicBezTo>
                <a:cubicBezTo>
                  <a:pt x="18035" y="6925"/>
                  <a:pt x="18004" y="6925"/>
                  <a:pt x="17973" y="6925"/>
                </a:cubicBezTo>
                <a:cubicBezTo>
                  <a:pt x="17942" y="6925"/>
                  <a:pt x="17910" y="6925"/>
                  <a:pt x="17848" y="6925"/>
                </a:cubicBezTo>
                <a:cubicBezTo>
                  <a:pt x="17817" y="6985"/>
                  <a:pt x="17785" y="6985"/>
                  <a:pt x="17754" y="6985"/>
                </a:cubicBezTo>
                <a:cubicBezTo>
                  <a:pt x="17723" y="6985"/>
                  <a:pt x="17660" y="6985"/>
                  <a:pt x="17629" y="6985"/>
                </a:cubicBezTo>
                <a:cubicBezTo>
                  <a:pt x="17629" y="7044"/>
                  <a:pt x="17598" y="7044"/>
                  <a:pt x="17567" y="7044"/>
                </a:cubicBezTo>
                <a:cubicBezTo>
                  <a:pt x="17567" y="7044"/>
                  <a:pt x="17535" y="6985"/>
                  <a:pt x="17535" y="6985"/>
                </a:cubicBezTo>
                <a:cubicBezTo>
                  <a:pt x="17504" y="6985"/>
                  <a:pt x="17504" y="6985"/>
                  <a:pt x="17473" y="6985"/>
                </a:cubicBezTo>
                <a:cubicBezTo>
                  <a:pt x="17473" y="6985"/>
                  <a:pt x="17473" y="6985"/>
                  <a:pt x="17442" y="6985"/>
                </a:cubicBezTo>
                <a:cubicBezTo>
                  <a:pt x="17442" y="6985"/>
                  <a:pt x="17410" y="6985"/>
                  <a:pt x="17410" y="6985"/>
                </a:cubicBezTo>
                <a:cubicBezTo>
                  <a:pt x="17410" y="6985"/>
                  <a:pt x="17410" y="7044"/>
                  <a:pt x="17410" y="7044"/>
                </a:cubicBezTo>
                <a:cubicBezTo>
                  <a:pt x="17410" y="7104"/>
                  <a:pt x="17379" y="7104"/>
                  <a:pt x="17379" y="7164"/>
                </a:cubicBezTo>
                <a:cubicBezTo>
                  <a:pt x="17348" y="7223"/>
                  <a:pt x="17348" y="7223"/>
                  <a:pt x="17379" y="7283"/>
                </a:cubicBezTo>
                <a:cubicBezTo>
                  <a:pt x="17379" y="7343"/>
                  <a:pt x="17379" y="7402"/>
                  <a:pt x="17379" y="7462"/>
                </a:cubicBezTo>
                <a:close/>
                <a:moveTo>
                  <a:pt x="10221" y="17194"/>
                </a:moveTo>
                <a:cubicBezTo>
                  <a:pt x="10252" y="17194"/>
                  <a:pt x="10283" y="17194"/>
                  <a:pt x="10283" y="17194"/>
                </a:cubicBezTo>
                <a:cubicBezTo>
                  <a:pt x="10315" y="17194"/>
                  <a:pt x="10346" y="17194"/>
                  <a:pt x="10377" y="17194"/>
                </a:cubicBezTo>
                <a:cubicBezTo>
                  <a:pt x="10408" y="17194"/>
                  <a:pt x="10408" y="17194"/>
                  <a:pt x="10408" y="17194"/>
                </a:cubicBezTo>
                <a:cubicBezTo>
                  <a:pt x="10440" y="17194"/>
                  <a:pt x="10440" y="17253"/>
                  <a:pt x="10408" y="17253"/>
                </a:cubicBezTo>
                <a:cubicBezTo>
                  <a:pt x="10408" y="17253"/>
                  <a:pt x="10377" y="17194"/>
                  <a:pt x="10408" y="17253"/>
                </a:cubicBezTo>
                <a:cubicBezTo>
                  <a:pt x="10408" y="17253"/>
                  <a:pt x="10408" y="17313"/>
                  <a:pt x="10408" y="17313"/>
                </a:cubicBezTo>
                <a:cubicBezTo>
                  <a:pt x="10440" y="17313"/>
                  <a:pt x="10471" y="17313"/>
                  <a:pt x="10502" y="17373"/>
                </a:cubicBezTo>
                <a:cubicBezTo>
                  <a:pt x="10502" y="17373"/>
                  <a:pt x="10533" y="17373"/>
                  <a:pt x="10565" y="17373"/>
                </a:cubicBezTo>
                <a:cubicBezTo>
                  <a:pt x="10596" y="17432"/>
                  <a:pt x="10627" y="17432"/>
                  <a:pt x="10659" y="17492"/>
                </a:cubicBezTo>
                <a:cubicBezTo>
                  <a:pt x="10690" y="17492"/>
                  <a:pt x="10721" y="17492"/>
                  <a:pt x="10752" y="17492"/>
                </a:cubicBezTo>
                <a:cubicBezTo>
                  <a:pt x="10784" y="17492"/>
                  <a:pt x="10784" y="17552"/>
                  <a:pt x="10815" y="17552"/>
                </a:cubicBezTo>
                <a:cubicBezTo>
                  <a:pt x="10815" y="17611"/>
                  <a:pt x="10846" y="17671"/>
                  <a:pt x="10846" y="17671"/>
                </a:cubicBezTo>
                <a:cubicBezTo>
                  <a:pt x="10877" y="17731"/>
                  <a:pt x="10877" y="17791"/>
                  <a:pt x="10909" y="17791"/>
                </a:cubicBezTo>
                <a:cubicBezTo>
                  <a:pt x="10940" y="17850"/>
                  <a:pt x="10940" y="17910"/>
                  <a:pt x="10971" y="17910"/>
                </a:cubicBezTo>
                <a:cubicBezTo>
                  <a:pt x="10971" y="18029"/>
                  <a:pt x="11002" y="18029"/>
                  <a:pt x="11034" y="18089"/>
                </a:cubicBezTo>
                <a:cubicBezTo>
                  <a:pt x="11065" y="18149"/>
                  <a:pt x="11065" y="18149"/>
                  <a:pt x="11096" y="18208"/>
                </a:cubicBezTo>
                <a:cubicBezTo>
                  <a:pt x="11096" y="18208"/>
                  <a:pt x="11127" y="18268"/>
                  <a:pt x="11127" y="18268"/>
                </a:cubicBezTo>
                <a:cubicBezTo>
                  <a:pt x="11127" y="18328"/>
                  <a:pt x="11159" y="18328"/>
                  <a:pt x="11190" y="18328"/>
                </a:cubicBezTo>
                <a:cubicBezTo>
                  <a:pt x="11221" y="18328"/>
                  <a:pt x="11284" y="18268"/>
                  <a:pt x="11315" y="18208"/>
                </a:cubicBezTo>
                <a:cubicBezTo>
                  <a:pt x="11346" y="18149"/>
                  <a:pt x="11377" y="18149"/>
                  <a:pt x="11377" y="18149"/>
                </a:cubicBezTo>
                <a:cubicBezTo>
                  <a:pt x="11409" y="18149"/>
                  <a:pt x="11440" y="18149"/>
                  <a:pt x="11471" y="18089"/>
                </a:cubicBezTo>
                <a:cubicBezTo>
                  <a:pt x="11502" y="18089"/>
                  <a:pt x="11534" y="17970"/>
                  <a:pt x="11565" y="17910"/>
                </a:cubicBezTo>
                <a:cubicBezTo>
                  <a:pt x="11596" y="17910"/>
                  <a:pt x="11628" y="17850"/>
                  <a:pt x="11659" y="17850"/>
                </a:cubicBezTo>
                <a:cubicBezTo>
                  <a:pt x="11690" y="17850"/>
                  <a:pt x="11690" y="17850"/>
                  <a:pt x="11690" y="17910"/>
                </a:cubicBezTo>
                <a:cubicBezTo>
                  <a:pt x="11721" y="18029"/>
                  <a:pt x="11815" y="17910"/>
                  <a:pt x="11846" y="17910"/>
                </a:cubicBezTo>
                <a:cubicBezTo>
                  <a:pt x="11846" y="17910"/>
                  <a:pt x="11878" y="17910"/>
                  <a:pt x="11909" y="17910"/>
                </a:cubicBezTo>
                <a:cubicBezTo>
                  <a:pt x="11940" y="17910"/>
                  <a:pt x="11971" y="17850"/>
                  <a:pt x="12003" y="17850"/>
                </a:cubicBezTo>
                <a:cubicBezTo>
                  <a:pt x="12034" y="17850"/>
                  <a:pt x="12034" y="17791"/>
                  <a:pt x="12065" y="17731"/>
                </a:cubicBezTo>
                <a:cubicBezTo>
                  <a:pt x="12065" y="17671"/>
                  <a:pt x="12065" y="17671"/>
                  <a:pt x="12096" y="17611"/>
                </a:cubicBezTo>
                <a:cubicBezTo>
                  <a:pt x="12096" y="17492"/>
                  <a:pt x="12096" y="17432"/>
                  <a:pt x="12096" y="17373"/>
                </a:cubicBezTo>
                <a:cubicBezTo>
                  <a:pt x="12096" y="17313"/>
                  <a:pt x="12096" y="17253"/>
                  <a:pt x="12128" y="17194"/>
                </a:cubicBezTo>
                <a:cubicBezTo>
                  <a:pt x="12128" y="17134"/>
                  <a:pt x="12159" y="17134"/>
                  <a:pt x="12159" y="17074"/>
                </a:cubicBezTo>
                <a:cubicBezTo>
                  <a:pt x="12190" y="17014"/>
                  <a:pt x="12190" y="17014"/>
                  <a:pt x="12190" y="16955"/>
                </a:cubicBezTo>
                <a:cubicBezTo>
                  <a:pt x="12159" y="16895"/>
                  <a:pt x="12159" y="16895"/>
                  <a:pt x="12159" y="16835"/>
                </a:cubicBezTo>
                <a:cubicBezTo>
                  <a:pt x="12159" y="16776"/>
                  <a:pt x="12190" y="16895"/>
                  <a:pt x="12221" y="16895"/>
                </a:cubicBezTo>
                <a:cubicBezTo>
                  <a:pt x="12221" y="16895"/>
                  <a:pt x="12284" y="16895"/>
                  <a:pt x="12284" y="16895"/>
                </a:cubicBezTo>
                <a:cubicBezTo>
                  <a:pt x="12346" y="16835"/>
                  <a:pt x="12378" y="16835"/>
                  <a:pt x="12440" y="16776"/>
                </a:cubicBezTo>
                <a:cubicBezTo>
                  <a:pt x="12471" y="16716"/>
                  <a:pt x="12503" y="16597"/>
                  <a:pt x="12503" y="16537"/>
                </a:cubicBezTo>
                <a:cubicBezTo>
                  <a:pt x="12534" y="16477"/>
                  <a:pt x="12534" y="16417"/>
                  <a:pt x="12565" y="16358"/>
                </a:cubicBezTo>
                <a:cubicBezTo>
                  <a:pt x="12565" y="16358"/>
                  <a:pt x="12597" y="16358"/>
                  <a:pt x="12597" y="16298"/>
                </a:cubicBezTo>
                <a:cubicBezTo>
                  <a:pt x="12597" y="16298"/>
                  <a:pt x="12597" y="16298"/>
                  <a:pt x="12597" y="16298"/>
                </a:cubicBezTo>
                <a:cubicBezTo>
                  <a:pt x="12628" y="16298"/>
                  <a:pt x="12628" y="16238"/>
                  <a:pt x="12628" y="16238"/>
                </a:cubicBezTo>
                <a:cubicBezTo>
                  <a:pt x="12628" y="16238"/>
                  <a:pt x="12659" y="16238"/>
                  <a:pt x="12659" y="16238"/>
                </a:cubicBezTo>
                <a:cubicBezTo>
                  <a:pt x="12690" y="16238"/>
                  <a:pt x="12690" y="16238"/>
                  <a:pt x="12722" y="16179"/>
                </a:cubicBezTo>
                <a:cubicBezTo>
                  <a:pt x="12753" y="16179"/>
                  <a:pt x="12815" y="16119"/>
                  <a:pt x="12847" y="16119"/>
                </a:cubicBezTo>
                <a:cubicBezTo>
                  <a:pt x="12909" y="16059"/>
                  <a:pt x="12940" y="16000"/>
                  <a:pt x="13003" y="15940"/>
                </a:cubicBezTo>
                <a:cubicBezTo>
                  <a:pt x="13065" y="15880"/>
                  <a:pt x="13097" y="15820"/>
                  <a:pt x="13159" y="15820"/>
                </a:cubicBezTo>
                <a:cubicBezTo>
                  <a:pt x="13190" y="15820"/>
                  <a:pt x="13222" y="15820"/>
                  <a:pt x="13222" y="15820"/>
                </a:cubicBezTo>
                <a:cubicBezTo>
                  <a:pt x="13284" y="15761"/>
                  <a:pt x="13315" y="15761"/>
                  <a:pt x="13347" y="15701"/>
                </a:cubicBezTo>
                <a:cubicBezTo>
                  <a:pt x="13378" y="15641"/>
                  <a:pt x="13409" y="15641"/>
                  <a:pt x="13441" y="15582"/>
                </a:cubicBezTo>
                <a:cubicBezTo>
                  <a:pt x="13472" y="15582"/>
                  <a:pt x="13503" y="15582"/>
                  <a:pt x="13534" y="15522"/>
                </a:cubicBezTo>
                <a:cubicBezTo>
                  <a:pt x="13597" y="15462"/>
                  <a:pt x="13659" y="15462"/>
                  <a:pt x="13722" y="15462"/>
                </a:cubicBezTo>
                <a:cubicBezTo>
                  <a:pt x="13753" y="15402"/>
                  <a:pt x="13784" y="15402"/>
                  <a:pt x="13816" y="15343"/>
                </a:cubicBezTo>
                <a:cubicBezTo>
                  <a:pt x="13847" y="15343"/>
                  <a:pt x="13878" y="15283"/>
                  <a:pt x="13878" y="15283"/>
                </a:cubicBezTo>
                <a:cubicBezTo>
                  <a:pt x="13909" y="15164"/>
                  <a:pt x="13847" y="15044"/>
                  <a:pt x="13816" y="15044"/>
                </a:cubicBezTo>
                <a:cubicBezTo>
                  <a:pt x="13784" y="14985"/>
                  <a:pt x="13784" y="14985"/>
                  <a:pt x="13753" y="14985"/>
                </a:cubicBezTo>
                <a:cubicBezTo>
                  <a:pt x="13722" y="14925"/>
                  <a:pt x="13722" y="14925"/>
                  <a:pt x="13691" y="14865"/>
                </a:cubicBezTo>
                <a:cubicBezTo>
                  <a:pt x="13659" y="14865"/>
                  <a:pt x="13628" y="14865"/>
                  <a:pt x="13628" y="14805"/>
                </a:cubicBezTo>
                <a:cubicBezTo>
                  <a:pt x="13566" y="14746"/>
                  <a:pt x="13534" y="14686"/>
                  <a:pt x="13503" y="14626"/>
                </a:cubicBezTo>
                <a:cubicBezTo>
                  <a:pt x="13472" y="14626"/>
                  <a:pt x="13441" y="14567"/>
                  <a:pt x="13409" y="14567"/>
                </a:cubicBezTo>
                <a:cubicBezTo>
                  <a:pt x="13409" y="14507"/>
                  <a:pt x="13378" y="14447"/>
                  <a:pt x="13347" y="14447"/>
                </a:cubicBezTo>
                <a:cubicBezTo>
                  <a:pt x="13347" y="14388"/>
                  <a:pt x="13315" y="14388"/>
                  <a:pt x="13284" y="14388"/>
                </a:cubicBezTo>
                <a:cubicBezTo>
                  <a:pt x="13253" y="14328"/>
                  <a:pt x="13222" y="14328"/>
                  <a:pt x="13190" y="14268"/>
                </a:cubicBezTo>
                <a:cubicBezTo>
                  <a:pt x="13159" y="14268"/>
                  <a:pt x="13128" y="14268"/>
                  <a:pt x="13097" y="14268"/>
                </a:cubicBezTo>
                <a:cubicBezTo>
                  <a:pt x="13003" y="14208"/>
                  <a:pt x="12940" y="14208"/>
                  <a:pt x="12878" y="14208"/>
                </a:cubicBezTo>
                <a:cubicBezTo>
                  <a:pt x="12815" y="14208"/>
                  <a:pt x="12784" y="14208"/>
                  <a:pt x="12753" y="14208"/>
                </a:cubicBezTo>
                <a:cubicBezTo>
                  <a:pt x="12722" y="14208"/>
                  <a:pt x="12690" y="14208"/>
                  <a:pt x="12690" y="14268"/>
                </a:cubicBezTo>
                <a:cubicBezTo>
                  <a:pt x="12659" y="14328"/>
                  <a:pt x="12659" y="14388"/>
                  <a:pt x="12659" y="14447"/>
                </a:cubicBezTo>
                <a:cubicBezTo>
                  <a:pt x="12659" y="14447"/>
                  <a:pt x="12628" y="14447"/>
                  <a:pt x="12628" y="14447"/>
                </a:cubicBezTo>
                <a:cubicBezTo>
                  <a:pt x="12628" y="14507"/>
                  <a:pt x="12597" y="14507"/>
                  <a:pt x="12565" y="14507"/>
                </a:cubicBezTo>
                <a:cubicBezTo>
                  <a:pt x="12565" y="14567"/>
                  <a:pt x="12565" y="14567"/>
                  <a:pt x="12565" y="14567"/>
                </a:cubicBezTo>
                <a:cubicBezTo>
                  <a:pt x="12534" y="14567"/>
                  <a:pt x="12534" y="14507"/>
                  <a:pt x="12534" y="14507"/>
                </a:cubicBezTo>
                <a:cubicBezTo>
                  <a:pt x="12534" y="14447"/>
                  <a:pt x="12565" y="14388"/>
                  <a:pt x="12565" y="14388"/>
                </a:cubicBezTo>
                <a:cubicBezTo>
                  <a:pt x="12565" y="14328"/>
                  <a:pt x="12565" y="14268"/>
                  <a:pt x="12534" y="14268"/>
                </a:cubicBezTo>
                <a:cubicBezTo>
                  <a:pt x="12503" y="14268"/>
                  <a:pt x="12471" y="14268"/>
                  <a:pt x="12440" y="14268"/>
                </a:cubicBezTo>
                <a:cubicBezTo>
                  <a:pt x="12440" y="14268"/>
                  <a:pt x="12409" y="14268"/>
                  <a:pt x="12378" y="14328"/>
                </a:cubicBezTo>
                <a:cubicBezTo>
                  <a:pt x="12346" y="14328"/>
                  <a:pt x="12346" y="14388"/>
                  <a:pt x="12315" y="14447"/>
                </a:cubicBezTo>
                <a:cubicBezTo>
                  <a:pt x="12315" y="14388"/>
                  <a:pt x="12409" y="14268"/>
                  <a:pt x="12346" y="14208"/>
                </a:cubicBezTo>
                <a:cubicBezTo>
                  <a:pt x="12315" y="14208"/>
                  <a:pt x="12284" y="14208"/>
                  <a:pt x="12253" y="14208"/>
                </a:cubicBezTo>
                <a:cubicBezTo>
                  <a:pt x="12221" y="14208"/>
                  <a:pt x="12190" y="14149"/>
                  <a:pt x="12159" y="14149"/>
                </a:cubicBezTo>
                <a:cubicBezTo>
                  <a:pt x="12096" y="14149"/>
                  <a:pt x="12034" y="14149"/>
                  <a:pt x="12003" y="14089"/>
                </a:cubicBezTo>
                <a:cubicBezTo>
                  <a:pt x="11971" y="14089"/>
                  <a:pt x="11940" y="14029"/>
                  <a:pt x="11909" y="14029"/>
                </a:cubicBezTo>
                <a:cubicBezTo>
                  <a:pt x="11878" y="13970"/>
                  <a:pt x="11878" y="13910"/>
                  <a:pt x="11846" y="13910"/>
                </a:cubicBezTo>
                <a:cubicBezTo>
                  <a:pt x="11846" y="13850"/>
                  <a:pt x="11815" y="13850"/>
                  <a:pt x="11784" y="13850"/>
                </a:cubicBezTo>
                <a:cubicBezTo>
                  <a:pt x="11753" y="13850"/>
                  <a:pt x="11753" y="13850"/>
                  <a:pt x="11721" y="13850"/>
                </a:cubicBezTo>
                <a:cubicBezTo>
                  <a:pt x="11690" y="13850"/>
                  <a:pt x="11659" y="13850"/>
                  <a:pt x="11628" y="13850"/>
                </a:cubicBezTo>
                <a:cubicBezTo>
                  <a:pt x="11596" y="13850"/>
                  <a:pt x="11565" y="13850"/>
                  <a:pt x="11534" y="13850"/>
                </a:cubicBezTo>
                <a:cubicBezTo>
                  <a:pt x="11502" y="13850"/>
                  <a:pt x="11471" y="13910"/>
                  <a:pt x="11440" y="13910"/>
                </a:cubicBezTo>
                <a:cubicBezTo>
                  <a:pt x="11409" y="13910"/>
                  <a:pt x="11377" y="13910"/>
                  <a:pt x="11346" y="13970"/>
                </a:cubicBezTo>
                <a:cubicBezTo>
                  <a:pt x="11315" y="13970"/>
                  <a:pt x="11284" y="13970"/>
                  <a:pt x="11221" y="13970"/>
                </a:cubicBezTo>
                <a:cubicBezTo>
                  <a:pt x="11065" y="13970"/>
                  <a:pt x="10909" y="13970"/>
                  <a:pt x="10752" y="14029"/>
                </a:cubicBezTo>
                <a:cubicBezTo>
                  <a:pt x="10721" y="14029"/>
                  <a:pt x="10690" y="14029"/>
                  <a:pt x="10659" y="14089"/>
                </a:cubicBezTo>
                <a:cubicBezTo>
                  <a:pt x="10627" y="14089"/>
                  <a:pt x="10627" y="14089"/>
                  <a:pt x="10596" y="14089"/>
                </a:cubicBezTo>
                <a:cubicBezTo>
                  <a:pt x="10596" y="14089"/>
                  <a:pt x="10565" y="14089"/>
                  <a:pt x="10565" y="14089"/>
                </a:cubicBezTo>
                <a:cubicBezTo>
                  <a:pt x="10533" y="14089"/>
                  <a:pt x="10565" y="14149"/>
                  <a:pt x="10596" y="14149"/>
                </a:cubicBezTo>
                <a:cubicBezTo>
                  <a:pt x="10596" y="14208"/>
                  <a:pt x="10627" y="14208"/>
                  <a:pt x="10627" y="14268"/>
                </a:cubicBezTo>
                <a:cubicBezTo>
                  <a:pt x="10659" y="14388"/>
                  <a:pt x="10659" y="14447"/>
                  <a:pt x="10690" y="14567"/>
                </a:cubicBezTo>
                <a:cubicBezTo>
                  <a:pt x="10690" y="14626"/>
                  <a:pt x="10721" y="14626"/>
                  <a:pt x="10721" y="14686"/>
                </a:cubicBezTo>
                <a:cubicBezTo>
                  <a:pt x="10752" y="14686"/>
                  <a:pt x="10752" y="14746"/>
                  <a:pt x="10784" y="14746"/>
                </a:cubicBezTo>
                <a:cubicBezTo>
                  <a:pt x="10815" y="14746"/>
                  <a:pt x="10846" y="14746"/>
                  <a:pt x="10846" y="14805"/>
                </a:cubicBezTo>
                <a:cubicBezTo>
                  <a:pt x="10877" y="14805"/>
                  <a:pt x="10877" y="14865"/>
                  <a:pt x="10877" y="14925"/>
                </a:cubicBezTo>
                <a:cubicBezTo>
                  <a:pt x="10846" y="14925"/>
                  <a:pt x="10846" y="14985"/>
                  <a:pt x="10815" y="14985"/>
                </a:cubicBezTo>
                <a:cubicBezTo>
                  <a:pt x="10815" y="15044"/>
                  <a:pt x="10784" y="15044"/>
                  <a:pt x="10784" y="15104"/>
                </a:cubicBezTo>
                <a:cubicBezTo>
                  <a:pt x="10784" y="15104"/>
                  <a:pt x="10784" y="15164"/>
                  <a:pt x="10784" y="15164"/>
                </a:cubicBezTo>
                <a:cubicBezTo>
                  <a:pt x="10752" y="15223"/>
                  <a:pt x="10752" y="15223"/>
                  <a:pt x="10721" y="15223"/>
                </a:cubicBezTo>
                <a:cubicBezTo>
                  <a:pt x="10690" y="15283"/>
                  <a:pt x="10659" y="15343"/>
                  <a:pt x="10659" y="15402"/>
                </a:cubicBezTo>
                <a:cubicBezTo>
                  <a:pt x="10627" y="15462"/>
                  <a:pt x="10596" y="15582"/>
                  <a:pt x="10565" y="15641"/>
                </a:cubicBezTo>
                <a:cubicBezTo>
                  <a:pt x="10533" y="15701"/>
                  <a:pt x="10502" y="15701"/>
                  <a:pt x="10502" y="15761"/>
                </a:cubicBezTo>
                <a:cubicBezTo>
                  <a:pt x="10502" y="15820"/>
                  <a:pt x="10533" y="15820"/>
                  <a:pt x="10533" y="15820"/>
                </a:cubicBezTo>
                <a:cubicBezTo>
                  <a:pt x="10565" y="15820"/>
                  <a:pt x="10565" y="15880"/>
                  <a:pt x="10596" y="15880"/>
                </a:cubicBezTo>
                <a:cubicBezTo>
                  <a:pt x="10596" y="15880"/>
                  <a:pt x="10627" y="15880"/>
                  <a:pt x="10627" y="15940"/>
                </a:cubicBezTo>
                <a:cubicBezTo>
                  <a:pt x="10627" y="16000"/>
                  <a:pt x="10596" y="16000"/>
                  <a:pt x="10565" y="16000"/>
                </a:cubicBezTo>
                <a:cubicBezTo>
                  <a:pt x="10533" y="16000"/>
                  <a:pt x="10533" y="16000"/>
                  <a:pt x="10533" y="16059"/>
                </a:cubicBezTo>
                <a:cubicBezTo>
                  <a:pt x="10502" y="16059"/>
                  <a:pt x="10502" y="16059"/>
                  <a:pt x="10502" y="16059"/>
                </a:cubicBezTo>
                <a:cubicBezTo>
                  <a:pt x="10471" y="16059"/>
                  <a:pt x="10440" y="16000"/>
                  <a:pt x="10440" y="16000"/>
                </a:cubicBezTo>
                <a:cubicBezTo>
                  <a:pt x="10377" y="16059"/>
                  <a:pt x="10440" y="16238"/>
                  <a:pt x="10440" y="16298"/>
                </a:cubicBezTo>
                <a:cubicBezTo>
                  <a:pt x="10440" y="16358"/>
                  <a:pt x="10440" y="16417"/>
                  <a:pt x="10408" y="16417"/>
                </a:cubicBezTo>
                <a:cubicBezTo>
                  <a:pt x="10408" y="16477"/>
                  <a:pt x="10377" y="16537"/>
                  <a:pt x="10346" y="16537"/>
                </a:cubicBezTo>
                <a:cubicBezTo>
                  <a:pt x="10315" y="16597"/>
                  <a:pt x="10315" y="16597"/>
                  <a:pt x="10283" y="16656"/>
                </a:cubicBezTo>
                <a:cubicBezTo>
                  <a:pt x="10283" y="16716"/>
                  <a:pt x="10283" y="16716"/>
                  <a:pt x="10283" y="16776"/>
                </a:cubicBezTo>
                <a:cubicBezTo>
                  <a:pt x="10283" y="16835"/>
                  <a:pt x="10252" y="16835"/>
                  <a:pt x="10221" y="16895"/>
                </a:cubicBezTo>
                <a:cubicBezTo>
                  <a:pt x="10190" y="16895"/>
                  <a:pt x="10190" y="16955"/>
                  <a:pt x="10190" y="17014"/>
                </a:cubicBezTo>
                <a:cubicBezTo>
                  <a:pt x="10158" y="17014"/>
                  <a:pt x="10190" y="17014"/>
                  <a:pt x="10190" y="17074"/>
                </a:cubicBezTo>
                <a:cubicBezTo>
                  <a:pt x="10190" y="17074"/>
                  <a:pt x="10158" y="17134"/>
                  <a:pt x="10158" y="17134"/>
                </a:cubicBezTo>
                <a:cubicBezTo>
                  <a:pt x="10158" y="17134"/>
                  <a:pt x="10158" y="17194"/>
                  <a:pt x="10190" y="17194"/>
                </a:cubicBezTo>
                <a:cubicBezTo>
                  <a:pt x="10190" y="17194"/>
                  <a:pt x="10221" y="17194"/>
                  <a:pt x="10221" y="17194"/>
                </a:cubicBezTo>
                <a:close/>
                <a:moveTo>
                  <a:pt x="15597" y="9134"/>
                </a:moveTo>
                <a:cubicBezTo>
                  <a:pt x="15629" y="9134"/>
                  <a:pt x="15660" y="9134"/>
                  <a:pt x="15691" y="9134"/>
                </a:cubicBezTo>
                <a:cubicBezTo>
                  <a:pt x="15754" y="9134"/>
                  <a:pt x="15847" y="9074"/>
                  <a:pt x="15910" y="8955"/>
                </a:cubicBezTo>
                <a:cubicBezTo>
                  <a:pt x="15910" y="8955"/>
                  <a:pt x="15941" y="8895"/>
                  <a:pt x="15941" y="8835"/>
                </a:cubicBezTo>
                <a:cubicBezTo>
                  <a:pt x="15941" y="8776"/>
                  <a:pt x="15910" y="8835"/>
                  <a:pt x="15879" y="8835"/>
                </a:cubicBezTo>
                <a:cubicBezTo>
                  <a:pt x="15847" y="8835"/>
                  <a:pt x="15816" y="8835"/>
                  <a:pt x="15785" y="8835"/>
                </a:cubicBezTo>
                <a:cubicBezTo>
                  <a:pt x="15754" y="8835"/>
                  <a:pt x="15722" y="8835"/>
                  <a:pt x="15691" y="8835"/>
                </a:cubicBezTo>
                <a:cubicBezTo>
                  <a:pt x="15629" y="8835"/>
                  <a:pt x="15566" y="8835"/>
                  <a:pt x="15535" y="8895"/>
                </a:cubicBezTo>
                <a:cubicBezTo>
                  <a:pt x="15504" y="8895"/>
                  <a:pt x="15472" y="8895"/>
                  <a:pt x="15472" y="8895"/>
                </a:cubicBezTo>
                <a:cubicBezTo>
                  <a:pt x="15441" y="8895"/>
                  <a:pt x="15410" y="8895"/>
                  <a:pt x="15379" y="8895"/>
                </a:cubicBezTo>
                <a:cubicBezTo>
                  <a:pt x="15316" y="8955"/>
                  <a:pt x="15285" y="8955"/>
                  <a:pt x="15222" y="8955"/>
                </a:cubicBezTo>
                <a:cubicBezTo>
                  <a:pt x="15160" y="9014"/>
                  <a:pt x="15097" y="9014"/>
                  <a:pt x="15003" y="9074"/>
                </a:cubicBezTo>
                <a:cubicBezTo>
                  <a:pt x="14941" y="9074"/>
                  <a:pt x="14878" y="9074"/>
                  <a:pt x="14816" y="9074"/>
                </a:cubicBezTo>
                <a:cubicBezTo>
                  <a:pt x="14785" y="9074"/>
                  <a:pt x="14785" y="9074"/>
                  <a:pt x="14753" y="9074"/>
                </a:cubicBezTo>
                <a:cubicBezTo>
                  <a:pt x="14753" y="9074"/>
                  <a:pt x="14753" y="9074"/>
                  <a:pt x="14722" y="9074"/>
                </a:cubicBezTo>
                <a:cubicBezTo>
                  <a:pt x="14691" y="9074"/>
                  <a:pt x="14691" y="9074"/>
                  <a:pt x="14660" y="9134"/>
                </a:cubicBezTo>
                <a:cubicBezTo>
                  <a:pt x="14628" y="9134"/>
                  <a:pt x="14597" y="9253"/>
                  <a:pt x="14628" y="9313"/>
                </a:cubicBezTo>
                <a:cubicBezTo>
                  <a:pt x="14628" y="9313"/>
                  <a:pt x="14660" y="9313"/>
                  <a:pt x="14660" y="9373"/>
                </a:cubicBezTo>
                <a:cubicBezTo>
                  <a:pt x="14660" y="9373"/>
                  <a:pt x="14660" y="9432"/>
                  <a:pt x="14660" y="9432"/>
                </a:cubicBezTo>
                <a:cubicBezTo>
                  <a:pt x="14660" y="9492"/>
                  <a:pt x="14660" y="9492"/>
                  <a:pt x="14660" y="9552"/>
                </a:cubicBezTo>
                <a:cubicBezTo>
                  <a:pt x="14660" y="9611"/>
                  <a:pt x="14628" y="9671"/>
                  <a:pt x="14660" y="9671"/>
                </a:cubicBezTo>
                <a:cubicBezTo>
                  <a:pt x="14691" y="9731"/>
                  <a:pt x="14722" y="9671"/>
                  <a:pt x="14722" y="9731"/>
                </a:cubicBezTo>
                <a:cubicBezTo>
                  <a:pt x="14753" y="9731"/>
                  <a:pt x="14785" y="9731"/>
                  <a:pt x="14816" y="9791"/>
                </a:cubicBezTo>
                <a:cubicBezTo>
                  <a:pt x="14847" y="9791"/>
                  <a:pt x="14847" y="9791"/>
                  <a:pt x="14878" y="9791"/>
                </a:cubicBezTo>
                <a:cubicBezTo>
                  <a:pt x="14910" y="9850"/>
                  <a:pt x="14910" y="9910"/>
                  <a:pt x="14941" y="9910"/>
                </a:cubicBezTo>
                <a:cubicBezTo>
                  <a:pt x="14972" y="9910"/>
                  <a:pt x="15003" y="9970"/>
                  <a:pt x="15003" y="9970"/>
                </a:cubicBezTo>
                <a:cubicBezTo>
                  <a:pt x="15035" y="9970"/>
                  <a:pt x="15066" y="9970"/>
                  <a:pt x="15097" y="9910"/>
                </a:cubicBezTo>
                <a:cubicBezTo>
                  <a:pt x="15128" y="9910"/>
                  <a:pt x="15160" y="9910"/>
                  <a:pt x="15191" y="9910"/>
                </a:cubicBezTo>
                <a:cubicBezTo>
                  <a:pt x="15253" y="9850"/>
                  <a:pt x="15316" y="9850"/>
                  <a:pt x="15379" y="9791"/>
                </a:cubicBezTo>
                <a:cubicBezTo>
                  <a:pt x="15410" y="9791"/>
                  <a:pt x="15472" y="9791"/>
                  <a:pt x="15535" y="9791"/>
                </a:cubicBezTo>
                <a:cubicBezTo>
                  <a:pt x="15566" y="9731"/>
                  <a:pt x="15597" y="9731"/>
                  <a:pt x="15629" y="9731"/>
                </a:cubicBezTo>
                <a:cubicBezTo>
                  <a:pt x="15660" y="9731"/>
                  <a:pt x="15691" y="9731"/>
                  <a:pt x="15722" y="9671"/>
                </a:cubicBezTo>
                <a:cubicBezTo>
                  <a:pt x="15754" y="9671"/>
                  <a:pt x="15754" y="9671"/>
                  <a:pt x="15754" y="9611"/>
                </a:cubicBezTo>
                <a:cubicBezTo>
                  <a:pt x="15754" y="9611"/>
                  <a:pt x="15754" y="9611"/>
                  <a:pt x="15754" y="9552"/>
                </a:cubicBezTo>
                <a:cubicBezTo>
                  <a:pt x="15754" y="9552"/>
                  <a:pt x="15785" y="9492"/>
                  <a:pt x="15785" y="9432"/>
                </a:cubicBezTo>
                <a:cubicBezTo>
                  <a:pt x="15754" y="9432"/>
                  <a:pt x="15754" y="9432"/>
                  <a:pt x="15754" y="9373"/>
                </a:cubicBezTo>
                <a:cubicBezTo>
                  <a:pt x="15754" y="9373"/>
                  <a:pt x="15785" y="9373"/>
                  <a:pt x="15754" y="9313"/>
                </a:cubicBezTo>
                <a:cubicBezTo>
                  <a:pt x="15754" y="9253"/>
                  <a:pt x="15722" y="9313"/>
                  <a:pt x="15691" y="9313"/>
                </a:cubicBezTo>
                <a:cubicBezTo>
                  <a:pt x="15660" y="9253"/>
                  <a:pt x="15660" y="9313"/>
                  <a:pt x="15629" y="9313"/>
                </a:cubicBezTo>
                <a:cubicBezTo>
                  <a:pt x="15597" y="9313"/>
                  <a:pt x="15566" y="9313"/>
                  <a:pt x="15535" y="9253"/>
                </a:cubicBezTo>
                <a:cubicBezTo>
                  <a:pt x="15535" y="9253"/>
                  <a:pt x="15504" y="9194"/>
                  <a:pt x="15504" y="9194"/>
                </a:cubicBezTo>
                <a:cubicBezTo>
                  <a:pt x="15535" y="9134"/>
                  <a:pt x="15566" y="9134"/>
                  <a:pt x="15597" y="9134"/>
                </a:cubicBezTo>
                <a:close/>
                <a:moveTo>
                  <a:pt x="11190" y="11701"/>
                </a:moveTo>
                <a:cubicBezTo>
                  <a:pt x="11221" y="11641"/>
                  <a:pt x="11221" y="11641"/>
                  <a:pt x="11252" y="11641"/>
                </a:cubicBezTo>
                <a:cubicBezTo>
                  <a:pt x="11284" y="11582"/>
                  <a:pt x="11346" y="11641"/>
                  <a:pt x="11346" y="11701"/>
                </a:cubicBezTo>
                <a:cubicBezTo>
                  <a:pt x="11346" y="11761"/>
                  <a:pt x="11346" y="11761"/>
                  <a:pt x="11315" y="11761"/>
                </a:cubicBezTo>
                <a:cubicBezTo>
                  <a:pt x="11315" y="11820"/>
                  <a:pt x="11315" y="11820"/>
                  <a:pt x="11315" y="11820"/>
                </a:cubicBezTo>
                <a:cubicBezTo>
                  <a:pt x="11315" y="11880"/>
                  <a:pt x="11315" y="11940"/>
                  <a:pt x="11346" y="11940"/>
                </a:cubicBezTo>
                <a:cubicBezTo>
                  <a:pt x="11409" y="12000"/>
                  <a:pt x="11471" y="11940"/>
                  <a:pt x="11534" y="12000"/>
                </a:cubicBezTo>
                <a:cubicBezTo>
                  <a:pt x="11565" y="12000"/>
                  <a:pt x="11596" y="12000"/>
                  <a:pt x="11628" y="12000"/>
                </a:cubicBezTo>
                <a:cubicBezTo>
                  <a:pt x="11659" y="12000"/>
                  <a:pt x="11690" y="11940"/>
                  <a:pt x="11721" y="11940"/>
                </a:cubicBezTo>
                <a:cubicBezTo>
                  <a:pt x="11753" y="11940"/>
                  <a:pt x="11784" y="11940"/>
                  <a:pt x="11815" y="11940"/>
                </a:cubicBezTo>
                <a:cubicBezTo>
                  <a:pt x="11846" y="11940"/>
                  <a:pt x="11909" y="11940"/>
                  <a:pt x="11909" y="11880"/>
                </a:cubicBezTo>
                <a:cubicBezTo>
                  <a:pt x="11909" y="11820"/>
                  <a:pt x="11878" y="11820"/>
                  <a:pt x="11878" y="11820"/>
                </a:cubicBezTo>
                <a:cubicBezTo>
                  <a:pt x="11878" y="11761"/>
                  <a:pt x="11878" y="11701"/>
                  <a:pt x="11909" y="11641"/>
                </a:cubicBezTo>
                <a:cubicBezTo>
                  <a:pt x="11909" y="11641"/>
                  <a:pt x="11909" y="11641"/>
                  <a:pt x="11909" y="11641"/>
                </a:cubicBezTo>
                <a:cubicBezTo>
                  <a:pt x="11909" y="11641"/>
                  <a:pt x="11909" y="11641"/>
                  <a:pt x="11909" y="11641"/>
                </a:cubicBezTo>
                <a:cubicBezTo>
                  <a:pt x="11909" y="11582"/>
                  <a:pt x="11940" y="11582"/>
                  <a:pt x="11940" y="11582"/>
                </a:cubicBezTo>
                <a:cubicBezTo>
                  <a:pt x="11971" y="11582"/>
                  <a:pt x="11971" y="11641"/>
                  <a:pt x="11971" y="11641"/>
                </a:cubicBezTo>
                <a:cubicBezTo>
                  <a:pt x="12003" y="11701"/>
                  <a:pt x="11971" y="11761"/>
                  <a:pt x="12003" y="11761"/>
                </a:cubicBezTo>
                <a:cubicBezTo>
                  <a:pt x="12003" y="11820"/>
                  <a:pt x="12034" y="11820"/>
                  <a:pt x="12065" y="11820"/>
                </a:cubicBezTo>
                <a:cubicBezTo>
                  <a:pt x="12096" y="11820"/>
                  <a:pt x="12096" y="11880"/>
                  <a:pt x="12096" y="11940"/>
                </a:cubicBezTo>
                <a:cubicBezTo>
                  <a:pt x="12065" y="11940"/>
                  <a:pt x="12065" y="11940"/>
                  <a:pt x="12065" y="12000"/>
                </a:cubicBezTo>
                <a:cubicBezTo>
                  <a:pt x="12096" y="12000"/>
                  <a:pt x="12096" y="12000"/>
                  <a:pt x="12096" y="12000"/>
                </a:cubicBezTo>
                <a:cubicBezTo>
                  <a:pt x="12096" y="12059"/>
                  <a:pt x="12096" y="12119"/>
                  <a:pt x="12128" y="12059"/>
                </a:cubicBezTo>
                <a:cubicBezTo>
                  <a:pt x="12159" y="12059"/>
                  <a:pt x="12190" y="12059"/>
                  <a:pt x="12221" y="12059"/>
                </a:cubicBezTo>
                <a:cubicBezTo>
                  <a:pt x="12253" y="12000"/>
                  <a:pt x="12284" y="12000"/>
                  <a:pt x="12284" y="11940"/>
                </a:cubicBezTo>
                <a:cubicBezTo>
                  <a:pt x="12315" y="11940"/>
                  <a:pt x="12315" y="11940"/>
                  <a:pt x="12346" y="11940"/>
                </a:cubicBezTo>
                <a:cubicBezTo>
                  <a:pt x="12378" y="11880"/>
                  <a:pt x="12440" y="11880"/>
                  <a:pt x="12409" y="11761"/>
                </a:cubicBezTo>
                <a:cubicBezTo>
                  <a:pt x="12409" y="11761"/>
                  <a:pt x="12378" y="11761"/>
                  <a:pt x="12378" y="11701"/>
                </a:cubicBezTo>
                <a:cubicBezTo>
                  <a:pt x="12378" y="11641"/>
                  <a:pt x="12378" y="11582"/>
                  <a:pt x="12378" y="11582"/>
                </a:cubicBezTo>
                <a:cubicBezTo>
                  <a:pt x="12378" y="11522"/>
                  <a:pt x="12346" y="11462"/>
                  <a:pt x="12346" y="11462"/>
                </a:cubicBezTo>
                <a:cubicBezTo>
                  <a:pt x="12346" y="11402"/>
                  <a:pt x="12346" y="11402"/>
                  <a:pt x="12378" y="11402"/>
                </a:cubicBezTo>
                <a:cubicBezTo>
                  <a:pt x="12378" y="11343"/>
                  <a:pt x="12378" y="11343"/>
                  <a:pt x="12378" y="11343"/>
                </a:cubicBezTo>
                <a:cubicBezTo>
                  <a:pt x="12440" y="11283"/>
                  <a:pt x="12440" y="11462"/>
                  <a:pt x="12440" y="11462"/>
                </a:cubicBezTo>
                <a:cubicBezTo>
                  <a:pt x="12440" y="11522"/>
                  <a:pt x="12440" y="11522"/>
                  <a:pt x="12471" y="11522"/>
                </a:cubicBezTo>
                <a:cubicBezTo>
                  <a:pt x="12503" y="11522"/>
                  <a:pt x="12503" y="11582"/>
                  <a:pt x="12503" y="11582"/>
                </a:cubicBezTo>
                <a:cubicBezTo>
                  <a:pt x="12503" y="11701"/>
                  <a:pt x="12597" y="11582"/>
                  <a:pt x="12628" y="11582"/>
                </a:cubicBezTo>
                <a:cubicBezTo>
                  <a:pt x="12659" y="11522"/>
                  <a:pt x="12659" y="11522"/>
                  <a:pt x="12690" y="11462"/>
                </a:cubicBezTo>
                <a:cubicBezTo>
                  <a:pt x="12722" y="11402"/>
                  <a:pt x="12753" y="11343"/>
                  <a:pt x="12722" y="11223"/>
                </a:cubicBezTo>
                <a:cubicBezTo>
                  <a:pt x="12722" y="11223"/>
                  <a:pt x="12690" y="11164"/>
                  <a:pt x="12690" y="11164"/>
                </a:cubicBezTo>
                <a:cubicBezTo>
                  <a:pt x="12659" y="11164"/>
                  <a:pt x="12659" y="11164"/>
                  <a:pt x="12659" y="11164"/>
                </a:cubicBezTo>
                <a:cubicBezTo>
                  <a:pt x="12628" y="11104"/>
                  <a:pt x="12628" y="11104"/>
                  <a:pt x="12659" y="11104"/>
                </a:cubicBezTo>
                <a:cubicBezTo>
                  <a:pt x="12690" y="11104"/>
                  <a:pt x="12722" y="11104"/>
                  <a:pt x="12722" y="11104"/>
                </a:cubicBezTo>
                <a:cubicBezTo>
                  <a:pt x="12753" y="11104"/>
                  <a:pt x="12753" y="11104"/>
                  <a:pt x="12784" y="11104"/>
                </a:cubicBezTo>
                <a:cubicBezTo>
                  <a:pt x="12784" y="11044"/>
                  <a:pt x="12847" y="11104"/>
                  <a:pt x="12815" y="11044"/>
                </a:cubicBezTo>
                <a:cubicBezTo>
                  <a:pt x="12815" y="10985"/>
                  <a:pt x="12815" y="10925"/>
                  <a:pt x="12815" y="10925"/>
                </a:cubicBezTo>
                <a:cubicBezTo>
                  <a:pt x="12815" y="10865"/>
                  <a:pt x="12847" y="10746"/>
                  <a:pt x="12878" y="10746"/>
                </a:cubicBezTo>
                <a:cubicBezTo>
                  <a:pt x="12909" y="10746"/>
                  <a:pt x="12909" y="10746"/>
                  <a:pt x="12909" y="10746"/>
                </a:cubicBezTo>
                <a:cubicBezTo>
                  <a:pt x="12940" y="10686"/>
                  <a:pt x="12940" y="10686"/>
                  <a:pt x="12940" y="10686"/>
                </a:cubicBezTo>
                <a:cubicBezTo>
                  <a:pt x="12972" y="10686"/>
                  <a:pt x="13003" y="10686"/>
                  <a:pt x="13034" y="10686"/>
                </a:cubicBezTo>
                <a:cubicBezTo>
                  <a:pt x="13034" y="10746"/>
                  <a:pt x="13034" y="10805"/>
                  <a:pt x="13003" y="10805"/>
                </a:cubicBezTo>
                <a:cubicBezTo>
                  <a:pt x="12972" y="10805"/>
                  <a:pt x="12972" y="10865"/>
                  <a:pt x="12972" y="10925"/>
                </a:cubicBezTo>
                <a:cubicBezTo>
                  <a:pt x="12972" y="10925"/>
                  <a:pt x="12972" y="10985"/>
                  <a:pt x="12972" y="10985"/>
                </a:cubicBezTo>
                <a:cubicBezTo>
                  <a:pt x="12972" y="10985"/>
                  <a:pt x="12972" y="10985"/>
                  <a:pt x="12972" y="11044"/>
                </a:cubicBezTo>
                <a:cubicBezTo>
                  <a:pt x="12972" y="11044"/>
                  <a:pt x="12972" y="11104"/>
                  <a:pt x="12972" y="11104"/>
                </a:cubicBezTo>
                <a:cubicBezTo>
                  <a:pt x="12972" y="11104"/>
                  <a:pt x="12972" y="11104"/>
                  <a:pt x="12940" y="11104"/>
                </a:cubicBezTo>
                <a:cubicBezTo>
                  <a:pt x="12940" y="11104"/>
                  <a:pt x="12940" y="11164"/>
                  <a:pt x="12940" y="11164"/>
                </a:cubicBezTo>
                <a:cubicBezTo>
                  <a:pt x="12940" y="11223"/>
                  <a:pt x="12909" y="11223"/>
                  <a:pt x="12940" y="11283"/>
                </a:cubicBezTo>
                <a:cubicBezTo>
                  <a:pt x="12972" y="11343"/>
                  <a:pt x="13003" y="11343"/>
                  <a:pt x="13034" y="11343"/>
                </a:cubicBezTo>
                <a:cubicBezTo>
                  <a:pt x="13065" y="11343"/>
                  <a:pt x="13065" y="11343"/>
                  <a:pt x="13097" y="11343"/>
                </a:cubicBezTo>
                <a:cubicBezTo>
                  <a:pt x="13128" y="11402"/>
                  <a:pt x="13128" y="11402"/>
                  <a:pt x="13159" y="11402"/>
                </a:cubicBezTo>
                <a:cubicBezTo>
                  <a:pt x="13159" y="11402"/>
                  <a:pt x="13190" y="11402"/>
                  <a:pt x="13222" y="11402"/>
                </a:cubicBezTo>
                <a:cubicBezTo>
                  <a:pt x="13253" y="11402"/>
                  <a:pt x="13284" y="11402"/>
                  <a:pt x="13284" y="11402"/>
                </a:cubicBezTo>
                <a:cubicBezTo>
                  <a:pt x="13315" y="11343"/>
                  <a:pt x="13347" y="11283"/>
                  <a:pt x="13347" y="11283"/>
                </a:cubicBezTo>
                <a:cubicBezTo>
                  <a:pt x="13378" y="11223"/>
                  <a:pt x="13409" y="11223"/>
                  <a:pt x="13441" y="11164"/>
                </a:cubicBezTo>
                <a:cubicBezTo>
                  <a:pt x="13441" y="11164"/>
                  <a:pt x="13472" y="11104"/>
                  <a:pt x="13503" y="11104"/>
                </a:cubicBezTo>
                <a:cubicBezTo>
                  <a:pt x="13534" y="11104"/>
                  <a:pt x="13534" y="11044"/>
                  <a:pt x="13566" y="11044"/>
                </a:cubicBezTo>
                <a:cubicBezTo>
                  <a:pt x="13597" y="10985"/>
                  <a:pt x="13597" y="10985"/>
                  <a:pt x="13628" y="10925"/>
                </a:cubicBezTo>
                <a:cubicBezTo>
                  <a:pt x="13628" y="10925"/>
                  <a:pt x="13659" y="10925"/>
                  <a:pt x="13659" y="10925"/>
                </a:cubicBezTo>
                <a:cubicBezTo>
                  <a:pt x="13659" y="10865"/>
                  <a:pt x="13691" y="10865"/>
                  <a:pt x="13691" y="10865"/>
                </a:cubicBezTo>
                <a:cubicBezTo>
                  <a:pt x="13722" y="10805"/>
                  <a:pt x="13691" y="10805"/>
                  <a:pt x="13691" y="10746"/>
                </a:cubicBezTo>
                <a:cubicBezTo>
                  <a:pt x="13659" y="10746"/>
                  <a:pt x="13659" y="10686"/>
                  <a:pt x="13659" y="10686"/>
                </a:cubicBezTo>
                <a:cubicBezTo>
                  <a:pt x="13628" y="10686"/>
                  <a:pt x="13628" y="10686"/>
                  <a:pt x="13597" y="10626"/>
                </a:cubicBezTo>
                <a:cubicBezTo>
                  <a:pt x="13597" y="10626"/>
                  <a:pt x="13597" y="10626"/>
                  <a:pt x="13597" y="10626"/>
                </a:cubicBezTo>
                <a:cubicBezTo>
                  <a:pt x="13566" y="10567"/>
                  <a:pt x="13534" y="10567"/>
                  <a:pt x="13566" y="10507"/>
                </a:cubicBezTo>
                <a:cubicBezTo>
                  <a:pt x="13597" y="10507"/>
                  <a:pt x="13628" y="10507"/>
                  <a:pt x="13659" y="10507"/>
                </a:cubicBezTo>
                <a:cubicBezTo>
                  <a:pt x="13691" y="10507"/>
                  <a:pt x="13722" y="10567"/>
                  <a:pt x="13722" y="10507"/>
                </a:cubicBezTo>
                <a:cubicBezTo>
                  <a:pt x="13753" y="10507"/>
                  <a:pt x="13722" y="10447"/>
                  <a:pt x="13691" y="10447"/>
                </a:cubicBezTo>
                <a:cubicBezTo>
                  <a:pt x="13691" y="10447"/>
                  <a:pt x="13659" y="10447"/>
                  <a:pt x="13628" y="10388"/>
                </a:cubicBezTo>
                <a:cubicBezTo>
                  <a:pt x="13597" y="10388"/>
                  <a:pt x="13597" y="10388"/>
                  <a:pt x="13566" y="10328"/>
                </a:cubicBezTo>
                <a:cubicBezTo>
                  <a:pt x="13566" y="10268"/>
                  <a:pt x="13566" y="10208"/>
                  <a:pt x="13597" y="10149"/>
                </a:cubicBezTo>
                <a:cubicBezTo>
                  <a:pt x="13597" y="10149"/>
                  <a:pt x="13597" y="10149"/>
                  <a:pt x="13628" y="10149"/>
                </a:cubicBezTo>
                <a:cubicBezTo>
                  <a:pt x="13628" y="10149"/>
                  <a:pt x="13628" y="10089"/>
                  <a:pt x="13659" y="10089"/>
                </a:cubicBezTo>
                <a:cubicBezTo>
                  <a:pt x="13659" y="10089"/>
                  <a:pt x="13691" y="10089"/>
                  <a:pt x="13722" y="10089"/>
                </a:cubicBezTo>
                <a:cubicBezTo>
                  <a:pt x="13753" y="10089"/>
                  <a:pt x="13784" y="10029"/>
                  <a:pt x="13784" y="10029"/>
                </a:cubicBezTo>
                <a:cubicBezTo>
                  <a:pt x="13816" y="10029"/>
                  <a:pt x="13878" y="9970"/>
                  <a:pt x="13878" y="9970"/>
                </a:cubicBezTo>
                <a:cubicBezTo>
                  <a:pt x="13847" y="9910"/>
                  <a:pt x="13816" y="9910"/>
                  <a:pt x="13816" y="9910"/>
                </a:cubicBezTo>
                <a:cubicBezTo>
                  <a:pt x="13784" y="9850"/>
                  <a:pt x="13753" y="9850"/>
                  <a:pt x="13753" y="9850"/>
                </a:cubicBezTo>
                <a:cubicBezTo>
                  <a:pt x="13722" y="9791"/>
                  <a:pt x="13691" y="9791"/>
                  <a:pt x="13691" y="9791"/>
                </a:cubicBezTo>
                <a:cubicBezTo>
                  <a:pt x="13659" y="9791"/>
                  <a:pt x="13628" y="9731"/>
                  <a:pt x="13597" y="9671"/>
                </a:cubicBezTo>
                <a:cubicBezTo>
                  <a:pt x="13566" y="9671"/>
                  <a:pt x="13534" y="9611"/>
                  <a:pt x="13503" y="9611"/>
                </a:cubicBezTo>
                <a:cubicBezTo>
                  <a:pt x="13472" y="9611"/>
                  <a:pt x="13441" y="9611"/>
                  <a:pt x="13409" y="9611"/>
                </a:cubicBezTo>
                <a:cubicBezTo>
                  <a:pt x="13409" y="9611"/>
                  <a:pt x="13409" y="9611"/>
                  <a:pt x="13378" y="9671"/>
                </a:cubicBezTo>
                <a:cubicBezTo>
                  <a:pt x="13378" y="9671"/>
                  <a:pt x="13378" y="9671"/>
                  <a:pt x="13378" y="9731"/>
                </a:cubicBezTo>
                <a:cubicBezTo>
                  <a:pt x="13347" y="9731"/>
                  <a:pt x="13347" y="9731"/>
                  <a:pt x="13315" y="9731"/>
                </a:cubicBezTo>
                <a:cubicBezTo>
                  <a:pt x="13315" y="9731"/>
                  <a:pt x="13315" y="9731"/>
                  <a:pt x="13284" y="9731"/>
                </a:cubicBezTo>
                <a:cubicBezTo>
                  <a:pt x="13284" y="9731"/>
                  <a:pt x="13284" y="9731"/>
                  <a:pt x="13253" y="9731"/>
                </a:cubicBezTo>
                <a:cubicBezTo>
                  <a:pt x="13222" y="9791"/>
                  <a:pt x="13284" y="9791"/>
                  <a:pt x="13284" y="9850"/>
                </a:cubicBezTo>
                <a:cubicBezTo>
                  <a:pt x="13315" y="9850"/>
                  <a:pt x="13315" y="9850"/>
                  <a:pt x="13315" y="9850"/>
                </a:cubicBezTo>
                <a:cubicBezTo>
                  <a:pt x="13347" y="9910"/>
                  <a:pt x="13378" y="9850"/>
                  <a:pt x="13409" y="9850"/>
                </a:cubicBezTo>
                <a:cubicBezTo>
                  <a:pt x="13409" y="9850"/>
                  <a:pt x="13441" y="9850"/>
                  <a:pt x="13409" y="9910"/>
                </a:cubicBezTo>
                <a:cubicBezTo>
                  <a:pt x="13409" y="9910"/>
                  <a:pt x="13378" y="9910"/>
                  <a:pt x="13378" y="9910"/>
                </a:cubicBezTo>
                <a:cubicBezTo>
                  <a:pt x="13378" y="9910"/>
                  <a:pt x="13378" y="9970"/>
                  <a:pt x="13378" y="9970"/>
                </a:cubicBezTo>
                <a:cubicBezTo>
                  <a:pt x="13347" y="9970"/>
                  <a:pt x="13315" y="9910"/>
                  <a:pt x="13284" y="9910"/>
                </a:cubicBezTo>
                <a:cubicBezTo>
                  <a:pt x="13284" y="9910"/>
                  <a:pt x="13253" y="9910"/>
                  <a:pt x="13253" y="9910"/>
                </a:cubicBezTo>
                <a:cubicBezTo>
                  <a:pt x="13222" y="9970"/>
                  <a:pt x="13284" y="9910"/>
                  <a:pt x="13284" y="9970"/>
                </a:cubicBezTo>
                <a:cubicBezTo>
                  <a:pt x="13284" y="10029"/>
                  <a:pt x="13253" y="9970"/>
                  <a:pt x="13222" y="9970"/>
                </a:cubicBezTo>
                <a:cubicBezTo>
                  <a:pt x="13222" y="9970"/>
                  <a:pt x="13190" y="9970"/>
                  <a:pt x="13159" y="9970"/>
                </a:cubicBezTo>
                <a:cubicBezTo>
                  <a:pt x="13128" y="9910"/>
                  <a:pt x="13097" y="9970"/>
                  <a:pt x="13097" y="9970"/>
                </a:cubicBezTo>
                <a:cubicBezTo>
                  <a:pt x="13065" y="9910"/>
                  <a:pt x="13034" y="9910"/>
                  <a:pt x="13003" y="9850"/>
                </a:cubicBezTo>
                <a:cubicBezTo>
                  <a:pt x="13003" y="9850"/>
                  <a:pt x="12972" y="9850"/>
                  <a:pt x="12940" y="9850"/>
                </a:cubicBezTo>
                <a:cubicBezTo>
                  <a:pt x="12940" y="9910"/>
                  <a:pt x="12909" y="9910"/>
                  <a:pt x="12878" y="9910"/>
                </a:cubicBezTo>
                <a:cubicBezTo>
                  <a:pt x="12847" y="9910"/>
                  <a:pt x="12815" y="9910"/>
                  <a:pt x="12784" y="9910"/>
                </a:cubicBezTo>
                <a:cubicBezTo>
                  <a:pt x="12753" y="9910"/>
                  <a:pt x="12722" y="9910"/>
                  <a:pt x="12722" y="9910"/>
                </a:cubicBezTo>
                <a:cubicBezTo>
                  <a:pt x="12690" y="9910"/>
                  <a:pt x="12659" y="9910"/>
                  <a:pt x="12628" y="9970"/>
                </a:cubicBezTo>
                <a:cubicBezTo>
                  <a:pt x="12628" y="9970"/>
                  <a:pt x="12597" y="9970"/>
                  <a:pt x="12565" y="9970"/>
                </a:cubicBezTo>
                <a:cubicBezTo>
                  <a:pt x="12534" y="9970"/>
                  <a:pt x="12503" y="9970"/>
                  <a:pt x="12503" y="9970"/>
                </a:cubicBezTo>
                <a:cubicBezTo>
                  <a:pt x="12503" y="10029"/>
                  <a:pt x="12471" y="10029"/>
                  <a:pt x="12471" y="10029"/>
                </a:cubicBezTo>
                <a:cubicBezTo>
                  <a:pt x="12471" y="10089"/>
                  <a:pt x="12471" y="10149"/>
                  <a:pt x="12440" y="10208"/>
                </a:cubicBezTo>
                <a:cubicBezTo>
                  <a:pt x="12409" y="10208"/>
                  <a:pt x="12346" y="10208"/>
                  <a:pt x="12315" y="10268"/>
                </a:cubicBezTo>
                <a:cubicBezTo>
                  <a:pt x="12315" y="10268"/>
                  <a:pt x="12315" y="10328"/>
                  <a:pt x="12315" y="10328"/>
                </a:cubicBezTo>
                <a:cubicBezTo>
                  <a:pt x="12284" y="10328"/>
                  <a:pt x="12284" y="10328"/>
                  <a:pt x="12253" y="10328"/>
                </a:cubicBezTo>
                <a:cubicBezTo>
                  <a:pt x="12253" y="10388"/>
                  <a:pt x="12221" y="10388"/>
                  <a:pt x="12221" y="10447"/>
                </a:cubicBezTo>
                <a:cubicBezTo>
                  <a:pt x="12190" y="10447"/>
                  <a:pt x="12190" y="10447"/>
                  <a:pt x="12190" y="10447"/>
                </a:cubicBezTo>
                <a:cubicBezTo>
                  <a:pt x="12190" y="10507"/>
                  <a:pt x="12190" y="10507"/>
                  <a:pt x="12159" y="10507"/>
                </a:cubicBezTo>
                <a:cubicBezTo>
                  <a:pt x="12159" y="10567"/>
                  <a:pt x="12128" y="10567"/>
                  <a:pt x="12096" y="10567"/>
                </a:cubicBezTo>
                <a:cubicBezTo>
                  <a:pt x="12096" y="10626"/>
                  <a:pt x="12096" y="10686"/>
                  <a:pt x="12096" y="10686"/>
                </a:cubicBezTo>
                <a:cubicBezTo>
                  <a:pt x="12065" y="10746"/>
                  <a:pt x="12065" y="10746"/>
                  <a:pt x="12034" y="10746"/>
                </a:cubicBezTo>
                <a:cubicBezTo>
                  <a:pt x="12034" y="10746"/>
                  <a:pt x="12003" y="10805"/>
                  <a:pt x="12003" y="10805"/>
                </a:cubicBezTo>
                <a:cubicBezTo>
                  <a:pt x="11971" y="10805"/>
                  <a:pt x="11940" y="10805"/>
                  <a:pt x="11940" y="10805"/>
                </a:cubicBezTo>
                <a:cubicBezTo>
                  <a:pt x="11940" y="10805"/>
                  <a:pt x="11909" y="10865"/>
                  <a:pt x="11909" y="10865"/>
                </a:cubicBezTo>
                <a:cubicBezTo>
                  <a:pt x="11909" y="10865"/>
                  <a:pt x="11878" y="10865"/>
                  <a:pt x="11878" y="10865"/>
                </a:cubicBezTo>
                <a:cubicBezTo>
                  <a:pt x="11846" y="10865"/>
                  <a:pt x="11815" y="10865"/>
                  <a:pt x="11815" y="10925"/>
                </a:cubicBezTo>
                <a:cubicBezTo>
                  <a:pt x="11815" y="10985"/>
                  <a:pt x="11784" y="10985"/>
                  <a:pt x="11753" y="11044"/>
                </a:cubicBezTo>
                <a:cubicBezTo>
                  <a:pt x="11721" y="11044"/>
                  <a:pt x="11753" y="11104"/>
                  <a:pt x="11721" y="11164"/>
                </a:cubicBezTo>
                <a:cubicBezTo>
                  <a:pt x="11721" y="11164"/>
                  <a:pt x="11690" y="11223"/>
                  <a:pt x="11659" y="11223"/>
                </a:cubicBezTo>
                <a:cubicBezTo>
                  <a:pt x="11628" y="11223"/>
                  <a:pt x="11565" y="11164"/>
                  <a:pt x="11502" y="11223"/>
                </a:cubicBezTo>
                <a:cubicBezTo>
                  <a:pt x="11502" y="11223"/>
                  <a:pt x="11471" y="11283"/>
                  <a:pt x="11440" y="11283"/>
                </a:cubicBezTo>
                <a:cubicBezTo>
                  <a:pt x="11377" y="11283"/>
                  <a:pt x="11315" y="11283"/>
                  <a:pt x="11315" y="11402"/>
                </a:cubicBezTo>
                <a:cubicBezTo>
                  <a:pt x="11284" y="11402"/>
                  <a:pt x="11284" y="11462"/>
                  <a:pt x="11252" y="11522"/>
                </a:cubicBezTo>
                <a:cubicBezTo>
                  <a:pt x="11252" y="11522"/>
                  <a:pt x="11221" y="11462"/>
                  <a:pt x="11190" y="11522"/>
                </a:cubicBezTo>
                <a:cubicBezTo>
                  <a:pt x="11190" y="11582"/>
                  <a:pt x="11127" y="11761"/>
                  <a:pt x="11159" y="11761"/>
                </a:cubicBezTo>
                <a:cubicBezTo>
                  <a:pt x="11159" y="11761"/>
                  <a:pt x="11190" y="11701"/>
                  <a:pt x="11190" y="11701"/>
                </a:cubicBezTo>
                <a:close/>
                <a:moveTo>
                  <a:pt x="13128" y="11880"/>
                </a:moveTo>
                <a:cubicBezTo>
                  <a:pt x="13128" y="11820"/>
                  <a:pt x="13128" y="11761"/>
                  <a:pt x="13097" y="11701"/>
                </a:cubicBezTo>
                <a:cubicBezTo>
                  <a:pt x="13097" y="11701"/>
                  <a:pt x="13065" y="11641"/>
                  <a:pt x="13034" y="11701"/>
                </a:cubicBezTo>
                <a:cubicBezTo>
                  <a:pt x="13034" y="11701"/>
                  <a:pt x="13003" y="11761"/>
                  <a:pt x="12972" y="11761"/>
                </a:cubicBezTo>
                <a:cubicBezTo>
                  <a:pt x="12972" y="11761"/>
                  <a:pt x="12940" y="11761"/>
                  <a:pt x="12940" y="11761"/>
                </a:cubicBezTo>
                <a:cubicBezTo>
                  <a:pt x="12940" y="11820"/>
                  <a:pt x="12909" y="11820"/>
                  <a:pt x="12909" y="11820"/>
                </a:cubicBezTo>
                <a:cubicBezTo>
                  <a:pt x="12909" y="11880"/>
                  <a:pt x="12878" y="11880"/>
                  <a:pt x="12847" y="11880"/>
                </a:cubicBezTo>
                <a:cubicBezTo>
                  <a:pt x="12815" y="11880"/>
                  <a:pt x="12784" y="11880"/>
                  <a:pt x="12753" y="11940"/>
                </a:cubicBezTo>
                <a:cubicBezTo>
                  <a:pt x="12753" y="11940"/>
                  <a:pt x="12722" y="12000"/>
                  <a:pt x="12690" y="12000"/>
                </a:cubicBezTo>
                <a:cubicBezTo>
                  <a:pt x="12628" y="12119"/>
                  <a:pt x="12565" y="12179"/>
                  <a:pt x="12534" y="12238"/>
                </a:cubicBezTo>
                <a:cubicBezTo>
                  <a:pt x="12503" y="12238"/>
                  <a:pt x="12471" y="12298"/>
                  <a:pt x="12471" y="12358"/>
                </a:cubicBezTo>
                <a:cubicBezTo>
                  <a:pt x="12440" y="12477"/>
                  <a:pt x="12503" y="12417"/>
                  <a:pt x="12534" y="12417"/>
                </a:cubicBezTo>
                <a:cubicBezTo>
                  <a:pt x="12565" y="12417"/>
                  <a:pt x="12597" y="12417"/>
                  <a:pt x="12597" y="12477"/>
                </a:cubicBezTo>
                <a:cubicBezTo>
                  <a:pt x="12628" y="12477"/>
                  <a:pt x="12659" y="12537"/>
                  <a:pt x="12722" y="12537"/>
                </a:cubicBezTo>
                <a:cubicBezTo>
                  <a:pt x="12722" y="12537"/>
                  <a:pt x="12722" y="12537"/>
                  <a:pt x="12753" y="12477"/>
                </a:cubicBezTo>
                <a:cubicBezTo>
                  <a:pt x="12753" y="12477"/>
                  <a:pt x="12753" y="12477"/>
                  <a:pt x="12784" y="12477"/>
                </a:cubicBezTo>
                <a:cubicBezTo>
                  <a:pt x="12784" y="12477"/>
                  <a:pt x="12815" y="12477"/>
                  <a:pt x="12815" y="12477"/>
                </a:cubicBezTo>
                <a:cubicBezTo>
                  <a:pt x="12847" y="12417"/>
                  <a:pt x="12909" y="12298"/>
                  <a:pt x="12940" y="12238"/>
                </a:cubicBezTo>
                <a:cubicBezTo>
                  <a:pt x="12972" y="12119"/>
                  <a:pt x="13034" y="12059"/>
                  <a:pt x="13065" y="11940"/>
                </a:cubicBezTo>
                <a:cubicBezTo>
                  <a:pt x="13097" y="11940"/>
                  <a:pt x="13097" y="11880"/>
                  <a:pt x="13128" y="11880"/>
                </a:cubicBezTo>
                <a:close/>
                <a:moveTo>
                  <a:pt x="14253" y="10567"/>
                </a:moveTo>
                <a:cubicBezTo>
                  <a:pt x="14222" y="10567"/>
                  <a:pt x="14191" y="10567"/>
                  <a:pt x="14159" y="10626"/>
                </a:cubicBezTo>
                <a:cubicBezTo>
                  <a:pt x="14159" y="10626"/>
                  <a:pt x="14034" y="10686"/>
                  <a:pt x="14066" y="10746"/>
                </a:cubicBezTo>
                <a:cubicBezTo>
                  <a:pt x="14066" y="10746"/>
                  <a:pt x="14097" y="10746"/>
                  <a:pt x="14097" y="10746"/>
                </a:cubicBezTo>
                <a:cubicBezTo>
                  <a:pt x="14128" y="10805"/>
                  <a:pt x="14159" y="10805"/>
                  <a:pt x="14191" y="10805"/>
                </a:cubicBezTo>
                <a:cubicBezTo>
                  <a:pt x="14222" y="10805"/>
                  <a:pt x="14253" y="10805"/>
                  <a:pt x="14284" y="10805"/>
                </a:cubicBezTo>
                <a:cubicBezTo>
                  <a:pt x="14284" y="10805"/>
                  <a:pt x="14316" y="10865"/>
                  <a:pt x="14347" y="10865"/>
                </a:cubicBezTo>
                <a:cubicBezTo>
                  <a:pt x="14378" y="10865"/>
                  <a:pt x="14410" y="10865"/>
                  <a:pt x="14441" y="10865"/>
                </a:cubicBezTo>
                <a:cubicBezTo>
                  <a:pt x="14472" y="10865"/>
                  <a:pt x="14566" y="10865"/>
                  <a:pt x="14566" y="10746"/>
                </a:cubicBezTo>
                <a:cubicBezTo>
                  <a:pt x="14566" y="10626"/>
                  <a:pt x="14472" y="10567"/>
                  <a:pt x="14441" y="10567"/>
                </a:cubicBezTo>
                <a:cubicBezTo>
                  <a:pt x="14378" y="10567"/>
                  <a:pt x="14316" y="10567"/>
                  <a:pt x="14253" y="10567"/>
                </a:cubicBezTo>
                <a:close/>
                <a:moveTo>
                  <a:pt x="13722" y="11343"/>
                </a:moveTo>
                <a:cubicBezTo>
                  <a:pt x="13691" y="11343"/>
                  <a:pt x="13691" y="11402"/>
                  <a:pt x="13722" y="11402"/>
                </a:cubicBezTo>
                <a:cubicBezTo>
                  <a:pt x="13753" y="11462"/>
                  <a:pt x="13753" y="11462"/>
                  <a:pt x="13784" y="11462"/>
                </a:cubicBezTo>
                <a:cubicBezTo>
                  <a:pt x="13816" y="11522"/>
                  <a:pt x="13847" y="11522"/>
                  <a:pt x="13878" y="11522"/>
                </a:cubicBezTo>
                <a:cubicBezTo>
                  <a:pt x="13909" y="11522"/>
                  <a:pt x="13909" y="11522"/>
                  <a:pt x="13941" y="11582"/>
                </a:cubicBezTo>
                <a:cubicBezTo>
                  <a:pt x="13972" y="11582"/>
                  <a:pt x="14003" y="11582"/>
                  <a:pt x="14034" y="11582"/>
                </a:cubicBezTo>
                <a:cubicBezTo>
                  <a:pt x="14066" y="11582"/>
                  <a:pt x="14128" y="11582"/>
                  <a:pt x="14066" y="11641"/>
                </a:cubicBezTo>
                <a:cubicBezTo>
                  <a:pt x="14034" y="11641"/>
                  <a:pt x="13972" y="11582"/>
                  <a:pt x="13941" y="11582"/>
                </a:cubicBezTo>
                <a:cubicBezTo>
                  <a:pt x="13816" y="11582"/>
                  <a:pt x="13691" y="11582"/>
                  <a:pt x="13566" y="11582"/>
                </a:cubicBezTo>
                <a:cubicBezTo>
                  <a:pt x="13534" y="11582"/>
                  <a:pt x="13503" y="11582"/>
                  <a:pt x="13472" y="11582"/>
                </a:cubicBezTo>
                <a:cubicBezTo>
                  <a:pt x="13472" y="11641"/>
                  <a:pt x="13441" y="11641"/>
                  <a:pt x="13409" y="11701"/>
                </a:cubicBezTo>
                <a:cubicBezTo>
                  <a:pt x="13409" y="11701"/>
                  <a:pt x="13409" y="11761"/>
                  <a:pt x="13409" y="11761"/>
                </a:cubicBezTo>
                <a:cubicBezTo>
                  <a:pt x="13409" y="11761"/>
                  <a:pt x="13409" y="11761"/>
                  <a:pt x="13441" y="11820"/>
                </a:cubicBezTo>
                <a:cubicBezTo>
                  <a:pt x="13472" y="11820"/>
                  <a:pt x="13409" y="11880"/>
                  <a:pt x="13409" y="11880"/>
                </a:cubicBezTo>
                <a:cubicBezTo>
                  <a:pt x="13347" y="11940"/>
                  <a:pt x="13472" y="12000"/>
                  <a:pt x="13503" y="12000"/>
                </a:cubicBezTo>
                <a:cubicBezTo>
                  <a:pt x="13534" y="12059"/>
                  <a:pt x="13597" y="12000"/>
                  <a:pt x="13659" y="12000"/>
                </a:cubicBezTo>
                <a:cubicBezTo>
                  <a:pt x="13722" y="12000"/>
                  <a:pt x="13816" y="12000"/>
                  <a:pt x="13878" y="12000"/>
                </a:cubicBezTo>
                <a:cubicBezTo>
                  <a:pt x="13909" y="12000"/>
                  <a:pt x="13941" y="12000"/>
                  <a:pt x="13972" y="12000"/>
                </a:cubicBezTo>
                <a:cubicBezTo>
                  <a:pt x="14003" y="12000"/>
                  <a:pt x="14066" y="11940"/>
                  <a:pt x="14066" y="12000"/>
                </a:cubicBezTo>
                <a:cubicBezTo>
                  <a:pt x="14066" y="12000"/>
                  <a:pt x="14034" y="12000"/>
                  <a:pt x="14003" y="12000"/>
                </a:cubicBezTo>
                <a:cubicBezTo>
                  <a:pt x="14003" y="12000"/>
                  <a:pt x="13972" y="12059"/>
                  <a:pt x="13941" y="12059"/>
                </a:cubicBezTo>
                <a:cubicBezTo>
                  <a:pt x="13909" y="12059"/>
                  <a:pt x="13878" y="12059"/>
                  <a:pt x="13816" y="12059"/>
                </a:cubicBezTo>
                <a:cubicBezTo>
                  <a:pt x="13816" y="12059"/>
                  <a:pt x="13784" y="12059"/>
                  <a:pt x="13753" y="12059"/>
                </a:cubicBezTo>
                <a:cubicBezTo>
                  <a:pt x="13722" y="12059"/>
                  <a:pt x="13691" y="12059"/>
                  <a:pt x="13659" y="12059"/>
                </a:cubicBezTo>
                <a:cubicBezTo>
                  <a:pt x="13628" y="12059"/>
                  <a:pt x="13597" y="12119"/>
                  <a:pt x="13566" y="12119"/>
                </a:cubicBezTo>
                <a:cubicBezTo>
                  <a:pt x="13534" y="12119"/>
                  <a:pt x="13472" y="12119"/>
                  <a:pt x="13441" y="12119"/>
                </a:cubicBezTo>
                <a:cubicBezTo>
                  <a:pt x="13409" y="12119"/>
                  <a:pt x="13378" y="12119"/>
                  <a:pt x="13347" y="12119"/>
                </a:cubicBezTo>
                <a:cubicBezTo>
                  <a:pt x="13347" y="12119"/>
                  <a:pt x="13315" y="12179"/>
                  <a:pt x="13315" y="12179"/>
                </a:cubicBezTo>
                <a:cubicBezTo>
                  <a:pt x="13284" y="12238"/>
                  <a:pt x="13190" y="12358"/>
                  <a:pt x="13222" y="12417"/>
                </a:cubicBezTo>
                <a:cubicBezTo>
                  <a:pt x="13253" y="12417"/>
                  <a:pt x="13284" y="12417"/>
                  <a:pt x="13315" y="12417"/>
                </a:cubicBezTo>
                <a:cubicBezTo>
                  <a:pt x="13347" y="12417"/>
                  <a:pt x="13378" y="12417"/>
                  <a:pt x="13409" y="12417"/>
                </a:cubicBezTo>
                <a:cubicBezTo>
                  <a:pt x="13472" y="12417"/>
                  <a:pt x="13534" y="12417"/>
                  <a:pt x="13566" y="12417"/>
                </a:cubicBezTo>
                <a:cubicBezTo>
                  <a:pt x="13628" y="12417"/>
                  <a:pt x="13691" y="12358"/>
                  <a:pt x="13753" y="12358"/>
                </a:cubicBezTo>
                <a:cubicBezTo>
                  <a:pt x="13784" y="12298"/>
                  <a:pt x="13784" y="12298"/>
                  <a:pt x="13816" y="12298"/>
                </a:cubicBezTo>
                <a:cubicBezTo>
                  <a:pt x="13847" y="12298"/>
                  <a:pt x="13878" y="12298"/>
                  <a:pt x="13909" y="12298"/>
                </a:cubicBezTo>
                <a:cubicBezTo>
                  <a:pt x="13909" y="12298"/>
                  <a:pt x="13941" y="12298"/>
                  <a:pt x="13941" y="12298"/>
                </a:cubicBezTo>
                <a:cubicBezTo>
                  <a:pt x="13941" y="12238"/>
                  <a:pt x="13972" y="12238"/>
                  <a:pt x="13972" y="12298"/>
                </a:cubicBezTo>
                <a:cubicBezTo>
                  <a:pt x="13972" y="12298"/>
                  <a:pt x="13941" y="12298"/>
                  <a:pt x="13941" y="12298"/>
                </a:cubicBezTo>
                <a:cubicBezTo>
                  <a:pt x="13941" y="12358"/>
                  <a:pt x="13909" y="12358"/>
                  <a:pt x="13909" y="12358"/>
                </a:cubicBezTo>
                <a:cubicBezTo>
                  <a:pt x="13878" y="12358"/>
                  <a:pt x="13878" y="12417"/>
                  <a:pt x="13847" y="12417"/>
                </a:cubicBezTo>
                <a:cubicBezTo>
                  <a:pt x="13816" y="12417"/>
                  <a:pt x="13784" y="12417"/>
                  <a:pt x="13753" y="12477"/>
                </a:cubicBezTo>
                <a:cubicBezTo>
                  <a:pt x="13722" y="12477"/>
                  <a:pt x="13691" y="12477"/>
                  <a:pt x="13691" y="12477"/>
                </a:cubicBezTo>
                <a:cubicBezTo>
                  <a:pt x="13628" y="12537"/>
                  <a:pt x="13628" y="12537"/>
                  <a:pt x="13597" y="12537"/>
                </a:cubicBezTo>
                <a:cubicBezTo>
                  <a:pt x="13534" y="12537"/>
                  <a:pt x="13534" y="12537"/>
                  <a:pt x="13472" y="12537"/>
                </a:cubicBezTo>
                <a:cubicBezTo>
                  <a:pt x="13441" y="12597"/>
                  <a:pt x="13409" y="12597"/>
                  <a:pt x="13378" y="12597"/>
                </a:cubicBezTo>
                <a:cubicBezTo>
                  <a:pt x="13347" y="12597"/>
                  <a:pt x="13315" y="12597"/>
                  <a:pt x="13253" y="12597"/>
                </a:cubicBezTo>
                <a:cubicBezTo>
                  <a:pt x="13222" y="12656"/>
                  <a:pt x="13190" y="12656"/>
                  <a:pt x="13159" y="12656"/>
                </a:cubicBezTo>
                <a:cubicBezTo>
                  <a:pt x="13159" y="12716"/>
                  <a:pt x="13128" y="12716"/>
                  <a:pt x="13097" y="12776"/>
                </a:cubicBezTo>
                <a:cubicBezTo>
                  <a:pt x="13097" y="12776"/>
                  <a:pt x="13065" y="12835"/>
                  <a:pt x="13065" y="12895"/>
                </a:cubicBezTo>
                <a:cubicBezTo>
                  <a:pt x="13065" y="12895"/>
                  <a:pt x="13097" y="12955"/>
                  <a:pt x="13128" y="12955"/>
                </a:cubicBezTo>
                <a:cubicBezTo>
                  <a:pt x="13128" y="12955"/>
                  <a:pt x="13159" y="12955"/>
                  <a:pt x="13190" y="13014"/>
                </a:cubicBezTo>
                <a:cubicBezTo>
                  <a:pt x="13222" y="13014"/>
                  <a:pt x="13253" y="13014"/>
                  <a:pt x="13284" y="13014"/>
                </a:cubicBezTo>
                <a:cubicBezTo>
                  <a:pt x="13284" y="13014"/>
                  <a:pt x="13315" y="13014"/>
                  <a:pt x="13315" y="13014"/>
                </a:cubicBezTo>
                <a:cubicBezTo>
                  <a:pt x="13347" y="13014"/>
                  <a:pt x="13347" y="13074"/>
                  <a:pt x="13347" y="13074"/>
                </a:cubicBezTo>
                <a:cubicBezTo>
                  <a:pt x="13378" y="13074"/>
                  <a:pt x="13409" y="13074"/>
                  <a:pt x="13441" y="13014"/>
                </a:cubicBezTo>
                <a:cubicBezTo>
                  <a:pt x="13472" y="12955"/>
                  <a:pt x="13566" y="12895"/>
                  <a:pt x="13566" y="13014"/>
                </a:cubicBezTo>
                <a:cubicBezTo>
                  <a:pt x="13566" y="13014"/>
                  <a:pt x="13534" y="13074"/>
                  <a:pt x="13566" y="13074"/>
                </a:cubicBezTo>
                <a:cubicBezTo>
                  <a:pt x="13566" y="13074"/>
                  <a:pt x="13597" y="13074"/>
                  <a:pt x="13597" y="13134"/>
                </a:cubicBezTo>
                <a:cubicBezTo>
                  <a:pt x="13597" y="13194"/>
                  <a:pt x="13659" y="13194"/>
                  <a:pt x="13691" y="13194"/>
                </a:cubicBezTo>
                <a:cubicBezTo>
                  <a:pt x="13722" y="13194"/>
                  <a:pt x="13722" y="13253"/>
                  <a:pt x="13753" y="13253"/>
                </a:cubicBezTo>
                <a:cubicBezTo>
                  <a:pt x="13784" y="13253"/>
                  <a:pt x="13847" y="13253"/>
                  <a:pt x="13816" y="13194"/>
                </a:cubicBezTo>
                <a:cubicBezTo>
                  <a:pt x="13816" y="13134"/>
                  <a:pt x="13816" y="13134"/>
                  <a:pt x="13816" y="13134"/>
                </a:cubicBezTo>
                <a:cubicBezTo>
                  <a:pt x="13816" y="13074"/>
                  <a:pt x="13816" y="13074"/>
                  <a:pt x="13816" y="13074"/>
                </a:cubicBezTo>
                <a:cubicBezTo>
                  <a:pt x="13784" y="13074"/>
                  <a:pt x="13784" y="13014"/>
                  <a:pt x="13784" y="13014"/>
                </a:cubicBezTo>
                <a:cubicBezTo>
                  <a:pt x="13816" y="12955"/>
                  <a:pt x="13816" y="13014"/>
                  <a:pt x="13816" y="13014"/>
                </a:cubicBezTo>
                <a:cubicBezTo>
                  <a:pt x="13816" y="13074"/>
                  <a:pt x="13816" y="13074"/>
                  <a:pt x="13847" y="13074"/>
                </a:cubicBezTo>
                <a:cubicBezTo>
                  <a:pt x="13847" y="13074"/>
                  <a:pt x="13878" y="13074"/>
                  <a:pt x="13878" y="13014"/>
                </a:cubicBezTo>
                <a:cubicBezTo>
                  <a:pt x="13878" y="13014"/>
                  <a:pt x="13878" y="13014"/>
                  <a:pt x="13909" y="12955"/>
                </a:cubicBezTo>
                <a:cubicBezTo>
                  <a:pt x="13909" y="12955"/>
                  <a:pt x="13941" y="13014"/>
                  <a:pt x="13941" y="13014"/>
                </a:cubicBezTo>
                <a:cubicBezTo>
                  <a:pt x="13972" y="13074"/>
                  <a:pt x="13909" y="13074"/>
                  <a:pt x="13941" y="13134"/>
                </a:cubicBezTo>
                <a:cubicBezTo>
                  <a:pt x="13941" y="13194"/>
                  <a:pt x="13941" y="13134"/>
                  <a:pt x="13941" y="13194"/>
                </a:cubicBezTo>
                <a:cubicBezTo>
                  <a:pt x="13972" y="13194"/>
                  <a:pt x="13972" y="13194"/>
                  <a:pt x="13972" y="13253"/>
                </a:cubicBezTo>
                <a:cubicBezTo>
                  <a:pt x="14003" y="13253"/>
                  <a:pt x="14003" y="13253"/>
                  <a:pt x="14034" y="13253"/>
                </a:cubicBezTo>
                <a:cubicBezTo>
                  <a:pt x="14066" y="13253"/>
                  <a:pt x="14097" y="13253"/>
                  <a:pt x="14128" y="13194"/>
                </a:cubicBezTo>
                <a:cubicBezTo>
                  <a:pt x="14128" y="13194"/>
                  <a:pt x="14191" y="13134"/>
                  <a:pt x="14222" y="13134"/>
                </a:cubicBezTo>
                <a:cubicBezTo>
                  <a:pt x="14253" y="13074"/>
                  <a:pt x="14253" y="13074"/>
                  <a:pt x="14253" y="12955"/>
                </a:cubicBezTo>
                <a:cubicBezTo>
                  <a:pt x="14284" y="12955"/>
                  <a:pt x="14284" y="12895"/>
                  <a:pt x="14253" y="12895"/>
                </a:cubicBezTo>
                <a:cubicBezTo>
                  <a:pt x="14253" y="12895"/>
                  <a:pt x="14222" y="12835"/>
                  <a:pt x="14222" y="12835"/>
                </a:cubicBezTo>
                <a:cubicBezTo>
                  <a:pt x="14253" y="12835"/>
                  <a:pt x="14253" y="12835"/>
                  <a:pt x="14253" y="12835"/>
                </a:cubicBezTo>
                <a:cubicBezTo>
                  <a:pt x="14284" y="12895"/>
                  <a:pt x="14284" y="12895"/>
                  <a:pt x="14316" y="12895"/>
                </a:cubicBezTo>
                <a:cubicBezTo>
                  <a:pt x="14316" y="12835"/>
                  <a:pt x="14347" y="12835"/>
                  <a:pt x="14347" y="12776"/>
                </a:cubicBezTo>
                <a:cubicBezTo>
                  <a:pt x="14347" y="12776"/>
                  <a:pt x="14347" y="12716"/>
                  <a:pt x="14347" y="12716"/>
                </a:cubicBezTo>
                <a:cubicBezTo>
                  <a:pt x="14347" y="12656"/>
                  <a:pt x="14347" y="12656"/>
                  <a:pt x="14347" y="12597"/>
                </a:cubicBezTo>
                <a:cubicBezTo>
                  <a:pt x="14347" y="12537"/>
                  <a:pt x="14378" y="12597"/>
                  <a:pt x="14378" y="12656"/>
                </a:cubicBezTo>
                <a:cubicBezTo>
                  <a:pt x="14378" y="12656"/>
                  <a:pt x="14378" y="12716"/>
                  <a:pt x="14410" y="12716"/>
                </a:cubicBezTo>
                <a:cubicBezTo>
                  <a:pt x="14410" y="12716"/>
                  <a:pt x="14441" y="12716"/>
                  <a:pt x="14441" y="12716"/>
                </a:cubicBezTo>
                <a:cubicBezTo>
                  <a:pt x="14441" y="12656"/>
                  <a:pt x="14472" y="12656"/>
                  <a:pt x="14472" y="12716"/>
                </a:cubicBezTo>
                <a:cubicBezTo>
                  <a:pt x="14472" y="12716"/>
                  <a:pt x="14472" y="12716"/>
                  <a:pt x="14472" y="12716"/>
                </a:cubicBezTo>
                <a:cubicBezTo>
                  <a:pt x="14441" y="12776"/>
                  <a:pt x="14441" y="12776"/>
                  <a:pt x="14441" y="12776"/>
                </a:cubicBezTo>
                <a:cubicBezTo>
                  <a:pt x="14441" y="12835"/>
                  <a:pt x="14441" y="12835"/>
                  <a:pt x="14410" y="12835"/>
                </a:cubicBezTo>
                <a:cubicBezTo>
                  <a:pt x="14410" y="12895"/>
                  <a:pt x="14410" y="12955"/>
                  <a:pt x="14378" y="13014"/>
                </a:cubicBezTo>
                <a:cubicBezTo>
                  <a:pt x="14378" y="13014"/>
                  <a:pt x="14378" y="13074"/>
                  <a:pt x="14410" y="13134"/>
                </a:cubicBezTo>
                <a:cubicBezTo>
                  <a:pt x="14410" y="13134"/>
                  <a:pt x="14441" y="13134"/>
                  <a:pt x="14472" y="13134"/>
                </a:cubicBezTo>
                <a:cubicBezTo>
                  <a:pt x="14535" y="13134"/>
                  <a:pt x="14597" y="13134"/>
                  <a:pt x="14628" y="13074"/>
                </a:cubicBezTo>
                <a:cubicBezTo>
                  <a:pt x="14691" y="13074"/>
                  <a:pt x="14753" y="13134"/>
                  <a:pt x="14785" y="13074"/>
                </a:cubicBezTo>
                <a:cubicBezTo>
                  <a:pt x="14816" y="13074"/>
                  <a:pt x="14847" y="13014"/>
                  <a:pt x="14847" y="13014"/>
                </a:cubicBezTo>
                <a:cubicBezTo>
                  <a:pt x="14847" y="12955"/>
                  <a:pt x="14847" y="12895"/>
                  <a:pt x="14847" y="12835"/>
                </a:cubicBezTo>
                <a:cubicBezTo>
                  <a:pt x="14878" y="12835"/>
                  <a:pt x="14878" y="12895"/>
                  <a:pt x="14878" y="12895"/>
                </a:cubicBezTo>
                <a:cubicBezTo>
                  <a:pt x="14878" y="12895"/>
                  <a:pt x="14847" y="12955"/>
                  <a:pt x="14878" y="12955"/>
                </a:cubicBezTo>
                <a:cubicBezTo>
                  <a:pt x="14878" y="12955"/>
                  <a:pt x="14941" y="12895"/>
                  <a:pt x="14941" y="12895"/>
                </a:cubicBezTo>
                <a:cubicBezTo>
                  <a:pt x="14972" y="12955"/>
                  <a:pt x="14910" y="13014"/>
                  <a:pt x="14941" y="13014"/>
                </a:cubicBezTo>
                <a:cubicBezTo>
                  <a:pt x="14941" y="13074"/>
                  <a:pt x="15003" y="13014"/>
                  <a:pt x="15003" y="13014"/>
                </a:cubicBezTo>
                <a:cubicBezTo>
                  <a:pt x="15035" y="13014"/>
                  <a:pt x="15066" y="13014"/>
                  <a:pt x="15097" y="13014"/>
                </a:cubicBezTo>
                <a:cubicBezTo>
                  <a:pt x="15097" y="13014"/>
                  <a:pt x="15128" y="13014"/>
                  <a:pt x="15128" y="13014"/>
                </a:cubicBezTo>
                <a:cubicBezTo>
                  <a:pt x="15128" y="13014"/>
                  <a:pt x="15128" y="12955"/>
                  <a:pt x="15160" y="12955"/>
                </a:cubicBezTo>
                <a:cubicBezTo>
                  <a:pt x="15160" y="12955"/>
                  <a:pt x="15191" y="12955"/>
                  <a:pt x="15191" y="13014"/>
                </a:cubicBezTo>
                <a:cubicBezTo>
                  <a:pt x="15191" y="13014"/>
                  <a:pt x="15191" y="13014"/>
                  <a:pt x="15222" y="13014"/>
                </a:cubicBezTo>
                <a:cubicBezTo>
                  <a:pt x="15253" y="13014"/>
                  <a:pt x="15285" y="12955"/>
                  <a:pt x="15285" y="12955"/>
                </a:cubicBezTo>
                <a:cubicBezTo>
                  <a:pt x="15316" y="12895"/>
                  <a:pt x="15316" y="12835"/>
                  <a:pt x="15347" y="12835"/>
                </a:cubicBezTo>
                <a:cubicBezTo>
                  <a:pt x="15379" y="12895"/>
                  <a:pt x="15379" y="12955"/>
                  <a:pt x="15347" y="12955"/>
                </a:cubicBezTo>
                <a:cubicBezTo>
                  <a:pt x="15347" y="12955"/>
                  <a:pt x="15347" y="13014"/>
                  <a:pt x="15347" y="13014"/>
                </a:cubicBezTo>
                <a:cubicBezTo>
                  <a:pt x="15316" y="13074"/>
                  <a:pt x="15316" y="13074"/>
                  <a:pt x="15316" y="13074"/>
                </a:cubicBezTo>
                <a:cubicBezTo>
                  <a:pt x="15285" y="13074"/>
                  <a:pt x="15253" y="13134"/>
                  <a:pt x="15253" y="13134"/>
                </a:cubicBezTo>
                <a:cubicBezTo>
                  <a:pt x="15191" y="13194"/>
                  <a:pt x="15160" y="13253"/>
                  <a:pt x="15097" y="13194"/>
                </a:cubicBezTo>
                <a:cubicBezTo>
                  <a:pt x="15035" y="13194"/>
                  <a:pt x="14972" y="13194"/>
                  <a:pt x="14910" y="13253"/>
                </a:cubicBezTo>
                <a:cubicBezTo>
                  <a:pt x="14878" y="13253"/>
                  <a:pt x="14847" y="13253"/>
                  <a:pt x="14816" y="13313"/>
                </a:cubicBezTo>
                <a:cubicBezTo>
                  <a:pt x="14785" y="13313"/>
                  <a:pt x="14753" y="13373"/>
                  <a:pt x="14722" y="13373"/>
                </a:cubicBezTo>
                <a:cubicBezTo>
                  <a:pt x="14628" y="13432"/>
                  <a:pt x="14535" y="13432"/>
                  <a:pt x="14441" y="13492"/>
                </a:cubicBezTo>
                <a:cubicBezTo>
                  <a:pt x="14410" y="13492"/>
                  <a:pt x="14378" y="13552"/>
                  <a:pt x="14316" y="13552"/>
                </a:cubicBezTo>
                <a:cubicBezTo>
                  <a:pt x="14316" y="13611"/>
                  <a:pt x="14316" y="13611"/>
                  <a:pt x="14284" y="13611"/>
                </a:cubicBezTo>
                <a:cubicBezTo>
                  <a:pt x="14284" y="13611"/>
                  <a:pt x="14253" y="13611"/>
                  <a:pt x="14253" y="13611"/>
                </a:cubicBezTo>
                <a:cubicBezTo>
                  <a:pt x="14191" y="13611"/>
                  <a:pt x="14222" y="13671"/>
                  <a:pt x="14222" y="13731"/>
                </a:cubicBezTo>
                <a:cubicBezTo>
                  <a:pt x="14253" y="13731"/>
                  <a:pt x="14253" y="13731"/>
                  <a:pt x="14253" y="13731"/>
                </a:cubicBezTo>
                <a:cubicBezTo>
                  <a:pt x="14284" y="13791"/>
                  <a:pt x="14284" y="13791"/>
                  <a:pt x="14316" y="13791"/>
                </a:cubicBezTo>
                <a:cubicBezTo>
                  <a:pt x="14316" y="13850"/>
                  <a:pt x="14347" y="13850"/>
                  <a:pt x="14347" y="13850"/>
                </a:cubicBezTo>
                <a:cubicBezTo>
                  <a:pt x="14410" y="13910"/>
                  <a:pt x="14441" y="13910"/>
                  <a:pt x="14472" y="13970"/>
                </a:cubicBezTo>
                <a:cubicBezTo>
                  <a:pt x="14503" y="13970"/>
                  <a:pt x="14535" y="13970"/>
                  <a:pt x="14535" y="13970"/>
                </a:cubicBezTo>
                <a:cubicBezTo>
                  <a:pt x="14597" y="14029"/>
                  <a:pt x="14660" y="14029"/>
                  <a:pt x="14691" y="14029"/>
                </a:cubicBezTo>
                <a:cubicBezTo>
                  <a:pt x="14722" y="14029"/>
                  <a:pt x="14753" y="14029"/>
                  <a:pt x="14785" y="14029"/>
                </a:cubicBezTo>
                <a:cubicBezTo>
                  <a:pt x="14816" y="13970"/>
                  <a:pt x="14847" y="13970"/>
                  <a:pt x="14878" y="13970"/>
                </a:cubicBezTo>
                <a:cubicBezTo>
                  <a:pt x="14910" y="13970"/>
                  <a:pt x="14941" y="13910"/>
                  <a:pt x="14972" y="13910"/>
                </a:cubicBezTo>
                <a:cubicBezTo>
                  <a:pt x="15003" y="13910"/>
                  <a:pt x="15035" y="13850"/>
                  <a:pt x="15066" y="13850"/>
                </a:cubicBezTo>
                <a:cubicBezTo>
                  <a:pt x="15097" y="13791"/>
                  <a:pt x="15128" y="13791"/>
                  <a:pt x="15160" y="13791"/>
                </a:cubicBezTo>
                <a:cubicBezTo>
                  <a:pt x="15222" y="13791"/>
                  <a:pt x="15253" y="13731"/>
                  <a:pt x="15285" y="13731"/>
                </a:cubicBezTo>
                <a:cubicBezTo>
                  <a:pt x="15347" y="13671"/>
                  <a:pt x="15410" y="13671"/>
                  <a:pt x="15441" y="13611"/>
                </a:cubicBezTo>
                <a:cubicBezTo>
                  <a:pt x="15504" y="13611"/>
                  <a:pt x="15535" y="13552"/>
                  <a:pt x="15597" y="13552"/>
                </a:cubicBezTo>
                <a:cubicBezTo>
                  <a:pt x="15660" y="13492"/>
                  <a:pt x="15754" y="13492"/>
                  <a:pt x="15816" y="13432"/>
                </a:cubicBezTo>
                <a:cubicBezTo>
                  <a:pt x="15879" y="13373"/>
                  <a:pt x="15910" y="13373"/>
                  <a:pt x="15941" y="13313"/>
                </a:cubicBezTo>
                <a:cubicBezTo>
                  <a:pt x="15972" y="13313"/>
                  <a:pt x="16004" y="13253"/>
                  <a:pt x="16035" y="13253"/>
                </a:cubicBezTo>
                <a:cubicBezTo>
                  <a:pt x="16066" y="13253"/>
                  <a:pt x="16097" y="13194"/>
                  <a:pt x="16129" y="13194"/>
                </a:cubicBezTo>
                <a:cubicBezTo>
                  <a:pt x="16160" y="13134"/>
                  <a:pt x="16191" y="13134"/>
                  <a:pt x="16254" y="13134"/>
                </a:cubicBezTo>
                <a:cubicBezTo>
                  <a:pt x="16285" y="13134"/>
                  <a:pt x="16285" y="13194"/>
                  <a:pt x="16316" y="13194"/>
                </a:cubicBezTo>
                <a:cubicBezTo>
                  <a:pt x="16348" y="13194"/>
                  <a:pt x="16379" y="13194"/>
                  <a:pt x="16379" y="13253"/>
                </a:cubicBezTo>
                <a:cubicBezTo>
                  <a:pt x="16410" y="13253"/>
                  <a:pt x="16410" y="13253"/>
                  <a:pt x="16410" y="13253"/>
                </a:cubicBezTo>
                <a:cubicBezTo>
                  <a:pt x="16441" y="13253"/>
                  <a:pt x="16441" y="13253"/>
                  <a:pt x="16473" y="13253"/>
                </a:cubicBezTo>
                <a:cubicBezTo>
                  <a:pt x="16473" y="13253"/>
                  <a:pt x="16504" y="13313"/>
                  <a:pt x="16535" y="13313"/>
                </a:cubicBezTo>
                <a:cubicBezTo>
                  <a:pt x="16535" y="13313"/>
                  <a:pt x="16535" y="13253"/>
                  <a:pt x="16535" y="13253"/>
                </a:cubicBezTo>
                <a:cubicBezTo>
                  <a:pt x="16535" y="13194"/>
                  <a:pt x="16566" y="13194"/>
                  <a:pt x="16566" y="13194"/>
                </a:cubicBezTo>
                <a:cubicBezTo>
                  <a:pt x="16566" y="13134"/>
                  <a:pt x="16598" y="13074"/>
                  <a:pt x="16598" y="13074"/>
                </a:cubicBezTo>
                <a:cubicBezTo>
                  <a:pt x="16629" y="13134"/>
                  <a:pt x="16629" y="13134"/>
                  <a:pt x="16660" y="13134"/>
                </a:cubicBezTo>
                <a:cubicBezTo>
                  <a:pt x="16660" y="13134"/>
                  <a:pt x="16660" y="13134"/>
                  <a:pt x="16691" y="13134"/>
                </a:cubicBezTo>
                <a:cubicBezTo>
                  <a:pt x="16723" y="13134"/>
                  <a:pt x="16754" y="13134"/>
                  <a:pt x="16785" y="13134"/>
                </a:cubicBezTo>
                <a:cubicBezTo>
                  <a:pt x="16848" y="13134"/>
                  <a:pt x="16910" y="13134"/>
                  <a:pt x="17004" y="13134"/>
                </a:cubicBezTo>
                <a:cubicBezTo>
                  <a:pt x="17035" y="13134"/>
                  <a:pt x="17066" y="13134"/>
                  <a:pt x="17098" y="13134"/>
                </a:cubicBezTo>
                <a:cubicBezTo>
                  <a:pt x="17098" y="13134"/>
                  <a:pt x="17129" y="13134"/>
                  <a:pt x="17129" y="13134"/>
                </a:cubicBezTo>
                <a:cubicBezTo>
                  <a:pt x="17160" y="13134"/>
                  <a:pt x="17191" y="13134"/>
                  <a:pt x="17223" y="13134"/>
                </a:cubicBezTo>
                <a:cubicBezTo>
                  <a:pt x="17223" y="13074"/>
                  <a:pt x="17223" y="13074"/>
                  <a:pt x="17223" y="13074"/>
                </a:cubicBezTo>
                <a:cubicBezTo>
                  <a:pt x="17254" y="13014"/>
                  <a:pt x="17285" y="13014"/>
                  <a:pt x="17285" y="12955"/>
                </a:cubicBezTo>
                <a:cubicBezTo>
                  <a:pt x="17285" y="12955"/>
                  <a:pt x="17254" y="12955"/>
                  <a:pt x="17254" y="12955"/>
                </a:cubicBezTo>
                <a:cubicBezTo>
                  <a:pt x="17254" y="12895"/>
                  <a:pt x="17254" y="12895"/>
                  <a:pt x="17254" y="12895"/>
                </a:cubicBezTo>
                <a:cubicBezTo>
                  <a:pt x="17285" y="12835"/>
                  <a:pt x="17285" y="12835"/>
                  <a:pt x="17317" y="12835"/>
                </a:cubicBezTo>
                <a:cubicBezTo>
                  <a:pt x="17317" y="12776"/>
                  <a:pt x="17348" y="12776"/>
                  <a:pt x="17348" y="12776"/>
                </a:cubicBezTo>
                <a:cubicBezTo>
                  <a:pt x="17348" y="12716"/>
                  <a:pt x="17348" y="12716"/>
                  <a:pt x="17348" y="12656"/>
                </a:cubicBezTo>
                <a:cubicBezTo>
                  <a:pt x="17317" y="12656"/>
                  <a:pt x="17348" y="12656"/>
                  <a:pt x="17348" y="12597"/>
                </a:cubicBezTo>
                <a:cubicBezTo>
                  <a:pt x="17379" y="12597"/>
                  <a:pt x="17348" y="12597"/>
                  <a:pt x="17348" y="12537"/>
                </a:cubicBezTo>
                <a:cubicBezTo>
                  <a:pt x="17348" y="12477"/>
                  <a:pt x="17379" y="12477"/>
                  <a:pt x="17379" y="12477"/>
                </a:cubicBezTo>
                <a:cubicBezTo>
                  <a:pt x="17410" y="12417"/>
                  <a:pt x="17442" y="12358"/>
                  <a:pt x="17442" y="12298"/>
                </a:cubicBezTo>
                <a:cubicBezTo>
                  <a:pt x="17442" y="12298"/>
                  <a:pt x="17442" y="12238"/>
                  <a:pt x="17442" y="12179"/>
                </a:cubicBezTo>
                <a:cubicBezTo>
                  <a:pt x="17442" y="12119"/>
                  <a:pt x="17410" y="12059"/>
                  <a:pt x="17410" y="12059"/>
                </a:cubicBezTo>
                <a:cubicBezTo>
                  <a:pt x="17410" y="12000"/>
                  <a:pt x="17379" y="11940"/>
                  <a:pt x="17379" y="11940"/>
                </a:cubicBezTo>
                <a:cubicBezTo>
                  <a:pt x="17348" y="11880"/>
                  <a:pt x="17317" y="11880"/>
                  <a:pt x="17317" y="11880"/>
                </a:cubicBezTo>
                <a:cubicBezTo>
                  <a:pt x="17285" y="11820"/>
                  <a:pt x="17254" y="11820"/>
                  <a:pt x="17223" y="11820"/>
                </a:cubicBezTo>
                <a:cubicBezTo>
                  <a:pt x="17223" y="11820"/>
                  <a:pt x="17191" y="11820"/>
                  <a:pt x="17191" y="11820"/>
                </a:cubicBezTo>
                <a:cubicBezTo>
                  <a:pt x="17160" y="11761"/>
                  <a:pt x="17160" y="11761"/>
                  <a:pt x="17129" y="11761"/>
                </a:cubicBezTo>
                <a:cubicBezTo>
                  <a:pt x="17129" y="11761"/>
                  <a:pt x="17098" y="11761"/>
                  <a:pt x="17098" y="11761"/>
                </a:cubicBezTo>
                <a:cubicBezTo>
                  <a:pt x="17098" y="11761"/>
                  <a:pt x="17066" y="11761"/>
                  <a:pt x="17035" y="11761"/>
                </a:cubicBezTo>
                <a:cubicBezTo>
                  <a:pt x="17035" y="11761"/>
                  <a:pt x="17004" y="11761"/>
                  <a:pt x="17004" y="11761"/>
                </a:cubicBezTo>
                <a:cubicBezTo>
                  <a:pt x="16973" y="11761"/>
                  <a:pt x="16973" y="11820"/>
                  <a:pt x="16973" y="11880"/>
                </a:cubicBezTo>
                <a:cubicBezTo>
                  <a:pt x="16941" y="11880"/>
                  <a:pt x="16910" y="11880"/>
                  <a:pt x="16910" y="11940"/>
                </a:cubicBezTo>
                <a:cubicBezTo>
                  <a:pt x="16879" y="12000"/>
                  <a:pt x="16910" y="12000"/>
                  <a:pt x="16941" y="12059"/>
                </a:cubicBezTo>
                <a:cubicBezTo>
                  <a:pt x="16941" y="12059"/>
                  <a:pt x="16941" y="12059"/>
                  <a:pt x="16973" y="12119"/>
                </a:cubicBezTo>
                <a:cubicBezTo>
                  <a:pt x="16973" y="12119"/>
                  <a:pt x="16973" y="12119"/>
                  <a:pt x="16973" y="12119"/>
                </a:cubicBezTo>
                <a:cubicBezTo>
                  <a:pt x="16973" y="12179"/>
                  <a:pt x="16941" y="12119"/>
                  <a:pt x="16941" y="12179"/>
                </a:cubicBezTo>
                <a:cubicBezTo>
                  <a:pt x="16910" y="12179"/>
                  <a:pt x="16941" y="12179"/>
                  <a:pt x="16941" y="12238"/>
                </a:cubicBezTo>
                <a:cubicBezTo>
                  <a:pt x="16941" y="12238"/>
                  <a:pt x="16941" y="12358"/>
                  <a:pt x="16910" y="12298"/>
                </a:cubicBezTo>
                <a:cubicBezTo>
                  <a:pt x="16879" y="12238"/>
                  <a:pt x="16879" y="12238"/>
                  <a:pt x="16879" y="12179"/>
                </a:cubicBezTo>
                <a:cubicBezTo>
                  <a:pt x="16879" y="12119"/>
                  <a:pt x="16879" y="12119"/>
                  <a:pt x="16848" y="12059"/>
                </a:cubicBezTo>
                <a:cubicBezTo>
                  <a:pt x="16848" y="12000"/>
                  <a:pt x="16848" y="11940"/>
                  <a:pt x="16816" y="11940"/>
                </a:cubicBezTo>
                <a:cubicBezTo>
                  <a:pt x="16816" y="11940"/>
                  <a:pt x="16785" y="11940"/>
                  <a:pt x="16785" y="11940"/>
                </a:cubicBezTo>
                <a:cubicBezTo>
                  <a:pt x="16754" y="11940"/>
                  <a:pt x="16754" y="11940"/>
                  <a:pt x="16723" y="11940"/>
                </a:cubicBezTo>
                <a:cubicBezTo>
                  <a:pt x="16723" y="12000"/>
                  <a:pt x="16691" y="12000"/>
                  <a:pt x="16660" y="11940"/>
                </a:cubicBezTo>
                <a:cubicBezTo>
                  <a:pt x="16660" y="11940"/>
                  <a:pt x="16660" y="11880"/>
                  <a:pt x="16629" y="11880"/>
                </a:cubicBezTo>
                <a:cubicBezTo>
                  <a:pt x="16629" y="11880"/>
                  <a:pt x="16629" y="11820"/>
                  <a:pt x="16629" y="11820"/>
                </a:cubicBezTo>
                <a:cubicBezTo>
                  <a:pt x="16598" y="11761"/>
                  <a:pt x="16598" y="11761"/>
                  <a:pt x="16566" y="11761"/>
                </a:cubicBezTo>
                <a:cubicBezTo>
                  <a:pt x="16535" y="11701"/>
                  <a:pt x="16504" y="11761"/>
                  <a:pt x="16504" y="11761"/>
                </a:cubicBezTo>
                <a:cubicBezTo>
                  <a:pt x="16441" y="11761"/>
                  <a:pt x="16441" y="11701"/>
                  <a:pt x="16441" y="11641"/>
                </a:cubicBezTo>
                <a:cubicBezTo>
                  <a:pt x="16473" y="11641"/>
                  <a:pt x="16473" y="11582"/>
                  <a:pt x="16473" y="11522"/>
                </a:cubicBezTo>
                <a:cubicBezTo>
                  <a:pt x="16473" y="11462"/>
                  <a:pt x="16473" y="11462"/>
                  <a:pt x="16441" y="11402"/>
                </a:cubicBezTo>
                <a:cubicBezTo>
                  <a:pt x="16441" y="11343"/>
                  <a:pt x="16441" y="11343"/>
                  <a:pt x="16410" y="11283"/>
                </a:cubicBezTo>
                <a:cubicBezTo>
                  <a:pt x="16410" y="11283"/>
                  <a:pt x="16379" y="11283"/>
                  <a:pt x="16379" y="11283"/>
                </a:cubicBezTo>
                <a:cubicBezTo>
                  <a:pt x="16348" y="11283"/>
                  <a:pt x="16348" y="11283"/>
                  <a:pt x="16316" y="11223"/>
                </a:cubicBezTo>
                <a:cubicBezTo>
                  <a:pt x="16316" y="11164"/>
                  <a:pt x="16348" y="11104"/>
                  <a:pt x="16316" y="11044"/>
                </a:cubicBezTo>
                <a:cubicBezTo>
                  <a:pt x="16316" y="10985"/>
                  <a:pt x="16285" y="11044"/>
                  <a:pt x="16285" y="10985"/>
                </a:cubicBezTo>
                <a:cubicBezTo>
                  <a:pt x="16254" y="10985"/>
                  <a:pt x="16254" y="10925"/>
                  <a:pt x="16285" y="10925"/>
                </a:cubicBezTo>
                <a:cubicBezTo>
                  <a:pt x="16285" y="10865"/>
                  <a:pt x="16285" y="10925"/>
                  <a:pt x="16316" y="10925"/>
                </a:cubicBezTo>
                <a:cubicBezTo>
                  <a:pt x="16316" y="10925"/>
                  <a:pt x="16348" y="10865"/>
                  <a:pt x="16379" y="10805"/>
                </a:cubicBezTo>
                <a:cubicBezTo>
                  <a:pt x="16379" y="10746"/>
                  <a:pt x="16348" y="10805"/>
                  <a:pt x="16316" y="10746"/>
                </a:cubicBezTo>
                <a:cubicBezTo>
                  <a:pt x="16285" y="10746"/>
                  <a:pt x="16285" y="10686"/>
                  <a:pt x="16285" y="10686"/>
                </a:cubicBezTo>
                <a:cubicBezTo>
                  <a:pt x="16254" y="10626"/>
                  <a:pt x="16254" y="10626"/>
                  <a:pt x="16254" y="10626"/>
                </a:cubicBezTo>
                <a:cubicBezTo>
                  <a:pt x="16222" y="10626"/>
                  <a:pt x="16222" y="10626"/>
                  <a:pt x="16191" y="10686"/>
                </a:cubicBezTo>
                <a:cubicBezTo>
                  <a:pt x="16191" y="10686"/>
                  <a:pt x="16160" y="10686"/>
                  <a:pt x="16129" y="10686"/>
                </a:cubicBezTo>
                <a:cubicBezTo>
                  <a:pt x="16097" y="10686"/>
                  <a:pt x="16066" y="10686"/>
                  <a:pt x="16035" y="10686"/>
                </a:cubicBezTo>
                <a:cubicBezTo>
                  <a:pt x="16035" y="10746"/>
                  <a:pt x="16035" y="10746"/>
                  <a:pt x="16035" y="10746"/>
                </a:cubicBezTo>
                <a:cubicBezTo>
                  <a:pt x="16004" y="10805"/>
                  <a:pt x="16004" y="10805"/>
                  <a:pt x="16004" y="10805"/>
                </a:cubicBezTo>
                <a:cubicBezTo>
                  <a:pt x="15972" y="10805"/>
                  <a:pt x="15972" y="10865"/>
                  <a:pt x="15972" y="10925"/>
                </a:cubicBezTo>
                <a:cubicBezTo>
                  <a:pt x="15941" y="10925"/>
                  <a:pt x="15941" y="10925"/>
                  <a:pt x="15941" y="10985"/>
                </a:cubicBezTo>
                <a:cubicBezTo>
                  <a:pt x="15910" y="10985"/>
                  <a:pt x="15879" y="10985"/>
                  <a:pt x="15879" y="11044"/>
                </a:cubicBezTo>
                <a:cubicBezTo>
                  <a:pt x="15879" y="11044"/>
                  <a:pt x="15879" y="11104"/>
                  <a:pt x="15879" y="11104"/>
                </a:cubicBezTo>
                <a:cubicBezTo>
                  <a:pt x="15879" y="11164"/>
                  <a:pt x="15879" y="11164"/>
                  <a:pt x="15847" y="11164"/>
                </a:cubicBezTo>
                <a:cubicBezTo>
                  <a:pt x="15816" y="11164"/>
                  <a:pt x="15785" y="11164"/>
                  <a:pt x="15754" y="11164"/>
                </a:cubicBezTo>
                <a:cubicBezTo>
                  <a:pt x="15722" y="11223"/>
                  <a:pt x="15722" y="11223"/>
                  <a:pt x="15691" y="11283"/>
                </a:cubicBezTo>
                <a:cubicBezTo>
                  <a:pt x="15660" y="11283"/>
                  <a:pt x="15660" y="11343"/>
                  <a:pt x="15660" y="11402"/>
                </a:cubicBezTo>
                <a:cubicBezTo>
                  <a:pt x="15660" y="11402"/>
                  <a:pt x="15660" y="11402"/>
                  <a:pt x="15660" y="11462"/>
                </a:cubicBezTo>
                <a:cubicBezTo>
                  <a:pt x="15660" y="11462"/>
                  <a:pt x="15691" y="11462"/>
                  <a:pt x="15691" y="11462"/>
                </a:cubicBezTo>
                <a:cubicBezTo>
                  <a:pt x="15722" y="11462"/>
                  <a:pt x="15754" y="11462"/>
                  <a:pt x="15785" y="11462"/>
                </a:cubicBezTo>
                <a:cubicBezTo>
                  <a:pt x="15785" y="11522"/>
                  <a:pt x="15785" y="11522"/>
                  <a:pt x="15816" y="11522"/>
                </a:cubicBezTo>
                <a:cubicBezTo>
                  <a:pt x="15816" y="11522"/>
                  <a:pt x="15816" y="11522"/>
                  <a:pt x="15847" y="11582"/>
                </a:cubicBezTo>
                <a:cubicBezTo>
                  <a:pt x="15847" y="11582"/>
                  <a:pt x="15847" y="11582"/>
                  <a:pt x="15879" y="11582"/>
                </a:cubicBezTo>
                <a:cubicBezTo>
                  <a:pt x="15879" y="11641"/>
                  <a:pt x="15910" y="11641"/>
                  <a:pt x="15910" y="11641"/>
                </a:cubicBezTo>
                <a:cubicBezTo>
                  <a:pt x="15941" y="11641"/>
                  <a:pt x="15972" y="11701"/>
                  <a:pt x="15972" y="11701"/>
                </a:cubicBezTo>
                <a:cubicBezTo>
                  <a:pt x="16004" y="11701"/>
                  <a:pt x="16035" y="11761"/>
                  <a:pt x="16035" y="11820"/>
                </a:cubicBezTo>
                <a:cubicBezTo>
                  <a:pt x="16004" y="11820"/>
                  <a:pt x="15972" y="11880"/>
                  <a:pt x="15941" y="11880"/>
                </a:cubicBezTo>
                <a:cubicBezTo>
                  <a:pt x="15910" y="11880"/>
                  <a:pt x="15879" y="11940"/>
                  <a:pt x="15847" y="11940"/>
                </a:cubicBezTo>
                <a:cubicBezTo>
                  <a:pt x="15847" y="11940"/>
                  <a:pt x="15816" y="11940"/>
                  <a:pt x="15785" y="12000"/>
                </a:cubicBezTo>
                <a:cubicBezTo>
                  <a:pt x="15785" y="12000"/>
                  <a:pt x="15816" y="12000"/>
                  <a:pt x="15816" y="12000"/>
                </a:cubicBezTo>
                <a:cubicBezTo>
                  <a:pt x="15879" y="12059"/>
                  <a:pt x="15941" y="12119"/>
                  <a:pt x="15972" y="12119"/>
                </a:cubicBezTo>
                <a:cubicBezTo>
                  <a:pt x="16004" y="12119"/>
                  <a:pt x="16035" y="12179"/>
                  <a:pt x="16066" y="12179"/>
                </a:cubicBezTo>
                <a:cubicBezTo>
                  <a:pt x="16097" y="12179"/>
                  <a:pt x="16129" y="12179"/>
                  <a:pt x="16160" y="12238"/>
                </a:cubicBezTo>
                <a:cubicBezTo>
                  <a:pt x="16160" y="12238"/>
                  <a:pt x="16191" y="12238"/>
                  <a:pt x="16222" y="12298"/>
                </a:cubicBezTo>
                <a:cubicBezTo>
                  <a:pt x="16222" y="12358"/>
                  <a:pt x="16222" y="12358"/>
                  <a:pt x="16222" y="12417"/>
                </a:cubicBezTo>
                <a:cubicBezTo>
                  <a:pt x="16222" y="12477"/>
                  <a:pt x="16222" y="12537"/>
                  <a:pt x="16191" y="12537"/>
                </a:cubicBezTo>
                <a:cubicBezTo>
                  <a:pt x="16160" y="12537"/>
                  <a:pt x="16129" y="12537"/>
                  <a:pt x="16097" y="12537"/>
                </a:cubicBezTo>
                <a:cubicBezTo>
                  <a:pt x="16066" y="12537"/>
                  <a:pt x="16035" y="12537"/>
                  <a:pt x="16004" y="12537"/>
                </a:cubicBezTo>
                <a:cubicBezTo>
                  <a:pt x="15972" y="12537"/>
                  <a:pt x="15972" y="12477"/>
                  <a:pt x="15941" y="12477"/>
                </a:cubicBezTo>
                <a:cubicBezTo>
                  <a:pt x="15910" y="12477"/>
                  <a:pt x="15910" y="12477"/>
                  <a:pt x="15910" y="12477"/>
                </a:cubicBezTo>
                <a:cubicBezTo>
                  <a:pt x="15879" y="12477"/>
                  <a:pt x="15879" y="12477"/>
                  <a:pt x="15847" y="12477"/>
                </a:cubicBezTo>
                <a:cubicBezTo>
                  <a:pt x="15816" y="12477"/>
                  <a:pt x="15785" y="12477"/>
                  <a:pt x="15785" y="12477"/>
                </a:cubicBezTo>
                <a:cubicBezTo>
                  <a:pt x="15722" y="12477"/>
                  <a:pt x="15660" y="12477"/>
                  <a:pt x="15629" y="12477"/>
                </a:cubicBezTo>
                <a:cubicBezTo>
                  <a:pt x="15566" y="12537"/>
                  <a:pt x="15504" y="12537"/>
                  <a:pt x="15410" y="12537"/>
                </a:cubicBezTo>
                <a:cubicBezTo>
                  <a:pt x="15410" y="12537"/>
                  <a:pt x="15379" y="12537"/>
                  <a:pt x="15347" y="12477"/>
                </a:cubicBezTo>
                <a:cubicBezTo>
                  <a:pt x="15316" y="12477"/>
                  <a:pt x="15316" y="12298"/>
                  <a:pt x="15316" y="12238"/>
                </a:cubicBezTo>
                <a:cubicBezTo>
                  <a:pt x="15316" y="12179"/>
                  <a:pt x="15316" y="12179"/>
                  <a:pt x="15285" y="12119"/>
                </a:cubicBezTo>
                <a:cubicBezTo>
                  <a:pt x="15253" y="12000"/>
                  <a:pt x="15191" y="12059"/>
                  <a:pt x="15128" y="12059"/>
                </a:cubicBezTo>
                <a:cubicBezTo>
                  <a:pt x="15128" y="12059"/>
                  <a:pt x="15097" y="12119"/>
                  <a:pt x="15066" y="12119"/>
                </a:cubicBezTo>
                <a:cubicBezTo>
                  <a:pt x="15035" y="12119"/>
                  <a:pt x="15035" y="12059"/>
                  <a:pt x="15066" y="12000"/>
                </a:cubicBezTo>
                <a:cubicBezTo>
                  <a:pt x="15066" y="12000"/>
                  <a:pt x="15128" y="12000"/>
                  <a:pt x="15128" y="12000"/>
                </a:cubicBezTo>
                <a:cubicBezTo>
                  <a:pt x="15128" y="11940"/>
                  <a:pt x="15097" y="11940"/>
                  <a:pt x="15097" y="11940"/>
                </a:cubicBezTo>
                <a:cubicBezTo>
                  <a:pt x="15035" y="11880"/>
                  <a:pt x="15003" y="11820"/>
                  <a:pt x="14941" y="11761"/>
                </a:cubicBezTo>
                <a:cubicBezTo>
                  <a:pt x="14910" y="11701"/>
                  <a:pt x="14878" y="11582"/>
                  <a:pt x="14816" y="11522"/>
                </a:cubicBezTo>
                <a:cubicBezTo>
                  <a:pt x="14816" y="11522"/>
                  <a:pt x="14785" y="11462"/>
                  <a:pt x="14753" y="11462"/>
                </a:cubicBezTo>
                <a:cubicBezTo>
                  <a:pt x="14722" y="11462"/>
                  <a:pt x="14691" y="11462"/>
                  <a:pt x="14691" y="11462"/>
                </a:cubicBezTo>
                <a:cubicBezTo>
                  <a:pt x="14660" y="11462"/>
                  <a:pt x="14628" y="11462"/>
                  <a:pt x="14597" y="11462"/>
                </a:cubicBezTo>
                <a:cubicBezTo>
                  <a:pt x="14566" y="11462"/>
                  <a:pt x="14535" y="11462"/>
                  <a:pt x="14503" y="11522"/>
                </a:cubicBezTo>
                <a:cubicBezTo>
                  <a:pt x="14503" y="11522"/>
                  <a:pt x="14472" y="11582"/>
                  <a:pt x="14441" y="11582"/>
                </a:cubicBezTo>
                <a:cubicBezTo>
                  <a:pt x="14410" y="11582"/>
                  <a:pt x="14410" y="11522"/>
                  <a:pt x="14378" y="11522"/>
                </a:cubicBezTo>
                <a:cubicBezTo>
                  <a:pt x="14378" y="11522"/>
                  <a:pt x="14378" y="11462"/>
                  <a:pt x="14378" y="11462"/>
                </a:cubicBezTo>
                <a:cubicBezTo>
                  <a:pt x="14347" y="11462"/>
                  <a:pt x="14347" y="11462"/>
                  <a:pt x="14316" y="11402"/>
                </a:cubicBezTo>
                <a:cubicBezTo>
                  <a:pt x="14316" y="11402"/>
                  <a:pt x="14316" y="11402"/>
                  <a:pt x="14316" y="11343"/>
                </a:cubicBezTo>
                <a:cubicBezTo>
                  <a:pt x="14284" y="11343"/>
                  <a:pt x="14253" y="11283"/>
                  <a:pt x="14253" y="11223"/>
                </a:cubicBezTo>
                <a:cubicBezTo>
                  <a:pt x="14222" y="11164"/>
                  <a:pt x="14191" y="11164"/>
                  <a:pt x="14159" y="11164"/>
                </a:cubicBezTo>
                <a:cubicBezTo>
                  <a:pt x="14128" y="11104"/>
                  <a:pt x="14066" y="11104"/>
                  <a:pt x="14034" y="11104"/>
                </a:cubicBezTo>
                <a:cubicBezTo>
                  <a:pt x="14003" y="11164"/>
                  <a:pt x="13972" y="11164"/>
                  <a:pt x="13941" y="11164"/>
                </a:cubicBezTo>
                <a:cubicBezTo>
                  <a:pt x="13941" y="11164"/>
                  <a:pt x="13909" y="11164"/>
                  <a:pt x="13878" y="11164"/>
                </a:cubicBezTo>
                <a:cubicBezTo>
                  <a:pt x="13847" y="11164"/>
                  <a:pt x="13816" y="11223"/>
                  <a:pt x="13784" y="11223"/>
                </a:cubicBezTo>
                <a:cubicBezTo>
                  <a:pt x="13753" y="11283"/>
                  <a:pt x="13722" y="11283"/>
                  <a:pt x="13722" y="11343"/>
                </a:cubicBezTo>
                <a:close/>
                <a:moveTo>
                  <a:pt x="14034" y="9134"/>
                </a:moveTo>
                <a:cubicBezTo>
                  <a:pt x="14034" y="9134"/>
                  <a:pt x="14034" y="9134"/>
                  <a:pt x="14066" y="9194"/>
                </a:cubicBezTo>
                <a:cubicBezTo>
                  <a:pt x="14066" y="9194"/>
                  <a:pt x="14066" y="9194"/>
                  <a:pt x="14097" y="9194"/>
                </a:cubicBezTo>
                <a:cubicBezTo>
                  <a:pt x="14097" y="9253"/>
                  <a:pt x="14128" y="9253"/>
                  <a:pt x="14159" y="9253"/>
                </a:cubicBezTo>
                <a:cubicBezTo>
                  <a:pt x="14191" y="9313"/>
                  <a:pt x="14191" y="9313"/>
                  <a:pt x="14222" y="9373"/>
                </a:cubicBezTo>
                <a:cubicBezTo>
                  <a:pt x="14253" y="9432"/>
                  <a:pt x="14347" y="9432"/>
                  <a:pt x="14378" y="9373"/>
                </a:cubicBezTo>
                <a:cubicBezTo>
                  <a:pt x="14410" y="9373"/>
                  <a:pt x="14441" y="9313"/>
                  <a:pt x="14472" y="9313"/>
                </a:cubicBezTo>
                <a:cubicBezTo>
                  <a:pt x="14503" y="9253"/>
                  <a:pt x="14535" y="9253"/>
                  <a:pt x="14503" y="9194"/>
                </a:cubicBezTo>
                <a:cubicBezTo>
                  <a:pt x="14503" y="9194"/>
                  <a:pt x="14472" y="9134"/>
                  <a:pt x="14441" y="9134"/>
                </a:cubicBezTo>
                <a:cubicBezTo>
                  <a:pt x="14441" y="9074"/>
                  <a:pt x="14410" y="9074"/>
                  <a:pt x="14378" y="9014"/>
                </a:cubicBezTo>
                <a:cubicBezTo>
                  <a:pt x="14378" y="9014"/>
                  <a:pt x="14347" y="8955"/>
                  <a:pt x="14316" y="8955"/>
                </a:cubicBezTo>
                <a:cubicBezTo>
                  <a:pt x="14316" y="8895"/>
                  <a:pt x="14284" y="8895"/>
                  <a:pt x="14284" y="8895"/>
                </a:cubicBezTo>
                <a:cubicBezTo>
                  <a:pt x="14284" y="8895"/>
                  <a:pt x="14253" y="8835"/>
                  <a:pt x="14253" y="8835"/>
                </a:cubicBezTo>
                <a:cubicBezTo>
                  <a:pt x="14222" y="8835"/>
                  <a:pt x="14222" y="8895"/>
                  <a:pt x="14191" y="8895"/>
                </a:cubicBezTo>
                <a:cubicBezTo>
                  <a:pt x="14159" y="8895"/>
                  <a:pt x="14159" y="8955"/>
                  <a:pt x="14128" y="8955"/>
                </a:cubicBezTo>
                <a:cubicBezTo>
                  <a:pt x="14097" y="8955"/>
                  <a:pt x="14097" y="9014"/>
                  <a:pt x="14066" y="9014"/>
                </a:cubicBezTo>
                <a:cubicBezTo>
                  <a:pt x="14034" y="9014"/>
                  <a:pt x="14003" y="9014"/>
                  <a:pt x="14003" y="9014"/>
                </a:cubicBezTo>
                <a:cubicBezTo>
                  <a:pt x="13972" y="9074"/>
                  <a:pt x="14003" y="9134"/>
                  <a:pt x="14034" y="9134"/>
                </a:cubicBezTo>
                <a:close/>
                <a:moveTo>
                  <a:pt x="687" y="33134"/>
                </a:moveTo>
                <a:cubicBezTo>
                  <a:pt x="687" y="33134"/>
                  <a:pt x="656" y="33134"/>
                  <a:pt x="687" y="33074"/>
                </a:cubicBezTo>
                <a:cubicBezTo>
                  <a:pt x="687" y="33074"/>
                  <a:pt x="687" y="33074"/>
                  <a:pt x="687" y="33074"/>
                </a:cubicBezTo>
                <a:cubicBezTo>
                  <a:pt x="687" y="33014"/>
                  <a:pt x="687" y="33014"/>
                  <a:pt x="687" y="33014"/>
                </a:cubicBezTo>
                <a:cubicBezTo>
                  <a:pt x="687" y="33014"/>
                  <a:pt x="687" y="33014"/>
                  <a:pt x="718" y="32955"/>
                </a:cubicBezTo>
                <a:cubicBezTo>
                  <a:pt x="718" y="32955"/>
                  <a:pt x="718" y="32895"/>
                  <a:pt x="718" y="32895"/>
                </a:cubicBezTo>
                <a:cubicBezTo>
                  <a:pt x="687" y="32895"/>
                  <a:pt x="687" y="32955"/>
                  <a:pt x="687" y="32955"/>
                </a:cubicBezTo>
                <a:cubicBezTo>
                  <a:pt x="656" y="32955"/>
                  <a:pt x="687" y="32895"/>
                  <a:pt x="656" y="32895"/>
                </a:cubicBezTo>
                <a:cubicBezTo>
                  <a:pt x="656" y="32895"/>
                  <a:pt x="656" y="32895"/>
                  <a:pt x="656" y="32895"/>
                </a:cubicBezTo>
                <a:cubicBezTo>
                  <a:pt x="656" y="32835"/>
                  <a:pt x="656" y="32835"/>
                  <a:pt x="656" y="32835"/>
                </a:cubicBezTo>
                <a:cubicBezTo>
                  <a:pt x="625" y="32776"/>
                  <a:pt x="625" y="32835"/>
                  <a:pt x="625" y="32835"/>
                </a:cubicBezTo>
                <a:cubicBezTo>
                  <a:pt x="593" y="32835"/>
                  <a:pt x="593" y="32895"/>
                  <a:pt x="593" y="32895"/>
                </a:cubicBezTo>
                <a:cubicBezTo>
                  <a:pt x="593" y="32895"/>
                  <a:pt x="562" y="32895"/>
                  <a:pt x="562" y="32895"/>
                </a:cubicBezTo>
                <a:cubicBezTo>
                  <a:pt x="531" y="32895"/>
                  <a:pt x="562" y="32835"/>
                  <a:pt x="531" y="32835"/>
                </a:cubicBezTo>
                <a:cubicBezTo>
                  <a:pt x="531" y="32776"/>
                  <a:pt x="500" y="32835"/>
                  <a:pt x="500" y="32835"/>
                </a:cubicBezTo>
                <a:cubicBezTo>
                  <a:pt x="468" y="32835"/>
                  <a:pt x="468" y="32835"/>
                  <a:pt x="468" y="32835"/>
                </a:cubicBezTo>
                <a:cubicBezTo>
                  <a:pt x="437" y="32776"/>
                  <a:pt x="437" y="32776"/>
                  <a:pt x="406" y="32776"/>
                </a:cubicBezTo>
                <a:cubicBezTo>
                  <a:pt x="406" y="32776"/>
                  <a:pt x="406" y="32776"/>
                  <a:pt x="406" y="32776"/>
                </a:cubicBezTo>
                <a:cubicBezTo>
                  <a:pt x="375" y="32716"/>
                  <a:pt x="375" y="32716"/>
                  <a:pt x="375" y="32716"/>
                </a:cubicBezTo>
                <a:cubicBezTo>
                  <a:pt x="343" y="32776"/>
                  <a:pt x="406" y="32835"/>
                  <a:pt x="406" y="32835"/>
                </a:cubicBezTo>
                <a:cubicBezTo>
                  <a:pt x="406" y="32895"/>
                  <a:pt x="406" y="32955"/>
                  <a:pt x="406" y="32955"/>
                </a:cubicBezTo>
                <a:cubicBezTo>
                  <a:pt x="375" y="32955"/>
                  <a:pt x="375" y="32895"/>
                  <a:pt x="375" y="32895"/>
                </a:cubicBezTo>
                <a:cubicBezTo>
                  <a:pt x="375" y="32895"/>
                  <a:pt x="375" y="32895"/>
                  <a:pt x="343" y="32835"/>
                </a:cubicBezTo>
                <a:cubicBezTo>
                  <a:pt x="343" y="32835"/>
                  <a:pt x="343" y="32776"/>
                  <a:pt x="343" y="32776"/>
                </a:cubicBezTo>
                <a:cubicBezTo>
                  <a:pt x="312" y="32776"/>
                  <a:pt x="312" y="32776"/>
                  <a:pt x="312" y="32776"/>
                </a:cubicBezTo>
                <a:cubicBezTo>
                  <a:pt x="312" y="32835"/>
                  <a:pt x="312" y="32835"/>
                  <a:pt x="343" y="32835"/>
                </a:cubicBezTo>
                <a:cubicBezTo>
                  <a:pt x="343" y="32895"/>
                  <a:pt x="343" y="32895"/>
                  <a:pt x="343" y="32895"/>
                </a:cubicBezTo>
                <a:cubicBezTo>
                  <a:pt x="312" y="32895"/>
                  <a:pt x="312" y="32895"/>
                  <a:pt x="312" y="32955"/>
                </a:cubicBezTo>
                <a:cubicBezTo>
                  <a:pt x="312" y="32955"/>
                  <a:pt x="312" y="32955"/>
                  <a:pt x="312" y="32955"/>
                </a:cubicBezTo>
                <a:cubicBezTo>
                  <a:pt x="312" y="33014"/>
                  <a:pt x="312" y="33014"/>
                  <a:pt x="312" y="33014"/>
                </a:cubicBezTo>
                <a:cubicBezTo>
                  <a:pt x="312" y="33014"/>
                  <a:pt x="312" y="33014"/>
                  <a:pt x="281" y="32955"/>
                </a:cubicBezTo>
                <a:cubicBezTo>
                  <a:pt x="281" y="32955"/>
                  <a:pt x="281" y="32955"/>
                  <a:pt x="281" y="32955"/>
                </a:cubicBezTo>
                <a:cubicBezTo>
                  <a:pt x="250" y="32955"/>
                  <a:pt x="250" y="32895"/>
                  <a:pt x="250" y="32835"/>
                </a:cubicBezTo>
                <a:cubicBezTo>
                  <a:pt x="218" y="32835"/>
                  <a:pt x="156" y="32835"/>
                  <a:pt x="156" y="32895"/>
                </a:cubicBezTo>
                <a:cubicBezTo>
                  <a:pt x="156" y="32895"/>
                  <a:pt x="156" y="32895"/>
                  <a:pt x="156" y="32955"/>
                </a:cubicBezTo>
                <a:cubicBezTo>
                  <a:pt x="156" y="32955"/>
                  <a:pt x="156" y="32955"/>
                  <a:pt x="125" y="32955"/>
                </a:cubicBezTo>
                <a:cubicBezTo>
                  <a:pt x="125" y="32955"/>
                  <a:pt x="125" y="33014"/>
                  <a:pt x="156" y="33014"/>
                </a:cubicBezTo>
                <a:cubicBezTo>
                  <a:pt x="156" y="33074"/>
                  <a:pt x="156" y="33014"/>
                  <a:pt x="187" y="33014"/>
                </a:cubicBezTo>
                <a:cubicBezTo>
                  <a:pt x="187" y="33014"/>
                  <a:pt x="187" y="33074"/>
                  <a:pt x="187" y="33074"/>
                </a:cubicBezTo>
                <a:cubicBezTo>
                  <a:pt x="156" y="33074"/>
                  <a:pt x="156" y="33074"/>
                  <a:pt x="156" y="33134"/>
                </a:cubicBezTo>
                <a:cubicBezTo>
                  <a:pt x="156" y="33134"/>
                  <a:pt x="187" y="33194"/>
                  <a:pt x="187" y="33194"/>
                </a:cubicBezTo>
                <a:cubicBezTo>
                  <a:pt x="156" y="33253"/>
                  <a:pt x="125" y="33194"/>
                  <a:pt x="93" y="33194"/>
                </a:cubicBezTo>
                <a:cubicBezTo>
                  <a:pt x="93" y="33134"/>
                  <a:pt x="93" y="33134"/>
                  <a:pt x="93" y="33134"/>
                </a:cubicBezTo>
                <a:cubicBezTo>
                  <a:pt x="93" y="33074"/>
                  <a:pt x="62" y="33074"/>
                  <a:pt x="62" y="33074"/>
                </a:cubicBezTo>
                <a:cubicBezTo>
                  <a:pt x="31" y="33074"/>
                  <a:pt x="31" y="33074"/>
                  <a:pt x="0" y="33134"/>
                </a:cubicBezTo>
                <a:cubicBezTo>
                  <a:pt x="31" y="33611"/>
                  <a:pt x="31" y="33611"/>
                  <a:pt x="31" y="33611"/>
                </a:cubicBezTo>
                <a:cubicBezTo>
                  <a:pt x="31" y="33611"/>
                  <a:pt x="62" y="33611"/>
                  <a:pt x="62" y="33611"/>
                </a:cubicBezTo>
                <a:cubicBezTo>
                  <a:pt x="93" y="33611"/>
                  <a:pt x="93" y="33611"/>
                  <a:pt x="93" y="33611"/>
                </a:cubicBezTo>
                <a:cubicBezTo>
                  <a:pt x="93" y="33671"/>
                  <a:pt x="93" y="33671"/>
                  <a:pt x="62" y="33671"/>
                </a:cubicBezTo>
                <a:cubicBezTo>
                  <a:pt x="62" y="33731"/>
                  <a:pt x="62" y="33731"/>
                  <a:pt x="93" y="33731"/>
                </a:cubicBezTo>
                <a:cubicBezTo>
                  <a:pt x="93" y="33731"/>
                  <a:pt x="93" y="33731"/>
                  <a:pt x="125" y="33731"/>
                </a:cubicBezTo>
                <a:cubicBezTo>
                  <a:pt x="125" y="33671"/>
                  <a:pt x="125" y="33731"/>
                  <a:pt x="125" y="33731"/>
                </a:cubicBezTo>
                <a:cubicBezTo>
                  <a:pt x="125" y="33791"/>
                  <a:pt x="125" y="33791"/>
                  <a:pt x="93" y="33791"/>
                </a:cubicBezTo>
                <a:cubicBezTo>
                  <a:pt x="93" y="33791"/>
                  <a:pt x="93" y="33850"/>
                  <a:pt x="93" y="33910"/>
                </a:cubicBezTo>
                <a:cubicBezTo>
                  <a:pt x="62" y="33910"/>
                  <a:pt x="31" y="33910"/>
                  <a:pt x="62" y="33970"/>
                </a:cubicBezTo>
                <a:cubicBezTo>
                  <a:pt x="62" y="33970"/>
                  <a:pt x="62" y="33970"/>
                  <a:pt x="93" y="33970"/>
                </a:cubicBezTo>
                <a:cubicBezTo>
                  <a:pt x="93" y="33970"/>
                  <a:pt x="125" y="33970"/>
                  <a:pt x="125" y="33970"/>
                </a:cubicBezTo>
                <a:cubicBezTo>
                  <a:pt x="156" y="33970"/>
                  <a:pt x="156" y="33910"/>
                  <a:pt x="187" y="33850"/>
                </a:cubicBezTo>
                <a:cubicBezTo>
                  <a:pt x="218" y="33791"/>
                  <a:pt x="250" y="33791"/>
                  <a:pt x="250" y="33731"/>
                </a:cubicBezTo>
                <a:cubicBezTo>
                  <a:pt x="250" y="33731"/>
                  <a:pt x="250" y="33731"/>
                  <a:pt x="250" y="33731"/>
                </a:cubicBezTo>
                <a:cubicBezTo>
                  <a:pt x="218" y="33731"/>
                  <a:pt x="218" y="33671"/>
                  <a:pt x="250" y="33671"/>
                </a:cubicBezTo>
                <a:cubicBezTo>
                  <a:pt x="250" y="33671"/>
                  <a:pt x="281" y="33671"/>
                  <a:pt x="281" y="33671"/>
                </a:cubicBezTo>
                <a:cubicBezTo>
                  <a:pt x="281" y="33671"/>
                  <a:pt x="281" y="33611"/>
                  <a:pt x="281" y="33611"/>
                </a:cubicBezTo>
                <a:cubicBezTo>
                  <a:pt x="281" y="33552"/>
                  <a:pt x="281" y="33552"/>
                  <a:pt x="312" y="33552"/>
                </a:cubicBezTo>
                <a:cubicBezTo>
                  <a:pt x="312" y="33552"/>
                  <a:pt x="343" y="33611"/>
                  <a:pt x="343" y="33611"/>
                </a:cubicBezTo>
                <a:cubicBezTo>
                  <a:pt x="343" y="33611"/>
                  <a:pt x="312" y="33611"/>
                  <a:pt x="312" y="33671"/>
                </a:cubicBezTo>
                <a:cubicBezTo>
                  <a:pt x="312" y="33671"/>
                  <a:pt x="406" y="33671"/>
                  <a:pt x="406" y="33611"/>
                </a:cubicBezTo>
                <a:cubicBezTo>
                  <a:pt x="406" y="33611"/>
                  <a:pt x="406" y="33611"/>
                  <a:pt x="437" y="33611"/>
                </a:cubicBezTo>
                <a:cubicBezTo>
                  <a:pt x="437" y="33611"/>
                  <a:pt x="468" y="33611"/>
                  <a:pt x="468" y="33611"/>
                </a:cubicBezTo>
                <a:cubicBezTo>
                  <a:pt x="500" y="33611"/>
                  <a:pt x="500" y="33611"/>
                  <a:pt x="500" y="33552"/>
                </a:cubicBezTo>
                <a:cubicBezTo>
                  <a:pt x="468" y="33552"/>
                  <a:pt x="468" y="33552"/>
                  <a:pt x="468" y="33552"/>
                </a:cubicBezTo>
                <a:cubicBezTo>
                  <a:pt x="437" y="33552"/>
                  <a:pt x="437" y="33552"/>
                  <a:pt x="406" y="33552"/>
                </a:cubicBezTo>
                <a:cubicBezTo>
                  <a:pt x="375" y="33552"/>
                  <a:pt x="437" y="33492"/>
                  <a:pt x="437" y="33492"/>
                </a:cubicBezTo>
                <a:cubicBezTo>
                  <a:pt x="468" y="33492"/>
                  <a:pt x="468" y="33492"/>
                  <a:pt x="468" y="33492"/>
                </a:cubicBezTo>
                <a:cubicBezTo>
                  <a:pt x="500" y="33432"/>
                  <a:pt x="468" y="33432"/>
                  <a:pt x="468" y="33432"/>
                </a:cubicBezTo>
                <a:cubicBezTo>
                  <a:pt x="437" y="33432"/>
                  <a:pt x="468" y="33432"/>
                  <a:pt x="468" y="33373"/>
                </a:cubicBezTo>
                <a:cubicBezTo>
                  <a:pt x="468" y="33373"/>
                  <a:pt x="500" y="33432"/>
                  <a:pt x="500" y="33432"/>
                </a:cubicBezTo>
                <a:cubicBezTo>
                  <a:pt x="531" y="33432"/>
                  <a:pt x="562" y="33432"/>
                  <a:pt x="593" y="33432"/>
                </a:cubicBezTo>
                <a:cubicBezTo>
                  <a:pt x="593" y="33373"/>
                  <a:pt x="593" y="33313"/>
                  <a:pt x="593" y="33313"/>
                </a:cubicBezTo>
                <a:cubicBezTo>
                  <a:pt x="593" y="33313"/>
                  <a:pt x="562" y="33313"/>
                  <a:pt x="562" y="33253"/>
                </a:cubicBezTo>
                <a:cubicBezTo>
                  <a:pt x="562" y="33253"/>
                  <a:pt x="562" y="33253"/>
                  <a:pt x="562" y="33253"/>
                </a:cubicBezTo>
                <a:cubicBezTo>
                  <a:pt x="562" y="33253"/>
                  <a:pt x="562" y="33253"/>
                  <a:pt x="562" y="33253"/>
                </a:cubicBezTo>
                <a:cubicBezTo>
                  <a:pt x="593" y="33253"/>
                  <a:pt x="593" y="33253"/>
                  <a:pt x="593" y="33253"/>
                </a:cubicBezTo>
                <a:cubicBezTo>
                  <a:pt x="625" y="33313"/>
                  <a:pt x="625" y="33313"/>
                  <a:pt x="656" y="33313"/>
                </a:cubicBezTo>
                <a:cubicBezTo>
                  <a:pt x="656" y="33313"/>
                  <a:pt x="656" y="33313"/>
                  <a:pt x="687" y="33313"/>
                </a:cubicBezTo>
                <a:cubicBezTo>
                  <a:pt x="687" y="33313"/>
                  <a:pt x="718" y="33253"/>
                  <a:pt x="718" y="33253"/>
                </a:cubicBezTo>
                <a:cubicBezTo>
                  <a:pt x="718" y="33253"/>
                  <a:pt x="718" y="33194"/>
                  <a:pt x="750" y="33194"/>
                </a:cubicBezTo>
                <a:cubicBezTo>
                  <a:pt x="750" y="33194"/>
                  <a:pt x="781" y="33194"/>
                  <a:pt x="781" y="33194"/>
                </a:cubicBezTo>
                <a:cubicBezTo>
                  <a:pt x="781" y="33134"/>
                  <a:pt x="781" y="33134"/>
                  <a:pt x="781" y="33134"/>
                </a:cubicBezTo>
                <a:cubicBezTo>
                  <a:pt x="750" y="33074"/>
                  <a:pt x="718" y="33074"/>
                  <a:pt x="687" y="33134"/>
                </a:cubicBezTo>
                <a:close/>
                <a:moveTo>
                  <a:pt x="12221" y="53373"/>
                </a:moveTo>
                <a:cubicBezTo>
                  <a:pt x="12221" y="53373"/>
                  <a:pt x="12190" y="53313"/>
                  <a:pt x="12159" y="53373"/>
                </a:cubicBezTo>
                <a:cubicBezTo>
                  <a:pt x="12159" y="53373"/>
                  <a:pt x="12190" y="53373"/>
                  <a:pt x="12190" y="53432"/>
                </a:cubicBezTo>
                <a:cubicBezTo>
                  <a:pt x="12190" y="53432"/>
                  <a:pt x="12190" y="53432"/>
                  <a:pt x="12190" y="53432"/>
                </a:cubicBezTo>
                <a:cubicBezTo>
                  <a:pt x="12221" y="53432"/>
                  <a:pt x="12221" y="53432"/>
                  <a:pt x="12221" y="53432"/>
                </a:cubicBezTo>
                <a:cubicBezTo>
                  <a:pt x="12221" y="53432"/>
                  <a:pt x="12221" y="53432"/>
                  <a:pt x="12221" y="53373"/>
                </a:cubicBezTo>
                <a:cubicBezTo>
                  <a:pt x="12253" y="53373"/>
                  <a:pt x="12221" y="53373"/>
                  <a:pt x="12221" y="53373"/>
                </a:cubicBezTo>
                <a:close/>
                <a:moveTo>
                  <a:pt x="12096" y="53313"/>
                </a:moveTo>
                <a:cubicBezTo>
                  <a:pt x="12096" y="53313"/>
                  <a:pt x="12128" y="53313"/>
                  <a:pt x="12128" y="53313"/>
                </a:cubicBezTo>
                <a:cubicBezTo>
                  <a:pt x="12128" y="53253"/>
                  <a:pt x="12065" y="53313"/>
                  <a:pt x="12096" y="53313"/>
                </a:cubicBezTo>
                <a:close/>
                <a:moveTo>
                  <a:pt x="12378" y="53313"/>
                </a:moveTo>
                <a:cubicBezTo>
                  <a:pt x="12346" y="53313"/>
                  <a:pt x="12346" y="53313"/>
                  <a:pt x="12346" y="53313"/>
                </a:cubicBezTo>
                <a:cubicBezTo>
                  <a:pt x="12315" y="53313"/>
                  <a:pt x="12284" y="53253"/>
                  <a:pt x="12284" y="53253"/>
                </a:cubicBezTo>
                <a:cubicBezTo>
                  <a:pt x="12284" y="53313"/>
                  <a:pt x="12284" y="53313"/>
                  <a:pt x="12284" y="53313"/>
                </a:cubicBezTo>
                <a:cubicBezTo>
                  <a:pt x="12284" y="53313"/>
                  <a:pt x="12284" y="53313"/>
                  <a:pt x="12315" y="53373"/>
                </a:cubicBezTo>
                <a:cubicBezTo>
                  <a:pt x="12315" y="53373"/>
                  <a:pt x="12315" y="53373"/>
                  <a:pt x="12315" y="53373"/>
                </a:cubicBezTo>
                <a:cubicBezTo>
                  <a:pt x="12346" y="53432"/>
                  <a:pt x="12378" y="53373"/>
                  <a:pt x="12409" y="53373"/>
                </a:cubicBezTo>
                <a:cubicBezTo>
                  <a:pt x="12409" y="53373"/>
                  <a:pt x="12409" y="53313"/>
                  <a:pt x="12409" y="53313"/>
                </a:cubicBezTo>
                <a:cubicBezTo>
                  <a:pt x="12409" y="53313"/>
                  <a:pt x="12378" y="53313"/>
                  <a:pt x="12378" y="53313"/>
                </a:cubicBezTo>
                <a:close/>
                <a:moveTo>
                  <a:pt x="12784" y="54149"/>
                </a:moveTo>
                <a:cubicBezTo>
                  <a:pt x="12784" y="54149"/>
                  <a:pt x="12753" y="54089"/>
                  <a:pt x="12753" y="54149"/>
                </a:cubicBezTo>
                <a:cubicBezTo>
                  <a:pt x="12753" y="54208"/>
                  <a:pt x="12753" y="54208"/>
                  <a:pt x="12784" y="54208"/>
                </a:cubicBezTo>
                <a:cubicBezTo>
                  <a:pt x="12784" y="54208"/>
                  <a:pt x="12784" y="54268"/>
                  <a:pt x="12815" y="54268"/>
                </a:cubicBezTo>
                <a:cubicBezTo>
                  <a:pt x="12815" y="54208"/>
                  <a:pt x="12815" y="54208"/>
                  <a:pt x="12784" y="54149"/>
                </a:cubicBezTo>
                <a:close/>
                <a:moveTo>
                  <a:pt x="10659" y="40597"/>
                </a:moveTo>
                <a:cubicBezTo>
                  <a:pt x="10659" y="40597"/>
                  <a:pt x="10690" y="40597"/>
                  <a:pt x="10690" y="40597"/>
                </a:cubicBezTo>
                <a:cubicBezTo>
                  <a:pt x="10721" y="40597"/>
                  <a:pt x="10721" y="40656"/>
                  <a:pt x="10721" y="40656"/>
                </a:cubicBezTo>
                <a:cubicBezTo>
                  <a:pt x="10721" y="40656"/>
                  <a:pt x="10752" y="40716"/>
                  <a:pt x="10752" y="40656"/>
                </a:cubicBezTo>
                <a:cubicBezTo>
                  <a:pt x="10752" y="40656"/>
                  <a:pt x="10752" y="40597"/>
                  <a:pt x="10752" y="40597"/>
                </a:cubicBezTo>
                <a:cubicBezTo>
                  <a:pt x="10721" y="40597"/>
                  <a:pt x="10721" y="40537"/>
                  <a:pt x="10690" y="40537"/>
                </a:cubicBezTo>
                <a:cubicBezTo>
                  <a:pt x="10659" y="40477"/>
                  <a:pt x="10627" y="40477"/>
                  <a:pt x="10596" y="40417"/>
                </a:cubicBezTo>
                <a:cubicBezTo>
                  <a:pt x="10596" y="40417"/>
                  <a:pt x="10596" y="40358"/>
                  <a:pt x="10565" y="40417"/>
                </a:cubicBezTo>
                <a:cubicBezTo>
                  <a:pt x="10565" y="40417"/>
                  <a:pt x="10565" y="40477"/>
                  <a:pt x="10596" y="40477"/>
                </a:cubicBezTo>
                <a:cubicBezTo>
                  <a:pt x="10596" y="40537"/>
                  <a:pt x="10596" y="40477"/>
                  <a:pt x="10627" y="40537"/>
                </a:cubicBezTo>
                <a:cubicBezTo>
                  <a:pt x="10659" y="40537"/>
                  <a:pt x="10659" y="40537"/>
                  <a:pt x="10659" y="40597"/>
                </a:cubicBezTo>
                <a:close/>
                <a:moveTo>
                  <a:pt x="10471" y="40238"/>
                </a:moveTo>
                <a:cubicBezTo>
                  <a:pt x="10502" y="40179"/>
                  <a:pt x="10502" y="40179"/>
                  <a:pt x="10502" y="40119"/>
                </a:cubicBezTo>
                <a:cubicBezTo>
                  <a:pt x="10502" y="40119"/>
                  <a:pt x="10471" y="40059"/>
                  <a:pt x="10471" y="40059"/>
                </a:cubicBezTo>
                <a:cubicBezTo>
                  <a:pt x="10440" y="40059"/>
                  <a:pt x="10440" y="40119"/>
                  <a:pt x="10440" y="40119"/>
                </a:cubicBezTo>
                <a:cubicBezTo>
                  <a:pt x="10440" y="40119"/>
                  <a:pt x="10471" y="40179"/>
                  <a:pt x="10471" y="40179"/>
                </a:cubicBezTo>
                <a:cubicBezTo>
                  <a:pt x="10471" y="40179"/>
                  <a:pt x="10471" y="40238"/>
                  <a:pt x="10471" y="40238"/>
                </a:cubicBezTo>
                <a:close/>
                <a:moveTo>
                  <a:pt x="12815" y="53850"/>
                </a:moveTo>
                <a:cubicBezTo>
                  <a:pt x="12784" y="53791"/>
                  <a:pt x="12784" y="53791"/>
                  <a:pt x="12753" y="53731"/>
                </a:cubicBezTo>
                <a:cubicBezTo>
                  <a:pt x="12753" y="53731"/>
                  <a:pt x="12722" y="53731"/>
                  <a:pt x="12753" y="53791"/>
                </a:cubicBezTo>
                <a:cubicBezTo>
                  <a:pt x="12753" y="53791"/>
                  <a:pt x="12753" y="53791"/>
                  <a:pt x="12784" y="53791"/>
                </a:cubicBezTo>
                <a:cubicBezTo>
                  <a:pt x="12784" y="53850"/>
                  <a:pt x="12784" y="53850"/>
                  <a:pt x="12784" y="53850"/>
                </a:cubicBezTo>
                <a:cubicBezTo>
                  <a:pt x="12815" y="53850"/>
                  <a:pt x="12815" y="53850"/>
                  <a:pt x="12815" y="53850"/>
                </a:cubicBezTo>
                <a:cubicBezTo>
                  <a:pt x="12847" y="53850"/>
                  <a:pt x="12847" y="53910"/>
                  <a:pt x="12847" y="53910"/>
                </a:cubicBezTo>
                <a:cubicBezTo>
                  <a:pt x="12878" y="53850"/>
                  <a:pt x="12815" y="53850"/>
                  <a:pt x="12815" y="53850"/>
                </a:cubicBezTo>
                <a:close/>
                <a:moveTo>
                  <a:pt x="10346" y="40000"/>
                </a:moveTo>
                <a:cubicBezTo>
                  <a:pt x="10346" y="40000"/>
                  <a:pt x="10346" y="40000"/>
                  <a:pt x="10346" y="40059"/>
                </a:cubicBezTo>
                <a:cubicBezTo>
                  <a:pt x="10346" y="40059"/>
                  <a:pt x="10346" y="40059"/>
                  <a:pt x="10377" y="40119"/>
                </a:cubicBezTo>
                <a:cubicBezTo>
                  <a:pt x="10377" y="40119"/>
                  <a:pt x="10377" y="40238"/>
                  <a:pt x="10408" y="40119"/>
                </a:cubicBezTo>
                <a:cubicBezTo>
                  <a:pt x="10408" y="40119"/>
                  <a:pt x="10408" y="40119"/>
                  <a:pt x="10408" y="40119"/>
                </a:cubicBezTo>
                <a:cubicBezTo>
                  <a:pt x="10440" y="40059"/>
                  <a:pt x="10440" y="40059"/>
                  <a:pt x="10440" y="40059"/>
                </a:cubicBezTo>
                <a:cubicBezTo>
                  <a:pt x="10440" y="40000"/>
                  <a:pt x="10440" y="40000"/>
                  <a:pt x="10408" y="40000"/>
                </a:cubicBezTo>
                <a:cubicBezTo>
                  <a:pt x="10408" y="39940"/>
                  <a:pt x="10408" y="39940"/>
                  <a:pt x="10408" y="39940"/>
                </a:cubicBezTo>
                <a:cubicBezTo>
                  <a:pt x="10377" y="39880"/>
                  <a:pt x="10377" y="39820"/>
                  <a:pt x="10346" y="39880"/>
                </a:cubicBezTo>
                <a:cubicBezTo>
                  <a:pt x="10346" y="39880"/>
                  <a:pt x="10346" y="39880"/>
                  <a:pt x="10346" y="39880"/>
                </a:cubicBezTo>
                <a:cubicBezTo>
                  <a:pt x="10346" y="39940"/>
                  <a:pt x="10315" y="39940"/>
                  <a:pt x="10315" y="39940"/>
                </a:cubicBezTo>
                <a:cubicBezTo>
                  <a:pt x="10315" y="39940"/>
                  <a:pt x="10315" y="39940"/>
                  <a:pt x="10346" y="40000"/>
                </a:cubicBezTo>
                <a:close/>
                <a:moveTo>
                  <a:pt x="14066" y="64716"/>
                </a:moveTo>
                <a:cubicBezTo>
                  <a:pt x="14066" y="64776"/>
                  <a:pt x="14066" y="64776"/>
                  <a:pt x="14066" y="64776"/>
                </a:cubicBezTo>
                <a:cubicBezTo>
                  <a:pt x="14097" y="64835"/>
                  <a:pt x="14097" y="64776"/>
                  <a:pt x="14097" y="64776"/>
                </a:cubicBezTo>
                <a:cubicBezTo>
                  <a:pt x="14128" y="64716"/>
                  <a:pt x="14128" y="64656"/>
                  <a:pt x="14128" y="64656"/>
                </a:cubicBezTo>
                <a:cubicBezTo>
                  <a:pt x="14097" y="64656"/>
                  <a:pt x="14097" y="64656"/>
                  <a:pt x="14066" y="64716"/>
                </a:cubicBezTo>
                <a:close/>
                <a:moveTo>
                  <a:pt x="16973" y="62447"/>
                </a:moveTo>
                <a:cubicBezTo>
                  <a:pt x="16973" y="62447"/>
                  <a:pt x="16973" y="62447"/>
                  <a:pt x="17004" y="62447"/>
                </a:cubicBezTo>
                <a:cubicBezTo>
                  <a:pt x="17004" y="62507"/>
                  <a:pt x="17004" y="62507"/>
                  <a:pt x="17004" y="62507"/>
                </a:cubicBezTo>
                <a:cubicBezTo>
                  <a:pt x="17035" y="62507"/>
                  <a:pt x="17004" y="62447"/>
                  <a:pt x="17004" y="62447"/>
                </a:cubicBezTo>
                <a:cubicBezTo>
                  <a:pt x="17004" y="62447"/>
                  <a:pt x="16973" y="62388"/>
                  <a:pt x="16973" y="62447"/>
                </a:cubicBezTo>
                <a:close/>
                <a:moveTo>
                  <a:pt x="8095" y="35582"/>
                </a:moveTo>
                <a:cubicBezTo>
                  <a:pt x="8095" y="35582"/>
                  <a:pt x="8095" y="35641"/>
                  <a:pt x="8127" y="35641"/>
                </a:cubicBezTo>
                <a:cubicBezTo>
                  <a:pt x="8127" y="35641"/>
                  <a:pt x="8127" y="35641"/>
                  <a:pt x="8158" y="35641"/>
                </a:cubicBezTo>
                <a:cubicBezTo>
                  <a:pt x="8158" y="35641"/>
                  <a:pt x="8189" y="35641"/>
                  <a:pt x="8189" y="35641"/>
                </a:cubicBezTo>
                <a:cubicBezTo>
                  <a:pt x="8189" y="35582"/>
                  <a:pt x="8189" y="35582"/>
                  <a:pt x="8189" y="35582"/>
                </a:cubicBezTo>
                <a:cubicBezTo>
                  <a:pt x="8158" y="35522"/>
                  <a:pt x="8158" y="35522"/>
                  <a:pt x="8158" y="35522"/>
                </a:cubicBezTo>
                <a:cubicBezTo>
                  <a:pt x="8158" y="35462"/>
                  <a:pt x="8158" y="35462"/>
                  <a:pt x="8158" y="35402"/>
                </a:cubicBezTo>
                <a:cubicBezTo>
                  <a:pt x="8158" y="35402"/>
                  <a:pt x="8158" y="35343"/>
                  <a:pt x="8127" y="35402"/>
                </a:cubicBezTo>
                <a:cubicBezTo>
                  <a:pt x="8127" y="35402"/>
                  <a:pt x="8127" y="35462"/>
                  <a:pt x="8127" y="35462"/>
                </a:cubicBezTo>
                <a:cubicBezTo>
                  <a:pt x="8127" y="35462"/>
                  <a:pt x="8127" y="35522"/>
                  <a:pt x="8127" y="35522"/>
                </a:cubicBezTo>
                <a:cubicBezTo>
                  <a:pt x="8127" y="35582"/>
                  <a:pt x="8095" y="35522"/>
                  <a:pt x="8095" y="35582"/>
                </a:cubicBezTo>
                <a:close/>
                <a:moveTo>
                  <a:pt x="13941" y="57611"/>
                </a:moveTo>
                <a:cubicBezTo>
                  <a:pt x="13941" y="57611"/>
                  <a:pt x="13941" y="57611"/>
                  <a:pt x="13941" y="57611"/>
                </a:cubicBezTo>
                <a:cubicBezTo>
                  <a:pt x="13941" y="57552"/>
                  <a:pt x="13941" y="57611"/>
                  <a:pt x="13941" y="57611"/>
                </a:cubicBezTo>
                <a:cubicBezTo>
                  <a:pt x="13941" y="57611"/>
                  <a:pt x="13941" y="57671"/>
                  <a:pt x="13941" y="57671"/>
                </a:cubicBezTo>
                <a:cubicBezTo>
                  <a:pt x="13941" y="57731"/>
                  <a:pt x="13909" y="57731"/>
                  <a:pt x="13909" y="57731"/>
                </a:cubicBezTo>
                <a:cubicBezTo>
                  <a:pt x="13909" y="57791"/>
                  <a:pt x="13909" y="57791"/>
                  <a:pt x="13909" y="57791"/>
                </a:cubicBezTo>
                <a:cubicBezTo>
                  <a:pt x="13909" y="57850"/>
                  <a:pt x="13909" y="57850"/>
                  <a:pt x="13941" y="57850"/>
                </a:cubicBezTo>
                <a:cubicBezTo>
                  <a:pt x="13941" y="57910"/>
                  <a:pt x="13941" y="57850"/>
                  <a:pt x="13941" y="57791"/>
                </a:cubicBezTo>
                <a:cubicBezTo>
                  <a:pt x="13941" y="57791"/>
                  <a:pt x="13941" y="57791"/>
                  <a:pt x="13941" y="57731"/>
                </a:cubicBezTo>
                <a:cubicBezTo>
                  <a:pt x="13972" y="57731"/>
                  <a:pt x="13941" y="57671"/>
                  <a:pt x="13941" y="57671"/>
                </a:cubicBezTo>
                <a:cubicBezTo>
                  <a:pt x="13941" y="57671"/>
                  <a:pt x="13941" y="57611"/>
                  <a:pt x="13941" y="57611"/>
                </a:cubicBezTo>
                <a:close/>
                <a:moveTo>
                  <a:pt x="13722" y="60000"/>
                </a:moveTo>
                <a:cubicBezTo>
                  <a:pt x="13722" y="60000"/>
                  <a:pt x="13722" y="60059"/>
                  <a:pt x="13722" y="60059"/>
                </a:cubicBezTo>
                <a:cubicBezTo>
                  <a:pt x="13722" y="60119"/>
                  <a:pt x="13753" y="60119"/>
                  <a:pt x="13753" y="60119"/>
                </a:cubicBezTo>
                <a:cubicBezTo>
                  <a:pt x="13753" y="60119"/>
                  <a:pt x="13753" y="60119"/>
                  <a:pt x="13753" y="60059"/>
                </a:cubicBezTo>
                <a:cubicBezTo>
                  <a:pt x="13753" y="60000"/>
                  <a:pt x="13722" y="60000"/>
                  <a:pt x="13722" y="60000"/>
                </a:cubicBezTo>
                <a:close/>
                <a:moveTo>
                  <a:pt x="8595" y="35761"/>
                </a:moveTo>
                <a:cubicBezTo>
                  <a:pt x="8595" y="35761"/>
                  <a:pt x="8595" y="35701"/>
                  <a:pt x="8564" y="35701"/>
                </a:cubicBezTo>
                <a:cubicBezTo>
                  <a:pt x="8564" y="35701"/>
                  <a:pt x="8533" y="35701"/>
                  <a:pt x="8533" y="35761"/>
                </a:cubicBezTo>
                <a:cubicBezTo>
                  <a:pt x="8533" y="35761"/>
                  <a:pt x="8533" y="35761"/>
                  <a:pt x="8533" y="35761"/>
                </a:cubicBezTo>
                <a:cubicBezTo>
                  <a:pt x="8502" y="35820"/>
                  <a:pt x="8470" y="35820"/>
                  <a:pt x="8502" y="35880"/>
                </a:cubicBezTo>
                <a:cubicBezTo>
                  <a:pt x="8502" y="35880"/>
                  <a:pt x="8502" y="35820"/>
                  <a:pt x="8533" y="35820"/>
                </a:cubicBezTo>
                <a:cubicBezTo>
                  <a:pt x="8533" y="35820"/>
                  <a:pt x="8564" y="35820"/>
                  <a:pt x="8595" y="35761"/>
                </a:cubicBezTo>
                <a:close/>
                <a:moveTo>
                  <a:pt x="9002" y="37791"/>
                </a:moveTo>
                <a:cubicBezTo>
                  <a:pt x="8971" y="37731"/>
                  <a:pt x="8971" y="37731"/>
                  <a:pt x="8971" y="37671"/>
                </a:cubicBezTo>
                <a:cubicBezTo>
                  <a:pt x="8939" y="37671"/>
                  <a:pt x="8939" y="37671"/>
                  <a:pt x="8939" y="37731"/>
                </a:cubicBezTo>
                <a:cubicBezTo>
                  <a:pt x="8939" y="37731"/>
                  <a:pt x="8939" y="37791"/>
                  <a:pt x="8939" y="37850"/>
                </a:cubicBezTo>
                <a:cubicBezTo>
                  <a:pt x="8971" y="37850"/>
                  <a:pt x="8971" y="37850"/>
                  <a:pt x="9002" y="37910"/>
                </a:cubicBezTo>
                <a:cubicBezTo>
                  <a:pt x="9002" y="37910"/>
                  <a:pt x="9002" y="37910"/>
                  <a:pt x="9002" y="37970"/>
                </a:cubicBezTo>
                <a:cubicBezTo>
                  <a:pt x="9033" y="37970"/>
                  <a:pt x="9033" y="37970"/>
                  <a:pt x="9033" y="37970"/>
                </a:cubicBezTo>
                <a:cubicBezTo>
                  <a:pt x="9033" y="38029"/>
                  <a:pt x="9064" y="37970"/>
                  <a:pt x="9064" y="37970"/>
                </a:cubicBezTo>
                <a:cubicBezTo>
                  <a:pt x="9064" y="37910"/>
                  <a:pt x="9033" y="37910"/>
                  <a:pt x="9033" y="37850"/>
                </a:cubicBezTo>
                <a:cubicBezTo>
                  <a:pt x="9033" y="37850"/>
                  <a:pt x="9033" y="37791"/>
                  <a:pt x="9002" y="37791"/>
                </a:cubicBezTo>
                <a:close/>
                <a:moveTo>
                  <a:pt x="25787" y="37552"/>
                </a:moveTo>
                <a:cubicBezTo>
                  <a:pt x="25819" y="37552"/>
                  <a:pt x="25819" y="37552"/>
                  <a:pt x="25819" y="37552"/>
                </a:cubicBezTo>
                <a:cubicBezTo>
                  <a:pt x="25850" y="37552"/>
                  <a:pt x="25850" y="37611"/>
                  <a:pt x="25881" y="37611"/>
                </a:cubicBezTo>
                <a:cubicBezTo>
                  <a:pt x="25881" y="37611"/>
                  <a:pt x="25912" y="37611"/>
                  <a:pt x="25944" y="37611"/>
                </a:cubicBezTo>
                <a:cubicBezTo>
                  <a:pt x="25975" y="37671"/>
                  <a:pt x="26038" y="37671"/>
                  <a:pt x="26069" y="37671"/>
                </a:cubicBezTo>
                <a:cubicBezTo>
                  <a:pt x="26069" y="37731"/>
                  <a:pt x="26100" y="37731"/>
                  <a:pt x="26131" y="37731"/>
                </a:cubicBezTo>
                <a:cubicBezTo>
                  <a:pt x="26131" y="37731"/>
                  <a:pt x="26131" y="37731"/>
                  <a:pt x="26131" y="37791"/>
                </a:cubicBezTo>
                <a:cubicBezTo>
                  <a:pt x="26163" y="37791"/>
                  <a:pt x="26163" y="37791"/>
                  <a:pt x="26163" y="37791"/>
                </a:cubicBezTo>
                <a:cubicBezTo>
                  <a:pt x="26194" y="37791"/>
                  <a:pt x="26225" y="37791"/>
                  <a:pt x="26225" y="37850"/>
                </a:cubicBezTo>
                <a:cubicBezTo>
                  <a:pt x="26225" y="37850"/>
                  <a:pt x="26225" y="37850"/>
                  <a:pt x="26225" y="37850"/>
                </a:cubicBezTo>
                <a:cubicBezTo>
                  <a:pt x="26256" y="37791"/>
                  <a:pt x="26225" y="37671"/>
                  <a:pt x="26225" y="37671"/>
                </a:cubicBezTo>
                <a:cubicBezTo>
                  <a:pt x="26225" y="37611"/>
                  <a:pt x="26225" y="37552"/>
                  <a:pt x="26194" y="37552"/>
                </a:cubicBezTo>
                <a:cubicBezTo>
                  <a:pt x="26163" y="37492"/>
                  <a:pt x="26163" y="37432"/>
                  <a:pt x="26131" y="37432"/>
                </a:cubicBezTo>
                <a:cubicBezTo>
                  <a:pt x="26100" y="37373"/>
                  <a:pt x="26069" y="37313"/>
                  <a:pt x="26038" y="37313"/>
                </a:cubicBezTo>
                <a:cubicBezTo>
                  <a:pt x="26006" y="37313"/>
                  <a:pt x="25975" y="37313"/>
                  <a:pt x="25944" y="37313"/>
                </a:cubicBezTo>
                <a:cubicBezTo>
                  <a:pt x="25944" y="37313"/>
                  <a:pt x="25912" y="37313"/>
                  <a:pt x="25881" y="37313"/>
                </a:cubicBezTo>
                <a:cubicBezTo>
                  <a:pt x="25881" y="37373"/>
                  <a:pt x="25850" y="37373"/>
                  <a:pt x="25819" y="37373"/>
                </a:cubicBezTo>
                <a:cubicBezTo>
                  <a:pt x="25819" y="37373"/>
                  <a:pt x="25819" y="37373"/>
                  <a:pt x="25787" y="37373"/>
                </a:cubicBezTo>
                <a:cubicBezTo>
                  <a:pt x="25756" y="37432"/>
                  <a:pt x="25756" y="37492"/>
                  <a:pt x="25787" y="37552"/>
                </a:cubicBezTo>
                <a:close/>
                <a:moveTo>
                  <a:pt x="8158" y="35701"/>
                </a:moveTo>
                <a:cubicBezTo>
                  <a:pt x="8158" y="35761"/>
                  <a:pt x="8158" y="35761"/>
                  <a:pt x="8189" y="35761"/>
                </a:cubicBezTo>
                <a:cubicBezTo>
                  <a:pt x="8189" y="35761"/>
                  <a:pt x="8220" y="35701"/>
                  <a:pt x="8220" y="35701"/>
                </a:cubicBezTo>
                <a:cubicBezTo>
                  <a:pt x="8220" y="35701"/>
                  <a:pt x="8127" y="35701"/>
                  <a:pt x="8127" y="35701"/>
                </a:cubicBezTo>
                <a:cubicBezTo>
                  <a:pt x="8127" y="35701"/>
                  <a:pt x="8127" y="35701"/>
                  <a:pt x="8158" y="35701"/>
                </a:cubicBezTo>
                <a:close/>
                <a:moveTo>
                  <a:pt x="8564" y="36716"/>
                </a:moveTo>
                <a:cubicBezTo>
                  <a:pt x="8564" y="36716"/>
                  <a:pt x="8564" y="36656"/>
                  <a:pt x="8564" y="36656"/>
                </a:cubicBezTo>
                <a:cubicBezTo>
                  <a:pt x="8595" y="36597"/>
                  <a:pt x="8595" y="36597"/>
                  <a:pt x="8564" y="36597"/>
                </a:cubicBezTo>
                <a:cubicBezTo>
                  <a:pt x="8564" y="36537"/>
                  <a:pt x="8564" y="36537"/>
                  <a:pt x="8564" y="36537"/>
                </a:cubicBezTo>
                <a:cubicBezTo>
                  <a:pt x="8564" y="36477"/>
                  <a:pt x="8533" y="36477"/>
                  <a:pt x="8502" y="36537"/>
                </a:cubicBezTo>
                <a:cubicBezTo>
                  <a:pt x="8502" y="36537"/>
                  <a:pt x="8470" y="36537"/>
                  <a:pt x="8470" y="36537"/>
                </a:cubicBezTo>
                <a:cubicBezTo>
                  <a:pt x="8439" y="36597"/>
                  <a:pt x="8408" y="36597"/>
                  <a:pt x="8408" y="36656"/>
                </a:cubicBezTo>
                <a:cubicBezTo>
                  <a:pt x="8408" y="36716"/>
                  <a:pt x="8439" y="36716"/>
                  <a:pt x="8439" y="36716"/>
                </a:cubicBezTo>
                <a:cubicBezTo>
                  <a:pt x="8470" y="36716"/>
                  <a:pt x="8470" y="36716"/>
                  <a:pt x="8502" y="36716"/>
                </a:cubicBezTo>
                <a:cubicBezTo>
                  <a:pt x="8502" y="36716"/>
                  <a:pt x="8533" y="36776"/>
                  <a:pt x="8564" y="36716"/>
                </a:cubicBezTo>
                <a:close/>
                <a:moveTo>
                  <a:pt x="9314" y="38268"/>
                </a:moveTo>
                <a:cubicBezTo>
                  <a:pt x="9283" y="38268"/>
                  <a:pt x="9283" y="38328"/>
                  <a:pt x="9283" y="38328"/>
                </a:cubicBezTo>
                <a:cubicBezTo>
                  <a:pt x="9283" y="38388"/>
                  <a:pt x="9314" y="38388"/>
                  <a:pt x="9314" y="38328"/>
                </a:cubicBezTo>
                <a:cubicBezTo>
                  <a:pt x="9314" y="38328"/>
                  <a:pt x="9314" y="38328"/>
                  <a:pt x="9314" y="38328"/>
                </a:cubicBezTo>
                <a:cubicBezTo>
                  <a:pt x="9314" y="38268"/>
                  <a:pt x="9346" y="38268"/>
                  <a:pt x="9346" y="38268"/>
                </a:cubicBezTo>
                <a:cubicBezTo>
                  <a:pt x="9346" y="38268"/>
                  <a:pt x="9314" y="38208"/>
                  <a:pt x="9314" y="38268"/>
                </a:cubicBezTo>
                <a:close/>
                <a:moveTo>
                  <a:pt x="9377" y="38686"/>
                </a:moveTo>
                <a:cubicBezTo>
                  <a:pt x="9346" y="38686"/>
                  <a:pt x="9346" y="38746"/>
                  <a:pt x="9346" y="38746"/>
                </a:cubicBezTo>
                <a:cubicBezTo>
                  <a:pt x="9314" y="38805"/>
                  <a:pt x="9346" y="38805"/>
                  <a:pt x="9377" y="38865"/>
                </a:cubicBezTo>
                <a:cubicBezTo>
                  <a:pt x="9377" y="38865"/>
                  <a:pt x="9377" y="38865"/>
                  <a:pt x="9377" y="38925"/>
                </a:cubicBezTo>
                <a:cubicBezTo>
                  <a:pt x="9377" y="38925"/>
                  <a:pt x="9408" y="38985"/>
                  <a:pt x="9408" y="38925"/>
                </a:cubicBezTo>
                <a:cubicBezTo>
                  <a:pt x="9439" y="38925"/>
                  <a:pt x="9408" y="38805"/>
                  <a:pt x="9377" y="38805"/>
                </a:cubicBezTo>
                <a:cubicBezTo>
                  <a:pt x="9377" y="38746"/>
                  <a:pt x="9408" y="38686"/>
                  <a:pt x="9377" y="38686"/>
                </a:cubicBezTo>
                <a:close/>
                <a:moveTo>
                  <a:pt x="9940" y="39641"/>
                </a:moveTo>
                <a:cubicBezTo>
                  <a:pt x="9971" y="39641"/>
                  <a:pt x="9971" y="39641"/>
                  <a:pt x="9971" y="39641"/>
                </a:cubicBezTo>
                <a:cubicBezTo>
                  <a:pt x="10002" y="39641"/>
                  <a:pt x="10002" y="39641"/>
                  <a:pt x="10002" y="39582"/>
                </a:cubicBezTo>
                <a:cubicBezTo>
                  <a:pt x="10002" y="39582"/>
                  <a:pt x="10002" y="39522"/>
                  <a:pt x="10002" y="39522"/>
                </a:cubicBezTo>
                <a:cubicBezTo>
                  <a:pt x="10002" y="39462"/>
                  <a:pt x="9971" y="39522"/>
                  <a:pt x="9940" y="39522"/>
                </a:cubicBezTo>
                <a:cubicBezTo>
                  <a:pt x="9940" y="39522"/>
                  <a:pt x="9908" y="39522"/>
                  <a:pt x="9908" y="39582"/>
                </a:cubicBezTo>
                <a:cubicBezTo>
                  <a:pt x="9908" y="39582"/>
                  <a:pt x="9908" y="39582"/>
                  <a:pt x="9908" y="39582"/>
                </a:cubicBezTo>
                <a:cubicBezTo>
                  <a:pt x="9877" y="39641"/>
                  <a:pt x="9877" y="39641"/>
                  <a:pt x="9877" y="39641"/>
                </a:cubicBezTo>
                <a:cubicBezTo>
                  <a:pt x="9877" y="39641"/>
                  <a:pt x="9908" y="39641"/>
                  <a:pt x="9908" y="39641"/>
                </a:cubicBezTo>
                <a:cubicBezTo>
                  <a:pt x="9908" y="39641"/>
                  <a:pt x="9940" y="39641"/>
                  <a:pt x="9940" y="39641"/>
                </a:cubicBezTo>
                <a:close/>
                <a:moveTo>
                  <a:pt x="10002" y="40776"/>
                </a:moveTo>
                <a:cubicBezTo>
                  <a:pt x="10002" y="40776"/>
                  <a:pt x="10002" y="40835"/>
                  <a:pt x="10033" y="40835"/>
                </a:cubicBezTo>
                <a:cubicBezTo>
                  <a:pt x="10033" y="40895"/>
                  <a:pt x="10033" y="40895"/>
                  <a:pt x="10033" y="40895"/>
                </a:cubicBezTo>
                <a:cubicBezTo>
                  <a:pt x="10033" y="40955"/>
                  <a:pt x="10065" y="40895"/>
                  <a:pt x="10065" y="40895"/>
                </a:cubicBezTo>
                <a:cubicBezTo>
                  <a:pt x="10065" y="40895"/>
                  <a:pt x="10065" y="40835"/>
                  <a:pt x="10065" y="40835"/>
                </a:cubicBezTo>
                <a:cubicBezTo>
                  <a:pt x="10065" y="40835"/>
                  <a:pt x="10065" y="40776"/>
                  <a:pt x="10065" y="40776"/>
                </a:cubicBezTo>
                <a:cubicBezTo>
                  <a:pt x="10065" y="40776"/>
                  <a:pt x="10033" y="40776"/>
                  <a:pt x="10002" y="40776"/>
                </a:cubicBezTo>
                <a:close/>
                <a:moveTo>
                  <a:pt x="9377" y="38388"/>
                </a:moveTo>
                <a:cubicBezTo>
                  <a:pt x="9377" y="38388"/>
                  <a:pt x="9346" y="38388"/>
                  <a:pt x="9346" y="38388"/>
                </a:cubicBezTo>
                <a:cubicBezTo>
                  <a:pt x="9314" y="38447"/>
                  <a:pt x="9283" y="38507"/>
                  <a:pt x="9314" y="38507"/>
                </a:cubicBezTo>
                <a:cubicBezTo>
                  <a:pt x="9346" y="38567"/>
                  <a:pt x="9346" y="38567"/>
                  <a:pt x="9346" y="38567"/>
                </a:cubicBezTo>
                <a:cubicBezTo>
                  <a:pt x="9346" y="38626"/>
                  <a:pt x="9346" y="38626"/>
                  <a:pt x="9346" y="38686"/>
                </a:cubicBezTo>
                <a:cubicBezTo>
                  <a:pt x="9377" y="38686"/>
                  <a:pt x="9377" y="38567"/>
                  <a:pt x="9377" y="38507"/>
                </a:cubicBezTo>
                <a:cubicBezTo>
                  <a:pt x="9377" y="38507"/>
                  <a:pt x="9408" y="38507"/>
                  <a:pt x="9408" y="38507"/>
                </a:cubicBezTo>
                <a:cubicBezTo>
                  <a:pt x="9408" y="38447"/>
                  <a:pt x="9408" y="38447"/>
                  <a:pt x="9377" y="38388"/>
                </a:cubicBezTo>
                <a:cubicBezTo>
                  <a:pt x="9377" y="38388"/>
                  <a:pt x="9377" y="38328"/>
                  <a:pt x="9377" y="38388"/>
                </a:cubicBezTo>
                <a:close/>
                <a:moveTo>
                  <a:pt x="10752" y="41552"/>
                </a:moveTo>
                <a:cubicBezTo>
                  <a:pt x="10784" y="41611"/>
                  <a:pt x="10784" y="41611"/>
                  <a:pt x="10815" y="41611"/>
                </a:cubicBezTo>
                <a:cubicBezTo>
                  <a:pt x="10846" y="41671"/>
                  <a:pt x="10877" y="41671"/>
                  <a:pt x="10877" y="41671"/>
                </a:cubicBezTo>
                <a:cubicBezTo>
                  <a:pt x="10909" y="41671"/>
                  <a:pt x="10909" y="41671"/>
                  <a:pt x="10909" y="41731"/>
                </a:cubicBezTo>
                <a:cubicBezTo>
                  <a:pt x="10940" y="41731"/>
                  <a:pt x="10940" y="41731"/>
                  <a:pt x="10940" y="41731"/>
                </a:cubicBezTo>
                <a:cubicBezTo>
                  <a:pt x="10971" y="41731"/>
                  <a:pt x="10971" y="41671"/>
                  <a:pt x="11002" y="41611"/>
                </a:cubicBezTo>
                <a:cubicBezTo>
                  <a:pt x="11034" y="41611"/>
                  <a:pt x="11034" y="41671"/>
                  <a:pt x="11034" y="41671"/>
                </a:cubicBezTo>
                <a:cubicBezTo>
                  <a:pt x="11065" y="41611"/>
                  <a:pt x="11065" y="41611"/>
                  <a:pt x="11065" y="41552"/>
                </a:cubicBezTo>
                <a:cubicBezTo>
                  <a:pt x="11065" y="41552"/>
                  <a:pt x="11065" y="41492"/>
                  <a:pt x="11034" y="41492"/>
                </a:cubicBezTo>
                <a:cubicBezTo>
                  <a:pt x="11034" y="41492"/>
                  <a:pt x="11034" y="41432"/>
                  <a:pt x="11034" y="41432"/>
                </a:cubicBezTo>
                <a:cubicBezTo>
                  <a:pt x="11034" y="41432"/>
                  <a:pt x="11002" y="41432"/>
                  <a:pt x="11002" y="41432"/>
                </a:cubicBezTo>
                <a:cubicBezTo>
                  <a:pt x="11002" y="41432"/>
                  <a:pt x="11002" y="41432"/>
                  <a:pt x="11002" y="41373"/>
                </a:cubicBezTo>
                <a:cubicBezTo>
                  <a:pt x="11002" y="41373"/>
                  <a:pt x="10940" y="41313"/>
                  <a:pt x="10971" y="41313"/>
                </a:cubicBezTo>
                <a:cubicBezTo>
                  <a:pt x="10971" y="41313"/>
                  <a:pt x="10971" y="41313"/>
                  <a:pt x="10971" y="41373"/>
                </a:cubicBezTo>
                <a:cubicBezTo>
                  <a:pt x="11002" y="41373"/>
                  <a:pt x="11002" y="41373"/>
                  <a:pt x="11034" y="41373"/>
                </a:cubicBezTo>
                <a:cubicBezTo>
                  <a:pt x="11065" y="41313"/>
                  <a:pt x="11002" y="41313"/>
                  <a:pt x="11002" y="41253"/>
                </a:cubicBezTo>
                <a:cubicBezTo>
                  <a:pt x="11002" y="41194"/>
                  <a:pt x="11065" y="41253"/>
                  <a:pt x="11065" y="41194"/>
                </a:cubicBezTo>
                <a:cubicBezTo>
                  <a:pt x="11034" y="41194"/>
                  <a:pt x="11002" y="41194"/>
                  <a:pt x="11002" y="41194"/>
                </a:cubicBezTo>
                <a:cubicBezTo>
                  <a:pt x="10971" y="41134"/>
                  <a:pt x="10971" y="41014"/>
                  <a:pt x="10940" y="41074"/>
                </a:cubicBezTo>
                <a:cubicBezTo>
                  <a:pt x="10940" y="41134"/>
                  <a:pt x="10971" y="41134"/>
                  <a:pt x="10971" y="41194"/>
                </a:cubicBezTo>
                <a:cubicBezTo>
                  <a:pt x="10971" y="41194"/>
                  <a:pt x="10971" y="41194"/>
                  <a:pt x="10971" y="41253"/>
                </a:cubicBezTo>
                <a:cubicBezTo>
                  <a:pt x="10940" y="41253"/>
                  <a:pt x="10940" y="41194"/>
                  <a:pt x="10940" y="41194"/>
                </a:cubicBezTo>
                <a:cubicBezTo>
                  <a:pt x="10909" y="41194"/>
                  <a:pt x="10909" y="41194"/>
                  <a:pt x="10877" y="41134"/>
                </a:cubicBezTo>
                <a:cubicBezTo>
                  <a:pt x="10877" y="41074"/>
                  <a:pt x="10909" y="41134"/>
                  <a:pt x="10909" y="41074"/>
                </a:cubicBezTo>
                <a:cubicBezTo>
                  <a:pt x="10909" y="41074"/>
                  <a:pt x="10877" y="41014"/>
                  <a:pt x="10846" y="40955"/>
                </a:cubicBezTo>
                <a:cubicBezTo>
                  <a:pt x="10846" y="40955"/>
                  <a:pt x="10815" y="40895"/>
                  <a:pt x="10784" y="40895"/>
                </a:cubicBezTo>
                <a:cubicBezTo>
                  <a:pt x="10752" y="40895"/>
                  <a:pt x="10752" y="40835"/>
                  <a:pt x="10721" y="40835"/>
                </a:cubicBezTo>
                <a:cubicBezTo>
                  <a:pt x="10690" y="40835"/>
                  <a:pt x="10690" y="40776"/>
                  <a:pt x="10659" y="40776"/>
                </a:cubicBezTo>
                <a:cubicBezTo>
                  <a:pt x="10659" y="40776"/>
                  <a:pt x="10659" y="40776"/>
                  <a:pt x="10627" y="40776"/>
                </a:cubicBezTo>
                <a:cubicBezTo>
                  <a:pt x="10565" y="40716"/>
                  <a:pt x="10533" y="40716"/>
                  <a:pt x="10502" y="40597"/>
                </a:cubicBezTo>
                <a:cubicBezTo>
                  <a:pt x="10471" y="40537"/>
                  <a:pt x="10471" y="40537"/>
                  <a:pt x="10471" y="40477"/>
                </a:cubicBezTo>
                <a:cubicBezTo>
                  <a:pt x="10471" y="40417"/>
                  <a:pt x="10440" y="40417"/>
                  <a:pt x="10408" y="40358"/>
                </a:cubicBezTo>
                <a:cubicBezTo>
                  <a:pt x="10377" y="40298"/>
                  <a:pt x="10377" y="40179"/>
                  <a:pt x="10346" y="40119"/>
                </a:cubicBezTo>
                <a:cubicBezTo>
                  <a:pt x="10315" y="40119"/>
                  <a:pt x="10315" y="40059"/>
                  <a:pt x="10315" y="40059"/>
                </a:cubicBezTo>
                <a:cubicBezTo>
                  <a:pt x="10315" y="40059"/>
                  <a:pt x="10315" y="40000"/>
                  <a:pt x="10315" y="40000"/>
                </a:cubicBezTo>
                <a:cubicBezTo>
                  <a:pt x="10283" y="39940"/>
                  <a:pt x="10283" y="39940"/>
                  <a:pt x="10252" y="39940"/>
                </a:cubicBezTo>
                <a:cubicBezTo>
                  <a:pt x="10221" y="39940"/>
                  <a:pt x="10190" y="39940"/>
                  <a:pt x="10158" y="39940"/>
                </a:cubicBezTo>
                <a:cubicBezTo>
                  <a:pt x="10158" y="39880"/>
                  <a:pt x="10158" y="39880"/>
                  <a:pt x="10127" y="39880"/>
                </a:cubicBezTo>
                <a:cubicBezTo>
                  <a:pt x="10127" y="39880"/>
                  <a:pt x="10127" y="39880"/>
                  <a:pt x="10096" y="39880"/>
                </a:cubicBezTo>
                <a:cubicBezTo>
                  <a:pt x="10065" y="39820"/>
                  <a:pt x="10065" y="39820"/>
                  <a:pt x="10033" y="39820"/>
                </a:cubicBezTo>
                <a:cubicBezTo>
                  <a:pt x="10002" y="39820"/>
                  <a:pt x="9971" y="39820"/>
                  <a:pt x="9940" y="39820"/>
                </a:cubicBezTo>
                <a:cubicBezTo>
                  <a:pt x="9940" y="39820"/>
                  <a:pt x="9908" y="39761"/>
                  <a:pt x="9877" y="39761"/>
                </a:cubicBezTo>
                <a:cubicBezTo>
                  <a:pt x="9846" y="39761"/>
                  <a:pt x="9815" y="39761"/>
                  <a:pt x="9783" y="39761"/>
                </a:cubicBezTo>
                <a:cubicBezTo>
                  <a:pt x="9783" y="39701"/>
                  <a:pt x="9752" y="39701"/>
                  <a:pt x="9721" y="39701"/>
                </a:cubicBezTo>
                <a:cubicBezTo>
                  <a:pt x="9721" y="39701"/>
                  <a:pt x="9690" y="39701"/>
                  <a:pt x="9658" y="39641"/>
                </a:cubicBezTo>
                <a:cubicBezTo>
                  <a:pt x="9627" y="39641"/>
                  <a:pt x="9627" y="39641"/>
                  <a:pt x="9596" y="39582"/>
                </a:cubicBezTo>
                <a:cubicBezTo>
                  <a:pt x="9564" y="39522"/>
                  <a:pt x="9564" y="39522"/>
                  <a:pt x="9533" y="39522"/>
                </a:cubicBezTo>
                <a:cubicBezTo>
                  <a:pt x="9502" y="39522"/>
                  <a:pt x="9502" y="39462"/>
                  <a:pt x="9471" y="39462"/>
                </a:cubicBezTo>
                <a:cubicBezTo>
                  <a:pt x="9408" y="39402"/>
                  <a:pt x="9346" y="39462"/>
                  <a:pt x="9314" y="39462"/>
                </a:cubicBezTo>
                <a:cubicBezTo>
                  <a:pt x="9283" y="39522"/>
                  <a:pt x="9252" y="39462"/>
                  <a:pt x="9252" y="39522"/>
                </a:cubicBezTo>
                <a:cubicBezTo>
                  <a:pt x="9221" y="39582"/>
                  <a:pt x="9252" y="39582"/>
                  <a:pt x="9252" y="39641"/>
                </a:cubicBezTo>
                <a:cubicBezTo>
                  <a:pt x="9283" y="39701"/>
                  <a:pt x="9283" y="39701"/>
                  <a:pt x="9283" y="39761"/>
                </a:cubicBezTo>
                <a:cubicBezTo>
                  <a:pt x="9314" y="39820"/>
                  <a:pt x="9377" y="39820"/>
                  <a:pt x="9377" y="39820"/>
                </a:cubicBezTo>
                <a:cubicBezTo>
                  <a:pt x="9408" y="39820"/>
                  <a:pt x="9439" y="39761"/>
                  <a:pt x="9471" y="39761"/>
                </a:cubicBezTo>
                <a:cubicBezTo>
                  <a:pt x="9502" y="39761"/>
                  <a:pt x="9502" y="39761"/>
                  <a:pt x="9533" y="39761"/>
                </a:cubicBezTo>
                <a:cubicBezTo>
                  <a:pt x="9533" y="39701"/>
                  <a:pt x="9533" y="39701"/>
                  <a:pt x="9564" y="39701"/>
                </a:cubicBezTo>
                <a:cubicBezTo>
                  <a:pt x="9564" y="39701"/>
                  <a:pt x="9564" y="39761"/>
                  <a:pt x="9533" y="39761"/>
                </a:cubicBezTo>
                <a:cubicBezTo>
                  <a:pt x="9533" y="39761"/>
                  <a:pt x="9533" y="39820"/>
                  <a:pt x="9533" y="39820"/>
                </a:cubicBezTo>
                <a:cubicBezTo>
                  <a:pt x="9533" y="39820"/>
                  <a:pt x="9564" y="39820"/>
                  <a:pt x="9564" y="39880"/>
                </a:cubicBezTo>
                <a:cubicBezTo>
                  <a:pt x="9564" y="39880"/>
                  <a:pt x="9564" y="39880"/>
                  <a:pt x="9533" y="39880"/>
                </a:cubicBezTo>
                <a:cubicBezTo>
                  <a:pt x="9533" y="39880"/>
                  <a:pt x="9533" y="39820"/>
                  <a:pt x="9533" y="39820"/>
                </a:cubicBezTo>
                <a:cubicBezTo>
                  <a:pt x="9502" y="39761"/>
                  <a:pt x="9471" y="39761"/>
                  <a:pt x="9439" y="39820"/>
                </a:cubicBezTo>
                <a:cubicBezTo>
                  <a:pt x="9439" y="39820"/>
                  <a:pt x="9408" y="39820"/>
                  <a:pt x="9408" y="39880"/>
                </a:cubicBezTo>
                <a:cubicBezTo>
                  <a:pt x="9408" y="39940"/>
                  <a:pt x="9408" y="40000"/>
                  <a:pt x="9439" y="40000"/>
                </a:cubicBezTo>
                <a:cubicBezTo>
                  <a:pt x="9439" y="40000"/>
                  <a:pt x="9439" y="40000"/>
                  <a:pt x="9439" y="40059"/>
                </a:cubicBezTo>
                <a:cubicBezTo>
                  <a:pt x="9471" y="40059"/>
                  <a:pt x="9439" y="40059"/>
                  <a:pt x="9439" y="40059"/>
                </a:cubicBezTo>
                <a:cubicBezTo>
                  <a:pt x="9439" y="40119"/>
                  <a:pt x="9408" y="40119"/>
                  <a:pt x="9408" y="40119"/>
                </a:cubicBezTo>
                <a:cubicBezTo>
                  <a:pt x="9408" y="40179"/>
                  <a:pt x="9439" y="40119"/>
                  <a:pt x="9439" y="40119"/>
                </a:cubicBezTo>
                <a:cubicBezTo>
                  <a:pt x="9439" y="40119"/>
                  <a:pt x="9471" y="40119"/>
                  <a:pt x="9471" y="40119"/>
                </a:cubicBezTo>
                <a:cubicBezTo>
                  <a:pt x="9471" y="40119"/>
                  <a:pt x="9471" y="40059"/>
                  <a:pt x="9502" y="40059"/>
                </a:cubicBezTo>
                <a:cubicBezTo>
                  <a:pt x="9502" y="40059"/>
                  <a:pt x="9533" y="40059"/>
                  <a:pt x="9533" y="40059"/>
                </a:cubicBezTo>
                <a:cubicBezTo>
                  <a:pt x="9564" y="40119"/>
                  <a:pt x="9564" y="40119"/>
                  <a:pt x="9596" y="40119"/>
                </a:cubicBezTo>
                <a:cubicBezTo>
                  <a:pt x="9596" y="40179"/>
                  <a:pt x="9596" y="40179"/>
                  <a:pt x="9596" y="40179"/>
                </a:cubicBezTo>
                <a:cubicBezTo>
                  <a:pt x="9596" y="40179"/>
                  <a:pt x="9627" y="40179"/>
                  <a:pt x="9627" y="40179"/>
                </a:cubicBezTo>
                <a:cubicBezTo>
                  <a:pt x="9627" y="40119"/>
                  <a:pt x="9627" y="40119"/>
                  <a:pt x="9627" y="40119"/>
                </a:cubicBezTo>
                <a:cubicBezTo>
                  <a:pt x="9658" y="40119"/>
                  <a:pt x="9658" y="40119"/>
                  <a:pt x="9658" y="40119"/>
                </a:cubicBezTo>
                <a:cubicBezTo>
                  <a:pt x="9690" y="40179"/>
                  <a:pt x="9690" y="40179"/>
                  <a:pt x="9658" y="40179"/>
                </a:cubicBezTo>
                <a:cubicBezTo>
                  <a:pt x="9658" y="40238"/>
                  <a:pt x="9658" y="40238"/>
                  <a:pt x="9658" y="40238"/>
                </a:cubicBezTo>
                <a:cubicBezTo>
                  <a:pt x="9658" y="40298"/>
                  <a:pt x="9658" y="40298"/>
                  <a:pt x="9658" y="40298"/>
                </a:cubicBezTo>
                <a:cubicBezTo>
                  <a:pt x="9658" y="40298"/>
                  <a:pt x="9690" y="40298"/>
                  <a:pt x="9690" y="40298"/>
                </a:cubicBezTo>
                <a:cubicBezTo>
                  <a:pt x="9690" y="40358"/>
                  <a:pt x="9690" y="40358"/>
                  <a:pt x="9690" y="40358"/>
                </a:cubicBezTo>
                <a:cubicBezTo>
                  <a:pt x="9721" y="40358"/>
                  <a:pt x="9721" y="40358"/>
                  <a:pt x="9752" y="40358"/>
                </a:cubicBezTo>
                <a:cubicBezTo>
                  <a:pt x="9752" y="40358"/>
                  <a:pt x="9752" y="40298"/>
                  <a:pt x="9783" y="40298"/>
                </a:cubicBezTo>
                <a:cubicBezTo>
                  <a:pt x="9783" y="40298"/>
                  <a:pt x="9846" y="40298"/>
                  <a:pt x="9846" y="40298"/>
                </a:cubicBezTo>
                <a:cubicBezTo>
                  <a:pt x="9846" y="40358"/>
                  <a:pt x="9846" y="40358"/>
                  <a:pt x="9846" y="40358"/>
                </a:cubicBezTo>
                <a:cubicBezTo>
                  <a:pt x="9877" y="40417"/>
                  <a:pt x="9877" y="40417"/>
                  <a:pt x="9877" y="40417"/>
                </a:cubicBezTo>
                <a:cubicBezTo>
                  <a:pt x="9877" y="40477"/>
                  <a:pt x="9877" y="40477"/>
                  <a:pt x="9877" y="40477"/>
                </a:cubicBezTo>
                <a:cubicBezTo>
                  <a:pt x="9908" y="40477"/>
                  <a:pt x="9908" y="40477"/>
                  <a:pt x="9908" y="40477"/>
                </a:cubicBezTo>
                <a:cubicBezTo>
                  <a:pt x="9908" y="40417"/>
                  <a:pt x="9940" y="40417"/>
                  <a:pt x="9940" y="40477"/>
                </a:cubicBezTo>
                <a:cubicBezTo>
                  <a:pt x="9940" y="40477"/>
                  <a:pt x="9908" y="40477"/>
                  <a:pt x="9940" y="40537"/>
                </a:cubicBezTo>
                <a:cubicBezTo>
                  <a:pt x="9940" y="40537"/>
                  <a:pt x="9971" y="40537"/>
                  <a:pt x="9940" y="40537"/>
                </a:cubicBezTo>
                <a:cubicBezTo>
                  <a:pt x="9940" y="40537"/>
                  <a:pt x="9908" y="40537"/>
                  <a:pt x="9908" y="40597"/>
                </a:cubicBezTo>
                <a:cubicBezTo>
                  <a:pt x="9877" y="40597"/>
                  <a:pt x="9877" y="40835"/>
                  <a:pt x="9908" y="40835"/>
                </a:cubicBezTo>
                <a:cubicBezTo>
                  <a:pt x="9908" y="40835"/>
                  <a:pt x="9908" y="40776"/>
                  <a:pt x="9908" y="40776"/>
                </a:cubicBezTo>
                <a:cubicBezTo>
                  <a:pt x="9908" y="40776"/>
                  <a:pt x="9908" y="40716"/>
                  <a:pt x="9940" y="40716"/>
                </a:cubicBezTo>
                <a:cubicBezTo>
                  <a:pt x="9940" y="40716"/>
                  <a:pt x="9940" y="40716"/>
                  <a:pt x="9971" y="40716"/>
                </a:cubicBezTo>
                <a:cubicBezTo>
                  <a:pt x="10002" y="40716"/>
                  <a:pt x="10002" y="40716"/>
                  <a:pt x="10033" y="40716"/>
                </a:cubicBezTo>
                <a:cubicBezTo>
                  <a:pt x="10065" y="40716"/>
                  <a:pt x="10096" y="40716"/>
                  <a:pt x="10127" y="40716"/>
                </a:cubicBezTo>
                <a:cubicBezTo>
                  <a:pt x="10127" y="40776"/>
                  <a:pt x="10096" y="40776"/>
                  <a:pt x="10096" y="40776"/>
                </a:cubicBezTo>
                <a:cubicBezTo>
                  <a:pt x="10096" y="40835"/>
                  <a:pt x="10096" y="40955"/>
                  <a:pt x="10127" y="40895"/>
                </a:cubicBezTo>
                <a:cubicBezTo>
                  <a:pt x="10127" y="40895"/>
                  <a:pt x="10127" y="40895"/>
                  <a:pt x="10127" y="40895"/>
                </a:cubicBezTo>
                <a:cubicBezTo>
                  <a:pt x="10158" y="40835"/>
                  <a:pt x="10158" y="40895"/>
                  <a:pt x="10158" y="40955"/>
                </a:cubicBezTo>
                <a:cubicBezTo>
                  <a:pt x="10158" y="41014"/>
                  <a:pt x="10190" y="40955"/>
                  <a:pt x="10221" y="40955"/>
                </a:cubicBezTo>
                <a:cubicBezTo>
                  <a:pt x="10221" y="41014"/>
                  <a:pt x="10190" y="41014"/>
                  <a:pt x="10190" y="41014"/>
                </a:cubicBezTo>
                <a:cubicBezTo>
                  <a:pt x="10158" y="41014"/>
                  <a:pt x="10158" y="40955"/>
                  <a:pt x="10127" y="41014"/>
                </a:cubicBezTo>
                <a:cubicBezTo>
                  <a:pt x="10127" y="41074"/>
                  <a:pt x="10190" y="41074"/>
                  <a:pt x="10221" y="41074"/>
                </a:cubicBezTo>
                <a:cubicBezTo>
                  <a:pt x="10252" y="41074"/>
                  <a:pt x="10315" y="41074"/>
                  <a:pt x="10346" y="41134"/>
                </a:cubicBezTo>
                <a:cubicBezTo>
                  <a:pt x="10377" y="41134"/>
                  <a:pt x="10408" y="41134"/>
                  <a:pt x="10440" y="41134"/>
                </a:cubicBezTo>
                <a:cubicBezTo>
                  <a:pt x="10440" y="41134"/>
                  <a:pt x="10440" y="41134"/>
                  <a:pt x="10471" y="41134"/>
                </a:cubicBezTo>
                <a:cubicBezTo>
                  <a:pt x="10471" y="41134"/>
                  <a:pt x="10471" y="41134"/>
                  <a:pt x="10502" y="41134"/>
                </a:cubicBezTo>
                <a:cubicBezTo>
                  <a:pt x="10502" y="41134"/>
                  <a:pt x="10502" y="41134"/>
                  <a:pt x="10502" y="41134"/>
                </a:cubicBezTo>
                <a:cubicBezTo>
                  <a:pt x="10502" y="41134"/>
                  <a:pt x="10471" y="41194"/>
                  <a:pt x="10471" y="41194"/>
                </a:cubicBezTo>
                <a:cubicBezTo>
                  <a:pt x="10471" y="41194"/>
                  <a:pt x="10471" y="41194"/>
                  <a:pt x="10440" y="41194"/>
                </a:cubicBezTo>
                <a:cubicBezTo>
                  <a:pt x="10440" y="41253"/>
                  <a:pt x="10440" y="41253"/>
                  <a:pt x="10408" y="41253"/>
                </a:cubicBezTo>
                <a:cubicBezTo>
                  <a:pt x="10408" y="41253"/>
                  <a:pt x="10377" y="41253"/>
                  <a:pt x="10377" y="41313"/>
                </a:cubicBezTo>
                <a:cubicBezTo>
                  <a:pt x="10377" y="41313"/>
                  <a:pt x="10408" y="41373"/>
                  <a:pt x="10440" y="41373"/>
                </a:cubicBezTo>
                <a:cubicBezTo>
                  <a:pt x="10471" y="41373"/>
                  <a:pt x="10502" y="41432"/>
                  <a:pt x="10502" y="41432"/>
                </a:cubicBezTo>
                <a:cubicBezTo>
                  <a:pt x="10565" y="41432"/>
                  <a:pt x="10627" y="41492"/>
                  <a:pt x="10659" y="41492"/>
                </a:cubicBezTo>
                <a:cubicBezTo>
                  <a:pt x="10690" y="41552"/>
                  <a:pt x="10721" y="41552"/>
                  <a:pt x="10752" y="41552"/>
                </a:cubicBezTo>
                <a:close/>
                <a:moveTo>
                  <a:pt x="9846" y="40417"/>
                </a:moveTo>
                <a:cubicBezTo>
                  <a:pt x="9846" y="40358"/>
                  <a:pt x="9815" y="40298"/>
                  <a:pt x="9783" y="40358"/>
                </a:cubicBezTo>
                <a:cubicBezTo>
                  <a:pt x="9783" y="40358"/>
                  <a:pt x="9721" y="40417"/>
                  <a:pt x="9752" y="40477"/>
                </a:cubicBezTo>
                <a:cubicBezTo>
                  <a:pt x="9783" y="40537"/>
                  <a:pt x="9815" y="40477"/>
                  <a:pt x="9815" y="40537"/>
                </a:cubicBezTo>
                <a:cubicBezTo>
                  <a:pt x="9815" y="40597"/>
                  <a:pt x="9846" y="40597"/>
                  <a:pt x="9846" y="40597"/>
                </a:cubicBezTo>
                <a:cubicBezTo>
                  <a:pt x="9846" y="40597"/>
                  <a:pt x="9846" y="40537"/>
                  <a:pt x="9846" y="40537"/>
                </a:cubicBezTo>
                <a:cubicBezTo>
                  <a:pt x="9877" y="40477"/>
                  <a:pt x="9877" y="40537"/>
                  <a:pt x="9846" y="40477"/>
                </a:cubicBezTo>
                <a:cubicBezTo>
                  <a:pt x="9846" y="40477"/>
                  <a:pt x="9846" y="40417"/>
                  <a:pt x="9846" y="40417"/>
                </a:cubicBezTo>
                <a:close/>
                <a:moveTo>
                  <a:pt x="28351" y="22149"/>
                </a:moveTo>
                <a:cubicBezTo>
                  <a:pt x="28382" y="22149"/>
                  <a:pt x="28382" y="22149"/>
                  <a:pt x="28413" y="22208"/>
                </a:cubicBezTo>
                <a:cubicBezTo>
                  <a:pt x="28413" y="22208"/>
                  <a:pt x="28413" y="22208"/>
                  <a:pt x="28413" y="22268"/>
                </a:cubicBezTo>
                <a:cubicBezTo>
                  <a:pt x="28444" y="22268"/>
                  <a:pt x="28476" y="22268"/>
                  <a:pt x="28476" y="22268"/>
                </a:cubicBezTo>
                <a:cubicBezTo>
                  <a:pt x="28507" y="22268"/>
                  <a:pt x="28538" y="22268"/>
                  <a:pt x="28569" y="22268"/>
                </a:cubicBezTo>
                <a:cubicBezTo>
                  <a:pt x="28569" y="22268"/>
                  <a:pt x="28601" y="22328"/>
                  <a:pt x="28601" y="22328"/>
                </a:cubicBezTo>
                <a:cubicBezTo>
                  <a:pt x="28632" y="22328"/>
                  <a:pt x="28632" y="22328"/>
                  <a:pt x="28663" y="22328"/>
                </a:cubicBezTo>
                <a:cubicBezTo>
                  <a:pt x="28694" y="22328"/>
                  <a:pt x="28694" y="22328"/>
                  <a:pt x="28726" y="22328"/>
                </a:cubicBezTo>
                <a:cubicBezTo>
                  <a:pt x="28757" y="22328"/>
                  <a:pt x="28820" y="22328"/>
                  <a:pt x="28851" y="22268"/>
                </a:cubicBezTo>
                <a:cubicBezTo>
                  <a:pt x="28851" y="22268"/>
                  <a:pt x="28851" y="22208"/>
                  <a:pt x="28851" y="22149"/>
                </a:cubicBezTo>
                <a:cubicBezTo>
                  <a:pt x="28851" y="22149"/>
                  <a:pt x="28851" y="22089"/>
                  <a:pt x="28820" y="22029"/>
                </a:cubicBezTo>
                <a:cubicBezTo>
                  <a:pt x="28820" y="22029"/>
                  <a:pt x="28788" y="22029"/>
                  <a:pt x="28757" y="22029"/>
                </a:cubicBezTo>
                <a:cubicBezTo>
                  <a:pt x="28726" y="22029"/>
                  <a:pt x="28694" y="21970"/>
                  <a:pt x="28663" y="21910"/>
                </a:cubicBezTo>
                <a:cubicBezTo>
                  <a:pt x="28632" y="21910"/>
                  <a:pt x="28601" y="21910"/>
                  <a:pt x="28569" y="21850"/>
                </a:cubicBezTo>
                <a:cubicBezTo>
                  <a:pt x="28569" y="21850"/>
                  <a:pt x="28538" y="21791"/>
                  <a:pt x="28507" y="21850"/>
                </a:cubicBezTo>
                <a:cubicBezTo>
                  <a:pt x="28507" y="21850"/>
                  <a:pt x="28476" y="21910"/>
                  <a:pt x="28476" y="21910"/>
                </a:cubicBezTo>
                <a:cubicBezTo>
                  <a:pt x="28444" y="21970"/>
                  <a:pt x="28413" y="21970"/>
                  <a:pt x="28413" y="21970"/>
                </a:cubicBezTo>
                <a:cubicBezTo>
                  <a:pt x="28382" y="22029"/>
                  <a:pt x="28351" y="22029"/>
                  <a:pt x="28351" y="22029"/>
                </a:cubicBezTo>
                <a:cubicBezTo>
                  <a:pt x="28351" y="22029"/>
                  <a:pt x="28351" y="22089"/>
                  <a:pt x="28351" y="22149"/>
                </a:cubicBezTo>
                <a:close/>
                <a:moveTo>
                  <a:pt x="28038" y="21671"/>
                </a:moveTo>
                <a:cubicBezTo>
                  <a:pt x="28038" y="21671"/>
                  <a:pt x="28007" y="21671"/>
                  <a:pt x="27976" y="21671"/>
                </a:cubicBezTo>
                <a:cubicBezTo>
                  <a:pt x="27944" y="21671"/>
                  <a:pt x="27944" y="21671"/>
                  <a:pt x="27944" y="21671"/>
                </a:cubicBezTo>
                <a:cubicBezTo>
                  <a:pt x="27913" y="21671"/>
                  <a:pt x="27913" y="21671"/>
                  <a:pt x="27882" y="21671"/>
                </a:cubicBezTo>
                <a:cubicBezTo>
                  <a:pt x="27882" y="21671"/>
                  <a:pt x="27851" y="21611"/>
                  <a:pt x="27819" y="21611"/>
                </a:cubicBezTo>
                <a:cubicBezTo>
                  <a:pt x="27788" y="21611"/>
                  <a:pt x="27788" y="21671"/>
                  <a:pt x="27757" y="21671"/>
                </a:cubicBezTo>
                <a:cubicBezTo>
                  <a:pt x="27725" y="21731"/>
                  <a:pt x="27694" y="21671"/>
                  <a:pt x="27694" y="21731"/>
                </a:cubicBezTo>
                <a:cubicBezTo>
                  <a:pt x="27663" y="21731"/>
                  <a:pt x="27632" y="21791"/>
                  <a:pt x="27632" y="21850"/>
                </a:cubicBezTo>
                <a:cubicBezTo>
                  <a:pt x="27600" y="21910"/>
                  <a:pt x="27569" y="21910"/>
                  <a:pt x="27569" y="21970"/>
                </a:cubicBezTo>
                <a:cubicBezTo>
                  <a:pt x="27538" y="22029"/>
                  <a:pt x="27538" y="22029"/>
                  <a:pt x="27538" y="22089"/>
                </a:cubicBezTo>
                <a:cubicBezTo>
                  <a:pt x="27507" y="22089"/>
                  <a:pt x="27507" y="22149"/>
                  <a:pt x="27475" y="22208"/>
                </a:cubicBezTo>
                <a:cubicBezTo>
                  <a:pt x="27444" y="22268"/>
                  <a:pt x="27444" y="22328"/>
                  <a:pt x="27444" y="22388"/>
                </a:cubicBezTo>
                <a:cubicBezTo>
                  <a:pt x="27475" y="22447"/>
                  <a:pt x="27475" y="22507"/>
                  <a:pt x="27475" y="22567"/>
                </a:cubicBezTo>
                <a:cubicBezTo>
                  <a:pt x="27475" y="22626"/>
                  <a:pt x="27507" y="22746"/>
                  <a:pt x="27538" y="22805"/>
                </a:cubicBezTo>
                <a:cubicBezTo>
                  <a:pt x="27569" y="22805"/>
                  <a:pt x="27600" y="22865"/>
                  <a:pt x="27632" y="22865"/>
                </a:cubicBezTo>
                <a:cubicBezTo>
                  <a:pt x="27663" y="22925"/>
                  <a:pt x="27663" y="22925"/>
                  <a:pt x="27694" y="22925"/>
                </a:cubicBezTo>
                <a:cubicBezTo>
                  <a:pt x="27757" y="22925"/>
                  <a:pt x="27819" y="22925"/>
                  <a:pt x="27882" y="22925"/>
                </a:cubicBezTo>
                <a:cubicBezTo>
                  <a:pt x="27913" y="22925"/>
                  <a:pt x="27944" y="22865"/>
                  <a:pt x="28007" y="22865"/>
                </a:cubicBezTo>
                <a:cubicBezTo>
                  <a:pt x="28038" y="22865"/>
                  <a:pt x="28069" y="22865"/>
                  <a:pt x="28101" y="22805"/>
                </a:cubicBezTo>
                <a:cubicBezTo>
                  <a:pt x="28132" y="22805"/>
                  <a:pt x="28163" y="22746"/>
                  <a:pt x="28194" y="22686"/>
                </a:cubicBezTo>
                <a:cubicBezTo>
                  <a:pt x="28226" y="22686"/>
                  <a:pt x="28257" y="22567"/>
                  <a:pt x="28257" y="22507"/>
                </a:cubicBezTo>
                <a:cubicBezTo>
                  <a:pt x="28257" y="22507"/>
                  <a:pt x="28257" y="22447"/>
                  <a:pt x="28257" y="22447"/>
                </a:cubicBezTo>
                <a:cubicBezTo>
                  <a:pt x="28257" y="22328"/>
                  <a:pt x="28257" y="22268"/>
                  <a:pt x="28226" y="22208"/>
                </a:cubicBezTo>
                <a:cubicBezTo>
                  <a:pt x="28226" y="22149"/>
                  <a:pt x="28226" y="22089"/>
                  <a:pt x="28226" y="22029"/>
                </a:cubicBezTo>
                <a:cubicBezTo>
                  <a:pt x="28226" y="21970"/>
                  <a:pt x="28257" y="21970"/>
                  <a:pt x="28257" y="21910"/>
                </a:cubicBezTo>
                <a:cubicBezTo>
                  <a:pt x="28257" y="21850"/>
                  <a:pt x="28257" y="21791"/>
                  <a:pt x="28226" y="21791"/>
                </a:cubicBezTo>
                <a:cubicBezTo>
                  <a:pt x="28226" y="21731"/>
                  <a:pt x="28194" y="21731"/>
                  <a:pt x="28163" y="21731"/>
                </a:cubicBezTo>
                <a:cubicBezTo>
                  <a:pt x="28163" y="21731"/>
                  <a:pt x="28132" y="21731"/>
                  <a:pt x="28101" y="21731"/>
                </a:cubicBezTo>
                <a:cubicBezTo>
                  <a:pt x="28101" y="21671"/>
                  <a:pt x="28069" y="21671"/>
                  <a:pt x="28038" y="21671"/>
                </a:cubicBezTo>
                <a:close/>
                <a:moveTo>
                  <a:pt x="27632" y="20417"/>
                </a:moveTo>
                <a:cubicBezTo>
                  <a:pt x="27632" y="20417"/>
                  <a:pt x="27600" y="20417"/>
                  <a:pt x="27600" y="20358"/>
                </a:cubicBezTo>
                <a:cubicBezTo>
                  <a:pt x="27600" y="20358"/>
                  <a:pt x="27569" y="20358"/>
                  <a:pt x="27569" y="20358"/>
                </a:cubicBezTo>
                <a:cubicBezTo>
                  <a:pt x="27538" y="20358"/>
                  <a:pt x="27538" y="20298"/>
                  <a:pt x="27507" y="20298"/>
                </a:cubicBezTo>
                <a:cubicBezTo>
                  <a:pt x="27444" y="20298"/>
                  <a:pt x="27444" y="20417"/>
                  <a:pt x="27444" y="20537"/>
                </a:cubicBezTo>
                <a:cubicBezTo>
                  <a:pt x="27444" y="20597"/>
                  <a:pt x="27444" y="20656"/>
                  <a:pt x="27475" y="20656"/>
                </a:cubicBezTo>
                <a:cubicBezTo>
                  <a:pt x="27475" y="20716"/>
                  <a:pt x="27507" y="20716"/>
                  <a:pt x="27538" y="20716"/>
                </a:cubicBezTo>
                <a:cubicBezTo>
                  <a:pt x="27569" y="20716"/>
                  <a:pt x="27569" y="20776"/>
                  <a:pt x="27600" y="20716"/>
                </a:cubicBezTo>
                <a:cubicBezTo>
                  <a:pt x="27600" y="20716"/>
                  <a:pt x="27600" y="20656"/>
                  <a:pt x="27600" y="20656"/>
                </a:cubicBezTo>
                <a:cubicBezTo>
                  <a:pt x="27600" y="20597"/>
                  <a:pt x="27600" y="20597"/>
                  <a:pt x="27632" y="20597"/>
                </a:cubicBezTo>
                <a:cubicBezTo>
                  <a:pt x="27632" y="20537"/>
                  <a:pt x="27632" y="20537"/>
                  <a:pt x="27663" y="20537"/>
                </a:cubicBezTo>
                <a:cubicBezTo>
                  <a:pt x="27663" y="20537"/>
                  <a:pt x="27663" y="20537"/>
                  <a:pt x="27663" y="20477"/>
                </a:cubicBezTo>
                <a:cubicBezTo>
                  <a:pt x="27694" y="20417"/>
                  <a:pt x="27663" y="20417"/>
                  <a:pt x="27632" y="20417"/>
                </a:cubicBezTo>
                <a:close/>
                <a:moveTo>
                  <a:pt x="20005" y="8179"/>
                </a:moveTo>
                <a:cubicBezTo>
                  <a:pt x="20005" y="8179"/>
                  <a:pt x="19942" y="8179"/>
                  <a:pt x="19942" y="8238"/>
                </a:cubicBezTo>
                <a:cubicBezTo>
                  <a:pt x="19942" y="8298"/>
                  <a:pt x="19973" y="8298"/>
                  <a:pt x="20005" y="8358"/>
                </a:cubicBezTo>
                <a:cubicBezTo>
                  <a:pt x="20005" y="8358"/>
                  <a:pt x="20036" y="8358"/>
                  <a:pt x="20036" y="8417"/>
                </a:cubicBezTo>
                <a:cubicBezTo>
                  <a:pt x="20067" y="8477"/>
                  <a:pt x="20067" y="8477"/>
                  <a:pt x="20098" y="8537"/>
                </a:cubicBezTo>
                <a:cubicBezTo>
                  <a:pt x="20098" y="8597"/>
                  <a:pt x="20098" y="8597"/>
                  <a:pt x="20098" y="8597"/>
                </a:cubicBezTo>
                <a:cubicBezTo>
                  <a:pt x="20098" y="8656"/>
                  <a:pt x="20130" y="8656"/>
                  <a:pt x="20130" y="8656"/>
                </a:cubicBezTo>
                <a:cubicBezTo>
                  <a:pt x="20161" y="8716"/>
                  <a:pt x="20192" y="8656"/>
                  <a:pt x="20224" y="8656"/>
                </a:cubicBezTo>
                <a:cubicBezTo>
                  <a:pt x="20255" y="8656"/>
                  <a:pt x="20286" y="8656"/>
                  <a:pt x="20317" y="8716"/>
                </a:cubicBezTo>
                <a:cubicBezTo>
                  <a:pt x="20349" y="8716"/>
                  <a:pt x="20380" y="8716"/>
                  <a:pt x="20411" y="8716"/>
                </a:cubicBezTo>
                <a:cubicBezTo>
                  <a:pt x="20442" y="8716"/>
                  <a:pt x="20474" y="8716"/>
                  <a:pt x="20474" y="8776"/>
                </a:cubicBezTo>
                <a:cubicBezTo>
                  <a:pt x="20474" y="8776"/>
                  <a:pt x="20505" y="8835"/>
                  <a:pt x="20474" y="8835"/>
                </a:cubicBezTo>
                <a:cubicBezTo>
                  <a:pt x="20474" y="8835"/>
                  <a:pt x="20474" y="8835"/>
                  <a:pt x="20474" y="8835"/>
                </a:cubicBezTo>
                <a:cubicBezTo>
                  <a:pt x="20442" y="8835"/>
                  <a:pt x="20442" y="8835"/>
                  <a:pt x="20411" y="8835"/>
                </a:cubicBezTo>
                <a:cubicBezTo>
                  <a:pt x="20380" y="8835"/>
                  <a:pt x="20317" y="8835"/>
                  <a:pt x="20286" y="8835"/>
                </a:cubicBezTo>
                <a:cubicBezTo>
                  <a:pt x="20255" y="8835"/>
                  <a:pt x="20192" y="8835"/>
                  <a:pt x="20161" y="8895"/>
                </a:cubicBezTo>
                <a:cubicBezTo>
                  <a:pt x="20161" y="8955"/>
                  <a:pt x="20224" y="9014"/>
                  <a:pt x="20255" y="9014"/>
                </a:cubicBezTo>
                <a:cubicBezTo>
                  <a:pt x="20286" y="9014"/>
                  <a:pt x="20317" y="9014"/>
                  <a:pt x="20349" y="9014"/>
                </a:cubicBezTo>
                <a:cubicBezTo>
                  <a:pt x="20380" y="9074"/>
                  <a:pt x="20380" y="9134"/>
                  <a:pt x="20411" y="9134"/>
                </a:cubicBezTo>
                <a:cubicBezTo>
                  <a:pt x="20411" y="9194"/>
                  <a:pt x="20380" y="9253"/>
                  <a:pt x="20411" y="9253"/>
                </a:cubicBezTo>
                <a:cubicBezTo>
                  <a:pt x="20442" y="9313"/>
                  <a:pt x="20474" y="9313"/>
                  <a:pt x="20505" y="9253"/>
                </a:cubicBezTo>
                <a:cubicBezTo>
                  <a:pt x="20599" y="9253"/>
                  <a:pt x="20661" y="9194"/>
                  <a:pt x="20755" y="9194"/>
                </a:cubicBezTo>
                <a:cubicBezTo>
                  <a:pt x="20817" y="9134"/>
                  <a:pt x="20880" y="9134"/>
                  <a:pt x="20911" y="9134"/>
                </a:cubicBezTo>
                <a:cubicBezTo>
                  <a:pt x="20974" y="9074"/>
                  <a:pt x="21036" y="9074"/>
                  <a:pt x="21099" y="9014"/>
                </a:cubicBezTo>
                <a:cubicBezTo>
                  <a:pt x="21161" y="9014"/>
                  <a:pt x="21224" y="8835"/>
                  <a:pt x="21161" y="8776"/>
                </a:cubicBezTo>
                <a:cubicBezTo>
                  <a:pt x="21130" y="8776"/>
                  <a:pt x="21099" y="8716"/>
                  <a:pt x="21099" y="8656"/>
                </a:cubicBezTo>
                <a:cubicBezTo>
                  <a:pt x="21099" y="8656"/>
                  <a:pt x="21130" y="8656"/>
                  <a:pt x="21130" y="8597"/>
                </a:cubicBezTo>
                <a:cubicBezTo>
                  <a:pt x="21161" y="8597"/>
                  <a:pt x="21161" y="8537"/>
                  <a:pt x="21161" y="8537"/>
                </a:cubicBezTo>
                <a:cubicBezTo>
                  <a:pt x="21193" y="8477"/>
                  <a:pt x="21224" y="8417"/>
                  <a:pt x="21193" y="8417"/>
                </a:cubicBezTo>
                <a:cubicBezTo>
                  <a:pt x="21193" y="8358"/>
                  <a:pt x="21161" y="8298"/>
                  <a:pt x="21130" y="8298"/>
                </a:cubicBezTo>
                <a:cubicBezTo>
                  <a:pt x="21099" y="8298"/>
                  <a:pt x="21067" y="8298"/>
                  <a:pt x="21036" y="8238"/>
                </a:cubicBezTo>
                <a:cubicBezTo>
                  <a:pt x="21036" y="8238"/>
                  <a:pt x="21005" y="8238"/>
                  <a:pt x="20974" y="8179"/>
                </a:cubicBezTo>
                <a:cubicBezTo>
                  <a:pt x="20942" y="8179"/>
                  <a:pt x="20911" y="8179"/>
                  <a:pt x="20880" y="8238"/>
                </a:cubicBezTo>
                <a:cubicBezTo>
                  <a:pt x="20849" y="8238"/>
                  <a:pt x="20817" y="8238"/>
                  <a:pt x="20786" y="8238"/>
                </a:cubicBezTo>
                <a:cubicBezTo>
                  <a:pt x="20755" y="8238"/>
                  <a:pt x="20755" y="8179"/>
                  <a:pt x="20755" y="8119"/>
                </a:cubicBezTo>
                <a:cubicBezTo>
                  <a:pt x="20724" y="8059"/>
                  <a:pt x="20692" y="8059"/>
                  <a:pt x="20692" y="8059"/>
                </a:cubicBezTo>
                <a:cubicBezTo>
                  <a:pt x="20661" y="8059"/>
                  <a:pt x="20661" y="8059"/>
                  <a:pt x="20630" y="8000"/>
                </a:cubicBezTo>
                <a:cubicBezTo>
                  <a:pt x="20630" y="8000"/>
                  <a:pt x="20630" y="8000"/>
                  <a:pt x="20599" y="8000"/>
                </a:cubicBezTo>
                <a:cubicBezTo>
                  <a:pt x="20567" y="7940"/>
                  <a:pt x="20536" y="8000"/>
                  <a:pt x="20536" y="8000"/>
                </a:cubicBezTo>
                <a:cubicBezTo>
                  <a:pt x="20505" y="8000"/>
                  <a:pt x="20474" y="7940"/>
                  <a:pt x="20442" y="7940"/>
                </a:cubicBezTo>
                <a:cubicBezTo>
                  <a:pt x="20411" y="7880"/>
                  <a:pt x="20411" y="7880"/>
                  <a:pt x="20380" y="7820"/>
                </a:cubicBezTo>
                <a:cubicBezTo>
                  <a:pt x="20349" y="7820"/>
                  <a:pt x="20317" y="7820"/>
                  <a:pt x="20286" y="7820"/>
                </a:cubicBezTo>
                <a:cubicBezTo>
                  <a:pt x="20255" y="7761"/>
                  <a:pt x="20224" y="7761"/>
                  <a:pt x="20161" y="7761"/>
                </a:cubicBezTo>
                <a:cubicBezTo>
                  <a:pt x="20130" y="7761"/>
                  <a:pt x="20067" y="7701"/>
                  <a:pt x="20036" y="7761"/>
                </a:cubicBezTo>
                <a:cubicBezTo>
                  <a:pt x="20005" y="7820"/>
                  <a:pt x="19942" y="7820"/>
                  <a:pt x="19942" y="7880"/>
                </a:cubicBezTo>
                <a:cubicBezTo>
                  <a:pt x="19973" y="7940"/>
                  <a:pt x="19973" y="8000"/>
                  <a:pt x="19973" y="8000"/>
                </a:cubicBezTo>
                <a:cubicBezTo>
                  <a:pt x="20005" y="8059"/>
                  <a:pt x="20036" y="8059"/>
                  <a:pt x="20036" y="8119"/>
                </a:cubicBezTo>
                <a:cubicBezTo>
                  <a:pt x="20067" y="8179"/>
                  <a:pt x="20036" y="8179"/>
                  <a:pt x="20005" y="8179"/>
                </a:cubicBezTo>
                <a:close/>
                <a:moveTo>
                  <a:pt x="28288" y="21373"/>
                </a:moveTo>
                <a:cubicBezTo>
                  <a:pt x="28288" y="21313"/>
                  <a:pt x="28288" y="21253"/>
                  <a:pt x="28257" y="21253"/>
                </a:cubicBezTo>
                <a:cubicBezTo>
                  <a:pt x="28257" y="21253"/>
                  <a:pt x="28226" y="21253"/>
                  <a:pt x="28226" y="21194"/>
                </a:cubicBezTo>
                <a:cubicBezTo>
                  <a:pt x="28226" y="21194"/>
                  <a:pt x="28194" y="21194"/>
                  <a:pt x="28194" y="21194"/>
                </a:cubicBezTo>
                <a:cubicBezTo>
                  <a:pt x="28163" y="21134"/>
                  <a:pt x="28163" y="21194"/>
                  <a:pt x="28163" y="21253"/>
                </a:cubicBezTo>
                <a:cubicBezTo>
                  <a:pt x="28132" y="21313"/>
                  <a:pt x="28163" y="21432"/>
                  <a:pt x="28194" y="21492"/>
                </a:cubicBezTo>
                <a:cubicBezTo>
                  <a:pt x="28226" y="21552"/>
                  <a:pt x="28226" y="21552"/>
                  <a:pt x="28257" y="21611"/>
                </a:cubicBezTo>
                <a:cubicBezTo>
                  <a:pt x="28257" y="21671"/>
                  <a:pt x="28288" y="21671"/>
                  <a:pt x="28319" y="21671"/>
                </a:cubicBezTo>
                <a:cubicBezTo>
                  <a:pt x="28351" y="21671"/>
                  <a:pt x="28351" y="21611"/>
                  <a:pt x="28351" y="21552"/>
                </a:cubicBezTo>
                <a:cubicBezTo>
                  <a:pt x="28351" y="21552"/>
                  <a:pt x="28351" y="21552"/>
                  <a:pt x="28351" y="21492"/>
                </a:cubicBezTo>
                <a:cubicBezTo>
                  <a:pt x="28351" y="21492"/>
                  <a:pt x="28351" y="21432"/>
                  <a:pt x="28351" y="21432"/>
                </a:cubicBezTo>
                <a:cubicBezTo>
                  <a:pt x="28319" y="21432"/>
                  <a:pt x="28288" y="21432"/>
                  <a:pt x="28288" y="21373"/>
                </a:cubicBezTo>
                <a:close/>
                <a:moveTo>
                  <a:pt x="27288" y="26567"/>
                </a:moveTo>
                <a:cubicBezTo>
                  <a:pt x="27288" y="26567"/>
                  <a:pt x="27319" y="26567"/>
                  <a:pt x="27288" y="26507"/>
                </a:cubicBezTo>
                <a:cubicBezTo>
                  <a:pt x="27288" y="26507"/>
                  <a:pt x="27225" y="26507"/>
                  <a:pt x="27225" y="26567"/>
                </a:cubicBezTo>
                <a:cubicBezTo>
                  <a:pt x="27225" y="26567"/>
                  <a:pt x="27257" y="26567"/>
                  <a:pt x="27288" y="26567"/>
                </a:cubicBezTo>
                <a:close/>
                <a:moveTo>
                  <a:pt x="21693" y="13253"/>
                </a:moveTo>
                <a:cubicBezTo>
                  <a:pt x="21661" y="13194"/>
                  <a:pt x="21661" y="13194"/>
                  <a:pt x="21630" y="13134"/>
                </a:cubicBezTo>
                <a:cubicBezTo>
                  <a:pt x="21630" y="13134"/>
                  <a:pt x="21661" y="13134"/>
                  <a:pt x="21693" y="13074"/>
                </a:cubicBezTo>
                <a:cubicBezTo>
                  <a:pt x="21693" y="13014"/>
                  <a:pt x="21693" y="12955"/>
                  <a:pt x="21693" y="12895"/>
                </a:cubicBezTo>
                <a:cubicBezTo>
                  <a:pt x="21693" y="12835"/>
                  <a:pt x="21693" y="12835"/>
                  <a:pt x="21661" y="12835"/>
                </a:cubicBezTo>
                <a:cubicBezTo>
                  <a:pt x="21630" y="12776"/>
                  <a:pt x="21630" y="12716"/>
                  <a:pt x="21599" y="12716"/>
                </a:cubicBezTo>
                <a:cubicBezTo>
                  <a:pt x="21599" y="12656"/>
                  <a:pt x="21568" y="12716"/>
                  <a:pt x="21536" y="12656"/>
                </a:cubicBezTo>
                <a:cubicBezTo>
                  <a:pt x="21505" y="12656"/>
                  <a:pt x="21505" y="12656"/>
                  <a:pt x="21505" y="12597"/>
                </a:cubicBezTo>
                <a:cubicBezTo>
                  <a:pt x="21474" y="12537"/>
                  <a:pt x="21443" y="12537"/>
                  <a:pt x="21411" y="12477"/>
                </a:cubicBezTo>
                <a:cubicBezTo>
                  <a:pt x="21411" y="12477"/>
                  <a:pt x="21380" y="12417"/>
                  <a:pt x="21349" y="12417"/>
                </a:cubicBezTo>
                <a:cubicBezTo>
                  <a:pt x="21318" y="12417"/>
                  <a:pt x="21286" y="12358"/>
                  <a:pt x="21255" y="12358"/>
                </a:cubicBezTo>
                <a:cubicBezTo>
                  <a:pt x="21224" y="12358"/>
                  <a:pt x="21193" y="12358"/>
                  <a:pt x="21161" y="12358"/>
                </a:cubicBezTo>
                <a:cubicBezTo>
                  <a:pt x="21130" y="12358"/>
                  <a:pt x="21099" y="12417"/>
                  <a:pt x="21067" y="12417"/>
                </a:cubicBezTo>
                <a:cubicBezTo>
                  <a:pt x="21036" y="12477"/>
                  <a:pt x="21005" y="12477"/>
                  <a:pt x="20974" y="12477"/>
                </a:cubicBezTo>
                <a:cubicBezTo>
                  <a:pt x="20942" y="12537"/>
                  <a:pt x="20911" y="12537"/>
                  <a:pt x="20880" y="12597"/>
                </a:cubicBezTo>
                <a:cubicBezTo>
                  <a:pt x="20880" y="12597"/>
                  <a:pt x="20880" y="12597"/>
                  <a:pt x="20849" y="12597"/>
                </a:cubicBezTo>
                <a:cubicBezTo>
                  <a:pt x="20849" y="12597"/>
                  <a:pt x="20817" y="12597"/>
                  <a:pt x="20817" y="12597"/>
                </a:cubicBezTo>
                <a:cubicBezTo>
                  <a:pt x="20786" y="12597"/>
                  <a:pt x="20786" y="12656"/>
                  <a:pt x="20755" y="12656"/>
                </a:cubicBezTo>
                <a:cubicBezTo>
                  <a:pt x="20755" y="12656"/>
                  <a:pt x="20692" y="12656"/>
                  <a:pt x="20724" y="12716"/>
                </a:cubicBezTo>
                <a:cubicBezTo>
                  <a:pt x="20724" y="12716"/>
                  <a:pt x="20755" y="12716"/>
                  <a:pt x="20786" y="12716"/>
                </a:cubicBezTo>
                <a:cubicBezTo>
                  <a:pt x="20786" y="12776"/>
                  <a:pt x="20724" y="12776"/>
                  <a:pt x="20692" y="12835"/>
                </a:cubicBezTo>
                <a:cubicBezTo>
                  <a:pt x="20692" y="12835"/>
                  <a:pt x="20661" y="12895"/>
                  <a:pt x="20630" y="12895"/>
                </a:cubicBezTo>
                <a:cubicBezTo>
                  <a:pt x="20630" y="12955"/>
                  <a:pt x="20599" y="12955"/>
                  <a:pt x="20599" y="13014"/>
                </a:cubicBezTo>
                <a:cubicBezTo>
                  <a:pt x="20599" y="13014"/>
                  <a:pt x="20599" y="13074"/>
                  <a:pt x="20599" y="13074"/>
                </a:cubicBezTo>
                <a:cubicBezTo>
                  <a:pt x="20599" y="13134"/>
                  <a:pt x="20599" y="13134"/>
                  <a:pt x="20599" y="13194"/>
                </a:cubicBezTo>
                <a:cubicBezTo>
                  <a:pt x="20567" y="13253"/>
                  <a:pt x="20599" y="13253"/>
                  <a:pt x="20599" y="13253"/>
                </a:cubicBezTo>
                <a:cubicBezTo>
                  <a:pt x="20630" y="13253"/>
                  <a:pt x="20630" y="13253"/>
                  <a:pt x="20630" y="13313"/>
                </a:cubicBezTo>
                <a:cubicBezTo>
                  <a:pt x="20661" y="13313"/>
                  <a:pt x="20661" y="13373"/>
                  <a:pt x="20692" y="13373"/>
                </a:cubicBezTo>
                <a:cubicBezTo>
                  <a:pt x="20692" y="13313"/>
                  <a:pt x="20724" y="13253"/>
                  <a:pt x="20724" y="13313"/>
                </a:cubicBezTo>
                <a:cubicBezTo>
                  <a:pt x="20755" y="13313"/>
                  <a:pt x="20786" y="13373"/>
                  <a:pt x="20786" y="13432"/>
                </a:cubicBezTo>
                <a:cubicBezTo>
                  <a:pt x="20817" y="13432"/>
                  <a:pt x="20817" y="13432"/>
                  <a:pt x="20880" y="13432"/>
                </a:cubicBezTo>
                <a:cubicBezTo>
                  <a:pt x="20880" y="13492"/>
                  <a:pt x="20911" y="13432"/>
                  <a:pt x="20942" y="13492"/>
                </a:cubicBezTo>
                <a:cubicBezTo>
                  <a:pt x="20942" y="13552"/>
                  <a:pt x="20942" y="13552"/>
                  <a:pt x="20942" y="13552"/>
                </a:cubicBezTo>
                <a:cubicBezTo>
                  <a:pt x="20974" y="13552"/>
                  <a:pt x="20974" y="13552"/>
                  <a:pt x="21005" y="13552"/>
                </a:cubicBezTo>
                <a:cubicBezTo>
                  <a:pt x="21005" y="13492"/>
                  <a:pt x="21036" y="13492"/>
                  <a:pt x="21067" y="13492"/>
                </a:cubicBezTo>
                <a:cubicBezTo>
                  <a:pt x="21099" y="13552"/>
                  <a:pt x="21099" y="13552"/>
                  <a:pt x="21130" y="13611"/>
                </a:cubicBezTo>
                <a:cubicBezTo>
                  <a:pt x="21130" y="13671"/>
                  <a:pt x="21161" y="13671"/>
                  <a:pt x="21193" y="13671"/>
                </a:cubicBezTo>
                <a:cubicBezTo>
                  <a:pt x="21224" y="13671"/>
                  <a:pt x="21224" y="13671"/>
                  <a:pt x="21255" y="13731"/>
                </a:cubicBezTo>
                <a:cubicBezTo>
                  <a:pt x="21286" y="13731"/>
                  <a:pt x="21349" y="13731"/>
                  <a:pt x="21380" y="13731"/>
                </a:cubicBezTo>
                <a:cubicBezTo>
                  <a:pt x="21411" y="13731"/>
                  <a:pt x="21474" y="13731"/>
                  <a:pt x="21505" y="13731"/>
                </a:cubicBezTo>
                <a:cubicBezTo>
                  <a:pt x="21536" y="13731"/>
                  <a:pt x="21568" y="13731"/>
                  <a:pt x="21599" y="13671"/>
                </a:cubicBezTo>
                <a:cubicBezTo>
                  <a:pt x="21599" y="13671"/>
                  <a:pt x="21599" y="13671"/>
                  <a:pt x="21630" y="13671"/>
                </a:cubicBezTo>
                <a:cubicBezTo>
                  <a:pt x="21661" y="13671"/>
                  <a:pt x="21661" y="13611"/>
                  <a:pt x="21693" y="13611"/>
                </a:cubicBezTo>
                <a:cubicBezTo>
                  <a:pt x="21693" y="13552"/>
                  <a:pt x="21693" y="13492"/>
                  <a:pt x="21693" y="13432"/>
                </a:cubicBezTo>
                <a:cubicBezTo>
                  <a:pt x="21693" y="13432"/>
                  <a:pt x="21693" y="13432"/>
                  <a:pt x="21693" y="13373"/>
                </a:cubicBezTo>
                <a:cubicBezTo>
                  <a:pt x="21693" y="13373"/>
                  <a:pt x="21724" y="13373"/>
                  <a:pt x="21724" y="13313"/>
                </a:cubicBezTo>
                <a:cubicBezTo>
                  <a:pt x="21724" y="13313"/>
                  <a:pt x="21693" y="13253"/>
                  <a:pt x="21693" y="13253"/>
                </a:cubicBezTo>
                <a:close/>
                <a:moveTo>
                  <a:pt x="20911" y="20417"/>
                </a:moveTo>
                <a:cubicBezTo>
                  <a:pt x="20880" y="20417"/>
                  <a:pt x="20880" y="20477"/>
                  <a:pt x="20880" y="20477"/>
                </a:cubicBezTo>
                <a:cubicBezTo>
                  <a:pt x="20911" y="20477"/>
                  <a:pt x="20911" y="20477"/>
                  <a:pt x="20911" y="20477"/>
                </a:cubicBezTo>
                <a:cubicBezTo>
                  <a:pt x="20942" y="20477"/>
                  <a:pt x="20974" y="20417"/>
                  <a:pt x="20974" y="20417"/>
                </a:cubicBezTo>
                <a:cubicBezTo>
                  <a:pt x="21036" y="20358"/>
                  <a:pt x="21036" y="20238"/>
                  <a:pt x="21005" y="20179"/>
                </a:cubicBezTo>
                <a:cubicBezTo>
                  <a:pt x="20974" y="20119"/>
                  <a:pt x="20942" y="20119"/>
                  <a:pt x="20911" y="20119"/>
                </a:cubicBezTo>
                <a:cubicBezTo>
                  <a:pt x="20911" y="20119"/>
                  <a:pt x="20880" y="20059"/>
                  <a:pt x="20849" y="20119"/>
                </a:cubicBezTo>
                <a:cubicBezTo>
                  <a:pt x="20817" y="20119"/>
                  <a:pt x="20817" y="20119"/>
                  <a:pt x="20817" y="20179"/>
                </a:cubicBezTo>
                <a:cubicBezTo>
                  <a:pt x="20786" y="20238"/>
                  <a:pt x="20786" y="20238"/>
                  <a:pt x="20786" y="20298"/>
                </a:cubicBezTo>
                <a:cubicBezTo>
                  <a:pt x="20786" y="20298"/>
                  <a:pt x="20786" y="20417"/>
                  <a:pt x="20786" y="20417"/>
                </a:cubicBezTo>
                <a:cubicBezTo>
                  <a:pt x="20817" y="20417"/>
                  <a:pt x="20817" y="20358"/>
                  <a:pt x="20817" y="20358"/>
                </a:cubicBezTo>
                <a:cubicBezTo>
                  <a:pt x="20849" y="20298"/>
                  <a:pt x="20849" y="20298"/>
                  <a:pt x="20849" y="20238"/>
                </a:cubicBezTo>
                <a:cubicBezTo>
                  <a:pt x="20849" y="20238"/>
                  <a:pt x="20849" y="20179"/>
                  <a:pt x="20849" y="20179"/>
                </a:cubicBezTo>
                <a:cubicBezTo>
                  <a:pt x="20849" y="20179"/>
                  <a:pt x="20880" y="20238"/>
                  <a:pt x="20880" y="20238"/>
                </a:cubicBezTo>
                <a:cubicBezTo>
                  <a:pt x="20880" y="20238"/>
                  <a:pt x="20911" y="20298"/>
                  <a:pt x="20911" y="20298"/>
                </a:cubicBezTo>
                <a:cubicBezTo>
                  <a:pt x="20911" y="20298"/>
                  <a:pt x="20911" y="20358"/>
                  <a:pt x="20911" y="20358"/>
                </a:cubicBezTo>
                <a:cubicBezTo>
                  <a:pt x="20911" y="20358"/>
                  <a:pt x="20911" y="20417"/>
                  <a:pt x="20911" y="20417"/>
                </a:cubicBezTo>
                <a:close/>
                <a:moveTo>
                  <a:pt x="20724" y="20537"/>
                </a:moveTo>
                <a:cubicBezTo>
                  <a:pt x="20724" y="20477"/>
                  <a:pt x="20661" y="20417"/>
                  <a:pt x="20630" y="20358"/>
                </a:cubicBezTo>
                <a:cubicBezTo>
                  <a:pt x="20567" y="20298"/>
                  <a:pt x="20505" y="20298"/>
                  <a:pt x="20474" y="20238"/>
                </a:cubicBezTo>
                <a:cubicBezTo>
                  <a:pt x="20411" y="20179"/>
                  <a:pt x="20349" y="20119"/>
                  <a:pt x="20286" y="20000"/>
                </a:cubicBezTo>
                <a:cubicBezTo>
                  <a:pt x="20286" y="20000"/>
                  <a:pt x="20255" y="19940"/>
                  <a:pt x="20224" y="19940"/>
                </a:cubicBezTo>
                <a:cubicBezTo>
                  <a:pt x="20192" y="19880"/>
                  <a:pt x="20161" y="19880"/>
                  <a:pt x="20161" y="19820"/>
                </a:cubicBezTo>
                <a:cubicBezTo>
                  <a:pt x="20130" y="19820"/>
                  <a:pt x="20098" y="19761"/>
                  <a:pt x="20098" y="19761"/>
                </a:cubicBezTo>
                <a:cubicBezTo>
                  <a:pt x="20067" y="19820"/>
                  <a:pt x="20036" y="19820"/>
                  <a:pt x="20005" y="19880"/>
                </a:cubicBezTo>
                <a:cubicBezTo>
                  <a:pt x="20005" y="19940"/>
                  <a:pt x="19973" y="19940"/>
                  <a:pt x="19973" y="20000"/>
                </a:cubicBezTo>
                <a:cubicBezTo>
                  <a:pt x="19973" y="20000"/>
                  <a:pt x="19973" y="20059"/>
                  <a:pt x="19942" y="20059"/>
                </a:cubicBezTo>
                <a:cubicBezTo>
                  <a:pt x="19942" y="20119"/>
                  <a:pt x="19911" y="20119"/>
                  <a:pt x="19880" y="20119"/>
                </a:cubicBezTo>
                <a:cubicBezTo>
                  <a:pt x="19880" y="20119"/>
                  <a:pt x="19848" y="20179"/>
                  <a:pt x="19880" y="20179"/>
                </a:cubicBezTo>
                <a:cubicBezTo>
                  <a:pt x="19880" y="20238"/>
                  <a:pt x="19880" y="20238"/>
                  <a:pt x="19848" y="20238"/>
                </a:cubicBezTo>
                <a:cubicBezTo>
                  <a:pt x="19848" y="20298"/>
                  <a:pt x="19848" y="20298"/>
                  <a:pt x="19880" y="20298"/>
                </a:cubicBezTo>
                <a:cubicBezTo>
                  <a:pt x="19880" y="20358"/>
                  <a:pt x="19880" y="20358"/>
                  <a:pt x="19880" y="20358"/>
                </a:cubicBezTo>
                <a:cubicBezTo>
                  <a:pt x="19880" y="20417"/>
                  <a:pt x="19911" y="20417"/>
                  <a:pt x="19911" y="20417"/>
                </a:cubicBezTo>
                <a:cubicBezTo>
                  <a:pt x="19942" y="20417"/>
                  <a:pt x="19942" y="20477"/>
                  <a:pt x="19942" y="20477"/>
                </a:cubicBezTo>
                <a:cubicBezTo>
                  <a:pt x="19911" y="20477"/>
                  <a:pt x="19880" y="20477"/>
                  <a:pt x="19848" y="20477"/>
                </a:cubicBezTo>
                <a:cubicBezTo>
                  <a:pt x="19817" y="20477"/>
                  <a:pt x="19848" y="20597"/>
                  <a:pt x="19817" y="20597"/>
                </a:cubicBezTo>
                <a:cubicBezTo>
                  <a:pt x="19817" y="20656"/>
                  <a:pt x="19786" y="20656"/>
                  <a:pt x="19755" y="20656"/>
                </a:cubicBezTo>
                <a:cubicBezTo>
                  <a:pt x="19723" y="20656"/>
                  <a:pt x="19723" y="20656"/>
                  <a:pt x="19692" y="20656"/>
                </a:cubicBezTo>
                <a:cubicBezTo>
                  <a:pt x="19630" y="20656"/>
                  <a:pt x="19598" y="20656"/>
                  <a:pt x="19536" y="20716"/>
                </a:cubicBezTo>
                <a:cubicBezTo>
                  <a:pt x="19505" y="20716"/>
                  <a:pt x="19505" y="20776"/>
                  <a:pt x="19505" y="20776"/>
                </a:cubicBezTo>
                <a:cubicBezTo>
                  <a:pt x="19536" y="20835"/>
                  <a:pt x="19536" y="20895"/>
                  <a:pt x="19536" y="20895"/>
                </a:cubicBezTo>
                <a:cubicBezTo>
                  <a:pt x="19567" y="20955"/>
                  <a:pt x="19598" y="20955"/>
                  <a:pt x="19598" y="21014"/>
                </a:cubicBezTo>
                <a:cubicBezTo>
                  <a:pt x="19630" y="21014"/>
                  <a:pt x="19630" y="21074"/>
                  <a:pt x="19661" y="21074"/>
                </a:cubicBezTo>
                <a:cubicBezTo>
                  <a:pt x="19692" y="21074"/>
                  <a:pt x="19661" y="21014"/>
                  <a:pt x="19661" y="20955"/>
                </a:cubicBezTo>
                <a:cubicBezTo>
                  <a:pt x="19692" y="20955"/>
                  <a:pt x="19723" y="20895"/>
                  <a:pt x="19723" y="20955"/>
                </a:cubicBezTo>
                <a:cubicBezTo>
                  <a:pt x="19755" y="20955"/>
                  <a:pt x="19755" y="20955"/>
                  <a:pt x="19755" y="21014"/>
                </a:cubicBezTo>
                <a:cubicBezTo>
                  <a:pt x="19755" y="21134"/>
                  <a:pt x="19817" y="21074"/>
                  <a:pt x="19848" y="21074"/>
                </a:cubicBezTo>
                <a:cubicBezTo>
                  <a:pt x="19848" y="21074"/>
                  <a:pt x="19848" y="21074"/>
                  <a:pt x="19880" y="21134"/>
                </a:cubicBezTo>
                <a:cubicBezTo>
                  <a:pt x="19880" y="21134"/>
                  <a:pt x="19911" y="21134"/>
                  <a:pt x="19911" y="21074"/>
                </a:cubicBezTo>
                <a:cubicBezTo>
                  <a:pt x="19911" y="21014"/>
                  <a:pt x="19911" y="21014"/>
                  <a:pt x="19942" y="21014"/>
                </a:cubicBezTo>
                <a:cubicBezTo>
                  <a:pt x="19942" y="21074"/>
                  <a:pt x="19973" y="21074"/>
                  <a:pt x="19973" y="21134"/>
                </a:cubicBezTo>
                <a:cubicBezTo>
                  <a:pt x="19973" y="21134"/>
                  <a:pt x="20005" y="21194"/>
                  <a:pt x="20005" y="21194"/>
                </a:cubicBezTo>
                <a:cubicBezTo>
                  <a:pt x="20036" y="21253"/>
                  <a:pt x="20098" y="21194"/>
                  <a:pt x="20130" y="21253"/>
                </a:cubicBezTo>
                <a:cubicBezTo>
                  <a:pt x="20192" y="21313"/>
                  <a:pt x="20224" y="21373"/>
                  <a:pt x="20286" y="21373"/>
                </a:cubicBezTo>
                <a:cubicBezTo>
                  <a:pt x="20317" y="21432"/>
                  <a:pt x="20349" y="21432"/>
                  <a:pt x="20349" y="21432"/>
                </a:cubicBezTo>
                <a:cubicBezTo>
                  <a:pt x="20380" y="21373"/>
                  <a:pt x="20411" y="21373"/>
                  <a:pt x="20442" y="21373"/>
                </a:cubicBezTo>
                <a:cubicBezTo>
                  <a:pt x="20474" y="21432"/>
                  <a:pt x="20505" y="21492"/>
                  <a:pt x="20567" y="21492"/>
                </a:cubicBezTo>
                <a:cubicBezTo>
                  <a:pt x="20599" y="21492"/>
                  <a:pt x="20630" y="21492"/>
                  <a:pt x="20661" y="21492"/>
                </a:cubicBezTo>
                <a:cubicBezTo>
                  <a:pt x="20692" y="21432"/>
                  <a:pt x="20692" y="21432"/>
                  <a:pt x="20724" y="21432"/>
                </a:cubicBezTo>
                <a:cubicBezTo>
                  <a:pt x="20755" y="21432"/>
                  <a:pt x="20786" y="21492"/>
                  <a:pt x="20786" y="21492"/>
                </a:cubicBezTo>
                <a:cubicBezTo>
                  <a:pt x="20817" y="21492"/>
                  <a:pt x="20849" y="21492"/>
                  <a:pt x="20880" y="21432"/>
                </a:cubicBezTo>
                <a:cubicBezTo>
                  <a:pt x="20911" y="21432"/>
                  <a:pt x="20942" y="21373"/>
                  <a:pt x="20942" y="21373"/>
                </a:cubicBezTo>
                <a:cubicBezTo>
                  <a:pt x="20974" y="21313"/>
                  <a:pt x="20974" y="21253"/>
                  <a:pt x="21005" y="21194"/>
                </a:cubicBezTo>
                <a:cubicBezTo>
                  <a:pt x="21005" y="21134"/>
                  <a:pt x="21005" y="21074"/>
                  <a:pt x="21036" y="21074"/>
                </a:cubicBezTo>
                <a:cubicBezTo>
                  <a:pt x="21067" y="21014"/>
                  <a:pt x="21067" y="21014"/>
                  <a:pt x="21067" y="21014"/>
                </a:cubicBezTo>
                <a:cubicBezTo>
                  <a:pt x="21067" y="20955"/>
                  <a:pt x="21036" y="21014"/>
                  <a:pt x="21036" y="20955"/>
                </a:cubicBezTo>
                <a:cubicBezTo>
                  <a:pt x="21005" y="20955"/>
                  <a:pt x="21005" y="20955"/>
                  <a:pt x="21005" y="20895"/>
                </a:cubicBezTo>
                <a:cubicBezTo>
                  <a:pt x="20974" y="20835"/>
                  <a:pt x="20974" y="20776"/>
                  <a:pt x="20974" y="20776"/>
                </a:cubicBezTo>
                <a:cubicBezTo>
                  <a:pt x="20942" y="20716"/>
                  <a:pt x="20911" y="20656"/>
                  <a:pt x="20880" y="20656"/>
                </a:cubicBezTo>
                <a:cubicBezTo>
                  <a:pt x="20880" y="20656"/>
                  <a:pt x="20849" y="20656"/>
                  <a:pt x="20849" y="20656"/>
                </a:cubicBezTo>
                <a:cubicBezTo>
                  <a:pt x="20817" y="20656"/>
                  <a:pt x="20817" y="20656"/>
                  <a:pt x="20786" y="20597"/>
                </a:cubicBezTo>
                <a:cubicBezTo>
                  <a:pt x="20786" y="20597"/>
                  <a:pt x="20786" y="20597"/>
                  <a:pt x="20786" y="20597"/>
                </a:cubicBezTo>
                <a:cubicBezTo>
                  <a:pt x="20755" y="20597"/>
                  <a:pt x="20755" y="20597"/>
                  <a:pt x="20755" y="20597"/>
                </a:cubicBezTo>
                <a:cubicBezTo>
                  <a:pt x="20724" y="20656"/>
                  <a:pt x="20692" y="20656"/>
                  <a:pt x="20692" y="20597"/>
                </a:cubicBezTo>
                <a:cubicBezTo>
                  <a:pt x="20692" y="20597"/>
                  <a:pt x="20724" y="20597"/>
                  <a:pt x="20724" y="20537"/>
                </a:cubicBezTo>
                <a:close/>
                <a:moveTo>
                  <a:pt x="27163" y="27402"/>
                </a:moveTo>
                <a:cubicBezTo>
                  <a:pt x="27163" y="27462"/>
                  <a:pt x="27163" y="27462"/>
                  <a:pt x="27194" y="27462"/>
                </a:cubicBezTo>
                <a:cubicBezTo>
                  <a:pt x="27194" y="27462"/>
                  <a:pt x="27194" y="27522"/>
                  <a:pt x="27194" y="27522"/>
                </a:cubicBezTo>
                <a:cubicBezTo>
                  <a:pt x="27225" y="27582"/>
                  <a:pt x="27257" y="27522"/>
                  <a:pt x="27288" y="27522"/>
                </a:cubicBezTo>
                <a:cubicBezTo>
                  <a:pt x="27288" y="27462"/>
                  <a:pt x="27319" y="27462"/>
                  <a:pt x="27319" y="27402"/>
                </a:cubicBezTo>
                <a:cubicBezTo>
                  <a:pt x="27350" y="27402"/>
                  <a:pt x="27382" y="27402"/>
                  <a:pt x="27382" y="27343"/>
                </a:cubicBezTo>
                <a:cubicBezTo>
                  <a:pt x="27350" y="27283"/>
                  <a:pt x="27350" y="27223"/>
                  <a:pt x="27319" y="27223"/>
                </a:cubicBezTo>
                <a:cubicBezTo>
                  <a:pt x="27319" y="27164"/>
                  <a:pt x="27288" y="27104"/>
                  <a:pt x="27257" y="27104"/>
                </a:cubicBezTo>
                <a:cubicBezTo>
                  <a:pt x="27225" y="27104"/>
                  <a:pt x="27225" y="27104"/>
                  <a:pt x="27194" y="27104"/>
                </a:cubicBezTo>
                <a:cubicBezTo>
                  <a:pt x="27194" y="27104"/>
                  <a:pt x="27163" y="27104"/>
                  <a:pt x="27163" y="27104"/>
                </a:cubicBezTo>
                <a:cubicBezTo>
                  <a:pt x="27132" y="27044"/>
                  <a:pt x="27100" y="27104"/>
                  <a:pt x="27100" y="27104"/>
                </a:cubicBezTo>
                <a:cubicBezTo>
                  <a:pt x="27069" y="27164"/>
                  <a:pt x="27069" y="27164"/>
                  <a:pt x="27038" y="27164"/>
                </a:cubicBezTo>
                <a:cubicBezTo>
                  <a:pt x="27038" y="27164"/>
                  <a:pt x="27007" y="27164"/>
                  <a:pt x="27007" y="27223"/>
                </a:cubicBezTo>
                <a:cubicBezTo>
                  <a:pt x="27007" y="27223"/>
                  <a:pt x="27007" y="27223"/>
                  <a:pt x="27038" y="27223"/>
                </a:cubicBezTo>
                <a:cubicBezTo>
                  <a:pt x="27069" y="27283"/>
                  <a:pt x="27069" y="27283"/>
                  <a:pt x="27100" y="27343"/>
                </a:cubicBezTo>
                <a:cubicBezTo>
                  <a:pt x="27132" y="27343"/>
                  <a:pt x="27132" y="27402"/>
                  <a:pt x="27163" y="27402"/>
                </a:cubicBezTo>
                <a:close/>
                <a:moveTo>
                  <a:pt x="20536" y="16716"/>
                </a:moveTo>
                <a:cubicBezTo>
                  <a:pt x="20567" y="16716"/>
                  <a:pt x="20599" y="16716"/>
                  <a:pt x="20630" y="16716"/>
                </a:cubicBezTo>
                <a:cubicBezTo>
                  <a:pt x="20661" y="16656"/>
                  <a:pt x="20661" y="16656"/>
                  <a:pt x="20661" y="16597"/>
                </a:cubicBezTo>
                <a:cubicBezTo>
                  <a:pt x="20692" y="16537"/>
                  <a:pt x="20661" y="16477"/>
                  <a:pt x="20661" y="16477"/>
                </a:cubicBezTo>
                <a:cubicBezTo>
                  <a:pt x="20661" y="16417"/>
                  <a:pt x="20630" y="16417"/>
                  <a:pt x="20630" y="16358"/>
                </a:cubicBezTo>
                <a:cubicBezTo>
                  <a:pt x="20599" y="16298"/>
                  <a:pt x="20599" y="16298"/>
                  <a:pt x="20599" y="16238"/>
                </a:cubicBezTo>
                <a:cubicBezTo>
                  <a:pt x="20599" y="16179"/>
                  <a:pt x="20567" y="16179"/>
                  <a:pt x="20536" y="16238"/>
                </a:cubicBezTo>
                <a:cubicBezTo>
                  <a:pt x="20536" y="16238"/>
                  <a:pt x="20505" y="16238"/>
                  <a:pt x="20474" y="16238"/>
                </a:cubicBezTo>
                <a:cubicBezTo>
                  <a:pt x="20474" y="16298"/>
                  <a:pt x="20411" y="16358"/>
                  <a:pt x="20411" y="16298"/>
                </a:cubicBezTo>
                <a:cubicBezTo>
                  <a:pt x="20411" y="16238"/>
                  <a:pt x="20411" y="16238"/>
                  <a:pt x="20411" y="16238"/>
                </a:cubicBezTo>
                <a:cubicBezTo>
                  <a:pt x="20411" y="16179"/>
                  <a:pt x="20380" y="16179"/>
                  <a:pt x="20380" y="16119"/>
                </a:cubicBezTo>
                <a:cubicBezTo>
                  <a:pt x="20349" y="16059"/>
                  <a:pt x="20349" y="16000"/>
                  <a:pt x="20349" y="16000"/>
                </a:cubicBezTo>
                <a:cubicBezTo>
                  <a:pt x="20349" y="15940"/>
                  <a:pt x="20317" y="15880"/>
                  <a:pt x="20286" y="15880"/>
                </a:cubicBezTo>
                <a:cubicBezTo>
                  <a:pt x="20255" y="15880"/>
                  <a:pt x="20224" y="15820"/>
                  <a:pt x="20161" y="15820"/>
                </a:cubicBezTo>
                <a:cubicBezTo>
                  <a:pt x="20098" y="15820"/>
                  <a:pt x="20036" y="15820"/>
                  <a:pt x="20005" y="15880"/>
                </a:cubicBezTo>
                <a:cubicBezTo>
                  <a:pt x="19973" y="15940"/>
                  <a:pt x="19973" y="15940"/>
                  <a:pt x="19942" y="16000"/>
                </a:cubicBezTo>
                <a:cubicBezTo>
                  <a:pt x="19911" y="16000"/>
                  <a:pt x="19911" y="16000"/>
                  <a:pt x="19911" y="16000"/>
                </a:cubicBezTo>
                <a:cubicBezTo>
                  <a:pt x="19880" y="16000"/>
                  <a:pt x="19911" y="15940"/>
                  <a:pt x="19911" y="15940"/>
                </a:cubicBezTo>
                <a:cubicBezTo>
                  <a:pt x="19911" y="15880"/>
                  <a:pt x="19911" y="15880"/>
                  <a:pt x="19911" y="15880"/>
                </a:cubicBezTo>
                <a:cubicBezTo>
                  <a:pt x="19911" y="15820"/>
                  <a:pt x="19942" y="15820"/>
                  <a:pt x="19942" y="15820"/>
                </a:cubicBezTo>
                <a:cubicBezTo>
                  <a:pt x="19973" y="15820"/>
                  <a:pt x="20005" y="15761"/>
                  <a:pt x="20005" y="15761"/>
                </a:cubicBezTo>
                <a:cubicBezTo>
                  <a:pt x="20036" y="15701"/>
                  <a:pt x="20067" y="15641"/>
                  <a:pt x="20098" y="15582"/>
                </a:cubicBezTo>
                <a:cubicBezTo>
                  <a:pt x="20130" y="15582"/>
                  <a:pt x="20161" y="15522"/>
                  <a:pt x="20224" y="15462"/>
                </a:cubicBezTo>
                <a:cubicBezTo>
                  <a:pt x="20255" y="15462"/>
                  <a:pt x="20286" y="15462"/>
                  <a:pt x="20317" y="15402"/>
                </a:cubicBezTo>
                <a:cubicBezTo>
                  <a:pt x="20349" y="15402"/>
                  <a:pt x="20380" y="15402"/>
                  <a:pt x="20380" y="15343"/>
                </a:cubicBezTo>
                <a:cubicBezTo>
                  <a:pt x="20380" y="15223"/>
                  <a:pt x="20349" y="15283"/>
                  <a:pt x="20317" y="15223"/>
                </a:cubicBezTo>
                <a:cubicBezTo>
                  <a:pt x="20317" y="15223"/>
                  <a:pt x="20317" y="15223"/>
                  <a:pt x="20286" y="15223"/>
                </a:cubicBezTo>
                <a:cubicBezTo>
                  <a:pt x="20286" y="15223"/>
                  <a:pt x="20286" y="15223"/>
                  <a:pt x="20255" y="15223"/>
                </a:cubicBezTo>
                <a:cubicBezTo>
                  <a:pt x="20255" y="15223"/>
                  <a:pt x="20224" y="15223"/>
                  <a:pt x="20224" y="15164"/>
                </a:cubicBezTo>
                <a:cubicBezTo>
                  <a:pt x="20255" y="15164"/>
                  <a:pt x="20255" y="15164"/>
                  <a:pt x="20255" y="15164"/>
                </a:cubicBezTo>
                <a:cubicBezTo>
                  <a:pt x="20286" y="15164"/>
                  <a:pt x="20286" y="15104"/>
                  <a:pt x="20286" y="15104"/>
                </a:cubicBezTo>
                <a:cubicBezTo>
                  <a:pt x="20317" y="15104"/>
                  <a:pt x="20317" y="15104"/>
                  <a:pt x="20349" y="15104"/>
                </a:cubicBezTo>
                <a:cubicBezTo>
                  <a:pt x="20349" y="15164"/>
                  <a:pt x="20380" y="15104"/>
                  <a:pt x="20411" y="15104"/>
                </a:cubicBezTo>
                <a:cubicBezTo>
                  <a:pt x="20442" y="15044"/>
                  <a:pt x="20442" y="15044"/>
                  <a:pt x="20442" y="14985"/>
                </a:cubicBezTo>
                <a:cubicBezTo>
                  <a:pt x="20474" y="14865"/>
                  <a:pt x="20411" y="14865"/>
                  <a:pt x="20380" y="14805"/>
                </a:cubicBezTo>
                <a:cubicBezTo>
                  <a:pt x="20349" y="14746"/>
                  <a:pt x="20349" y="14746"/>
                  <a:pt x="20317" y="14746"/>
                </a:cubicBezTo>
                <a:cubicBezTo>
                  <a:pt x="20286" y="14746"/>
                  <a:pt x="20255" y="14746"/>
                  <a:pt x="20224" y="14686"/>
                </a:cubicBezTo>
                <a:cubicBezTo>
                  <a:pt x="20192" y="14686"/>
                  <a:pt x="20192" y="14686"/>
                  <a:pt x="20161" y="14686"/>
                </a:cubicBezTo>
                <a:cubicBezTo>
                  <a:pt x="20130" y="14686"/>
                  <a:pt x="20130" y="14746"/>
                  <a:pt x="20098" y="14746"/>
                </a:cubicBezTo>
                <a:cubicBezTo>
                  <a:pt x="20036" y="14805"/>
                  <a:pt x="20005" y="14805"/>
                  <a:pt x="19942" y="14805"/>
                </a:cubicBezTo>
                <a:cubicBezTo>
                  <a:pt x="19880" y="14865"/>
                  <a:pt x="19848" y="14865"/>
                  <a:pt x="19786" y="14865"/>
                </a:cubicBezTo>
                <a:cubicBezTo>
                  <a:pt x="19755" y="14865"/>
                  <a:pt x="19723" y="14865"/>
                  <a:pt x="19692" y="14925"/>
                </a:cubicBezTo>
                <a:cubicBezTo>
                  <a:pt x="19661" y="14925"/>
                  <a:pt x="19630" y="14925"/>
                  <a:pt x="19598" y="14865"/>
                </a:cubicBezTo>
                <a:cubicBezTo>
                  <a:pt x="19598" y="14865"/>
                  <a:pt x="19598" y="14865"/>
                  <a:pt x="19567" y="14865"/>
                </a:cubicBezTo>
                <a:cubicBezTo>
                  <a:pt x="19567" y="14805"/>
                  <a:pt x="19536" y="14805"/>
                  <a:pt x="19505" y="14746"/>
                </a:cubicBezTo>
                <a:cubicBezTo>
                  <a:pt x="19473" y="14746"/>
                  <a:pt x="19442" y="14686"/>
                  <a:pt x="19380" y="14626"/>
                </a:cubicBezTo>
                <a:cubicBezTo>
                  <a:pt x="19348" y="14626"/>
                  <a:pt x="19286" y="14626"/>
                  <a:pt x="19255" y="14746"/>
                </a:cubicBezTo>
                <a:cubicBezTo>
                  <a:pt x="19255" y="14805"/>
                  <a:pt x="19317" y="14805"/>
                  <a:pt x="19317" y="14805"/>
                </a:cubicBezTo>
                <a:cubicBezTo>
                  <a:pt x="19348" y="14805"/>
                  <a:pt x="19348" y="14805"/>
                  <a:pt x="19348" y="14746"/>
                </a:cubicBezTo>
                <a:cubicBezTo>
                  <a:pt x="19380" y="14746"/>
                  <a:pt x="19380" y="14746"/>
                  <a:pt x="19380" y="14746"/>
                </a:cubicBezTo>
                <a:cubicBezTo>
                  <a:pt x="19380" y="14746"/>
                  <a:pt x="19411" y="14686"/>
                  <a:pt x="19411" y="14686"/>
                </a:cubicBezTo>
                <a:cubicBezTo>
                  <a:pt x="19411" y="14746"/>
                  <a:pt x="19411" y="14746"/>
                  <a:pt x="19411" y="14805"/>
                </a:cubicBezTo>
                <a:cubicBezTo>
                  <a:pt x="19411" y="14805"/>
                  <a:pt x="19380" y="14805"/>
                  <a:pt x="19380" y="14805"/>
                </a:cubicBezTo>
                <a:cubicBezTo>
                  <a:pt x="19348" y="14865"/>
                  <a:pt x="19348" y="14865"/>
                  <a:pt x="19317" y="14865"/>
                </a:cubicBezTo>
                <a:cubicBezTo>
                  <a:pt x="19317" y="14805"/>
                  <a:pt x="19286" y="14805"/>
                  <a:pt x="19286" y="14805"/>
                </a:cubicBezTo>
                <a:cubicBezTo>
                  <a:pt x="19286" y="14805"/>
                  <a:pt x="19255" y="14805"/>
                  <a:pt x="19255" y="14805"/>
                </a:cubicBezTo>
                <a:cubicBezTo>
                  <a:pt x="19223" y="14805"/>
                  <a:pt x="19223" y="14805"/>
                  <a:pt x="19223" y="14805"/>
                </a:cubicBezTo>
                <a:cubicBezTo>
                  <a:pt x="19192" y="14746"/>
                  <a:pt x="19161" y="14746"/>
                  <a:pt x="19129" y="14805"/>
                </a:cubicBezTo>
                <a:cubicBezTo>
                  <a:pt x="19129" y="14805"/>
                  <a:pt x="19098" y="14805"/>
                  <a:pt x="19098" y="14805"/>
                </a:cubicBezTo>
                <a:cubicBezTo>
                  <a:pt x="19067" y="14805"/>
                  <a:pt x="19036" y="14805"/>
                  <a:pt x="19004" y="14805"/>
                </a:cubicBezTo>
                <a:cubicBezTo>
                  <a:pt x="19004" y="14805"/>
                  <a:pt x="18973" y="14865"/>
                  <a:pt x="18973" y="14925"/>
                </a:cubicBezTo>
                <a:cubicBezTo>
                  <a:pt x="18973" y="14985"/>
                  <a:pt x="19004" y="14985"/>
                  <a:pt x="19036" y="14985"/>
                </a:cubicBezTo>
                <a:cubicBezTo>
                  <a:pt x="19036" y="15044"/>
                  <a:pt x="19067" y="15044"/>
                  <a:pt x="19098" y="15044"/>
                </a:cubicBezTo>
                <a:cubicBezTo>
                  <a:pt x="19098" y="15044"/>
                  <a:pt x="19129" y="15044"/>
                  <a:pt x="19161" y="15104"/>
                </a:cubicBezTo>
                <a:cubicBezTo>
                  <a:pt x="19161" y="15104"/>
                  <a:pt x="19161" y="15164"/>
                  <a:pt x="19161" y="15223"/>
                </a:cubicBezTo>
                <a:cubicBezTo>
                  <a:pt x="19161" y="15283"/>
                  <a:pt x="19192" y="15283"/>
                  <a:pt x="19192" y="15343"/>
                </a:cubicBezTo>
                <a:cubicBezTo>
                  <a:pt x="19161" y="15343"/>
                  <a:pt x="19161" y="15283"/>
                  <a:pt x="19129" y="15283"/>
                </a:cubicBezTo>
                <a:cubicBezTo>
                  <a:pt x="19129" y="15223"/>
                  <a:pt x="19098" y="15164"/>
                  <a:pt x="19098" y="15164"/>
                </a:cubicBezTo>
                <a:cubicBezTo>
                  <a:pt x="19067" y="15104"/>
                  <a:pt x="19036" y="15104"/>
                  <a:pt x="19004" y="15104"/>
                </a:cubicBezTo>
                <a:cubicBezTo>
                  <a:pt x="19004" y="15044"/>
                  <a:pt x="18973" y="15044"/>
                  <a:pt x="18973" y="15104"/>
                </a:cubicBezTo>
                <a:cubicBezTo>
                  <a:pt x="18942" y="15104"/>
                  <a:pt x="18911" y="15104"/>
                  <a:pt x="18911" y="15164"/>
                </a:cubicBezTo>
                <a:cubicBezTo>
                  <a:pt x="18879" y="15164"/>
                  <a:pt x="18848" y="15104"/>
                  <a:pt x="18817" y="15164"/>
                </a:cubicBezTo>
                <a:cubicBezTo>
                  <a:pt x="18817" y="15223"/>
                  <a:pt x="18786" y="15223"/>
                  <a:pt x="18817" y="15283"/>
                </a:cubicBezTo>
                <a:cubicBezTo>
                  <a:pt x="18817" y="15283"/>
                  <a:pt x="18848" y="15343"/>
                  <a:pt x="18879" y="15343"/>
                </a:cubicBezTo>
                <a:cubicBezTo>
                  <a:pt x="18911" y="15402"/>
                  <a:pt x="18911" y="15402"/>
                  <a:pt x="18942" y="15402"/>
                </a:cubicBezTo>
                <a:cubicBezTo>
                  <a:pt x="18973" y="15462"/>
                  <a:pt x="18973" y="15462"/>
                  <a:pt x="19004" y="15462"/>
                </a:cubicBezTo>
                <a:cubicBezTo>
                  <a:pt x="19036" y="15462"/>
                  <a:pt x="19036" y="15522"/>
                  <a:pt x="19067" y="15522"/>
                </a:cubicBezTo>
                <a:cubicBezTo>
                  <a:pt x="19098" y="15522"/>
                  <a:pt x="19129" y="15522"/>
                  <a:pt x="19192" y="15462"/>
                </a:cubicBezTo>
                <a:cubicBezTo>
                  <a:pt x="19192" y="15462"/>
                  <a:pt x="19192" y="15462"/>
                  <a:pt x="19223" y="15462"/>
                </a:cubicBezTo>
                <a:cubicBezTo>
                  <a:pt x="19223" y="15462"/>
                  <a:pt x="19223" y="15402"/>
                  <a:pt x="19223" y="15402"/>
                </a:cubicBezTo>
                <a:cubicBezTo>
                  <a:pt x="19223" y="15402"/>
                  <a:pt x="19223" y="15343"/>
                  <a:pt x="19255" y="15343"/>
                </a:cubicBezTo>
                <a:cubicBezTo>
                  <a:pt x="19255" y="15343"/>
                  <a:pt x="19255" y="15402"/>
                  <a:pt x="19286" y="15402"/>
                </a:cubicBezTo>
                <a:cubicBezTo>
                  <a:pt x="19286" y="15462"/>
                  <a:pt x="19286" y="15462"/>
                  <a:pt x="19317" y="15522"/>
                </a:cubicBezTo>
                <a:cubicBezTo>
                  <a:pt x="19348" y="15522"/>
                  <a:pt x="19348" y="15582"/>
                  <a:pt x="19348" y="15582"/>
                </a:cubicBezTo>
                <a:cubicBezTo>
                  <a:pt x="19380" y="15582"/>
                  <a:pt x="19411" y="15582"/>
                  <a:pt x="19411" y="15582"/>
                </a:cubicBezTo>
                <a:cubicBezTo>
                  <a:pt x="19380" y="15641"/>
                  <a:pt x="19348" y="15582"/>
                  <a:pt x="19348" y="15582"/>
                </a:cubicBezTo>
                <a:cubicBezTo>
                  <a:pt x="19317" y="15582"/>
                  <a:pt x="19317" y="15522"/>
                  <a:pt x="19286" y="15522"/>
                </a:cubicBezTo>
                <a:cubicBezTo>
                  <a:pt x="19286" y="15522"/>
                  <a:pt x="19223" y="15462"/>
                  <a:pt x="19223" y="15522"/>
                </a:cubicBezTo>
                <a:cubicBezTo>
                  <a:pt x="19192" y="15582"/>
                  <a:pt x="19223" y="15582"/>
                  <a:pt x="19192" y="15641"/>
                </a:cubicBezTo>
                <a:cubicBezTo>
                  <a:pt x="19161" y="15641"/>
                  <a:pt x="19129" y="15701"/>
                  <a:pt x="19161" y="15701"/>
                </a:cubicBezTo>
                <a:cubicBezTo>
                  <a:pt x="19161" y="15761"/>
                  <a:pt x="19192" y="15761"/>
                  <a:pt x="19223" y="15761"/>
                </a:cubicBezTo>
                <a:cubicBezTo>
                  <a:pt x="19255" y="15761"/>
                  <a:pt x="19255" y="15701"/>
                  <a:pt x="19286" y="15701"/>
                </a:cubicBezTo>
                <a:cubicBezTo>
                  <a:pt x="19317" y="15761"/>
                  <a:pt x="19286" y="15820"/>
                  <a:pt x="19317" y="15820"/>
                </a:cubicBezTo>
                <a:cubicBezTo>
                  <a:pt x="19317" y="15880"/>
                  <a:pt x="19317" y="15880"/>
                  <a:pt x="19317" y="15940"/>
                </a:cubicBezTo>
                <a:cubicBezTo>
                  <a:pt x="19348" y="15940"/>
                  <a:pt x="19348" y="16000"/>
                  <a:pt x="19317" y="16000"/>
                </a:cubicBezTo>
                <a:cubicBezTo>
                  <a:pt x="19317" y="16000"/>
                  <a:pt x="19286" y="16059"/>
                  <a:pt x="19255" y="16000"/>
                </a:cubicBezTo>
                <a:cubicBezTo>
                  <a:pt x="19255" y="16000"/>
                  <a:pt x="19255" y="15940"/>
                  <a:pt x="19255" y="15940"/>
                </a:cubicBezTo>
                <a:cubicBezTo>
                  <a:pt x="19255" y="15940"/>
                  <a:pt x="19223" y="15880"/>
                  <a:pt x="19223" y="15880"/>
                </a:cubicBezTo>
                <a:cubicBezTo>
                  <a:pt x="19223" y="15880"/>
                  <a:pt x="19223" y="15880"/>
                  <a:pt x="19223" y="15820"/>
                </a:cubicBezTo>
                <a:cubicBezTo>
                  <a:pt x="19223" y="15820"/>
                  <a:pt x="19223" y="15820"/>
                  <a:pt x="19223" y="15820"/>
                </a:cubicBezTo>
                <a:cubicBezTo>
                  <a:pt x="19192" y="15880"/>
                  <a:pt x="19223" y="15940"/>
                  <a:pt x="19223" y="15940"/>
                </a:cubicBezTo>
                <a:cubicBezTo>
                  <a:pt x="19223" y="16000"/>
                  <a:pt x="19223" y="16059"/>
                  <a:pt x="19223" y="16059"/>
                </a:cubicBezTo>
                <a:cubicBezTo>
                  <a:pt x="19255" y="16119"/>
                  <a:pt x="19255" y="16119"/>
                  <a:pt x="19223" y="16179"/>
                </a:cubicBezTo>
                <a:cubicBezTo>
                  <a:pt x="19223" y="16179"/>
                  <a:pt x="19192" y="16179"/>
                  <a:pt x="19161" y="16179"/>
                </a:cubicBezTo>
                <a:cubicBezTo>
                  <a:pt x="19161" y="16179"/>
                  <a:pt x="19129" y="16238"/>
                  <a:pt x="19098" y="16179"/>
                </a:cubicBezTo>
                <a:cubicBezTo>
                  <a:pt x="19098" y="16179"/>
                  <a:pt x="19067" y="16179"/>
                  <a:pt x="19067" y="16179"/>
                </a:cubicBezTo>
                <a:cubicBezTo>
                  <a:pt x="19067" y="16238"/>
                  <a:pt x="19067" y="16238"/>
                  <a:pt x="19067" y="16238"/>
                </a:cubicBezTo>
                <a:cubicBezTo>
                  <a:pt x="19067" y="16298"/>
                  <a:pt x="19036" y="16298"/>
                  <a:pt x="19004" y="16238"/>
                </a:cubicBezTo>
                <a:cubicBezTo>
                  <a:pt x="19004" y="16238"/>
                  <a:pt x="18973" y="16238"/>
                  <a:pt x="18973" y="16179"/>
                </a:cubicBezTo>
                <a:cubicBezTo>
                  <a:pt x="18942" y="16179"/>
                  <a:pt x="18942" y="16119"/>
                  <a:pt x="18911" y="16119"/>
                </a:cubicBezTo>
                <a:cubicBezTo>
                  <a:pt x="18879" y="16059"/>
                  <a:pt x="18848" y="16000"/>
                  <a:pt x="18817" y="15940"/>
                </a:cubicBezTo>
                <a:cubicBezTo>
                  <a:pt x="18754" y="15880"/>
                  <a:pt x="18723" y="15820"/>
                  <a:pt x="18692" y="15761"/>
                </a:cubicBezTo>
                <a:cubicBezTo>
                  <a:pt x="18661" y="15761"/>
                  <a:pt x="18598" y="15761"/>
                  <a:pt x="18536" y="15761"/>
                </a:cubicBezTo>
                <a:cubicBezTo>
                  <a:pt x="18504" y="15820"/>
                  <a:pt x="18504" y="15820"/>
                  <a:pt x="18473" y="15880"/>
                </a:cubicBezTo>
                <a:cubicBezTo>
                  <a:pt x="18442" y="15880"/>
                  <a:pt x="18442" y="15940"/>
                  <a:pt x="18442" y="16000"/>
                </a:cubicBezTo>
                <a:cubicBezTo>
                  <a:pt x="18442" y="16000"/>
                  <a:pt x="18411" y="16059"/>
                  <a:pt x="18411" y="16119"/>
                </a:cubicBezTo>
                <a:cubicBezTo>
                  <a:pt x="18379" y="16179"/>
                  <a:pt x="18379" y="16179"/>
                  <a:pt x="18411" y="16238"/>
                </a:cubicBezTo>
                <a:cubicBezTo>
                  <a:pt x="18411" y="16298"/>
                  <a:pt x="18473" y="16358"/>
                  <a:pt x="18504" y="16417"/>
                </a:cubicBezTo>
                <a:cubicBezTo>
                  <a:pt x="18504" y="16417"/>
                  <a:pt x="18536" y="16477"/>
                  <a:pt x="18567" y="16477"/>
                </a:cubicBezTo>
                <a:cubicBezTo>
                  <a:pt x="18598" y="16537"/>
                  <a:pt x="18629" y="16477"/>
                  <a:pt x="18629" y="16537"/>
                </a:cubicBezTo>
                <a:cubicBezTo>
                  <a:pt x="18661" y="16537"/>
                  <a:pt x="18692" y="16597"/>
                  <a:pt x="18692" y="16656"/>
                </a:cubicBezTo>
                <a:cubicBezTo>
                  <a:pt x="18692" y="16656"/>
                  <a:pt x="18692" y="16716"/>
                  <a:pt x="18692" y="16776"/>
                </a:cubicBezTo>
                <a:cubicBezTo>
                  <a:pt x="18723" y="16776"/>
                  <a:pt x="18723" y="16776"/>
                  <a:pt x="18754" y="16776"/>
                </a:cubicBezTo>
                <a:cubicBezTo>
                  <a:pt x="18786" y="16776"/>
                  <a:pt x="18786" y="16776"/>
                  <a:pt x="18817" y="16835"/>
                </a:cubicBezTo>
                <a:cubicBezTo>
                  <a:pt x="18848" y="16895"/>
                  <a:pt x="18879" y="16776"/>
                  <a:pt x="18911" y="16776"/>
                </a:cubicBezTo>
                <a:cubicBezTo>
                  <a:pt x="18942" y="16716"/>
                  <a:pt x="18942" y="16776"/>
                  <a:pt x="18973" y="16776"/>
                </a:cubicBezTo>
                <a:cubicBezTo>
                  <a:pt x="19004" y="16835"/>
                  <a:pt x="19004" y="16895"/>
                  <a:pt x="19004" y="16895"/>
                </a:cubicBezTo>
                <a:cubicBezTo>
                  <a:pt x="19036" y="16955"/>
                  <a:pt x="19067" y="16895"/>
                  <a:pt x="19098" y="16895"/>
                </a:cubicBezTo>
                <a:cubicBezTo>
                  <a:pt x="19129" y="16895"/>
                  <a:pt x="19129" y="16955"/>
                  <a:pt x="19161" y="16955"/>
                </a:cubicBezTo>
                <a:cubicBezTo>
                  <a:pt x="19161" y="17014"/>
                  <a:pt x="19161" y="17014"/>
                  <a:pt x="19192" y="17074"/>
                </a:cubicBezTo>
                <a:cubicBezTo>
                  <a:pt x="19192" y="17074"/>
                  <a:pt x="19223" y="17134"/>
                  <a:pt x="19223" y="17134"/>
                </a:cubicBezTo>
                <a:cubicBezTo>
                  <a:pt x="19255" y="17253"/>
                  <a:pt x="19317" y="17313"/>
                  <a:pt x="19380" y="17313"/>
                </a:cubicBezTo>
                <a:cubicBezTo>
                  <a:pt x="19380" y="17373"/>
                  <a:pt x="19411" y="17373"/>
                  <a:pt x="19442" y="17373"/>
                </a:cubicBezTo>
                <a:cubicBezTo>
                  <a:pt x="19473" y="17432"/>
                  <a:pt x="19473" y="17492"/>
                  <a:pt x="19473" y="17552"/>
                </a:cubicBezTo>
                <a:cubicBezTo>
                  <a:pt x="19505" y="17611"/>
                  <a:pt x="19505" y="17611"/>
                  <a:pt x="19505" y="17671"/>
                </a:cubicBezTo>
                <a:cubicBezTo>
                  <a:pt x="19536" y="17671"/>
                  <a:pt x="19536" y="17671"/>
                  <a:pt x="19567" y="17671"/>
                </a:cubicBezTo>
                <a:cubicBezTo>
                  <a:pt x="19567" y="17671"/>
                  <a:pt x="19567" y="17731"/>
                  <a:pt x="19567" y="17731"/>
                </a:cubicBezTo>
                <a:cubicBezTo>
                  <a:pt x="19598" y="17791"/>
                  <a:pt x="19598" y="17850"/>
                  <a:pt x="19598" y="17910"/>
                </a:cubicBezTo>
                <a:cubicBezTo>
                  <a:pt x="19598" y="17910"/>
                  <a:pt x="19630" y="17970"/>
                  <a:pt x="19661" y="17970"/>
                </a:cubicBezTo>
                <a:cubicBezTo>
                  <a:pt x="19661" y="17970"/>
                  <a:pt x="19692" y="17970"/>
                  <a:pt x="19723" y="17970"/>
                </a:cubicBezTo>
                <a:cubicBezTo>
                  <a:pt x="19755" y="17970"/>
                  <a:pt x="19755" y="18029"/>
                  <a:pt x="19786" y="18089"/>
                </a:cubicBezTo>
                <a:cubicBezTo>
                  <a:pt x="19817" y="18089"/>
                  <a:pt x="19880" y="18029"/>
                  <a:pt x="19911" y="17970"/>
                </a:cubicBezTo>
                <a:cubicBezTo>
                  <a:pt x="19911" y="17970"/>
                  <a:pt x="19942" y="17970"/>
                  <a:pt x="19942" y="17910"/>
                </a:cubicBezTo>
                <a:cubicBezTo>
                  <a:pt x="19973" y="17910"/>
                  <a:pt x="19973" y="17850"/>
                  <a:pt x="20005" y="17850"/>
                </a:cubicBezTo>
                <a:cubicBezTo>
                  <a:pt x="20005" y="17850"/>
                  <a:pt x="20067" y="17791"/>
                  <a:pt x="20067" y="17731"/>
                </a:cubicBezTo>
                <a:cubicBezTo>
                  <a:pt x="20067" y="17731"/>
                  <a:pt x="20036" y="17731"/>
                  <a:pt x="20036" y="17731"/>
                </a:cubicBezTo>
                <a:cubicBezTo>
                  <a:pt x="20005" y="17731"/>
                  <a:pt x="20005" y="17671"/>
                  <a:pt x="20005" y="17671"/>
                </a:cubicBezTo>
                <a:cubicBezTo>
                  <a:pt x="20005" y="17671"/>
                  <a:pt x="19973" y="17671"/>
                  <a:pt x="19973" y="17611"/>
                </a:cubicBezTo>
                <a:cubicBezTo>
                  <a:pt x="19973" y="17611"/>
                  <a:pt x="19973" y="17552"/>
                  <a:pt x="19973" y="17552"/>
                </a:cubicBezTo>
                <a:cubicBezTo>
                  <a:pt x="19973" y="17552"/>
                  <a:pt x="20005" y="17611"/>
                  <a:pt x="20005" y="17611"/>
                </a:cubicBezTo>
                <a:cubicBezTo>
                  <a:pt x="20005" y="17611"/>
                  <a:pt x="20036" y="17611"/>
                  <a:pt x="20036" y="17611"/>
                </a:cubicBezTo>
                <a:cubicBezTo>
                  <a:pt x="20067" y="17671"/>
                  <a:pt x="20098" y="17611"/>
                  <a:pt x="20098" y="17611"/>
                </a:cubicBezTo>
                <a:cubicBezTo>
                  <a:pt x="20130" y="17611"/>
                  <a:pt x="20161" y="17611"/>
                  <a:pt x="20192" y="17611"/>
                </a:cubicBezTo>
                <a:cubicBezTo>
                  <a:pt x="20224" y="17611"/>
                  <a:pt x="20224" y="17552"/>
                  <a:pt x="20255" y="17552"/>
                </a:cubicBezTo>
                <a:cubicBezTo>
                  <a:pt x="20286" y="17492"/>
                  <a:pt x="20286" y="17492"/>
                  <a:pt x="20317" y="17492"/>
                </a:cubicBezTo>
                <a:cubicBezTo>
                  <a:pt x="20349" y="17432"/>
                  <a:pt x="20380" y="17432"/>
                  <a:pt x="20442" y="17432"/>
                </a:cubicBezTo>
                <a:cubicBezTo>
                  <a:pt x="20474" y="17373"/>
                  <a:pt x="20536" y="17373"/>
                  <a:pt x="20599" y="17313"/>
                </a:cubicBezTo>
                <a:cubicBezTo>
                  <a:pt x="20599" y="17253"/>
                  <a:pt x="20630" y="17194"/>
                  <a:pt x="20630" y="17134"/>
                </a:cubicBezTo>
                <a:cubicBezTo>
                  <a:pt x="20630" y="17134"/>
                  <a:pt x="20599" y="17074"/>
                  <a:pt x="20599" y="17014"/>
                </a:cubicBezTo>
                <a:cubicBezTo>
                  <a:pt x="20630" y="17014"/>
                  <a:pt x="20630" y="17014"/>
                  <a:pt x="20630" y="16955"/>
                </a:cubicBezTo>
                <a:cubicBezTo>
                  <a:pt x="20630" y="16955"/>
                  <a:pt x="20630" y="16955"/>
                  <a:pt x="20599" y="16895"/>
                </a:cubicBezTo>
                <a:cubicBezTo>
                  <a:pt x="20599" y="16895"/>
                  <a:pt x="20599" y="16835"/>
                  <a:pt x="20567" y="16776"/>
                </a:cubicBezTo>
                <a:cubicBezTo>
                  <a:pt x="20567" y="16776"/>
                  <a:pt x="20536" y="16776"/>
                  <a:pt x="20536" y="16776"/>
                </a:cubicBezTo>
                <a:cubicBezTo>
                  <a:pt x="20505" y="16776"/>
                  <a:pt x="20536" y="16716"/>
                  <a:pt x="20536" y="16716"/>
                </a:cubicBezTo>
                <a:close/>
                <a:moveTo>
                  <a:pt x="22568" y="13611"/>
                </a:moveTo>
                <a:cubicBezTo>
                  <a:pt x="22568" y="13671"/>
                  <a:pt x="22599" y="13671"/>
                  <a:pt x="22599" y="13671"/>
                </a:cubicBezTo>
                <a:cubicBezTo>
                  <a:pt x="22599" y="13611"/>
                  <a:pt x="22630" y="13611"/>
                  <a:pt x="22630" y="13611"/>
                </a:cubicBezTo>
                <a:cubicBezTo>
                  <a:pt x="22630" y="13552"/>
                  <a:pt x="22662" y="13552"/>
                  <a:pt x="22662" y="13552"/>
                </a:cubicBezTo>
                <a:cubicBezTo>
                  <a:pt x="22662" y="13611"/>
                  <a:pt x="22662" y="13611"/>
                  <a:pt x="22662" y="13671"/>
                </a:cubicBezTo>
                <a:cubicBezTo>
                  <a:pt x="22662" y="13731"/>
                  <a:pt x="22724" y="13731"/>
                  <a:pt x="22755" y="13731"/>
                </a:cubicBezTo>
                <a:cubicBezTo>
                  <a:pt x="22755" y="13791"/>
                  <a:pt x="22787" y="13791"/>
                  <a:pt x="22787" y="13791"/>
                </a:cubicBezTo>
                <a:cubicBezTo>
                  <a:pt x="22818" y="13791"/>
                  <a:pt x="22849" y="13791"/>
                  <a:pt x="22849" y="13791"/>
                </a:cubicBezTo>
                <a:cubicBezTo>
                  <a:pt x="22880" y="13850"/>
                  <a:pt x="22880" y="13850"/>
                  <a:pt x="22912" y="13791"/>
                </a:cubicBezTo>
                <a:cubicBezTo>
                  <a:pt x="22912" y="13791"/>
                  <a:pt x="22912" y="13791"/>
                  <a:pt x="22943" y="13791"/>
                </a:cubicBezTo>
                <a:cubicBezTo>
                  <a:pt x="22943" y="13791"/>
                  <a:pt x="22974" y="13850"/>
                  <a:pt x="23005" y="13850"/>
                </a:cubicBezTo>
                <a:cubicBezTo>
                  <a:pt x="23037" y="13850"/>
                  <a:pt x="23068" y="13850"/>
                  <a:pt x="23099" y="13850"/>
                </a:cubicBezTo>
                <a:cubicBezTo>
                  <a:pt x="23131" y="13850"/>
                  <a:pt x="23162" y="13791"/>
                  <a:pt x="23193" y="13791"/>
                </a:cubicBezTo>
                <a:cubicBezTo>
                  <a:pt x="23193" y="13791"/>
                  <a:pt x="23256" y="13791"/>
                  <a:pt x="23256" y="13731"/>
                </a:cubicBezTo>
                <a:cubicBezTo>
                  <a:pt x="23256" y="13671"/>
                  <a:pt x="23224" y="13671"/>
                  <a:pt x="23224" y="13611"/>
                </a:cubicBezTo>
                <a:cubicBezTo>
                  <a:pt x="23224" y="13552"/>
                  <a:pt x="23256" y="13671"/>
                  <a:pt x="23287" y="13552"/>
                </a:cubicBezTo>
                <a:cubicBezTo>
                  <a:pt x="23287" y="13552"/>
                  <a:pt x="23256" y="13432"/>
                  <a:pt x="23318" y="13492"/>
                </a:cubicBezTo>
                <a:cubicBezTo>
                  <a:pt x="23318" y="13492"/>
                  <a:pt x="23318" y="13611"/>
                  <a:pt x="23318" y="13611"/>
                </a:cubicBezTo>
                <a:cubicBezTo>
                  <a:pt x="23349" y="13671"/>
                  <a:pt x="23349" y="13671"/>
                  <a:pt x="23349" y="13671"/>
                </a:cubicBezTo>
                <a:cubicBezTo>
                  <a:pt x="23381" y="13611"/>
                  <a:pt x="23381" y="13611"/>
                  <a:pt x="23381" y="13611"/>
                </a:cubicBezTo>
                <a:cubicBezTo>
                  <a:pt x="23381" y="13552"/>
                  <a:pt x="23381" y="13492"/>
                  <a:pt x="23412" y="13492"/>
                </a:cubicBezTo>
                <a:cubicBezTo>
                  <a:pt x="23412" y="13432"/>
                  <a:pt x="23443" y="13432"/>
                  <a:pt x="23443" y="13432"/>
                </a:cubicBezTo>
                <a:cubicBezTo>
                  <a:pt x="23443" y="13432"/>
                  <a:pt x="23443" y="13373"/>
                  <a:pt x="23443" y="13373"/>
                </a:cubicBezTo>
                <a:cubicBezTo>
                  <a:pt x="23474" y="13313"/>
                  <a:pt x="23474" y="13492"/>
                  <a:pt x="23474" y="13492"/>
                </a:cubicBezTo>
                <a:cubicBezTo>
                  <a:pt x="23474" y="13552"/>
                  <a:pt x="23506" y="13611"/>
                  <a:pt x="23474" y="13671"/>
                </a:cubicBezTo>
                <a:cubicBezTo>
                  <a:pt x="23474" y="13731"/>
                  <a:pt x="23443" y="13791"/>
                  <a:pt x="23443" y="13850"/>
                </a:cubicBezTo>
                <a:cubicBezTo>
                  <a:pt x="23443" y="13850"/>
                  <a:pt x="23474" y="13910"/>
                  <a:pt x="23506" y="13910"/>
                </a:cubicBezTo>
                <a:cubicBezTo>
                  <a:pt x="23537" y="13970"/>
                  <a:pt x="23537" y="13910"/>
                  <a:pt x="23568" y="13910"/>
                </a:cubicBezTo>
                <a:cubicBezTo>
                  <a:pt x="23599" y="13910"/>
                  <a:pt x="23631" y="13910"/>
                  <a:pt x="23631" y="13910"/>
                </a:cubicBezTo>
                <a:cubicBezTo>
                  <a:pt x="23662" y="13910"/>
                  <a:pt x="23662" y="13910"/>
                  <a:pt x="23693" y="13910"/>
                </a:cubicBezTo>
                <a:cubicBezTo>
                  <a:pt x="23693" y="13910"/>
                  <a:pt x="23693" y="13910"/>
                  <a:pt x="23724" y="13910"/>
                </a:cubicBezTo>
                <a:cubicBezTo>
                  <a:pt x="23724" y="13910"/>
                  <a:pt x="23724" y="13910"/>
                  <a:pt x="23756" y="13910"/>
                </a:cubicBezTo>
                <a:cubicBezTo>
                  <a:pt x="23756" y="13970"/>
                  <a:pt x="23787" y="13970"/>
                  <a:pt x="23787" y="13970"/>
                </a:cubicBezTo>
                <a:cubicBezTo>
                  <a:pt x="23818" y="13910"/>
                  <a:pt x="23818" y="13910"/>
                  <a:pt x="23849" y="13910"/>
                </a:cubicBezTo>
                <a:cubicBezTo>
                  <a:pt x="23881" y="13910"/>
                  <a:pt x="23881" y="13910"/>
                  <a:pt x="23912" y="13970"/>
                </a:cubicBezTo>
                <a:cubicBezTo>
                  <a:pt x="23943" y="13970"/>
                  <a:pt x="23943" y="13970"/>
                  <a:pt x="23943" y="13970"/>
                </a:cubicBezTo>
                <a:cubicBezTo>
                  <a:pt x="23974" y="13910"/>
                  <a:pt x="23974" y="13910"/>
                  <a:pt x="23974" y="13910"/>
                </a:cubicBezTo>
                <a:cubicBezTo>
                  <a:pt x="24006" y="13910"/>
                  <a:pt x="24037" y="13910"/>
                  <a:pt x="24068" y="13970"/>
                </a:cubicBezTo>
                <a:cubicBezTo>
                  <a:pt x="24068" y="13970"/>
                  <a:pt x="24100" y="13910"/>
                  <a:pt x="24100" y="13910"/>
                </a:cubicBezTo>
                <a:cubicBezTo>
                  <a:pt x="24100" y="13910"/>
                  <a:pt x="24131" y="13970"/>
                  <a:pt x="24131" y="13910"/>
                </a:cubicBezTo>
                <a:cubicBezTo>
                  <a:pt x="24162" y="13910"/>
                  <a:pt x="24100" y="13850"/>
                  <a:pt x="24100" y="13850"/>
                </a:cubicBezTo>
                <a:cubicBezTo>
                  <a:pt x="24068" y="13791"/>
                  <a:pt x="24131" y="13791"/>
                  <a:pt x="24131" y="13850"/>
                </a:cubicBezTo>
                <a:cubicBezTo>
                  <a:pt x="24131" y="13850"/>
                  <a:pt x="24131" y="13910"/>
                  <a:pt x="24162" y="13910"/>
                </a:cubicBezTo>
                <a:cubicBezTo>
                  <a:pt x="24193" y="13970"/>
                  <a:pt x="24225" y="13970"/>
                  <a:pt x="24256" y="13910"/>
                </a:cubicBezTo>
                <a:cubicBezTo>
                  <a:pt x="24256" y="13850"/>
                  <a:pt x="24256" y="13791"/>
                  <a:pt x="24287" y="13791"/>
                </a:cubicBezTo>
                <a:cubicBezTo>
                  <a:pt x="24318" y="13791"/>
                  <a:pt x="24287" y="13850"/>
                  <a:pt x="24318" y="13850"/>
                </a:cubicBezTo>
                <a:cubicBezTo>
                  <a:pt x="24318" y="13910"/>
                  <a:pt x="24350" y="13910"/>
                  <a:pt x="24381" y="13910"/>
                </a:cubicBezTo>
                <a:cubicBezTo>
                  <a:pt x="24412" y="13910"/>
                  <a:pt x="24475" y="13910"/>
                  <a:pt x="24506" y="13910"/>
                </a:cubicBezTo>
                <a:cubicBezTo>
                  <a:pt x="24537" y="13910"/>
                  <a:pt x="24537" y="13850"/>
                  <a:pt x="24537" y="13791"/>
                </a:cubicBezTo>
                <a:cubicBezTo>
                  <a:pt x="24537" y="13791"/>
                  <a:pt x="24506" y="13671"/>
                  <a:pt x="24537" y="13671"/>
                </a:cubicBezTo>
                <a:cubicBezTo>
                  <a:pt x="24537" y="13671"/>
                  <a:pt x="24568" y="13791"/>
                  <a:pt x="24568" y="13791"/>
                </a:cubicBezTo>
                <a:cubicBezTo>
                  <a:pt x="24568" y="13850"/>
                  <a:pt x="24568" y="13850"/>
                  <a:pt x="24568" y="13850"/>
                </a:cubicBezTo>
                <a:cubicBezTo>
                  <a:pt x="24568" y="13910"/>
                  <a:pt x="24600" y="13910"/>
                  <a:pt x="24600" y="13910"/>
                </a:cubicBezTo>
                <a:cubicBezTo>
                  <a:pt x="24631" y="13910"/>
                  <a:pt x="24662" y="13910"/>
                  <a:pt x="24662" y="13910"/>
                </a:cubicBezTo>
                <a:cubicBezTo>
                  <a:pt x="24693" y="13850"/>
                  <a:pt x="24693" y="13791"/>
                  <a:pt x="24693" y="13731"/>
                </a:cubicBezTo>
                <a:cubicBezTo>
                  <a:pt x="24693" y="13731"/>
                  <a:pt x="24693" y="13671"/>
                  <a:pt x="24693" y="13671"/>
                </a:cubicBezTo>
                <a:cubicBezTo>
                  <a:pt x="24725" y="13671"/>
                  <a:pt x="24725" y="13731"/>
                  <a:pt x="24725" y="13731"/>
                </a:cubicBezTo>
                <a:cubicBezTo>
                  <a:pt x="24725" y="13791"/>
                  <a:pt x="24725" y="13910"/>
                  <a:pt x="24725" y="13910"/>
                </a:cubicBezTo>
                <a:cubicBezTo>
                  <a:pt x="24756" y="13910"/>
                  <a:pt x="24787" y="13850"/>
                  <a:pt x="24818" y="13850"/>
                </a:cubicBezTo>
                <a:cubicBezTo>
                  <a:pt x="24850" y="13910"/>
                  <a:pt x="24850" y="13910"/>
                  <a:pt x="24881" y="13910"/>
                </a:cubicBezTo>
                <a:cubicBezTo>
                  <a:pt x="24912" y="13910"/>
                  <a:pt x="24912" y="13850"/>
                  <a:pt x="24943" y="13850"/>
                </a:cubicBezTo>
                <a:cubicBezTo>
                  <a:pt x="24975" y="13850"/>
                  <a:pt x="24975" y="13910"/>
                  <a:pt x="25006" y="13850"/>
                </a:cubicBezTo>
                <a:cubicBezTo>
                  <a:pt x="25037" y="13850"/>
                  <a:pt x="25037" y="13850"/>
                  <a:pt x="25069" y="13850"/>
                </a:cubicBezTo>
                <a:cubicBezTo>
                  <a:pt x="25100" y="13850"/>
                  <a:pt x="25131" y="13850"/>
                  <a:pt x="25131" y="13850"/>
                </a:cubicBezTo>
                <a:cubicBezTo>
                  <a:pt x="25194" y="13850"/>
                  <a:pt x="25256" y="13791"/>
                  <a:pt x="25287" y="13731"/>
                </a:cubicBezTo>
                <a:cubicBezTo>
                  <a:pt x="25287" y="13671"/>
                  <a:pt x="25287" y="13671"/>
                  <a:pt x="25287" y="13611"/>
                </a:cubicBezTo>
                <a:cubicBezTo>
                  <a:pt x="25287" y="13611"/>
                  <a:pt x="25287" y="13552"/>
                  <a:pt x="25287" y="13552"/>
                </a:cubicBezTo>
                <a:cubicBezTo>
                  <a:pt x="25287" y="13492"/>
                  <a:pt x="25287" y="13492"/>
                  <a:pt x="25256" y="13432"/>
                </a:cubicBezTo>
                <a:cubicBezTo>
                  <a:pt x="25225" y="13373"/>
                  <a:pt x="25225" y="13313"/>
                  <a:pt x="25256" y="13373"/>
                </a:cubicBezTo>
                <a:cubicBezTo>
                  <a:pt x="25287" y="13432"/>
                  <a:pt x="25287" y="13432"/>
                  <a:pt x="25319" y="13432"/>
                </a:cubicBezTo>
                <a:cubicBezTo>
                  <a:pt x="25350" y="13492"/>
                  <a:pt x="25381" y="13432"/>
                  <a:pt x="25381" y="13492"/>
                </a:cubicBezTo>
                <a:cubicBezTo>
                  <a:pt x="25381" y="13492"/>
                  <a:pt x="25412" y="13552"/>
                  <a:pt x="25381" y="13552"/>
                </a:cubicBezTo>
                <a:cubicBezTo>
                  <a:pt x="25381" y="13611"/>
                  <a:pt x="25381" y="13611"/>
                  <a:pt x="25381" y="13671"/>
                </a:cubicBezTo>
                <a:cubicBezTo>
                  <a:pt x="25381" y="13731"/>
                  <a:pt x="25444" y="13791"/>
                  <a:pt x="25475" y="13850"/>
                </a:cubicBezTo>
                <a:cubicBezTo>
                  <a:pt x="25506" y="13850"/>
                  <a:pt x="25537" y="13910"/>
                  <a:pt x="25537" y="13910"/>
                </a:cubicBezTo>
                <a:cubicBezTo>
                  <a:pt x="25569" y="13910"/>
                  <a:pt x="25600" y="13850"/>
                  <a:pt x="25631" y="13850"/>
                </a:cubicBezTo>
                <a:cubicBezTo>
                  <a:pt x="25631" y="13850"/>
                  <a:pt x="25662" y="13910"/>
                  <a:pt x="25694" y="13910"/>
                </a:cubicBezTo>
                <a:cubicBezTo>
                  <a:pt x="25725" y="13910"/>
                  <a:pt x="25756" y="13910"/>
                  <a:pt x="25787" y="13910"/>
                </a:cubicBezTo>
                <a:cubicBezTo>
                  <a:pt x="25819" y="13910"/>
                  <a:pt x="25850" y="13970"/>
                  <a:pt x="25850" y="13970"/>
                </a:cubicBezTo>
                <a:cubicBezTo>
                  <a:pt x="25912" y="13970"/>
                  <a:pt x="25975" y="13910"/>
                  <a:pt x="26038" y="13910"/>
                </a:cubicBezTo>
                <a:cubicBezTo>
                  <a:pt x="26069" y="13910"/>
                  <a:pt x="26100" y="13910"/>
                  <a:pt x="26131" y="13910"/>
                </a:cubicBezTo>
                <a:cubicBezTo>
                  <a:pt x="26163" y="13850"/>
                  <a:pt x="26163" y="13850"/>
                  <a:pt x="26194" y="13850"/>
                </a:cubicBezTo>
                <a:cubicBezTo>
                  <a:pt x="26256" y="13850"/>
                  <a:pt x="26350" y="13850"/>
                  <a:pt x="26381" y="13791"/>
                </a:cubicBezTo>
                <a:cubicBezTo>
                  <a:pt x="26413" y="13791"/>
                  <a:pt x="26444" y="13791"/>
                  <a:pt x="26444" y="13731"/>
                </a:cubicBezTo>
                <a:cubicBezTo>
                  <a:pt x="26444" y="13671"/>
                  <a:pt x="26444" y="13671"/>
                  <a:pt x="26444" y="13611"/>
                </a:cubicBezTo>
                <a:cubicBezTo>
                  <a:pt x="26444" y="13611"/>
                  <a:pt x="26444" y="13611"/>
                  <a:pt x="26444" y="13552"/>
                </a:cubicBezTo>
                <a:cubicBezTo>
                  <a:pt x="26444" y="13492"/>
                  <a:pt x="26475" y="13492"/>
                  <a:pt x="26444" y="13432"/>
                </a:cubicBezTo>
                <a:cubicBezTo>
                  <a:pt x="26444" y="13432"/>
                  <a:pt x="26413" y="13432"/>
                  <a:pt x="26413" y="13432"/>
                </a:cubicBezTo>
                <a:cubicBezTo>
                  <a:pt x="26413" y="13432"/>
                  <a:pt x="26413" y="13373"/>
                  <a:pt x="26413" y="13373"/>
                </a:cubicBezTo>
                <a:cubicBezTo>
                  <a:pt x="26413" y="13373"/>
                  <a:pt x="26381" y="13313"/>
                  <a:pt x="26413" y="13313"/>
                </a:cubicBezTo>
                <a:cubicBezTo>
                  <a:pt x="26413" y="13313"/>
                  <a:pt x="26444" y="13313"/>
                  <a:pt x="26444" y="13373"/>
                </a:cubicBezTo>
                <a:cubicBezTo>
                  <a:pt x="26444" y="13373"/>
                  <a:pt x="26444" y="13373"/>
                  <a:pt x="26444" y="13432"/>
                </a:cubicBezTo>
                <a:cubicBezTo>
                  <a:pt x="26444" y="13432"/>
                  <a:pt x="26475" y="13432"/>
                  <a:pt x="26475" y="13432"/>
                </a:cubicBezTo>
                <a:cubicBezTo>
                  <a:pt x="26538" y="13432"/>
                  <a:pt x="26569" y="13373"/>
                  <a:pt x="26631" y="13373"/>
                </a:cubicBezTo>
                <a:cubicBezTo>
                  <a:pt x="26663" y="13373"/>
                  <a:pt x="26663" y="13373"/>
                  <a:pt x="26694" y="13373"/>
                </a:cubicBezTo>
                <a:cubicBezTo>
                  <a:pt x="26725" y="13373"/>
                  <a:pt x="26725" y="13373"/>
                  <a:pt x="26725" y="13373"/>
                </a:cubicBezTo>
                <a:cubicBezTo>
                  <a:pt x="26725" y="13313"/>
                  <a:pt x="26694" y="13313"/>
                  <a:pt x="26694" y="13313"/>
                </a:cubicBezTo>
                <a:cubicBezTo>
                  <a:pt x="26694" y="13253"/>
                  <a:pt x="26663" y="13253"/>
                  <a:pt x="26631" y="13194"/>
                </a:cubicBezTo>
                <a:cubicBezTo>
                  <a:pt x="26631" y="13134"/>
                  <a:pt x="26600" y="13134"/>
                  <a:pt x="26569" y="13134"/>
                </a:cubicBezTo>
                <a:cubicBezTo>
                  <a:pt x="26538" y="13134"/>
                  <a:pt x="26538" y="13194"/>
                  <a:pt x="26506" y="13194"/>
                </a:cubicBezTo>
                <a:cubicBezTo>
                  <a:pt x="26506" y="13253"/>
                  <a:pt x="26475" y="13253"/>
                  <a:pt x="26444" y="13253"/>
                </a:cubicBezTo>
                <a:cubicBezTo>
                  <a:pt x="26413" y="13253"/>
                  <a:pt x="26413" y="13194"/>
                  <a:pt x="26381" y="13194"/>
                </a:cubicBezTo>
                <a:cubicBezTo>
                  <a:pt x="26381" y="13134"/>
                  <a:pt x="26381" y="13194"/>
                  <a:pt x="26350" y="13134"/>
                </a:cubicBezTo>
                <a:cubicBezTo>
                  <a:pt x="26350" y="13134"/>
                  <a:pt x="26381" y="13134"/>
                  <a:pt x="26381" y="13074"/>
                </a:cubicBezTo>
                <a:cubicBezTo>
                  <a:pt x="26413" y="13074"/>
                  <a:pt x="26413" y="13074"/>
                  <a:pt x="26444" y="13074"/>
                </a:cubicBezTo>
                <a:cubicBezTo>
                  <a:pt x="26475" y="13074"/>
                  <a:pt x="26475" y="13014"/>
                  <a:pt x="26506" y="13014"/>
                </a:cubicBezTo>
                <a:cubicBezTo>
                  <a:pt x="26506" y="13014"/>
                  <a:pt x="26538" y="13014"/>
                  <a:pt x="26569" y="12955"/>
                </a:cubicBezTo>
                <a:cubicBezTo>
                  <a:pt x="26600" y="12955"/>
                  <a:pt x="26600" y="12895"/>
                  <a:pt x="26631" y="12895"/>
                </a:cubicBezTo>
                <a:cubicBezTo>
                  <a:pt x="26631" y="12895"/>
                  <a:pt x="26631" y="12895"/>
                  <a:pt x="26663" y="12835"/>
                </a:cubicBezTo>
                <a:cubicBezTo>
                  <a:pt x="26663" y="12835"/>
                  <a:pt x="26694" y="12835"/>
                  <a:pt x="26694" y="12835"/>
                </a:cubicBezTo>
                <a:cubicBezTo>
                  <a:pt x="26694" y="12835"/>
                  <a:pt x="26694" y="12776"/>
                  <a:pt x="26694" y="12776"/>
                </a:cubicBezTo>
                <a:cubicBezTo>
                  <a:pt x="26663" y="12716"/>
                  <a:pt x="26631" y="12597"/>
                  <a:pt x="26569" y="12537"/>
                </a:cubicBezTo>
                <a:cubicBezTo>
                  <a:pt x="26569" y="12537"/>
                  <a:pt x="26413" y="12597"/>
                  <a:pt x="26413" y="12537"/>
                </a:cubicBezTo>
                <a:cubicBezTo>
                  <a:pt x="26413" y="12537"/>
                  <a:pt x="26506" y="12537"/>
                  <a:pt x="26506" y="12477"/>
                </a:cubicBezTo>
                <a:cubicBezTo>
                  <a:pt x="26506" y="12477"/>
                  <a:pt x="26475" y="12417"/>
                  <a:pt x="26475" y="12417"/>
                </a:cubicBezTo>
                <a:cubicBezTo>
                  <a:pt x="26444" y="12417"/>
                  <a:pt x="26444" y="12417"/>
                  <a:pt x="26413" y="12358"/>
                </a:cubicBezTo>
                <a:cubicBezTo>
                  <a:pt x="26381" y="12298"/>
                  <a:pt x="26319" y="12298"/>
                  <a:pt x="26288" y="12298"/>
                </a:cubicBezTo>
                <a:cubicBezTo>
                  <a:pt x="26256" y="12298"/>
                  <a:pt x="26225" y="12298"/>
                  <a:pt x="26194" y="12298"/>
                </a:cubicBezTo>
                <a:cubicBezTo>
                  <a:pt x="26163" y="12358"/>
                  <a:pt x="26163" y="12358"/>
                  <a:pt x="26131" y="12298"/>
                </a:cubicBezTo>
                <a:cubicBezTo>
                  <a:pt x="26100" y="12238"/>
                  <a:pt x="26100" y="12238"/>
                  <a:pt x="26069" y="12179"/>
                </a:cubicBezTo>
                <a:cubicBezTo>
                  <a:pt x="26069" y="12119"/>
                  <a:pt x="26038" y="12119"/>
                  <a:pt x="26006" y="12119"/>
                </a:cubicBezTo>
                <a:cubicBezTo>
                  <a:pt x="25975" y="12119"/>
                  <a:pt x="25944" y="12059"/>
                  <a:pt x="25881" y="12059"/>
                </a:cubicBezTo>
                <a:cubicBezTo>
                  <a:pt x="25819" y="12059"/>
                  <a:pt x="25756" y="12059"/>
                  <a:pt x="25694" y="12059"/>
                </a:cubicBezTo>
                <a:cubicBezTo>
                  <a:pt x="25694" y="12059"/>
                  <a:pt x="25662" y="12059"/>
                  <a:pt x="25631" y="12059"/>
                </a:cubicBezTo>
                <a:cubicBezTo>
                  <a:pt x="25600" y="12059"/>
                  <a:pt x="25569" y="12119"/>
                  <a:pt x="25537" y="12119"/>
                </a:cubicBezTo>
                <a:cubicBezTo>
                  <a:pt x="25506" y="12119"/>
                  <a:pt x="25475" y="12119"/>
                  <a:pt x="25444" y="12119"/>
                </a:cubicBezTo>
                <a:cubicBezTo>
                  <a:pt x="25412" y="12179"/>
                  <a:pt x="25381" y="12179"/>
                  <a:pt x="25350" y="12179"/>
                </a:cubicBezTo>
                <a:cubicBezTo>
                  <a:pt x="25319" y="12179"/>
                  <a:pt x="25319" y="12179"/>
                  <a:pt x="25287" y="12179"/>
                </a:cubicBezTo>
                <a:cubicBezTo>
                  <a:pt x="25225" y="12119"/>
                  <a:pt x="25194" y="12119"/>
                  <a:pt x="25162" y="12119"/>
                </a:cubicBezTo>
                <a:cubicBezTo>
                  <a:pt x="25131" y="12059"/>
                  <a:pt x="25100" y="12059"/>
                  <a:pt x="25069" y="12119"/>
                </a:cubicBezTo>
                <a:cubicBezTo>
                  <a:pt x="25069" y="12179"/>
                  <a:pt x="25037" y="12179"/>
                  <a:pt x="25037" y="12179"/>
                </a:cubicBezTo>
                <a:cubicBezTo>
                  <a:pt x="25006" y="12179"/>
                  <a:pt x="25006" y="12179"/>
                  <a:pt x="24975" y="12179"/>
                </a:cubicBezTo>
                <a:cubicBezTo>
                  <a:pt x="24975" y="12179"/>
                  <a:pt x="24975" y="12238"/>
                  <a:pt x="24943" y="12238"/>
                </a:cubicBezTo>
                <a:cubicBezTo>
                  <a:pt x="24912" y="12238"/>
                  <a:pt x="24881" y="12238"/>
                  <a:pt x="24850" y="12238"/>
                </a:cubicBezTo>
                <a:cubicBezTo>
                  <a:pt x="24850" y="12238"/>
                  <a:pt x="24850" y="12298"/>
                  <a:pt x="24850" y="12358"/>
                </a:cubicBezTo>
                <a:cubicBezTo>
                  <a:pt x="24850" y="12417"/>
                  <a:pt x="24787" y="12358"/>
                  <a:pt x="24787" y="12358"/>
                </a:cubicBezTo>
                <a:cubicBezTo>
                  <a:pt x="24756" y="12298"/>
                  <a:pt x="24725" y="12298"/>
                  <a:pt x="24693" y="12298"/>
                </a:cubicBezTo>
                <a:cubicBezTo>
                  <a:pt x="24662" y="12358"/>
                  <a:pt x="24662" y="12358"/>
                  <a:pt x="24631" y="12417"/>
                </a:cubicBezTo>
                <a:cubicBezTo>
                  <a:pt x="24600" y="12417"/>
                  <a:pt x="24568" y="12417"/>
                  <a:pt x="24537" y="12417"/>
                </a:cubicBezTo>
                <a:cubicBezTo>
                  <a:pt x="24537" y="12417"/>
                  <a:pt x="24506" y="12417"/>
                  <a:pt x="24475" y="12417"/>
                </a:cubicBezTo>
                <a:cubicBezTo>
                  <a:pt x="24443" y="12477"/>
                  <a:pt x="24443" y="12477"/>
                  <a:pt x="24412" y="12477"/>
                </a:cubicBezTo>
                <a:cubicBezTo>
                  <a:pt x="24381" y="12477"/>
                  <a:pt x="24350" y="12477"/>
                  <a:pt x="24318" y="12477"/>
                </a:cubicBezTo>
                <a:cubicBezTo>
                  <a:pt x="24318" y="12537"/>
                  <a:pt x="24350" y="12537"/>
                  <a:pt x="24381" y="12537"/>
                </a:cubicBezTo>
                <a:cubicBezTo>
                  <a:pt x="24381" y="12597"/>
                  <a:pt x="24381" y="12597"/>
                  <a:pt x="24412" y="12597"/>
                </a:cubicBezTo>
                <a:cubicBezTo>
                  <a:pt x="24412" y="12597"/>
                  <a:pt x="24443" y="12597"/>
                  <a:pt x="24475" y="12597"/>
                </a:cubicBezTo>
                <a:cubicBezTo>
                  <a:pt x="24475" y="12656"/>
                  <a:pt x="24412" y="12656"/>
                  <a:pt x="24412" y="12656"/>
                </a:cubicBezTo>
                <a:cubicBezTo>
                  <a:pt x="24381" y="12656"/>
                  <a:pt x="24381" y="12656"/>
                  <a:pt x="24350" y="12656"/>
                </a:cubicBezTo>
                <a:cubicBezTo>
                  <a:pt x="24287" y="12656"/>
                  <a:pt x="24193" y="12716"/>
                  <a:pt x="24131" y="12656"/>
                </a:cubicBezTo>
                <a:cubicBezTo>
                  <a:pt x="24100" y="12656"/>
                  <a:pt x="24100" y="12597"/>
                  <a:pt x="24068" y="12537"/>
                </a:cubicBezTo>
                <a:cubicBezTo>
                  <a:pt x="24037" y="12537"/>
                  <a:pt x="24037" y="12477"/>
                  <a:pt x="24006" y="12477"/>
                </a:cubicBezTo>
                <a:cubicBezTo>
                  <a:pt x="23974" y="12417"/>
                  <a:pt x="23912" y="12358"/>
                  <a:pt x="23881" y="12358"/>
                </a:cubicBezTo>
                <a:cubicBezTo>
                  <a:pt x="23849" y="12417"/>
                  <a:pt x="23818" y="12417"/>
                  <a:pt x="23818" y="12477"/>
                </a:cubicBezTo>
                <a:cubicBezTo>
                  <a:pt x="23818" y="12477"/>
                  <a:pt x="23818" y="12537"/>
                  <a:pt x="23787" y="12537"/>
                </a:cubicBezTo>
                <a:cubicBezTo>
                  <a:pt x="23787" y="12537"/>
                  <a:pt x="23756" y="12537"/>
                  <a:pt x="23756" y="12477"/>
                </a:cubicBezTo>
                <a:cubicBezTo>
                  <a:pt x="23756" y="12477"/>
                  <a:pt x="23756" y="12417"/>
                  <a:pt x="23724" y="12417"/>
                </a:cubicBezTo>
                <a:cubicBezTo>
                  <a:pt x="23693" y="12417"/>
                  <a:pt x="23693" y="12477"/>
                  <a:pt x="23662" y="12477"/>
                </a:cubicBezTo>
                <a:cubicBezTo>
                  <a:pt x="23662" y="12477"/>
                  <a:pt x="23631" y="12537"/>
                  <a:pt x="23599" y="12537"/>
                </a:cubicBezTo>
                <a:cubicBezTo>
                  <a:pt x="23599" y="12537"/>
                  <a:pt x="23568" y="12537"/>
                  <a:pt x="23568" y="12537"/>
                </a:cubicBezTo>
                <a:cubicBezTo>
                  <a:pt x="23537" y="12537"/>
                  <a:pt x="23506" y="12477"/>
                  <a:pt x="23506" y="12417"/>
                </a:cubicBezTo>
                <a:cubicBezTo>
                  <a:pt x="23474" y="12417"/>
                  <a:pt x="23474" y="12358"/>
                  <a:pt x="23443" y="12358"/>
                </a:cubicBezTo>
                <a:cubicBezTo>
                  <a:pt x="23443" y="12298"/>
                  <a:pt x="23412" y="12298"/>
                  <a:pt x="23412" y="12298"/>
                </a:cubicBezTo>
                <a:cubicBezTo>
                  <a:pt x="23381" y="12298"/>
                  <a:pt x="23381" y="12298"/>
                  <a:pt x="23349" y="12358"/>
                </a:cubicBezTo>
                <a:cubicBezTo>
                  <a:pt x="23349" y="12358"/>
                  <a:pt x="23318" y="12358"/>
                  <a:pt x="23318" y="12417"/>
                </a:cubicBezTo>
                <a:cubicBezTo>
                  <a:pt x="23318" y="12417"/>
                  <a:pt x="23349" y="12417"/>
                  <a:pt x="23349" y="12417"/>
                </a:cubicBezTo>
                <a:cubicBezTo>
                  <a:pt x="23349" y="12477"/>
                  <a:pt x="23318" y="12477"/>
                  <a:pt x="23287" y="12477"/>
                </a:cubicBezTo>
                <a:cubicBezTo>
                  <a:pt x="23287" y="12477"/>
                  <a:pt x="23256" y="12477"/>
                  <a:pt x="23256" y="12477"/>
                </a:cubicBezTo>
                <a:cubicBezTo>
                  <a:pt x="23224" y="12477"/>
                  <a:pt x="23193" y="12477"/>
                  <a:pt x="23193" y="12477"/>
                </a:cubicBezTo>
                <a:cubicBezTo>
                  <a:pt x="23162" y="12477"/>
                  <a:pt x="23037" y="12477"/>
                  <a:pt x="23037" y="12417"/>
                </a:cubicBezTo>
                <a:cubicBezTo>
                  <a:pt x="23037" y="12417"/>
                  <a:pt x="23037" y="12417"/>
                  <a:pt x="23037" y="12417"/>
                </a:cubicBezTo>
                <a:cubicBezTo>
                  <a:pt x="23068" y="12358"/>
                  <a:pt x="23068" y="12358"/>
                  <a:pt x="23068" y="12358"/>
                </a:cubicBezTo>
                <a:cubicBezTo>
                  <a:pt x="23099" y="12358"/>
                  <a:pt x="23099" y="12358"/>
                  <a:pt x="23099" y="12358"/>
                </a:cubicBezTo>
                <a:cubicBezTo>
                  <a:pt x="23131" y="12417"/>
                  <a:pt x="23131" y="12358"/>
                  <a:pt x="23131" y="12358"/>
                </a:cubicBezTo>
                <a:cubicBezTo>
                  <a:pt x="23162" y="12358"/>
                  <a:pt x="23193" y="12358"/>
                  <a:pt x="23193" y="12298"/>
                </a:cubicBezTo>
                <a:cubicBezTo>
                  <a:pt x="23224" y="12298"/>
                  <a:pt x="23224" y="12238"/>
                  <a:pt x="23193" y="12179"/>
                </a:cubicBezTo>
                <a:cubicBezTo>
                  <a:pt x="23193" y="12179"/>
                  <a:pt x="23162" y="12119"/>
                  <a:pt x="23162" y="12119"/>
                </a:cubicBezTo>
                <a:cubicBezTo>
                  <a:pt x="23162" y="12119"/>
                  <a:pt x="23131" y="12119"/>
                  <a:pt x="23131" y="12059"/>
                </a:cubicBezTo>
                <a:cubicBezTo>
                  <a:pt x="23131" y="12059"/>
                  <a:pt x="23099" y="12059"/>
                  <a:pt x="23099" y="12059"/>
                </a:cubicBezTo>
                <a:cubicBezTo>
                  <a:pt x="23068" y="12000"/>
                  <a:pt x="23068" y="12059"/>
                  <a:pt x="23037" y="12059"/>
                </a:cubicBezTo>
                <a:cubicBezTo>
                  <a:pt x="23037" y="12119"/>
                  <a:pt x="23005" y="12119"/>
                  <a:pt x="23005" y="12059"/>
                </a:cubicBezTo>
                <a:cubicBezTo>
                  <a:pt x="23005" y="12000"/>
                  <a:pt x="23005" y="11940"/>
                  <a:pt x="22974" y="11880"/>
                </a:cubicBezTo>
                <a:cubicBezTo>
                  <a:pt x="22974" y="11820"/>
                  <a:pt x="22943" y="11820"/>
                  <a:pt x="22912" y="11820"/>
                </a:cubicBezTo>
                <a:cubicBezTo>
                  <a:pt x="22912" y="11820"/>
                  <a:pt x="22912" y="11880"/>
                  <a:pt x="22912" y="11880"/>
                </a:cubicBezTo>
                <a:cubicBezTo>
                  <a:pt x="22880" y="11880"/>
                  <a:pt x="22880" y="11880"/>
                  <a:pt x="22849" y="11880"/>
                </a:cubicBezTo>
                <a:cubicBezTo>
                  <a:pt x="22849" y="11880"/>
                  <a:pt x="22818" y="11880"/>
                  <a:pt x="22787" y="11880"/>
                </a:cubicBezTo>
                <a:cubicBezTo>
                  <a:pt x="22755" y="11880"/>
                  <a:pt x="22755" y="11820"/>
                  <a:pt x="22724" y="11820"/>
                </a:cubicBezTo>
                <a:cubicBezTo>
                  <a:pt x="22693" y="11820"/>
                  <a:pt x="22662" y="11820"/>
                  <a:pt x="22630" y="11880"/>
                </a:cubicBezTo>
                <a:cubicBezTo>
                  <a:pt x="22630" y="11880"/>
                  <a:pt x="22630" y="11940"/>
                  <a:pt x="22599" y="11940"/>
                </a:cubicBezTo>
                <a:cubicBezTo>
                  <a:pt x="22568" y="11940"/>
                  <a:pt x="22568" y="12000"/>
                  <a:pt x="22568" y="12000"/>
                </a:cubicBezTo>
                <a:cubicBezTo>
                  <a:pt x="22568" y="12000"/>
                  <a:pt x="22537" y="12059"/>
                  <a:pt x="22537" y="12000"/>
                </a:cubicBezTo>
                <a:cubicBezTo>
                  <a:pt x="22505" y="12000"/>
                  <a:pt x="22568" y="11940"/>
                  <a:pt x="22568" y="11940"/>
                </a:cubicBezTo>
                <a:cubicBezTo>
                  <a:pt x="22599" y="11880"/>
                  <a:pt x="22599" y="11880"/>
                  <a:pt x="22568" y="11880"/>
                </a:cubicBezTo>
                <a:cubicBezTo>
                  <a:pt x="22568" y="11880"/>
                  <a:pt x="22537" y="11880"/>
                  <a:pt x="22537" y="11820"/>
                </a:cubicBezTo>
                <a:cubicBezTo>
                  <a:pt x="22537" y="11820"/>
                  <a:pt x="22537" y="11820"/>
                  <a:pt x="22568" y="11820"/>
                </a:cubicBezTo>
                <a:cubicBezTo>
                  <a:pt x="22568" y="11820"/>
                  <a:pt x="22568" y="11820"/>
                  <a:pt x="22599" y="11820"/>
                </a:cubicBezTo>
                <a:cubicBezTo>
                  <a:pt x="22599" y="11820"/>
                  <a:pt x="22630" y="11820"/>
                  <a:pt x="22630" y="11820"/>
                </a:cubicBezTo>
                <a:cubicBezTo>
                  <a:pt x="22662" y="11820"/>
                  <a:pt x="22662" y="11820"/>
                  <a:pt x="22662" y="11820"/>
                </a:cubicBezTo>
                <a:cubicBezTo>
                  <a:pt x="22693" y="11820"/>
                  <a:pt x="22693" y="11820"/>
                  <a:pt x="22724" y="11820"/>
                </a:cubicBezTo>
                <a:cubicBezTo>
                  <a:pt x="22724" y="11820"/>
                  <a:pt x="22724" y="11820"/>
                  <a:pt x="22755" y="11820"/>
                </a:cubicBezTo>
                <a:cubicBezTo>
                  <a:pt x="22755" y="11761"/>
                  <a:pt x="22787" y="11761"/>
                  <a:pt x="22787" y="11761"/>
                </a:cubicBezTo>
                <a:cubicBezTo>
                  <a:pt x="22787" y="11761"/>
                  <a:pt x="22818" y="11761"/>
                  <a:pt x="22818" y="11761"/>
                </a:cubicBezTo>
                <a:cubicBezTo>
                  <a:pt x="22849" y="11761"/>
                  <a:pt x="22849" y="11761"/>
                  <a:pt x="22849" y="11701"/>
                </a:cubicBezTo>
                <a:cubicBezTo>
                  <a:pt x="22818" y="11701"/>
                  <a:pt x="22787" y="11701"/>
                  <a:pt x="22787" y="11701"/>
                </a:cubicBezTo>
                <a:cubicBezTo>
                  <a:pt x="22787" y="11701"/>
                  <a:pt x="22755" y="11701"/>
                  <a:pt x="22755" y="11701"/>
                </a:cubicBezTo>
                <a:cubicBezTo>
                  <a:pt x="22724" y="11701"/>
                  <a:pt x="22693" y="11701"/>
                  <a:pt x="22662" y="11701"/>
                </a:cubicBezTo>
                <a:cubicBezTo>
                  <a:pt x="22630" y="11701"/>
                  <a:pt x="22599" y="11701"/>
                  <a:pt x="22599" y="11641"/>
                </a:cubicBezTo>
                <a:cubicBezTo>
                  <a:pt x="22568" y="11641"/>
                  <a:pt x="22537" y="11641"/>
                  <a:pt x="22505" y="11641"/>
                </a:cubicBezTo>
                <a:cubicBezTo>
                  <a:pt x="22505" y="11641"/>
                  <a:pt x="22443" y="11641"/>
                  <a:pt x="22443" y="11582"/>
                </a:cubicBezTo>
                <a:cubicBezTo>
                  <a:pt x="22443" y="11582"/>
                  <a:pt x="22474" y="11582"/>
                  <a:pt x="22474" y="11582"/>
                </a:cubicBezTo>
                <a:cubicBezTo>
                  <a:pt x="22443" y="11522"/>
                  <a:pt x="22443" y="11522"/>
                  <a:pt x="22412" y="11522"/>
                </a:cubicBezTo>
                <a:cubicBezTo>
                  <a:pt x="22412" y="11522"/>
                  <a:pt x="22380" y="11522"/>
                  <a:pt x="22412" y="11462"/>
                </a:cubicBezTo>
                <a:cubicBezTo>
                  <a:pt x="22412" y="11462"/>
                  <a:pt x="22412" y="11522"/>
                  <a:pt x="22443" y="11522"/>
                </a:cubicBezTo>
                <a:cubicBezTo>
                  <a:pt x="22443" y="11522"/>
                  <a:pt x="22474" y="11522"/>
                  <a:pt x="22505" y="11582"/>
                </a:cubicBezTo>
                <a:cubicBezTo>
                  <a:pt x="22537" y="11582"/>
                  <a:pt x="22568" y="11582"/>
                  <a:pt x="22599" y="11582"/>
                </a:cubicBezTo>
                <a:cubicBezTo>
                  <a:pt x="22599" y="11582"/>
                  <a:pt x="22630" y="11582"/>
                  <a:pt x="22662" y="11582"/>
                </a:cubicBezTo>
                <a:cubicBezTo>
                  <a:pt x="22662" y="11582"/>
                  <a:pt x="22693" y="11582"/>
                  <a:pt x="22693" y="11582"/>
                </a:cubicBezTo>
                <a:cubicBezTo>
                  <a:pt x="22755" y="11641"/>
                  <a:pt x="22787" y="11582"/>
                  <a:pt x="22818" y="11582"/>
                </a:cubicBezTo>
                <a:cubicBezTo>
                  <a:pt x="22849" y="11582"/>
                  <a:pt x="22880" y="11582"/>
                  <a:pt x="22912" y="11582"/>
                </a:cubicBezTo>
                <a:cubicBezTo>
                  <a:pt x="22974" y="11582"/>
                  <a:pt x="23037" y="11641"/>
                  <a:pt x="23131" y="11641"/>
                </a:cubicBezTo>
                <a:cubicBezTo>
                  <a:pt x="23131" y="11582"/>
                  <a:pt x="23162" y="11582"/>
                  <a:pt x="23193" y="11522"/>
                </a:cubicBezTo>
                <a:cubicBezTo>
                  <a:pt x="23193" y="11522"/>
                  <a:pt x="23193" y="11462"/>
                  <a:pt x="23193" y="11462"/>
                </a:cubicBezTo>
                <a:cubicBezTo>
                  <a:pt x="23193" y="11462"/>
                  <a:pt x="23162" y="11462"/>
                  <a:pt x="23162" y="11402"/>
                </a:cubicBezTo>
                <a:cubicBezTo>
                  <a:pt x="23131" y="11402"/>
                  <a:pt x="23099" y="11402"/>
                  <a:pt x="23068" y="11402"/>
                </a:cubicBezTo>
                <a:cubicBezTo>
                  <a:pt x="23037" y="11343"/>
                  <a:pt x="23005" y="11402"/>
                  <a:pt x="22974" y="11343"/>
                </a:cubicBezTo>
                <a:cubicBezTo>
                  <a:pt x="22943" y="11343"/>
                  <a:pt x="22912" y="11343"/>
                  <a:pt x="22880" y="11283"/>
                </a:cubicBezTo>
                <a:cubicBezTo>
                  <a:pt x="22849" y="11283"/>
                  <a:pt x="22818" y="11283"/>
                  <a:pt x="22787" y="11283"/>
                </a:cubicBezTo>
                <a:cubicBezTo>
                  <a:pt x="22755" y="11283"/>
                  <a:pt x="22662" y="11283"/>
                  <a:pt x="22630" y="11223"/>
                </a:cubicBezTo>
                <a:cubicBezTo>
                  <a:pt x="22568" y="11223"/>
                  <a:pt x="22537" y="11223"/>
                  <a:pt x="22505" y="11223"/>
                </a:cubicBezTo>
                <a:cubicBezTo>
                  <a:pt x="22505" y="11164"/>
                  <a:pt x="22474" y="11164"/>
                  <a:pt x="22474" y="11164"/>
                </a:cubicBezTo>
                <a:cubicBezTo>
                  <a:pt x="22443" y="11164"/>
                  <a:pt x="22412" y="11164"/>
                  <a:pt x="22443" y="11164"/>
                </a:cubicBezTo>
                <a:cubicBezTo>
                  <a:pt x="22443" y="11104"/>
                  <a:pt x="22443" y="11164"/>
                  <a:pt x="22474" y="11164"/>
                </a:cubicBezTo>
                <a:cubicBezTo>
                  <a:pt x="22474" y="11164"/>
                  <a:pt x="22505" y="11164"/>
                  <a:pt x="22505" y="11164"/>
                </a:cubicBezTo>
                <a:cubicBezTo>
                  <a:pt x="22537" y="11164"/>
                  <a:pt x="22568" y="11164"/>
                  <a:pt x="22599" y="11164"/>
                </a:cubicBezTo>
                <a:cubicBezTo>
                  <a:pt x="22630" y="11164"/>
                  <a:pt x="22662" y="11223"/>
                  <a:pt x="22662" y="11164"/>
                </a:cubicBezTo>
                <a:cubicBezTo>
                  <a:pt x="22724" y="11164"/>
                  <a:pt x="22630" y="11044"/>
                  <a:pt x="22630" y="11044"/>
                </a:cubicBezTo>
                <a:cubicBezTo>
                  <a:pt x="22630" y="10985"/>
                  <a:pt x="22599" y="10925"/>
                  <a:pt x="22568" y="10925"/>
                </a:cubicBezTo>
                <a:cubicBezTo>
                  <a:pt x="22537" y="10865"/>
                  <a:pt x="22474" y="10865"/>
                  <a:pt x="22412" y="10865"/>
                </a:cubicBezTo>
                <a:cubicBezTo>
                  <a:pt x="22349" y="10865"/>
                  <a:pt x="22287" y="10865"/>
                  <a:pt x="22224" y="10865"/>
                </a:cubicBezTo>
                <a:cubicBezTo>
                  <a:pt x="22224" y="10925"/>
                  <a:pt x="22193" y="10925"/>
                  <a:pt x="22162" y="10925"/>
                </a:cubicBezTo>
                <a:cubicBezTo>
                  <a:pt x="22130" y="10985"/>
                  <a:pt x="22099" y="10985"/>
                  <a:pt x="22068" y="10985"/>
                </a:cubicBezTo>
                <a:cubicBezTo>
                  <a:pt x="22036" y="10985"/>
                  <a:pt x="22036" y="10985"/>
                  <a:pt x="22005" y="10985"/>
                </a:cubicBezTo>
                <a:cubicBezTo>
                  <a:pt x="22005" y="10985"/>
                  <a:pt x="22005" y="10985"/>
                  <a:pt x="21974" y="10985"/>
                </a:cubicBezTo>
                <a:cubicBezTo>
                  <a:pt x="21943" y="10985"/>
                  <a:pt x="21943" y="10985"/>
                  <a:pt x="21911" y="10985"/>
                </a:cubicBezTo>
                <a:cubicBezTo>
                  <a:pt x="21849" y="10925"/>
                  <a:pt x="21818" y="10985"/>
                  <a:pt x="21786" y="11104"/>
                </a:cubicBezTo>
                <a:cubicBezTo>
                  <a:pt x="21755" y="11164"/>
                  <a:pt x="21693" y="11223"/>
                  <a:pt x="21661" y="11283"/>
                </a:cubicBezTo>
                <a:cubicBezTo>
                  <a:pt x="21661" y="11283"/>
                  <a:pt x="21630" y="11223"/>
                  <a:pt x="21630" y="11223"/>
                </a:cubicBezTo>
                <a:cubicBezTo>
                  <a:pt x="21630" y="11223"/>
                  <a:pt x="21661" y="11223"/>
                  <a:pt x="21661" y="11164"/>
                </a:cubicBezTo>
                <a:cubicBezTo>
                  <a:pt x="21693" y="11164"/>
                  <a:pt x="21724" y="11164"/>
                  <a:pt x="21724" y="11104"/>
                </a:cubicBezTo>
                <a:cubicBezTo>
                  <a:pt x="21755" y="11104"/>
                  <a:pt x="21755" y="11044"/>
                  <a:pt x="21755" y="10985"/>
                </a:cubicBezTo>
                <a:cubicBezTo>
                  <a:pt x="21786" y="10985"/>
                  <a:pt x="21818" y="10925"/>
                  <a:pt x="21818" y="10865"/>
                </a:cubicBezTo>
                <a:cubicBezTo>
                  <a:pt x="21818" y="10865"/>
                  <a:pt x="21786" y="10805"/>
                  <a:pt x="21755" y="10805"/>
                </a:cubicBezTo>
                <a:cubicBezTo>
                  <a:pt x="21724" y="10746"/>
                  <a:pt x="21724" y="10746"/>
                  <a:pt x="21724" y="10686"/>
                </a:cubicBezTo>
                <a:cubicBezTo>
                  <a:pt x="21693" y="10626"/>
                  <a:pt x="21630" y="10567"/>
                  <a:pt x="21599" y="10507"/>
                </a:cubicBezTo>
                <a:cubicBezTo>
                  <a:pt x="21536" y="10507"/>
                  <a:pt x="21505" y="10507"/>
                  <a:pt x="21443" y="10507"/>
                </a:cubicBezTo>
                <a:cubicBezTo>
                  <a:pt x="21411" y="10507"/>
                  <a:pt x="21380" y="10507"/>
                  <a:pt x="21349" y="10507"/>
                </a:cubicBezTo>
                <a:cubicBezTo>
                  <a:pt x="21318" y="10507"/>
                  <a:pt x="21286" y="10447"/>
                  <a:pt x="21255" y="10447"/>
                </a:cubicBezTo>
                <a:cubicBezTo>
                  <a:pt x="21224" y="10447"/>
                  <a:pt x="21224" y="10447"/>
                  <a:pt x="21193" y="10447"/>
                </a:cubicBezTo>
                <a:cubicBezTo>
                  <a:pt x="21161" y="10447"/>
                  <a:pt x="21130" y="10388"/>
                  <a:pt x="21099" y="10388"/>
                </a:cubicBezTo>
                <a:cubicBezTo>
                  <a:pt x="21099" y="10388"/>
                  <a:pt x="21067" y="10388"/>
                  <a:pt x="21036" y="10328"/>
                </a:cubicBezTo>
                <a:cubicBezTo>
                  <a:pt x="20974" y="10328"/>
                  <a:pt x="20911" y="10328"/>
                  <a:pt x="20849" y="10328"/>
                </a:cubicBezTo>
                <a:cubicBezTo>
                  <a:pt x="20817" y="10328"/>
                  <a:pt x="20755" y="10328"/>
                  <a:pt x="20724" y="10328"/>
                </a:cubicBezTo>
                <a:cubicBezTo>
                  <a:pt x="20724" y="10328"/>
                  <a:pt x="20692" y="10328"/>
                  <a:pt x="20661" y="10388"/>
                </a:cubicBezTo>
                <a:cubicBezTo>
                  <a:pt x="20661" y="10388"/>
                  <a:pt x="20661" y="10388"/>
                  <a:pt x="20661" y="10447"/>
                </a:cubicBezTo>
                <a:cubicBezTo>
                  <a:pt x="20661" y="10447"/>
                  <a:pt x="20630" y="10447"/>
                  <a:pt x="20630" y="10447"/>
                </a:cubicBezTo>
                <a:cubicBezTo>
                  <a:pt x="20599" y="10447"/>
                  <a:pt x="20567" y="10447"/>
                  <a:pt x="20567" y="10447"/>
                </a:cubicBezTo>
                <a:cubicBezTo>
                  <a:pt x="20536" y="10447"/>
                  <a:pt x="20536" y="10388"/>
                  <a:pt x="20536" y="10447"/>
                </a:cubicBezTo>
                <a:cubicBezTo>
                  <a:pt x="20505" y="10447"/>
                  <a:pt x="20536" y="10447"/>
                  <a:pt x="20536" y="10507"/>
                </a:cubicBezTo>
                <a:cubicBezTo>
                  <a:pt x="20505" y="10507"/>
                  <a:pt x="20442" y="10507"/>
                  <a:pt x="20505" y="10567"/>
                </a:cubicBezTo>
                <a:cubicBezTo>
                  <a:pt x="20505" y="10626"/>
                  <a:pt x="20536" y="10626"/>
                  <a:pt x="20567" y="10626"/>
                </a:cubicBezTo>
                <a:cubicBezTo>
                  <a:pt x="20567" y="10626"/>
                  <a:pt x="20567" y="10626"/>
                  <a:pt x="20599" y="10686"/>
                </a:cubicBezTo>
                <a:cubicBezTo>
                  <a:pt x="20599" y="10686"/>
                  <a:pt x="20630" y="10686"/>
                  <a:pt x="20630" y="10686"/>
                </a:cubicBezTo>
                <a:cubicBezTo>
                  <a:pt x="20630" y="10686"/>
                  <a:pt x="20661" y="10686"/>
                  <a:pt x="20661" y="10686"/>
                </a:cubicBezTo>
                <a:cubicBezTo>
                  <a:pt x="20661" y="10746"/>
                  <a:pt x="20630" y="10686"/>
                  <a:pt x="20630" y="10686"/>
                </a:cubicBezTo>
                <a:cubicBezTo>
                  <a:pt x="20599" y="10686"/>
                  <a:pt x="20599" y="10746"/>
                  <a:pt x="20599" y="10746"/>
                </a:cubicBezTo>
                <a:cubicBezTo>
                  <a:pt x="20599" y="10746"/>
                  <a:pt x="20630" y="10746"/>
                  <a:pt x="20630" y="10805"/>
                </a:cubicBezTo>
                <a:cubicBezTo>
                  <a:pt x="20630" y="10805"/>
                  <a:pt x="20567" y="10805"/>
                  <a:pt x="20536" y="10805"/>
                </a:cubicBezTo>
                <a:cubicBezTo>
                  <a:pt x="20536" y="10805"/>
                  <a:pt x="20505" y="10746"/>
                  <a:pt x="20474" y="10805"/>
                </a:cubicBezTo>
                <a:cubicBezTo>
                  <a:pt x="20442" y="10865"/>
                  <a:pt x="20536" y="10865"/>
                  <a:pt x="20536" y="10865"/>
                </a:cubicBezTo>
                <a:cubicBezTo>
                  <a:pt x="20567" y="10865"/>
                  <a:pt x="20599" y="10865"/>
                  <a:pt x="20630" y="10865"/>
                </a:cubicBezTo>
                <a:cubicBezTo>
                  <a:pt x="20630" y="10925"/>
                  <a:pt x="20661" y="10925"/>
                  <a:pt x="20661" y="10925"/>
                </a:cubicBezTo>
                <a:cubicBezTo>
                  <a:pt x="20692" y="10925"/>
                  <a:pt x="20692" y="10925"/>
                  <a:pt x="20692" y="10985"/>
                </a:cubicBezTo>
                <a:cubicBezTo>
                  <a:pt x="20724" y="10985"/>
                  <a:pt x="20724" y="10985"/>
                  <a:pt x="20724" y="10985"/>
                </a:cubicBezTo>
                <a:cubicBezTo>
                  <a:pt x="20724" y="11044"/>
                  <a:pt x="20755" y="11044"/>
                  <a:pt x="20755" y="11044"/>
                </a:cubicBezTo>
                <a:cubicBezTo>
                  <a:pt x="20786" y="11044"/>
                  <a:pt x="20786" y="11044"/>
                  <a:pt x="20786" y="11044"/>
                </a:cubicBezTo>
                <a:cubicBezTo>
                  <a:pt x="20817" y="11044"/>
                  <a:pt x="20911" y="10985"/>
                  <a:pt x="20911" y="11044"/>
                </a:cubicBezTo>
                <a:cubicBezTo>
                  <a:pt x="20880" y="11104"/>
                  <a:pt x="20849" y="11044"/>
                  <a:pt x="20817" y="11044"/>
                </a:cubicBezTo>
                <a:cubicBezTo>
                  <a:pt x="20817" y="11104"/>
                  <a:pt x="20817" y="11104"/>
                  <a:pt x="20786" y="11104"/>
                </a:cubicBezTo>
                <a:cubicBezTo>
                  <a:pt x="20786" y="11104"/>
                  <a:pt x="20755" y="11104"/>
                  <a:pt x="20755" y="11104"/>
                </a:cubicBezTo>
                <a:cubicBezTo>
                  <a:pt x="20724" y="11164"/>
                  <a:pt x="20786" y="11223"/>
                  <a:pt x="20817" y="11223"/>
                </a:cubicBezTo>
                <a:cubicBezTo>
                  <a:pt x="20817" y="11223"/>
                  <a:pt x="20817" y="11283"/>
                  <a:pt x="20849" y="11283"/>
                </a:cubicBezTo>
                <a:cubicBezTo>
                  <a:pt x="20849" y="11283"/>
                  <a:pt x="20849" y="11283"/>
                  <a:pt x="20880" y="11283"/>
                </a:cubicBezTo>
                <a:cubicBezTo>
                  <a:pt x="20911" y="11283"/>
                  <a:pt x="20942" y="11283"/>
                  <a:pt x="20942" y="11283"/>
                </a:cubicBezTo>
                <a:cubicBezTo>
                  <a:pt x="21005" y="11343"/>
                  <a:pt x="21036" y="11343"/>
                  <a:pt x="21067" y="11343"/>
                </a:cubicBezTo>
                <a:cubicBezTo>
                  <a:pt x="21067" y="11343"/>
                  <a:pt x="21130" y="11343"/>
                  <a:pt x="21099" y="11402"/>
                </a:cubicBezTo>
                <a:cubicBezTo>
                  <a:pt x="21067" y="11402"/>
                  <a:pt x="21067" y="11402"/>
                  <a:pt x="21036" y="11402"/>
                </a:cubicBezTo>
                <a:cubicBezTo>
                  <a:pt x="21036" y="11402"/>
                  <a:pt x="21005" y="11462"/>
                  <a:pt x="21005" y="11462"/>
                </a:cubicBezTo>
                <a:cubicBezTo>
                  <a:pt x="21005" y="11522"/>
                  <a:pt x="21067" y="11462"/>
                  <a:pt x="21067" y="11462"/>
                </a:cubicBezTo>
                <a:cubicBezTo>
                  <a:pt x="21099" y="11462"/>
                  <a:pt x="21130" y="11462"/>
                  <a:pt x="21161" y="11522"/>
                </a:cubicBezTo>
                <a:cubicBezTo>
                  <a:pt x="21193" y="11522"/>
                  <a:pt x="21193" y="11462"/>
                  <a:pt x="21224" y="11462"/>
                </a:cubicBezTo>
                <a:cubicBezTo>
                  <a:pt x="21255" y="11402"/>
                  <a:pt x="21286" y="11462"/>
                  <a:pt x="21318" y="11462"/>
                </a:cubicBezTo>
                <a:cubicBezTo>
                  <a:pt x="21349" y="11462"/>
                  <a:pt x="21380" y="11462"/>
                  <a:pt x="21411" y="11462"/>
                </a:cubicBezTo>
                <a:cubicBezTo>
                  <a:pt x="21443" y="11462"/>
                  <a:pt x="21474" y="11462"/>
                  <a:pt x="21536" y="11462"/>
                </a:cubicBezTo>
                <a:cubicBezTo>
                  <a:pt x="21536" y="11462"/>
                  <a:pt x="21568" y="11462"/>
                  <a:pt x="21568" y="11462"/>
                </a:cubicBezTo>
                <a:cubicBezTo>
                  <a:pt x="21599" y="11462"/>
                  <a:pt x="21599" y="11402"/>
                  <a:pt x="21599" y="11402"/>
                </a:cubicBezTo>
                <a:cubicBezTo>
                  <a:pt x="21630" y="11402"/>
                  <a:pt x="21630" y="11402"/>
                  <a:pt x="21661" y="11402"/>
                </a:cubicBezTo>
                <a:cubicBezTo>
                  <a:pt x="21661" y="11402"/>
                  <a:pt x="21693" y="11402"/>
                  <a:pt x="21724" y="11343"/>
                </a:cubicBezTo>
                <a:cubicBezTo>
                  <a:pt x="21755" y="11343"/>
                  <a:pt x="21755" y="11283"/>
                  <a:pt x="21786" y="11343"/>
                </a:cubicBezTo>
                <a:cubicBezTo>
                  <a:pt x="21818" y="11343"/>
                  <a:pt x="21818" y="11343"/>
                  <a:pt x="21818" y="11343"/>
                </a:cubicBezTo>
                <a:cubicBezTo>
                  <a:pt x="21849" y="11402"/>
                  <a:pt x="21849" y="11402"/>
                  <a:pt x="21849" y="11462"/>
                </a:cubicBezTo>
                <a:cubicBezTo>
                  <a:pt x="21849" y="11462"/>
                  <a:pt x="21880" y="11522"/>
                  <a:pt x="21880" y="11522"/>
                </a:cubicBezTo>
                <a:cubicBezTo>
                  <a:pt x="21911" y="11522"/>
                  <a:pt x="21943" y="11582"/>
                  <a:pt x="21943" y="11582"/>
                </a:cubicBezTo>
                <a:cubicBezTo>
                  <a:pt x="21974" y="11641"/>
                  <a:pt x="21974" y="11641"/>
                  <a:pt x="21974" y="11701"/>
                </a:cubicBezTo>
                <a:cubicBezTo>
                  <a:pt x="21974" y="11761"/>
                  <a:pt x="21974" y="11820"/>
                  <a:pt x="22005" y="11820"/>
                </a:cubicBezTo>
                <a:cubicBezTo>
                  <a:pt x="22005" y="11880"/>
                  <a:pt x="22036" y="11880"/>
                  <a:pt x="22036" y="11880"/>
                </a:cubicBezTo>
                <a:cubicBezTo>
                  <a:pt x="22068" y="11880"/>
                  <a:pt x="22068" y="11940"/>
                  <a:pt x="22068" y="11940"/>
                </a:cubicBezTo>
                <a:cubicBezTo>
                  <a:pt x="22099" y="12000"/>
                  <a:pt x="22162" y="12000"/>
                  <a:pt x="22162" y="12119"/>
                </a:cubicBezTo>
                <a:cubicBezTo>
                  <a:pt x="22162" y="12119"/>
                  <a:pt x="22162" y="12119"/>
                  <a:pt x="22162" y="12179"/>
                </a:cubicBezTo>
                <a:cubicBezTo>
                  <a:pt x="22162" y="12179"/>
                  <a:pt x="22162" y="12238"/>
                  <a:pt x="22162" y="12238"/>
                </a:cubicBezTo>
                <a:cubicBezTo>
                  <a:pt x="22193" y="12298"/>
                  <a:pt x="22193" y="12298"/>
                  <a:pt x="22193" y="12358"/>
                </a:cubicBezTo>
                <a:cubicBezTo>
                  <a:pt x="22193" y="12417"/>
                  <a:pt x="22193" y="12417"/>
                  <a:pt x="22162" y="12477"/>
                </a:cubicBezTo>
                <a:cubicBezTo>
                  <a:pt x="22162" y="12477"/>
                  <a:pt x="22130" y="12477"/>
                  <a:pt x="22130" y="12477"/>
                </a:cubicBezTo>
                <a:cubicBezTo>
                  <a:pt x="22099" y="12477"/>
                  <a:pt x="22099" y="12537"/>
                  <a:pt x="22068" y="12597"/>
                </a:cubicBezTo>
                <a:cubicBezTo>
                  <a:pt x="22068" y="12597"/>
                  <a:pt x="22068" y="12597"/>
                  <a:pt x="22068" y="12656"/>
                </a:cubicBezTo>
                <a:cubicBezTo>
                  <a:pt x="22068" y="12656"/>
                  <a:pt x="22068" y="12656"/>
                  <a:pt x="22068" y="12716"/>
                </a:cubicBezTo>
                <a:cubicBezTo>
                  <a:pt x="22099" y="12776"/>
                  <a:pt x="22036" y="12776"/>
                  <a:pt x="22036" y="12835"/>
                </a:cubicBezTo>
                <a:cubicBezTo>
                  <a:pt x="22036" y="12895"/>
                  <a:pt x="22036" y="12955"/>
                  <a:pt x="22068" y="12955"/>
                </a:cubicBezTo>
                <a:cubicBezTo>
                  <a:pt x="22099" y="13014"/>
                  <a:pt x="22130" y="13074"/>
                  <a:pt x="22162" y="13194"/>
                </a:cubicBezTo>
                <a:cubicBezTo>
                  <a:pt x="22162" y="13194"/>
                  <a:pt x="22162" y="13253"/>
                  <a:pt x="22162" y="13253"/>
                </a:cubicBezTo>
                <a:cubicBezTo>
                  <a:pt x="22193" y="13313"/>
                  <a:pt x="22193" y="13373"/>
                  <a:pt x="22193" y="13432"/>
                </a:cubicBezTo>
                <a:cubicBezTo>
                  <a:pt x="22193" y="13492"/>
                  <a:pt x="22224" y="13492"/>
                  <a:pt x="22224" y="13552"/>
                </a:cubicBezTo>
                <a:cubicBezTo>
                  <a:pt x="22255" y="13611"/>
                  <a:pt x="22255" y="13671"/>
                  <a:pt x="22287" y="13671"/>
                </a:cubicBezTo>
                <a:cubicBezTo>
                  <a:pt x="22287" y="13611"/>
                  <a:pt x="22318" y="13611"/>
                  <a:pt x="22318" y="13611"/>
                </a:cubicBezTo>
                <a:cubicBezTo>
                  <a:pt x="22318" y="13611"/>
                  <a:pt x="22349" y="13671"/>
                  <a:pt x="22349" y="13671"/>
                </a:cubicBezTo>
                <a:cubicBezTo>
                  <a:pt x="22349" y="13731"/>
                  <a:pt x="22380" y="13731"/>
                  <a:pt x="22412" y="13731"/>
                </a:cubicBezTo>
                <a:cubicBezTo>
                  <a:pt x="22443" y="13671"/>
                  <a:pt x="22443" y="13611"/>
                  <a:pt x="22474" y="13671"/>
                </a:cubicBezTo>
                <a:cubicBezTo>
                  <a:pt x="22474" y="13671"/>
                  <a:pt x="22474" y="13731"/>
                  <a:pt x="22505" y="13671"/>
                </a:cubicBezTo>
                <a:cubicBezTo>
                  <a:pt x="22505" y="13671"/>
                  <a:pt x="22505" y="13611"/>
                  <a:pt x="22505" y="13552"/>
                </a:cubicBezTo>
                <a:cubicBezTo>
                  <a:pt x="22505" y="13552"/>
                  <a:pt x="22537" y="13552"/>
                  <a:pt x="22537" y="13552"/>
                </a:cubicBezTo>
                <a:cubicBezTo>
                  <a:pt x="22568" y="13492"/>
                  <a:pt x="22568" y="13492"/>
                  <a:pt x="22568" y="13492"/>
                </a:cubicBezTo>
                <a:cubicBezTo>
                  <a:pt x="22599" y="13492"/>
                  <a:pt x="22630" y="13432"/>
                  <a:pt x="22630" y="13432"/>
                </a:cubicBezTo>
                <a:cubicBezTo>
                  <a:pt x="22693" y="13373"/>
                  <a:pt x="22630" y="13492"/>
                  <a:pt x="22630" y="13552"/>
                </a:cubicBezTo>
                <a:cubicBezTo>
                  <a:pt x="22599" y="13552"/>
                  <a:pt x="22568" y="13611"/>
                  <a:pt x="22568" y="13611"/>
                </a:cubicBezTo>
                <a:close/>
                <a:moveTo>
                  <a:pt x="26288" y="20000"/>
                </a:moveTo>
                <a:cubicBezTo>
                  <a:pt x="26288" y="20000"/>
                  <a:pt x="26256" y="20000"/>
                  <a:pt x="26256" y="20000"/>
                </a:cubicBezTo>
                <a:cubicBezTo>
                  <a:pt x="26256" y="20000"/>
                  <a:pt x="26225" y="20000"/>
                  <a:pt x="26225" y="20000"/>
                </a:cubicBezTo>
                <a:cubicBezTo>
                  <a:pt x="26194" y="20059"/>
                  <a:pt x="26194" y="20059"/>
                  <a:pt x="26225" y="20059"/>
                </a:cubicBezTo>
                <a:cubicBezTo>
                  <a:pt x="26256" y="20059"/>
                  <a:pt x="26319" y="20059"/>
                  <a:pt x="26350" y="20059"/>
                </a:cubicBezTo>
                <a:cubicBezTo>
                  <a:pt x="26381" y="20119"/>
                  <a:pt x="26350" y="20119"/>
                  <a:pt x="26350" y="20179"/>
                </a:cubicBezTo>
                <a:cubicBezTo>
                  <a:pt x="26381" y="20179"/>
                  <a:pt x="26381" y="20179"/>
                  <a:pt x="26381" y="20119"/>
                </a:cubicBezTo>
                <a:cubicBezTo>
                  <a:pt x="26381" y="20119"/>
                  <a:pt x="26413" y="20119"/>
                  <a:pt x="26413" y="20119"/>
                </a:cubicBezTo>
                <a:cubicBezTo>
                  <a:pt x="26413" y="20119"/>
                  <a:pt x="26413" y="20119"/>
                  <a:pt x="26413" y="20119"/>
                </a:cubicBezTo>
                <a:cubicBezTo>
                  <a:pt x="26413" y="20179"/>
                  <a:pt x="26413" y="20179"/>
                  <a:pt x="26413" y="20179"/>
                </a:cubicBezTo>
                <a:cubicBezTo>
                  <a:pt x="26413" y="20179"/>
                  <a:pt x="26444" y="20179"/>
                  <a:pt x="26444" y="20238"/>
                </a:cubicBezTo>
                <a:cubicBezTo>
                  <a:pt x="26444" y="20238"/>
                  <a:pt x="26444" y="20238"/>
                  <a:pt x="26475" y="20238"/>
                </a:cubicBezTo>
                <a:cubicBezTo>
                  <a:pt x="26475" y="20238"/>
                  <a:pt x="26506" y="20238"/>
                  <a:pt x="26506" y="20238"/>
                </a:cubicBezTo>
                <a:cubicBezTo>
                  <a:pt x="26506" y="20238"/>
                  <a:pt x="26475" y="20179"/>
                  <a:pt x="26475" y="20179"/>
                </a:cubicBezTo>
                <a:cubicBezTo>
                  <a:pt x="26475" y="20179"/>
                  <a:pt x="26444" y="20119"/>
                  <a:pt x="26444" y="20119"/>
                </a:cubicBezTo>
                <a:cubicBezTo>
                  <a:pt x="26475" y="20059"/>
                  <a:pt x="26475" y="20059"/>
                  <a:pt x="26506" y="20059"/>
                </a:cubicBezTo>
                <a:cubicBezTo>
                  <a:pt x="26506" y="20059"/>
                  <a:pt x="26506" y="20119"/>
                  <a:pt x="26538" y="20119"/>
                </a:cubicBezTo>
                <a:cubicBezTo>
                  <a:pt x="26538" y="20119"/>
                  <a:pt x="26569" y="20119"/>
                  <a:pt x="26569" y="20059"/>
                </a:cubicBezTo>
                <a:cubicBezTo>
                  <a:pt x="26600" y="20059"/>
                  <a:pt x="26631" y="20059"/>
                  <a:pt x="26663" y="20059"/>
                </a:cubicBezTo>
                <a:cubicBezTo>
                  <a:pt x="26694" y="20059"/>
                  <a:pt x="26725" y="20059"/>
                  <a:pt x="26725" y="20000"/>
                </a:cubicBezTo>
                <a:cubicBezTo>
                  <a:pt x="26756" y="19940"/>
                  <a:pt x="26725" y="19940"/>
                  <a:pt x="26694" y="19880"/>
                </a:cubicBezTo>
                <a:cubicBezTo>
                  <a:pt x="26694" y="19880"/>
                  <a:pt x="26631" y="19880"/>
                  <a:pt x="26631" y="19880"/>
                </a:cubicBezTo>
                <a:cubicBezTo>
                  <a:pt x="26569" y="19880"/>
                  <a:pt x="26538" y="20000"/>
                  <a:pt x="26475" y="19940"/>
                </a:cubicBezTo>
                <a:cubicBezTo>
                  <a:pt x="26475" y="19940"/>
                  <a:pt x="26444" y="19940"/>
                  <a:pt x="26413" y="19880"/>
                </a:cubicBezTo>
                <a:cubicBezTo>
                  <a:pt x="26381" y="19880"/>
                  <a:pt x="26381" y="19880"/>
                  <a:pt x="26350" y="19880"/>
                </a:cubicBezTo>
                <a:cubicBezTo>
                  <a:pt x="26319" y="19880"/>
                  <a:pt x="26319" y="19880"/>
                  <a:pt x="26319" y="19940"/>
                </a:cubicBezTo>
                <a:cubicBezTo>
                  <a:pt x="26319" y="19940"/>
                  <a:pt x="26319" y="19940"/>
                  <a:pt x="26319" y="20000"/>
                </a:cubicBezTo>
                <a:cubicBezTo>
                  <a:pt x="26319" y="20000"/>
                  <a:pt x="26319" y="20000"/>
                  <a:pt x="26288" y="20000"/>
                </a:cubicBezTo>
                <a:close/>
                <a:moveTo>
                  <a:pt x="25131" y="24656"/>
                </a:moveTo>
                <a:cubicBezTo>
                  <a:pt x="25131" y="24656"/>
                  <a:pt x="25131" y="24656"/>
                  <a:pt x="25131" y="24716"/>
                </a:cubicBezTo>
                <a:cubicBezTo>
                  <a:pt x="25131" y="24716"/>
                  <a:pt x="25131" y="24716"/>
                  <a:pt x="25162" y="24716"/>
                </a:cubicBezTo>
                <a:cubicBezTo>
                  <a:pt x="25162" y="24716"/>
                  <a:pt x="25162" y="24716"/>
                  <a:pt x="25194" y="24716"/>
                </a:cubicBezTo>
                <a:cubicBezTo>
                  <a:pt x="25194" y="24716"/>
                  <a:pt x="25194" y="24656"/>
                  <a:pt x="25225" y="24656"/>
                </a:cubicBezTo>
                <a:cubicBezTo>
                  <a:pt x="25225" y="24716"/>
                  <a:pt x="25256" y="24716"/>
                  <a:pt x="25256" y="24776"/>
                </a:cubicBezTo>
                <a:cubicBezTo>
                  <a:pt x="25287" y="24776"/>
                  <a:pt x="25287" y="24776"/>
                  <a:pt x="25319" y="24716"/>
                </a:cubicBezTo>
                <a:cubicBezTo>
                  <a:pt x="25319" y="24716"/>
                  <a:pt x="25350" y="24656"/>
                  <a:pt x="25319" y="24656"/>
                </a:cubicBezTo>
                <a:cubicBezTo>
                  <a:pt x="25319" y="24656"/>
                  <a:pt x="25287" y="24656"/>
                  <a:pt x="25287" y="24656"/>
                </a:cubicBezTo>
                <a:cubicBezTo>
                  <a:pt x="25287" y="24656"/>
                  <a:pt x="25256" y="24656"/>
                  <a:pt x="25256" y="24656"/>
                </a:cubicBezTo>
                <a:cubicBezTo>
                  <a:pt x="25225" y="24656"/>
                  <a:pt x="25225" y="24656"/>
                  <a:pt x="25225" y="24656"/>
                </a:cubicBezTo>
                <a:cubicBezTo>
                  <a:pt x="25194" y="24597"/>
                  <a:pt x="25225" y="24597"/>
                  <a:pt x="25194" y="24597"/>
                </a:cubicBezTo>
                <a:cubicBezTo>
                  <a:pt x="25162" y="24597"/>
                  <a:pt x="25162" y="24656"/>
                  <a:pt x="25131" y="24656"/>
                </a:cubicBezTo>
                <a:close/>
                <a:moveTo>
                  <a:pt x="25131" y="24358"/>
                </a:moveTo>
                <a:cubicBezTo>
                  <a:pt x="25100" y="24358"/>
                  <a:pt x="25100" y="24298"/>
                  <a:pt x="25100" y="24298"/>
                </a:cubicBezTo>
                <a:cubicBezTo>
                  <a:pt x="25069" y="24238"/>
                  <a:pt x="25037" y="24238"/>
                  <a:pt x="25006" y="24238"/>
                </a:cubicBezTo>
                <a:cubicBezTo>
                  <a:pt x="24975" y="24179"/>
                  <a:pt x="24912" y="24119"/>
                  <a:pt x="24912" y="24179"/>
                </a:cubicBezTo>
                <a:cubicBezTo>
                  <a:pt x="24912" y="24238"/>
                  <a:pt x="24912" y="24238"/>
                  <a:pt x="24912" y="24238"/>
                </a:cubicBezTo>
                <a:cubicBezTo>
                  <a:pt x="24912" y="24298"/>
                  <a:pt x="24912" y="24298"/>
                  <a:pt x="24912" y="24298"/>
                </a:cubicBezTo>
                <a:cubicBezTo>
                  <a:pt x="24912" y="24358"/>
                  <a:pt x="24943" y="24358"/>
                  <a:pt x="24943" y="24358"/>
                </a:cubicBezTo>
                <a:cubicBezTo>
                  <a:pt x="24975" y="24358"/>
                  <a:pt x="25006" y="24417"/>
                  <a:pt x="25006" y="24417"/>
                </a:cubicBezTo>
                <a:cubicBezTo>
                  <a:pt x="25006" y="24477"/>
                  <a:pt x="25006" y="24537"/>
                  <a:pt x="25037" y="24597"/>
                </a:cubicBezTo>
                <a:cubicBezTo>
                  <a:pt x="25037" y="24656"/>
                  <a:pt x="25069" y="24656"/>
                  <a:pt x="25069" y="24656"/>
                </a:cubicBezTo>
                <a:cubicBezTo>
                  <a:pt x="25100" y="24597"/>
                  <a:pt x="25100" y="24597"/>
                  <a:pt x="25100" y="24597"/>
                </a:cubicBezTo>
                <a:cubicBezTo>
                  <a:pt x="25131" y="24597"/>
                  <a:pt x="25131" y="24597"/>
                  <a:pt x="25131" y="24597"/>
                </a:cubicBezTo>
                <a:cubicBezTo>
                  <a:pt x="25162" y="24597"/>
                  <a:pt x="25162" y="24537"/>
                  <a:pt x="25162" y="24537"/>
                </a:cubicBezTo>
                <a:cubicBezTo>
                  <a:pt x="25162" y="24537"/>
                  <a:pt x="25162" y="24477"/>
                  <a:pt x="25194" y="24477"/>
                </a:cubicBezTo>
                <a:cubicBezTo>
                  <a:pt x="25194" y="24417"/>
                  <a:pt x="25162" y="24417"/>
                  <a:pt x="25131" y="24358"/>
                </a:cubicBezTo>
                <a:close/>
                <a:moveTo>
                  <a:pt x="19192" y="21134"/>
                </a:moveTo>
                <a:cubicBezTo>
                  <a:pt x="19192" y="21134"/>
                  <a:pt x="19223" y="21194"/>
                  <a:pt x="19223" y="21194"/>
                </a:cubicBezTo>
                <a:cubicBezTo>
                  <a:pt x="19255" y="21194"/>
                  <a:pt x="19255" y="21194"/>
                  <a:pt x="19255" y="21134"/>
                </a:cubicBezTo>
                <a:cubicBezTo>
                  <a:pt x="19255" y="21134"/>
                  <a:pt x="19255" y="21134"/>
                  <a:pt x="19286" y="21134"/>
                </a:cubicBezTo>
                <a:cubicBezTo>
                  <a:pt x="19317" y="21014"/>
                  <a:pt x="19317" y="20955"/>
                  <a:pt x="19255" y="20895"/>
                </a:cubicBezTo>
                <a:cubicBezTo>
                  <a:pt x="19255" y="20895"/>
                  <a:pt x="19223" y="20835"/>
                  <a:pt x="19223" y="20835"/>
                </a:cubicBezTo>
                <a:cubicBezTo>
                  <a:pt x="19161" y="20776"/>
                  <a:pt x="19129" y="20955"/>
                  <a:pt x="19129" y="21014"/>
                </a:cubicBezTo>
                <a:cubicBezTo>
                  <a:pt x="19129" y="21074"/>
                  <a:pt x="19161" y="21074"/>
                  <a:pt x="19192" y="21134"/>
                </a:cubicBezTo>
                <a:close/>
                <a:moveTo>
                  <a:pt x="26350" y="26865"/>
                </a:moveTo>
                <a:cubicBezTo>
                  <a:pt x="26381" y="26865"/>
                  <a:pt x="26413" y="26865"/>
                  <a:pt x="26413" y="26805"/>
                </a:cubicBezTo>
                <a:cubicBezTo>
                  <a:pt x="26444" y="26746"/>
                  <a:pt x="26413" y="26746"/>
                  <a:pt x="26381" y="26746"/>
                </a:cubicBezTo>
                <a:cubicBezTo>
                  <a:pt x="26350" y="26746"/>
                  <a:pt x="26350" y="26746"/>
                  <a:pt x="26319" y="26746"/>
                </a:cubicBezTo>
                <a:cubicBezTo>
                  <a:pt x="26288" y="26686"/>
                  <a:pt x="26288" y="26686"/>
                  <a:pt x="26256" y="26626"/>
                </a:cubicBezTo>
                <a:cubicBezTo>
                  <a:pt x="26225" y="26626"/>
                  <a:pt x="26225" y="26626"/>
                  <a:pt x="26194" y="26567"/>
                </a:cubicBezTo>
                <a:cubicBezTo>
                  <a:pt x="26194" y="26507"/>
                  <a:pt x="26194" y="26447"/>
                  <a:pt x="26163" y="26447"/>
                </a:cubicBezTo>
                <a:cubicBezTo>
                  <a:pt x="26163" y="26388"/>
                  <a:pt x="26163" y="26447"/>
                  <a:pt x="26131" y="26447"/>
                </a:cubicBezTo>
                <a:cubicBezTo>
                  <a:pt x="26131" y="26507"/>
                  <a:pt x="26100" y="26447"/>
                  <a:pt x="26100" y="26447"/>
                </a:cubicBezTo>
                <a:cubicBezTo>
                  <a:pt x="26069" y="26447"/>
                  <a:pt x="26069" y="26447"/>
                  <a:pt x="26038" y="26447"/>
                </a:cubicBezTo>
                <a:cubicBezTo>
                  <a:pt x="26038" y="26447"/>
                  <a:pt x="26038" y="26388"/>
                  <a:pt x="26006" y="26388"/>
                </a:cubicBezTo>
                <a:cubicBezTo>
                  <a:pt x="26006" y="26388"/>
                  <a:pt x="26006" y="26447"/>
                  <a:pt x="25975" y="26447"/>
                </a:cubicBezTo>
                <a:cubicBezTo>
                  <a:pt x="25975" y="26507"/>
                  <a:pt x="25944" y="26507"/>
                  <a:pt x="25912" y="26507"/>
                </a:cubicBezTo>
                <a:cubicBezTo>
                  <a:pt x="25912" y="26507"/>
                  <a:pt x="25881" y="26507"/>
                  <a:pt x="25850" y="26507"/>
                </a:cubicBezTo>
                <a:cubicBezTo>
                  <a:pt x="25850" y="26507"/>
                  <a:pt x="25787" y="26567"/>
                  <a:pt x="25787" y="26507"/>
                </a:cubicBezTo>
                <a:cubicBezTo>
                  <a:pt x="25787" y="26447"/>
                  <a:pt x="25819" y="26447"/>
                  <a:pt x="25850" y="26447"/>
                </a:cubicBezTo>
                <a:cubicBezTo>
                  <a:pt x="25850" y="26447"/>
                  <a:pt x="25850" y="26447"/>
                  <a:pt x="25881" y="26447"/>
                </a:cubicBezTo>
                <a:cubicBezTo>
                  <a:pt x="25881" y="26447"/>
                  <a:pt x="25912" y="26447"/>
                  <a:pt x="25912" y="26388"/>
                </a:cubicBezTo>
                <a:cubicBezTo>
                  <a:pt x="25944" y="26388"/>
                  <a:pt x="25944" y="26328"/>
                  <a:pt x="25912" y="26268"/>
                </a:cubicBezTo>
                <a:cubicBezTo>
                  <a:pt x="25912" y="26268"/>
                  <a:pt x="25881" y="26268"/>
                  <a:pt x="25881" y="26268"/>
                </a:cubicBezTo>
                <a:cubicBezTo>
                  <a:pt x="25850" y="26268"/>
                  <a:pt x="25881" y="26149"/>
                  <a:pt x="25850" y="26149"/>
                </a:cubicBezTo>
                <a:cubicBezTo>
                  <a:pt x="25850" y="26089"/>
                  <a:pt x="25850" y="26029"/>
                  <a:pt x="25850" y="26029"/>
                </a:cubicBezTo>
                <a:cubicBezTo>
                  <a:pt x="25819" y="25970"/>
                  <a:pt x="25819" y="25910"/>
                  <a:pt x="25787" y="25910"/>
                </a:cubicBezTo>
                <a:cubicBezTo>
                  <a:pt x="25787" y="25850"/>
                  <a:pt x="25756" y="25791"/>
                  <a:pt x="25725" y="25791"/>
                </a:cubicBezTo>
                <a:cubicBezTo>
                  <a:pt x="25725" y="25791"/>
                  <a:pt x="25694" y="25731"/>
                  <a:pt x="25662" y="25731"/>
                </a:cubicBezTo>
                <a:cubicBezTo>
                  <a:pt x="25631" y="25671"/>
                  <a:pt x="25600" y="25611"/>
                  <a:pt x="25537" y="25611"/>
                </a:cubicBezTo>
                <a:cubicBezTo>
                  <a:pt x="25506" y="25552"/>
                  <a:pt x="25475" y="25492"/>
                  <a:pt x="25412" y="25432"/>
                </a:cubicBezTo>
                <a:cubicBezTo>
                  <a:pt x="25350" y="25373"/>
                  <a:pt x="25319" y="25313"/>
                  <a:pt x="25256" y="25253"/>
                </a:cubicBezTo>
                <a:cubicBezTo>
                  <a:pt x="25225" y="25253"/>
                  <a:pt x="25162" y="25253"/>
                  <a:pt x="25100" y="25253"/>
                </a:cubicBezTo>
                <a:cubicBezTo>
                  <a:pt x="25069" y="25194"/>
                  <a:pt x="25006" y="25194"/>
                  <a:pt x="24975" y="25074"/>
                </a:cubicBezTo>
                <a:cubicBezTo>
                  <a:pt x="24975" y="25074"/>
                  <a:pt x="24943" y="25014"/>
                  <a:pt x="24943" y="24955"/>
                </a:cubicBezTo>
                <a:cubicBezTo>
                  <a:pt x="24943" y="24955"/>
                  <a:pt x="24912" y="24955"/>
                  <a:pt x="24912" y="24955"/>
                </a:cubicBezTo>
                <a:cubicBezTo>
                  <a:pt x="24881" y="24895"/>
                  <a:pt x="24850" y="24895"/>
                  <a:pt x="24850" y="24955"/>
                </a:cubicBezTo>
                <a:cubicBezTo>
                  <a:pt x="24818" y="25014"/>
                  <a:pt x="24818" y="25074"/>
                  <a:pt x="24818" y="25074"/>
                </a:cubicBezTo>
                <a:cubicBezTo>
                  <a:pt x="24787" y="25134"/>
                  <a:pt x="24787" y="25194"/>
                  <a:pt x="24756" y="25194"/>
                </a:cubicBezTo>
                <a:cubicBezTo>
                  <a:pt x="24725" y="25194"/>
                  <a:pt x="24725" y="25134"/>
                  <a:pt x="24693" y="25074"/>
                </a:cubicBezTo>
                <a:cubicBezTo>
                  <a:pt x="24693" y="25014"/>
                  <a:pt x="24725" y="24955"/>
                  <a:pt x="24693" y="24955"/>
                </a:cubicBezTo>
                <a:cubicBezTo>
                  <a:pt x="24662" y="24955"/>
                  <a:pt x="24631" y="24955"/>
                  <a:pt x="24631" y="24895"/>
                </a:cubicBezTo>
                <a:cubicBezTo>
                  <a:pt x="24600" y="24835"/>
                  <a:pt x="24631" y="24835"/>
                  <a:pt x="24662" y="24835"/>
                </a:cubicBezTo>
                <a:cubicBezTo>
                  <a:pt x="24693" y="24776"/>
                  <a:pt x="24693" y="24776"/>
                  <a:pt x="24693" y="24716"/>
                </a:cubicBezTo>
                <a:cubicBezTo>
                  <a:pt x="24693" y="24656"/>
                  <a:pt x="24662" y="24597"/>
                  <a:pt x="24662" y="24597"/>
                </a:cubicBezTo>
                <a:cubicBezTo>
                  <a:pt x="24631" y="24537"/>
                  <a:pt x="24631" y="24537"/>
                  <a:pt x="24600" y="24537"/>
                </a:cubicBezTo>
                <a:cubicBezTo>
                  <a:pt x="24600" y="24537"/>
                  <a:pt x="24568" y="24597"/>
                  <a:pt x="24537" y="24537"/>
                </a:cubicBezTo>
                <a:cubicBezTo>
                  <a:pt x="24506" y="24537"/>
                  <a:pt x="24537" y="24477"/>
                  <a:pt x="24537" y="24417"/>
                </a:cubicBezTo>
                <a:cubicBezTo>
                  <a:pt x="24537" y="24358"/>
                  <a:pt x="24506" y="24417"/>
                  <a:pt x="24475" y="24417"/>
                </a:cubicBezTo>
                <a:cubicBezTo>
                  <a:pt x="24443" y="24417"/>
                  <a:pt x="24443" y="24477"/>
                  <a:pt x="24412" y="24537"/>
                </a:cubicBezTo>
                <a:cubicBezTo>
                  <a:pt x="24381" y="24537"/>
                  <a:pt x="24381" y="24597"/>
                  <a:pt x="24381" y="24656"/>
                </a:cubicBezTo>
                <a:cubicBezTo>
                  <a:pt x="24350" y="24716"/>
                  <a:pt x="24350" y="24716"/>
                  <a:pt x="24318" y="24776"/>
                </a:cubicBezTo>
                <a:cubicBezTo>
                  <a:pt x="24318" y="24835"/>
                  <a:pt x="24318" y="24895"/>
                  <a:pt x="24318" y="24955"/>
                </a:cubicBezTo>
                <a:cubicBezTo>
                  <a:pt x="24318" y="25014"/>
                  <a:pt x="24318" y="25014"/>
                  <a:pt x="24318" y="25074"/>
                </a:cubicBezTo>
                <a:cubicBezTo>
                  <a:pt x="24287" y="25134"/>
                  <a:pt x="24318" y="25194"/>
                  <a:pt x="24318" y="25253"/>
                </a:cubicBezTo>
                <a:cubicBezTo>
                  <a:pt x="24318" y="25313"/>
                  <a:pt x="24287" y="25373"/>
                  <a:pt x="24287" y="25432"/>
                </a:cubicBezTo>
                <a:cubicBezTo>
                  <a:pt x="24287" y="25492"/>
                  <a:pt x="24287" y="25492"/>
                  <a:pt x="24287" y="25552"/>
                </a:cubicBezTo>
                <a:cubicBezTo>
                  <a:pt x="24287" y="25552"/>
                  <a:pt x="24287" y="25611"/>
                  <a:pt x="24287" y="25611"/>
                </a:cubicBezTo>
                <a:cubicBezTo>
                  <a:pt x="24256" y="25671"/>
                  <a:pt x="24256" y="25731"/>
                  <a:pt x="24225" y="25731"/>
                </a:cubicBezTo>
                <a:cubicBezTo>
                  <a:pt x="24225" y="25791"/>
                  <a:pt x="24225" y="25850"/>
                  <a:pt x="24225" y="25910"/>
                </a:cubicBezTo>
                <a:cubicBezTo>
                  <a:pt x="24225" y="25970"/>
                  <a:pt x="24225" y="26029"/>
                  <a:pt x="24225" y="26089"/>
                </a:cubicBezTo>
                <a:cubicBezTo>
                  <a:pt x="24225" y="26149"/>
                  <a:pt x="24225" y="26149"/>
                  <a:pt x="24225" y="26208"/>
                </a:cubicBezTo>
                <a:cubicBezTo>
                  <a:pt x="24225" y="26328"/>
                  <a:pt x="24318" y="26388"/>
                  <a:pt x="24256" y="26447"/>
                </a:cubicBezTo>
                <a:cubicBezTo>
                  <a:pt x="24225" y="26507"/>
                  <a:pt x="24193" y="26507"/>
                  <a:pt x="24162" y="26507"/>
                </a:cubicBezTo>
                <a:cubicBezTo>
                  <a:pt x="24162" y="26567"/>
                  <a:pt x="24131" y="26567"/>
                  <a:pt x="24100" y="26567"/>
                </a:cubicBezTo>
                <a:cubicBezTo>
                  <a:pt x="24037" y="26626"/>
                  <a:pt x="24006" y="26626"/>
                  <a:pt x="23974" y="26746"/>
                </a:cubicBezTo>
                <a:cubicBezTo>
                  <a:pt x="23974" y="26805"/>
                  <a:pt x="23974" y="26805"/>
                  <a:pt x="23943" y="26865"/>
                </a:cubicBezTo>
                <a:cubicBezTo>
                  <a:pt x="23943" y="26865"/>
                  <a:pt x="23912" y="26985"/>
                  <a:pt x="23943" y="26985"/>
                </a:cubicBezTo>
                <a:cubicBezTo>
                  <a:pt x="23943" y="26985"/>
                  <a:pt x="23974" y="26925"/>
                  <a:pt x="24006" y="26925"/>
                </a:cubicBezTo>
                <a:cubicBezTo>
                  <a:pt x="24037" y="26925"/>
                  <a:pt x="24037" y="26865"/>
                  <a:pt x="24068" y="26865"/>
                </a:cubicBezTo>
                <a:cubicBezTo>
                  <a:pt x="24100" y="26865"/>
                  <a:pt x="24131" y="26865"/>
                  <a:pt x="24162" y="26865"/>
                </a:cubicBezTo>
                <a:cubicBezTo>
                  <a:pt x="24193" y="26865"/>
                  <a:pt x="24225" y="26865"/>
                  <a:pt x="24256" y="26865"/>
                </a:cubicBezTo>
                <a:cubicBezTo>
                  <a:pt x="24287" y="26865"/>
                  <a:pt x="24318" y="26805"/>
                  <a:pt x="24318" y="26805"/>
                </a:cubicBezTo>
                <a:cubicBezTo>
                  <a:pt x="24350" y="26805"/>
                  <a:pt x="24381" y="26865"/>
                  <a:pt x="24381" y="26805"/>
                </a:cubicBezTo>
                <a:cubicBezTo>
                  <a:pt x="24412" y="26805"/>
                  <a:pt x="24412" y="26805"/>
                  <a:pt x="24443" y="26805"/>
                </a:cubicBezTo>
                <a:cubicBezTo>
                  <a:pt x="24475" y="26805"/>
                  <a:pt x="24443" y="26805"/>
                  <a:pt x="24443" y="26865"/>
                </a:cubicBezTo>
                <a:cubicBezTo>
                  <a:pt x="24443" y="26865"/>
                  <a:pt x="24475" y="26865"/>
                  <a:pt x="24475" y="26925"/>
                </a:cubicBezTo>
                <a:cubicBezTo>
                  <a:pt x="24506" y="26925"/>
                  <a:pt x="24506" y="26985"/>
                  <a:pt x="24506" y="27044"/>
                </a:cubicBezTo>
                <a:cubicBezTo>
                  <a:pt x="24506" y="27104"/>
                  <a:pt x="24475" y="27164"/>
                  <a:pt x="24475" y="27164"/>
                </a:cubicBezTo>
                <a:cubicBezTo>
                  <a:pt x="24475" y="27223"/>
                  <a:pt x="24475" y="27283"/>
                  <a:pt x="24506" y="27283"/>
                </a:cubicBezTo>
                <a:cubicBezTo>
                  <a:pt x="24537" y="27343"/>
                  <a:pt x="24568" y="27462"/>
                  <a:pt x="24600" y="27462"/>
                </a:cubicBezTo>
                <a:cubicBezTo>
                  <a:pt x="24631" y="27522"/>
                  <a:pt x="24631" y="27522"/>
                  <a:pt x="24662" y="27462"/>
                </a:cubicBezTo>
                <a:cubicBezTo>
                  <a:pt x="24693" y="27462"/>
                  <a:pt x="24693" y="27462"/>
                  <a:pt x="24725" y="27462"/>
                </a:cubicBezTo>
                <a:cubicBezTo>
                  <a:pt x="24725" y="27402"/>
                  <a:pt x="24756" y="27402"/>
                  <a:pt x="24756" y="27402"/>
                </a:cubicBezTo>
                <a:cubicBezTo>
                  <a:pt x="24787" y="27343"/>
                  <a:pt x="24787" y="27343"/>
                  <a:pt x="24818" y="27283"/>
                </a:cubicBezTo>
                <a:cubicBezTo>
                  <a:pt x="24850" y="27283"/>
                  <a:pt x="24881" y="27223"/>
                  <a:pt x="24912" y="27164"/>
                </a:cubicBezTo>
                <a:cubicBezTo>
                  <a:pt x="24912" y="27104"/>
                  <a:pt x="24912" y="27044"/>
                  <a:pt x="24975" y="26985"/>
                </a:cubicBezTo>
                <a:cubicBezTo>
                  <a:pt x="24975" y="26985"/>
                  <a:pt x="25006" y="26985"/>
                  <a:pt x="25037" y="26985"/>
                </a:cubicBezTo>
                <a:cubicBezTo>
                  <a:pt x="25069" y="26925"/>
                  <a:pt x="25069" y="26925"/>
                  <a:pt x="25100" y="26865"/>
                </a:cubicBezTo>
                <a:cubicBezTo>
                  <a:pt x="25100" y="26865"/>
                  <a:pt x="25131" y="26865"/>
                  <a:pt x="25162" y="26805"/>
                </a:cubicBezTo>
                <a:cubicBezTo>
                  <a:pt x="25194" y="26805"/>
                  <a:pt x="25225" y="26686"/>
                  <a:pt x="25225" y="26626"/>
                </a:cubicBezTo>
                <a:cubicBezTo>
                  <a:pt x="25194" y="26626"/>
                  <a:pt x="25194" y="26567"/>
                  <a:pt x="25194" y="26567"/>
                </a:cubicBezTo>
                <a:cubicBezTo>
                  <a:pt x="25194" y="26507"/>
                  <a:pt x="25256" y="26507"/>
                  <a:pt x="25287" y="26447"/>
                </a:cubicBezTo>
                <a:cubicBezTo>
                  <a:pt x="25287" y="26447"/>
                  <a:pt x="25319" y="26388"/>
                  <a:pt x="25350" y="26388"/>
                </a:cubicBezTo>
                <a:cubicBezTo>
                  <a:pt x="25350" y="26388"/>
                  <a:pt x="25381" y="26388"/>
                  <a:pt x="25381" y="26388"/>
                </a:cubicBezTo>
                <a:cubicBezTo>
                  <a:pt x="25381" y="26388"/>
                  <a:pt x="25381" y="26328"/>
                  <a:pt x="25412" y="26328"/>
                </a:cubicBezTo>
                <a:cubicBezTo>
                  <a:pt x="25444" y="26328"/>
                  <a:pt x="25444" y="26388"/>
                  <a:pt x="25412" y="26447"/>
                </a:cubicBezTo>
                <a:cubicBezTo>
                  <a:pt x="25412" y="26447"/>
                  <a:pt x="25381" y="26507"/>
                  <a:pt x="25381" y="26567"/>
                </a:cubicBezTo>
                <a:cubicBezTo>
                  <a:pt x="25412" y="26567"/>
                  <a:pt x="25475" y="26567"/>
                  <a:pt x="25506" y="26567"/>
                </a:cubicBezTo>
                <a:cubicBezTo>
                  <a:pt x="25537" y="26567"/>
                  <a:pt x="25631" y="26567"/>
                  <a:pt x="25631" y="26626"/>
                </a:cubicBezTo>
                <a:cubicBezTo>
                  <a:pt x="25662" y="26686"/>
                  <a:pt x="25631" y="26686"/>
                  <a:pt x="25631" y="26746"/>
                </a:cubicBezTo>
                <a:cubicBezTo>
                  <a:pt x="25600" y="26746"/>
                  <a:pt x="25600" y="26746"/>
                  <a:pt x="25600" y="26805"/>
                </a:cubicBezTo>
                <a:cubicBezTo>
                  <a:pt x="25600" y="26805"/>
                  <a:pt x="25569" y="26805"/>
                  <a:pt x="25569" y="26805"/>
                </a:cubicBezTo>
                <a:cubicBezTo>
                  <a:pt x="25662" y="26865"/>
                  <a:pt x="25725" y="26865"/>
                  <a:pt x="25787" y="26925"/>
                </a:cubicBezTo>
                <a:cubicBezTo>
                  <a:pt x="25850" y="26925"/>
                  <a:pt x="25912" y="26925"/>
                  <a:pt x="25944" y="26985"/>
                </a:cubicBezTo>
                <a:cubicBezTo>
                  <a:pt x="26006" y="27044"/>
                  <a:pt x="26038" y="27044"/>
                  <a:pt x="26069" y="27104"/>
                </a:cubicBezTo>
                <a:cubicBezTo>
                  <a:pt x="26100" y="27104"/>
                  <a:pt x="26131" y="27164"/>
                  <a:pt x="26131" y="27104"/>
                </a:cubicBezTo>
                <a:cubicBezTo>
                  <a:pt x="26163" y="27104"/>
                  <a:pt x="26163" y="27044"/>
                  <a:pt x="26194" y="27044"/>
                </a:cubicBezTo>
                <a:cubicBezTo>
                  <a:pt x="26225" y="26985"/>
                  <a:pt x="26225" y="26985"/>
                  <a:pt x="26256" y="26925"/>
                </a:cubicBezTo>
                <a:cubicBezTo>
                  <a:pt x="26288" y="26925"/>
                  <a:pt x="26319" y="26865"/>
                  <a:pt x="26350" y="26865"/>
                </a:cubicBezTo>
                <a:close/>
                <a:moveTo>
                  <a:pt x="27100" y="29910"/>
                </a:moveTo>
                <a:cubicBezTo>
                  <a:pt x="27069" y="29910"/>
                  <a:pt x="27038" y="29970"/>
                  <a:pt x="27007" y="29970"/>
                </a:cubicBezTo>
                <a:cubicBezTo>
                  <a:pt x="27007" y="29970"/>
                  <a:pt x="26975" y="29970"/>
                  <a:pt x="26975" y="30029"/>
                </a:cubicBezTo>
                <a:cubicBezTo>
                  <a:pt x="27007" y="30029"/>
                  <a:pt x="27007" y="29970"/>
                  <a:pt x="27038" y="29970"/>
                </a:cubicBezTo>
                <a:cubicBezTo>
                  <a:pt x="27069" y="29970"/>
                  <a:pt x="27100" y="29970"/>
                  <a:pt x="27100" y="29910"/>
                </a:cubicBezTo>
                <a:close/>
                <a:moveTo>
                  <a:pt x="24725" y="24656"/>
                </a:moveTo>
                <a:cubicBezTo>
                  <a:pt x="24756" y="24716"/>
                  <a:pt x="24756" y="24716"/>
                  <a:pt x="24787" y="24776"/>
                </a:cubicBezTo>
                <a:cubicBezTo>
                  <a:pt x="24787" y="24835"/>
                  <a:pt x="24787" y="24895"/>
                  <a:pt x="24818" y="24835"/>
                </a:cubicBezTo>
                <a:cubicBezTo>
                  <a:pt x="24850" y="24835"/>
                  <a:pt x="24850" y="24776"/>
                  <a:pt x="24850" y="24716"/>
                </a:cubicBezTo>
                <a:cubicBezTo>
                  <a:pt x="24850" y="24656"/>
                  <a:pt x="24818" y="24537"/>
                  <a:pt x="24787" y="24477"/>
                </a:cubicBezTo>
                <a:cubicBezTo>
                  <a:pt x="24787" y="24417"/>
                  <a:pt x="24756" y="24358"/>
                  <a:pt x="24756" y="24358"/>
                </a:cubicBezTo>
                <a:cubicBezTo>
                  <a:pt x="24725" y="24358"/>
                  <a:pt x="24693" y="24298"/>
                  <a:pt x="24693" y="24298"/>
                </a:cubicBezTo>
                <a:cubicBezTo>
                  <a:pt x="24662" y="24298"/>
                  <a:pt x="24631" y="24298"/>
                  <a:pt x="24631" y="24298"/>
                </a:cubicBezTo>
                <a:cubicBezTo>
                  <a:pt x="24631" y="24358"/>
                  <a:pt x="24631" y="24417"/>
                  <a:pt x="24631" y="24417"/>
                </a:cubicBezTo>
                <a:cubicBezTo>
                  <a:pt x="24631" y="24477"/>
                  <a:pt x="24662" y="24537"/>
                  <a:pt x="24662" y="24597"/>
                </a:cubicBezTo>
                <a:cubicBezTo>
                  <a:pt x="24662" y="24597"/>
                  <a:pt x="24693" y="24656"/>
                  <a:pt x="24725" y="24656"/>
                </a:cubicBezTo>
                <a:close/>
                <a:moveTo>
                  <a:pt x="27007" y="20238"/>
                </a:moveTo>
                <a:cubicBezTo>
                  <a:pt x="27007" y="20238"/>
                  <a:pt x="27038" y="20238"/>
                  <a:pt x="27038" y="20238"/>
                </a:cubicBezTo>
                <a:cubicBezTo>
                  <a:pt x="27069" y="20238"/>
                  <a:pt x="27069" y="20179"/>
                  <a:pt x="27100" y="20179"/>
                </a:cubicBezTo>
                <a:cubicBezTo>
                  <a:pt x="27132" y="20179"/>
                  <a:pt x="27132" y="20179"/>
                  <a:pt x="27132" y="20179"/>
                </a:cubicBezTo>
                <a:cubicBezTo>
                  <a:pt x="27163" y="20179"/>
                  <a:pt x="27163" y="20119"/>
                  <a:pt x="27163" y="20119"/>
                </a:cubicBezTo>
                <a:cubicBezTo>
                  <a:pt x="27194" y="20119"/>
                  <a:pt x="27194" y="20119"/>
                  <a:pt x="27225" y="20119"/>
                </a:cubicBezTo>
                <a:cubicBezTo>
                  <a:pt x="27225" y="20059"/>
                  <a:pt x="27225" y="20059"/>
                  <a:pt x="27225" y="20000"/>
                </a:cubicBezTo>
                <a:cubicBezTo>
                  <a:pt x="27194" y="20000"/>
                  <a:pt x="27194" y="20000"/>
                  <a:pt x="27194" y="20000"/>
                </a:cubicBezTo>
                <a:cubicBezTo>
                  <a:pt x="27194" y="20000"/>
                  <a:pt x="27194" y="19940"/>
                  <a:pt x="27163" y="19940"/>
                </a:cubicBezTo>
                <a:cubicBezTo>
                  <a:pt x="27163" y="19940"/>
                  <a:pt x="27132" y="19940"/>
                  <a:pt x="27132" y="19940"/>
                </a:cubicBezTo>
                <a:cubicBezTo>
                  <a:pt x="27100" y="20000"/>
                  <a:pt x="27069" y="20059"/>
                  <a:pt x="27038" y="20119"/>
                </a:cubicBezTo>
                <a:cubicBezTo>
                  <a:pt x="27007" y="20119"/>
                  <a:pt x="26975" y="20179"/>
                  <a:pt x="26944" y="20238"/>
                </a:cubicBezTo>
                <a:cubicBezTo>
                  <a:pt x="26944" y="20238"/>
                  <a:pt x="26913" y="20238"/>
                  <a:pt x="26882" y="20298"/>
                </a:cubicBezTo>
                <a:cubicBezTo>
                  <a:pt x="26882" y="20358"/>
                  <a:pt x="26944" y="20298"/>
                  <a:pt x="26975" y="20238"/>
                </a:cubicBezTo>
                <a:cubicBezTo>
                  <a:pt x="26975" y="20238"/>
                  <a:pt x="26975" y="20238"/>
                  <a:pt x="27007" y="20238"/>
                </a:cubicBezTo>
                <a:close/>
                <a:moveTo>
                  <a:pt x="27007" y="20656"/>
                </a:moveTo>
                <a:cubicBezTo>
                  <a:pt x="27038" y="20597"/>
                  <a:pt x="27038" y="20597"/>
                  <a:pt x="27069" y="20597"/>
                </a:cubicBezTo>
                <a:cubicBezTo>
                  <a:pt x="27100" y="20597"/>
                  <a:pt x="27100" y="20537"/>
                  <a:pt x="27132" y="20477"/>
                </a:cubicBezTo>
                <a:cubicBezTo>
                  <a:pt x="27132" y="20477"/>
                  <a:pt x="27100" y="20417"/>
                  <a:pt x="27069" y="20417"/>
                </a:cubicBezTo>
                <a:cubicBezTo>
                  <a:pt x="27069" y="20358"/>
                  <a:pt x="27038" y="20417"/>
                  <a:pt x="27007" y="20417"/>
                </a:cubicBezTo>
                <a:cubicBezTo>
                  <a:pt x="26975" y="20477"/>
                  <a:pt x="26944" y="20597"/>
                  <a:pt x="26913" y="20656"/>
                </a:cubicBezTo>
                <a:cubicBezTo>
                  <a:pt x="26882" y="20656"/>
                  <a:pt x="26850" y="20716"/>
                  <a:pt x="26819" y="20776"/>
                </a:cubicBezTo>
                <a:cubicBezTo>
                  <a:pt x="26819" y="20835"/>
                  <a:pt x="26788" y="20835"/>
                  <a:pt x="26756" y="20895"/>
                </a:cubicBezTo>
                <a:cubicBezTo>
                  <a:pt x="26756" y="20895"/>
                  <a:pt x="26694" y="20955"/>
                  <a:pt x="26694" y="21014"/>
                </a:cubicBezTo>
                <a:cubicBezTo>
                  <a:pt x="26694" y="21134"/>
                  <a:pt x="26819" y="20955"/>
                  <a:pt x="26850" y="20955"/>
                </a:cubicBezTo>
                <a:cubicBezTo>
                  <a:pt x="26850" y="20955"/>
                  <a:pt x="26882" y="20955"/>
                  <a:pt x="26913" y="20955"/>
                </a:cubicBezTo>
                <a:cubicBezTo>
                  <a:pt x="26944" y="20895"/>
                  <a:pt x="26975" y="20835"/>
                  <a:pt x="26975" y="20835"/>
                </a:cubicBezTo>
                <a:cubicBezTo>
                  <a:pt x="27007" y="20776"/>
                  <a:pt x="27007" y="20716"/>
                  <a:pt x="27007" y="20656"/>
                </a:cubicBezTo>
                <a:close/>
                <a:moveTo>
                  <a:pt x="26913" y="34567"/>
                </a:moveTo>
                <a:cubicBezTo>
                  <a:pt x="26944" y="34507"/>
                  <a:pt x="26975" y="34567"/>
                  <a:pt x="26975" y="34507"/>
                </a:cubicBezTo>
                <a:cubicBezTo>
                  <a:pt x="26975" y="34447"/>
                  <a:pt x="26975" y="34388"/>
                  <a:pt x="26975" y="34328"/>
                </a:cubicBezTo>
                <a:cubicBezTo>
                  <a:pt x="26975" y="34268"/>
                  <a:pt x="26944" y="34268"/>
                  <a:pt x="26944" y="34268"/>
                </a:cubicBezTo>
                <a:cubicBezTo>
                  <a:pt x="26913" y="34328"/>
                  <a:pt x="26913" y="34388"/>
                  <a:pt x="26913" y="34388"/>
                </a:cubicBezTo>
                <a:cubicBezTo>
                  <a:pt x="26913" y="34447"/>
                  <a:pt x="26882" y="34447"/>
                  <a:pt x="26882" y="34507"/>
                </a:cubicBezTo>
                <a:cubicBezTo>
                  <a:pt x="26882" y="34567"/>
                  <a:pt x="26882" y="34567"/>
                  <a:pt x="26882" y="34567"/>
                </a:cubicBezTo>
                <a:cubicBezTo>
                  <a:pt x="26913" y="34567"/>
                  <a:pt x="26913" y="34567"/>
                  <a:pt x="26913" y="34567"/>
                </a:cubicBezTo>
                <a:close/>
                <a:moveTo>
                  <a:pt x="26444" y="28895"/>
                </a:moveTo>
                <a:cubicBezTo>
                  <a:pt x="26444" y="28955"/>
                  <a:pt x="26444" y="29014"/>
                  <a:pt x="26475" y="29014"/>
                </a:cubicBezTo>
                <a:cubicBezTo>
                  <a:pt x="26475" y="29074"/>
                  <a:pt x="26506" y="29074"/>
                  <a:pt x="26538" y="29074"/>
                </a:cubicBezTo>
                <a:cubicBezTo>
                  <a:pt x="26538" y="29134"/>
                  <a:pt x="26538" y="29134"/>
                  <a:pt x="26538" y="29134"/>
                </a:cubicBezTo>
                <a:cubicBezTo>
                  <a:pt x="26569" y="29194"/>
                  <a:pt x="26600" y="29074"/>
                  <a:pt x="26600" y="29074"/>
                </a:cubicBezTo>
                <a:cubicBezTo>
                  <a:pt x="26600" y="29074"/>
                  <a:pt x="26631" y="29074"/>
                  <a:pt x="26631" y="29014"/>
                </a:cubicBezTo>
                <a:cubicBezTo>
                  <a:pt x="26631" y="29014"/>
                  <a:pt x="26631" y="28955"/>
                  <a:pt x="26631" y="28955"/>
                </a:cubicBezTo>
                <a:cubicBezTo>
                  <a:pt x="26663" y="28835"/>
                  <a:pt x="26663" y="28776"/>
                  <a:pt x="26694" y="28716"/>
                </a:cubicBezTo>
                <a:cubicBezTo>
                  <a:pt x="26725" y="28656"/>
                  <a:pt x="26725" y="28656"/>
                  <a:pt x="26725" y="28656"/>
                </a:cubicBezTo>
                <a:cubicBezTo>
                  <a:pt x="26725" y="28656"/>
                  <a:pt x="26725" y="28597"/>
                  <a:pt x="26756" y="28597"/>
                </a:cubicBezTo>
                <a:cubicBezTo>
                  <a:pt x="26756" y="28537"/>
                  <a:pt x="26756" y="28477"/>
                  <a:pt x="26756" y="28417"/>
                </a:cubicBezTo>
                <a:cubicBezTo>
                  <a:pt x="26725" y="28358"/>
                  <a:pt x="26725" y="28358"/>
                  <a:pt x="26694" y="28298"/>
                </a:cubicBezTo>
                <a:cubicBezTo>
                  <a:pt x="26694" y="28298"/>
                  <a:pt x="26663" y="28238"/>
                  <a:pt x="26631" y="28238"/>
                </a:cubicBezTo>
                <a:cubicBezTo>
                  <a:pt x="26600" y="28238"/>
                  <a:pt x="26600" y="28298"/>
                  <a:pt x="26569" y="28298"/>
                </a:cubicBezTo>
                <a:cubicBezTo>
                  <a:pt x="26569" y="28238"/>
                  <a:pt x="26569" y="28238"/>
                  <a:pt x="26538" y="28238"/>
                </a:cubicBezTo>
                <a:cubicBezTo>
                  <a:pt x="26538" y="28238"/>
                  <a:pt x="26506" y="28238"/>
                  <a:pt x="26506" y="28238"/>
                </a:cubicBezTo>
                <a:cubicBezTo>
                  <a:pt x="26506" y="28298"/>
                  <a:pt x="26475" y="28358"/>
                  <a:pt x="26475" y="28358"/>
                </a:cubicBezTo>
                <a:cubicBezTo>
                  <a:pt x="26444" y="28417"/>
                  <a:pt x="26413" y="28477"/>
                  <a:pt x="26413" y="28477"/>
                </a:cubicBezTo>
                <a:cubicBezTo>
                  <a:pt x="26413" y="28537"/>
                  <a:pt x="26413" y="28597"/>
                  <a:pt x="26413" y="28656"/>
                </a:cubicBezTo>
                <a:cubicBezTo>
                  <a:pt x="26381" y="28716"/>
                  <a:pt x="26381" y="28776"/>
                  <a:pt x="26381" y="28776"/>
                </a:cubicBezTo>
                <a:cubicBezTo>
                  <a:pt x="26413" y="28835"/>
                  <a:pt x="26413" y="28895"/>
                  <a:pt x="26444" y="28895"/>
                </a:cubicBezTo>
                <a:close/>
                <a:moveTo>
                  <a:pt x="26475" y="34507"/>
                </a:moveTo>
                <a:cubicBezTo>
                  <a:pt x="26506" y="34507"/>
                  <a:pt x="26506" y="34507"/>
                  <a:pt x="26506" y="34447"/>
                </a:cubicBezTo>
                <a:cubicBezTo>
                  <a:pt x="26506" y="34447"/>
                  <a:pt x="26506" y="34447"/>
                  <a:pt x="26506" y="34447"/>
                </a:cubicBezTo>
                <a:cubicBezTo>
                  <a:pt x="26538" y="34388"/>
                  <a:pt x="26569" y="34388"/>
                  <a:pt x="26569" y="34328"/>
                </a:cubicBezTo>
                <a:cubicBezTo>
                  <a:pt x="26538" y="34328"/>
                  <a:pt x="26475" y="34388"/>
                  <a:pt x="26475" y="34447"/>
                </a:cubicBezTo>
                <a:cubicBezTo>
                  <a:pt x="26475" y="34447"/>
                  <a:pt x="26475" y="34567"/>
                  <a:pt x="26475" y="34507"/>
                </a:cubicBezTo>
                <a:close/>
                <a:moveTo>
                  <a:pt x="24006" y="22149"/>
                </a:moveTo>
                <a:cubicBezTo>
                  <a:pt x="24006" y="22208"/>
                  <a:pt x="24037" y="22268"/>
                  <a:pt x="24037" y="22268"/>
                </a:cubicBezTo>
                <a:cubicBezTo>
                  <a:pt x="24068" y="22268"/>
                  <a:pt x="24068" y="22268"/>
                  <a:pt x="24100" y="22328"/>
                </a:cubicBezTo>
                <a:cubicBezTo>
                  <a:pt x="24100" y="22328"/>
                  <a:pt x="24100" y="22328"/>
                  <a:pt x="24100" y="22388"/>
                </a:cubicBezTo>
                <a:cubicBezTo>
                  <a:pt x="24131" y="22388"/>
                  <a:pt x="24162" y="22328"/>
                  <a:pt x="24162" y="22328"/>
                </a:cubicBezTo>
                <a:cubicBezTo>
                  <a:pt x="24193" y="22268"/>
                  <a:pt x="24193" y="22268"/>
                  <a:pt x="24193" y="22208"/>
                </a:cubicBezTo>
                <a:cubicBezTo>
                  <a:pt x="24225" y="22208"/>
                  <a:pt x="24193" y="22149"/>
                  <a:pt x="24193" y="22089"/>
                </a:cubicBezTo>
                <a:cubicBezTo>
                  <a:pt x="24193" y="22029"/>
                  <a:pt x="24193" y="21970"/>
                  <a:pt x="24193" y="21910"/>
                </a:cubicBezTo>
                <a:cubicBezTo>
                  <a:pt x="24193" y="21850"/>
                  <a:pt x="24193" y="21850"/>
                  <a:pt x="24162" y="21791"/>
                </a:cubicBezTo>
                <a:cubicBezTo>
                  <a:pt x="24162" y="21791"/>
                  <a:pt x="24162" y="21731"/>
                  <a:pt x="24162" y="21731"/>
                </a:cubicBezTo>
                <a:cubicBezTo>
                  <a:pt x="24162" y="21731"/>
                  <a:pt x="24162" y="21671"/>
                  <a:pt x="24131" y="21671"/>
                </a:cubicBezTo>
                <a:cubicBezTo>
                  <a:pt x="24100" y="21671"/>
                  <a:pt x="24100" y="21731"/>
                  <a:pt x="24068" y="21731"/>
                </a:cubicBezTo>
                <a:cubicBezTo>
                  <a:pt x="24068" y="21791"/>
                  <a:pt x="24068" y="21791"/>
                  <a:pt x="24037" y="21850"/>
                </a:cubicBezTo>
                <a:cubicBezTo>
                  <a:pt x="24037" y="21850"/>
                  <a:pt x="24006" y="21850"/>
                  <a:pt x="24006" y="21910"/>
                </a:cubicBezTo>
                <a:cubicBezTo>
                  <a:pt x="24006" y="21910"/>
                  <a:pt x="24006" y="21910"/>
                  <a:pt x="24006" y="21970"/>
                </a:cubicBezTo>
                <a:cubicBezTo>
                  <a:pt x="24006" y="21970"/>
                  <a:pt x="24006" y="21970"/>
                  <a:pt x="24006" y="22029"/>
                </a:cubicBezTo>
                <a:cubicBezTo>
                  <a:pt x="24037" y="22029"/>
                  <a:pt x="24037" y="22029"/>
                  <a:pt x="24037" y="22029"/>
                </a:cubicBezTo>
                <a:cubicBezTo>
                  <a:pt x="24037" y="22089"/>
                  <a:pt x="24037" y="22089"/>
                  <a:pt x="24037" y="22089"/>
                </a:cubicBezTo>
                <a:cubicBezTo>
                  <a:pt x="24006" y="22149"/>
                  <a:pt x="24006" y="22149"/>
                  <a:pt x="24006" y="22149"/>
                </a:cubicBezTo>
                <a:close/>
                <a:moveTo>
                  <a:pt x="17473" y="14865"/>
                </a:moveTo>
                <a:cubicBezTo>
                  <a:pt x="17442" y="14865"/>
                  <a:pt x="17442" y="14865"/>
                  <a:pt x="17410" y="14865"/>
                </a:cubicBezTo>
                <a:cubicBezTo>
                  <a:pt x="17379" y="14865"/>
                  <a:pt x="17379" y="14865"/>
                  <a:pt x="17348" y="14865"/>
                </a:cubicBezTo>
                <a:cubicBezTo>
                  <a:pt x="17348" y="14925"/>
                  <a:pt x="17317" y="14925"/>
                  <a:pt x="17317" y="14925"/>
                </a:cubicBezTo>
                <a:cubicBezTo>
                  <a:pt x="17285" y="14925"/>
                  <a:pt x="17285" y="14925"/>
                  <a:pt x="17254" y="14925"/>
                </a:cubicBezTo>
                <a:cubicBezTo>
                  <a:pt x="17254" y="14925"/>
                  <a:pt x="17223" y="14925"/>
                  <a:pt x="17191" y="14925"/>
                </a:cubicBezTo>
                <a:cubicBezTo>
                  <a:pt x="17129" y="14925"/>
                  <a:pt x="17066" y="14925"/>
                  <a:pt x="17004" y="14925"/>
                </a:cubicBezTo>
                <a:cubicBezTo>
                  <a:pt x="16973" y="14985"/>
                  <a:pt x="16973" y="15044"/>
                  <a:pt x="16941" y="15044"/>
                </a:cubicBezTo>
                <a:cubicBezTo>
                  <a:pt x="16910" y="15104"/>
                  <a:pt x="16879" y="15164"/>
                  <a:pt x="16848" y="15223"/>
                </a:cubicBezTo>
                <a:cubicBezTo>
                  <a:pt x="16848" y="15283"/>
                  <a:pt x="16910" y="15283"/>
                  <a:pt x="16941" y="15283"/>
                </a:cubicBezTo>
                <a:cubicBezTo>
                  <a:pt x="16941" y="15283"/>
                  <a:pt x="16973" y="15283"/>
                  <a:pt x="17004" y="15343"/>
                </a:cubicBezTo>
                <a:cubicBezTo>
                  <a:pt x="17035" y="15343"/>
                  <a:pt x="17035" y="15402"/>
                  <a:pt x="17066" y="15402"/>
                </a:cubicBezTo>
                <a:cubicBezTo>
                  <a:pt x="17098" y="15402"/>
                  <a:pt x="17098" y="15402"/>
                  <a:pt x="17098" y="15402"/>
                </a:cubicBezTo>
                <a:cubicBezTo>
                  <a:pt x="17129" y="15462"/>
                  <a:pt x="17129" y="15462"/>
                  <a:pt x="17129" y="15462"/>
                </a:cubicBezTo>
                <a:cubicBezTo>
                  <a:pt x="17160" y="15522"/>
                  <a:pt x="17160" y="15522"/>
                  <a:pt x="17160" y="15522"/>
                </a:cubicBezTo>
                <a:cubicBezTo>
                  <a:pt x="17160" y="15582"/>
                  <a:pt x="17160" y="15522"/>
                  <a:pt x="17191" y="15582"/>
                </a:cubicBezTo>
                <a:cubicBezTo>
                  <a:pt x="17191" y="15582"/>
                  <a:pt x="17191" y="15582"/>
                  <a:pt x="17191" y="15582"/>
                </a:cubicBezTo>
                <a:cubicBezTo>
                  <a:pt x="17191" y="15641"/>
                  <a:pt x="17223" y="15641"/>
                  <a:pt x="17223" y="15641"/>
                </a:cubicBezTo>
                <a:cubicBezTo>
                  <a:pt x="17223" y="15641"/>
                  <a:pt x="17223" y="15701"/>
                  <a:pt x="17254" y="15701"/>
                </a:cubicBezTo>
                <a:cubicBezTo>
                  <a:pt x="17254" y="15701"/>
                  <a:pt x="17285" y="15761"/>
                  <a:pt x="17285" y="15761"/>
                </a:cubicBezTo>
                <a:cubicBezTo>
                  <a:pt x="17317" y="15761"/>
                  <a:pt x="17317" y="15820"/>
                  <a:pt x="17348" y="15880"/>
                </a:cubicBezTo>
                <a:cubicBezTo>
                  <a:pt x="17379" y="15880"/>
                  <a:pt x="17410" y="15880"/>
                  <a:pt x="17410" y="15940"/>
                </a:cubicBezTo>
                <a:cubicBezTo>
                  <a:pt x="17410" y="16000"/>
                  <a:pt x="17410" y="16059"/>
                  <a:pt x="17442" y="16000"/>
                </a:cubicBezTo>
                <a:cubicBezTo>
                  <a:pt x="17473" y="16000"/>
                  <a:pt x="17504" y="15940"/>
                  <a:pt x="17504" y="15940"/>
                </a:cubicBezTo>
                <a:cubicBezTo>
                  <a:pt x="17567" y="15880"/>
                  <a:pt x="17598" y="15820"/>
                  <a:pt x="17629" y="15761"/>
                </a:cubicBezTo>
                <a:cubicBezTo>
                  <a:pt x="17660" y="15701"/>
                  <a:pt x="17660" y="15641"/>
                  <a:pt x="17692" y="15582"/>
                </a:cubicBezTo>
                <a:cubicBezTo>
                  <a:pt x="17723" y="15522"/>
                  <a:pt x="17723" y="15522"/>
                  <a:pt x="17723" y="15462"/>
                </a:cubicBezTo>
                <a:cubicBezTo>
                  <a:pt x="17754" y="15402"/>
                  <a:pt x="17723" y="15343"/>
                  <a:pt x="17754" y="15283"/>
                </a:cubicBezTo>
                <a:cubicBezTo>
                  <a:pt x="17754" y="15283"/>
                  <a:pt x="17754" y="15283"/>
                  <a:pt x="17754" y="15223"/>
                </a:cubicBezTo>
                <a:cubicBezTo>
                  <a:pt x="17754" y="15223"/>
                  <a:pt x="17754" y="15164"/>
                  <a:pt x="17754" y="15164"/>
                </a:cubicBezTo>
                <a:cubicBezTo>
                  <a:pt x="17754" y="15104"/>
                  <a:pt x="17723" y="15104"/>
                  <a:pt x="17692" y="15044"/>
                </a:cubicBezTo>
                <a:cubicBezTo>
                  <a:pt x="17660" y="15044"/>
                  <a:pt x="17660" y="15044"/>
                  <a:pt x="17629" y="14985"/>
                </a:cubicBezTo>
                <a:cubicBezTo>
                  <a:pt x="17598" y="14985"/>
                  <a:pt x="17567" y="14925"/>
                  <a:pt x="17567" y="14925"/>
                </a:cubicBezTo>
                <a:cubicBezTo>
                  <a:pt x="17535" y="14865"/>
                  <a:pt x="17504" y="14865"/>
                  <a:pt x="17473" y="14865"/>
                </a:cubicBezTo>
                <a:close/>
                <a:moveTo>
                  <a:pt x="19661" y="14746"/>
                </a:moveTo>
                <a:cubicBezTo>
                  <a:pt x="19692" y="14805"/>
                  <a:pt x="19692" y="14805"/>
                  <a:pt x="19723" y="14805"/>
                </a:cubicBezTo>
                <a:cubicBezTo>
                  <a:pt x="19755" y="14805"/>
                  <a:pt x="19786" y="14805"/>
                  <a:pt x="19786" y="14746"/>
                </a:cubicBezTo>
                <a:cubicBezTo>
                  <a:pt x="19817" y="14746"/>
                  <a:pt x="19848" y="14746"/>
                  <a:pt x="19880" y="14746"/>
                </a:cubicBezTo>
                <a:cubicBezTo>
                  <a:pt x="19911" y="14805"/>
                  <a:pt x="19911" y="14746"/>
                  <a:pt x="19942" y="14746"/>
                </a:cubicBezTo>
                <a:cubicBezTo>
                  <a:pt x="19973" y="14746"/>
                  <a:pt x="20005" y="14746"/>
                  <a:pt x="20036" y="14686"/>
                </a:cubicBezTo>
                <a:cubicBezTo>
                  <a:pt x="20067" y="14686"/>
                  <a:pt x="20098" y="14626"/>
                  <a:pt x="20161" y="14567"/>
                </a:cubicBezTo>
                <a:cubicBezTo>
                  <a:pt x="20161" y="14567"/>
                  <a:pt x="20192" y="14507"/>
                  <a:pt x="20192" y="14507"/>
                </a:cubicBezTo>
                <a:cubicBezTo>
                  <a:pt x="20192" y="14507"/>
                  <a:pt x="20192" y="14447"/>
                  <a:pt x="20192" y="14447"/>
                </a:cubicBezTo>
                <a:cubicBezTo>
                  <a:pt x="20192" y="14388"/>
                  <a:pt x="20130" y="14447"/>
                  <a:pt x="20130" y="14447"/>
                </a:cubicBezTo>
                <a:cubicBezTo>
                  <a:pt x="20098" y="14507"/>
                  <a:pt x="20067" y="14447"/>
                  <a:pt x="20036" y="14507"/>
                </a:cubicBezTo>
                <a:cubicBezTo>
                  <a:pt x="20005" y="14507"/>
                  <a:pt x="20005" y="14507"/>
                  <a:pt x="19973" y="14507"/>
                </a:cubicBezTo>
                <a:cubicBezTo>
                  <a:pt x="19911" y="14567"/>
                  <a:pt x="19848" y="14567"/>
                  <a:pt x="19786" y="14567"/>
                </a:cubicBezTo>
                <a:cubicBezTo>
                  <a:pt x="19755" y="14626"/>
                  <a:pt x="19723" y="14626"/>
                  <a:pt x="19692" y="14626"/>
                </a:cubicBezTo>
                <a:cubicBezTo>
                  <a:pt x="19661" y="14686"/>
                  <a:pt x="19630" y="14686"/>
                  <a:pt x="19630" y="14686"/>
                </a:cubicBezTo>
                <a:cubicBezTo>
                  <a:pt x="19598" y="14686"/>
                  <a:pt x="19567" y="14686"/>
                  <a:pt x="19567" y="14686"/>
                </a:cubicBezTo>
                <a:cubicBezTo>
                  <a:pt x="19567" y="14746"/>
                  <a:pt x="19598" y="14746"/>
                  <a:pt x="19598" y="14746"/>
                </a:cubicBezTo>
                <a:cubicBezTo>
                  <a:pt x="19630" y="14746"/>
                  <a:pt x="19661" y="14746"/>
                  <a:pt x="19661" y="14746"/>
                </a:cubicBezTo>
                <a:close/>
                <a:moveTo>
                  <a:pt x="18223" y="11164"/>
                </a:moveTo>
                <a:cubicBezTo>
                  <a:pt x="18223" y="11164"/>
                  <a:pt x="18192" y="11164"/>
                  <a:pt x="18192" y="11164"/>
                </a:cubicBezTo>
                <a:cubicBezTo>
                  <a:pt x="18160" y="11164"/>
                  <a:pt x="18160" y="11164"/>
                  <a:pt x="18129" y="11104"/>
                </a:cubicBezTo>
                <a:cubicBezTo>
                  <a:pt x="18098" y="11044"/>
                  <a:pt x="18035" y="11044"/>
                  <a:pt x="18004" y="10985"/>
                </a:cubicBezTo>
                <a:cubicBezTo>
                  <a:pt x="17973" y="10985"/>
                  <a:pt x="17942" y="10925"/>
                  <a:pt x="17942" y="10925"/>
                </a:cubicBezTo>
                <a:cubicBezTo>
                  <a:pt x="17910" y="10865"/>
                  <a:pt x="17910" y="10865"/>
                  <a:pt x="17879" y="10865"/>
                </a:cubicBezTo>
                <a:cubicBezTo>
                  <a:pt x="17879" y="10865"/>
                  <a:pt x="17848" y="10925"/>
                  <a:pt x="17817" y="10925"/>
                </a:cubicBezTo>
                <a:cubicBezTo>
                  <a:pt x="17817" y="10925"/>
                  <a:pt x="17785" y="10925"/>
                  <a:pt x="17754" y="10985"/>
                </a:cubicBezTo>
                <a:cubicBezTo>
                  <a:pt x="17723" y="10985"/>
                  <a:pt x="17692" y="10985"/>
                  <a:pt x="17692" y="11044"/>
                </a:cubicBezTo>
                <a:cubicBezTo>
                  <a:pt x="17723" y="11044"/>
                  <a:pt x="17723" y="11104"/>
                  <a:pt x="17723" y="11104"/>
                </a:cubicBezTo>
                <a:cubicBezTo>
                  <a:pt x="17723" y="11104"/>
                  <a:pt x="17723" y="11164"/>
                  <a:pt x="17754" y="11164"/>
                </a:cubicBezTo>
                <a:cubicBezTo>
                  <a:pt x="17754" y="11164"/>
                  <a:pt x="17817" y="11164"/>
                  <a:pt x="17785" y="11223"/>
                </a:cubicBezTo>
                <a:cubicBezTo>
                  <a:pt x="17785" y="11223"/>
                  <a:pt x="17785" y="11283"/>
                  <a:pt x="17785" y="11283"/>
                </a:cubicBezTo>
                <a:cubicBezTo>
                  <a:pt x="17785" y="11283"/>
                  <a:pt x="17785" y="11283"/>
                  <a:pt x="17817" y="11283"/>
                </a:cubicBezTo>
                <a:cubicBezTo>
                  <a:pt x="17817" y="11343"/>
                  <a:pt x="17785" y="11402"/>
                  <a:pt x="17817" y="11402"/>
                </a:cubicBezTo>
                <a:cubicBezTo>
                  <a:pt x="17848" y="11402"/>
                  <a:pt x="17879" y="11402"/>
                  <a:pt x="17879" y="11402"/>
                </a:cubicBezTo>
                <a:cubicBezTo>
                  <a:pt x="17910" y="11402"/>
                  <a:pt x="17942" y="11402"/>
                  <a:pt x="17973" y="11402"/>
                </a:cubicBezTo>
                <a:cubicBezTo>
                  <a:pt x="18004" y="11402"/>
                  <a:pt x="18035" y="11402"/>
                  <a:pt x="18067" y="11402"/>
                </a:cubicBezTo>
                <a:cubicBezTo>
                  <a:pt x="18098" y="11402"/>
                  <a:pt x="18129" y="11402"/>
                  <a:pt x="18129" y="11402"/>
                </a:cubicBezTo>
                <a:cubicBezTo>
                  <a:pt x="18160" y="11402"/>
                  <a:pt x="18192" y="11402"/>
                  <a:pt x="18223" y="11343"/>
                </a:cubicBezTo>
                <a:cubicBezTo>
                  <a:pt x="18223" y="11343"/>
                  <a:pt x="18254" y="11343"/>
                  <a:pt x="18254" y="11283"/>
                </a:cubicBezTo>
                <a:cubicBezTo>
                  <a:pt x="18254" y="11283"/>
                  <a:pt x="18286" y="11283"/>
                  <a:pt x="18286" y="11283"/>
                </a:cubicBezTo>
                <a:cubicBezTo>
                  <a:pt x="18286" y="11223"/>
                  <a:pt x="18254" y="11223"/>
                  <a:pt x="18223" y="11164"/>
                </a:cubicBezTo>
                <a:close/>
                <a:moveTo>
                  <a:pt x="21005" y="9253"/>
                </a:moveTo>
                <a:cubicBezTo>
                  <a:pt x="21005" y="9253"/>
                  <a:pt x="20974" y="9253"/>
                  <a:pt x="20974" y="9253"/>
                </a:cubicBezTo>
                <a:cubicBezTo>
                  <a:pt x="20942" y="9253"/>
                  <a:pt x="20911" y="9313"/>
                  <a:pt x="20911" y="9313"/>
                </a:cubicBezTo>
                <a:cubicBezTo>
                  <a:pt x="20880" y="9313"/>
                  <a:pt x="20849" y="9313"/>
                  <a:pt x="20817" y="9313"/>
                </a:cubicBezTo>
                <a:cubicBezTo>
                  <a:pt x="20786" y="9313"/>
                  <a:pt x="20755" y="9313"/>
                  <a:pt x="20755" y="9373"/>
                </a:cubicBezTo>
                <a:cubicBezTo>
                  <a:pt x="20755" y="9373"/>
                  <a:pt x="20755" y="9373"/>
                  <a:pt x="20724" y="9432"/>
                </a:cubicBezTo>
                <a:cubicBezTo>
                  <a:pt x="20724" y="9432"/>
                  <a:pt x="20692" y="9492"/>
                  <a:pt x="20692" y="9552"/>
                </a:cubicBezTo>
                <a:cubicBezTo>
                  <a:pt x="20692" y="9552"/>
                  <a:pt x="20724" y="9552"/>
                  <a:pt x="20724" y="9611"/>
                </a:cubicBezTo>
                <a:cubicBezTo>
                  <a:pt x="20724" y="9611"/>
                  <a:pt x="20724" y="9671"/>
                  <a:pt x="20724" y="9671"/>
                </a:cubicBezTo>
                <a:cubicBezTo>
                  <a:pt x="20755" y="9671"/>
                  <a:pt x="20786" y="9671"/>
                  <a:pt x="20786" y="9731"/>
                </a:cubicBezTo>
                <a:cubicBezTo>
                  <a:pt x="20817" y="9731"/>
                  <a:pt x="20849" y="9731"/>
                  <a:pt x="20880" y="9731"/>
                </a:cubicBezTo>
                <a:cubicBezTo>
                  <a:pt x="20911" y="9731"/>
                  <a:pt x="20942" y="9731"/>
                  <a:pt x="20974" y="9731"/>
                </a:cubicBezTo>
                <a:cubicBezTo>
                  <a:pt x="21036" y="9731"/>
                  <a:pt x="21067" y="9731"/>
                  <a:pt x="21130" y="9731"/>
                </a:cubicBezTo>
                <a:cubicBezTo>
                  <a:pt x="21161" y="9731"/>
                  <a:pt x="21193" y="9791"/>
                  <a:pt x="21224" y="9731"/>
                </a:cubicBezTo>
                <a:cubicBezTo>
                  <a:pt x="21255" y="9731"/>
                  <a:pt x="21286" y="9671"/>
                  <a:pt x="21318" y="9731"/>
                </a:cubicBezTo>
                <a:cubicBezTo>
                  <a:pt x="21318" y="9731"/>
                  <a:pt x="21349" y="9731"/>
                  <a:pt x="21349" y="9731"/>
                </a:cubicBezTo>
                <a:cubicBezTo>
                  <a:pt x="21380" y="9731"/>
                  <a:pt x="21380" y="9731"/>
                  <a:pt x="21411" y="9731"/>
                </a:cubicBezTo>
                <a:cubicBezTo>
                  <a:pt x="21443" y="9731"/>
                  <a:pt x="21474" y="9791"/>
                  <a:pt x="21505" y="9791"/>
                </a:cubicBezTo>
                <a:cubicBezTo>
                  <a:pt x="21536" y="9791"/>
                  <a:pt x="21568" y="9791"/>
                  <a:pt x="21599" y="9791"/>
                </a:cubicBezTo>
                <a:cubicBezTo>
                  <a:pt x="21630" y="9791"/>
                  <a:pt x="21661" y="9791"/>
                  <a:pt x="21661" y="9731"/>
                </a:cubicBezTo>
                <a:cubicBezTo>
                  <a:pt x="21693" y="9671"/>
                  <a:pt x="21693" y="9671"/>
                  <a:pt x="21724" y="9611"/>
                </a:cubicBezTo>
                <a:cubicBezTo>
                  <a:pt x="21724" y="9552"/>
                  <a:pt x="21786" y="9492"/>
                  <a:pt x="21786" y="9432"/>
                </a:cubicBezTo>
                <a:cubicBezTo>
                  <a:pt x="21818" y="9373"/>
                  <a:pt x="21786" y="9373"/>
                  <a:pt x="21755" y="9373"/>
                </a:cubicBezTo>
                <a:cubicBezTo>
                  <a:pt x="21724" y="9313"/>
                  <a:pt x="21693" y="9313"/>
                  <a:pt x="21661" y="9313"/>
                </a:cubicBezTo>
                <a:cubicBezTo>
                  <a:pt x="21630" y="9313"/>
                  <a:pt x="21630" y="9313"/>
                  <a:pt x="21599" y="9313"/>
                </a:cubicBezTo>
                <a:cubicBezTo>
                  <a:pt x="21568" y="9373"/>
                  <a:pt x="21536" y="9373"/>
                  <a:pt x="21505" y="9313"/>
                </a:cubicBezTo>
                <a:cubicBezTo>
                  <a:pt x="21505" y="9313"/>
                  <a:pt x="21474" y="9313"/>
                  <a:pt x="21474" y="9313"/>
                </a:cubicBezTo>
                <a:cubicBezTo>
                  <a:pt x="21443" y="9313"/>
                  <a:pt x="21443" y="9313"/>
                  <a:pt x="21411" y="9313"/>
                </a:cubicBezTo>
                <a:cubicBezTo>
                  <a:pt x="21380" y="9313"/>
                  <a:pt x="21349" y="9313"/>
                  <a:pt x="21318" y="9313"/>
                </a:cubicBezTo>
                <a:cubicBezTo>
                  <a:pt x="21286" y="9313"/>
                  <a:pt x="21255" y="9253"/>
                  <a:pt x="21224" y="9253"/>
                </a:cubicBezTo>
                <a:cubicBezTo>
                  <a:pt x="21193" y="9253"/>
                  <a:pt x="21193" y="9313"/>
                  <a:pt x="21161" y="9313"/>
                </a:cubicBezTo>
                <a:cubicBezTo>
                  <a:pt x="21130" y="9313"/>
                  <a:pt x="21130" y="9313"/>
                  <a:pt x="21099" y="9313"/>
                </a:cubicBezTo>
                <a:cubicBezTo>
                  <a:pt x="21099" y="9313"/>
                  <a:pt x="21067" y="9313"/>
                  <a:pt x="21067" y="9313"/>
                </a:cubicBezTo>
                <a:cubicBezTo>
                  <a:pt x="21036" y="9313"/>
                  <a:pt x="21005" y="9432"/>
                  <a:pt x="21005" y="9313"/>
                </a:cubicBezTo>
                <a:cubicBezTo>
                  <a:pt x="21005" y="9313"/>
                  <a:pt x="21005" y="9253"/>
                  <a:pt x="21005" y="9253"/>
                </a:cubicBezTo>
                <a:close/>
                <a:moveTo>
                  <a:pt x="17629" y="12895"/>
                </a:moveTo>
                <a:cubicBezTo>
                  <a:pt x="17629" y="12955"/>
                  <a:pt x="17598" y="13014"/>
                  <a:pt x="17629" y="13014"/>
                </a:cubicBezTo>
                <a:cubicBezTo>
                  <a:pt x="17629" y="13074"/>
                  <a:pt x="17660" y="13074"/>
                  <a:pt x="17692" y="13074"/>
                </a:cubicBezTo>
                <a:cubicBezTo>
                  <a:pt x="17723" y="13134"/>
                  <a:pt x="17723" y="13134"/>
                  <a:pt x="17754" y="13134"/>
                </a:cubicBezTo>
                <a:cubicBezTo>
                  <a:pt x="17785" y="13194"/>
                  <a:pt x="17817" y="13194"/>
                  <a:pt x="17848" y="13194"/>
                </a:cubicBezTo>
                <a:cubicBezTo>
                  <a:pt x="17879" y="13194"/>
                  <a:pt x="17910" y="13194"/>
                  <a:pt x="17942" y="13194"/>
                </a:cubicBezTo>
                <a:cubicBezTo>
                  <a:pt x="17942" y="13134"/>
                  <a:pt x="17973" y="13134"/>
                  <a:pt x="18004" y="13134"/>
                </a:cubicBezTo>
                <a:cubicBezTo>
                  <a:pt x="18035" y="13074"/>
                  <a:pt x="18098" y="13014"/>
                  <a:pt x="18067" y="12955"/>
                </a:cubicBezTo>
                <a:cubicBezTo>
                  <a:pt x="18067" y="12895"/>
                  <a:pt x="18035" y="12895"/>
                  <a:pt x="18035" y="12895"/>
                </a:cubicBezTo>
                <a:cubicBezTo>
                  <a:pt x="18004" y="12895"/>
                  <a:pt x="18004" y="12835"/>
                  <a:pt x="18004" y="12835"/>
                </a:cubicBezTo>
                <a:cubicBezTo>
                  <a:pt x="18004" y="12776"/>
                  <a:pt x="18004" y="12716"/>
                  <a:pt x="17973" y="12716"/>
                </a:cubicBezTo>
                <a:cubicBezTo>
                  <a:pt x="17973" y="12656"/>
                  <a:pt x="17942" y="12656"/>
                  <a:pt x="17910" y="12656"/>
                </a:cubicBezTo>
                <a:cubicBezTo>
                  <a:pt x="17879" y="12656"/>
                  <a:pt x="17879" y="12656"/>
                  <a:pt x="17848" y="12656"/>
                </a:cubicBezTo>
                <a:cubicBezTo>
                  <a:pt x="17848" y="12656"/>
                  <a:pt x="17848" y="12656"/>
                  <a:pt x="17817" y="12656"/>
                </a:cubicBezTo>
                <a:cubicBezTo>
                  <a:pt x="17817" y="12656"/>
                  <a:pt x="17785" y="12656"/>
                  <a:pt x="17754" y="12716"/>
                </a:cubicBezTo>
                <a:cubicBezTo>
                  <a:pt x="17754" y="12716"/>
                  <a:pt x="17723" y="12776"/>
                  <a:pt x="17692" y="12776"/>
                </a:cubicBezTo>
                <a:cubicBezTo>
                  <a:pt x="17692" y="12835"/>
                  <a:pt x="17660" y="12835"/>
                  <a:pt x="17629" y="12895"/>
                </a:cubicBezTo>
                <a:close/>
                <a:moveTo>
                  <a:pt x="26819" y="11820"/>
                </a:moveTo>
                <a:cubicBezTo>
                  <a:pt x="26819" y="11820"/>
                  <a:pt x="26850" y="11761"/>
                  <a:pt x="26850" y="11761"/>
                </a:cubicBezTo>
                <a:cubicBezTo>
                  <a:pt x="26850" y="11761"/>
                  <a:pt x="26913" y="11701"/>
                  <a:pt x="26882" y="11701"/>
                </a:cubicBezTo>
                <a:cubicBezTo>
                  <a:pt x="26882" y="11641"/>
                  <a:pt x="26850" y="11701"/>
                  <a:pt x="26850" y="11701"/>
                </a:cubicBezTo>
                <a:cubicBezTo>
                  <a:pt x="26850" y="11701"/>
                  <a:pt x="26819" y="11701"/>
                  <a:pt x="26819" y="11701"/>
                </a:cubicBezTo>
                <a:cubicBezTo>
                  <a:pt x="26788" y="11701"/>
                  <a:pt x="26756" y="11761"/>
                  <a:pt x="26725" y="11820"/>
                </a:cubicBezTo>
                <a:cubicBezTo>
                  <a:pt x="26725" y="11820"/>
                  <a:pt x="26725" y="11820"/>
                  <a:pt x="26694" y="11820"/>
                </a:cubicBezTo>
                <a:cubicBezTo>
                  <a:pt x="26694" y="11820"/>
                  <a:pt x="26694" y="11820"/>
                  <a:pt x="26663" y="11880"/>
                </a:cubicBezTo>
                <a:cubicBezTo>
                  <a:pt x="26663" y="11880"/>
                  <a:pt x="26631" y="11940"/>
                  <a:pt x="26600" y="11940"/>
                </a:cubicBezTo>
                <a:cubicBezTo>
                  <a:pt x="26600" y="12000"/>
                  <a:pt x="26600" y="12000"/>
                  <a:pt x="26600" y="12000"/>
                </a:cubicBezTo>
                <a:cubicBezTo>
                  <a:pt x="26600" y="12059"/>
                  <a:pt x="26600" y="12059"/>
                  <a:pt x="26631" y="12059"/>
                </a:cubicBezTo>
                <a:cubicBezTo>
                  <a:pt x="26631" y="12059"/>
                  <a:pt x="26631" y="12059"/>
                  <a:pt x="26663" y="12119"/>
                </a:cubicBezTo>
                <a:cubicBezTo>
                  <a:pt x="26663" y="12119"/>
                  <a:pt x="26663" y="12119"/>
                  <a:pt x="26694" y="12119"/>
                </a:cubicBezTo>
                <a:cubicBezTo>
                  <a:pt x="26725" y="12179"/>
                  <a:pt x="26725" y="12119"/>
                  <a:pt x="26756" y="12119"/>
                </a:cubicBezTo>
                <a:cubicBezTo>
                  <a:pt x="26788" y="12059"/>
                  <a:pt x="26788" y="12000"/>
                  <a:pt x="26819" y="12059"/>
                </a:cubicBezTo>
                <a:cubicBezTo>
                  <a:pt x="26850" y="12059"/>
                  <a:pt x="26882" y="12119"/>
                  <a:pt x="26882" y="12059"/>
                </a:cubicBezTo>
                <a:cubicBezTo>
                  <a:pt x="26882" y="12059"/>
                  <a:pt x="26850" y="12000"/>
                  <a:pt x="26850" y="12000"/>
                </a:cubicBezTo>
                <a:cubicBezTo>
                  <a:pt x="26850" y="12000"/>
                  <a:pt x="26850" y="12000"/>
                  <a:pt x="26819" y="11940"/>
                </a:cubicBezTo>
                <a:cubicBezTo>
                  <a:pt x="26819" y="11940"/>
                  <a:pt x="26788" y="11940"/>
                  <a:pt x="26788" y="11880"/>
                </a:cubicBezTo>
                <a:cubicBezTo>
                  <a:pt x="26788" y="11880"/>
                  <a:pt x="26819" y="11820"/>
                  <a:pt x="26819" y="11820"/>
                </a:cubicBezTo>
                <a:close/>
                <a:moveTo>
                  <a:pt x="23037" y="10865"/>
                </a:moveTo>
                <a:cubicBezTo>
                  <a:pt x="23037" y="10865"/>
                  <a:pt x="23037" y="10865"/>
                  <a:pt x="23037" y="10805"/>
                </a:cubicBezTo>
                <a:cubicBezTo>
                  <a:pt x="23037" y="10805"/>
                  <a:pt x="23037" y="10805"/>
                  <a:pt x="23037" y="10805"/>
                </a:cubicBezTo>
                <a:cubicBezTo>
                  <a:pt x="23005" y="10746"/>
                  <a:pt x="23005" y="10746"/>
                  <a:pt x="23005" y="10746"/>
                </a:cubicBezTo>
                <a:cubicBezTo>
                  <a:pt x="23005" y="10686"/>
                  <a:pt x="22974" y="10686"/>
                  <a:pt x="22974" y="10686"/>
                </a:cubicBezTo>
                <a:cubicBezTo>
                  <a:pt x="22943" y="10686"/>
                  <a:pt x="22943" y="10626"/>
                  <a:pt x="22912" y="10626"/>
                </a:cubicBezTo>
                <a:cubicBezTo>
                  <a:pt x="22880" y="10626"/>
                  <a:pt x="22849" y="10686"/>
                  <a:pt x="22849" y="10686"/>
                </a:cubicBezTo>
                <a:cubicBezTo>
                  <a:pt x="22818" y="10686"/>
                  <a:pt x="22755" y="10686"/>
                  <a:pt x="22724" y="10746"/>
                </a:cubicBezTo>
                <a:cubicBezTo>
                  <a:pt x="22724" y="10746"/>
                  <a:pt x="22724" y="10746"/>
                  <a:pt x="22724" y="10746"/>
                </a:cubicBezTo>
                <a:cubicBezTo>
                  <a:pt x="22724" y="10805"/>
                  <a:pt x="22755" y="10805"/>
                  <a:pt x="22755" y="10865"/>
                </a:cubicBezTo>
                <a:cubicBezTo>
                  <a:pt x="22787" y="10865"/>
                  <a:pt x="22787" y="10925"/>
                  <a:pt x="22818" y="10985"/>
                </a:cubicBezTo>
                <a:cubicBezTo>
                  <a:pt x="22818" y="10985"/>
                  <a:pt x="22849" y="11044"/>
                  <a:pt x="22849" y="11044"/>
                </a:cubicBezTo>
                <a:cubicBezTo>
                  <a:pt x="22880" y="11104"/>
                  <a:pt x="22880" y="11104"/>
                  <a:pt x="22912" y="11164"/>
                </a:cubicBezTo>
                <a:cubicBezTo>
                  <a:pt x="22912" y="11164"/>
                  <a:pt x="22943" y="11164"/>
                  <a:pt x="22943" y="11164"/>
                </a:cubicBezTo>
                <a:cubicBezTo>
                  <a:pt x="22943" y="11164"/>
                  <a:pt x="22974" y="11164"/>
                  <a:pt x="22974" y="11164"/>
                </a:cubicBezTo>
                <a:cubicBezTo>
                  <a:pt x="23005" y="11164"/>
                  <a:pt x="23037" y="11164"/>
                  <a:pt x="23037" y="11104"/>
                </a:cubicBezTo>
                <a:cubicBezTo>
                  <a:pt x="23037" y="11044"/>
                  <a:pt x="23005" y="11044"/>
                  <a:pt x="22974" y="10985"/>
                </a:cubicBezTo>
                <a:cubicBezTo>
                  <a:pt x="22974" y="10925"/>
                  <a:pt x="23005" y="10925"/>
                  <a:pt x="23037" y="10865"/>
                </a:cubicBezTo>
                <a:close/>
                <a:moveTo>
                  <a:pt x="18317" y="11402"/>
                </a:moveTo>
                <a:cubicBezTo>
                  <a:pt x="18286" y="11402"/>
                  <a:pt x="18254" y="11402"/>
                  <a:pt x="18223" y="11402"/>
                </a:cubicBezTo>
                <a:cubicBezTo>
                  <a:pt x="18192" y="11402"/>
                  <a:pt x="18160" y="11462"/>
                  <a:pt x="18129" y="11462"/>
                </a:cubicBezTo>
                <a:cubicBezTo>
                  <a:pt x="18035" y="11462"/>
                  <a:pt x="17973" y="11522"/>
                  <a:pt x="17879" y="11522"/>
                </a:cubicBezTo>
                <a:cubicBezTo>
                  <a:pt x="17848" y="11522"/>
                  <a:pt x="17848" y="11522"/>
                  <a:pt x="17848" y="11522"/>
                </a:cubicBezTo>
                <a:cubicBezTo>
                  <a:pt x="17817" y="11522"/>
                  <a:pt x="17754" y="11582"/>
                  <a:pt x="17785" y="11641"/>
                </a:cubicBezTo>
                <a:cubicBezTo>
                  <a:pt x="17817" y="11641"/>
                  <a:pt x="17817" y="11701"/>
                  <a:pt x="17848" y="11701"/>
                </a:cubicBezTo>
                <a:cubicBezTo>
                  <a:pt x="17879" y="11701"/>
                  <a:pt x="17879" y="11761"/>
                  <a:pt x="17910" y="11761"/>
                </a:cubicBezTo>
                <a:cubicBezTo>
                  <a:pt x="17910" y="11761"/>
                  <a:pt x="17942" y="11761"/>
                  <a:pt x="17973" y="11761"/>
                </a:cubicBezTo>
                <a:cubicBezTo>
                  <a:pt x="18004" y="11820"/>
                  <a:pt x="18035" y="11761"/>
                  <a:pt x="18067" y="11761"/>
                </a:cubicBezTo>
                <a:cubicBezTo>
                  <a:pt x="18098" y="11761"/>
                  <a:pt x="18129" y="11761"/>
                  <a:pt x="18160" y="11761"/>
                </a:cubicBezTo>
                <a:cubicBezTo>
                  <a:pt x="18192" y="11761"/>
                  <a:pt x="18254" y="11761"/>
                  <a:pt x="18286" y="11761"/>
                </a:cubicBezTo>
                <a:cubicBezTo>
                  <a:pt x="18348" y="11761"/>
                  <a:pt x="18442" y="11701"/>
                  <a:pt x="18442" y="11582"/>
                </a:cubicBezTo>
                <a:cubicBezTo>
                  <a:pt x="18442" y="11522"/>
                  <a:pt x="18411" y="11462"/>
                  <a:pt x="18411" y="11462"/>
                </a:cubicBezTo>
                <a:cubicBezTo>
                  <a:pt x="18379" y="11402"/>
                  <a:pt x="18348" y="11402"/>
                  <a:pt x="18317" y="11402"/>
                </a:cubicBezTo>
                <a:close/>
                <a:moveTo>
                  <a:pt x="20567" y="5910"/>
                </a:moveTo>
                <a:cubicBezTo>
                  <a:pt x="20567" y="5970"/>
                  <a:pt x="20567" y="6029"/>
                  <a:pt x="20567" y="6089"/>
                </a:cubicBezTo>
                <a:cubicBezTo>
                  <a:pt x="20567" y="6149"/>
                  <a:pt x="20599" y="6208"/>
                  <a:pt x="20630" y="6208"/>
                </a:cubicBezTo>
                <a:cubicBezTo>
                  <a:pt x="20630" y="6208"/>
                  <a:pt x="20661" y="6208"/>
                  <a:pt x="20692" y="6268"/>
                </a:cubicBezTo>
                <a:cubicBezTo>
                  <a:pt x="20692" y="6268"/>
                  <a:pt x="20692" y="6328"/>
                  <a:pt x="20724" y="6388"/>
                </a:cubicBezTo>
                <a:cubicBezTo>
                  <a:pt x="20755" y="6388"/>
                  <a:pt x="20755" y="6388"/>
                  <a:pt x="20786" y="6447"/>
                </a:cubicBezTo>
                <a:cubicBezTo>
                  <a:pt x="20817" y="6447"/>
                  <a:pt x="20849" y="6447"/>
                  <a:pt x="20849" y="6507"/>
                </a:cubicBezTo>
                <a:cubicBezTo>
                  <a:pt x="20911" y="6567"/>
                  <a:pt x="20974" y="6507"/>
                  <a:pt x="21036" y="6507"/>
                </a:cubicBezTo>
                <a:cubicBezTo>
                  <a:pt x="21036" y="6507"/>
                  <a:pt x="21067" y="6507"/>
                  <a:pt x="21099" y="6507"/>
                </a:cubicBezTo>
                <a:cubicBezTo>
                  <a:pt x="21099" y="6507"/>
                  <a:pt x="21130" y="6507"/>
                  <a:pt x="21130" y="6507"/>
                </a:cubicBezTo>
                <a:cubicBezTo>
                  <a:pt x="21130" y="6447"/>
                  <a:pt x="21161" y="6447"/>
                  <a:pt x="21161" y="6447"/>
                </a:cubicBezTo>
                <a:cubicBezTo>
                  <a:pt x="21193" y="6447"/>
                  <a:pt x="21193" y="6447"/>
                  <a:pt x="21224" y="6447"/>
                </a:cubicBezTo>
                <a:cubicBezTo>
                  <a:pt x="21224" y="6447"/>
                  <a:pt x="21224" y="6447"/>
                  <a:pt x="21255" y="6447"/>
                </a:cubicBezTo>
                <a:cubicBezTo>
                  <a:pt x="21255" y="6388"/>
                  <a:pt x="21286" y="6328"/>
                  <a:pt x="21318" y="6328"/>
                </a:cubicBezTo>
                <a:cubicBezTo>
                  <a:pt x="21318" y="6388"/>
                  <a:pt x="21286" y="6388"/>
                  <a:pt x="21286" y="6447"/>
                </a:cubicBezTo>
                <a:cubicBezTo>
                  <a:pt x="21286" y="6447"/>
                  <a:pt x="21255" y="6447"/>
                  <a:pt x="21255" y="6507"/>
                </a:cubicBezTo>
                <a:cubicBezTo>
                  <a:pt x="21224" y="6507"/>
                  <a:pt x="21193" y="6567"/>
                  <a:pt x="21161" y="6567"/>
                </a:cubicBezTo>
                <a:cubicBezTo>
                  <a:pt x="21130" y="6567"/>
                  <a:pt x="21099" y="6567"/>
                  <a:pt x="21067" y="6567"/>
                </a:cubicBezTo>
                <a:cubicBezTo>
                  <a:pt x="21036" y="6626"/>
                  <a:pt x="21036" y="6626"/>
                  <a:pt x="21005" y="6626"/>
                </a:cubicBezTo>
                <a:cubicBezTo>
                  <a:pt x="20974" y="6626"/>
                  <a:pt x="20942" y="6626"/>
                  <a:pt x="20911" y="6626"/>
                </a:cubicBezTo>
                <a:cubicBezTo>
                  <a:pt x="20880" y="6686"/>
                  <a:pt x="20880" y="6686"/>
                  <a:pt x="20880" y="6746"/>
                </a:cubicBezTo>
                <a:cubicBezTo>
                  <a:pt x="20880" y="6805"/>
                  <a:pt x="20880" y="6865"/>
                  <a:pt x="20911" y="6865"/>
                </a:cubicBezTo>
                <a:cubicBezTo>
                  <a:pt x="20942" y="6925"/>
                  <a:pt x="20942" y="6865"/>
                  <a:pt x="20974" y="6865"/>
                </a:cubicBezTo>
                <a:cubicBezTo>
                  <a:pt x="21005" y="6865"/>
                  <a:pt x="21036" y="6925"/>
                  <a:pt x="21036" y="6985"/>
                </a:cubicBezTo>
                <a:cubicBezTo>
                  <a:pt x="21067" y="6985"/>
                  <a:pt x="21067" y="7044"/>
                  <a:pt x="21099" y="7044"/>
                </a:cubicBezTo>
                <a:cubicBezTo>
                  <a:pt x="21130" y="7104"/>
                  <a:pt x="21224" y="7044"/>
                  <a:pt x="21255" y="6985"/>
                </a:cubicBezTo>
                <a:cubicBezTo>
                  <a:pt x="21255" y="6925"/>
                  <a:pt x="21286" y="6865"/>
                  <a:pt x="21318" y="6865"/>
                </a:cubicBezTo>
                <a:cubicBezTo>
                  <a:pt x="21318" y="6865"/>
                  <a:pt x="21380" y="6865"/>
                  <a:pt x="21380" y="6865"/>
                </a:cubicBezTo>
                <a:cubicBezTo>
                  <a:pt x="21411" y="6865"/>
                  <a:pt x="21443" y="6865"/>
                  <a:pt x="21443" y="6925"/>
                </a:cubicBezTo>
                <a:cubicBezTo>
                  <a:pt x="21443" y="6985"/>
                  <a:pt x="21411" y="6985"/>
                  <a:pt x="21443" y="7044"/>
                </a:cubicBezTo>
                <a:cubicBezTo>
                  <a:pt x="21474" y="7104"/>
                  <a:pt x="21505" y="7104"/>
                  <a:pt x="21505" y="7104"/>
                </a:cubicBezTo>
                <a:cubicBezTo>
                  <a:pt x="21536" y="7104"/>
                  <a:pt x="21568" y="7104"/>
                  <a:pt x="21568" y="7104"/>
                </a:cubicBezTo>
                <a:cubicBezTo>
                  <a:pt x="21599" y="7044"/>
                  <a:pt x="21599" y="7044"/>
                  <a:pt x="21599" y="6985"/>
                </a:cubicBezTo>
                <a:cubicBezTo>
                  <a:pt x="21599" y="6985"/>
                  <a:pt x="21599" y="6985"/>
                  <a:pt x="21630" y="6925"/>
                </a:cubicBezTo>
                <a:cubicBezTo>
                  <a:pt x="21661" y="6925"/>
                  <a:pt x="21661" y="6985"/>
                  <a:pt x="21693" y="6925"/>
                </a:cubicBezTo>
                <a:cubicBezTo>
                  <a:pt x="21693" y="6925"/>
                  <a:pt x="21693" y="6865"/>
                  <a:pt x="21724" y="6865"/>
                </a:cubicBezTo>
                <a:cubicBezTo>
                  <a:pt x="21724" y="6865"/>
                  <a:pt x="21724" y="6925"/>
                  <a:pt x="21724" y="6925"/>
                </a:cubicBezTo>
                <a:cubicBezTo>
                  <a:pt x="21724" y="6985"/>
                  <a:pt x="21755" y="6985"/>
                  <a:pt x="21786" y="6925"/>
                </a:cubicBezTo>
                <a:cubicBezTo>
                  <a:pt x="21786" y="6925"/>
                  <a:pt x="21849" y="6925"/>
                  <a:pt x="21849" y="6925"/>
                </a:cubicBezTo>
                <a:cubicBezTo>
                  <a:pt x="21880" y="6865"/>
                  <a:pt x="21818" y="6805"/>
                  <a:pt x="21818" y="6805"/>
                </a:cubicBezTo>
                <a:cubicBezTo>
                  <a:pt x="21849" y="6805"/>
                  <a:pt x="21880" y="6865"/>
                  <a:pt x="21880" y="6865"/>
                </a:cubicBezTo>
                <a:cubicBezTo>
                  <a:pt x="21911" y="6865"/>
                  <a:pt x="21943" y="6865"/>
                  <a:pt x="21943" y="6805"/>
                </a:cubicBezTo>
                <a:cubicBezTo>
                  <a:pt x="21974" y="6805"/>
                  <a:pt x="22005" y="6746"/>
                  <a:pt x="22005" y="6805"/>
                </a:cubicBezTo>
                <a:cubicBezTo>
                  <a:pt x="22036" y="6865"/>
                  <a:pt x="22005" y="6925"/>
                  <a:pt x="22036" y="6925"/>
                </a:cubicBezTo>
                <a:cubicBezTo>
                  <a:pt x="22068" y="6925"/>
                  <a:pt x="22099" y="6925"/>
                  <a:pt x="22130" y="6925"/>
                </a:cubicBezTo>
                <a:cubicBezTo>
                  <a:pt x="22162" y="6925"/>
                  <a:pt x="22162" y="6985"/>
                  <a:pt x="22193" y="6985"/>
                </a:cubicBezTo>
                <a:cubicBezTo>
                  <a:pt x="22255" y="6985"/>
                  <a:pt x="22318" y="6925"/>
                  <a:pt x="22349" y="6925"/>
                </a:cubicBezTo>
                <a:cubicBezTo>
                  <a:pt x="22412" y="6925"/>
                  <a:pt x="22474" y="6925"/>
                  <a:pt x="22537" y="6925"/>
                </a:cubicBezTo>
                <a:cubicBezTo>
                  <a:pt x="22505" y="6985"/>
                  <a:pt x="22412" y="6925"/>
                  <a:pt x="22380" y="6985"/>
                </a:cubicBezTo>
                <a:cubicBezTo>
                  <a:pt x="22349" y="6985"/>
                  <a:pt x="22349" y="6985"/>
                  <a:pt x="22349" y="6985"/>
                </a:cubicBezTo>
                <a:cubicBezTo>
                  <a:pt x="22318" y="6985"/>
                  <a:pt x="22287" y="6985"/>
                  <a:pt x="22287" y="6985"/>
                </a:cubicBezTo>
                <a:cubicBezTo>
                  <a:pt x="22255" y="6985"/>
                  <a:pt x="22224" y="7044"/>
                  <a:pt x="22193" y="7044"/>
                </a:cubicBezTo>
                <a:cubicBezTo>
                  <a:pt x="22162" y="7044"/>
                  <a:pt x="22130" y="6985"/>
                  <a:pt x="22099" y="6985"/>
                </a:cubicBezTo>
                <a:cubicBezTo>
                  <a:pt x="22068" y="6985"/>
                  <a:pt x="22036" y="7044"/>
                  <a:pt x="22005" y="7044"/>
                </a:cubicBezTo>
                <a:cubicBezTo>
                  <a:pt x="22005" y="7044"/>
                  <a:pt x="21974" y="7104"/>
                  <a:pt x="21974" y="7104"/>
                </a:cubicBezTo>
                <a:cubicBezTo>
                  <a:pt x="21974" y="7104"/>
                  <a:pt x="22005" y="7104"/>
                  <a:pt x="22005" y="7104"/>
                </a:cubicBezTo>
                <a:cubicBezTo>
                  <a:pt x="22036" y="7104"/>
                  <a:pt x="22068" y="7104"/>
                  <a:pt x="22068" y="7104"/>
                </a:cubicBezTo>
                <a:cubicBezTo>
                  <a:pt x="22130" y="7164"/>
                  <a:pt x="22193" y="7164"/>
                  <a:pt x="22255" y="7164"/>
                </a:cubicBezTo>
                <a:cubicBezTo>
                  <a:pt x="22287" y="7164"/>
                  <a:pt x="22318" y="7164"/>
                  <a:pt x="22349" y="7164"/>
                </a:cubicBezTo>
                <a:cubicBezTo>
                  <a:pt x="22380" y="7164"/>
                  <a:pt x="22412" y="7104"/>
                  <a:pt x="22443" y="7104"/>
                </a:cubicBezTo>
                <a:cubicBezTo>
                  <a:pt x="22474" y="7104"/>
                  <a:pt x="22505" y="7104"/>
                  <a:pt x="22537" y="7104"/>
                </a:cubicBezTo>
                <a:cubicBezTo>
                  <a:pt x="22568" y="7104"/>
                  <a:pt x="22599" y="7104"/>
                  <a:pt x="22630" y="7104"/>
                </a:cubicBezTo>
                <a:cubicBezTo>
                  <a:pt x="22662" y="7104"/>
                  <a:pt x="22662" y="7104"/>
                  <a:pt x="22693" y="7104"/>
                </a:cubicBezTo>
                <a:cubicBezTo>
                  <a:pt x="22724" y="7104"/>
                  <a:pt x="22755" y="7104"/>
                  <a:pt x="22787" y="7164"/>
                </a:cubicBezTo>
                <a:cubicBezTo>
                  <a:pt x="22724" y="7164"/>
                  <a:pt x="22662" y="7164"/>
                  <a:pt x="22599" y="7164"/>
                </a:cubicBezTo>
                <a:cubicBezTo>
                  <a:pt x="22568" y="7164"/>
                  <a:pt x="22537" y="7164"/>
                  <a:pt x="22505" y="7164"/>
                </a:cubicBezTo>
                <a:cubicBezTo>
                  <a:pt x="22474" y="7164"/>
                  <a:pt x="22412" y="7223"/>
                  <a:pt x="22380" y="7223"/>
                </a:cubicBezTo>
                <a:cubicBezTo>
                  <a:pt x="22349" y="7223"/>
                  <a:pt x="22318" y="7223"/>
                  <a:pt x="22255" y="7223"/>
                </a:cubicBezTo>
                <a:cubicBezTo>
                  <a:pt x="22224" y="7223"/>
                  <a:pt x="22224" y="7223"/>
                  <a:pt x="22193" y="7283"/>
                </a:cubicBezTo>
                <a:cubicBezTo>
                  <a:pt x="22162" y="7283"/>
                  <a:pt x="22130" y="7283"/>
                  <a:pt x="22099" y="7283"/>
                </a:cubicBezTo>
                <a:cubicBezTo>
                  <a:pt x="22068" y="7283"/>
                  <a:pt x="22036" y="7223"/>
                  <a:pt x="22005" y="7223"/>
                </a:cubicBezTo>
                <a:cubicBezTo>
                  <a:pt x="21974" y="7223"/>
                  <a:pt x="21943" y="7223"/>
                  <a:pt x="21911" y="7283"/>
                </a:cubicBezTo>
                <a:cubicBezTo>
                  <a:pt x="21880" y="7283"/>
                  <a:pt x="21880" y="7223"/>
                  <a:pt x="21849" y="7223"/>
                </a:cubicBezTo>
                <a:cubicBezTo>
                  <a:pt x="21818" y="7223"/>
                  <a:pt x="21786" y="7223"/>
                  <a:pt x="21755" y="7223"/>
                </a:cubicBezTo>
                <a:cubicBezTo>
                  <a:pt x="21724" y="7223"/>
                  <a:pt x="21693" y="7343"/>
                  <a:pt x="21693" y="7343"/>
                </a:cubicBezTo>
                <a:cubicBezTo>
                  <a:pt x="21661" y="7402"/>
                  <a:pt x="21630" y="7402"/>
                  <a:pt x="21599" y="7402"/>
                </a:cubicBezTo>
                <a:cubicBezTo>
                  <a:pt x="21568" y="7402"/>
                  <a:pt x="21536" y="7402"/>
                  <a:pt x="21505" y="7462"/>
                </a:cubicBezTo>
                <a:cubicBezTo>
                  <a:pt x="21505" y="7462"/>
                  <a:pt x="21474" y="7462"/>
                  <a:pt x="21474" y="7462"/>
                </a:cubicBezTo>
                <a:cubicBezTo>
                  <a:pt x="21443" y="7462"/>
                  <a:pt x="21443" y="7462"/>
                  <a:pt x="21411" y="7462"/>
                </a:cubicBezTo>
                <a:cubicBezTo>
                  <a:pt x="21380" y="7522"/>
                  <a:pt x="21411" y="7582"/>
                  <a:pt x="21443" y="7582"/>
                </a:cubicBezTo>
                <a:cubicBezTo>
                  <a:pt x="21474" y="7582"/>
                  <a:pt x="21474" y="7641"/>
                  <a:pt x="21505" y="7641"/>
                </a:cubicBezTo>
                <a:cubicBezTo>
                  <a:pt x="21536" y="7761"/>
                  <a:pt x="21599" y="7761"/>
                  <a:pt x="21661" y="7761"/>
                </a:cubicBezTo>
                <a:cubicBezTo>
                  <a:pt x="21693" y="7761"/>
                  <a:pt x="21724" y="7701"/>
                  <a:pt x="21724" y="7761"/>
                </a:cubicBezTo>
                <a:cubicBezTo>
                  <a:pt x="21755" y="7761"/>
                  <a:pt x="21786" y="7820"/>
                  <a:pt x="21818" y="7820"/>
                </a:cubicBezTo>
                <a:cubicBezTo>
                  <a:pt x="21818" y="7820"/>
                  <a:pt x="21849" y="7820"/>
                  <a:pt x="21818" y="7880"/>
                </a:cubicBezTo>
                <a:cubicBezTo>
                  <a:pt x="21818" y="7880"/>
                  <a:pt x="21818" y="7880"/>
                  <a:pt x="21786" y="7880"/>
                </a:cubicBezTo>
                <a:cubicBezTo>
                  <a:pt x="21755" y="7880"/>
                  <a:pt x="21755" y="7880"/>
                  <a:pt x="21724" y="7820"/>
                </a:cubicBezTo>
                <a:cubicBezTo>
                  <a:pt x="21693" y="7820"/>
                  <a:pt x="21661" y="7820"/>
                  <a:pt x="21630" y="7820"/>
                </a:cubicBezTo>
                <a:cubicBezTo>
                  <a:pt x="21630" y="7820"/>
                  <a:pt x="21568" y="7820"/>
                  <a:pt x="21568" y="7820"/>
                </a:cubicBezTo>
                <a:cubicBezTo>
                  <a:pt x="21568" y="7880"/>
                  <a:pt x="21630" y="7940"/>
                  <a:pt x="21630" y="7940"/>
                </a:cubicBezTo>
                <a:cubicBezTo>
                  <a:pt x="21661" y="7940"/>
                  <a:pt x="21661" y="8000"/>
                  <a:pt x="21693" y="8000"/>
                </a:cubicBezTo>
                <a:cubicBezTo>
                  <a:pt x="21724" y="8059"/>
                  <a:pt x="21724" y="8059"/>
                  <a:pt x="21755" y="8059"/>
                </a:cubicBezTo>
                <a:cubicBezTo>
                  <a:pt x="21786" y="8119"/>
                  <a:pt x="21818" y="8119"/>
                  <a:pt x="21849" y="8059"/>
                </a:cubicBezTo>
                <a:cubicBezTo>
                  <a:pt x="21849" y="8059"/>
                  <a:pt x="21880" y="8059"/>
                  <a:pt x="21880" y="8059"/>
                </a:cubicBezTo>
                <a:cubicBezTo>
                  <a:pt x="21943" y="8059"/>
                  <a:pt x="21974" y="8059"/>
                  <a:pt x="22005" y="8059"/>
                </a:cubicBezTo>
                <a:cubicBezTo>
                  <a:pt x="22036" y="8119"/>
                  <a:pt x="22099" y="8119"/>
                  <a:pt x="22162" y="8119"/>
                </a:cubicBezTo>
                <a:cubicBezTo>
                  <a:pt x="22193" y="8119"/>
                  <a:pt x="22224" y="8119"/>
                  <a:pt x="22224" y="8119"/>
                </a:cubicBezTo>
                <a:cubicBezTo>
                  <a:pt x="22255" y="8119"/>
                  <a:pt x="22318" y="8119"/>
                  <a:pt x="22318" y="8179"/>
                </a:cubicBezTo>
                <a:cubicBezTo>
                  <a:pt x="22318" y="8179"/>
                  <a:pt x="22318" y="8179"/>
                  <a:pt x="22318" y="8179"/>
                </a:cubicBezTo>
                <a:cubicBezTo>
                  <a:pt x="22287" y="8179"/>
                  <a:pt x="22287" y="8179"/>
                  <a:pt x="22255" y="8179"/>
                </a:cubicBezTo>
                <a:cubicBezTo>
                  <a:pt x="22255" y="8179"/>
                  <a:pt x="22224" y="8179"/>
                  <a:pt x="22224" y="8179"/>
                </a:cubicBezTo>
                <a:cubicBezTo>
                  <a:pt x="22193" y="8179"/>
                  <a:pt x="22162" y="8179"/>
                  <a:pt x="22130" y="8179"/>
                </a:cubicBezTo>
                <a:cubicBezTo>
                  <a:pt x="22099" y="8179"/>
                  <a:pt x="22068" y="8179"/>
                  <a:pt x="22036" y="8238"/>
                </a:cubicBezTo>
                <a:cubicBezTo>
                  <a:pt x="22005" y="8238"/>
                  <a:pt x="22005" y="8238"/>
                  <a:pt x="21974" y="8238"/>
                </a:cubicBezTo>
                <a:cubicBezTo>
                  <a:pt x="21943" y="8238"/>
                  <a:pt x="21911" y="8238"/>
                  <a:pt x="21880" y="8238"/>
                </a:cubicBezTo>
                <a:cubicBezTo>
                  <a:pt x="21849" y="8238"/>
                  <a:pt x="21849" y="8298"/>
                  <a:pt x="21880" y="8358"/>
                </a:cubicBezTo>
                <a:cubicBezTo>
                  <a:pt x="21880" y="8358"/>
                  <a:pt x="21911" y="8358"/>
                  <a:pt x="21943" y="8417"/>
                </a:cubicBezTo>
                <a:cubicBezTo>
                  <a:pt x="21943" y="8417"/>
                  <a:pt x="21943" y="8417"/>
                  <a:pt x="21974" y="8417"/>
                </a:cubicBezTo>
                <a:cubicBezTo>
                  <a:pt x="21974" y="8477"/>
                  <a:pt x="22005" y="8477"/>
                  <a:pt x="22005" y="8477"/>
                </a:cubicBezTo>
                <a:cubicBezTo>
                  <a:pt x="22036" y="8477"/>
                  <a:pt x="22036" y="8477"/>
                  <a:pt x="22068" y="8477"/>
                </a:cubicBezTo>
                <a:cubicBezTo>
                  <a:pt x="22099" y="8537"/>
                  <a:pt x="22130" y="8537"/>
                  <a:pt x="22130" y="8537"/>
                </a:cubicBezTo>
                <a:cubicBezTo>
                  <a:pt x="22162" y="8597"/>
                  <a:pt x="22162" y="8656"/>
                  <a:pt x="22193" y="8656"/>
                </a:cubicBezTo>
                <a:cubicBezTo>
                  <a:pt x="22224" y="8656"/>
                  <a:pt x="22255" y="8597"/>
                  <a:pt x="22287" y="8656"/>
                </a:cubicBezTo>
                <a:cubicBezTo>
                  <a:pt x="22318" y="8656"/>
                  <a:pt x="22349" y="8656"/>
                  <a:pt x="22349" y="8716"/>
                </a:cubicBezTo>
                <a:cubicBezTo>
                  <a:pt x="22380" y="8716"/>
                  <a:pt x="22412" y="8716"/>
                  <a:pt x="22443" y="8716"/>
                </a:cubicBezTo>
                <a:cubicBezTo>
                  <a:pt x="22505" y="8716"/>
                  <a:pt x="22537" y="8716"/>
                  <a:pt x="22599" y="8776"/>
                </a:cubicBezTo>
                <a:cubicBezTo>
                  <a:pt x="22630" y="8776"/>
                  <a:pt x="22662" y="8776"/>
                  <a:pt x="22693" y="8776"/>
                </a:cubicBezTo>
                <a:cubicBezTo>
                  <a:pt x="22724" y="8776"/>
                  <a:pt x="22724" y="8776"/>
                  <a:pt x="22755" y="8776"/>
                </a:cubicBezTo>
                <a:cubicBezTo>
                  <a:pt x="22787" y="8776"/>
                  <a:pt x="22849" y="8776"/>
                  <a:pt x="22818" y="8716"/>
                </a:cubicBezTo>
                <a:cubicBezTo>
                  <a:pt x="22818" y="8656"/>
                  <a:pt x="22818" y="8656"/>
                  <a:pt x="22787" y="8656"/>
                </a:cubicBezTo>
                <a:cubicBezTo>
                  <a:pt x="22787" y="8597"/>
                  <a:pt x="22787" y="8597"/>
                  <a:pt x="22787" y="8537"/>
                </a:cubicBezTo>
                <a:cubicBezTo>
                  <a:pt x="22787" y="8537"/>
                  <a:pt x="22755" y="8537"/>
                  <a:pt x="22755" y="8537"/>
                </a:cubicBezTo>
                <a:cubicBezTo>
                  <a:pt x="22724" y="8537"/>
                  <a:pt x="22693" y="8537"/>
                  <a:pt x="22693" y="8477"/>
                </a:cubicBezTo>
                <a:cubicBezTo>
                  <a:pt x="22724" y="8477"/>
                  <a:pt x="22755" y="8477"/>
                  <a:pt x="22787" y="8477"/>
                </a:cubicBezTo>
                <a:cubicBezTo>
                  <a:pt x="22849" y="8477"/>
                  <a:pt x="22880" y="8477"/>
                  <a:pt x="22912" y="8537"/>
                </a:cubicBezTo>
                <a:cubicBezTo>
                  <a:pt x="22912" y="8537"/>
                  <a:pt x="22912" y="8597"/>
                  <a:pt x="22943" y="8656"/>
                </a:cubicBezTo>
                <a:cubicBezTo>
                  <a:pt x="22974" y="8656"/>
                  <a:pt x="23005" y="8656"/>
                  <a:pt x="23037" y="8656"/>
                </a:cubicBezTo>
                <a:cubicBezTo>
                  <a:pt x="23037" y="8656"/>
                  <a:pt x="23037" y="8716"/>
                  <a:pt x="23068" y="8716"/>
                </a:cubicBezTo>
                <a:cubicBezTo>
                  <a:pt x="23068" y="8716"/>
                  <a:pt x="23068" y="8716"/>
                  <a:pt x="23099" y="8716"/>
                </a:cubicBezTo>
                <a:cubicBezTo>
                  <a:pt x="23099" y="8716"/>
                  <a:pt x="23131" y="8716"/>
                  <a:pt x="23131" y="8716"/>
                </a:cubicBezTo>
                <a:cubicBezTo>
                  <a:pt x="23131" y="8716"/>
                  <a:pt x="23131" y="8656"/>
                  <a:pt x="23099" y="8656"/>
                </a:cubicBezTo>
                <a:cubicBezTo>
                  <a:pt x="23099" y="8656"/>
                  <a:pt x="23099" y="8656"/>
                  <a:pt x="23068" y="8597"/>
                </a:cubicBezTo>
                <a:cubicBezTo>
                  <a:pt x="23068" y="8597"/>
                  <a:pt x="23068" y="8537"/>
                  <a:pt x="23068" y="8537"/>
                </a:cubicBezTo>
                <a:cubicBezTo>
                  <a:pt x="23037" y="8477"/>
                  <a:pt x="23037" y="8477"/>
                  <a:pt x="23005" y="8417"/>
                </a:cubicBezTo>
                <a:cubicBezTo>
                  <a:pt x="23005" y="8358"/>
                  <a:pt x="22974" y="8358"/>
                  <a:pt x="22943" y="8298"/>
                </a:cubicBezTo>
                <a:cubicBezTo>
                  <a:pt x="22943" y="8298"/>
                  <a:pt x="22943" y="8238"/>
                  <a:pt x="22943" y="8238"/>
                </a:cubicBezTo>
                <a:cubicBezTo>
                  <a:pt x="22943" y="8238"/>
                  <a:pt x="22912" y="8238"/>
                  <a:pt x="22912" y="8179"/>
                </a:cubicBezTo>
                <a:cubicBezTo>
                  <a:pt x="22880" y="8179"/>
                  <a:pt x="22880" y="8119"/>
                  <a:pt x="22912" y="8059"/>
                </a:cubicBezTo>
                <a:cubicBezTo>
                  <a:pt x="22943" y="8059"/>
                  <a:pt x="22943" y="8119"/>
                  <a:pt x="22974" y="8119"/>
                </a:cubicBezTo>
                <a:cubicBezTo>
                  <a:pt x="23005" y="8179"/>
                  <a:pt x="23037" y="8298"/>
                  <a:pt x="23068" y="8358"/>
                </a:cubicBezTo>
                <a:cubicBezTo>
                  <a:pt x="23068" y="8358"/>
                  <a:pt x="23068" y="8417"/>
                  <a:pt x="23099" y="8417"/>
                </a:cubicBezTo>
                <a:cubicBezTo>
                  <a:pt x="23099" y="8417"/>
                  <a:pt x="23131" y="8417"/>
                  <a:pt x="23131" y="8417"/>
                </a:cubicBezTo>
                <a:cubicBezTo>
                  <a:pt x="23162" y="8477"/>
                  <a:pt x="23162" y="8477"/>
                  <a:pt x="23193" y="8537"/>
                </a:cubicBezTo>
                <a:cubicBezTo>
                  <a:pt x="23193" y="8537"/>
                  <a:pt x="23193" y="8597"/>
                  <a:pt x="23224" y="8656"/>
                </a:cubicBezTo>
                <a:cubicBezTo>
                  <a:pt x="23224" y="8656"/>
                  <a:pt x="23256" y="8656"/>
                  <a:pt x="23287" y="8716"/>
                </a:cubicBezTo>
                <a:cubicBezTo>
                  <a:pt x="23318" y="8716"/>
                  <a:pt x="23318" y="8776"/>
                  <a:pt x="23349" y="8716"/>
                </a:cubicBezTo>
                <a:cubicBezTo>
                  <a:pt x="23381" y="8716"/>
                  <a:pt x="23381" y="8656"/>
                  <a:pt x="23381" y="8597"/>
                </a:cubicBezTo>
                <a:cubicBezTo>
                  <a:pt x="23381" y="8537"/>
                  <a:pt x="23412" y="8537"/>
                  <a:pt x="23412" y="8477"/>
                </a:cubicBezTo>
                <a:cubicBezTo>
                  <a:pt x="23443" y="8417"/>
                  <a:pt x="23443" y="8417"/>
                  <a:pt x="23443" y="8358"/>
                </a:cubicBezTo>
                <a:cubicBezTo>
                  <a:pt x="23412" y="8298"/>
                  <a:pt x="23412" y="8238"/>
                  <a:pt x="23412" y="8238"/>
                </a:cubicBezTo>
                <a:cubicBezTo>
                  <a:pt x="23381" y="8179"/>
                  <a:pt x="23349" y="8119"/>
                  <a:pt x="23381" y="8059"/>
                </a:cubicBezTo>
                <a:cubicBezTo>
                  <a:pt x="23412" y="8000"/>
                  <a:pt x="23474" y="8119"/>
                  <a:pt x="23474" y="8179"/>
                </a:cubicBezTo>
                <a:cubicBezTo>
                  <a:pt x="23506" y="8179"/>
                  <a:pt x="23537" y="8238"/>
                  <a:pt x="23537" y="8238"/>
                </a:cubicBezTo>
                <a:cubicBezTo>
                  <a:pt x="23568" y="8298"/>
                  <a:pt x="23568" y="8358"/>
                  <a:pt x="23599" y="8298"/>
                </a:cubicBezTo>
                <a:cubicBezTo>
                  <a:pt x="23599" y="8298"/>
                  <a:pt x="23631" y="8298"/>
                  <a:pt x="23631" y="8298"/>
                </a:cubicBezTo>
                <a:cubicBezTo>
                  <a:pt x="23631" y="8238"/>
                  <a:pt x="23631" y="8238"/>
                  <a:pt x="23662" y="8238"/>
                </a:cubicBezTo>
                <a:cubicBezTo>
                  <a:pt x="23662" y="8179"/>
                  <a:pt x="23662" y="8179"/>
                  <a:pt x="23662" y="8179"/>
                </a:cubicBezTo>
                <a:cubicBezTo>
                  <a:pt x="23662" y="8119"/>
                  <a:pt x="23662" y="8059"/>
                  <a:pt x="23662" y="8059"/>
                </a:cubicBezTo>
                <a:cubicBezTo>
                  <a:pt x="23662" y="8059"/>
                  <a:pt x="23631" y="8000"/>
                  <a:pt x="23631" y="8000"/>
                </a:cubicBezTo>
                <a:cubicBezTo>
                  <a:pt x="23631" y="8000"/>
                  <a:pt x="23599" y="8000"/>
                  <a:pt x="23599" y="8000"/>
                </a:cubicBezTo>
                <a:cubicBezTo>
                  <a:pt x="23568" y="8000"/>
                  <a:pt x="23599" y="7940"/>
                  <a:pt x="23599" y="7940"/>
                </a:cubicBezTo>
                <a:cubicBezTo>
                  <a:pt x="23599" y="7880"/>
                  <a:pt x="23599" y="7880"/>
                  <a:pt x="23568" y="7880"/>
                </a:cubicBezTo>
                <a:cubicBezTo>
                  <a:pt x="23568" y="7880"/>
                  <a:pt x="23568" y="7761"/>
                  <a:pt x="23568" y="7761"/>
                </a:cubicBezTo>
                <a:cubicBezTo>
                  <a:pt x="23568" y="7641"/>
                  <a:pt x="23568" y="7462"/>
                  <a:pt x="23631" y="7522"/>
                </a:cubicBezTo>
                <a:cubicBezTo>
                  <a:pt x="23631" y="7522"/>
                  <a:pt x="23662" y="7522"/>
                  <a:pt x="23662" y="7522"/>
                </a:cubicBezTo>
                <a:cubicBezTo>
                  <a:pt x="23662" y="7462"/>
                  <a:pt x="23693" y="7462"/>
                  <a:pt x="23693" y="7462"/>
                </a:cubicBezTo>
                <a:cubicBezTo>
                  <a:pt x="23724" y="7462"/>
                  <a:pt x="23693" y="7582"/>
                  <a:pt x="23693" y="7582"/>
                </a:cubicBezTo>
                <a:cubicBezTo>
                  <a:pt x="23693" y="7641"/>
                  <a:pt x="23693" y="7701"/>
                  <a:pt x="23724" y="7761"/>
                </a:cubicBezTo>
                <a:cubicBezTo>
                  <a:pt x="23724" y="7820"/>
                  <a:pt x="23724" y="7880"/>
                  <a:pt x="23724" y="7880"/>
                </a:cubicBezTo>
                <a:cubicBezTo>
                  <a:pt x="23724" y="7940"/>
                  <a:pt x="23756" y="7940"/>
                  <a:pt x="23756" y="7940"/>
                </a:cubicBezTo>
                <a:cubicBezTo>
                  <a:pt x="23756" y="8000"/>
                  <a:pt x="23756" y="8000"/>
                  <a:pt x="23756" y="8000"/>
                </a:cubicBezTo>
                <a:cubicBezTo>
                  <a:pt x="23787" y="8059"/>
                  <a:pt x="23818" y="8000"/>
                  <a:pt x="23818" y="7940"/>
                </a:cubicBezTo>
                <a:cubicBezTo>
                  <a:pt x="23849" y="7880"/>
                  <a:pt x="23849" y="7880"/>
                  <a:pt x="23881" y="7820"/>
                </a:cubicBezTo>
                <a:cubicBezTo>
                  <a:pt x="23881" y="7761"/>
                  <a:pt x="23912" y="7761"/>
                  <a:pt x="23943" y="7701"/>
                </a:cubicBezTo>
                <a:cubicBezTo>
                  <a:pt x="23974" y="7701"/>
                  <a:pt x="24006" y="7641"/>
                  <a:pt x="24006" y="7582"/>
                </a:cubicBezTo>
                <a:cubicBezTo>
                  <a:pt x="24006" y="7582"/>
                  <a:pt x="24006" y="7582"/>
                  <a:pt x="24006" y="7522"/>
                </a:cubicBezTo>
                <a:cubicBezTo>
                  <a:pt x="24006" y="7522"/>
                  <a:pt x="24006" y="7522"/>
                  <a:pt x="24006" y="7522"/>
                </a:cubicBezTo>
                <a:cubicBezTo>
                  <a:pt x="24006" y="7462"/>
                  <a:pt x="24037" y="7522"/>
                  <a:pt x="24068" y="7522"/>
                </a:cubicBezTo>
                <a:cubicBezTo>
                  <a:pt x="24068" y="7582"/>
                  <a:pt x="24100" y="7582"/>
                  <a:pt x="24131" y="7582"/>
                </a:cubicBezTo>
                <a:cubicBezTo>
                  <a:pt x="24131" y="7522"/>
                  <a:pt x="24162" y="7462"/>
                  <a:pt x="24162" y="7462"/>
                </a:cubicBezTo>
                <a:cubicBezTo>
                  <a:pt x="24162" y="7402"/>
                  <a:pt x="24193" y="7402"/>
                  <a:pt x="24225" y="7402"/>
                </a:cubicBezTo>
                <a:cubicBezTo>
                  <a:pt x="24225" y="7343"/>
                  <a:pt x="24225" y="7343"/>
                  <a:pt x="24256" y="7343"/>
                </a:cubicBezTo>
                <a:cubicBezTo>
                  <a:pt x="24256" y="7343"/>
                  <a:pt x="24256" y="7343"/>
                  <a:pt x="24287" y="7343"/>
                </a:cubicBezTo>
                <a:cubicBezTo>
                  <a:pt x="24287" y="7283"/>
                  <a:pt x="24318" y="7283"/>
                  <a:pt x="24350" y="7283"/>
                </a:cubicBezTo>
                <a:cubicBezTo>
                  <a:pt x="24381" y="7283"/>
                  <a:pt x="24412" y="7283"/>
                  <a:pt x="24443" y="7283"/>
                </a:cubicBezTo>
                <a:cubicBezTo>
                  <a:pt x="24443" y="7283"/>
                  <a:pt x="24475" y="7223"/>
                  <a:pt x="24506" y="7223"/>
                </a:cubicBezTo>
                <a:cubicBezTo>
                  <a:pt x="24537" y="7223"/>
                  <a:pt x="24568" y="7223"/>
                  <a:pt x="24568" y="7223"/>
                </a:cubicBezTo>
                <a:cubicBezTo>
                  <a:pt x="24600" y="7223"/>
                  <a:pt x="24631" y="7164"/>
                  <a:pt x="24662" y="7104"/>
                </a:cubicBezTo>
                <a:cubicBezTo>
                  <a:pt x="24693" y="7104"/>
                  <a:pt x="24693" y="7104"/>
                  <a:pt x="24725" y="7104"/>
                </a:cubicBezTo>
                <a:cubicBezTo>
                  <a:pt x="24756" y="7044"/>
                  <a:pt x="24725" y="6985"/>
                  <a:pt x="24693" y="6985"/>
                </a:cubicBezTo>
                <a:cubicBezTo>
                  <a:pt x="24693" y="6925"/>
                  <a:pt x="24662" y="6925"/>
                  <a:pt x="24662" y="6865"/>
                </a:cubicBezTo>
                <a:cubicBezTo>
                  <a:pt x="24631" y="6865"/>
                  <a:pt x="24600" y="6805"/>
                  <a:pt x="24600" y="6805"/>
                </a:cubicBezTo>
                <a:cubicBezTo>
                  <a:pt x="24568" y="6746"/>
                  <a:pt x="24537" y="6686"/>
                  <a:pt x="24537" y="6626"/>
                </a:cubicBezTo>
                <a:cubicBezTo>
                  <a:pt x="24506" y="6626"/>
                  <a:pt x="24443" y="6507"/>
                  <a:pt x="24412" y="6567"/>
                </a:cubicBezTo>
                <a:cubicBezTo>
                  <a:pt x="24412" y="6567"/>
                  <a:pt x="24381" y="6626"/>
                  <a:pt x="24381" y="6686"/>
                </a:cubicBezTo>
                <a:cubicBezTo>
                  <a:pt x="24381" y="6746"/>
                  <a:pt x="24381" y="6805"/>
                  <a:pt x="24350" y="6805"/>
                </a:cubicBezTo>
                <a:cubicBezTo>
                  <a:pt x="24318" y="6805"/>
                  <a:pt x="24318" y="6686"/>
                  <a:pt x="24318" y="6626"/>
                </a:cubicBezTo>
                <a:cubicBezTo>
                  <a:pt x="24318" y="6567"/>
                  <a:pt x="24318" y="6567"/>
                  <a:pt x="24287" y="6567"/>
                </a:cubicBezTo>
                <a:cubicBezTo>
                  <a:pt x="24256" y="6567"/>
                  <a:pt x="24256" y="6567"/>
                  <a:pt x="24225" y="6507"/>
                </a:cubicBezTo>
                <a:cubicBezTo>
                  <a:pt x="24225" y="6507"/>
                  <a:pt x="24225" y="6507"/>
                  <a:pt x="24193" y="6507"/>
                </a:cubicBezTo>
                <a:cubicBezTo>
                  <a:pt x="24162" y="6507"/>
                  <a:pt x="24131" y="6507"/>
                  <a:pt x="24100" y="6567"/>
                </a:cubicBezTo>
                <a:cubicBezTo>
                  <a:pt x="24100" y="6626"/>
                  <a:pt x="24068" y="6626"/>
                  <a:pt x="24068" y="6626"/>
                </a:cubicBezTo>
                <a:cubicBezTo>
                  <a:pt x="24037" y="6567"/>
                  <a:pt x="24006" y="6567"/>
                  <a:pt x="23974" y="6567"/>
                </a:cubicBezTo>
                <a:cubicBezTo>
                  <a:pt x="23974" y="6626"/>
                  <a:pt x="23943" y="6626"/>
                  <a:pt x="23912" y="6626"/>
                </a:cubicBezTo>
                <a:cubicBezTo>
                  <a:pt x="23912" y="6686"/>
                  <a:pt x="23881" y="6686"/>
                  <a:pt x="23849" y="6686"/>
                </a:cubicBezTo>
                <a:cubicBezTo>
                  <a:pt x="23849" y="6626"/>
                  <a:pt x="23881" y="6626"/>
                  <a:pt x="23912" y="6567"/>
                </a:cubicBezTo>
                <a:cubicBezTo>
                  <a:pt x="23912" y="6567"/>
                  <a:pt x="23912" y="6567"/>
                  <a:pt x="23943" y="6507"/>
                </a:cubicBezTo>
                <a:cubicBezTo>
                  <a:pt x="23943" y="6507"/>
                  <a:pt x="23974" y="6447"/>
                  <a:pt x="23974" y="6388"/>
                </a:cubicBezTo>
                <a:cubicBezTo>
                  <a:pt x="23974" y="6388"/>
                  <a:pt x="23974" y="6328"/>
                  <a:pt x="23974" y="6328"/>
                </a:cubicBezTo>
                <a:cubicBezTo>
                  <a:pt x="23974" y="6268"/>
                  <a:pt x="23974" y="6208"/>
                  <a:pt x="24006" y="6149"/>
                </a:cubicBezTo>
                <a:cubicBezTo>
                  <a:pt x="24006" y="6149"/>
                  <a:pt x="24006" y="6149"/>
                  <a:pt x="24006" y="6089"/>
                </a:cubicBezTo>
                <a:cubicBezTo>
                  <a:pt x="24006" y="6089"/>
                  <a:pt x="24006" y="6029"/>
                  <a:pt x="23974" y="6089"/>
                </a:cubicBezTo>
                <a:cubicBezTo>
                  <a:pt x="23974" y="6089"/>
                  <a:pt x="23974" y="6089"/>
                  <a:pt x="23943" y="6149"/>
                </a:cubicBezTo>
                <a:cubicBezTo>
                  <a:pt x="23943" y="6149"/>
                  <a:pt x="23912" y="6149"/>
                  <a:pt x="23912" y="6149"/>
                </a:cubicBezTo>
                <a:cubicBezTo>
                  <a:pt x="23881" y="6149"/>
                  <a:pt x="23912" y="6089"/>
                  <a:pt x="23912" y="6089"/>
                </a:cubicBezTo>
                <a:cubicBezTo>
                  <a:pt x="23943" y="6089"/>
                  <a:pt x="23974" y="6089"/>
                  <a:pt x="23974" y="6029"/>
                </a:cubicBezTo>
                <a:cubicBezTo>
                  <a:pt x="24006" y="6029"/>
                  <a:pt x="23974" y="5970"/>
                  <a:pt x="23943" y="5970"/>
                </a:cubicBezTo>
                <a:cubicBezTo>
                  <a:pt x="23943" y="5970"/>
                  <a:pt x="23943" y="5910"/>
                  <a:pt x="23912" y="5850"/>
                </a:cubicBezTo>
                <a:cubicBezTo>
                  <a:pt x="23881" y="5850"/>
                  <a:pt x="23881" y="5791"/>
                  <a:pt x="23849" y="5791"/>
                </a:cubicBezTo>
                <a:cubicBezTo>
                  <a:pt x="23818" y="5791"/>
                  <a:pt x="23787" y="5850"/>
                  <a:pt x="23756" y="5850"/>
                </a:cubicBezTo>
                <a:cubicBezTo>
                  <a:pt x="23724" y="5850"/>
                  <a:pt x="23693" y="5850"/>
                  <a:pt x="23662" y="5850"/>
                </a:cubicBezTo>
                <a:cubicBezTo>
                  <a:pt x="23662" y="5850"/>
                  <a:pt x="23662" y="5850"/>
                  <a:pt x="23662" y="5791"/>
                </a:cubicBezTo>
                <a:cubicBezTo>
                  <a:pt x="23631" y="5791"/>
                  <a:pt x="23631" y="5791"/>
                  <a:pt x="23631" y="5731"/>
                </a:cubicBezTo>
                <a:cubicBezTo>
                  <a:pt x="23631" y="5731"/>
                  <a:pt x="23693" y="5731"/>
                  <a:pt x="23693" y="5671"/>
                </a:cubicBezTo>
                <a:cubicBezTo>
                  <a:pt x="23724" y="5671"/>
                  <a:pt x="23756" y="5671"/>
                  <a:pt x="23787" y="5611"/>
                </a:cubicBezTo>
                <a:cubicBezTo>
                  <a:pt x="23818" y="5611"/>
                  <a:pt x="23787" y="5552"/>
                  <a:pt x="23787" y="5492"/>
                </a:cubicBezTo>
                <a:cubicBezTo>
                  <a:pt x="23756" y="5432"/>
                  <a:pt x="23787" y="5432"/>
                  <a:pt x="23756" y="5373"/>
                </a:cubicBezTo>
                <a:cubicBezTo>
                  <a:pt x="23756" y="5313"/>
                  <a:pt x="23756" y="5313"/>
                  <a:pt x="23724" y="5253"/>
                </a:cubicBezTo>
                <a:cubicBezTo>
                  <a:pt x="23693" y="5253"/>
                  <a:pt x="23662" y="5253"/>
                  <a:pt x="23631" y="5253"/>
                </a:cubicBezTo>
                <a:cubicBezTo>
                  <a:pt x="23599" y="5253"/>
                  <a:pt x="23568" y="5253"/>
                  <a:pt x="23568" y="5253"/>
                </a:cubicBezTo>
                <a:cubicBezTo>
                  <a:pt x="23537" y="5253"/>
                  <a:pt x="23506" y="5253"/>
                  <a:pt x="23474" y="5253"/>
                </a:cubicBezTo>
                <a:cubicBezTo>
                  <a:pt x="23443" y="5313"/>
                  <a:pt x="23412" y="5313"/>
                  <a:pt x="23412" y="5373"/>
                </a:cubicBezTo>
                <a:cubicBezTo>
                  <a:pt x="23381" y="5432"/>
                  <a:pt x="23412" y="5432"/>
                  <a:pt x="23443" y="5492"/>
                </a:cubicBezTo>
                <a:cubicBezTo>
                  <a:pt x="23443" y="5492"/>
                  <a:pt x="23443" y="5552"/>
                  <a:pt x="23474" y="5611"/>
                </a:cubicBezTo>
                <a:cubicBezTo>
                  <a:pt x="23474" y="5671"/>
                  <a:pt x="23506" y="5671"/>
                  <a:pt x="23537" y="5731"/>
                </a:cubicBezTo>
                <a:cubicBezTo>
                  <a:pt x="23537" y="5731"/>
                  <a:pt x="23568" y="5731"/>
                  <a:pt x="23568" y="5731"/>
                </a:cubicBezTo>
                <a:cubicBezTo>
                  <a:pt x="23568" y="5791"/>
                  <a:pt x="23537" y="5791"/>
                  <a:pt x="23537" y="5791"/>
                </a:cubicBezTo>
                <a:cubicBezTo>
                  <a:pt x="23506" y="5791"/>
                  <a:pt x="23474" y="5791"/>
                  <a:pt x="23443" y="5791"/>
                </a:cubicBezTo>
                <a:cubicBezTo>
                  <a:pt x="23412" y="5791"/>
                  <a:pt x="23381" y="5791"/>
                  <a:pt x="23318" y="5731"/>
                </a:cubicBezTo>
                <a:cubicBezTo>
                  <a:pt x="23318" y="5731"/>
                  <a:pt x="23287" y="5671"/>
                  <a:pt x="23287" y="5671"/>
                </a:cubicBezTo>
                <a:cubicBezTo>
                  <a:pt x="23256" y="5611"/>
                  <a:pt x="23162" y="5552"/>
                  <a:pt x="23224" y="5492"/>
                </a:cubicBezTo>
                <a:cubicBezTo>
                  <a:pt x="23224" y="5432"/>
                  <a:pt x="23256" y="5373"/>
                  <a:pt x="23256" y="5373"/>
                </a:cubicBezTo>
                <a:cubicBezTo>
                  <a:pt x="23256" y="5253"/>
                  <a:pt x="23224" y="5134"/>
                  <a:pt x="23162" y="5134"/>
                </a:cubicBezTo>
                <a:cubicBezTo>
                  <a:pt x="23131" y="5134"/>
                  <a:pt x="23099" y="5134"/>
                  <a:pt x="23099" y="5134"/>
                </a:cubicBezTo>
                <a:cubicBezTo>
                  <a:pt x="23068" y="5134"/>
                  <a:pt x="23037" y="5194"/>
                  <a:pt x="23005" y="5194"/>
                </a:cubicBezTo>
                <a:cubicBezTo>
                  <a:pt x="22974" y="5253"/>
                  <a:pt x="22974" y="5134"/>
                  <a:pt x="22943" y="5134"/>
                </a:cubicBezTo>
                <a:cubicBezTo>
                  <a:pt x="22943" y="5134"/>
                  <a:pt x="22912" y="5134"/>
                  <a:pt x="22912" y="5134"/>
                </a:cubicBezTo>
                <a:cubicBezTo>
                  <a:pt x="22880" y="5134"/>
                  <a:pt x="22880" y="5074"/>
                  <a:pt x="22880" y="5074"/>
                </a:cubicBezTo>
                <a:cubicBezTo>
                  <a:pt x="22849" y="5074"/>
                  <a:pt x="22818" y="5074"/>
                  <a:pt x="22787" y="5074"/>
                </a:cubicBezTo>
                <a:cubicBezTo>
                  <a:pt x="22755" y="5074"/>
                  <a:pt x="22724" y="5074"/>
                  <a:pt x="22693" y="5074"/>
                </a:cubicBezTo>
                <a:cubicBezTo>
                  <a:pt x="22662" y="5074"/>
                  <a:pt x="22662" y="5074"/>
                  <a:pt x="22662" y="5014"/>
                </a:cubicBezTo>
                <a:cubicBezTo>
                  <a:pt x="22662" y="4955"/>
                  <a:pt x="22630" y="4955"/>
                  <a:pt x="22630" y="4895"/>
                </a:cubicBezTo>
                <a:cubicBezTo>
                  <a:pt x="22568" y="4835"/>
                  <a:pt x="22537" y="4776"/>
                  <a:pt x="22505" y="4716"/>
                </a:cubicBezTo>
                <a:cubicBezTo>
                  <a:pt x="22443" y="4537"/>
                  <a:pt x="22349" y="4417"/>
                  <a:pt x="22318" y="4298"/>
                </a:cubicBezTo>
                <a:cubicBezTo>
                  <a:pt x="22255" y="4179"/>
                  <a:pt x="22193" y="4059"/>
                  <a:pt x="22130" y="3940"/>
                </a:cubicBezTo>
                <a:cubicBezTo>
                  <a:pt x="22099" y="3940"/>
                  <a:pt x="22068" y="3940"/>
                  <a:pt x="22036" y="3940"/>
                </a:cubicBezTo>
                <a:cubicBezTo>
                  <a:pt x="22005" y="3880"/>
                  <a:pt x="21974" y="3880"/>
                  <a:pt x="21943" y="3880"/>
                </a:cubicBezTo>
                <a:cubicBezTo>
                  <a:pt x="21880" y="3820"/>
                  <a:pt x="21818" y="3820"/>
                  <a:pt x="21755" y="3820"/>
                </a:cubicBezTo>
                <a:cubicBezTo>
                  <a:pt x="21755" y="3761"/>
                  <a:pt x="21724" y="3761"/>
                  <a:pt x="21693" y="3761"/>
                </a:cubicBezTo>
                <a:cubicBezTo>
                  <a:pt x="21661" y="3761"/>
                  <a:pt x="21661" y="3820"/>
                  <a:pt x="21661" y="3820"/>
                </a:cubicBezTo>
                <a:cubicBezTo>
                  <a:pt x="21630" y="3820"/>
                  <a:pt x="21630" y="3820"/>
                  <a:pt x="21599" y="3820"/>
                </a:cubicBezTo>
                <a:cubicBezTo>
                  <a:pt x="21568" y="3820"/>
                  <a:pt x="21568" y="3820"/>
                  <a:pt x="21536" y="3820"/>
                </a:cubicBezTo>
                <a:cubicBezTo>
                  <a:pt x="21505" y="3761"/>
                  <a:pt x="21474" y="3761"/>
                  <a:pt x="21443" y="3820"/>
                </a:cubicBezTo>
                <a:cubicBezTo>
                  <a:pt x="21411" y="3820"/>
                  <a:pt x="21411" y="3880"/>
                  <a:pt x="21380" y="3880"/>
                </a:cubicBezTo>
                <a:cubicBezTo>
                  <a:pt x="21380" y="3940"/>
                  <a:pt x="21349" y="3940"/>
                  <a:pt x="21349" y="3940"/>
                </a:cubicBezTo>
                <a:cubicBezTo>
                  <a:pt x="21349" y="4000"/>
                  <a:pt x="21380" y="4000"/>
                  <a:pt x="21380" y="4000"/>
                </a:cubicBezTo>
                <a:cubicBezTo>
                  <a:pt x="21411" y="4000"/>
                  <a:pt x="21411" y="4000"/>
                  <a:pt x="21443" y="4000"/>
                </a:cubicBezTo>
                <a:cubicBezTo>
                  <a:pt x="21443" y="4000"/>
                  <a:pt x="21443" y="4059"/>
                  <a:pt x="21443" y="4059"/>
                </a:cubicBezTo>
                <a:cubicBezTo>
                  <a:pt x="21474" y="4059"/>
                  <a:pt x="21474" y="4059"/>
                  <a:pt x="21505" y="4059"/>
                </a:cubicBezTo>
                <a:cubicBezTo>
                  <a:pt x="21505" y="4059"/>
                  <a:pt x="21536" y="4059"/>
                  <a:pt x="21536" y="4059"/>
                </a:cubicBezTo>
                <a:cubicBezTo>
                  <a:pt x="21568" y="4059"/>
                  <a:pt x="21599" y="4059"/>
                  <a:pt x="21630" y="4059"/>
                </a:cubicBezTo>
                <a:cubicBezTo>
                  <a:pt x="21630" y="4059"/>
                  <a:pt x="21661" y="4000"/>
                  <a:pt x="21661" y="4000"/>
                </a:cubicBezTo>
                <a:cubicBezTo>
                  <a:pt x="21693" y="4000"/>
                  <a:pt x="21724" y="4000"/>
                  <a:pt x="21755" y="4059"/>
                </a:cubicBezTo>
                <a:cubicBezTo>
                  <a:pt x="21755" y="4059"/>
                  <a:pt x="21755" y="4059"/>
                  <a:pt x="21786" y="4059"/>
                </a:cubicBezTo>
                <a:cubicBezTo>
                  <a:pt x="21786" y="4059"/>
                  <a:pt x="21786" y="4059"/>
                  <a:pt x="21818" y="4059"/>
                </a:cubicBezTo>
                <a:cubicBezTo>
                  <a:pt x="21818" y="4059"/>
                  <a:pt x="21818" y="4119"/>
                  <a:pt x="21818" y="4119"/>
                </a:cubicBezTo>
                <a:cubicBezTo>
                  <a:pt x="21818" y="4119"/>
                  <a:pt x="21818" y="4179"/>
                  <a:pt x="21818" y="4179"/>
                </a:cubicBezTo>
                <a:cubicBezTo>
                  <a:pt x="21818" y="4238"/>
                  <a:pt x="21786" y="4238"/>
                  <a:pt x="21786" y="4238"/>
                </a:cubicBezTo>
                <a:cubicBezTo>
                  <a:pt x="21786" y="4238"/>
                  <a:pt x="21755" y="4238"/>
                  <a:pt x="21755" y="4238"/>
                </a:cubicBezTo>
                <a:cubicBezTo>
                  <a:pt x="21724" y="4298"/>
                  <a:pt x="21724" y="4238"/>
                  <a:pt x="21693" y="4238"/>
                </a:cubicBezTo>
                <a:cubicBezTo>
                  <a:pt x="21661" y="4238"/>
                  <a:pt x="21630" y="4238"/>
                  <a:pt x="21599" y="4238"/>
                </a:cubicBezTo>
                <a:cubicBezTo>
                  <a:pt x="21568" y="4238"/>
                  <a:pt x="21536" y="4238"/>
                  <a:pt x="21505" y="4238"/>
                </a:cubicBezTo>
                <a:cubicBezTo>
                  <a:pt x="21474" y="4238"/>
                  <a:pt x="21443" y="4238"/>
                  <a:pt x="21411" y="4238"/>
                </a:cubicBezTo>
                <a:cubicBezTo>
                  <a:pt x="21380" y="4238"/>
                  <a:pt x="21349" y="4238"/>
                  <a:pt x="21318" y="4238"/>
                </a:cubicBezTo>
                <a:cubicBezTo>
                  <a:pt x="21286" y="4238"/>
                  <a:pt x="21255" y="4298"/>
                  <a:pt x="21224" y="4298"/>
                </a:cubicBezTo>
                <a:cubicBezTo>
                  <a:pt x="21193" y="4298"/>
                  <a:pt x="21161" y="4298"/>
                  <a:pt x="21130" y="4298"/>
                </a:cubicBezTo>
                <a:cubicBezTo>
                  <a:pt x="21099" y="4358"/>
                  <a:pt x="21099" y="4358"/>
                  <a:pt x="21067" y="4358"/>
                </a:cubicBezTo>
                <a:cubicBezTo>
                  <a:pt x="21067" y="4417"/>
                  <a:pt x="21067" y="4417"/>
                  <a:pt x="21036" y="4417"/>
                </a:cubicBezTo>
                <a:cubicBezTo>
                  <a:pt x="21036" y="4477"/>
                  <a:pt x="21036" y="4477"/>
                  <a:pt x="21005" y="4477"/>
                </a:cubicBezTo>
                <a:cubicBezTo>
                  <a:pt x="21005" y="4477"/>
                  <a:pt x="20974" y="4477"/>
                  <a:pt x="20974" y="4537"/>
                </a:cubicBezTo>
                <a:cubicBezTo>
                  <a:pt x="20942" y="4537"/>
                  <a:pt x="21005" y="4537"/>
                  <a:pt x="21005" y="4537"/>
                </a:cubicBezTo>
                <a:cubicBezTo>
                  <a:pt x="21005" y="4537"/>
                  <a:pt x="21036" y="4537"/>
                  <a:pt x="21036" y="4597"/>
                </a:cubicBezTo>
                <a:cubicBezTo>
                  <a:pt x="21036" y="4597"/>
                  <a:pt x="21005" y="4597"/>
                  <a:pt x="21005" y="4597"/>
                </a:cubicBezTo>
                <a:cubicBezTo>
                  <a:pt x="20974" y="4597"/>
                  <a:pt x="20974" y="4656"/>
                  <a:pt x="20974" y="4656"/>
                </a:cubicBezTo>
                <a:cubicBezTo>
                  <a:pt x="20974" y="4656"/>
                  <a:pt x="20942" y="4656"/>
                  <a:pt x="20974" y="4716"/>
                </a:cubicBezTo>
                <a:cubicBezTo>
                  <a:pt x="20974" y="4716"/>
                  <a:pt x="21005" y="4716"/>
                  <a:pt x="21005" y="4716"/>
                </a:cubicBezTo>
                <a:cubicBezTo>
                  <a:pt x="21005" y="4716"/>
                  <a:pt x="21036" y="4716"/>
                  <a:pt x="21036" y="4716"/>
                </a:cubicBezTo>
                <a:cubicBezTo>
                  <a:pt x="21067" y="4716"/>
                  <a:pt x="21099" y="4716"/>
                  <a:pt x="21130" y="4716"/>
                </a:cubicBezTo>
                <a:cubicBezTo>
                  <a:pt x="21130" y="4656"/>
                  <a:pt x="21161" y="4656"/>
                  <a:pt x="21161" y="4656"/>
                </a:cubicBezTo>
                <a:cubicBezTo>
                  <a:pt x="21161" y="4716"/>
                  <a:pt x="21130" y="4716"/>
                  <a:pt x="21130" y="4716"/>
                </a:cubicBezTo>
                <a:cubicBezTo>
                  <a:pt x="21099" y="4776"/>
                  <a:pt x="21193" y="4776"/>
                  <a:pt x="21193" y="4776"/>
                </a:cubicBezTo>
                <a:cubicBezTo>
                  <a:pt x="21255" y="4835"/>
                  <a:pt x="21286" y="4776"/>
                  <a:pt x="21349" y="4776"/>
                </a:cubicBezTo>
                <a:cubicBezTo>
                  <a:pt x="21349" y="4776"/>
                  <a:pt x="21380" y="4776"/>
                  <a:pt x="21380" y="4776"/>
                </a:cubicBezTo>
                <a:cubicBezTo>
                  <a:pt x="21380" y="4835"/>
                  <a:pt x="21380" y="4835"/>
                  <a:pt x="21349" y="4835"/>
                </a:cubicBezTo>
                <a:cubicBezTo>
                  <a:pt x="21349" y="4835"/>
                  <a:pt x="21318" y="4895"/>
                  <a:pt x="21286" y="4895"/>
                </a:cubicBezTo>
                <a:cubicBezTo>
                  <a:pt x="21255" y="4895"/>
                  <a:pt x="21224" y="4895"/>
                  <a:pt x="21193" y="4895"/>
                </a:cubicBezTo>
                <a:cubicBezTo>
                  <a:pt x="21161" y="4895"/>
                  <a:pt x="21130" y="4955"/>
                  <a:pt x="21099" y="4955"/>
                </a:cubicBezTo>
                <a:cubicBezTo>
                  <a:pt x="21036" y="4955"/>
                  <a:pt x="21005" y="5014"/>
                  <a:pt x="20974" y="5014"/>
                </a:cubicBezTo>
                <a:cubicBezTo>
                  <a:pt x="20942" y="5014"/>
                  <a:pt x="20911" y="5014"/>
                  <a:pt x="20849" y="5014"/>
                </a:cubicBezTo>
                <a:cubicBezTo>
                  <a:pt x="20849" y="5014"/>
                  <a:pt x="20786" y="5014"/>
                  <a:pt x="20786" y="5074"/>
                </a:cubicBezTo>
                <a:cubicBezTo>
                  <a:pt x="20755" y="5074"/>
                  <a:pt x="20817" y="5074"/>
                  <a:pt x="20817" y="5134"/>
                </a:cubicBezTo>
                <a:cubicBezTo>
                  <a:pt x="20817" y="5134"/>
                  <a:pt x="20786" y="5134"/>
                  <a:pt x="20786" y="5134"/>
                </a:cubicBezTo>
                <a:cubicBezTo>
                  <a:pt x="20755" y="5134"/>
                  <a:pt x="20724" y="5134"/>
                  <a:pt x="20755" y="5194"/>
                </a:cubicBezTo>
                <a:cubicBezTo>
                  <a:pt x="20755" y="5194"/>
                  <a:pt x="20786" y="5194"/>
                  <a:pt x="20786" y="5194"/>
                </a:cubicBezTo>
                <a:cubicBezTo>
                  <a:pt x="20817" y="5194"/>
                  <a:pt x="20817" y="5253"/>
                  <a:pt x="20849" y="5253"/>
                </a:cubicBezTo>
                <a:cubicBezTo>
                  <a:pt x="20880" y="5313"/>
                  <a:pt x="20817" y="5313"/>
                  <a:pt x="20786" y="5313"/>
                </a:cubicBezTo>
                <a:cubicBezTo>
                  <a:pt x="20755" y="5313"/>
                  <a:pt x="20755" y="5313"/>
                  <a:pt x="20724" y="5313"/>
                </a:cubicBezTo>
                <a:cubicBezTo>
                  <a:pt x="20692" y="5313"/>
                  <a:pt x="20661" y="5313"/>
                  <a:pt x="20630" y="5373"/>
                </a:cubicBezTo>
                <a:cubicBezTo>
                  <a:pt x="20630" y="5373"/>
                  <a:pt x="20599" y="5373"/>
                  <a:pt x="20599" y="5432"/>
                </a:cubicBezTo>
                <a:cubicBezTo>
                  <a:pt x="20567" y="5432"/>
                  <a:pt x="20567" y="5373"/>
                  <a:pt x="20567" y="5373"/>
                </a:cubicBezTo>
                <a:cubicBezTo>
                  <a:pt x="20505" y="5432"/>
                  <a:pt x="20599" y="5432"/>
                  <a:pt x="20599" y="5432"/>
                </a:cubicBezTo>
                <a:cubicBezTo>
                  <a:pt x="20599" y="5492"/>
                  <a:pt x="20567" y="5492"/>
                  <a:pt x="20599" y="5552"/>
                </a:cubicBezTo>
                <a:cubicBezTo>
                  <a:pt x="20630" y="5552"/>
                  <a:pt x="20661" y="5552"/>
                  <a:pt x="20692" y="5552"/>
                </a:cubicBezTo>
                <a:cubicBezTo>
                  <a:pt x="20692" y="5552"/>
                  <a:pt x="20724" y="5611"/>
                  <a:pt x="20724" y="5611"/>
                </a:cubicBezTo>
                <a:cubicBezTo>
                  <a:pt x="20724" y="5611"/>
                  <a:pt x="20755" y="5611"/>
                  <a:pt x="20755" y="5611"/>
                </a:cubicBezTo>
                <a:cubicBezTo>
                  <a:pt x="20786" y="5611"/>
                  <a:pt x="20817" y="5611"/>
                  <a:pt x="20849" y="5611"/>
                </a:cubicBezTo>
                <a:cubicBezTo>
                  <a:pt x="20880" y="5611"/>
                  <a:pt x="20911" y="5552"/>
                  <a:pt x="20942" y="5552"/>
                </a:cubicBezTo>
                <a:cubicBezTo>
                  <a:pt x="20942" y="5611"/>
                  <a:pt x="20942" y="5611"/>
                  <a:pt x="20942" y="5611"/>
                </a:cubicBezTo>
                <a:cubicBezTo>
                  <a:pt x="20942" y="5671"/>
                  <a:pt x="20911" y="5671"/>
                  <a:pt x="20911" y="5671"/>
                </a:cubicBezTo>
                <a:cubicBezTo>
                  <a:pt x="20880" y="5671"/>
                  <a:pt x="20880" y="5671"/>
                  <a:pt x="20911" y="5671"/>
                </a:cubicBezTo>
                <a:cubicBezTo>
                  <a:pt x="20911" y="5671"/>
                  <a:pt x="20911" y="5671"/>
                  <a:pt x="20942" y="5731"/>
                </a:cubicBezTo>
                <a:cubicBezTo>
                  <a:pt x="20974" y="5731"/>
                  <a:pt x="20974" y="5731"/>
                  <a:pt x="21005" y="5731"/>
                </a:cubicBezTo>
                <a:cubicBezTo>
                  <a:pt x="21036" y="5731"/>
                  <a:pt x="21067" y="5731"/>
                  <a:pt x="21099" y="5731"/>
                </a:cubicBezTo>
                <a:cubicBezTo>
                  <a:pt x="21130" y="5671"/>
                  <a:pt x="21161" y="5671"/>
                  <a:pt x="21161" y="5671"/>
                </a:cubicBezTo>
                <a:cubicBezTo>
                  <a:pt x="21193" y="5671"/>
                  <a:pt x="21224" y="5611"/>
                  <a:pt x="21255" y="5611"/>
                </a:cubicBezTo>
                <a:cubicBezTo>
                  <a:pt x="21286" y="5611"/>
                  <a:pt x="21318" y="5611"/>
                  <a:pt x="21318" y="5611"/>
                </a:cubicBezTo>
                <a:cubicBezTo>
                  <a:pt x="21349" y="5671"/>
                  <a:pt x="21349" y="5671"/>
                  <a:pt x="21380" y="5671"/>
                </a:cubicBezTo>
                <a:cubicBezTo>
                  <a:pt x="21380" y="5671"/>
                  <a:pt x="21380" y="5671"/>
                  <a:pt x="21349" y="5671"/>
                </a:cubicBezTo>
                <a:cubicBezTo>
                  <a:pt x="21318" y="5731"/>
                  <a:pt x="21318" y="5731"/>
                  <a:pt x="21286" y="5731"/>
                </a:cubicBezTo>
                <a:cubicBezTo>
                  <a:pt x="21286" y="5791"/>
                  <a:pt x="21255" y="5791"/>
                  <a:pt x="21255" y="5791"/>
                </a:cubicBezTo>
                <a:cubicBezTo>
                  <a:pt x="21224" y="5791"/>
                  <a:pt x="21224" y="5791"/>
                  <a:pt x="21224" y="5791"/>
                </a:cubicBezTo>
                <a:cubicBezTo>
                  <a:pt x="21193" y="5850"/>
                  <a:pt x="21224" y="5850"/>
                  <a:pt x="21224" y="5850"/>
                </a:cubicBezTo>
                <a:cubicBezTo>
                  <a:pt x="21255" y="5850"/>
                  <a:pt x="21255" y="5850"/>
                  <a:pt x="21255" y="5850"/>
                </a:cubicBezTo>
                <a:cubicBezTo>
                  <a:pt x="21286" y="5910"/>
                  <a:pt x="21286" y="5910"/>
                  <a:pt x="21286" y="5910"/>
                </a:cubicBezTo>
                <a:cubicBezTo>
                  <a:pt x="21286" y="5910"/>
                  <a:pt x="21318" y="5970"/>
                  <a:pt x="21318" y="5970"/>
                </a:cubicBezTo>
                <a:cubicBezTo>
                  <a:pt x="21318" y="5970"/>
                  <a:pt x="21318" y="5970"/>
                  <a:pt x="21318" y="5970"/>
                </a:cubicBezTo>
                <a:cubicBezTo>
                  <a:pt x="21286" y="5970"/>
                  <a:pt x="21286" y="5970"/>
                  <a:pt x="21255" y="5910"/>
                </a:cubicBezTo>
                <a:cubicBezTo>
                  <a:pt x="21224" y="5910"/>
                  <a:pt x="21224" y="5910"/>
                  <a:pt x="21193" y="5910"/>
                </a:cubicBezTo>
                <a:cubicBezTo>
                  <a:pt x="21130" y="5910"/>
                  <a:pt x="21067" y="5910"/>
                  <a:pt x="21005" y="5910"/>
                </a:cubicBezTo>
                <a:cubicBezTo>
                  <a:pt x="20942" y="5910"/>
                  <a:pt x="20880" y="5910"/>
                  <a:pt x="20817" y="5850"/>
                </a:cubicBezTo>
                <a:cubicBezTo>
                  <a:pt x="20786" y="5850"/>
                  <a:pt x="20724" y="5850"/>
                  <a:pt x="20692" y="5850"/>
                </a:cubicBezTo>
                <a:cubicBezTo>
                  <a:pt x="20661" y="5850"/>
                  <a:pt x="20630" y="5850"/>
                  <a:pt x="20630" y="5850"/>
                </a:cubicBezTo>
                <a:cubicBezTo>
                  <a:pt x="20599" y="5850"/>
                  <a:pt x="20599" y="5850"/>
                  <a:pt x="20567" y="5850"/>
                </a:cubicBezTo>
                <a:cubicBezTo>
                  <a:pt x="20567" y="5850"/>
                  <a:pt x="20505" y="5791"/>
                  <a:pt x="20505" y="5850"/>
                </a:cubicBezTo>
                <a:cubicBezTo>
                  <a:pt x="20536" y="5850"/>
                  <a:pt x="20536" y="5910"/>
                  <a:pt x="20567" y="5910"/>
                </a:cubicBezTo>
                <a:close/>
                <a:moveTo>
                  <a:pt x="27788" y="15701"/>
                </a:moveTo>
                <a:cubicBezTo>
                  <a:pt x="27757" y="15701"/>
                  <a:pt x="27725" y="15701"/>
                  <a:pt x="27725" y="15641"/>
                </a:cubicBezTo>
                <a:cubicBezTo>
                  <a:pt x="27694" y="15582"/>
                  <a:pt x="27694" y="15522"/>
                  <a:pt x="27663" y="15522"/>
                </a:cubicBezTo>
                <a:cubicBezTo>
                  <a:pt x="27663" y="15462"/>
                  <a:pt x="27632" y="15462"/>
                  <a:pt x="27600" y="15402"/>
                </a:cubicBezTo>
                <a:cubicBezTo>
                  <a:pt x="27600" y="15402"/>
                  <a:pt x="27600" y="15402"/>
                  <a:pt x="27569" y="15402"/>
                </a:cubicBezTo>
                <a:cubicBezTo>
                  <a:pt x="27569" y="15402"/>
                  <a:pt x="27569" y="15402"/>
                  <a:pt x="27538" y="15343"/>
                </a:cubicBezTo>
                <a:cubicBezTo>
                  <a:pt x="27538" y="15343"/>
                  <a:pt x="27538" y="15283"/>
                  <a:pt x="27507" y="15283"/>
                </a:cubicBezTo>
                <a:cubicBezTo>
                  <a:pt x="27507" y="15223"/>
                  <a:pt x="27475" y="15223"/>
                  <a:pt x="27444" y="15164"/>
                </a:cubicBezTo>
                <a:cubicBezTo>
                  <a:pt x="27413" y="15104"/>
                  <a:pt x="27350" y="15104"/>
                  <a:pt x="27288" y="15104"/>
                </a:cubicBezTo>
                <a:cubicBezTo>
                  <a:pt x="27194" y="15044"/>
                  <a:pt x="27100" y="14985"/>
                  <a:pt x="26975" y="14985"/>
                </a:cubicBezTo>
                <a:cubicBezTo>
                  <a:pt x="26944" y="14985"/>
                  <a:pt x="26944" y="14985"/>
                  <a:pt x="26913" y="15044"/>
                </a:cubicBezTo>
                <a:cubicBezTo>
                  <a:pt x="26882" y="15044"/>
                  <a:pt x="26882" y="14985"/>
                  <a:pt x="26850" y="14985"/>
                </a:cubicBezTo>
                <a:cubicBezTo>
                  <a:pt x="26850" y="15044"/>
                  <a:pt x="26819" y="15044"/>
                  <a:pt x="26819" y="15044"/>
                </a:cubicBezTo>
                <a:cubicBezTo>
                  <a:pt x="26788" y="15044"/>
                  <a:pt x="26725" y="15044"/>
                  <a:pt x="26694" y="15044"/>
                </a:cubicBezTo>
                <a:cubicBezTo>
                  <a:pt x="26663" y="15044"/>
                  <a:pt x="26663" y="14985"/>
                  <a:pt x="26631" y="14985"/>
                </a:cubicBezTo>
                <a:cubicBezTo>
                  <a:pt x="26600" y="14985"/>
                  <a:pt x="26569" y="14985"/>
                  <a:pt x="26569" y="14925"/>
                </a:cubicBezTo>
                <a:cubicBezTo>
                  <a:pt x="26538" y="14925"/>
                  <a:pt x="26506" y="14925"/>
                  <a:pt x="26506" y="14925"/>
                </a:cubicBezTo>
                <a:cubicBezTo>
                  <a:pt x="26475" y="14925"/>
                  <a:pt x="26444" y="14985"/>
                  <a:pt x="26413" y="14925"/>
                </a:cubicBezTo>
                <a:cubicBezTo>
                  <a:pt x="26413" y="14925"/>
                  <a:pt x="26381" y="14865"/>
                  <a:pt x="26350" y="14865"/>
                </a:cubicBezTo>
                <a:cubicBezTo>
                  <a:pt x="26319" y="14865"/>
                  <a:pt x="26288" y="14865"/>
                  <a:pt x="26288" y="14865"/>
                </a:cubicBezTo>
                <a:cubicBezTo>
                  <a:pt x="26256" y="14865"/>
                  <a:pt x="26225" y="14865"/>
                  <a:pt x="26194" y="14865"/>
                </a:cubicBezTo>
                <a:cubicBezTo>
                  <a:pt x="26163" y="14925"/>
                  <a:pt x="26194" y="14925"/>
                  <a:pt x="26194" y="14985"/>
                </a:cubicBezTo>
                <a:cubicBezTo>
                  <a:pt x="26194" y="14985"/>
                  <a:pt x="26194" y="14985"/>
                  <a:pt x="26194" y="15044"/>
                </a:cubicBezTo>
                <a:cubicBezTo>
                  <a:pt x="26194" y="15044"/>
                  <a:pt x="26194" y="15044"/>
                  <a:pt x="26194" y="15104"/>
                </a:cubicBezTo>
                <a:cubicBezTo>
                  <a:pt x="26163" y="15164"/>
                  <a:pt x="26194" y="15164"/>
                  <a:pt x="26225" y="15223"/>
                </a:cubicBezTo>
                <a:cubicBezTo>
                  <a:pt x="26256" y="15223"/>
                  <a:pt x="26225" y="15283"/>
                  <a:pt x="26194" y="15283"/>
                </a:cubicBezTo>
                <a:cubicBezTo>
                  <a:pt x="26163" y="15283"/>
                  <a:pt x="26163" y="15343"/>
                  <a:pt x="26163" y="15402"/>
                </a:cubicBezTo>
                <a:cubicBezTo>
                  <a:pt x="26163" y="15522"/>
                  <a:pt x="26225" y="15522"/>
                  <a:pt x="26288" y="15522"/>
                </a:cubicBezTo>
                <a:cubicBezTo>
                  <a:pt x="26319" y="15582"/>
                  <a:pt x="26413" y="15522"/>
                  <a:pt x="26413" y="15582"/>
                </a:cubicBezTo>
                <a:cubicBezTo>
                  <a:pt x="26444" y="15701"/>
                  <a:pt x="26413" y="15820"/>
                  <a:pt x="26444" y="15940"/>
                </a:cubicBezTo>
                <a:cubicBezTo>
                  <a:pt x="26475" y="16119"/>
                  <a:pt x="26600" y="16238"/>
                  <a:pt x="26694" y="16238"/>
                </a:cubicBezTo>
                <a:cubicBezTo>
                  <a:pt x="26756" y="16238"/>
                  <a:pt x="26819" y="16179"/>
                  <a:pt x="26850" y="16179"/>
                </a:cubicBezTo>
                <a:cubicBezTo>
                  <a:pt x="26882" y="16119"/>
                  <a:pt x="26913" y="16119"/>
                  <a:pt x="26944" y="16119"/>
                </a:cubicBezTo>
                <a:cubicBezTo>
                  <a:pt x="26975" y="16059"/>
                  <a:pt x="26975" y="16059"/>
                  <a:pt x="27007" y="16059"/>
                </a:cubicBezTo>
                <a:cubicBezTo>
                  <a:pt x="27069" y="16059"/>
                  <a:pt x="27132" y="16000"/>
                  <a:pt x="27194" y="16000"/>
                </a:cubicBezTo>
                <a:cubicBezTo>
                  <a:pt x="27257" y="16000"/>
                  <a:pt x="27350" y="16000"/>
                  <a:pt x="27413" y="16000"/>
                </a:cubicBezTo>
                <a:cubicBezTo>
                  <a:pt x="27444" y="16000"/>
                  <a:pt x="27475" y="16000"/>
                  <a:pt x="27507" y="16000"/>
                </a:cubicBezTo>
                <a:cubicBezTo>
                  <a:pt x="27538" y="16000"/>
                  <a:pt x="27569" y="16000"/>
                  <a:pt x="27600" y="16000"/>
                </a:cubicBezTo>
                <a:cubicBezTo>
                  <a:pt x="27663" y="16000"/>
                  <a:pt x="27694" y="16000"/>
                  <a:pt x="27757" y="16000"/>
                </a:cubicBezTo>
                <a:cubicBezTo>
                  <a:pt x="27788" y="16059"/>
                  <a:pt x="27819" y="16000"/>
                  <a:pt x="27851" y="16000"/>
                </a:cubicBezTo>
                <a:cubicBezTo>
                  <a:pt x="27851" y="16000"/>
                  <a:pt x="27913" y="16059"/>
                  <a:pt x="27913" y="16000"/>
                </a:cubicBezTo>
                <a:cubicBezTo>
                  <a:pt x="27913" y="16000"/>
                  <a:pt x="27882" y="16000"/>
                  <a:pt x="27882" y="15940"/>
                </a:cubicBezTo>
                <a:cubicBezTo>
                  <a:pt x="27882" y="15940"/>
                  <a:pt x="27882" y="15940"/>
                  <a:pt x="27851" y="15940"/>
                </a:cubicBezTo>
                <a:cubicBezTo>
                  <a:pt x="27851" y="15940"/>
                  <a:pt x="27819" y="15940"/>
                  <a:pt x="27819" y="15940"/>
                </a:cubicBezTo>
                <a:cubicBezTo>
                  <a:pt x="27788" y="15880"/>
                  <a:pt x="27819" y="15820"/>
                  <a:pt x="27819" y="15820"/>
                </a:cubicBezTo>
                <a:cubicBezTo>
                  <a:pt x="27851" y="15701"/>
                  <a:pt x="27819" y="15701"/>
                  <a:pt x="27788" y="15701"/>
                </a:cubicBezTo>
                <a:close/>
                <a:moveTo>
                  <a:pt x="23037" y="9850"/>
                </a:moveTo>
                <a:cubicBezTo>
                  <a:pt x="23037" y="9791"/>
                  <a:pt x="23005" y="9731"/>
                  <a:pt x="23005" y="9731"/>
                </a:cubicBezTo>
                <a:cubicBezTo>
                  <a:pt x="23005" y="9671"/>
                  <a:pt x="22974" y="9671"/>
                  <a:pt x="22943" y="9611"/>
                </a:cubicBezTo>
                <a:cubicBezTo>
                  <a:pt x="22912" y="9611"/>
                  <a:pt x="22912" y="9552"/>
                  <a:pt x="22880" y="9552"/>
                </a:cubicBezTo>
                <a:cubicBezTo>
                  <a:pt x="22849" y="9552"/>
                  <a:pt x="22818" y="9492"/>
                  <a:pt x="22787" y="9492"/>
                </a:cubicBezTo>
                <a:cubicBezTo>
                  <a:pt x="22755" y="9492"/>
                  <a:pt x="22724" y="9492"/>
                  <a:pt x="22693" y="9492"/>
                </a:cubicBezTo>
                <a:cubicBezTo>
                  <a:pt x="22662" y="9492"/>
                  <a:pt x="22630" y="9492"/>
                  <a:pt x="22630" y="9492"/>
                </a:cubicBezTo>
                <a:cubicBezTo>
                  <a:pt x="22599" y="9492"/>
                  <a:pt x="22568" y="9492"/>
                  <a:pt x="22568" y="9492"/>
                </a:cubicBezTo>
                <a:cubicBezTo>
                  <a:pt x="22537" y="9552"/>
                  <a:pt x="22505" y="9611"/>
                  <a:pt x="22474" y="9671"/>
                </a:cubicBezTo>
                <a:cubicBezTo>
                  <a:pt x="22474" y="9731"/>
                  <a:pt x="22474" y="9791"/>
                  <a:pt x="22505" y="9850"/>
                </a:cubicBezTo>
                <a:cubicBezTo>
                  <a:pt x="22505" y="9850"/>
                  <a:pt x="22537" y="9910"/>
                  <a:pt x="22568" y="9910"/>
                </a:cubicBezTo>
                <a:cubicBezTo>
                  <a:pt x="22568" y="9970"/>
                  <a:pt x="22599" y="9970"/>
                  <a:pt x="22630" y="9970"/>
                </a:cubicBezTo>
                <a:cubicBezTo>
                  <a:pt x="22662" y="10029"/>
                  <a:pt x="22662" y="10029"/>
                  <a:pt x="22693" y="10029"/>
                </a:cubicBezTo>
                <a:cubicBezTo>
                  <a:pt x="22724" y="10029"/>
                  <a:pt x="22755" y="10089"/>
                  <a:pt x="22755" y="10089"/>
                </a:cubicBezTo>
                <a:cubicBezTo>
                  <a:pt x="22787" y="10149"/>
                  <a:pt x="22818" y="10149"/>
                  <a:pt x="22849" y="10149"/>
                </a:cubicBezTo>
                <a:cubicBezTo>
                  <a:pt x="22880" y="10089"/>
                  <a:pt x="22880" y="10089"/>
                  <a:pt x="22912" y="10089"/>
                </a:cubicBezTo>
                <a:cubicBezTo>
                  <a:pt x="22943" y="10029"/>
                  <a:pt x="22974" y="10029"/>
                  <a:pt x="23005" y="10029"/>
                </a:cubicBezTo>
                <a:cubicBezTo>
                  <a:pt x="23005" y="10029"/>
                  <a:pt x="23037" y="10029"/>
                  <a:pt x="23068" y="9970"/>
                </a:cubicBezTo>
                <a:cubicBezTo>
                  <a:pt x="23068" y="9910"/>
                  <a:pt x="23068" y="9910"/>
                  <a:pt x="23037" y="9850"/>
                </a:cubicBezTo>
                <a:close/>
                <a:moveTo>
                  <a:pt x="19255" y="19044"/>
                </a:moveTo>
                <a:cubicBezTo>
                  <a:pt x="19255" y="19104"/>
                  <a:pt x="19255" y="19104"/>
                  <a:pt x="19286" y="19104"/>
                </a:cubicBezTo>
                <a:cubicBezTo>
                  <a:pt x="19286" y="19044"/>
                  <a:pt x="19286" y="18985"/>
                  <a:pt x="19286" y="18985"/>
                </a:cubicBezTo>
                <a:cubicBezTo>
                  <a:pt x="19255" y="18865"/>
                  <a:pt x="19223" y="18865"/>
                  <a:pt x="19192" y="18865"/>
                </a:cubicBezTo>
                <a:cubicBezTo>
                  <a:pt x="19161" y="18865"/>
                  <a:pt x="19098" y="18746"/>
                  <a:pt x="19098" y="18865"/>
                </a:cubicBezTo>
                <a:cubicBezTo>
                  <a:pt x="19098" y="18865"/>
                  <a:pt x="19098" y="18925"/>
                  <a:pt x="19129" y="18925"/>
                </a:cubicBezTo>
                <a:cubicBezTo>
                  <a:pt x="19129" y="19044"/>
                  <a:pt x="19192" y="18985"/>
                  <a:pt x="19223" y="19044"/>
                </a:cubicBezTo>
                <a:cubicBezTo>
                  <a:pt x="19223" y="19044"/>
                  <a:pt x="19223" y="19044"/>
                  <a:pt x="19255" y="19044"/>
                </a:cubicBezTo>
                <a:close/>
                <a:moveTo>
                  <a:pt x="15441" y="21432"/>
                </a:moveTo>
                <a:cubicBezTo>
                  <a:pt x="15441" y="21492"/>
                  <a:pt x="15472" y="21492"/>
                  <a:pt x="15472" y="21492"/>
                </a:cubicBezTo>
                <a:cubicBezTo>
                  <a:pt x="15504" y="21492"/>
                  <a:pt x="15535" y="21492"/>
                  <a:pt x="15535" y="21492"/>
                </a:cubicBezTo>
                <a:cubicBezTo>
                  <a:pt x="15535" y="21432"/>
                  <a:pt x="15504" y="21432"/>
                  <a:pt x="15472" y="21432"/>
                </a:cubicBezTo>
                <a:cubicBezTo>
                  <a:pt x="15472" y="21432"/>
                  <a:pt x="15441" y="21432"/>
                  <a:pt x="15441" y="21432"/>
                </a:cubicBezTo>
                <a:close/>
                <a:moveTo>
                  <a:pt x="17754" y="21432"/>
                </a:moveTo>
                <a:cubicBezTo>
                  <a:pt x="17723" y="21373"/>
                  <a:pt x="17723" y="21373"/>
                  <a:pt x="17692" y="21373"/>
                </a:cubicBezTo>
                <a:cubicBezTo>
                  <a:pt x="17692" y="21313"/>
                  <a:pt x="17660" y="21373"/>
                  <a:pt x="17629" y="21373"/>
                </a:cubicBezTo>
                <a:cubicBezTo>
                  <a:pt x="17629" y="21373"/>
                  <a:pt x="17629" y="21373"/>
                  <a:pt x="17598" y="21313"/>
                </a:cubicBezTo>
                <a:cubicBezTo>
                  <a:pt x="17598" y="21313"/>
                  <a:pt x="17598" y="21313"/>
                  <a:pt x="17598" y="21313"/>
                </a:cubicBezTo>
                <a:cubicBezTo>
                  <a:pt x="17598" y="21313"/>
                  <a:pt x="17535" y="21373"/>
                  <a:pt x="17567" y="21432"/>
                </a:cubicBezTo>
                <a:cubicBezTo>
                  <a:pt x="17567" y="21492"/>
                  <a:pt x="17598" y="21492"/>
                  <a:pt x="17629" y="21492"/>
                </a:cubicBezTo>
                <a:cubicBezTo>
                  <a:pt x="17660" y="21492"/>
                  <a:pt x="17660" y="21552"/>
                  <a:pt x="17692" y="21552"/>
                </a:cubicBezTo>
                <a:cubicBezTo>
                  <a:pt x="17723" y="21611"/>
                  <a:pt x="17754" y="21611"/>
                  <a:pt x="17754" y="21611"/>
                </a:cubicBezTo>
                <a:cubicBezTo>
                  <a:pt x="17785" y="21611"/>
                  <a:pt x="17785" y="21552"/>
                  <a:pt x="17785" y="21492"/>
                </a:cubicBezTo>
                <a:cubicBezTo>
                  <a:pt x="17785" y="21492"/>
                  <a:pt x="17785" y="21432"/>
                  <a:pt x="17754" y="21432"/>
                </a:cubicBezTo>
                <a:close/>
                <a:moveTo>
                  <a:pt x="18723" y="21074"/>
                </a:moveTo>
                <a:cubicBezTo>
                  <a:pt x="18692" y="21074"/>
                  <a:pt x="18692" y="21074"/>
                  <a:pt x="18692" y="21074"/>
                </a:cubicBezTo>
                <a:cubicBezTo>
                  <a:pt x="18661" y="21074"/>
                  <a:pt x="18629" y="21074"/>
                  <a:pt x="18598" y="21134"/>
                </a:cubicBezTo>
                <a:cubicBezTo>
                  <a:pt x="18598" y="21194"/>
                  <a:pt x="18567" y="21194"/>
                  <a:pt x="18536" y="21253"/>
                </a:cubicBezTo>
                <a:cubicBezTo>
                  <a:pt x="18536" y="21253"/>
                  <a:pt x="18567" y="21253"/>
                  <a:pt x="18598" y="21253"/>
                </a:cubicBezTo>
                <a:cubicBezTo>
                  <a:pt x="18598" y="21313"/>
                  <a:pt x="18629" y="21313"/>
                  <a:pt x="18629" y="21313"/>
                </a:cubicBezTo>
                <a:cubicBezTo>
                  <a:pt x="18629" y="21373"/>
                  <a:pt x="18661" y="21373"/>
                  <a:pt x="18661" y="21373"/>
                </a:cubicBezTo>
                <a:cubicBezTo>
                  <a:pt x="18692" y="21373"/>
                  <a:pt x="18723" y="21373"/>
                  <a:pt x="18723" y="21313"/>
                </a:cubicBezTo>
                <a:cubicBezTo>
                  <a:pt x="18723" y="21313"/>
                  <a:pt x="18723" y="21253"/>
                  <a:pt x="18754" y="21194"/>
                </a:cubicBezTo>
                <a:cubicBezTo>
                  <a:pt x="18754" y="21194"/>
                  <a:pt x="18786" y="21134"/>
                  <a:pt x="18754" y="21134"/>
                </a:cubicBezTo>
                <a:cubicBezTo>
                  <a:pt x="18723" y="21074"/>
                  <a:pt x="18723" y="21134"/>
                  <a:pt x="18723" y="21074"/>
                </a:cubicBezTo>
                <a:close/>
                <a:moveTo>
                  <a:pt x="19348" y="20895"/>
                </a:moveTo>
                <a:cubicBezTo>
                  <a:pt x="19348" y="20835"/>
                  <a:pt x="19380" y="20835"/>
                  <a:pt x="19348" y="20776"/>
                </a:cubicBezTo>
                <a:cubicBezTo>
                  <a:pt x="19348" y="20776"/>
                  <a:pt x="19348" y="20776"/>
                  <a:pt x="19348" y="20716"/>
                </a:cubicBezTo>
                <a:cubicBezTo>
                  <a:pt x="19348" y="20716"/>
                  <a:pt x="19348" y="20716"/>
                  <a:pt x="19317" y="20716"/>
                </a:cubicBezTo>
                <a:cubicBezTo>
                  <a:pt x="19317" y="20656"/>
                  <a:pt x="19317" y="20716"/>
                  <a:pt x="19286" y="20716"/>
                </a:cubicBezTo>
                <a:cubicBezTo>
                  <a:pt x="19286" y="20716"/>
                  <a:pt x="19255" y="20776"/>
                  <a:pt x="19286" y="20776"/>
                </a:cubicBezTo>
                <a:cubicBezTo>
                  <a:pt x="19286" y="20835"/>
                  <a:pt x="19317" y="20835"/>
                  <a:pt x="19317" y="20835"/>
                </a:cubicBezTo>
                <a:cubicBezTo>
                  <a:pt x="19317" y="20895"/>
                  <a:pt x="19348" y="20955"/>
                  <a:pt x="19348" y="20895"/>
                </a:cubicBezTo>
                <a:close/>
                <a:moveTo>
                  <a:pt x="18848" y="19880"/>
                </a:moveTo>
                <a:cubicBezTo>
                  <a:pt x="18848" y="19940"/>
                  <a:pt x="18848" y="19940"/>
                  <a:pt x="18848" y="19940"/>
                </a:cubicBezTo>
                <a:cubicBezTo>
                  <a:pt x="18879" y="20000"/>
                  <a:pt x="18879" y="20000"/>
                  <a:pt x="18879" y="20000"/>
                </a:cubicBezTo>
                <a:cubicBezTo>
                  <a:pt x="18911" y="20000"/>
                  <a:pt x="18911" y="20000"/>
                  <a:pt x="18942" y="20059"/>
                </a:cubicBezTo>
                <a:cubicBezTo>
                  <a:pt x="18942" y="20059"/>
                  <a:pt x="18973" y="20059"/>
                  <a:pt x="19004" y="20059"/>
                </a:cubicBezTo>
                <a:cubicBezTo>
                  <a:pt x="19004" y="20059"/>
                  <a:pt x="19004" y="20059"/>
                  <a:pt x="19036" y="20059"/>
                </a:cubicBezTo>
                <a:cubicBezTo>
                  <a:pt x="19036" y="20000"/>
                  <a:pt x="19067" y="20000"/>
                  <a:pt x="19067" y="19940"/>
                </a:cubicBezTo>
                <a:cubicBezTo>
                  <a:pt x="19067" y="19880"/>
                  <a:pt x="19036" y="19880"/>
                  <a:pt x="19036" y="19880"/>
                </a:cubicBezTo>
                <a:cubicBezTo>
                  <a:pt x="19036" y="19820"/>
                  <a:pt x="19036" y="19761"/>
                  <a:pt x="19036" y="19761"/>
                </a:cubicBezTo>
                <a:cubicBezTo>
                  <a:pt x="19036" y="19701"/>
                  <a:pt x="19036" y="19641"/>
                  <a:pt x="19036" y="19582"/>
                </a:cubicBezTo>
                <a:cubicBezTo>
                  <a:pt x="19004" y="19582"/>
                  <a:pt x="19036" y="19522"/>
                  <a:pt x="19036" y="19462"/>
                </a:cubicBezTo>
                <a:cubicBezTo>
                  <a:pt x="19036" y="19402"/>
                  <a:pt x="19004" y="19402"/>
                  <a:pt x="18973" y="19402"/>
                </a:cubicBezTo>
                <a:cubicBezTo>
                  <a:pt x="18973" y="19462"/>
                  <a:pt x="18942" y="19462"/>
                  <a:pt x="18942" y="19462"/>
                </a:cubicBezTo>
                <a:cubicBezTo>
                  <a:pt x="18911" y="19462"/>
                  <a:pt x="18911" y="19462"/>
                  <a:pt x="18879" y="19462"/>
                </a:cubicBezTo>
                <a:cubicBezTo>
                  <a:pt x="18879" y="19462"/>
                  <a:pt x="18879" y="19462"/>
                  <a:pt x="18848" y="19522"/>
                </a:cubicBezTo>
                <a:cubicBezTo>
                  <a:pt x="18848" y="19522"/>
                  <a:pt x="18848" y="19522"/>
                  <a:pt x="18848" y="19522"/>
                </a:cubicBezTo>
                <a:cubicBezTo>
                  <a:pt x="18786" y="19522"/>
                  <a:pt x="18786" y="19462"/>
                  <a:pt x="18786" y="19402"/>
                </a:cubicBezTo>
                <a:cubicBezTo>
                  <a:pt x="18786" y="19343"/>
                  <a:pt x="18786" y="19283"/>
                  <a:pt x="18786" y="19283"/>
                </a:cubicBezTo>
                <a:cubicBezTo>
                  <a:pt x="18754" y="19283"/>
                  <a:pt x="18754" y="19283"/>
                  <a:pt x="18723" y="19283"/>
                </a:cubicBezTo>
                <a:cubicBezTo>
                  <a:pt x="18723" y="19283"/>
                  <a:pt x="18723" y="19343"/>
                  <a:pt x="18692" y="19343"/>
                </a:cubicBezTo>
                <a:cubicBezTo>
                  <a:pt x="18692" y="19343"/>
                  <a:pt x="18661" y="19343"/>
                  <a:pt x="18661" y="19283"/>
                </a:cubicBezTo>
                <a:cubicBezTo>
                  <a:pt x="18661" y="19283"/>
                  <a:pt x="18661" y="19283"/>
                  <a:pt x="18629" y="19283"/>
                </a:cubicBezTo>
                <a:cubicBezTo>
                  <a:pt x="18629" y="19223"/>
                  <a:pt x="18598" y="19283"/>
                  <a:pt x="18567" y="19223"/>
                </a:cubicBezTo>
                <a:cubicBezTo>
                  <a:pt x="18567" y="19164"/>
                  <a:pt x="18536" y="19164"/>
                  <a:pt x="18536" y="19164"/>
                </a:cubicBezTo>
                <a:cubicBezTo>
                  <a:pt x="18504" y="19104"/>
                  <a:pt x="18473" y="19104"/>
                  <a:pt x="18442" y="19044"/>
                </a:cubicBezTo>
                <a:cubicBezTo>
                  <a:pt x="18442" y="19044"/>
                  <a:pt x="18411" y="19044"/>
                  <a:pt x="18379" y="19044"/>
                </a:cubicBezTo>
                <a:cubicBezTo>
                  <a:pt x="18379" y="19044"/>
                  <a:pt x="18379" y="19044"/>
                  <a:pt x="18348" y="19044"/>
                </a:cubicBezTo>
                <a:cubicBezTo>
                  <a:pt x="18348" y="18985"/>
                  <a:pt x="18348" y="18925"/>
                  <a:pt x="18317" y="18865"/>
                </a:cubicBezTo>
                <a:cubicBezTo>
                  <a:pt x="18317" y="18865"/>
                  <a:pt x="18317" y="18865"/>
                  <a:pt x="18286" y="18865"/>
                </a:cubicBezTo>
                <a:cubicBezTo>
                  <a:pt x="18286" y="18865"/>
                  <a:pt x="18286" y="18805"/>
                  <a:pt x="18254" y="18805"/>
                </a:cubicBezTo>
                <a:cubicBezTo>
                  <a:pt x="18223" y="18805"/>
                  <a:pt x="18254" y="18925"/>
                  <a:pt x="18254" y="18925"/>
                </a:cubicBezTo>
                <a:cubicBezTo>
                  <a:pt x="18254" y="18985"/>
                  <a:pt x="18286" y="18985"/>
                  <a:pt x="18317" y="18985"/>
                </a:cubicBezTo>
                <a:cubicBezTo>
                  <a:pt x="18317" y="19104"/>
                  <a:pt x="18286" y="19044"/>
                  <a:pt x="18254" y="19044"/>
                </a:cubicBezTo>
                <a:cubicBezTo>
                  <a:pt x="18254" y="18985"/>
                  <a:pt x="18223" y="18985"/>
                  <a:pt x="18192" y="18985"/>
                </a:cubicBezTo>
                <a:cubicBezTo>
                  <a:pt x="18160" y="18925"/>
                  <a:pt x="18160" y="18925"/>
                  <a:pt x="18129" y="18925"/>
                </a:cubicBezTo>
                <a:cubicBezTo>
                  <a:pt x="18098" y="18925"/>
                  <a:pt x="18067" y="18865"/>
                  <a:pt x="18067" y="18805"/>
                </a:cubicBezTo>
                <a:cubicBezTo>
                  <a:pt x="18035" y="18805"/>
                  <a:pt x="18035" y="18805"/>
                  <a:pt x="18035" y="18805"/>
                </a:cubicBezTo>
                <a:cubicBezTo>
                  <a:pt x="18004" y="18746"/>
                  <a:pt x="18004" y="18746"/>
                  <a:pt x="17973" y="18746"/>
                </a:cubicBezTo>
                <a:cubicBezTo>
                  <a:pt x="17973" y="18746"/>
                  <a:pt x="17942" y="18746"/>
                  <a:pt x="17942" y="18686"/>
                </a:cubicBezTo>
                <a:cubicBezTo>
                  <a:pt x="17910" y="18686"/>
                  <a:pt x="17942" y="18626"/>
                  <a:pt x="17942" y="18626"/>
                </a:cubicBezTo>
                <a:cubicBezTo>
                  <a:pt x="17910" y="18567"/>
                  <a:pt x="17910" y="18507"/>
                  <a:pt x="17910" y="18507"/>
                </a:cubicBezTo>
                <a:cubicBezTo>
                  <a:pt x="17879" y="18447"/>
                  <a:pt x="17848" y="18447"/>
                  <a:pt x="17817" y="18447"/>
                </a:cubicBezTo>
                <a:cubicBezTo>
                  <a:pt x="17817" y="18447"/>
                  <a:pt x="17785" y="18388"/>
                  <a:pt x="17754" y="18388"/>
                </a:cubicBezTo>
                <a:cubicBezTo>
                  <a:pt x="17754" y="18388"/>
                  <a:pt x="17723" y="18328"/>
                  <a:pt x="17723" y="18268"/>
                </a:cubicBezTo>
                <a:cubicBezTo>
                  <a:pt x="17754" y="18268"/>
                  <a:pt x="17754" y="18208"/>
                  <a:pt x="17785" y="18208"/>
                </a:cubicBezTo>
                <a:cubicBezTo>
                  <a:pt x="17785" y="18149"/>
                  <a:pt x="17817" y="18089"/>
                  <a:pt x="17817" y="18089"/>
                </a:cubicBezTo>
                <a:cubicBezTo>
                  <a:pt x="17879" y="17910"/>
                  <a:pt x="17817" y="17731"/>
                  <a:pt x="17785" y="17552"/>
                </a:cubicBezTo>
                <a:cubicBezTo>
                  <a:pt x="17754" y="17492"/>
                  <a:pt x="17723" y="17432"/>
                  <a:pt x="17692" y="17373"/>
                </a:cubicBezTo>
                <a:cubicBezTo>
                  <a:pt x="17660" y="17313"/>
                  <a:pt x="17629" y="17253"/>
                  <a:pt x="17598" y="17134"/>
                </a:cubicBezTo>
                <a:cubicBezTo>
                  <a:pt x="17598" y="17074"/>
                  <a:pt x="17598" y="17014"/>
                  <a:pt x="17598" y="16955"/>
                </a:cubicBezTo>
                <a:cubicBezTo>
                  <a:pt x="17598" y="16955"/>
                  <a:pt x="17567" y="16895"/>
                  <a:pt x="17567" y="16835"/>
                </a:cubicBezTo>
                <a:cubicBezTo>
                  <a:pt x="17535" y="16716"/>
                  <a:pt x="17504" y="16656"/>
                  <a:pt x="17504" y="16537"/>
                </a:cubicBezTo>
                <a:cubicBezTo>
                  <a:pt x="17504" y="16477"/>
                  <a:pt x="17473" y="16417"/>
                  <a:pt x="17473" y="16358"/>
                </a:cubicBezTo>
                <a:cubicBezTo>
                  <a:pt x="17473" y="16358"/>
                  <a:pt x="17473" y="16298"/>
                  <a:pt x="17442" y="16298"/>
                </a:cubicBezTo>
                <a:cubicBezTo>
                  <a:pt x="17442" y="16238"/>
                  <a:pt x="17442" y="16238"/>
                  <a:pt x="17442" y="16238"/>
                </a:cubicBezTo>
                <a:cubicBezTo>
                  <a:pt x="17442" y="16238"/>
                  <a:pt x="17410" y="16238"/>
                  <a:pt x="17410" y="16179"/>
                </a:cubicBezTo>
                <a:cubicBezTo>
                  <a:pt x="17379" y="16119"/>
                  <a:pt x="17442" y="16179"/>
                  <a:pt x="17442" y="16179"/>
                </a:cubicBezTo>
                <a:cubicBezTo>
                  <a:pt x="17473" y="16238"/>
                  <a:pt x="17473" y="16179"/>
                  <a:pt x="17442" y="16119"/>
                </a:cubicBezTo>
                <a:cubicBezTo>
                  <a:pt x="17442" y="16119"/>
                  <a:pt x="17410" y="16119"/>
                  <a:pt x="17410" y="16059"/>
                </a:cubicBezTo>
                <a:cubicBezTo>
                  <a:pt x="17379" y="16059"/>
                  <a:pt x="17379" y="16000"/>
                  <a:pt x="17379" y="15940"/>
                </a:cubicBezTo>
                <a:cubicBezTo>
                  <a:pt x="17348" y="15940"/>
                  <a:pt x="17317" y="15940"/>
                  <a:pt x="17317" y="15880"/>
                </a:cubicBezTo>
                <a:cubicBezTo>
                  <a:pt x="17317" y="15880"/>
                  <a:pt x="17317" y="15820"/>
                  <a:pt x="17285" y="15820"/>
                </a:cubicBezTo>
                <a:cubicBezTo>
                  <a:pt x="17285" y="15820"/>
                  <a:pt x="17254" y="15820"/>
                  <a:pt x="17254" y="15820"/>
                </a:cubicBezTo>
                <a:cubicBezTo>
                  <a:pt x="17223" y="15820"/>
                  <a:pt x="17191" y="15820"/>
                  <a:pt x="17160" y="15820"/>
                </a:cubicBezTo>
                <a:cubicBezTo>
                  <a:pt x="17160" y="15761"/>
                  <a:pt x="17129" y="15761"/>
                  <a:pt x="17098" y="15701"/>
                </a:cubicBezTo>
                <a:cubicBezTo>
                  <a:pt x="17098" y="15701"/>
                  <a:pt x="17098" y="15641"/>
                  <a:pt x="17066" y="15641"/>
                </a:cubicBezTo>
                <a:cubicBezTo>
                  <a:pt x="17066" y="15582"/>
                  <a:pt x="17066" y="15582"/>
                  <a:pt x="17035" y="15582"/>
                </a:cubicBezTo>
                <a:cubicBezTo>
                  <a:pt x="17035" y="15582"/>
                  <a:pt x="17004" y="15582"/>
                  <a:pt x="17004" y="15582"/>
                </a:cubicBezTo>
                <a:cubicBezTo>
                  <a:pt x="16973" y="15582"/>
                  <a:pt x="16973" y="15522"/>
                  <a:pt x="16941" y="15522"/>
                </a:cubicBezTo>
                <a:cubicBezTo>
                  <a:pt x="16941" y="15462"/>
                  <a:pt x="16910" y="15462"/>
                  <a:pt x="16879" y="15462"/>
                </a:cubicBezTo>
                <a:cubicBezTo>
                  <a:pt x="16879" y="15522"/>
                  <a:pt x="16848" y="15522"/>
                  <a:pt x="16848" y="15522"/>
                </a:cubicBezTo>
                <a:cubicBezTo>
                  <a:pt x="16848" y="15582"/>
                  <a:pt x="16848" y="15582"/>
                  <a:pt x="16848" y="15582"/>
                </a:cubicBezTo>
                <a:cubicBezTo>
                  <a:pt x="16848" y="15641"/>
                  <a:pt x="16848" y="15641"/>
                  <a:pt x="16816" y="15641"/>
                </a:cubicBezTo>
                <a:cubicBezTo>
                  <a:pt x="16816" y="15641"/>
                  <a:pt x="16785" y="15582"/>
                  <a:pt x="16754" y="15582"/>
                </a:cubicBezTo>
                <a:cubicBezTo>
                  <a:pt x="16723" y="15522"/>
                  <a:pt x="16723" y="15462"/>
                  <a:pt x="16691" y="15462"/>
                </a:cubicBezTo>
                <a:cubicBezTo>
                  <a:pt x="16660" y="15462"/>
                  <a:pt x="16629" y="15462"/>
                  <a:pt x="16598" y="15462"/>
                </a:cubicBezTo>
                <a:cubicBezTo>
                  <a:pt x="16566" y="15402"/>
                  <a:pt x="16473" y="15402"/>
                  <a:pt x="16473" y="15462"/>
                </a:cubicBezTo>
                <a:cubicBezTo>
                  <a:pt x="16473" y="15522"/>
                  <a:pt x="16473" y="15522"/>
                  <a:pt x="16473" y="15582"/>
                </a:cubicBezTo>
                <a:cubicBezTo>
                  <a:pt x="16473" y="15582"/>
                  <a:pt x="16504" y="15582"/>
                  <a:pt x="16504" y="15582"/>
                </a:cubicBezTo>
                <a:cubicBezTo>
                  <a:pt x="16535" y="15641"/>
                  <a:pt x="16473" y="15641"/>
                  <a:pt x="16473" y="15641"/>
                </a:cubicBezTo>
                <a:cubicBezTo>
                  <a:pt x="16410" y="15641"/>
                  <a:pt x="16410" y="15761"/>
                  <a:pt x="16441" y="15820"/>
                </a:cubicBezTo>
                <a:cubicBezTo>
                  <a:pt x="16473" y="15880"/>
                  <a:pt x="16473" y="15940"/>
                  <a:pt x="16473" y="16000"/>
                </a:cubicBezTo>
                <a:cubicBezTo>
                  <a:pt x="16473" y="16059"/>
                  <a:pt x="16473" y="16059"/>
                  <a:pt x="16504" y="16119"/>
                </a:cubicBezTo>
                <a:cubicBezTo>
                  <a:pt x="16504" y="16179"/>
                  <a:pt x="16504" y="16238"/>
                  <a:pt x="16504" y="16238"/>
                </a:cubicBezTo>
                <a:cubicBezTo>
                  <a:pt x="16504" y="16298"/>
                  <a:pt x="16535" y="16358"/>
                  <a:pt x="16535" y="16358"/>
                </a:cubicBezTo>
                <a:cubicBezTo>
                  <a:pt x="16535" y="16417"/>
                  <a:pt x="16504" y="16477"/>
                  <a:pt x="16535" y="16537"/>
                </a:cubicBezTo>
                <a:cubicBezTo>
                  <a:pt x="16535" y="16537"/>
                  <a:pt x="16535" y="16537"/>
                  <a:pt x="16535" y="16597"/>
                </a:cubicBezTo>
                <a:cubicBezTo>
                  <a:pt x="16566" y="16597"/>
                  <a:pt x="16535" y="16656"/>
                  <a:pt x="16566" y="16656"/>
                </a:cubicBezTo>
                <a:cubicBezTo>
                  <a:pt x="16566" y="16716"/>
                  <a:pt x="16566" y="16716"/>
                  <a:pt x="16598" y="16716"/>
                </a:cubicBezTo>
                <a:cubicBezTo>
                  <a:pt x="16598" y="16776"/>
                  <a:pt x="16566" y="16776"/>
                  <a:pt x="16566" y="16835"/>
                </a:cubicBezTo>
                <a:cubicBezTo>
                  <a:pt x="16598" y="16835"/>
                  <a:pt x="16598" y="16835"/>
                  <a:pt x="16598" y="16895"/>
                </a:cubicBezTo>
                <a:cubicBezTo>
                  <a:pt x="16566" y="16955"/>
                  <a:pt x="16598" y="16955"/>
                  <a:pt x="16629" y="17014"/>
                </a:cubicBezTo>
                <a:cubicBezTo>
                  <a:pt x="16660" y="17014"/>
                  <a:pt x="16629" y="17074"/>
                  <a:pt x="16660" y="17134"/>
                </a:cubicBezTo>
                <a:cubicBezTo>
                  <a:pt x="16660" y="17134"/>
                  <a:pt x="16660" y="17134"/>
                  <a:pt x="16660" y="17134"/>
                </a:cubicBezTo>
                <a:cubicBezTo>
                  <a:pt x="16691" y="17134"/>
                  <a:pt x="16691" y="17134"/>
                  <a:pt x="16691" y="17194"/>
                </a:cubicBezTo>
                <a:cubicBezTo>
                  <a:pt x="16723" y="17194"/>
                  <a:pt x="16723" y="17194"/>
                  <a:pt x="16723" y="17253"/>
                </a:cubicBezTo>
                <a:cubicBezTo>
                  <a:pt x="16723" y="17253"/>
                  <a:pt x="16754" y="17253"/>
                  <a:pt x="16754" y="17253"/>
                </a:cubicBezTo>
                <a:cubicBezTo>
                  <a:pt x="16754" y="17313"/>
                  <a:pt x="16723" y="17313"/>
                  <a:pt x="16723" y="17313"/>
                </a:cubicBezTo>
                <a:cubicBezTo>
                  <a:pt x="16723" y="17373"/>
                  <a:pt x="16754" y="17373"/>
                  <a:pt x="16754" y="17373"/>
                </a:cubicBezTo>
                <a:cubicBezTo>
                  <a:pt x="16754" y="17432"/>
                  <a:pt x="16723" y="17432"/>
                  <a:pt x="16723" y="17432"/>
                </a:cubicBezTo>
                <a:cubicBezTo>
                  <a:pt x="16723" y="17432"/>
                  <a:pt x="16691" y="17432"/>
                  <a:pt x="16691" y="17432"/>
                </a:cubicBezTo>
                <a:cubicBezTo>
                  <a:pt x="16691" y="17432"/>
                  <a:pt x="16660" y="17492"/>
                  <a:pt x="16660" y="17492"/>
                </a:cubicBezTo>
                <a:cubicBezTo>
                  <a:pt x="16660" y="17492"/>
                  <a:pt x="16629" y="17552"/>
                  <a:pt x="16629" y="17552"/>
                </a:cubicBezTo>
                <a:cubicBezTo>
                  <a:pt x="16598" y="17552"/>
                  <a:pt x="16598" y="17492"/>
                  <a:pt x="16566" y="17552"/>
                </a:cubicBezTo>
                <a:cubicBezTo>
                  <a:pt x="16566" y="17552"/>
                  <a:pt x="16566" y="17611"/>
                  <a:pt x="16598" y="17611"/>
                </a:cubicBezTo>
                <a:cubicBezTo>
                  <a:pt x="16598" y="17611"/>
                  <a:pt x="16598" y="17611"/>
                  <a:pt x="16598" y="17671"/>
                </a:cubicBezTo>
                <a:cubicBezTo>
                  <a:pt x="16566" y="17731"/>
                  <a:pt x="16566" y="17611"/>
                  <a:pt x="16535" y="17611"/>
                </a:cubicBezTo>
                <a:cubicBezTo>
                  <a:pt x="16535" y="17552"/>
                  <a:pt x="16504" y="17552"/>
                  <a:pt x="16473" y="17552"/>
                </a:cubicBezTo>
                <a:cubicBezTo>
                  <a:pt x="16473" y="17492"/>
                  <a:pt x="16441" y="17432"/>
                  <a:pt x="16441" y="17432"/>
                </a:cubicBezTo>
                <a:cubicBezTo>
                  <a:pt x="16441" y="17373"/>
                  <a:pt x="16473" y="17253"/>
                  <a:pt x="16441" y="17253"/>
                </a:cubicBezTo>
                <a:cubicBezTo>
                  <a:pt x="16441" y="17194"/>
                  <a:pt x="16410" y="17194"/>
                  <a:pt x="16410" y="17194"/>
                </a:cubicBezTo>
                <a:cubicBezTo>
                  <a:pt x="16410" y="17194"/>
                  <a:pt x="16410" y="17134"/>
                  <a:pt x="16410" y="17134"/>
                </a:cubicBezTo>
                <a:cubicBezTo>
                  <a:pt x="16379" y="17134"/>
                  <a:pt x="16379" y="17134"/>
                  <a:pt x="16379" y="17074"/>
                </a:cubicBezTo>
                <a:cubicBezTo>
                  <a:pt x="16379" y="17074"/>
                  <a:pt x="16379" y="17074"/>
                  <a:pt x="16379" y="17014"/>
                </a:cubicBezTo>
                <a:cubicBezTo>
                  <a:pt x="16379" y="17014"/>
                  <a:pt x="16379" y="16955"/>
                  <a:pt x="16379" y="16955"/>
                </a:cubicBezTo>
                <a:cubicBezTo>
                  <a:pt x="16348" y="16955"/>
                  <a:pt x="16348" y="16955"/>
                  <a:pt x="16316" y="16955"/>
                </a:cubicBezTo>
                <a:cubicBezTo>
                  <a:pt x="16316" y="16895"/>
                  <a:pt x="16316" y="16835"/>
                  <a:pt x="16316" y="16835"/>
                </a:cubicBezTo>
                <a:cubicBezTo>
                  <a:pt x="16285" y="16716"/>
                  <a:pt x="16316" y="16656"/>
                  <a:pt x="16316" y="16537"/>
                </a:cubicBezTo>
                <a:cubicBezTo>
                  <a:pt x="16316" y="16477"/>
                  <a:pt x="16285" y="16417"/>
                  <a:pt x="16254" y="16417"/>
                </a:cubicBezTo>
                <a:cubicBezTo>
                  <a:pt x="16222" y="16417"/>
                  <a:pt x="16191" y="16417"/>
                  <a:pt x="16191" y="16417"/>
                </a:cubicBezTo>
                <a:cubicBezTo>
                  <a:pt x="16160" y="16358"/>
                  <a:pt x="16191" y="16298"/>
                  <a:pt x="16160" y="16298"/>
                </a:cubicBezTo>
                <a:cubicBezTo>
                  <a:pt x="16129" y="16238"/>
                  <a:pt x="16129" y="16298"/>
                  <a:pt x="16129" y="16238"/>
                </a:cubicBezTo>
                <a:cubicBezTo>
                  <a:pt x="16129" y="16238"/>
                  <a:pt x="16129" y="16238"/>
                  <a:pt x="16097" y="16179"/>
                </a:cubicBezTo>
                <a:cubicBezTo>
                  <a:pt x="16066" y="16179"/>
                  <a:pt x="16066" y="16179"/>
                  <a:pt x="16035" y="16179"/>
                </a:cubicBezTo>
                <a:cubicBezTo>
                  <a:pt x="16004" y="16119"/>
                  <a:pt x="16004" y="16119"/>
                  <a:pt x="15972" y="16119"/>
                </a:cubicBezTo>
                <a:cubicBezTo>
                  <a:pt x="15941" y="16119"/>
                  <a:pt x="15879" y="16059"/>
                  <a:pt x="15941" y="16000"/>
                </a:cubicBezTo>
                <a:cubicBezTo>
                  <a:pt x="15941" y="15940"/>
                  <a:pt x="15910" y="16000"/>
                  <a:pt x="15879" y="16000"/>
                </a:cubicBezTo>
                <a:cubicBezTo>
                  <a:pt x="15879" y="16000"/>
                  <a:pt x="15879" y="16000"/>
                  <a:pt x="15847" y="15940"/>
                </a:cubicBezTo>
                <a:cubicBezTo>
                  <a:pt x="15847" y="15940"/>
                  <a:pt x="15847" y="15940"/>
                  <a:pt x="15847" y="15940"/>
                </a:cubicBezTo>
                <a:cubicBezTo>
                  <a:pt x="15816" y="15880"/>
                  <a:pt x="15785" y="15880"/>
                  <a:pt x="15754" y="15880"/>
                </a:cubicBezTo>
                <a:cubicBezTo>
                  <a:pt x="15722" y="15880"/>
                  <a:pt x="15722" y="15880"/>
                  <a:pt x="15691" y="15880"/>
                </a:cubicBezTo>
                <a:cubicBezTo>
                  <a:pt x="15629" y="15880"/>
                  <a:pt x="15597" y="15880"/>
                  <a:pt x="15566" y="15940"/>
                </a:cubicBezTo>
                <a:cubicBezTo>
                  <a:pt x="15566" y="15940"/>
                  <a:pt x="15535" y="15880"/>
                  <a:pt x="15535" y="15940"/>
                </a:cubicBezTo>
                <a:cubicBezTo>
                  <a:pt x="15535" y="16000"/>
                  <a:pt x="15566" y="16000"/>
                  <a:pt x="15566" y="16000"/>
                </a:cubicBezTo>
                <a:cubicBezTo>
                  <a:pt x="15566" y="16000"/>
                  <a:pt x="15566" y="16059"/>
                  <a:pt x="15597" y="16059"/>
                </a:cubicBezTo>
                <a:cubicBezTo>
                  <a:pt x="15597" y="16059"/>
                  <a:pt x="15597" y="16059"/>
                  <a:pt x="15629" y="16059"/>
                </a:cubicBezTo>
                <a:cubicBezTo>
                  <a:pt x="15629" y="16059"/>
                  <a:pt x="15629" y="16119"/>
                  <a:pt x="15660" y="16119"/>
                </a:cubicBezTo>
                <a:cubicBezTo>
                  <a:pt x="15660" y="16119"/>
                  <a:pt x="15660" y="16119"/>
                  <a:pt x="15691" y="16119"/>
                </a:cubicBezTo>
                <a:cubicBezTo>
                  <a:pt x="15722" y="16179"/>
                  <a:pt x="15691" y="16238"/>
                  <a:pt x="15722" y="16238"/>
                </a:cubicBezTo>
                <a:cubicBezTo>
                  <a:pt x="15754" y="16238"/>
                  <a:pt x="15785" y="16179"/>
                  <a:pt x="15847" y="16179"/>
                </a:cubicBezTo>
                <a:cubicBezTo>
                  <a:pt x="15847" y="16179"/>
                  <a:pt x="15879" y="16238"/>
                  <a:pt x="15879" y="16298"/>
                </a:cubicBezTo>
                <a:cubicBezTo>
                  <a:pt x="15847" y="16298"/>
                  <a:pt x="15816" y="16298"/>
                  <a:pt x="15816" y="16298"/>
                </a:cubicBezTo>
                <a:cubicBezTo>
                  <a:pt x="15785" y="16298"/>
                  <a:pt x="15754" y="16298"/>
                  <a:pt x="15754" y="16298"/>
                </a:cubicBezTo>
                <a:cubicBezTo>
                  <a:pt x="15754" y="16298"/>
                  <a:pt x="15722" y="16238"/>
                  <a:pt x="15722" y="16298"/>
                </a:cubicBezTo>
                <a:cubicBezTo>
                  <a:pt x="15691" y="16298"/>
                  <a:pt x="15722" y="16298"/>
                  <a:pt x="15722" y="16298"/>
                </a:cubicBezTo>
                <a:cubicBezTo>
                  <a:pt x="15754" y="16298"/>
                  <a:pt x="15785" y="16358"/>
                  <a:pt x="15816" y="16358"/>
                </a:cubicBezTo>
                <a:cubicBezTo>
                  <a:pt x="15816" y="16358"/>
                  <a:pt x="15816" y="16417"/>
                  <a:pt x="15816" y="16417"/>
                </a:cubicBezTo>
                <a:cubicBezTo>
                  <a:pt x="15847" y="16417"/>
                  <a:pt x="15847" y="16477"/>
                  <a:pt x="15847" y="16477"/>
                </a:cubicBezTo>
                <a:cubicBezTo>
                  <a:pt x="15910" y="16537"/>
                  <a:pt x="15847" y="16537"/>
                  <a:pt x="15847" y="16537"/>
                </a:cubicBezTo>
                <a:cubicBezTo>
                  <a:pt x="15816" y="16597"/>
                  <a:pt x="15785" y="16537"/>
                  <a:pt x="15754" y="16537"/>
                </a:cubicBezTo>
                <a:cubicBezTo>
                  <a:pt x="15754" y="16537"/>
                  <a:pt x="15754" y="16537"/>
                  <a:pt x="15722" y="16537"/>
                </a:cubicBezTo>
                <a:cubicBezTo>
                  <a:pt x="15722" y="16537"/>
                  <a:pt x="15722" y="16477"/>
                  <a:pt x="15691" y="16477"/>
                </a:cubicBezTo>
                <a:cubicBezTo>
                  <a:pt x="15691" y="16477"/>
                  <a:pt x="15660" y="16537"/>
                  <a:pt x="15660" y="16477"/>
                </a:cubicBezTo>
                <a:cubicBezTo>
                  <a:pt x="15629" y="16477"/>
                  <a:pt x="15597" y="16477"/>
                  <a:pt x="15597" y="16417"/>
                </a:cubicBezTo>
                <a:cubicBezTo>
                  <a:pt x="15597" y="16417"/>
                  <a:pt x="15566" y="16417"/>
                  <a:pt x="15566" y="16417"/>
                </a:cubicBezTo>
                <a:cubicBezTo>
                  <a:pt x="15535" y="16417"/>
                  <a:pt x="15535" y="16477"/>
                  <a:pt x="15504" y="16477"/>
                </a:cubicBezTo>
                <a:cubicBezTo>
                  <a:pt x="15504" y="16477"/>
                  <a:pt x="15472" y="16537"/>
                  <a:pt x="15472" y="16537"/>
                </a:cubicBezTo>
                <a:cubicBezTo>
                  <a:pt x="15441" y="16537"/>
                  <a:pt x="15441" y="16537"/>
                  <a:pt x="15441" y="16597"/>
                </a:cubicBezTo>
                <a:cubicBezTo>
                  <a:pt x="15441" y="16597"/>
                  <a:pt x="15410" y="16656"/>
                  <a:pt x="15410" y="16656"/>
                </a:cubicBezTo>
                <a:cubicBezTo>
                  <a:pt x="15410" y="16656"/>
                  <a:pt x="15410" y="16716"/>
                  <a:pt x="15410" y="16716"/>
                </a:cubicBezTo>
                <a:cubicBezTo>
                  <a:pt x="15410" y="16716"/>
                  <a:pt x="15410" y="16776"/>
                  <a:pt x="15379" y="16776"/>
                </a:cubicBezTo>
                <a:cubicBezTo>
                  <a:pt x="15379" y="16716"/>
                  <a:pt x="15379" y="16716"/>
                  <a:pt x="15379" y="16716"/>
                </a:cubicBezTo>
                <a:cubicBezTo>
                  <a:pt x="15379" y="16716"/>
                  <a:pt x="15347" y="16716"/>
                  <a:pt x="15347" y="16716"/>
                </a:cubicBezTo>
                <a:cubicBezTo>
                  <a:pt x="15347" y="16716"/>
                  <a:pt x="15316" y="16716"/>
                  <a:pt x="15316" y="16716"/>
                </a:cubicBezTo>
                <a:cubicBezTo>
                  <a:pt x="15316" y="16656"/>
                  <a:pt x="15316" y="16656"/>
                  <a:pt x="15316" y="16597"/>
                </a:cubicBezTo>
                <a:cubicBezTo>
                  <a:pt x="15347" y="16597"/>
                  <a:pt x="15347" y="16597"/>
                  <a:pt x="15316" y="16597"/>
                </a:cubicBezTo>
                <a:cubicBezTo>
                  <a:pt x="15316" y="16597"/>
                  <a:pt x="15316" y="16597"/>
                  <a:pt x="15285" y="16597"/>
                </a:cubicBezTo>
                <a:cubicBezTo>
                  <a:pt x="15285" y="16656"/>
                  <a:pt x="15253" y="16597"/>
                  <a:pt x="15253" y="16656"/>
                </a:cubicBezTo>
                <a:cubicBezTo>
                  <a:pt x="15253" y="16716"/>
                  <a:pt x="15253" y="16776"/>
                  <a:pt x="15222" y="16835"/>
                </a:cubicBezTo>
                <a:cubicBezTo>
                  <a:pt x="15222" y="16835"/>
                  <a:pt x="15222" y="16835"/>
                  <a:pt x="15222" y="16835"/>
                </a:cubicBezTo>
                <a:cubicBezTo>
                  <a:pt x="15222" y="16835"/>
                  <a:pt x="15191" y="16835"/>
                  <a:pt x="15191" y="16835"/>
                </a:cubicBezTo>
                <a:cubicBezTo>
                  <a:pt x="15191" y="16835"/>
                  <a:pt x="15191" y="16895"/>
                  <a:pt x="15191" y="16895"/>
                </a:cubicBezTo>
                <a:cubicBezTo>
                  <a:pt x="15160" y="16835"/>
                  <a:pt x="15191" y="16776"/>
                  <a:pt x="15191" y="16776"/>
                </a:cubicBezTo>
                <a:cubicBezTo>
                  <a:pt x="15160" y="16716"/>
                  <a:pt x="15160" y="16716"/>
                  <a:pt x="15128" y="16716"/>
                </a:cubicBezTo>
                <a:cubicBezTo>
                  <a:pt x="15128" y="16656"/>
                  <a:pt x="15160" y="16656"/>
                  <a:pt x="15191" y="16656"/>
                </a:cubicBezTo>
                <a:cubicBezTo>
                  <a:pt x="15191" y="16656"/>
                  <a:pt x="15222" y="16656"/>
                  <a:pt x="15253" y="16597"/>
                </a:cubicBezTo>
                <a:cubicBezTo>
                  <a:pt x="15253" y="16597"/>
                  <a:pt x="15253" y="16537"/>
                  <a:pt x="15285" y="16477"/>
                </a:cubicBezTo>
                <a:cubicBezTo>
                  <a:pt x="15285" y="16477"/>
                  <a:pt x="15285" y="16477"/>
                  <a:pt x="15316" y="16477"/>
                </a:cubicBezTo>
                <a:cubicBezTo>
                  <a:pt x="15316" y="16477"/>
                  <a:pt x="15347" y="16477"/>
                  <a:pt x="15347" y="16417"/>
                </a:cubicBezTo>
                <a:cubicBezTo>
                  <a:pt x="15347" y="16417"/>
                  <a:pt x="15253" y="16298"/>
                  <a:pt x="15222" y="16298"/>
                </a:cubicBezTo>
                <a:cubicBezTo>
                  <a:pt x="15191" y="16238"/>
                  <a:pt x="15128" y="16179"/>
                  <a:pt x="15066" y="16179"/>
                </a:cubicBezTo>
                <a:cubicBezTo>
                  <a:pt x="15035" y="16119"/>
                  <a:pt x="15035" y="16119"/>
                  <a:pt x="15003" y="16119"/>
                </a:cubicBezTo>
                <a:cubicBezTo>
                  <a:pt x="14972" y="16059"/>
                  <a:pt x="14941" y="16059"/>
                  <a:pt x="14910" y="16000"/>
                </a:cubicBezTo>
                <a:cubicBezTo>
                  <a:pt x="14878" y="16000"/>
                  <a:pt x="14847" y="16000"/>
                  <a:pt x="14816" y="15940"/>
                </a:cubicBezTo>
                <a:cubicBezTo>
                  <a:pt x="14816" y="15940"/>
                  <a:pt x="14785" y="15880"/>
                  <a:pt x="14753" y="15880"/>
                </a:cubicBezTo>
                <a:cubicBezTo>
                  <a:pt x="14722" y="15880"/>
                  <a:pt x="14691" y="15880"/>
                  <a:pt x="14660" y="15880"/>
                </a:cubicBezTo>
                <a:cubicBezTo>
                  <a:pt x="14628" y="15940"/>
                  <a:pt x="14628" y="15940"/>
                  <a:pt x="14597" y="16000"/>
                </a:cubicBezTo>
                <a:cubicBezTo>
                  <a:pt x="14597" y="16059"/>
                  <a:pt x="14566" y="16059"/>
                  <a:pt x="14566" y="16059"/>
                </a:cubicBezTo>
                <a:cubicBezTo>
                  <a:pt x="14535" y="16119"/>
                  <a:pt x="14503" y="16119"/>
                  <a:pt x="14503" y="16179"/>
                </a:cubicBezTo>
                <a:cubicBezTo>
                  <a:pt x="14535" y="16238"/>
                  <a:pt x="14566" y="16179"/>
                  <a:pt x="14566" y="16179"/>
                </a:cubicBezTo>
                <a:cubicBezTo>
                  <a:pt x="14566" y="16238"/>
                  <a:pt x="14566" y="16298"/>
                  <a:pt x="14566" y="16298"/>
                </a:cubicBezTo>
                <a:cubicBezTo>
                  <a:pt x="14535" y="16298"/>
                  <a:pt x="14535" y="16298"/>
                  <a:pt x="14535" y="16298"/>
                </a:cubicBezTo>
                <a:cubicBezTo>
                  <a:pt x="14503" y="16298"/>
                  <a:pt x="14503" y="16298"/>
                  <a:pt x="14503" y="16298"/>
                </a:cubicBezTo>
                <a:cubicBezTo>
                  <a:pt x="14441" y="16298"/>
                  <a:pt x="14378" y="16298"/>
                  <a:pt x="14347" y="16358"/>
                </a:cubicBezTo>
                <a:cubicBezTo>
                  <a:pt x="14316" y="16358"/>
                  <a:pt x="14284" y="16417"/>
                  <a:pt x="14253" y="16417"/>
                </a:cubicBezTo>
                <a:cubicBezTo>
                  <a:pt x="14253" y="16417"/>
                  <a:pt x="14191" y="16417"/>
                  <a:pt x="14191" y="16417"/>
                </a:cubicBezTo>
                <a:cubicBezTo>
                  <a:pt x="14191" y="16358"/>
                  <a:pt x="14253" y="16358"/>
                  <a:pt x="14253" y="16358"/>
                </a:cubicBezTo>
                <a:cubicBezTo>
                  <a:pt x="14284" y="16298"/>
                  <a:pt x="14253" y="16238"/>
                  <a:pt x="14253" y="16238"/>
                </a:cubicBezTo>
                <a:cubicBezTo>
                  <a:pt x="14284" y="16179"/>
                  <a:pt x="14284" y="16179"/>
                  <a:pt x="14316" y="16119"/>
                </a:cubicBezTo>
                <a:cubicBezTo>
                  <a:pt x="14347" y="16119"/>
                  <a:pt x="14378" y="16179"/>
                  <a:pt x="14378" y="16119"/>
                </a:cubicBezTo>
                <a:cubicBezTo>
                  <a:pt x="14410" y="16119"/>
                  <a:pt x="14378" y="16119"/>
                  <a:pt x="14378" y="16059"/>
                </a:cubicBezTo>
                <a:cubicBezTo>
                  <a:pt x="14347" y="16059"/>
                  <a:pt x="14347" y="16059"/>
                  <a:pt x="14347" y="16000"/>
                </a:cubicBezTo>
                <a:cubicBezTo>
                  <a:pt x="14347" y="16000"/>
                  <a:pt x="14378" y="16000"/>
                  <a:pt x="14378" y="15940"/>
                </a:cubicBezTo>
                <a:cubicBezTo>
                  <a:pt x="14378" y="15940"/>
                  <a:pt x="14378" y="15880"/>
                  <a:pt x="14378" y="15880"/>
                </a:cubicBezTo>
                <a:cubicBezTo>
                  <a:pt x="14378" y="15820"/>
                  <a:pt x="14378" y="15820"/>
                  <a:pt x="14378" y="15761"/>
                </a:cubicBezTo>
                <a:cubicBezTo>
                  <a:pt x="14378" y="15701"/>
                  <a:pt x="14378" y="15641"/>
                  <a:pt x="14347" y="15641"/>
                </a:cubicBezTo>
                <a:cubicBezTo>
                  <a:pt x="14347" y="15582"/>
                  <a:pt x="14316" y="15582"/>
                  <a:pt x="14284" y="15522"/>
                </a:cubicBezTo>
                <a:cubicBezTo>
                  <a:pt x="14284" y="15522"/>
                  <a:pt x="14253" y="15462"/>
                  <a:pt x="14222" y="15462"/>
                </a:cubicBezTo>
                <a:cubicBezTo>
                  <a:pt x="14222" y="15402"/>
                  <a:pt x="14191" y="15402"/>
                  <a:pt x="14128" y="15402"/>
                </a:cubicBezTo>
                <a:cubicBezTo>
                  <a:pt x="14097" y="15402"/>
                  <a:pt x="14066" y="15402"/>
                  <a:pt x="14034" y="15462"/>
                </a:cubicBezTo>
                <a:cubicBezTo>
                  <a:pt x="13972" y="15522"/>
                  <a:pt x="13909" y="15522"/>
                  <a:pt x="13816" y="15582"/>
                </a:cubicBezTo>
                <a:cubicBezTo>
                  <a:pt x="13784" y="15582"/>
                  <a:pt x="13753" y="15641"/>
                  <a:pt x="13722" y="15641"/>
                </a:cubicBezTo>
                <a:cubicBezTo>
                  <a:pt x="13691" y="15641"/>
                  <a:pt x="13659" y="15641"/>
                  <a:pt x="13597" y="15701"/>
                </a:cubicBezTo>
                <a:cubicBezTo>
                  <a:pt x="13566" y="15701"/>
                  <a:pt x="13566" y="15701"/>
                  <a:pt x="13534" y="15761"/>
                </a:cubicBezTo>
                <a:cubicBezTo>
                  <a:pt x="13503" y="15761"/>
                  <a:pt x="13503" y="15761"/>
                  <a:pt x="13472" y="15820"/>
                </a:cubicBezTo>
                <a:cubicBezTo>
                  <a:pt x="13472" y="15820"/>
                  <a:pt x="13441" y="15820"/>
                  <a:pt x="13441" y="15820"/>
                </a:cubicBezTo>
                <a:cubicBezTo>
                  <a:pt x="13409" y="15880"/>
                  <a:pt x="13378" y="15880"/>
                  <a:pt x="13315" y="15940"/>
                </a:cubicBezTo>
                <a:cubicBezTo>
                  <a:pt x="13315" y="15940"/>
                  <a:pt x="13284" y="15940"/>
                  <a:pt x="13253" y="15940"/>
                </a:cubicBezTo>
                <a:cubicBezTo>
                  <a:pt x="13190" y="16000"/>
                  <a:pt x="13128" y="16059"/>
                  <a:pt x="13097" y="16119"/>
                </a:cubicBezTo>
                <a:cubicBezTo>
                  <a:pt x="13065" y="16179"/>
                  <a:pt x="13034" y="16179"/>
                  <a:pt x="13034" y="16238"/>
                </a:cubicBezTo>
                <a:cubicBezTo>
                  <a:pt x="13003" y="16238"/>
                  <a:pt x="12972" y="16298"/>
                  <a:pt x="12940" y="16298"/>
                </a:cubicBezTo>
                <a:cubicBezTo>
                  <a:pt x="12909" y="16298"/>
                  <a:pt x="12878" y="16358"/>
                  <a:pt x="12847" y="16417"/>
                </a:cubicBezTo>
                <a:cubicBezTo>
                  <a:pt x="12815" y="16417"/>
                  <a:pt x="12784" y="16477"/>
                  <a:pt x="12753" y="16537"/>
                </a:cubicBezTo>
                <a:cubicBezTo>
                  <a:pt x="12753" y="16537"/>
                  <a:pt x="12722" y="16597"/>
                  <a:pt x="12753" y="16656"/>
                </a:cubicBezTo>
                <a:cubicBezTo>
                  <a:pt x="12753" y="16716"/>
                  <a:pt x="12784" y="16716"/>
                  <a:pt x="12815" y="16716"/>
                </a:cubicBezTo>
                <a:cubicBezTo>
                  <a:pt x="12847" y="16716"/>
                  <a:pt x="12847" y="16716"/>
                  <a:pt x="12878" y="16716"/>
                </a:cubicBezTo>
                <a:cubicBezTo>
                  <a:pt x="12909" y="16716"/>
                  <a:pt x="12878" y="16776"/>
                  <a:pt x="12847" y="16835"/>
                </a:cubicBezTo>
                <a:cubicBezTo>
                  <a:pt x="12815" y="16835"/>
                  <a:pt x="12815" y="16835"/>
                  <a:pt x="12784" y="16895"/>
                </a:cubicBezTo>
                <a:cubicBezTo>
                  <a:pt x="12753" y="16895"/>
                  <a:pt x="12722" y="16955"/>
                  <a:pt x="12722" y="16955"/>
                </a:cubicBezTo>
                <a:cubicBezTo>
                  <a:pt x="12690" y="17014"/>
                  <a:pt x="12690" y="17074"/>
                  <a:pt x="12659" y="17074"/>
                </a:cubicBezTo>
                <a:cubicBezTo>
                  <a:pt x="12628" y="17134"/>
                  <a:pt x="12597" y="17194"/>
                  <a:pt x="12597" y="17253"/>
                </a:cubicBezTo>
                <a:cubicBezTo>
                  <a:pt x="12565" y="17313"/>
                  <a:pt x="12565" y="17373"/>
                  <a:pt x="12534" y="17373"/>
                </a:cubicBezTo>
                <a:cubicBezTo>
                  <a:pt x="12534" y="17432"/>
                  <a:pt x="12565" y="17492"/>
                  <a:pt x="12565" y="17552"/>
                </a:cubicBezTo>
                <a:cubicBezTo>
                  <a:pt x="12565" y="17552"/>
                  <a:pt x="12534" y="17611"/>
                  <a:pt x="12565" y="17611"/>
                </a:cubicBezTo>
                <a:cubicBezTo>
                  <a:pt x="12565" y="17611"/>
                  <a:pt x="12597" y="17611"/>
                  <a:pt x="12597" y="17611"/>
                </a:cubicBezTo>
                <a:cubicBezTo>
                  <a:pt x="12597" y="17611"/>
                  <a:pt x="12628" y="17611"/>
                  <a:pt x="12628" y="17611"/>
                </a:cubicBezTo>
                <a:cubicBezTo>
                  <a:pt x="12628" y="17611"/>
                  <a:pt x="12628" y="17611"/>
                  <a:pt x="12659" y="17611"/>
                </a:cubicBezTo>
                <a:cubicBezTo>
                  <a:pt x="12659" y="17552"/>
                  <a:pt x="12690" y="17611"/>
                  <a:pt x="12690" y="17611"/>
                </a:cubicBezTo>
                <a:cubicBezTo>
                  <a:pt x="12690" y="17611"/>
                  <a:pt x="12722" y="17611"/>
                  <a:pt x="12722" y="17611"/>
                </a:cubicBezTo>
                <a:cubicBezTo>
                  <a:pt x="12753" y="17611"/>
                  <a:pt x="12753" y="17611"/>
                  <a:pt x="12753" y="17611"/>
                </a:cubicBezTo>
                <a:cubicBezTo>
                  <a:pt x="12784" y="17611"/>
                  <a:pt x="12784" y="17611"/>
                  <a:pt x="12815" y="17671"/>
                </a:cubicBezTo>
                <a:cubicBezTo>
                  <a:pt x="12815" y="17671"/>
                  <a:pt x="12784" y="17671"/>
                  <a:pt x="12815" y="17731"/>
                </a:cubicBezTo>
                <a:cubicBezTo>
                  <a:pt x="12815" y="17731"/>
                  <a:pt x="12815" y="17671"/>
                  <a:pt x="12847" y="17671"/>
                </a:cubicBezTo>
                <a:cubicBezTo>
                  <a:pt x="12878" y="17611"/>
                  <a:pt x="12909" y="17552"/>
                  <a:pt x="12972" y="17611"/>
                </a:cubicBezTo>
                <a:cubicBezTo>
                  <a:pt x="12972" y="17671"/>
                  <a:pt x="12878" y="17731"/>
                  <a:pt x="12847" y="17791"/>
                </a:cubicBezTo>
                <a:cubicBezTo>
                  <a:pt x="12847" y="17791"/>
                  <a:pt x="12815" y="17850"/>
                  <a:pt x="12847" y="17910"/>
                </a:cubicBezTo>
                <a:cubicBezTo>
                  <a:pt x="12847" y="17910"/>
                  <a:pt x="12847" y="17910"/>
                  <a:pt x="12847" y="17910"/>
                </a:cubicBezTo>
                <a:cubicBezTo>
                  <a:pt x="12847" y="17910"/>
                  <a:pt x="12847" y="17910"/>
                  <a:pt x="12878" y="17970"/>
                </a:cubicBezTo>
                <a:cubicBezTo>
                  <a:pt x="12878" y="17970"/>
                  <a:pt x="12909" y="17970"/>
                  <a:pt x="12909" y="17970"/>
                </a:cubicBezTo>
                <a:cubicBezTo>
                  <a:pt x="12940" y="17970"/>
                  <a:pt x="12972" y="17970"/>
                  <a:pt x="12972" y="17970"/>
                </a:cubicBezTo>
                <a:cubicBezTo>
                  <a:pt x="13003" y="17970"/>
                  <a:pt x="13034" y="17970"/>
                  <a:pt x="13065" y="17970"/>
                </a:cubicBezTo>
                <a:cubicBezTo>
                  <a:pt x="13097" y="17970"/>
                  <a:pt x="13128" y="17970"/>
                  <a:pt x="13128" y="17910"/>
                </a:cubicBezTo>
                <a:cubicBezTo>
                  <a:pt x="13128" y="17910"/>
                  <a:pt x="13128" y="17850"/>
                  <a:pt x="13128" y="17791"/>
                </a:cubicBezTo>
                <a:cubicBezTo>
                  <a:pt x="13128" y="17791"/>
                  <a:pt x="13159" y="17791"/>
                  <a:pt x="13159" y="17850"/>
                </a:cubicBezTo>
                <a:cubicBezTo>
                  <a:pt x="13159" y="17850"/>
                  <a:pt x="13128" y="17910"/>
                  <a:pt x="13159" y="17910"/>
                </a:cubicBezTo>
                <a:cubicBezTo>
                  <a:pt x="13159" y="17910"/>
                  <a:pt x="13190" y="17910"/>
                  <a:pt x="13222" y="17910"/>
                </a:cubicBezTo>
                <a:cubicBezTo>
                  <a:pt x="13222" y="17910"/>
                  <a:pt x="13253" y="17910"/>
                  <a:pt x="13253" y="17850"/>
                </a:cubicBezTo>
                <a:cubicBezTo>
                  <a:pt x="13315" y="17850"/>
                  <a:pt x="13378" y="17850"/>
                  <a:pt x="13409" y="17850"/>
                </a:cubicBezTo>
                <a:cubicBezTo>
                  <a:pt x="13441" y="17850"/>
                  <a:pt x="13472" y="17850"/>
                  <a:pt x="13503" y="17791"/>
                </a:cubicBezTo>
                <a:cubicBezTo>
                  <a:pt x="13534" y="17791"/>
                  <a:pt x="13534" y="17791"/>
                  <a:pt x="13566" y="17791"/>
                </a:cubicBezTo>
                <a:cubicBezTo>
                  <a:pt x="13566" y="17791"/>
                  <a:pt x="13628" y="17791"/>
                  <a:pt x="13628" y="17791"/>
                </a:cubicBezTo>
                <a:cubicBezTo>
                  <a:pt x="13628" y="17791"/>
                  <a:pt x="13597" y="17791"/>
                  <a:pt x="13597" y="17850"/>
                </a:cubicBezTo>
                <a:cubicBezTo>
                  <a:pt x="13566" y="17850"/>
                  <a:pt x="13566" y="17850"/>
                  <a:pt x="13534" y="17910"/>
                </a:cubicBezTo>
                <a:cubicBezTo>
                  <a:pt x="13503" y="17910"/>
                  <a:pt x="13472" y="17910"/>
                  <a:pt x="13441" y="17910"/>
                </a:cubicBezTo>
                <a:cubicBezTo>
                  <a:pt x="13409" y="17970"/>
                  <a:pt x="13378" y="17970"/>
                  <a:pt x="13347" y="18029"/>
                </a:cubicBezTo>
                <a:cubicBezTo>
                  <a:pt x="13315" y="18029"/>
                  <a:pt x="13315" y="18029"/>
                  <a:pt x="13284" y="18029"/>
                </a:cubicBezTo>
                <a:cubicBezTo>
                  <a:pt x="13222" y="18089"/>
                  <a:pt x="13159" y="18149"/>
                  <a:pt x="13097" y="18208"/>
                </a:cubicBezTo>
                <a:cubicBezTo>
                  <a:pt x="13034" y="18208"/>
                  <a:pt x="13003" y="18268"/>
                  <a:pt x="12940" y="18328"/>
                </a:cubicBezTo>
                <a:cubicBezTo>
                  <a:pt x="12909" y="18328"/>
                  <a:pt x="12847" y="18328"/>
                  <a:pt x="12815" y="18388"/>
                </a:cubicBezTo>
                <a:cubicBezTo>
                  <a:pt x="12784" y="18388"/>
                  <a:pt x="12815" y="18447"/>
                  <a:pt x="12815" y="18507"/>
                </a:cubicBezTo>
                <a:cubicBezTo>
                  <a:pt x="12847" y="18507"/>
                  <a:pt x="12847" y="18567"/>
                  <a:pt x="12878" y="18626"/>
                </a:cubicBezTo>
                <a:cubicBezTo>
                  <a:pt x="12878" y="18626"/>
                  <a:pt x="12909" y="18626"/>
                  <a:pt x="12940" y="18686"/>
                </a:cubicBezTo>
                <a:cubicBezTo>
                  <a:pt x="12972" y="18686"/>
                  <a:pt x="12972" y="18686"/>
                  <a:pt x="13003" y="18686"/>
                </a:cubicBezTo>
                <a:cubicBezTo>
                  <a:pt x="13003" y="18746"/>
                  <a:pt x="13034" y="18746"/>
                  <a:pt x="13034" y="18746"/>
                </a:cubicBezTo>
                <a:cubicBezTo>
                  <a:pt x="13034" y="18746"/>
                  <a:pt x="13034" y="18805"/>
                  <a:pt x="13065" y="18805"/>
                </a:cubicBezTo>
                <a:cubicBezTo>
                  <a:pt x="13065" y="18925"/>
                  <a:pt x="13128" y="18865"/>
                  <a:pt x="13190" y="18865"/>
                </a:cubicBezTo>
                <a:cubicBezTo>
                  <a:pt x="13222" y="18865"/>
                  <a:pt x="13253" y="18865"/>
                  <a:pt x="13253" y="18865"/>
                </a:cubicBezTo>
                <a:cubicBezTo>
                  <a:pt x="13284" y="18925"/>
                  <a:pt x="13315" y="18925"/>
                  <a:pt x="13347" y="18925"/>
                </a:cubicBezTo>
                <a:cubicBezTo>
                  <a:pt x="13378" y="18925"/>
                  <a:pt x="13409" y="18865"/>
                  <a:pt x="13472" y="18865"/>
                </a:cubicBezTo>
                <a:cubicBezTo>
                  <a:pt x="13503" y="18865"/>
                  <a:pt x="13534" y="18865"/>
                  <a:pt x="13566" y="18865"/>
                </a:cubicBezTo>
                <a:cubicBezTo>
                  <a:pt x="13597" y="18865"/>
                  <a:pt x="13597" y="18925"/>
                  <a:pt x="13628" y="18925"/>
                </a:cubicBezTo>
                <a:cubicBezTo>
                  <a:pt x="13659" y="18925"/>
                  <a:pt x="13691" y="18925"/>
                  <a:pt x="13722" y="18925"/>
                </a:cubicBezTo>
                <a:cubicBezTo>
                  <a:pt x="13753" y="18925"/>
                  <a:pt x="13784" y="18925"/>
                  <a:pt x="13816" y="18925"/>
                </a:cubicBezTo>
                <a:cubicBezTo>
                  <a:pt x="13847" y="18925"/>
                  <a:pt x="13878" y="18925"/>
                  <a:pt x="13909" y="18925"/>
                </a:cubicBezTo>
                <a:cubicBezTo>
                  <a:pt x="13941" y="18925"/>
                  <a:pt x="13972" y="18925"/>
                  <a:pt x="14003" y="18925"/>
                </a:cubicBezTo>
                <a:cubicBezTo>
                  <a:pt x="14034" y="18925"/>
                  <a:pt x="14066" y="18925"/>
                  <a:pt x="14097" y="18925"/>
                </a:cubicBezTo>
                <a:cubicBezTo>
                  <a:pt x="14128" y="18865"/>
                  <a:pt x="14159" y="18865"/>
                  <a:pt x="14191" y="18865"/>
                </a:cubicBezTo>
                <a:cubicBezTo>
                  <a:pt x="14222" y="18805"/>
                  <a:pt x="14222" y="18805"/>
                  <a:pt x="14253" y="18805"/>
                </a:cubicBezTo>
                <a:cubicBezTo>
                  <a:pt x="14284" y="18805"/>
                  <a:pt x="14316" y="18805"/>
                  <a:pt x="14347" y="18805"/>
                </a:cubicBezTo>
                <a:cubicBezTo>
                  <a:pt x="14378" y="18746"/>
                  <a:pt x="14410" y="18746"/>
                  <a:pt x="14410" y="18805"/>
                </a:cubicBezTo>
                <a:cubicBezTo>
                  <a:pt x="14441" y="18805"/>
                  <a:pt x="14472" y="18805"/>
                  <a:pt x="14472" y="18865"/>
                </a:cubicBezTo>
                <a:cubicBezTo>
                  <a:pt x="14503" y="18865"/>
                  <a:pt x="14535" y="18865"/>
                  <a:pt x="14566" y="18865"/>
                </a:cubicBezTo>
                <a:cubicBezTo>
                  <a:pt x="14597" y="18805"/>
                  <a:pt x="14628" y="18865"/>
                  <a:pt x="14628" y="18865"/>
                </a:cubicBezTo>
                <a:cubicBezTo>
                  <a:pt x="14660" y="18865"/>
                  <a:pt x="14691" y="18865"/>
                  <a:pt x="14722" y="18925"/>
                </a:cubicBezTo>
                <a:cubicBezTo>
                  <a:pt x="14722" y="18925"/>
                  <a:pt x="14753" y="18985"/>
                  <a:pt x="14785" y="18985"/>
                </a:cubicBezTo>
                <a:cubicBezTo>
                  <a:pt x="14785" y="18985"/>
                  <a:pt x="14785" y="18925"/>
                  <a:pt x="14816" y="18925"/>
                </a:cubicBezTo>
                <a:cubicBezTo>
                  <a:pt x="14816" y="18925"/>
                  <a:pt x="14816" y="18985"/>
                  <a:pt x="14847" y="18985"/>
                </a:cubicBezTo>
                <a:cubicBezTo>
                  <a:pt x="14878" y="18985"/>
                  <a:pt x="14878" y="18985"/>
                  <a:pt x="14910" y="18985"/>
                </a:cubicBezTo>
                <a:cubicBezTo>
                  <a:pt x="14972" y="18985"/>
                  <a:pt x="15035" y="18985"/>
                  <a:pt x="15066" y="19104"/>
                </a:cubicBezTo>
                <a:cubicBezTo>
                  <a:pt x="15066" y="19164"/>
                  <a:pt x="15066" y="19164"/>
                  <a:pt x="15097" y="19223"/>
                </a:cubicBezTo>
                <a:cubicBezTo>
                  <a:pt x="15128" y="19223"/>
                  <a:pt x="15128" y="19223"/>
                  <a:pt x="15128" y="19223"/>
                </a:cubicBezTo>
                <a:cubicBezTo>
                  <a:pt x="15160" y="19223"/>
                  <a:pt x="15191" y="19223"/>
                  <a:pt x="15191" y="19223"/>
                </a:cubicBezTo>
                <a:cubicBezTo>
                  <a:pt x="15191" y="19223"/>
                  <a:pt x="15222" y="19223"/>
                  <a:pt x="15222" y="19223"/>
                </a:cubicBezTo>
                <a:cubicBezTo>
                  <a:pt x="15222" y="19223"/>
                  <a:pt x="15222" y="19223"/>
                  <a:pt x="15222" y="19283"/>
                </a:cubicBezTo>
                <a:cubicBezTo>
                  <a:pt x="15253" y="19283"/>
                  <a:pt x="15253" y="19283"/>
                  <a:pt x="15253" y="19283"/>
                </a:cubicBezTo>
                <a:cubicBezTo>
                  <a:pt x="15253" y="19343"/>
                  <a:pt x="15097" y="19283"/>
                  <a:pt x="15097" y="19283"/>
                </a:cubicBezTo>
                <a:cubicBezTo>
                  <a:pt x="15066" y="19283"/>
                  <a:pt x="15066" y="19283"/>
                  <a:pt x="15035" y="19283"/>
                </a:cubicBezTo>
                <a:cubicBezTo>
                  <a:pt x="15003" y="19283"/>
                  <a:pt x="14972" y="19343"/>
                  <a:pt x="14941" y="19343"/>
                </a:cubicBezTo>
                <a:cubicBezTo>
                  <a:pt x="14910" y="19402"/>
                  <a:pt x="14878" y="19402"/>
                  <a:pt x="14816" y="19343"/>
                </a:cubicBezTo>
                <a:cubicBezTo>
                  <a:pt x="14816" y="19343"/>
                  <a:pt x="14816" y="19343"/>
                  <a:pt x="14816" y="19343"/>
                </a:cubicBezTo>
                <a:cubicBezTo>
                  <a:pt x="14785" y="19343"/>
                  <a:pt x="14785" y="19343"/>
                  <a:pt x="14753" y="19343"/>
                </a:cubicBezTo>
                <a:cubicBezTo>
                  <a:pt x="14722" y="19343"/>
                  <a:pt x="14691" y="19343"/>
                  <a:pt x="14660" y="19343"/>
                </a:cubicBezTo>
                <a:cubicBezTo>
                  <a:pt x="14628" y="19343"/>
                  <a:pt x="14628" y="19343"/>
                  <a:pt x="14597" y="19283"/>
                </a:cubicBezTo>
                <a:cubicBezTo>
                  <a:pt x="14535" y="19283"/>
                  <a:pt x="14503" y="19343"/>
                  <a:pt x="14441" y="19283"/>
                </a:cubicBezTo>
                <a:cubicBezTo>
                  <a:pt x="14378" y="19283"/>
                  <a:pt x="14347" y="19223"/>
                  <a:pt x="14284" y="19223"/>
                </a:cubicBezTo>
                <a:cubicBezTo>
                  <a:pt x="14253" y="19223"/>
                  <a:pt x="14222" y="19223"/>
                  <a:pt x="14191" y="19223"/>
                </a:cubicBezTo>
                <a:cubicBezTo>
                  <a:pt x="14191" y="19223"/>
                  <a:pt x="14159" y="19283"/>
                  <a:pt x="14128" y="19283"/>
                </a:cubicBezTo>
                <a:cubicBezTo>
                  <a:pt x="14097" y="19283"/>
                  <a:pt x="14066" y="19283"/>
                  <a:pt x="14034" y="19283"/>
                </a:cubicBezTo>
                <a:cubicBezTo>
                  <a:pt x="13972" y="19283"/>
                  <a:pt x="13909" y="19283"/>
                  <a:pt x="13847" y="19283"/>
                </a:cubicBezTo>
                <a:cubicBezTo>
                  <a:pt x="13784" y="19283"/>
                  <a:pt x="13722" y="19343"/>
                  <a:pt x="13659" y="19343"/>
                </a:cubicBezTo>
                <a:cubicBezTo>
                  <a:pt x="13597" y="19343"/>
                  <a:pt x="13534" y="19402"/>
                  <a:pt x="13472" y="19462"/>
                </a:cubicBezTo>
                <a:cubicBezTo>
                  <a:pt x="13441" y="19462"/>
                  <a:pt x="13378" y="19522"/>
                  <a:pt x="13315" y="19522"/>
                </a:cubicBezTo>
                <a:cubicBezTo>
                  <a:pt x="13284" y="19582"/>
                  <a:pt x="13253" y="19582"/>
                  <a:pt x="13222" y="19582"/>
                </a:cubicBezTo>
                <a:cubicBezTo>
                  <a:pt x="13190" y="19641"/>
                  <a:pt x="13159" y="19641"/>
                  <a:pt x="13159" y="19641"/>
                </a:cubicBezTo>
                <a:cubicBezTo>
                  <a:pt x="13159" y="19701"/>
                  <a:pt x="13159" y="19701"/>
                  <a:pt x="13190" y="19761"/>
                </a:cubicBezTo>
                <a:cubicBezTo>
                  <a:pt x="13190" y="19820"/>
                  <a:pt x="13190" y="19820"/>
                  <a:pt x="13190" y="19880"/>
                </a:cubicBezTo>
                <a:cubicBezTo>
                  <a:pt x="13222" y="19940"/>
                  <a:pt x="13253" y="20000"/>
                  <a:pt x="13284" y="20000"/>
                </a:cubicBezTo>
                <a:cubicBezTo>
                  <a:pt x="13315" y="20059"/>
                  <a:pt x="13347" y="20059"/>
                  <a:pt x="13347" y="20119"/>
                </a:cubicBezTo>
                <a:cubicBezTo>
                  <a:pt x="13347" y="20179"/>
                  <a:pt x="13347" y="20179"/>
                  <a:pt x="13378" y="20179"/>
                </a:cubicBezTo>
                <a:cubicBezTo>
                  <a:pt x="13441" y="20238"/>
                  <a:pt x="13472" y="20298"/>
                  <a:pt x="13503" y="20298"/>
                </a:cubicBezTo>
                <a:cubicBezTo>
                  <a:pt x="13566" y="20358"/>
                  <a:pt x="13597" y="20417"/>
                  <a:pt x="13628" y="20477"/>
                </a:cubicBezTo>
                <a:cubicBezTo>
                  <a:pt x="13691" y="20477"/>
                  <a:pt x="13753" y="20537"/>
                  <a:pt x="13816" y="20537"/>
                </a:cubicBezTo>
                <a:cubicBezTo>
                  <a:pt x="13878" y="20537"/>
                  <a:pt x="13941" y="20537"/>
                  <a:pt x="14034" y="20537"/>
                </a:cubicBezTo>
                <a:cubicBezTo>
                  <a:pt x="14066" y="20537"/>
                  <a:pt x="14097" y="20537"/>
                  <a:pt x="14128" y="20537"/>
                </a:cubicBezTo>
                <a:cubicBezTo>
                  <a:pt x="14159" y="20537"/>
                  <a:pt x="14222" y="20597"/>
                  <a:pt x="14253" y="20597"/>
                </a:cubicBezTo>
                <a:cubicBezTo>
                  <a:pt x="14284" y="20597"/>
                  <a:pt x="14316" y="20597"/>
                  <a:pt x="14316" y="20597"/>
                </a:cubicBezTo>
                <a:cubicBezTo>
                  <a:pt x="14378" y="20597"/>
                  <a:pt x="14410" y="20597"/>
                  <a:pt x="14472" y="20597"/>
                </a:cubicBezTo>
                <a:cubicBezTo>
                  <a:pt x="14503" y="20597"/>
                  <a:pt x="14503" y="20656"/>
                  <a:pt x="14503" y="20716"/>
                </a:cubicBezTo>
                <a:cubicBezTo>
                  <a:pt x="14503" y="20776"/>
                  <a:pt x="14503" y="20776"/>
                  <a:pt x="14535" y="20835"/>
                </a:cubicBezTo>
                <a:cubicBezTo>
                  <a:pt x="14535" y="20895"/>
                  <a:pt x="14503" y="20895"/>
                  <a:pt x="14503" y="20955"/>
                </a:cubicBezTo>
                <a:cubicBezTo>
                  <a:pt x="14503" y="21014"/>
                  <a:pt x="14503" y="21074"/>
                  <a:pt x="14503" y="21074"/>
                </a:cubicBezTo>
                <a:cubicBezTo>
                  <a:pt x="14535" y="21194"/>
                  <a:pt x="14566" y="21253"/>
                  <a:pt x="14628" y="21313"/>
                </a:cubicBezTo>
                <a:cubicBezTo>
                  <a:pt x="14628" y="21373"/>
                  <a:pt x="14660" y="21373"/>
                  <a:pt x="14660" y="21432"/>
                </a:cubicBezTo>
                <a:cubicBezTo>
                  <a:pt x="14660" y="21492"/>
                  <a:pt x="14691" y="21492"/>
                  <a:pt x="14722" y="21432"/>
                </a:cubicBezTo>
                <a:cubicBezTo>
                  <a:pt x="14753" y="21432"/>
                  <a:pt x="14785" y="21432"/>
                  <a:pt x="14785" y="21432"/>
                </a:cubicBezTo>
                <a:cubicBezTo>
                  <a:pt x="14816" y="21432"/>
                  <a:pt x="14847" y="21432"/>
                  <a:pt x="14878" y="21432"/>
                </a:cubicBezTo>
                <a:cubicBezTo>
                  <a:pt x="14910" y="21432"/>
                  <a:pt x="14941" y="21432"/>
                  <a:pt x="14972" y="21432"/>
                </a:cubicBezTo>
                <a:cubicBezTo>
                  <a:pt x="15003" y="21432"/>
                  <a:pt x="15003" y="21432"/>
                  <a:pt x="15003" y="21432"/>
                </a:cubicBezTo>
                <a:cubicBezTo>
                  <a:pt x="15035" y="21432"/>
                  <a:pt x="15066" y="21373"/>
                  <a:pt x="15066" y="21373"/>
                </a:cubicBezTo>
                <a:cubicBezTo>
                  <a:pt x="15097" y="21373"/>
                  <a:pt x="15128" y="21373"/>
                  <a:pt x="15160" y="21373"/>
                </a:cubicBezTo>
                <a:cubicBezTo>
                  <a:pt x="15191" y="21373"/>
                  <a:pt x="15222" y="21373"/>
                  <a:pt x="15253" y="21373"/>
                </a:cubicBezTo>
                <a:cubicBezTo>
                  <a:pt x="15285" y="21373"/>
                  <a:pt x="15316" y="21373"/>
                  <a:pt x="15316" y="21373"/>
                </a:cubicBezTo>
                <a:cubicBezTo>
                  <a:pt x="15379" y="21373"/>
                  <a:pt x="15441" y="21373"/>
                  <a:pt x="15472" y="21313"/>
                </a:cubicBezTo>
                <a:cubicBezTo>
                  <a:pt x="15535" y="21313"/>
                  <a:pt x="15566" y="21373"/>
                  <a:pt x="15597" y="21313"/>
                </a:cubicBezTo>
                <a:cubicBezTo>
                  <a:pt x="15629" y="21313"/>
                  <a:pt x="15660" y="21313"/>
                  <a:pt x="15660" y="21313"/>
                </a:cubicBezTo>
                <a:cubicBezTo>
                  <a:pt x="15691" y="21313"/>
                  <a:pt x="15722" y="21313"/>
                  <a:pt x="15722" y="21313"/>
                </a:cubicBezTo>
                <a:cubicBezTo>
                  <a:pt x="15754" y="21313"/>
                  <a:pt x="15785" y="21313"/>
                  <a:pt x="15816" y="21313"/>
                </a:cubicBezTo>
                <a:cubicBezTo>
                  <a:pt x="15847" y="21313"/>
                  <a:pt x="15910" y="21253"/>
                  <a:pt x="15941" y="21253"/>
                </a:cubicBezTo>
                <a:cubicBezTo>
                  <a:pt x="16004" y="21253"/>
                  <a:pt x="16066" y="21253"/>
                  <a:pt x="16129" y="21194"/>
                </a:cubicBezTo>
                <a:cubicBezTo>
                  <a:pt x="16129" y="21194"/>
                  <a:pt x="16160" y="21194"/>
                  <a:pt x="16191" y="21134"/>
                </a:cubicBezTo>
                <a:cubicBezTo>
                  <a:pt x="16222" y="21134"/>
                  <a:pt x="16222" y="21074"/>
                  <a:pt x="16254" y="21074"/>
                </a:cubicBezTo>
                <a:cubicBezTo>
                  <a:pt x="16285" y="20955"/>
                  <a:pt x="16348" y="20895"/>
                  <a:pt x="16379" y="20895"/>
                </a:cubicBezTo>
                <a:cubicBezTo>
                  <a:pt x="16410" y="20895"/>
                  <a:pt x="16441" y="20895"/>
                  <a:pt x="16473" y="20895"/>
                </a:cubicBezTo>
                <a:cubicBezTo>
                  <a:pt x="16504" y="20895"/>
                  <a:pt x="16535" y="20835"/>
                  <a:pt x="16566" y="20835"/>
                </a:cubicBezTo>
                <a:cubicBezTo>
                  <a:pt x="16598" y="20835"/>
                  <a:pt x="16660" y="20895"/>
                  <a:pt x="16723" y="20835"/>
                </a:cubicBezTo>
                <a:cubicBezTo>
                  <a:pt x="16754" y="20835"/>
                  <a:pt x="16785" y="20776"/>
                  <a:pt x="16785" y="20776"/>
                </a:cubicBezTo>
                <a:cubicBezTo>
                  <a:pt x="16816" y="20716"/>
                  <a:pt x="16816" y="20716"/>
                  <a:pt x="16848" y="20716"/>
                </a:cubicBezTo>
                <a:cubicBezTo>
                  <a:pt x="16848" y="20716"/>
                  <a:pt x="16848" y="20656"/>
                  <a:pt x="16848" y="20656"/>
                </a:cubicBezTo>
                <a:cubicBezTo>
                  <a:pt x="16879" y="20656"/>
                  <a:pt x="16879" y="20597"/>
                  <a:pt x="16879" y="20597"/>
                </a:cubicBezTo>
                <a:cubicBezTo>
                  <a:pt x="16910" y="20597"/>
                  <a:pt x="16879" y="20537"/>
                  <a:pt x="16879" y="20537"/>
                </a:cubicBezTo>
                <a:cubicBezTo>
                  <a:pt x="16879" y="20477"/>
                  <a:pt x="16910" y="20417"/>
                  <a:pt x="16910" y="20417"/>
                </a:cubicBezTo>
                <a:cubicBezTo>
                  <a:pt x="16941" y="20358"/>
                  <a:pt x="16973" y="20298"/>
                  <a:pt x="16973" y="20298"/>
                </a:cubicBezTo>
                <a:cubicBezTo>
                  <a:pt x="17004" y="20238"/>
                  <a:pt x="17035" y="20238"/>
                  <a:pt x="17066" y="20298"/>
                </a:cubicBezTo>
                <a:cubicBezTo>
                  <a:pt x="17098" y="20298"/>
                  <a:pt x="17098" y="20358"/>
                  <a:pt x="17098" y="20358"/>
                </a:cubicBezTo>
                <a:cubicBezTo>
                  <a:pt x="17129" y="20417"/>
                  <a:pt x="17129" y="20477"/>
                  <a:pt x="17129" y="20537"/>
                </a:cubicBezTo>
                <a:cubicBezTo>
                  <a:pt x="17129" y="20597"/>
                  <a:pt x="17066" y="20537"/>
                  <a:pt x="17098" y="20597"/>
                </a:cubicBezTo>
                <a:cubicBezTo>
                  <a:pt x="17098" y="20597"/>
                  <a:pt x="17098" y="20597"/>
                  <a:pt x="17129" y="20656"/>
                </a:cubicBezTo>
                <a:cubicBezTo>
                  <a:pt x="17129" y="20656"/>
                  <a:pt x="17160" y="20656"/>
                  <a:pt x="17191" y="20656"/>
                </a:cubicBezTo>
                <a:cubicBezTo>
                  <a:pt x="17223" y="20656"/>
                  <a:pt x="17285" y="20656"/>
                  <a:pt x="17317" y="20656"/>
                </a:cubicBezTo>
                <a:cubicBezTo>
                  <a:pt x="17348" y="20656"/>
                  <a:pt x="17379" y="20656"/>
                  <a:pt x="17379" y="20716"/>
                </a:cubicBezTo>
                <a:cubicBezTo>
                  <a:pt x="17410" y="20716"/>
                  <a:pt x="17410" y="20716"/>
                  <a:pt x="17410" y="20716"/>
                </a:cubicBezTo>
                <a:cubicBezTo>
                  <a:pt x="17442" y="20716"/>
                  <a:pt x="17442" y="20716"/>
                  <a:pt x="17442" y="20716"/>
                </a:cubicBezTo>
                <a:cubicBezTo>
                  <a:pt x="17504" y="20716"/>
                  <a:pt x="17535" y="20776"/>
                  <a:pt x="17567" y="20716"/>
                </a:cubicBezTo>
                <a:cubicBezTo>
                  <a:pt x="17567" y="20716"/>
                  <a:pt x="17567" y="20716"/>
                  <a:pt x="17598" y="20716"/>
                </a:cubicBezTo>
                <a:cubicBezTo>
                  <a:pt x="17629" y="20776"/>
                  <a:pt x="17629" y="20776"/>
                  <a:pt x="17598" y="20835"/>
                </a:cubicBezTo>
                <a:cubicBezTo>
                  <a:pt x="17567" y="20835"/>
                  <a:pt x="17535" y="20895"/>
                  <a:pt x="17504" y="20895"/>
                </a:cubicBezTo>
                <a:cubicBezTo>
                  <a:pt x="17504" y="20895"/>
                  <a:pt x="17473" y="20895"/>
                  <a:pt x="17504" y="20895"/>
                </a:cubicBezTo>
                <a:cubicBezTo>
                  <a:pt x="17504" y="20955"/>
                  <a:pt x="17535" y="20955"/>
                  <a:pt x="17535" y="20955"/>
                </a:cubicBezTo>
                <a:cubicBezTo>
                  <a:pt x="17567" y="20955"/>
                  <a:pt x="17598" y="20955"/>
                  <a:pt x="17629" y="20955"/>
                </a:cubicBezTo>
                <a:cubicBezTo>
                  <a:pt x="17692" y="20895"/>
                  <a:pt x="17723" y="20895"/>
                  <a:pt x="17785" y="20895"/>
                </a:cubicBezTo>
                <a:cubicBezTo>
                  <a:pt x="17817" y="20895"/>
                  <a:pt x="17848" y="20895"/>
                  <a:pt x="17879" y="20955"/>
                </a:cubicBezTo>
                <a:cubicBezTo>
                  <a:pt x="17879" y="20955"/>
                  <a:pt x="17879" y="20955"/>
                  <a:pt x="17879" y="20955"/>
                </a:cubicBezTo>
                <a:cubicBezTo>
                  <a:pt x="17910" y="21014"/>
                  <a:pt x="17910" y="21014"/>
                  <a:pt x="17910" y="21014"/>
                </a:cubicBezTo>
                <a:cubicBezTo>
                  <a:pt x="17973" y="21014"/>
                  <a:pt x="18004" y="21014"/>
                  <a:pt x="18035" y="21014"/>
                </a:cubicBezTo>
                <a:cubicBezTo>
                  <a:pt x="18067" y="21014"/>
                  <a:pt x="18098" y="21014"/>
                  <a:pt x="18129" y="21014"/>
                </a:cubicBezTo>
                <a:cubicBezTo>
                  <a:pt x="18160" y="21074"/>
                  <a:pt x="18223" y="21074"/>
                  <a:pt x="18254" y="21074"/>
                </a:cubicBezTo>
                <a:cubicBezTo>
                  <a:pt x="18286" y="21074"/>
                  <a:pt x="18348" y="21074"/>
                  <a:pt x="18379" y="21074"/>
                </a:cubicBezTo>
                <a:cubicBezTo>
                  <a:pt x="18411" y="21074"/>
                  <a:pt x="18442" y="21014"/>
                  <a:pt x="18442" y="21014"/>
                </a:cubicBezTo>
                <a:cubicBezTo>
                  <a:pt x="18473" y="21014"/>
                  <a:pt x="18504" y="21014"/>
                  <a:pt x="18536" y="20955"/>
                </a:cubicBezTo>
                <a:cubicBezTo>
                  <a:pt x="18567" y="20955"/>
                  <a:pt x="18598" y="20895"/>
                  <a:pt x="18629" y="20895"/>
                </a:cubicBezTo>
                <a:cubicBezTo>
                  <a:pt x="18629" y="20895"/>
                  <a:pt x="18661" y="20895"/>
                  <a:pt x="18692" y="20895"/>
                </a:cubicBezTo>
                <a:cubicBezTo>
                  <a:pt x="18723" y="20895"/>
                  <a:pt x="18723" y="20835"/>
                  <a:pt x="18723" y="20776"/>
                </a:cubicBezTo>
                <a:cubicBezTo>
                  <a:pt x="18723" y="20776"/>
                  <a:pt x="18723" y="20776"/>
                  <a:pt x="18723" y="20716"/>
                </a:cubicBezTo>
                <a:cubicBezTo>
                  <a:pt x="18723" y="20716"/>
                  <a:pt x="18723" y="20716"/>
                  <a:pt x="18723" y="20716"/>
                </a:cubicBezTo>
                <a:cubicBezTo>
                  <a:pt x="18754" y="20716"/>
                  <a:pt x="18754" y="20656"/>
                  <a:pt x="18754" y="20656"/>
                </a:cubicBezTo>
                <a:cubicBezTo>
                  <a:pt x="18754" y="20656"/>
                  <a:pt x="18723" y="20656"/>
                  <a:pt x="18723" y="20656"/>
                </a:cubicBezTo>
                <a:cubicBezTo>
                  <a:pt x="18723" y="20656"/>
                  <a:pt x="18723" y="20597"/>
                  <a:pt x="18692" y="20597"/>
                </a:cubicBezTo>
                <a:cubicBezTo>
                  <a:pt x="18692" y="20597"/>
                  <a:pt x="18692" y="20597"/>
                  <a:pt x="18661" y="20656"/>
                </a:cubicBezTo>
                <a:cubicBezTo>
                  <a:pt x="18661" y="20656"/>
                  <a:pt x="18598" y="20656"/>
                  <a:pt x="18598" y="20597"/>
                </a:cubicBezTo>
                <a:cubicBezTo>
                  <a:pt x="18598" y="20537"/>
                  <a:pt x="18661" y="20537"/>
                  <a:pt x="18629" y="20477"/>
                </a:cubicBezTo>
                <a:cubicBezTo>
                  <a:pt x="18629" y="20477"/>
                  <a:pt x="18598" y="20477"/>
                  <a:pt x="18629" y="20417"/>
                </a:cubicBezTo>
                <a:cubicBezTo>
                  <a:pt x="18629" y="20417"/>
                  <a:pt x="18629" y="20417"/>
                  <a:pt x="18661" y="20417"/>
                </a:cubicBezTo>
                <a:cubicBezTo>
                  <a:pt x="18661" y="20358"/>
                  <a:pt x="18661" y="20358"/>
                  <a:pt x="18661" y="20298"/>
                </a:cubicBezTo>
                <a:cubicBezTo>
                  <a:pt x="18629" y="20298"/>
                  <a:pt x="18598" y="20298"/>
                  <a:pt x="18567" y="20298"/>
                </a:cubicBezTo>
                <a:cubicBezTo>
                  <a:pt x="18536" y="20298"/>
                  <a:pt x="18536" y="20238"/>
                  <a:pt x="18504" y="20298"/>
                </a:cubicBezTo>
                <a:cubicBezTo>
                  <a:pt x="18473" y="20298"/>
                  <a:pt x="18473" y="20358"/>
                  <a:pt x="18442" y="20358"/>
                </a:cubicBezTo>
                <a:cubicBezTo>
                  <a:pt x="18411" y="20358"/>
                  <a:pt x="18411" y="20358"/>
                  <a:pt x="18379" y="20358"/>
                </a:cubicBezTo>
                <a:cubicBezTo>
                  <a:pt x="18348" y="20417"/>
                  <a:pt x="18348" y="20477"/>
                  <a:pt x="18317" y="20477"/>
                </a:cubicBezTo>
                <a:cubicBezTo>
                  <a:pt x="18317" y="20537"/>
                  <a:pt x="18286" y="20537"/>
                  <a:pt x="18286" y="20597"/>
                </a:cubicBezTo>
                <a:cubicBezTo>
                  <a:pt x="18254" y="20597"/>
                  <a:pt x="18254" y="20656"/>
                  <a:pt x="18254" y="20656"/>
                </a:cubicBezTo>
                <a:cubicBezTo>
                  <a:pt x="18223" y="20656"/>
                  <a:pt x="18254" y="20597"/>
                  <a:pt x="18254" y="20537"/>
                </a:cubicBezTo>
                <a:cubicBezTo>
                  <a:pt x="18254" y="20537"/>
                  <a:pt x="18286" y="20477"/>
                  <a:pt x="18286" y="20477"/>
                </a:cubicBezTo>
                <a:cubicBezTo>
                  <a:pt x="18317" y="20417"/>
                  <a:pt x="18317" y="20358"/>
                  <a:pt x="18286" y="20358"/>
                </a:cubicBezTo>
                <a:cubicBezTo>
                  <a:pt x="18254" y="20298"/>
                  <a:pt x="18254" y="20238"/>
                  <a:pt x="18254" y="20238"/>
                </a:cubicBezTo>
                <a:cubicBezTo>
                  <a:pt x="18223" y="20179"/>
                  <a:pt x="18192" y="20179"/>
                  <a:pt x="18192" y="20119"/>
                </a:cubicBezTo>
                <a:cubicBezTo>
                  <a:pt x="18160" y="20119"/>
                  <a:pt x="18192" y="20119"/>
                  <a:pt x="18160" y="20059"/>
                </a:cubicBezTo>
                <a:cubicBezTo>
                  <a:pt x="18160" y="20059"/>
                  <a:pt x="18160" y="20059"/>
                  <a:pt x="18160" y="20059"/>
                </a:cubicBezTo>
                <a:cubicBezTo>
                  <a:pt x="18160" y="20000"/>
                  <a:pt x="18192" y="20059"/>
                  <a:pt x="18223" y="20059"/>
                </a:cubicBezTo>
                <a:cubicBezTo>
                  <a:pt x="18223" y="20119"/>
                  <a:pt x="18254" y="20119"/>
                  <a:pt x="18254" y="20119"/>
                </a:cubicBezTo>
                <a:cubicBezTo>
                  <a:pt x="18286" y="20119"/>
                  <a:pt x="18286" y="20119"/>
                  <a:pt x="18286" y="20179"/>
                </a:cubicBezTo>
                <a:cubicBezTo>
                  <a:pt x="18317" y="20179"/>
                  <a:pt x="18317" y="20179"/>
                  <a:pt x="18317" y="20179"/>
                </a:cubicBezTo>
                <a:cubicBezTo>
                  <a:pt x="18348" y="20179"/>
                  <a:pt x="18379" y="20179"/>
                  <a:pt x="18411" y="20179"/>
                </a:cubicBezTo>
                <a:cubicBezTo>
                  <a:pt x="18411" y="20179"/>
                  <a:pt x="18442" y="20179"/>
                  <a:pt x="18473" y="20179"/>
                </a:cubicBezTo>
                <a:cubicBezTo>
                  <a:pt x="18473" y="20119"/>
                  <a:pt x="18473" y="20059"/>
                  <a:pt x="18473" y="20059"/>
                </a:cubicBezTo>
                <a:cubicBezTo>
                  <a:pt x="18473" y="20000"/>
                  <a:pt x="18442" y="20000"/>
                  <a:pt x="18473" y="20000"/>
                </a:cubicBezTo>
                <a:cubicBezTo>
                  <a:pt x="18473" y="20000"/>
                  <a:pt x="18473" y="20000"/>
                  <a:pt x="18504" y="20000"/>
                </a:cubicBezTo>
                <a:cubicBezTo>
                  <a:pt x="18504" y="20000"/>
                  <a:pt x="18504" y="19940"/>
                  <a:pt x="18536" y="19940"/>
                </a:cubicBezTo>
                <a:cubicBezTo>
                  <a:pt x="18536" y="19940"/>
                  <a:pt x="18567" y="19880"/>
                  <a:pt x="18567" y="19820"/>
                </a:cubicBezTo>
                <a:cubicBezTo>
                  <a:pt x="18567" y="19820"/>
                  <a:pt x="18567" y="19820"/>
                  <a:pt x="18567" y="19820"/>
                </a:cubicBezTo>
                <a:cubicBezTo>
                  <a:pt x="18567" y="19761"/>
                  <a:pt x="18567" y="19820"/>
                  <a:pt x="18598" y="19820"/>
                </a:cubicBezTo>
                <a:cubicBezTo>
                  <a:pt x="18598" y="19820"/>
                  <a:pt x="18598" y="19820"/>
                  <a:pt x="18598" y="19820"/>
                </a:cubicBezTo>
                <a:cubicBezTo>
                  <a:pt x="18629" y="19820"/>
                  <a:pt x="18629" y="19880"/>
                  <a:pt x="18661" y="19880"/>
                </a:cubicBezTo>
                <a:cubicBezTo>
                  <a:pt x="18661" y="19940"/>
                  <a:pt x="18661" y="19940"/>
                  <a:pt x="18692" y="19940"/>
                </a:cubicBezTo>
                <a:cubicBezTo>
                  <a:pt x="18692" y="20000"/>
                  <a:pt x="18723" y="19940"/>
                  <a:pt x="18723" y="20000"/>
                </a:cubicBezTo>
                <a:cubicBezTo>
                  <a:pt x="18754" y="20000"/>
                  <a:pt x="18754" y="20059"/>
                  <a:pt x="18754" y="20059"/>
                </a:cubicBezTo>
                <a:cubicBezTo>
                  <a:pt x="18786" y="20119"/>
                  <a:pt x="18786" y="20059"/>
                  <a:pt x="18786" y="20000"/>
                </a:cubicBezTo>
                <a:cubicBezTo>
                  <a:pt x="18817" y="20000"/>
                  <a:pt x="18817" y="20000"/>
                  <a:pt x="18817" y="19940"/>
                </a:cubicBezTo>
                <a:cubicBezTo>
                  <a:pt x="18817" y="19940"/>
                  <a:pt x="18817" y="19761"/>
                  <a:pt x="18848" y="19761"/>
                </a:cubicBezTo>
                <a:cubicBezTo>
                  <a:pt x="18879" y="19820"/>
                  <a:pt x="18848" y="19820"/>
                  <a:pt x="18848" y="19820"/>
                </a:cubicBezTo>
                <a:cubicBezTo>
                  <a:pt x="18848" y="19880"/>
                  <a:pt x="18848" y="19880"/>
                  <a:pt x="18848" y="19880"/>
                </a:cubicBezTo>
                <a:close/>
                <a:moveTo>
                  <a:pt x="18817" y="10925"/>
                </a:moveTo>
                <a:cubicBezTo>
                  <a:pt x="18817" y="10985"/>
                  <a:pt x="18786" y="10985"/>
                  <a:pt x="18786" y="10985"/>
                </a:cubicBezTo>
                <a:cubicBezTo>
                  <a:pt x="18786" y="11044"/>
                  <a:pt x="18817" y="10985"/>
                  <a:pt x="18817" y="10985"/>
                </a:cubicBezTo>
                <a:cubicBezTo>
                  <a:pt x="18848" y="10985"/>
                  <a:pt x="18879" y="10985"/>
                  <a:pt x="18911" y="10925"/>
                </a:cubicBezTo>
                <a:cubicBezTo>
                  <a:pt x="18942" y="10925"/>
                  <a:pt x="18973" y="10925"/>
                  <a:pt x="19004" y="10925"/>
                </a:cubicBezTo>
                <a:cubicBezTo>
                  <a:pt x="19036" y="10925"/>
                  <a:pt x="19067" y="10925"/>
                  <a:pt x="19098" y="10865"/>
                </a:cubicBezTo>
                <a:cubicBezTo>
                  <a:pt x="19129" y="10865"/>
                  <a:pt x="19161" y="10865"/>
                  <a:pt x="19161" y="10865"/>
                </a:cubicBezTo>
                <a:cubicBezTo>
                  <a:pt x="19192" y="10865"/>
                  <a:pt x="19223" y="10865"/>
                  <a:pt x="19255" y="10865"/>
                </a:cubicBezTo>
                <a:cubicBezTo>
                  <a:pt x="19286" y="10805"/>
                  <a:pt x="19223" y="10805"/>
                  <a:pt x="19192" y="10805"/>
                </a:cubicBezTo>
                <a:cubicBezTo>
                  <a:pt x="19192" y="10746"/>
                  <a:pt x="19161" y="10746"/>
                  <a:pt x="19129" y="10746"/>
                </a:cubicBezTo>
                <a:cubicBezTo>
                  <a:pt x="19098" y="10746"/>
                  <a:pt x="19067" y="10746"/>
                  <a:pt x="19036" y="10746"/>
                </a:cubicBezTo>
                <a:cubicBezTo>
                  <a:pt x="19004" y="10805"/>
                  <a:pt x="18942" y="10865"/>
                  <a:pt x="18911" y="10925"/>
                </a:cubicBezTo>
                <a:cubicBezTo>
                  <a:pt x="18879" y="10925"/>
                  <a:pt x="18848" y="10925"/>
                  <a:pt x="18817" y="10925"/>
                </a:cubicBezTo>
                <a:close/>
                <a:moveTo>
                  <a:pt x="18286" y="12000"/>
                </a:moveTo>
                <a:cubicBezTo>
                  <a:pt x="18254" y="12000"/>
                  <a:pt x="18223" y="12059"/>
                  <a:pt x="18223" y="12059"/>
                </a:cubicBezTo>
                <a:cubicBezTo>
                  <a:pt x="18192" y="12119"/>
                  <a:pt x="18160" y="12119"/>
                  <a:pt x="18160" y="12179"/>
                </a:cubicBezTo>
                <a:cubicBezTo>
                  <a:pt x="18192" y="12179"/>
                  <a:pt x="18192" y="12119"/>
                  <a:pt x="18223" y="12119"/>
                </a:cubicBezTo>
                <a:cubicBezTo>
                  <a:pt x="18223" y="12119"/>
                  <a:pt x="18254" y="12119"/>
                  <a:pt x="18254" y="12119"/>
                </a:cubicBezTo>
                <a:cubicBezTo>
                  <a:pt x="18286" y="12119"/>
                  <a:pt x="18317" y="12119"/>
                  <a:pt x="18348" y="12059"/>
                </a:cubicBezTo>
                <a:cubicBezTo>
                  <a:pt x="18411" y="12059"/>
                  <a:pt x="18473" y="12000"/>
                  <a:pt x="18504" y="12000"/>
                </a:cubicBezTo>
                <a:cubicBezTo>
                  <a:pt x="18536" y="12000"/>
                  <a:pt x="18567" y="11940"/>
                  <a:pt x="18598" y="11940"/>
                </a:cubicBezTo>
                <a:cubicBezTo>
                  <a:pt x="18598" y="11940"/>
                  <a:pt x="18661" y="12000"/>
                  <a:pt x="18661" y="11940"/>
                </a:cubicBezTo>
                <a:cubicBezTo>
                  <a:pt x="18661" y="11880"/>
                  <a:pt x="18629" y="11880"/>
                  <a:pt x="18629" y="11880"/>
                </a:cubicBezTo>
                <a:cubicBezTo>
                  <a:pt x="18629" y="11880"/>
                  <a:pt x="18598" y="11880"/>
                  <a:pt x="18598" y="11880"/>
                </a:cubicBezTo>
                <a:cubicBezTo>
                  <a:pt x="18567" y="11820"/>
                  <a:pt x="18504" y="11880"/>
                  <a:pt x="18473" y="11880"/>
                </a:cubicBezTo>
                <a:cubicBezTo>
                  <a:pt x="18442" y="11880"/>
                  <a:pt x="18442" y="11880"/>
                  <a:pt x="18411" y="11880"/>
                </a:cubicBezTo>
                <a:cubicBezTo>
                  <a:pt x="18379" y="11940"/>
                  <a:pt x="18348" y="11940"/>
                  <a:pt x="18286" y="12000"/>
                </a:cubicBezTo>
                <a:close/>
                <a:moveTo>
                  <a:pt x="19004" y="9313"/>
                </a:moveTo>
                <a:cubicBezTo>
                  <a:pt x="18973" y="9313"/>
                  <a:pt x="18973" y="9253"/>
                  <a:pt x="18973" y="9253"/>
                </a:cubicBezTo>
                <a:cubicBezTo>
                  <a:pt x="18942" y="9194"/>
                  <a:pt x="18911" y="9194"/>
                  <a:pt x="18879" y="9194"/>
                </a:cubicBezTo>
                <a:cubicBezTo>
                  <a:pt x="18848" y="9194"/>
                  <a:pt x="18848" y="9194"/>
                  <a:pt x="18817" y="9194"/>
                </a:cubicBezTo>
                <a:cubicBezTo>
                  <a:pt x="18817" y="9194"/>
                  <a:pt x="18817" y="9134"/>
                  <a:pt x="18786" y="9134"/>
                </a:cubicBezTo>
                <a:cubicBezTo>
                  <a:pt x="18754" y="9134"/>
                  <a:pt x="18723" y="9134"/>
                  <a:pt x="18723" y="9134"/>
                </a:cubicBezTo>
                <a:cubicBezTo>
                  <a:pt x="18692" y="9134"/>
                  <a:pt x="18661" y="9134"/>
                  <a:pt x="18629" y="9194"/>
                </a:cubicBezTo>
                <a:cubicBezTo>
                  <a:pt x="18567" y="9194"/>
                  <a:pt x="18504" y="9134"/>
                  <a:pt x="18473" y="9253"/>
                </a:cubicBezTo>
                <a:cubicBezTo>
                  <a:pt x="18442" y="9313"/>
                  <a:pt x="18504" y="9313"/>
                  <a:pt x="18536" y="9373"/>
                </a:cubicBezTo>
                <a:cubicBezTo>
                  <a:pt x="18567" y="9373"/>
                  <a:pt x="18567" y="9432"/>
                  <a:pt x="18598" y="9432"/>
                </a:cubicBezTo>
                <a:cubicBezTo>
                  <a:pt x="18629" y="9432"/>
                  <a:pt x="18661" y="9432"/>
                  <a:pt x="18692" y="9432"/>
                </a:cubicBezTo>
                <a:cubicBezTo>
                  <a:pt x="18723" y="9432"/>
                  <a:pt x="18754" y="9432"/>
                  <a:pt x="18786" y="9432"/>
                </a:cubicBezTo>
                <a:cubicBezTo>
                  <a:pt x="18817" y="9432"/>
                  <a:pt x="18848" y="9373"/>
                  <a:pt x="18879" y="9373"/>
                </a:cubicBezTo>
                <a:cubicBezTo>
                  <a:pt x="18879" y="9373"/>
                  <a:pt x="18911" y="9373"/>
                  <a:pt x="18911" y="9373"/>
                </a:cubicBezTo>
                <a:cubicBezTo>
                  <a:pt x="18942" y="9373"/>
                  <a:pt x="18942" y="9313"/>
                  <a:pt x="18973" y="9373"/>
                </a:cubicBezTo>
                <a:cubicBezTo>
                  <a:pt x="18973" y="9373"/>
                  <a:pt x="19004" y="9373"/>
                  <a:pt x="19004" y="9373"/>
                </a:cubicBezTo>
                <a:cubicBezTo>
                  <a:pt x="19036" y="9373"/>
                  <a:pt x="19036" y="9373"/>
                  <a:pt x="19036" y="9313"/>
                </a:cubicBezTo>
                <a:cubicBezTo>
                  <a:pt x="19004" y="9313"/>
                  <a:pt x="19004" y="9313"/>
                  <a:pt x="19004" y="9313"/>
                </a:cubicBezTo>
                <a:close/>
                <a:moveTo>
                  <a:pt x="15722" y="16477"/>
                </a:moveTo>
                <a:cubicBezTo>
                  <a:pt x="15722" y="16417"/>
                  <a:pt x="15691" y="16477"/>
                  <a:pt x="15722" y="16477"/>
                </a:cubicBezTo>
                <a:cubicBezTo>
                  <a:pt x="15722" y="16477"/>
                  <a:pt x="15722" y="16477"/>
                  <a:pt x="15722" y="16477"/>
                </a:cubicBezTo>
                <a:close/>
                <a:moveTo>
                  <a:pt x="16504" y="15104"/>
                </a:moveTo>
                <a:cubicBezTo>
                  <a:pt x="16535" y="15104"/>
                  <a:pt x="16535" y="15104"/>
                  <a:pt x="16566" y="15104"/>
                </a:cubicBezTo>
                <a:cubicBezTo>
                  <a:pt x="16566" y="15104"/>
                  <a:pt x="16566" y="15104"/>
                  <a:pt x="16598" y="15104"/>
                </a:cubicBezTo>
                <a:cubicBezTo>
                  <a:pt x="16598" y="15104"/>
                  <a:pt x="16598" y="15104"/>
                  <a:pt x="16629" y="15104"/>
                </a:cubicBezTo>
                <a:cubicBezTo>
                  <a:pt x="16629" y="15164"/>
                  <a:pt x="16629" y="15104"/>
                  <a:pt x="16629" y="15104"/>
                </a:cubicBezTo>
                <a:cubicBezTo>
                  <a:pt x="16629" y="15044"/>
                  <a:pt x="16598" y="15044"/>
                  <a:pt x="16598" y="15044"/>
                </a:cubicBezTo>
                <a:cubicBezTo>
                  <a:pt x="16566" y="15044"/>
                  <a:pt x="16535" y="15044"/>
                  <a:pt x="16535" y="15044"/>
                </a:cubicBezTo>
                <a:cubicBezTo>
                  <a:pt x="16504" y="15044"/>
                  <a:pt x="16473" y="15044"/>
                  <a:pt x="16473" y="15104"/>
                </a:cubicBezTo>
                <a:cubicBezTo>
                  <a:pt x="16473" y="15104"/>
                  <a:pt x="16504" y="15104"/>
                  <a:pt x="16504" y="15104"/>
                </a:cubicBezTo>
                <a:close/>
                <a:moveTo>
                  <a:pt x="15785" y="16537"/>
                </a:moveTo>
                <a:cubicBezTo>
                  <a:pt x="15785" y="16477"/>
                  <a:pt x="15754" y="16477"/>
                  <a:pt x="15754" y="16477"/>
                </a:cubicBezTo>
                <a:cubicBezTo>
                  <a:pt x="15754" y="16477"/>
                  <a:pt x="15754" y="16477"/>
                  <a:pt x="15754" y="16477"/>
                </a:cubicBezTo>
                <a:cubicBezTo>
                  <a:pt x="15754" y="16537"/>
                  <a:pt x="15785" y="16537"/>
                  <a:pt x="15785" y="16537"/>
                </a:cubicBezTo>
                <a:cubicBezTo>
                  <a:pt x="15785" y="16537"/>
                  <a:pt x="15785" y="16537"/>
                  <a:pt x="15785" y="16537"/>
                </a:cubicBezTo>
                <a:close/>
                <a:moveTo>
                  <a:pt x="33071" y="66208"/>
                </a:moveTo>
                <a:cubicBezTo>
                  <a:pt x="33071" y="66268"/>
                  <a:pt x="33102" y="66268"/>
                  <a:pt x="33102" y="66268"/>
                </a:cubicBezTo>
                <a:cubicBezTo>
                  <a:pt x="33133" y="66328"/>
                  <a:pt x="33133" y="66268"/>
                  <a:pt x="33133" y="66268"/>
                </a:cubicBezTo>
                <a:cubicBezTo>
                  <a:pt x="33164" y="66268"/>
                  <a:pt x="33164" y="66268"/>
                  <a:pt x="33196" y="66268"/>
                </a:cubicBezTo>
                <a:cubicBezTo>
                  <a:pt x="33196" y="66268"/>
                  <a:pt x="33196" y="66268"/>
                  <a:pt x="33196" y="66268"/>
                </a:cubicBezTo>
                <a:cubicBezTo>
                  <a:pt x="33196" y="66208"/>
                  <a:pt x="33196" y="66208"/>
                  <a:pt x="33196" y="66208"/>
                </a:cubicBezTo>
                <a:cubicBezTo>
                  <a:pt x="33164" y="66208"/>
                  <a:pt x="33164" y="66208"/>
                  <a:pt x="33164" y="66208"/>
                </a:cubicBezTo>
                <a:cubicBezTo>
                  <a:pt x="33133" y="66208"/>
                  <a:pt x="33133" y="66208"/>
                  <a:pt x="33133" y="66149"/>
                </a:cubicBezTo>
                <a:cubicBezTo>
                  <a:pt x="33133" y="66149"/>
                  <a:pt x="33133" y="66089"/>
                  <a:pt x="33133" y="66089"/>
                </a:cubicBezTo>
                <a:cubicBezTo>
                  <a:pt x="33102" y="66029"/>
                  <a:pt x="33071" y="66089"/>
                  <a:pt x="33071" y="66149"/>
                </a:cubicBezTo>
                <a:cubicBezTo>
                  <a:pt x="33071" y="66149"/>
                  <a:pt x="33102" y="66149"/>
                  <a:pt x="33102" y="66149"/>
                </a:cubicBezTo>
                <a:cubicBezTo>
                  <a:pt x="33102" y="66208"/>
                  <a:pt x="33071" y="66208"/>
                  <a:pt x="33071" y="66208"/>
                </a:cubicBezTo>
                <a:close/>
                <a:moveTo>
                  <a:pt x="103558" y="78567"/>
                </a:moveTo>
                <a:cubicBezTo>
                  <a:pt x="103526" y="78567"/>
                  <a:pt x="103526" y="78567"/>
                  <a:pt x="103495" y="78567"/>
                </a:cubicBezTo>
                <a:cubicBezTo>
                  <a:pt x="103495" y="78567"/>
                  <a:pt x="103464" y="78567"/>
                  <a:pt x="103464" y="78567"/>
                </a:cubicBezTo>
                <a:cubicBezTo>
                  <a:pt x="103433" y="78567"/>
                  <a:pt x="103433" y="78567"/>
                  <a:pt x="103401" y="78567"/>
                </a:cubicBezTo>
                <a:cubicBezTo>
                  <a:pt x="103370" y="78507"/>
                  <a:pt x="103339" y="78507"/>
                  <a:pt x="103308" y="78507"/>
                </a:cubicBezTo>
                <a:cubicBezTo>
                  <a:pt x="103276" y="78507"/>
                  <a:pt x="103339" y="78567"/>
                  <a:pt x="103339" y="78567"/>
                </a:cubicBezTo>
                <a:cubicBezTo>
                  <a:pt x="103370" y="78567"/>
                  <a:pt x="103370" y="78567"/>
                  <a:pt x="103370" y="78567"/>
                </a:cubicBezTo>
                <a:cubicBezTo>
                  <a:pt x="103401" y="78567"/>
                  <a:pt x="103401" y="78626"/>
                  <a:pt x="103401" y="78626"/>
                </a:cubicBezTo>
                <a:cubicBezTo>
                  <a:pt x="103433" y="78626"/>
                  <a:pt x="103464" y="78626"/>
                  <a:pt x="103495" y="78686"/>
                </a:cubicBezTo>
                <a:cubicBezTo>
                  <a:pt x="103495" y="78686"/>
                  <a:pt x="103526" y="78686"/>
                  <a:pt x="103558" y="78686"/>
                </a:cubicBezTo>
                <a:cubicBezTo>
                  <a:pt x="103558" y="78686"/>
                  <a:pt x="103589" y="78746"/>
                  <a:pt x="103589" y="78746"/>
                </a:cubicBezTo>
                <a:cubicBezTo>
                  <a:pt x="103589" y="78746"/>
                  <a:pt x="103620" y="78746"/>
                  <a:pt x="103620" y="78746"/>
                </a:cubicBezTo>
                <a:cubicBezTo>
                  <a:pt x="103651" y="78746"/>
                  <a:pt x="103683" y="78686"/>
                  <a:pt x="103714" y="78686"/>
                </a:cubicBezTo>
                <a:cubicBezTo>
                  <a:pt x="103714" y="78686"/>
                  <a:pt x="103745" y="78686"/>
                  <a:pt x="103745" y="78686"/>
                </a:cubicBezTo>
                <a:cubicBezTo>
                  <a:pt x="103777" y="78686"/>
                  <a:pt x="103777" y="78686"/>
                  <a:pt x="103777" y="78686"/>
                </a:cubicBezTo>
                <a:cubicBezTo>
                  <a:pt x="103808" y="78626"/>
                  <a:pt x="103745" y="78626"/>
                  <a:pt x="103745" y="78626"/>
                </a:cubicBezTo>
                <a:cubicBezTo>
                  <a:pt x="103714" y="78626"/>
                  <a:pt x="103683" y="78626"/>
                  <a:pt x="103651" y="78626"/>
                </a:cubicBezTo>
                <a:cubicBezTo>
                  <a:pt x="103620" y="78567"/>
                  <a:pt x="103620" y="78567"/>
                  <a:pt x="103589" y="78567"/>
                </a:cubicBezTo>
                <a:cubicBezTo>
                  <a:pt x="103558" y="78567"/>
                  <a:pt x="103558" y="78567"/>
                  <a:pt x="103558" y="78567"/>
                </a:cubicBezTo>
                <a:close/>
                <a:moveTo>
                  <a:pt x="104620" y="53313"/>
                </a:moveTo>
                <a:cubicBezTo>
                  <a:pt x="104620" y="53313"/>
                  <a:pt x="104589" y="53313"/>
                  <a:pt x="104620" y="53313"/>
                </a:cubicBezTo>
                <a:cubicBezTo>
                  <a:pt x="104620" y="53373"/>
                  <a:pt x="104620" y="53373"/>
                  <a:pt x="104620" y="53373"/>
                </a:cubicBezTo>
                <a:cubicBezTo>
                  <a:pt x="104652" y="53313"/>
                  <a:pt x="104620" y="53313"/>
                  <a:pt x="104620" y="53313"/>
                </a:cubicBezTo>
                <a:close/>
                <a:moveTo>
                  <a:pt x="103589" y="78149"/>
                </a:moveTo>
                <a:cubicBezTo>
                  <a:pt x="103558" y="78149"/>
                  <a:pt x="103558" y="78149"/>
                  <a:pt x="103558" y="78149"/>
                </a:cubicBezTo>
                <a:cubicBezTo>
                  <a:pt x="103526" y="78149"/>
                  <a:pt x="103526" y="78149"/>
                  <a:pt x="103526" y="78089"/>
                </a:cubicBezTo>
                <a:cubicBezTo>
                  <a:pt x="103526" y="78089"/>
                  <a:pt x="103526" y="78029"/>
                  <a:pt x="103495" y="78029"/>
                </a:cubicBezTo>
                <a:cubicBezTo>
                  <a:pt x="103495" y="77970"/>
                  <a:pt x="103464" y="77910"/>
                  <a:pt x="103433" y="77910"/>
                </a:cubicBezTo>
                <a:cubicBezTo>
                  <a:pt x="103433" y="77910"/>
                  <a:pt x="103401" y="77910"/>
                  <a:pt x="103370" y="77910"/>
                </a:cubicBezTo>
                <a:cubicBezTo>
                  <a:pt x="103370" y="77910"/>
                  <a:pt x="103339" y="77850"/>
                  <a:pt x="103339" y="77850"/>
                </a:cubicBezTo>
                <a:cubicBezTo>
                  <a:pt x="103308" y="77850"/>
                  <a:pt x="103308" y="77850"/>
                  <a:pt x="103308" y="77850"/>
                </a:cubicBezTo>
                <a:cubicBezTo>
                  <a:pt x="103276" y="77850"/>
                  <a:pt x="103276" y="77850"/>
                  <a:pt x="103276" y="77910"/>
                </a:cubicBezTo>
                <a:cubicBezTo>
                  <a:pt x="103276" y="77910"/>
                  <a:pt x="103308" y="77970"/>
                  <a:pt x="103308" y="77970"/>
                </a:cubicBezTo>
                <a:cubicBezTo>
                  <a:pt x="103339" y="77970"/>
                  <a:pt x="103339" y="77970"/>
                  <a:pt x="103370" y="77970"/>
                </a:cubicBezTo>
                <a:cubicBezTo>
                  <a:pt x="103370" y="78029"/>
                  <a:pt x="103370" y="78029"/>
                  <a:pt x="103401" y="78029"/>
                </a:cubicBezTo>
                <a:cubicBezTo>
                  <a:pt x="103401" y="78029"/>
                  <a:pt x="103401" y="77970"/>
                  <a:pt x="103401" y="77970"/>
                </a:cubicBezTo>
                <a:cubicBezTo>
                  <a:pt x="103433" y="77970"/>
                  <a:pt x="103433" y="78029"/>
                  <a:pt x="103433" y="78029"/>
                </a:cubicBezTo>
                <a:cubicBezTo>
                  <a:pt x="103433" y="78089"/>
                  <a:pt x="103401" y="78149"/>
                  <a:pt x="103433" y="78208"/>
                </a:cubicBezTo>
                <a:cubicBezTo>
                  <a:pt x="103433" y="78208"/>
                  <a:pt x="103433" y="78208"/>
                  <a:pt x="103433" y="78208"/>
                </a:cubicBezTo>
                <a:cubicBezTo>
                  <a:pt x="103433" y="78208"/>
                  <a:pt x="103433" y="78268"/>
                  <a:pt x="103464" y="78268"/>
                </a:cubicBezTo>
                <a:cubicBezTo>
                  <a:pt x="103464" y="78268"/>
                  <a:pt x="103495" y="78268"/>
                  <a:pt x="103526" y="78268"/>
                </a:cubicBezTo>
                <a:cubicBezTo>
                  <a:pt x="103558" y="78268"/>
                  <a:pt x="103558" y="78208"/>
                  <a:pt x="103589" y="78208"/>
                </a:cubicBezTo>
                <a:cubicBezTo>
                  <a:pt x="103589" y="78208"/>
                  <a:pt x="103620" y="78208"/>
                  <a:pt x="103620" y="78149"/>
                </a:cubicBezTo>
                <a:cubicBezTo>
                  <a:pt x="103620" y="78149"/>
                  <a:pt x="103589" y="78208"/>
                  <a:pt x="103589" y="78149"/>
                </a:cubicBezTo>
                <a:close/>
                <a:moveTo>
                  <a:pt x="103058" y="53074"/>
                </a:moveTo>
                <a:cubicBezTo>
                  <a:pt x="103058" y="53074"/>
                  <a:pt x="103026" y="53134"/>
                  <a:pt x="103026" y="53194"/>
                </a:cubicBezTo>
                <a:cubicBezTo>
                  <a:pt x="103026" y="53194"/>
                  <a:pt x="103026" y="53194"/>
                  <a:pt x="103058" y="53253"/>
                </a:cubicBezTo>
                <a:cubicBezTo>
                  <a:pt x="103058" y="53253"/>
                  <a:pt x="103058" y="53253"/>
                  <a:pt x="103058" y="53253"/>
                </a:cubicBezTo>
                <a:cubicBezTo>
                  <a:pt x="103058" y="53253"/>
                  <a:pt x="103058" y="53194"/>
                  <a:pt x="103058" y="53194"/>
                </a:cubicBezTo>
                <a:cubicBezTo>
                  <a:pt x="103089" y="53194"/>
                  <a:pt x="103089" y="53194"/>
                  <a:pt x="103089" y="53194"/>
                </a:cubicBezTo>
                <a:cubicBezTo>
                  <a:pt x="103120" y="53134"/>
                  <a:pt x="103089" y="53134"/>
                  <a:pt x="103089" y="53074"/>
                </a:cubicBezTo>
                <a:cubicBezTo>
                  <a:pt x="103089" y="53074"/>
                  <a:pt x="103120" y="53014"/>
                  <a:pt x="103120" y="53014"/>
                </a:cubicBezTo>
                <a:cubicBezTo>
                  <a:pt x="103089" y="53014"/>
                  <a:pt x="103089" y="53074"/>
                  <a:pt x="103058" y="53074"/>
                </a:cubicBezTo>
                <a:close/>
                <a:moveTo>
                  <a:pt x="101713" y="55880"/>
                </a:moveTo>
                <a:cubicBezTo>
                  <a:pt x="101713" y="55880"/>
                  <a:pt x="101713" y="55880"/>
                  <a:pt x="101713" y="55880"/>
                </a:cubicBezTo>
                <a:cubicBezTo>
                  <a:pt x="101713" y="55820"/>
                  <a:pt x="101745" y="55761"/>
                  <a:pt x="101713" y="55761"/>
                </a:cubicBezTo>
                <a:cubicBezTo>
                  <a:pt x="101682" y="55820"/>
                  <a:pt x="101713" y="55880"/>
                  <a:pt x="101682" y="55880"/>
                </a:cubicBezTo>
                <a:cubicBezTo>
                  <a:pt x="101682" y="55940"/>
                  <a:pt x="101682" y="55940"/>
                  <a:pt x="101682" y="55940"/>
                </a:cubicBezTo>
                <a:cubicBezTo>
                  <a:pt x="101682" y="56000"/>
                  <a:pt x="101682" y="56000"/>
                  <a:pt x="101682" y="56059"/>
                </a:cubicBezTo>
                <a:cubicBezTo>
                  <a:pt x="101651" y="56059"/>
                  <a:pt x="101651" y="56119"/>
                  <a:pt x="101682" y="56119"/>
                </a:cubicBezTo>
                <a:cubicBezTo>
                  <a:pt x="101682" y="56119"/>
                  <a:pt x="101682" y="56059"/>
                  <a:pt x="101682" y="56059"/>
                </a:cubicBezTo>
                <a:cubicBezTo>
                  <a:pt x="101682" y="56000"/>
                  <a:pt x="101682" y="56000"/>
                  <a:pt x="101682" y="55940"/>
                </a:cubicBezTo>
                <a:cubicBezTo>
                  <a:pt x="101682" y="55940"/>
                  <a:pt x="101713" y="55940"/>
                  <a:pt x="101713" y="55880"/>
                </a:cubicBezTo>
                <a:close/>
                <a:moveTo>
                  <a:pt x="104714" y="52895"/>
                </a:moveTo>
                <a:cubicBezTo>
                  <a:pt x="104714" y="52895"/>
                  <a:pt x="104714" y="52835"/>
                  <a:pt x="104714" y="52835"/>
                </a:cubicBezTo>
                <a:cubicBezTo>
                  <a:pt x="104714" y="52835"/>
                  <a:pt x="104714" y="52835"/>
                  <a:pt x="104714" y="52835"/>
                </a:cubicBezTo>
                <a:cubicBezTo>
                  <a:pt x="104683" y="52835"/>
                  <a:pt x="104683" y="52835"/>
                  <a:pt x="104683" y="52835"/>
                </a:cubicBezTo>
                <a:cubicBezTo>
                  <a:pt x="104714" y="52835"/>
                  <a:pt x="104714" y="52895"/>
                  <a:pt x="104714" y="52895"/>
                </a:cubicBezTo>
                <a:close/>
                <a:moveTo>
                  <a:pt x="102620" y="53313"/>
                </a:moveTo>
                <a:cubicBezTo>
                  <a:pt x="102620" y="53313"/>
                  <a:pt x="102589" y="53373"/>
                  <a:pt x="102589" y="53373"/>
                </a:cubicBezTo>
                <a:cubicBezTo>
                  <a:pt x="102557" y="53373"/>
                  <a:pt x="102557" y="53373"/>
                  <a:pt x="102526" y="53373"/>
                </a:cubicBezTo>
                <a:cubicBezTo>
                  <a:pt x="102526" y="53432"/>
                  <a:pt x="102495" y="53432"/>
                  <a:pt x="102495" y="53432"/>
                </a:cubicBezTo>
                <a:cubicBezTo>
                  <a:pt x="102464" y="53432"/>
                  <a:pt x="102464" y="53432"/>
                  <a:pt x="102464" y="53373"/>
                </a:cubicBezTo>
                <a:cubicBezTo>
                  <a:pt x="102432" y="53373"/>
                  <a:pt x="102432" y="53432"/>
                  <a:pt x="102432" y="53373"/>
                </a:cubicBezTo>
                <a:cubicBezTo>
                  <a:pt x="102401" y="53373"/>
                  <a:pt x="102401" y="53313"/>
                  <a:pt x="102401" y="53313"/>
                </a:cubicBezTo>
                <a:cubicBezTo>
                  <a:pt x="102370" y="53253"/>
                  <a:pt x="102370" y="53313"/>
                  <a:pt x="102370" y="53313"/>
                </a:cubicBezTo>
                <a:cubicBezTo>
                  <a:pt x="102339" y="53373"/>
                  <a:pt x="102339" y="53373"/>
                  <a:pt x="102339" y="53373"/>
                </a:cubicBezTo>
                <a:cubicBezTo>
                  <a:pt x="102307" y="53432"/>
                  <a:pt x="102307" y="53432"/>
                  <a:pt x="102307" y="53492"/>
                </a:cubicBezTo>
                <a:cubicBezTo>
                  <a:pt x="102307" y="53552"/>
                  <a:pt x="102276" y="53552"/>
                  <a:pt x="102276" y="53611"/>
                </a:cubicBezTo>
                <a:cubicBezTo>
                  <a:pt x="102245" y="53611"/>
                  <a:pt x="102214" y="53671"/>
                  <a:pt x="102214" y="53671"/>
                </a:cubicBezTo>
                <a:cubicBezTo>
                  <a:pt x="102182" y="53731"/>
                  <a:pt x="102151" y="53731"/>
                  <a:pt x="102151" y="53791"/>
                </a:cubicBezTo>
                <a:cubicBezTo>
                  <a:pt x="102120" y="53791"/>
                  <a:pt x="102089" y="53850"/>
                  <a:pt x="102089" y="53850"/>
                </a:cubicBezTo>
                <a:cubicBezTo>
                  <a:pt x="102120" y="53850"/>
                  <a:pt x="102151" y="53731"/>
                  <a:pt x="102182" y="53791"/>
                </a:cubicBezTo>
                <a:cubicBezTo>
                  <a:pt x="102214" y="53791"/>
                  <a:pt x="102182" y="53850"/>
                  <a:pt x="102182" y="53850"/>
                </a:cubicBezTo>
                <a:cubicBezTo>
                  <a:pt x="102214" y="53910"/>
                  <a:pt x="102214" y="53910"/>
                  <a:pt x="102214" y="53910"/>
                </a:cubicBezTo>
                <a:cubicBezTo>
                  <a:pt x="102214" y="53910"/>
                  <a:pt x="102214" y="53970"/>
                  <a:pt x="102214" y="53970"/>
                </a:cubicBezTo>
                <a:cubicBezTo>
                  <a:pt x="102214" y="53970"/>
                  <a:pt x="102214" y="53970"/>
                  <a:pt x="102214" y="53970"/>
                </a:cubicBezTo>
                <a:cubicBezTo>
                  <a:pt x="102214" y="54029"/>
                  <a:pt x="102214" y="54029"/>
                  <a:pt x="102214" y="54089"/>
                </a:cubicBezTo>
                <a:cubicBezTo>
                  <a:pt x="102214" y="54089"/>
                  <a:pt x="102245" y="54089"/>
                  <a:pt x="102245" y="54149"/>
                </a:cubicBezTo>
                <a:cubicBezTo>
                  <a:pt x="102245" y="54149"/>
                  <a:pt x="102214" y="54208"/>
                  <a:pt x="102245" y="54208"/>
                </a:cubicBezTo>
                <a:cubicBezTo>
                  <a:pt x="102245" y="54268"/>
                  <a:pt x="102245" y="54208"/>
                  <a:pt x="102276" y="54208"/>
                </a:cubicBezTo>
                <a:cubicBezTo>
                  <a:pt x="102276" y="54208"/>
                  <a:pt x="102276" y="54208"/>
                  <a:pt x="102307" y="54268"/>
                </a:cubicBezTo>
                <a:cubicBezTo>
                  <a:pt x="102307" y="54328"/>
                  <a:pt x="102339" y="54268"/>
                  <a:pt x="102370" y="54328"/>
                </a:cubicBezTo>
                <a:cubicBezTo>
                  <a:pt x="102370" y="54328"/>
                  <a:pt x="102370" y="54328"/>
                  <a:pt x="102401" y="54388"/>
                </a:cubicBezTo>
                <a:cubicBezTo>
                  <a:pt x="102401" y="54388"/>
                  <a:pt x="102401" y="54328"/>
                  <a:pt x="102401" y="54328"/>
                </a:cubicBezTo>
                <a:cubicBezTo>
                  <a:pt x="102432" y="54268"/>
                  <a:pt x="102401" y="54268"/>
                  <a:pt x="102401" y="54268"/>
                </a:cubicBezTo>
                <a:cubicBezTo>
                  <a:pt x="102401" y="54208"/>
                  <a:pt x="102401" y="54208"/>
                  <a:pt x="102432" y="54149"/>
                </a:cubicBezTo>
                <a:cubicBezTo>
                  <a:pt x="102432" y="54089"/>
                  <a:pt x="102464" y="54089"/>
                  <a:pt x="102464" y="54029"/>
                </a:cubicBezTo>
                <a:cubicBezTo>
                  <a:pt x="102495" y="53970"/>
                  <a:pt x="102526" y="53970"/>
                  <a:pt x="102557" y="53910"/>
                </a:cubicBezTo>
                <a:cubicBezTo>
                  <a:pt x="102557" y="53910"/>
                  <a:pt x="102557" y="53910"/>
                  <a:pt x="102589" y="53850"/>
                </a:cubicBezTo>
                <a:cubicBezTo>
                  <a:pt x="102589" y="53850"/>
                  <a:pt x="102589" y="53850"/>
                  <a:pt x="102589" y="53791"/>
                </a:cubicBezTo>
                <a:cubicBezTo>
                  <a:pt x="102620" y="53731"/>
                  <a:pt x="102682" y="53731"/>
                  <a:pt x="102714" y="53731"/>
                </a:cubicBezTo>
                <a:cubicBezTo>
                  <a:pt x="102745" y="53731"/>
                  <a:pt x="102745" y="53791"/>
                  <a:pt x="102776" y="53791"/>
                </a:cubicBezTo>
                <a:cubicBezTo>
                  <a:pt x="102776" y="53791"/>
                  <a:pt x="102776" y="53850"/>
                  <a:pt x="102808" y="53850"/>
                </a:cubicBezTo>
                <a:cubicBezTo>
                  <a:pt x="102808" y="53850"/>
                  <a:pt x="102808" y="53910"/>
                  <a:pt x="102808" y="53910"/>
                </a:cubicBezTo>
                <a:cubicBezTo>
                  <a:pt x="102808" y="53970"/>
                  <a:pt x="102839" y="53970"/>
                  <a:pt x="102839" y="53910"/>
                </a:cubicBezTo>
                <a:cubicBezTo>
                  <a:pt x="102839" y="53910"/>
                  <a:pt x="102839" y="53850"/>
                  <a:pt x="102839" y="53850"/>
                </a:cubicBezTo>
                <a:cubicBezTo>
                  <a:pt x="102870" y="53791"/>
                  <a:pt x="102870" y="53791"/>
                  <a:pt x="102901" y="53731"/>
                </a:cubicBezTo>
                <a:cubicBezTo>
                  <a:pt x="102901" y="53671"/>
                  <a:pt x="102933" y="53671"/>
                  <a:pt x="102933" y="53611"/>
                </a:cubicBezTo>
                <a:cubicBezTo>
                  <a:pt x="102964" y="53552"/>
                  <a:pt x="102995" y="53552"/>
                  <a:pt x="102995" y="53492"/>
                </a:cubicBezTo>
                <a:cubicBezTo>
                  <a:pt x="103026" y="53492"/>
                  <a:pt x="103026" y="53492"/>
                  <a:pt x="103026" y="53432"/>
                </a:cubicBezTo>
                <a:cubicBezTo>
                  <a:pt x="103026" y="53432"/>
                  <a:pt x="102995" y="53432"/>
                  <a:pt x="102995" y="53373"/>
                </a:cubicBezTo>
                <a:cubicBezTo>
                  <a:pt x="102995" y="53373"/>
                  <a:pt x="102964" y="53313"/>
                  <a:pt x="102995" y="53253"/>
                </a:cubicBezTo>
                <a:cubicBezTo>
                  <a:pt x="102995" y="53253"/>
                  <a:pt x="103026" y="53253"/>
                  <a:pt x="102995" y="53194"/>
                </a:cubicBezTo>
                <a:cubicBezTo>
                  <a:pt x="102995" y="53194"/>
                  <a:pt x="102995" y="53194"/>
                  <a:pt x="102995" y="53194"/>
                </a:cubicBezTo>
                <a:cubicBezTo>
                  <a:pt x="102964" y="53194"/>
                  <a:pt x="102964" y="53194"/>
                  <a:pt x="102964" y="53194"/>
                </a:cubicBezTo>
                <a:cubicBezTo>
                  <a:pt x="102933" y="53194"/>
                  <a:pt x="102933" y="53194"/>
                  <a:pt x="102901" y="53194"/>
                </a:cubicBezTo>
                <a:cubicBezTo>
                  <a:pt x="102901" y="53194"/>
                  <a:pt x="102870" y="53194"/>
                  <a:pt x="102839" y="53134"/>
                </a:cubicBezTo>
                <a:cubicBezTo>
                  <a:pt x="102808" y="53134"/>
                  <a:pt x="102776" y="53074"/>
                  <a:pt x="102745" y="53074"/>
                </a:cubicBezTo>
                <a:cubicBezTo>
                  <a:pt x="102714" y="53074"/>
                  <a:pt x="102714" y="53134"/>
                  <a:pt x="102682" y="53134"/>
                </a:cubicBezTo>
                <a:cubicBezTo>
                  <a:pt x="102651" y="53134"/>
                  <a:pt x="102651" y="53134"/>
                  <a:pt x="102620" y="53134"/>
                </a:cubicBezTo>
                <a:cubicBezTo>
                  <a:pt x="102620" y="53194"/>
                  <a:pt x="102620" y="53194"/>
                  <a:pt x="102651" y="53194"/>
                </a:cubicBezTo>
                <a:cubicBezTo>
                  <a:pt x="102651" y="53194"/>
                  <a:pt x="102651" y="53194"/>
                  <a:pt x="102651" y="53253"/>
                </a:cubicBezTo>
                <a:cubicBezTo>
                  <a:pt x="102651" y="53313"/>
                  <a:pt x="102651" y="53253"/>
                  <a:pt x="102620" y="53313"/>
                </a:cubicBezTo>
                <a:close/>
                <a:moveTo>
                  <a:pt x="109622" y="41910"/>
                </a:moveTo>
                <a:cubicBezTo>
                  <a:pt x="109591" y="41910"/>
                  <a:pt x="109622" y="41970"/>
                  <a:pt x="109622" y="41910"/>
                </a:cubicBezTo>
                <a:cubicBezTo>
                  <a:pt x="109653" y="41910"/>
                  <a:pt x="109622" y="41850"/>
                  <a:pt x="109622" y="41910"/>
                </a:cubicBezTo>
                <a:close/>
                <a:moveTo>
                  <a:pt x="100401" y="82626"/>
                </a:moveTo>
                <a:cubicBezTo>
                  <a:pt x="100432" y="82626"/>
                  <a:pt x="100432" y="82626"/>
                  <a:pt x="100401" y="82567"/>
                </a:cubicBezTo>
                <a:cubicBezTo>
                  <a:pt x="100401" y="82567"/>
                  <a:pt x="100401" y="82626"/>
                  <a:pt x="100401" y="82626"/>
                </a:cubicBezTo>
                <a:close/>
                <a:moveTo>
                  <a:pt x="100619" y="78567"/>
                </a:moveTo>
                <a:cubicBezTo>
                  <a:pt x="100619" y="78567"/>
                  <a:pt x="100682" y="78626"/>
                  <a:pt x="100682" y="78567"/>
                </a:cubicBezTo>
                <a:cubicBezTo>
                  <a:pt x="100682" y="78507"/>
                  <a:pt x="100651" y="78507"/>
                  <a:pt x="100651" y="78507"/>
                </a:cubicBezTo>
                <a:cubicBezTo>
                  <a:pt x="100619" y="78507"/>
                  <a:pt x="100619" y="78447"/>
                  <a:pt x="100619" y="78447"/>
                </a:cubicBezTo>
                <a:cubicBezTo>
                  <a:pt x="100588" y="78447"/>
                  <a:pt x="100588" y="78388"/>
                  <a:pt x="100557" y="78388"/>
                </a:cubicBezTo>
                <a:cubicBezTo>
                  <a:pt x="100526" y="78328"/>
                  <a:pt x="100494" y="78388"/>
                  <a:pt x="100463" y="78388"/>
                </a:cubicBezTo>
                <a:cubicBezTo>
                  <a:pt x="100463" y="78388"/>
                  <a:pt x="100432" y="78388"/>
                  <a:pt x="100432" y="78388"/>
                </a:cubicBezTo>
                <a:cubicBezTo>
                  <a:pt x="100432" y="78447"/>
                  <a:pt x="100432" y="78507"/>
                  <a:pt x="100432" y="78507"/>
                </a:cubicBezTo>
                <a:cubicBezTo>
                  <a:pt x="100432" y="78567"/>
                  <a:pt x="100401" y="78567"/>
                  <a:pt x="100432" y="78626"/>
                </a:cubicBezTo>
                <a:cubicBezTo>
                  <a:pt x="100432" y="78626"/>
                  <a:pt x="100463" y="78626"/>
                  <a:pt x="100463" y="78626"/>
                </a:cubicBezTo>
                <a:cubicBezTo>
                  <a:pt x="100494" y="78567"/>
                  <a:pt x="100526" y="78567"/>
                  <a:pt x="100557" y="78567"/>
                </a:cubicBezTo>
                <a:cubicBezTo>
                  <a:pt x="100557" y="78567"/>
                  <a:pt x="100557" y="78567"/>
                  <a:pt x="100588" y="78567"/>
                </a:cubicBezTo>
                <a:cubicBezTo>
                  <a:pt x="100588" y="78567"/>
                  <a:pt x="100619" y="78567"/>
                  <a:pt x="100619" y="78567"/>
                </a:cubicBezTo>
                <a:close/>
                <a:moveTo>
                  <a:pt x="104777" y="53373"/>
                </a:moveTo>
                <a:cubicBezTo>
                  <a:pt x="104777" y="53373"/>
                  <a:pt x="104746" y="53373"/>
                  <a:pt x="104746" y="53373"/>
                </a:cubicBezTo>
                <a:cubicBezTo>
                  <a:pt x="104746" y="53373"/>
                  <a:pt x="104714" y="53432"/>
                  <a:pt x="104746" y="53432"/>
                </a:cubicBezTo>
                <a:cubicBezTo>
                  <a:pt x="104746" y="53432"/>
                  <a:pt x="104777" y="53432"/>
                  <a:pt x="104777" y="53373"/>
                </a:cubicBezTo>
                <a:close/>
                <a:moveTo>
                  <a:pt x="107215" y="45014"/>
                </a:moveTo>
                <a:cubicBezTo>
                  <a:pt x="107184" y="45014"/>
                  <a:pt x="107184" y="45014"/>
                  <a:pt x="107184" y="45014"/>
                </a:cubicBezTo>
                <a:cubicBezTo>
                  <a:pt x="107152" y="45014"/>
                  <a:pt x="107152" y="45014"/>
                  <a:pt x="107121" y="45014"/>
                </a:cubicBezTo>
                <a:cubicBezTo>
                  <a:pt x="107121" y="44955"/>
                  <a:pt x="107121" y="44955"/>
                  <a:pt x="107121" y="44955"/>
                </a:cubicBezTo>
                <a:cubicBezTo>
                  <a:pt x="107090" y="44955"/>
                  <a:pt x="107090" y="44955"/>
                  <a:pt x="107090" y="44955"/>
                </a:cubicBezTo>
                <a:cubicBezTo>
                  <a:pt x="107090" y="45014"/>
                  <a:pt x="107059" y="45074"/>
                  <a:pt x="107059" y="45074"/>
                </a:cubicBezTo>
                <a:cubicBezTo>
                  <a:pt x="107027" y="45134"/>
                  <a:pt x="107027" y="45194"/>
                  <a:pt x="106996" y="45194"/>
                </a:cubicBezTo>
                <a:cubicBezTo>
                  <a:pt x="106965" y="45253"/>
                  <a:pt x="106934" y="45253"/>
                  <a:pt x="106934" y="45313"/>
                </a:cubicBezTo>
                <a:cubicBezTo>
                  <a:pt x="106902" y="45373"/>
                  <a:pt x="106902" y="45432"/>
                  <a:pt x="106871" y="45432"/>
                </a:cubicBezTo>
                <a:cubicBezTo>
                  <a:pt x="106871" y="45432"/>
                  <a:pt x="106871" y="45492"/>
                  <a:pt x="106840" y="45492"/>
                </a:cubicBezTo>
                <a:cubicBezTo>
                  <a:pt x="106840" y="45552"/>
                  <a:pt x="106840" y="45671"/>
                  <a:pt x="106871" y="45671"/>
                </a:cubicBezTo>
                <a:cubicBezTo>
                  <a:pt x="106902" y="45671"/>
                  <a:pt x="106902" y="45611"/>
                  <a:pt x="106902" y="45611"/>
                </a:cubicBezTo>
                <a:cubicBezTo>
                  <a:pt x="106902" y="45552"/>
                  <a:pt x="106902" y="45492"/>
                  <a:pt x="106902" y="45492"/>
                </a:cubicBezTo>
                <a:cubicBezTo>
                  <a:pt x="106934" y="45492"/>
                  <a:pt x="106965" y="45492"/>
                  <a:pt x="106965" y="45492"/>
                </a:cubicBezTo>
                <a:cubicBezTo>
                  <a:pt x="106965" y="45432"/>
                  <a:pt x="106996" y="45432"/>
                  <a:pt x="106996" y="45373"/>
                </a:cubicBezTo>
                <a:cubicBezTo>
                  <a:pt x="106996" y="45373"/>
                  <a:pt x="106996" y="45373"/>
                  <a:pt x="106996" y="45313"/>
                </a:cubicBezTo>
                <a:cubicBezTo>
                  <a:pt x="107027" y="45253"/>
                  <a:pt x="107059" y="45253"/>
                  <a:pt x="107090" y="45194"/>
                </a:cubicBezTo>
                <a:cubicBezTo>
                  <a:pt x="107090" y="45194"/>
                  <a:pt x="107121" y="45194"/>
                  <a:pt x="107152" y="45134"/>
                </a:cubicBezTo>
                <a:cubicBezTo>
                  <a:pt x="107184" y="45134"/>
                  <a:pt x="107215" y="45074"/>
                  <a:pt x="107215" y="45074"/>
                </a:cubicBezTo>
                <a:cubicBezTo>
                  <a:pt x="107246" y="45074"/>
                  <a:pt x="107246" y="45074"/>
                  <a:pt x="107246" y="45014"/>
                </a:cubicBezTo>
                <a:cubicBezTo>
                  <a:pt x="107246" y="45014"/>
                  <a:pt x="107215" y="45014"/>
                  <a:pt x="107215" y="45014"/>
                </a:cubicBezTo>
                <a:close/>
                <a:moveTo>
                  <a:pt x="101964" y="82328"/>
                </a:moveTo>
                <a:cubicBezTo>
                  <a:pt x="101964" y="82328"/>
                  <a:pt x="101964" y="82328"/>
                  <a:pt x="101964" y="82328"/>
                </a:cubicBezTo>
                <a:cubicBezTo>
                  <a:pt x="101964" y="82268"/>
                  <a:pt x="101995" y="82328"/>
                  <a:pt x="101995" y="82328"/>
                </a:cubicBezTo>
                <a:cubicBezTo>
                  <a:pt x="101995" y="82328"/>
                  <a:pt x="102026" y="82388"/>
                  <a:pt x="102057" y="82388"/>
                </a:cubicBezTo>
                <a:cubicBezTo>
                  <a:pt x="102057" y="82328"/>
                  <a:pt x="102026" y="82268"/>
                  <a:pt x="101995" y="82268"/>
                </a:cubicBezTo>
                <a:cubicBezTo>
                  <a:pt x="101995" y="82268"/>
                  <a:pt x="101964" y="82268"/>
                  <a:pt x="101964" y="82268"/>
                </a:cubicBezTo>
                <a:cubicBezTo>
                  <a:pt x="101932" y="82268"/>
                  <a:pt x="101932" y="82268"/>
                  <a:pt x="101901" y="82328"/>
                </a:cubicBezTo>
                <a:cubicBezTo>
                  <a:pt x="101901" y="82328"/>
                  <a:pt x="101901" y="82328"/>
                  <a:pt x="101901" y="82328"/>
                </a:cubicBezTo>
                <a:cubicBezTo>
                  <a:pt x="101870" y="82388"/>
                  <a:pt x="101870" y="82388"/>
                  <a:pt x="101839" y="82388"/>
                </a:cubicBezTo>
                <a:cubicBezTo>
                  <a:pt x="101839" y="82447"/>
                  <a:pt x="101839" y="82507"/>
                  <a:pt x="101807" y="82507"/>
                </a:cubicBezTo>
                <a:cubicBezTo>
                  <a:pt x="101807" y="82567"/>
                  <a:pt x="101776" y="82626"/>
                  <a:pt x="101776" y="82626"/>
                </a:cubicBezTo>
                <a:cubicBezTo>
                  <a:pt x="101745" y="82626"/>
                  <a:pt x="101745" y="82626"/>
                  <a:pt x="101745" y="82686"/>
                </a:cubicBezTo>
                <a:cubicBezTo>
                  <a:pt x="101745" y="82686"/>
                  <a:pt x="101745" y="82686"/>
                  <a:pt x="101745" y="82746"/>
                </a:cubicBezTo>
                <a:cubicBezTo>
                  <a:pt x="101745" y="82746"/>
                  <a:pt x="101745" y="82746"/>
                  <a:pt x="101745" y="82805"/>
                </a:cubicBezTo>
                <a:cubicBezTo>
                  <a:pt x="101745" y="82805"/>
                  <a:pt x="101745" y="82805"/>
                  <a:pt x="101745" y="82865"/>
                </a:cubicBezTo>
                <a:cubicBezTo>
                  <a:pt x="101745" y="82865"/>
                  <a:pt x="101745" y="82925"/>
                  <a:pt x="101776" y="82925"/>
                </a:cubicBezTo>
                <a:cubicBezTo>
                  <a:pt x="101776" y="82925"/>
                  <a:pt x="101807" y="82925"/>
                  <a:pt x="101807" y="82865"/>
                </a:cubicBezTo>
                <a:cubicBezTo>
                  <a:pt x="101839" y="82865"/>
                  <a:pt x="101839" y="82805"/>
                  <a:pt x="101870" y="82746"/>
                </a:cubicBezTo>
                <a:cubicBezTo>
                  <a:pt x="101870" y="82686"/>
                  <a:pt x="101901" y="82686"/>
                  <a:pt x="101932" y="82626"/>
                </a:cubicBezTo>
                <a:cubicBezTo>
                  <a:pt x="101932" y="82626"/>
                  <a:pt x="101932" y="82567"/>
                  <a:pt x="101932" y="82567"/>
                </a:cubicBezTo>
                <a:cubicBezTo>
                  <a:pt x="101932" y="82507"/>
                  <a:pt x="101964" y="82567"/>
                  <a:pt x="101964" y="82507"/>
                </a:cubicBezTo>
                <a:cubicBezTo>
                  <a:pt x="101964" y="82447"/>
                  <a:pt x="101932" y="82447"/>
                  <a:pt x="101932" y="82447"/>
                </a:cubicBezTo>
                <a:cubicBezTo>
                  <a:pt x="101932" y="82447"/>
                  <a:pt x="101932" y="82388"/>
                  <a:pt x="101932" y="82388"/>
                </a:cubicBezTo>
                <a:cubicBezTo>
                  <a:pt x="101932" y="82388"/>
                  <a:pt x="101964" y="82388"/>
                  <a:pt x="101964" y="82328"/>
                </a:cubicBezTo>
                <a:close/>
                <a:moveTo>
                  <a:pt x="103058" y="81552"/>
                </a:moveTo>
                <a:cubicBezTo>
                  <a:pt x="103026" y="81552"/>
                  <a:pt x="103026" y="81552"/>
                  <a:pt x="103026" y="81552"/>
                </a:cubicBezTo>
                <a:cubicBezTo>
                  <a:pt x="103026" y="81492"/>
                  <a:pt x="103026" y="81492"/>
                  <a:pt x="103026" y="81432"/>
                </a:cubicBezTo>
                <a:cubicBezTo>
                  <a:pt x="103026" y="81432"/>
                  <a:pt x="102995" y="81432"/>
                  <a:pt x="103026" y="81373"/>
                </a:cubicBezTo>
                <a:cubicBezTo>
                  <a:pt x="103026" y="81313"/>
                  <a:pt x="103026" y="81313"/>
                  <a:pt x="103026" y="81253"/>
                </a:cubicBezTo>
                <a:cubicBezTo>
                  <a:pt x="102995" y="81194"/>
                  <a:pt x="102995" y="81194"/>
                  <a:pt x="102995" y="81194"/>
                </a:cubicBezTo>
                <a:cubicBezTo>
                  <a:pt x="102995" y="81194"/>
                  <a:pt x="102995" y="81134"/>
                  <a:pt x="102995" y="81134"/>
                </a:cubicBezTo>
                <a:cubicBezTo>
                  <a:pt x="102964" y="81074"/>
                  <a:pt x="102964" y="81194"/>
                  <a:pt x="102933" y="81194"/>
                </a:cubicBezTo>
                <a:cubicBezTo>
                  <a:pt x="102933" y="81253"/>
                  <a:pt x="102933" y="81253"/>
                  <a:pt x="102901" y="81253"/>
                </a:cubicBezTo>
                <a:cubicBezTo>
                  <a:pt x="102901" y="81253"/>
                  <a:pt x="102870" y="81313"/>
                  <a:pt x="102870" y="81313"/>
                </a:cubicBezTo>
                <a:cubicBezTo>
                  <a:pt x="102839" y="81313"/>
                  <a:pt x="102839" y="81313"/>
                  <a:pt x="102839" y="81313"/>
                </a:cubicBezTo>
                <a:cubicBezTo>
                  <a:pt x="102808" y="81373"/>
                  <a:pt x="102870" y="81373"/>
                  <a:pt x="102901" y="81373"/>
                </a:cubicBezTo>
                <a:cubicBezTo>
                  <a:pt x="102901" y="81432"/>
                  <a:pt x="102870" y="81432"/>
                  <a:pt x="102870" y="81492"/>
                </a:cubicBezTo>
                <a:cubicBezTo>
                  <a:pt x="102870" y="81552"/>
                  <a:pt x="102870" y="81552"/>
                  <a:pt x="102870" y="81611"/>
                </a:cubicBezTo>
                <a:cubicBezTo>
                  <a:pt x="102901" y="81671"/>
                  <a:pt x="102901" y="81731"/>
                  <a:pt x="102933" y="81731"/>
                </a:cubicBezTo>
                <a:cubicBezTo>
                  <a:pt x="102964" y="81731"/>
                  <a:pt x="102964" y="81731"/>
                  <a:pt x="102964" y="81731"/>
                </a:cubicBezTo>
                <a:cubicBezTo>
                  <a:pt x="102995" y="81731"/>
                  <a:pt x="102995" y="81791"/>
                  <a:pt x="103026" y="81731"/>
                </a:cubicBezTo>
                <a:cubicBezTo>
                  <a:pt x="103026" y="81731"/>
                  <a:pt x="103026" y="81671"/>
                  <a:pt x="103026" y="81611"/>
                </a:cubicBezTo>
                <a:cubicBezTo>
                  <a:pt x="103026" y="81611"/>
                  <a:pt x="103058" y="81611"/>
                  <a:pt x="103058" y="81552"/>
                </a:cubicBezTo>
                <a:close/>
                <a:moveTo>
                  <a:pt x="101557" y="56119"/>
                </a:moveTo>
                <a:cubicBezTo>
                  <a:pt x="101588" y="56119"/>
                  <a:pt x="101557" y="56059"/>
                  <a:pt x="101526" y="56059"/>
                </a:cubicBezTo>
                <a:cubicBezTo>
                  <a:pt x="101526" y="56059"/>
                  <a:pt x="101463" y="56059"/>
                  <a:pt x="101495" y="56119"/>
                </a:cubicBezTo>
                <a:cubicBezTo>
                  <a:pt x="101495" y="56179"/>
                  <a:pt x="101495" y="56119"/>
                  <a:pt x="101526" y="56179"/>
                </a:cubicBezTo>
                <a:cubicBezTo>
                  <a:pt x="101526" y="56179"/>
                  <a:pt x="101526" y="56179"/>
                  <a:pt x="101526" y="56238"/>
                </a:cubicBezTo>
                <a:cubicBezTo>
                  <a:pt x="101526" y="56238"/>
                  <a:pt x="101557" y="56238"/>
                  <a:pt x="101557" y="56179"/>
                </a:cubicBezTo>
                <a:cubicBezTo>
                  <a:pt x="101557" y="56179"/>
                  <a:pt x="101557" y="56179"/>
                  <a:pt x="101557" y="56179"/>
                </a:cubicBezTo>
                <a:cubicBezTo>
                  <a:pt x="101557" y="56119"/>
                  <a:pt x="101557" y="56119"/>
                  <a:pt x="101557" y="56119"/>
                </a:cubicBezTo>
                <a:close/>
                <a:moveTo>
                  <a:pt x="108028" y="44119"/>
                </a:moveTo>
                <a:cubicBezTo>
                  <a:pt x="108028" y="44119"/>
                  <a:pt x="108028" y="44119"/>
                  <a:pt x="108028" y="44179"/>
                </a:cubicBezTo>
                <a:cubicBezTo>
                  <a:pt x="107996" y="44179"/>
                  <a:pt x="107996" y="44179"/>
                  <a:pt x="107996" y="44179"/>
                </a:cubicBezTo>
                <a:cubicBezTo>
                  <a:pt x="107965" y="44238"/>
                  <a:pt x="107934" y="44238"/>
                  <a:pt x="107903" y="44298"/>
                </a:cubicBezTo>
                <a:cubicBezTo>
                  <a:pt x="107903" y="44298"/>
                  <a:pt x="107871" y="44298"/>
                  <a:pt x="107871" y="44298"/>
                </a:cubicBezTo>
                <a:cubicBezTo>
                  <a:pt x="107871" y="44358"/>
                  <a:pt x="107840" y="44358"/>
                  <a:pt x="107840" y="44358"/>
                </a:cubicBezTo>
                <a:cubicBezTo>
                  <a:pt x="107840" y="44358"/>
                  <a:pt x="107809" y="44358"/>
                  <a:pt x="107778" y="44358"/>
                </a:cubicBezTo>
                <a:cubicBezTo>
                  <a:pt x="107778" y="44358"/>
                  <a:pt x="107778" y="44358"/>
                  <a:pt x="107778" y="44298"/>
                </a:cubicBezTo>
                <a:cubicBezTo>
                  <a:pt x="107778" y="44298"/>
                  <a:pt x="107746" y="44298"/>
                  <a:pt x="107746" y="44238"/>
                </a:cubicBezTo>
                <a:cubicBezTo>
                  <a:pt x="107746" y="44238"/>
                  <a:pt x="107746" y="44179"/>
                  <a:pt x="107746" y="44238"/>
                </a:cubicBezTo>
                <a:cubicBezTo>
                  <a:pt x="107715" y="44238"/>
                  <a:pt x="107715" y="44238"/>
                  <a:pt x="107715" y="44238"/>
                </a:cubicBezTo>
                <a:cubicBezTo>
                  <a:pt x="107715" y="44298"/>
                  <a:pt x="107715" y="44298"/>
                  <a:pt x="107684" y="44298"/>
                </a:cubicBezTo>
                <a:cubicBezTo>
                  <a:pt x="107684" y="44358"/>
                  <a:pt x="107653" y="44417"/>
                  <a:pt x="107621" y="44417"/>
                </a:cubicBezTo>
                <a:cubicBezTo>
                  <a:pt x="107590" y="44477"/>
                  <a:pt x="107559" y="44537"/>
                  <a:pt x="107528" y="44537"/>
                </a:cubicBezTo>
                <a:cubicBezTo>
                  <a:pt x="107528" y="44597"/>
                  <a:pt x="107496" y="44656"/>
                  <a:pt x="107465" y="44716"/>
                </a:cubicBezTo>
                <a:cubicBezTo>
                  <a:pt x="107434" y="44776"/>
                  <a:pt x="107434" y="44835"/>
                  <a:pt x="107402" y="44835"/>
                </a:cubicBezTo>
                <a:cubicBezTo>
                  <a:pt x="107402" y="44895"/>
                  <a:pt x="107371" y="44895"/>
                  <a:pt x="107371" y="44895"/>
                </a:cubicBezTo>
                <a:cubicBezTo>
                  <a:pt x="107340" y="44895"/>
                  <a:pt x="107340" y="44955"/>
                  <a:pt x="107340" y="45014"/>
                </a:cubicBezTo>
                <a:cubicBezTo>
                  <a:pt x="107371" y="45014"/>
                  <a:pt x="107371" y="45074"/>
                  <a:pt x="107371" y="45074"/>
                </a:cubicBezTo>
                <a:cubicBezTo>
                  <a:pt x="107371" y="45074"/>
                  <a:pt x="107402" y="45074"/>
                  <a:pt x="107402" y="45014"/>
                </a:cubicBezTo>
                <a:cubicBezTo>
                  <a:pt x="107402" y="45014"/>
                  <a:pt x="107402" y="44955"/>
                  <a:pt x="107434" y="44955"/>
                </a:cubicBezTo>
                <a:cubicBezTo>
                  <a:pt x="107465" y="44895"/>
                  <a:pt x="107496" y="44955"/>
                  <a:pt x="107496" y="44895"/>
                </a:cubicBezTo>
                <a:cubicBezTo>
                  <a:pt x="107528" y="44835"/>
                  <a:pt x="107528" y="44835"/>
                  <a:pt x="107528" y="44835"/>
                </a:cubicBezTo>
                <a:cubicBezTo>
                  <a:pt x="107528" y="44776"/>
                  <a:pt x="107528" y="44776"/>
                  <a:pt x="107559" y="44776"/>
                </a:cubicBezTo>
                <a:cubicBezTo>
                  <a:pt x="107590" y="44716"/>
                  <a:pt x="107621" y="44716"/>
                  <a:pt x="107621" y="44656"/>
                </a:cubicBezTo>
                <a:cubicBezTo>
                  <a:pt x="107621" y="44656"/>
                  <a:pt x="107621" y="44656"/>
                  <a:pt x="107621" y="44597"/>
                </a:cubicBezTo>
                <a:cubicBezTo>
                  <a:pt x="107621" y="44597"/>
                  <a:pt x="107653" y="44597"/>
                  <a:pt x="107653" y="44537"/>
                </a:cubicBezTo>
                <a:cubicBezTo>
                  <a:pt x="107653" y="44537"/>
                  <a:pt x="107684" y="44597"/>
                  <a:pt x="107684" y="44597"/>
                </a:cubicBezTo>
                <a:cubicBezTo>
                  <a:pt x="107715" y="44597"/>
                  <a:pt x="107715" y="44597"/>
                  <a:pt x="107715" y="44597"/>
                </a:cubicBezTo>
                <a:cubicBezTo>
                  <a:pt x="107746" y="44597"/>
                  <a:pt x="107746" y="44537"/>
                  <a:pt x="107778" y="44477"/>
                </a:cubicBezTo>
                <a:cubicBezTo>
                  <a:pt x="107809" y="44417"/>
                  <a:pt x="107871" y="44358"/>
                  <a:pt x="107903" y="44358"/>
                </a:cubicBezTo>
                <a:cubicBezTo>
                  <a:pt x="107934" y="44298"/>
                  <a:pt x="107965" y="44298"/>
                  <a:pt x="107996" y="44298"/>
                </a:cubicBezTo>
                <a:cubicBezTo>
                  <a:pt x="108028" y="44298"/>
                  <a:pt x="108059" y="44298"/>
                  <a:pt x="108059" y="44238"/>
                </a:cubicBezTo>
                <a:cubicBezTo>
                  <a:pt x="108059" y="44238"/>
                  <a:pt x="108059" y="44119"/>
                  <a:pt x="108028" y="44119"/>
                </a:cubicBezTo>
                <a:close/>
                <a:moveTo>
                  <a:pt x="109559" y="42149"/>
                </a:moveTo>
                <a:cubicBezTo>
                  <a:pt x="109528" y="42208"/>
                  <a:pt x="109528" y="42208"/>
                  <a:pt x="109559" y="42208"/>
                </a:cubicBezTo>
                <a:cubicBezTo>
                  <a:pt x="109559" y="42208"/>
                  <a:pt x="109559" y="42149"/>
                  <a:pt x="109559" y="42149"/>
                </a:cubicBezTo>
                <a:close/>
                <a:moveTo>
                  <a:pt x="109372" y="42567"/>
                </a:moveTo>
                <a:cubicBezTo>
                  <a:pt x="109372" y="42507"/>
                  <a:pt x="109340" y="42567"/>
                  <a:pt x="109340" y="42567"/>
                </a:cubicBezTo>
                <a:cubicBezTo>
                  <a:pt x="109340" y="42567"/>
                  <a:pt x="109372" y="42567"/>
                  <a:pt x="109372" y="42567"/>
                </a:cubicBezTo>
                <a:close/>
                <a:moveTo>
                  <a:pt x="102808" y="81910"/>
                </a:moveTo>
                <a:cubicBezTo>
                  <a:pt x="102808" y="81910"/>
                  <a:pt x="102808" y="81910"/>
                  <a:pt x="102808" y="81970"/>
                </a:cubicBezTo>
                <a:cubicBezTo>
                  <a:pt x="102808" y="82029"/>
                  <a:pt x="102808" y="82089"/>
                  <a:pt x="102808" y="82089"/>
                </a:cubicBezTo>
                <a:cubicBezTo>
                  <a:pt x="102839" y="82208"/>
                  <a:pt x="102870" y="82149"/>
                  <a:pt x="102870" y="82089"/>
                </a:cubicBezTo>
                <a:cubicBezTo>
                  <a:pt x="102901" y="82029"/>
                  <a:pt x="102901" y="81970"/>
                  <a:pt x="102933" y="81970"/>
                </a:cubicBezTo>
                <a:cubicBezTo>
                  <a:pt x="102933" y="81970"/>
                  <a:pt x="102964" y="81970"/>
                  <a:pt x="102964" y="81970"/>
                </a:cubicBezTo>
                <a:cubicBezTo>
                  <a:pt x="102964" y="81910"/>
                  <a:pt x="102933" y="81910"/>
                  <a:pt x="102933" y="81910"/>
                </a:cubicBezTo>
                <a:cubicBezTo>
                  <a:pt x="102901" y="81850"/>
                  <a:pt x="102901" y="81850"/>
                  <a:pt x="102901" y="81791"/>
                </a:cubicBezTo>
                <a:cubicBezTo>
                  <a:pt x="102901" y="81791"/>
                  <a:pt x="102870" y="81791"/>
                  <a:pt x="102870" y="81731"/>
                </a:cubicBezTo>
                <a:cubicBezTo>
                  <a:pt x="102839" y="81731"/>
                  <a:pt x="102839" y="81731"/>
                  <a:pt x="102839" y="81671"/>
                </a:cubicBezTo>
                <a:cubicBezTo>
                  <a:pt x="102839" y="81671"/>
                  <a:pt x="102839" y="81611"/>
                  <a:pt x="102808" y="81671"/>
                </a:cubicBezTo>
                <a:cubicBezTo>
                  <a:pt x="102808" y="81671"/>
                  <a:pt x="102808" y="81671"/>
                  <a:pt x="102808" y="81731"/>
                </a:cubicBezTo>
                <a:cubicBezTo>
                  <a:pt x="102808" y="81731"/>
                  <a:pt x="102808" y="81731"/>
                  <a:pt x="102808" y="81791"/>
                </a:cubicBezTo>
                <a:cubicBezTo>
                  <a:pt x="102808" y="81791"/>
                  <a:pt x="102839" y="81791"/>
                  <a:pt x="102839" y="81850"/>
                </a:cubicBezTo>
                <a:cubicBezTo>
                  <a:pt x="102839" y="81850"/>
                  <a:pt x="102808" y="81850"/>
                  <a:pt x="102808" y="81910"/>
                </a:cubicBezTo>
                <a:close/>
                <a:moveTo>
                  <a:pt x="101495" y="78686"/>
                </a:moveTo>
                <a:cubicBezTo>
                  <a:pt x="101526" y="78626"/>
                  <a:pt x="101495" y="78626"/>
                  <a:pt x="101495" y="78626"/>
                </a:cubicBezTo>
                <a:cubicBezTo>
                  <a:pt x="101463" y="78626"/>
                  <a:pt x="101463" y="78507"/>
                  <a:pt x="101401" y="78567"/>
                </a:cubicBezTo>
                <a:cubicBezTo>
                  <a:pt x="101401" y="78567"/>
                  <a:pt x="101370" y="78626"/>
                  <a:pt x="101370" y="78626"/>
                </a:cubicBezTo>
                <a:cubicBezTo>
                  <a:pt x="101338" y="78626"/>
                  <a:pt x="101307" y="78626"/>
                  <a:pt x="101276" y="78686"/>
                </a:cubicBezTo>
                <a:cubicBezTo>
                  <a:pt x="101276" y="78686"/>
                  <a:pt x="101245" y="78686"/>
                  <a:pt x="101245" y="78686"/>
                </a:cubicBezTo>
                <a:cubicBezTo>
                  <a:pt x="101245" y="78746"/>
                  <a:pt x="101276" y="78746"/>
                  <a:pt x="101276" y="78746"/>
                </a:cubicBezTo>
                <a:cubicBezTo>
                  <a:pt x="101307" y="78746"/>
                  <a:pt x="101307" y="78746"/>
                  <a:pt x="101307" y="78746"/>
                </a:cubicBezTo>
                <a:cubicBezTo>
                  <a:pt x="101307" y="78805"/>
                  <a:pt x="101338" y="78805"/>
                  <a:pt x="101338" y="78805"/>
                </a:cubicBezTo>
                <a:cubicBezTo>
                  <a:pt x="101370" y="78805"/>
                  <a:pt x="101370" y="78805"/>
                  <a:pt x="101370" y="78865"/>
                </a:cubicBezTo>
                <a:cubicBezTo>
                  <a:pt x="101370" y="78865"/>
                  <a:pt x="101401" y="78865"/>
                  <a:pt x="101401" y="78865"/>
                </a:cubicBezTo>
                <a:cubicBezTo>
                  <a:pt x="101432" y="78865"/>
                  <a:pt x="101432" y="78805"/>
                  <a:pt x="101432" y="78805"/>
                </a:cubicBezTo>
                <a:cubicBezTo>
                  <a:pt x="101432" y="78805"/>
                  <a:pt x="101463" y="78805"/>
                  <a:pt x="101463" y="78805"/>
                </a:cubicBezTo>
                <a:cubicBezTo>
                  <a:pt x="101495" y="78805"/>
                  <a:pt x="101495" y="78746"/>
                  <a:pt x="101495" y="78746"/>
                </a:cubicBezTo>
                <a:cubicBezTo>
                  <a:pt x="101495" y="78746"/>
                  <a:pt x="101495" y="78686"/>
                  <a:pt x="101495" y="78686"/>
                </a:cubicBezTo>
                <a:cubicBezTo>
                  <a:pt x="101495" y="78686"/>
                  <a:pt x="101495" y="78686"/>
                  <a:pt x="101495" y="78686"/>
                </a:cubicBezTo>
                <a:close/>
                <a:moveTo>
                  <a:pt x="101370" y="54746"/>
                </a:moveTo>
                <a:cubicBezTo>
                  <a:pt x="101370" y="54686"/>
                  <a:pt x="101370" y="54686"/>
                  <a:pt x="101370" y="54686"/>
                </a:cubicBezTo>
                <a:cubicBezTo>
                  <a:pt x="101401" y="54626"/>
                  <a:pt x="101401" y="54686"/>
                  <a:pt x="101401" y="54626"/>
                </a:cubicBezTo>
                <a:cubicBezTo>
                  <a:pt x="101432" y="54626"/>
                  <a:pt x="101401" y="54567"/>
                  <a:pt x="101401" y="54567"/>
                </a:cubicBezTo>
                <a:cubicBezTo>
                  <a:pt x="101401" y="54507"/>
                  <a:pt x="101401" y="54507"/>
                  <a:pt x="101401" y="54507"/>
                </a:cubicBezTo>
                <a:cubicBezTo>
                  <a:pt x="101370" y="54447"/>
                  <a:pt x="101338" y="54507"/>
                  <a:pt x="101338" y="54507"/>
                </a:cubicBezTo>
                <a:cubicBezTo>
                  <a:pt x="101370" y="54567"/>
                  <a:pt x="101370" y="54567"/>
                  <a:pt x="101370" y="54626"/>
                </a:cubicBezTo>
                <a:cubicBezTo>
                  <a:pt x="101370" y="54626"/>
                  <a:pt x="101338" y="54746"/>
                  <a:pt x="101370" y="54746"/>
                </a:cubicBezTo>
                <a:close/>
                <a:moveTo>
                  <a:pt x="101370" y="85492"/>
                </a:moveTo>
                <a:cubicBezTo>
                  <a:pt x="101370" y="85492"/>
                  <a:pt x="101401" y="85492"/>
                  <a:pt x="101401" y="85492"/>
                </a:cubicBezTo>
                <a:cubicBezTo>
                  <a:pt x="101432" y="85492"/>
                  <a:pt x="101432" y="85492"/>
                  <a:pt x="101432" y="85492"/>
                </a:cubicBezTo>
                <a:cubicBezTo>
                  <a:pt x="101463" y="85492"/>
                  <a:pt x="101495" y="85492"/>
                  <a:pt x="101495" y="85552"/>
                </a:cubicBezTo>
                <a:cubicBezTo>
                  <a:pt x="101526" y="85552"/>
                  <a:pt x="101526" y="85552"/>
                  <a:pt x="101557" y="85552"/>
                </a:cubicBezTo>
                <a:cubicBezTo>
                  <a:pt x="101557" y="85552"/>
                  <a:pt x="101557" y="85492"/>
                  <a:pt x="101557" y="85492"/>
                </a:cubicBezTo>
                <a:cubicBezTo>
                  <a:pt x="101588" y="85492"/>
                  <a:pt x="101620" y="85492"/>
                  <a:pt x="101620" y="85552"/>
                </a:cubicBezTo>
                <a:cubicBezTo>
                  <a:pt x="101651" y="85552"/>
                  <a:pt x="101651" y="85611"/>
                  <a:pt x="101682" y="85611"/>
                </a:cubicBezTo>
                <a:cubicBezTo>
                  <a:pt x="101713" y="85611"/>
                  <a:pt x="101713" y="85552"/>
                  <a:pt x="101745" y="85552"/>
                </a:cubicBezTo>
                <a:cubicBezTo>
                  <a:pt x="101745" y="85492"/>
                  <a:pt x="101776" y="85432"/>
                  <a:pt x="101807" y="85432"/>
                </a:cubicBezTo>
                <a:cubicBezTo>
                  <a:pt x="101807" y="85432"/>
                  <a:pt x="101839" y="85432"/>
                  <a:pt x="101839" y="85432"/>
                </a:cubicBezTo>
                <a:cubicBezTo>
                  <a:pt x="101870" y="85373"/>
                  <a:pt x="101870" y="85373"/>
                  <a:pt x="101870" y="85373"/>
                </a:cubicBezTo>
                <a:cubicBezTo>
                  <a:pt x="101870" y="85313"/>
                  <a:pt x="101901" y="85313"/>
                  <a:pt x="101901" y="85253"/>
                </a:cubicBezTo>
                <a:cubicBezTo>
                  <a:pt x="101901" y="85134"/>
                  <a:pt x="101870" y="85194"/>
                  <a:pt x="101839" y="85134"/>
                </a:cubicBezTo>
                <a:cubicBezTo>
                  <a:pt x="101807" y="85074"/>
                  <a:pt x="101807" y="85074"/>
                  <a:pt x="101776" y="85074"/>
                </a:cubicBezTo>
                <a:cubicBezTo>
                  <a:pt x="101776" y="85074"/>
                  <a:pt x="101776" y="85134"/>
                  <a:pt x="101776" y="85134"/>
                </a:cubicBezTo>
                <a:cubicBezTo>
                  <a:pt x="101745" y="85134"/>
                  <a:pt x="101745" y="85134"/>
                  <a:pt x="101713" y="85134"/>
                </a:cubicBezTo>
                <a:cubicBezTo>
                  <a:pt x="101713" y="85134"/>
                  <a:pt x="101713" y="85134"/>
                  <a:pt x="101682" y="85194"/>
                </a:cubicBezTo>
                <a:cubicBezTo>
                  <a:pt x="101682" y="85194"/>
                  <a:pt x="101682" y="85194"/>
                  <a:pt x="101651" y="85194"/>
                </a:cubicBezTo>
                <a:cubicBezTo>
                  <a:pt x="101620" y="85194"/>
                  <a:pt x="101620" y="85253"/>
                  <a:pt x="101588" y="85253"/>
                </a:cubicBezTo>
                <a:cubicBezTo>
                  <a:pt x="101557" y="85253"/>
                  <a:pt x="101526" y="85134"/>
                  <a:pt x="101495" y="85074"/>
                </a:cubicBezTo>
                <a:cubicBezTo>
                  <a:pt x="101495" y="85074"/>
                  <a:pt x="101463" y="85074"/>
                  <a:pt x="101463" y="85074"/>
                </a:cubicBezTo>
                <a:cubicBezTo>
                  <a:pt x="101463" y="85134"/>
                  <a:pt x="101495" y="85134"/>
                  <a:pt x="101463" y="85134"/>
                </a:cubicBezTo>
                <a:cubicBezTo>
                  <a:pt x="101463" y="85194"/>
                  <a:pt x="101463" y="85194"/>
                  <a:pt x="101432" y="85194"/>
                </a:cubicBezTo>
                <a:cubicBezTo>
                  <a:pt x="101401" y="85194"/>
                  <a:pt x="101401" y="85253"/>
                  <a:pt x="101401" y="85253"/>
                </a:cubicBezTo>
                <a:cubicBezTo>
                  <a:pt x="101401" y="85313"/>
                  <a:pt x="101432" y="85373"/>
                  <a:pt x="101401" y="85373"/>
                </a:cubicBezTo>
                <a:cubicBezTo>
                  <a:pt x="101401" y="85432"/>
                  <a:pt x="101338" y="85432"/>
                  <a:pt x="101370" y="85492"/>
                </a:cubicBezTo>
                <a:close/>
                <a:moveTo>
                  <a:pt x="101588" y="77671"/>
                </a:moveTo>
                <a:cubicBezTo>
                  <a:pt x="101588" y="77671"/>
                  <a:pt x="101620" y="77671"/>
                  <a:pt x="101620" y="77731"/>
                </a:cubicBezTo>
                <a:cubicBezTo>
                  <a:pt x="101620" y="77731"/>
                  <a:pt x="101620" y="77731"/>
                  <a:pt x="101620" y="77731"/>
                </a:cubicBezTo>
                <a:cubicBezTo>
                  <a:pt x="101651" y="77791"/>
                  <a:pt x="101651" y="77791"/>
                  <a:pt x="101651" y="77731"/>
                </a:cubicBezTo>
                <a:cubicBezTo>
                  <a:pt x="101682" y="77731"/>
                  <a:pt x="101651" y="77671"/>
                  <a:pt x="101682" y="77671"/>
                </a:cubicBezTo>
                <a:cubicBezTo>
                  <a:pt x="101682" y="77671"/>
                  <a:pt x="101682" y="77671"/>
                  <a:pt x="101713" y="77671"/>
                </a:cubicBezTo>
                <a:cubicBezTo>
                  <a:pt x="101713" y="77671"/>
                  <a:pt x="101713" y="77671"/>
                  <a:pt x="101745" y="77671"/>
                </a:cubicBezTo>
                <a:cubicBezTo>
                  <a:pt x="101745" y="77671"/>
                  <a:pt x="101776" y="77671"/>
                  <a:pt x="101776" y="77671"/>
                </a:cubicBezTo>
                <a:cubicBezTo>
                  <a:pt x="101776" y="77671"/>
                  <a:pt x="101807" y="77731"/>
                  <a:pt x="101807" y="77671"/>
                </a:cubicBezTo>
                <a:cubicBezTo>
                  <a:pt x="101839" y="77671"/>
                  <a:pt x="101807" y="77611"/>
                  <a:pt x="101807" y="77552"/>
                </a:cubicBezTo>
                <a:cubicBezTo>
                  <a:pt x="101807" y="77552"/>
                  <a:pt x="101807" y="77552"/>
                  <a:pt x="101776" y="77492"/>
                </a:cubicBezTo>
                <a:cubicBezTo>
                  <a:pt x="101776" y="77492"/>
                  <a:pt x="101776" y="77492"/>
                  <a:pt x="101745" y="77492"/>
                </a:cubicBezTo>
                <a:cubicBezTo>
                  <a:pt x="101713" y="77492"/>
                  <a:pt x="101713" y="77432"/>
                  <a:pt x="101682" y="77432"/>
                </a:cubicBezTo>
                <a:cubicBezTo>
                  <a:pt x="101651" y="77432"/>
                  <a:pt x="101651" y="77432"/>
                  <a:pt x="101651" y="77432"/>
                </a:cubicBezTo>
                <a:cubicBezTo>
                  <a:pt x="101620" y="77432"/>
                  <a:pt x="101620" y="77432"/>
                  <a:pt x="101620" y="77432"/>
                </a:cubicBezTo>
                <a:cubicBezTo>
                  <a:pt x="101588" y="77432"/>
                  <a:pt x="101588" y="77432"/>
                  <a:pt x="101588" y="77432"/>
                </a:cubicBezTo>
                <a:cubicBezTo>
                  <a:pt x="101588" y="77492"/>
                  <a:pt x="101588" y="77492"/>
                  <a:pt x="101588" y="77492"/>
                </a:cubicBezTo>
                <a:cubicBezTo>
                  <a:pt x="101620" y="77492"/>
                  <a:pt x="101588" y="77552"/>
                  <a:pt x="101620" y="77552"/>
                </a:cubicBezTo>
                <a:cubicBezTo>
                  <a:pt x="101620" y="77552"/>
                  <a:pt x="101620" y="77552"/>
                  <a:pt x="101620" y="77552"/>
                </a:cubicBezTo>
                <a:cubicBezTo>
                  <a:pt x="101620" y="77552"/>
                  <a:pt x="101651" y="77611"/>
                  <a:pt x="101620" y="77611"/>
                </a:cubicBezTo>
                <a:cubicBezTo>
                  <a:pt x="101620" y="77611"/>
                  <a:pt x="101620" y="77611"/>
                  <a:pt x="101620" y="77611"/>
                </a:cubicBezTo>
                <a:cubicBezTo>
                  <a:pt x="101588" y="77611"/>
                  <a:pt x="101588" y="77552"/>
                  <a:pt x="101588" y="77552"/>
                </a:cubicBezTo>
                <a:cubicBezTo>
                  <a:pt x="101588" y="77552"/>
                  <a:pt x="101588" y="77552"/>
                  <a:pt x="101588" y="77552"/>
                </a:cubicBezTo>
                <a:cubicBezTo>
                  <a:pt x="101557" y="77552"/>
                  <a:pt x="101588" y="77492"/>
                  <a:pt x="101557" y="77492"/>
                </a:cubicBezTo>
                <a:cubicBezTo>
                  <a:pt x="101557" y="77492"/>
                  <a:pt x="101557" y="77492"/>
                  <a:pt x="101526" y="77492"/>
                </a:cubicBezTo>
                <a:cubicBezTo>
                  <a:pt x="101526" y="77492"/>
                  <a:pt x="101495" y="77552"/>
                  <a:pt x="101463" y="77552"/>
                </a:cubicBezTo>
                <a:cubicBezTo>
                  <a:pt x="101463" y="77552"/>
                  <a:pt x="101432" y="77492"/>
                  <a:pt x="101432" y="77552"/>
                </a:cubicBezTo>
                <a:cubicBezTo>
                  <a:pt x="101401" y="77552"/>
                  <a:pt x="101432" y="77552"/>
                  <a:pt x="101432" y="77552"/>
                </a:cubicBezTo>
                <a:cubicBezTo>
                  <a:pt x="101432" y="77611"/>
                  <a:pt x="101463" y="77611"/>
                  <a:pt x="101463" y="77611"/>
                </a:cubicBezTo>
                <a:cubicBezTo>
                  <a:pt x="101495" y="77611"/>
                  <a:pt x="101526" y="77611"/>
                  <a:pt x="101526" y="77671"/>
                </a:cubicBezTo>
                <a:cubicBezTo>
                  <a:pt x="101557" y="77671"/>
                  <a:pt x="101557" y="77731"/>
                  <a:pt x="101526" y="77731"/>
                </a:cubicBezTo>
                <a:cubicBezTo>
                  <a:pt x="101526" y="77731"/>
                  <a:pt x="101495" y="77731"/>
                  <a:pt x="101526" y="77791"/>
                </a:cubicBezTo>
                <a:cubicBezTo>
                  <a:pt x="101526" y="77791"/>
                  <a:pt x="101526" y="77791"/>
                  <a:pt x="101526" y="77791"/>
                </a:cubicBezTo>
                <a:cubicBezTo>
                  <a:pt x="101557" y="77731"/>
                  <a:pt x="101557" y="77791"/>
                  <a:pt x="101557" y="77731"/>
                </a:cubicBezTo>
                <a:cubicBezTo>
                  <a:pt x="101588" y="77731"/>
                  <a:pt x="101557" y="77731"/>
                  <a:pt x="101557" y="77671"/>
                </a:cubicBezTo>
                <a:cubicBezTo>
                  <a:pt x="101557" y="77671"/>
                  <a:pt x="101557" y="77671"/>
                  <a:pt x="101557" y="77611"/>
                </a:cubicBezTo>
                <a:cubicBezTo>
                  <a:pt x="101588" y="77611"/>
                  <a:pt x="101588" y="77671"/>
                  <a:pt x="101588" y="77671"/>
                </a:cubicBezTo>
                <a:close/>
                <a:moveTo>
                  <a:pt x="109934" y="41253"/>
                </a:moveTo>
                <a:cubicBezTo>
                  <a:pt x="109903" y="41253"/>
                  <a:pt x="109903" y="41313"/>
                  <a:pt x="109903" y="41313"/>
                </a:cubicBezTo>
                <a:cubicBezTo>
                  <a:pt x="109934" y="41313"/>
                  <a:pt x="109934" y="41313"/>
                  <a:pt x="109966" y="41253"/>
                </a:cubicBezTo>
                <a:cubicBezTo>
                  <a:pt x="109966" y="41253"/>
                  <a:pt x="109997" y="41194"/>
                  <a:pt x="109966" y="41194"/>
                </a:cubicBezTo>
                <a:cubicBezTo>
                  <a:pt x="109966" y="41194"/>
                  <a:pt x="109934" y="41253"/>
                  <a:pt x="109934" y="41253"/>
                </a:cubicBezTo>
                <a:close/>
                <a:moveTo>
                  <a:pt x="114404" y="92895"/>
                </a:moveTo>
                <a:cubicBezTo>
                  <a:pt x="114436" y="92895"/>
                  <a:pt x="114467" y="92955"/>
                  <a:pt x="114498" y="92895"/>
                </a:cubicBezTo>
                <a:cubicBezTo>
                  <a:pt x="114529" y="92895"/>
                  <a:pt x="114529" y="92835"/>
                  <a:pt x="114529" y="92835"/>
                </a:cubicBezTo>
                <a:cubicBezTo>
                  <a:pt x="114529" y="92776"/>
                  <a:pt x="114529" y="92716"/>
                  <a:pt x="114498" y="92716"/>
                </a:cubicBezTo>
                <a:cubicBezTo>
                  <a:pt x="114467" y="92656"/>
                  <a:pt x="114467" y="92656"/>
                  <a:pt x="114436" y="92656"/>
                </a:cubicBezTo>
                <a:cubicBezTo>
                  <a:pt x="114404" y="92597"/>
                  <a:pt x="114373" y="92537"/>
                  <a:pt x="114373" y="92537"/>
                </a:cubicBezTo>
                <a:cubicBezTo>
                  <a:pt x="114342" y="92477"/>
                  <a:pt x="114342" y="92477"/>
                  <a:pt x="114311" y="92417"/>
                </a:cubicBezTo>
                <a:cubicBezTo>
                  <a:pt x="114279" y="92358"/>
                  <a:pt x="114248" y="92358"/>
                  <a:pt x="114217" y="92358"/>
                </a:cubicBezTo>
                <a:cubicBezTo>
                  <a:pt x="114154" y="92298"/>
                  <a:pt x="114092" y="92179"/>
                  <a:pt x="114029" y="92119"/>
                </a:cubicBezTo>
                <a:cubicBezTo>
                  <a:pt x="114029" y="92059"/>
                  <a:pt x="113998" y="92000"/>
                  <a:pt x="113967" y="91940"/>
                </a:cubicBezTo>
                <a:cubicBezTo>
                  <a:pt x="113935" y="91880"/>
                  <a:pt x="113904" y="91880"/>
                  <a:pt x="113904" y="91820"/>
                </a:cubicBezTo>
                <a:cubicBezTo>
                  <a:pt x="113873" y="91761"/>
                  <a:pt x="113842" y="91701"/>
                  <a:pt x="113810" y="91701"/>
                </a:cubicBezTo>
                <a:cubicBezTo>
                  <a:pt x="113779" y="91641"/>
                  <a:pt x="113748" y="91641"/>
                  <a:pt x="113717" y="91582"/>
                </a:cubicBezTo>
                <a:cubicBezTo>
                  <a:pt x="113685" y="91522"/>
                  <a:pt x="113654" y="91462"/>
                  <a:pt x="113623" y="91462"/>
                </a:cubicBezTo>
                <a:cubicBezTo>
                  <a:pt x="113623" y="91402"/>
                  <a:pt x="113623" y="91402"/>
                  <a:pt x="113623" y="91402"/>
                </a:cubicBezTo>
                <a:cubicBezTo>
                  <a:pt x="113592" y="91402"/>
                  <a:pt x="113592" y="91462"/>
                  <a:pt x="113592" y="91462"/>
                </a:cubicBezTo>
                <a:cubicBezTo>
                  <a:pt x="113560" y="91402"/>
                  <a:pt x="113560" y="91402"/>
                  <a:pt x="113560" y="91343"/>
                </a:cubicBezTo>
                <a:cubicBezTo>
                  <a:pt x="113560" y="91343"/>
                  <a:pt x="113560" y="91283"/>
                  <a:pt x="113529" y="91283"/>
                </a:cubicBezTo>
                <a:cubicBezTo>
                  <a:pt x="113529" y="91283"/>
                  <a:pt x="113529" y="91343"/>
                  <a:pt x="113529" y="91343"/>
                </a:cubicBezTo>
                <a:cubicBezTo>
                  <a:pt x="113498" y="91402"/>
                  <a:pt x="113498" y="91343"/>
                  <a:pt x="113467" y="91283"/>
                </a:cubicBezTo>
                <a:cubicBezTo>
                  <a:pt x="113467" y="91283"/>
                  <a:pt x="113467" y="91402"/>
                  <a:pt x="113498" y="91402"/>
                </a:cubicBezTo>
                <a:cubicBezTo>
                  <a:pt x="113498" y="91462"/>
                  <a:pt x="113498" y="91462"/>
                  <a:pt x="113529" y="91522"/>
                </a:cubicBezTo>
                <a:cubicBezTo>
                  <a:pt x="113529" y="91582"/>
                  <a:pt x="113560" y="91582"/>
                  <a:pt x="113560" y="91641"/>
                </a:cubicBezTo>
                <a:cubicBezTo>
                  <a:pt x="113592" y="91701"/>
                  <a:pt x="113592" y="91761"/>
                  <a:pt x="113623" y="91761"/>
                </a:cubicBezTo>
                <a:cubicBezTo>
                  <a:pt x="113623" y="91761"/>
                  <a:pt x="113654" y="91820"/>
                  <a:pt x="113654" y="91820"/>
                </a:cubicBezTo>
                <a:cubicBezTo>
                  <a:pt x="113685" y="91880"/>
                  <a:pt x="113685" y="91880"/>
                  <a:pt x="113685" y="91940"/>
                </a:cubicBezTo>
                <a:cubicBezTo>
                  <a:pt x="113717" y="91940"/>
                  <a:pt x="113748" y="92000"/>
                  <a:pt x="113748" y="92000"/>
                </a:cubicBezTo>
                <a:cubicBezTo>
                  <a:pt x="113779" y="92119"/>
                  <a:pt x="113779" y="92179"/>
                  <a:pt x="113842" y="92238"/>
                </a:cubicBezTo>
                <a:cubicBezTo>
                  <a:pt x="113904" y="92298"/>
                  <a:pt x="113935" y="92358"/>
                  <a:pt x="113998" y="92477"/>
                </a:cubicBezTo>
                <a:cubicBezTo>
                  <a:pt x="113998" y="92477"/>
                  <a:pt x="114060" y="92537"/>
                  <a:pt x="114060" y="92477"/>
                </a:cubicBezTo>
                <a:cubicBezTo>
                  <a:pt x="114092" y="92477"/>
                  <a:pt x="114092" y="92477"/>
                  <a:pt x="114092" y="92477"/>
                </a:cubicBezTo>
                <a:cubicBezTo>
                  <a:pt x="114092" y="92417"/>
                  <a:pt x="114123" y="92477"/>
                  <a:pt x="114123" y="92477"/>
                </a:cubicBezTo>
                <a:cubicBezTo>
                  <a:pt x="114123" y="92537"/>
                  <a:pt x="114154" y="92537"/>
                  <a:pt x="114154" y="92597"/>
                </a:cubicBezTo>
                <a:cubicBezTo>
                  <a:pt x="114154" y="92597"/>
                  <a:pt x="114185" y="92656"/>
                  <a:pt x="114185" y="92656"/>
                </a:cubicBezTo>
                <a:cubicBezTo>
                  <a:pt x="114248" y="92716"/>
                  <a:pt x="114311" y="92776"/>
                  <a:pt x="114373" y="92835"/>
                </a:cubicBezTo>
                <a:cubicBezTo>
                  <a:pt x="114373" y="92835"/>
                  <a:pt x="114404" y="92895"/>
                  <a:pt x="114404" y="92895"/>
                </a:cubicBezTo>
                <a:close/>
                <a:moveTo>
                  <a:pt x="116999" y="37731"/>
                </a:moveTo>
                <a:cubicBezTo>
                  <a:pt x="116999" y="37671"/>
                  <a:pt x="116999" y="37671"/>
                  <a:pt x="116999" y="37671"/>
                </a:cubicBezTo>
                <a:cubicBezTo>
                  <a:pt x="116999" y="37611"/>
                  <a:pt x="116967" y="37671"/>
                  <a:pt x="116967" y="37671"/>
                </a:cubicBezTo>
                <a:cubicBezTo>
                  <a:pt x="116967" y="37671"/>
                  <a:pt x="116967" y="37671"/>
                  <a:pt x="116967" y="37731"/>
                </a:cubicBezTo>
                <a:cubicBezTo>
                  <a:pt x="116967" y="37731"/>
                  <a:pt x="116999" y="37731"/>
                  <a:pt x="116999" y="37731"/>
                </a:cubicBezTo>
                <a:close/>
                <a:moveTo>
                  <a:pt x="97900" y="69194"/>
                </a:moveTo>
                <a:cubicBezTo>
                  <a:pt x="97900" y="69194"/>
                  <a:pt x="97931" y="69194"/>
                  <a:pt x="97900" y="69134"/>
                </a:cubicBezTo>
                <a:cubicBezTo>
                  <a:pt x="97900" y="69134"/>
                  <a:pt x="97900" y="69134"/>
                  <a:pt x="97900" y="69134"/>
                </a:cubicBezTo>
                <a:cubicBezTo>
                  <a:pt x="97900" y="69134"/>
                  <a:pt x="97900" y="69134"/>
                  <a:pt x="97900" y="69134"/>
                </a:cubicBezTo>
                <a:cubicBezTo>
                  <a:pt x="97900" y="69074"/>
                  <a:pt x="97900" y="69074"/>
                  <a:pt x="97869" y="69074"/>
                </a:cubicBezTo>
                <a:cubicBezTo>
                  <a:pt x="97869" y="69074"/>
                  <a:pt x="97869" y="69074"/>
                  <a:pt x="97869" y="69074"/>
                </a:cubicBezTo>
                <a:cubicBezTo>
                  <a:pt x="97869" y="69074"/>
                  <a:pt x="97869" y="69074"/>
                  <a:pt x="97869" y="69074"/>
                </a:cubicBezTo>
                <a:cubicBezTo>
                  <a:pt x="97869" y="69074"/>
                  <a:pt x="97837" y="69074"/>
                  <a:pt x="97837" y="69074"/>
                </a:cubicBezTo>
                <a:cubicBezTo>
                  <a:pt x="97837" y="69074"/>
                  <a:pt x="97869" y="69134"/>
                  <a:pt x="97869" y="69134"/>
                </a:cubicBezTo>
                <a:cubicBezTo>
                  <a:pt x="97837" y="69134"/>
                  <a:pt x="97837" y="69134"/>
                  <a:pt x="97837" y="69074"/>
                </a:cubicBezTo>
                <a:cubicBezTo>
                  <a:pt x="97837" y="69074"/>
                  <a:pt x="97837" y="69074"/>
                  <a:pt x="97837" y="69074"/>
                </a:cubicBezTo>
                <a:cubicBezTo>
                  <a:pt x="97837" y="69074"/>
                  <a:pt x="97806" y="69074"/>
                  <a:pt x="97806" y="69074"/>
                </a:cubicBezTo>
                <a:cubicBezTo>
                  <a:pt x="97806" y="69014"/>
                  <a:pt x="97806" y="69014"/>
                  <a:pt x="97806" y="69014"/>
                </a:cubicBezTo>
                <a:cubicBezTo>
                  <a:pt x="97806" y="69014"/>
                  <a:pt x="97775" y="69014"/>
                  <a:pt x="97775" y="69014"/>
                </a:cubicBezTo>
                <a:cubicBezTo>
                  <a:pt x="97775" y="69014"/>
                  <a:pt x="97775" y="68955"/>
                  <a:pt x="97775" y="68955"/>
                </a:cubicBezTo>
                <a:cubicBezTo>
                  <a:pt x="97775" y="68955"/>
                  <a:pt x="97744" y="68955"/>
                  <a:pt x="97744" y="69014"/>
                </a:cubicBezTo>
                <a:cubicBezTo>
                  <a:pt x="97775" y="69014"/>
                  <a:pt x="97744" y="69014"/>
                  <a:pt x="97744" y="69074"/>
                </a:cubicBezTo>
                <a:cubicBezTo>
                  <a:pt x="97744" y="69074"/>
                  <a:pt x="97744" y="69074"/>
                  <a:pt x="97744" y="69134"/>
                </a:cubicBezTo>
                <a:cubicBezTo>
                  <a:pt x="97744" y="69134"/>
                  <a:pt x="97744" y="69074"/>
                  <a:pt x="97744" y="69074"/>
                </a:cubicBezTo>
                <a:cubicBezTo>
                  <a:pt x="97744" y="69074"/>
                  <a:pt x="97775" y="69134"/>
                  <a:pt x="97775" y="69134"/>
                </a:cubicBezTo>
                <a:cubicBezTo>
                  <a:pt x="97775" y="69134"/>
                  <a:pt x="97775" y="69134"/>
                  <a:pt x="97775" y="69134"/>
                </a:cubicBezTo>
                <a:cubicBezTo>
                  <a:pt x="97775" y="69134"/>
                  <a:pt x="97775" y="69194"/>
                  <a:pt x="97775" y="69194"/>
                </a:cubicBezTo>
                <a:cubicBezTo>
                  <a:pt x="97806" y="69194"/>
                  <a:pt x="97806" y="69194"/>
                  <a:pt x="97806" y="69194"/>
                </a:cubicBezTo>
                <a:cubicBezTo>
                  <a:pt x="97806" y="69194"/>
                  <a:pt x="97806" y="69253"/>
                  <a:pt x="97837" y="69194"/>
                </a:cubicBezTo>
                <a:cubicBezTo>
                  <a:pt x="97837" y="69194"/>
                  <a:pt x="97806" y="69194"/>
                  <a:pt x="97837" y="69194"/>
                </a:cubicBezTo>
                <a:cubicBezTo>
                  <a:pt x="97837" y="69194"/>
                  <a:pt x="97837" y="69194"/>
                  <a:pt x="97837" y="69194"/>
                </a:cubicBezTo>
                <a:cubicBezTo>
                  <a:pt x="97837" y="69194"/>
                  <a:pt x="97837" y="69194"/>
                  <a:pt x="97837" y="69194"/>
                </a:cubicBezTo>
                <a:cubicBezTo>
                  <a:pt x="97837" y="69194"/>
                  <a:pt x="97837" y="69194"/>
                  <a:pt x="97837" y="69194"/>
                </a:cubicBezTo>
                <a:cubicBezTo>
                  <a:pt x="97837" y="69194"/>
                  <a:pt x="97837" y="69194"/>
                  <a:pt x="97869" y="69194"/>
                </a:cubicBezTo>
                <a:cubicBezTo>
                  <a:pt x="97869" y="69253"/>
                  <a:pt x="97869" y="69194"/>
                  <a:pt x="97869" y="69194"/>
                </a:cubicBezTo>
                <a:cubicBezTo>
                  <a:pt x="97869" y="69194"/>
                  <a:pt x="97869" y="69253"/>
                  <a:pt x="97869" y="69253"/>
                </a:cubicBezTo>
                <a:cubicBezTo>
                  <a:pt x="97869" y="69253"/>
                  <a:pt x="97869" y="69253"/>
                  <a:pt x="97869" y="69253"/>
                </a:cubicBezTo>
                <a:cubicBezTo>
                  <a:pt x="97869" y="69253"/>
                  <a:pt x="97869" y="69253"/>
                  <a:pt x="97869" y="69313"/>
                </a:cubicBezTo>
                <a:cubicBezTo>
                  <a:pt x="97869" y="69313"/>
                  <a:pt x="97869" y="69313"/>
                  <a:pt x="97869" y="69313"/>
                </a:cubicBezTo>
                <a:cubicBezTo>
                  <a:pt x="97900" y="69313"/>
                  <a:pt x="97900" y="69313"/>
                  <a:pt x="97900" y="69313"/>
                </a:cubicBezTo>
                <a:cubicBezTo>
                  <a:pt x="97900" y="69313"/>
                  <a:pt x="97869" y="69313"/>
                  <a:pt x="97869" y="69253"/>
                </a:cubicBezTo>
                <a:cubicBezTo>
                  <a:pt x="97900" y="69253"/>
                  <a:pt x="97900" y="69253"/>
                  <a:pt x="97900" y="69253"/>
                </a:cubicBezTo>
                <a:cubicBezTo>
                  <a:pt x="97900" y="69194"/>
                  <a:pt x="97869" y="69253"/>
                  <a:pt x="97869" y="69194"/>
                </a:cubicBezTo>
                <a:cubicBezTo>
                  <a:pt x="97869" y="69194"/>
                  <a:pt x="97869" y="69194"/>
                  <a:pt x="97869" y="69194"/>
                </a:cubicBezTo>
                <a:cubicBezTo>
                  <a:pt x="97900" y="69194"/>
                  <a:pt x="97900" y="69194"/>
                  <a:pt x="97900" y="69194"/>
                </a:cubicBezTo>
                <a:close/>
                <a:moveTo>
                  <a:pt x="117061" y="37731"/>
                </a:moveTo>
                <a:cubicBezTo>
                  <a:pt x="117061" y="37731"/>
                  <a:pt x="117030" y="37731"/>
                  <a:pt x="117030" y="37731"/>
                </a:cubicBezTo>
                <a:cubicBezTo>
                  <a:pt x="117030" y="37731"/>
                  <a:pt x="117030" y="37731"/>
                  <a:pt x="117030" y="37731"/>
                </a:cubicBezTo>
                <a:cubicBezTo>
                  <a:pt x="117030" y="37791"/>
                  <a:pt x="117061" y="37731"/>
                  <a:pt x="117061" y="37791"/>
                </a:cubicBezTo>
                <a:cubicBezTo>
                  <a:pt x="117061" y="37791"/>
                  <a:pt x="117061" y="37791"/>
                  <a:pt x="117061" y="37731"/>
                </a:cubicBezTo>
                <a:close/>
                <a:moveTo>
                  <a:pt x="116749" y="37432"/>
                </a:moveTo>
                <a:cubicBezTo>
                  <a:pt x="116749" y="37432"/>
                  <a:pt x="116749" y="37373"/>
                  <a:pt x="116717" y="37373"/>
                </a:cubicBezTo>
                <a:cubicBezTo>
                  <a:pt x="116717" y="37432"/>
                  <a:pt x="116686" y="37432"/>
                  <a:pt x="116686" y="37432"/>
                </a:cubicBezTo>
                <a:cubicBezTo>
                  <a:pt x="116686" y="37432"/>
                  <a:pt x="116655" y="37373"/>
                  <a:pt x="116624" y="37373"/>
                </a:cubicBezTo>
                <a:cubicBezTo>
                  <a:pt x="116624" y="37313"/>
                  <a:pt x="116561" y="37373"/>
                  <a:pt x="116530" y="37373"/>
                </a:cubicBezTo>
                <a:cubicBezTo>
                  <a:pt x="116499" y="37432"/>
                  <a:pt x="116499" y="37432"/>
                  <a:pt x="116530" y="37432"/>
                </a:cubicBezTo>
                <a:cubicBezTo>
                  <a:pt x="116530" y="37432"/>
                  <a:pt x="116530" y="37432"/>
                  <a:pt x="116561" y="37432"/>
                </a:cubicBezTo>
                <a:cubicBezTo>
                  <a:pt x="116592" y="37432"/>
                  <a:pt x="116561" y="37492"/>
                  <a:pt x="116561" y="37492"/>
                </a:cubicBezTo>
                <a:cubicBezTo>
                  <a:pt x="116561" y="37492"/>
                  <a:pt x="116592" y="37492"/>
                  <a:pt x="116592" y="37492"/>
                </a:cubicBezTo>
                <a:cubicBezTo>
                  <a:pt x="116624" y="37492"/>
                  <a:pt x="116592" y="37552"/>
                  <a:pt x="116592" y="37552"/>
                </a:cubicBezTo>
                <a:cubicBezTo>
                  <a:pt x="116592" y="37611"/>
                  <a:pt x="116592" y="37611"/>
                  <a:pt x="116624" y="37611"/>
                </a:cubicBezTo>
                <a:cubicBezTo>
                  <a:pt x="116624" y="37611"/>
                  <a:pt x="116655" y="37611"/>
                  <a:pt x="116655" y="37611"/>
                </a:cubicBezTo>
                <a:cubicBezTo>
                  <a:pt x="116655" y="37671"/>
                  <a:pt x="116655" y="37611"/>
                  <a:pt x="116686" y="37611"/>
                </a:cubicBezTo>
                <a:cubicBezTo>
                  <a:pt x="116686" y="37611"/>
                  <a:pt x="116717" y="37552"/>
                  <a:pt x="116717" y="37611"/>
                </a:cubicBezTo>
                <a:cubicBezTo>
                  <a:pt x="116717" y="37671"/>
                  <a:pt x="116749" y="37611"/>
                  <a:pt x="116749" y="37611"/>
                </a:cubicBezTo>
                <a:cubicBezTo>
                  <a:pt x="116749" y="37611"/>
                  <a:pt x="116780" y="37611"/>
                  <a:pt x="116811" y="37611"/>
                </a:cubicBezTo>
                <a:cubicBezTo>
                  <a:pt x="116811" y="37611"/>
                  <a:pt x="116811" y="37611"/>
                  <a:pt x="116842" y="37611"/>
                </a:cubicBezTo>
                <a:cubicBezTo>
                  <a:pt x="116842" y="37611"/>
                  <a:pt x="116842" y="37611"/>
                  <a:pt x="116842" y="37611"/>
                </a:cubicBezTo>
                <a:cubicBezTo>
                  <a:pt x="116842" y="37552"/>
                  <a:pt x="116842" y="37552"/>
                  <a:pt x="116811" y="37552"/>
                </a:cubicBezTo>
                <a:cubicBezTo>
                  <a:pt x="116811" y="37492"/>
                  <a:pt x="116780" y="37492"/>
                  <a:pt x="116780" y="37492"/>
                </a:cubicBezTo>
                <a:cubicBezTo>
                  <a:pt x="116749" y="37492"/>
                  <a:pt x="116749" y="37492"/>
                  <a:pt x="116749" y="37432"/>
                </a:cubicBezTo>
                <a:cubicBezTo>
                  <a:pt x="116749" y="37432"/>
                  <a:pt x="116780" y="37432"/>
                  <a:pt x="116749" y="37432"/>
                </a:cubicBezTo>
                <a:close/>
                <a:moveTo>
                  <a:pt x="116780" y="37970"/>
                </a:moveTo>
                <a:cubicBezTo>
                  <a:pt x="116780" y="37970"/>
                  <a:pt x="116749" y="37970"/>
                  <a:pt x="116749" y="38029"/>
                </a:cubicBezTo>
                <a:cubicBezTo>
                  <a:pt x="116749" y="38029"/>
                  <a:pt x="116780" y="38029"/>
                  <a:pt x="116811" y="38029"/>
                </a:cubicBezTo>
                <a:cubicBezTo>
                  <a:pt x="116842" y="38029"/>
                  <a:pt x="116842" y="38089"/>
                  <a:pt x="116842" y="38089"/>
                </a:cubicBezTo>
                <a:cubicBezTo>
                  <a:pt x="116842" y="38149"/>
                  <a:pt x="116842" y="38089"/>
                  <a:pt x="116874" y="38089"/>
                </a:cubicBezTo>
                <a:cubicBezTo>
                  <a:pt x="116874" y="38089"/>
                  <a:pt x="116874" y="38029"/>
                  <a:pt x="116874" y="38029"/>
                </a:cubicBezTo>
                <a:cubicBezTo>
                  <a:pt x="116874" y="38029"/>
                  <a:pt x="116874" y="37970"/>
                  <a:pt x="116905" y="37970"/>
                </a:cubicBezTo>
                <a:cubicBezTo>
                  <a:pt x="116905" y="37970"/>
                  <a:pt x="116905" y="37910"/>
                  <a:pt x="116905" y="37910"/>
                </a:cubicBezTo>
                <a:cubicBezTo>
                  <a:pt x="116874" y="37910"/>
                  <a:pt x="116874" y="37970"/>
                  <a:pt x="116874" y="37970"/>
                </a:cubicBezTo>
                <a:cubicBezTo>
                  <a:pt x="116874" y="37970"/>
                  <a:pt x="116842" y="37970"/>
                  <a:pt x="116811" y="37970"/>
                </a:cubicBezTo>
                <a:cubicBezTo>
                  <a:pt x="116811" y="37970"/>
                  <a:pt x="116780" y="37970"/>
                  <a:pt x="116780" y="37970"/>
                </a:cubicBezTo>
                <a:close/>
                <a:moveTo>
                  <a:pt x="117655" y="38268"/>
                </a:moveTo>
                <a:cubicBezTo>
                  <a:pt x="117655" y="38208"/>
                  <a:pt x="117655" y="38208"/>
                  <a:pt x="117624" y="38208"/>
                </a:cubicBezTo>
                <a:cubicBezTo>
                  <a:pt x="117624" y="38208"/>
                  <a:pt x="117624" y="38208"/>
                  <a:pt x="117624" y="38268"/>
                </a:cubicBezTo>
                <a:cubicBezTo>
                  <a:pt x="117655" y="38268"/>
                  <a:pt x="117655" y="38328"/>
                  <a:pt x="117655" y="38268"/>
                </a:cubicBezTo>
                <a:close/>
                <a:moveTo>
                  <a:pt x="118687" y="89731"/>
                </a:moveTo>
                <a:cubicBezTo>
                  <a:pt x="118687" y="89731"/>
                  <a:pt x="118687" y="89671"/>
                  <a:pt x="118687" y="89671"/>
                </a:cubicBezTo>
                <a:cubicBezTo>
                  <a:pt x="118687" y="89671"/>
                  <a:pt x="118687" y="89671"/>
                  <a:pt x="118687" y="89611"/>
                </a:cubicBezTo>
                <a:cubicBezTo>
                  <a:pt x="118655" y="89611"/>
                  <a:pt x="118687" y="89552"/>
                  <a:pt x="118655" y="89552"/>
                </a:cubicBezTo>
                <a:cubicBezTo>
                  <a:pt x="118655" y="89492"/>
                  <a:pt x="118624" y="89492"/>
                  <a:pt x="118624" y="89492"/>
                </a:cubicBezTo>
                <a:cubicBezTo>
                  <a:pt x="118624" y="89492"/>
                  <a:pt x="118593" y="89432"/>
                  <a:pt x="118593" y="89432"/>
                </a:cubicBezTo>
                <a:cubicBezTo>
                  <a:pt x="118593" y="89432"/>
                  <a:pt x="118593" y="89432"/>
                  <a:pt x="118562" y="89373"/>
                </a:cubicBezTo>
                <a:cubicBezTo>
                  <a:pt x="118562" y="89373"/>
                  <a:pt x="118562" y="89313"/>
                  <a:pt x="118562" y="89313"/>
                </a:cubicBezTo>
                <a:cubicBezTo>
                  <a:pt x="118530" y="89313"/>
                  <a:pt x="118530" y="89313"/>
                  <a:pt x="118530" y="89313"/>
                </a:cubicBezTo>
                <a:cubicBezTo>
                  <a:pt x="118530" y="89373"/>
                  <a:pt x="118499" y="89373"/>
                  <a:pt x="118499" y="89373"/>
                </a:cubicBezTo>
                <a:cubicBezTo>
                  <a:pt x="118499" y="89373"/>
                  <a:pt x="118499" y="89373"/>
                  <a:pt x="118468" y="89373"/>
                </a:cubicBezTo>
                <a:cubicBezTo>
                  <a:pt x="118468" y="89373"/>
                  <a:pt x="118437" y="89373"/>
                  <a:pt x="118437" y="89373"/>
                </a:cubicBezTo>
                <a:cubicBezTo>
                  <a:pt x="118405" y="89373"/>
                  <a:pt x="118405" y="89373"/>
                  <a:pt x="118374" y="89432"/>
                </a:cubicBezTo>
                <a:cubicBezTo>
                  <a:pt x="118374" y="89432"/>
                  <a:pt x="118374" y="89432"/>
                  <a:pt x="118343" y="89432"/>
                </a:cubicBezTo>
                <a:cubicBezTo>
                  <a:pt x="118343" y="89432"/>
                  <a:pt x="118343" y="89432"/>
                  <a:pt x="118343" y="89432"/>
                </a:cubicBezTo>
                <a:cubicBezTo>
                  <a:pt x="118312" y="89432"/>
                  <a:pt x="118312" y="89432"/>
                  <a:pt x="118312" y="89432"/>
                </a:cubicBezTo>
                <a:cubicBezTo>
                  <a:pt x="118280" y="89432"/>
                  <a:pt x="118249" y="89432"/>
                  <a:pt x="118249" y="89432"/>
                </a:cubicBezTo>
                <a:cubicBezTo>
                  <a:pt x="118249" y="89432"/>
                  <a:pt x="118280" y="89492"/>
                  <a:pt x="118280" y="89492"/>
                </a:cubicBezTo>
                <a:cubicBezTo>
                  <a:pt x="118280" y="89492"/>
                  <a:pt x="118280" y="89492"/>
                  <a:pt x="118280" y="89492"/>
                </a:cubicBezTo>
                <a:cubicBezTo>
                  <a:pt x="118280" y="89492"/>
                  <a:pt x="118280" y="89552"/>
                  <a:pt x="118249" y="89552"/>
                </a:cubicBezTo>
                <a:cubicBezTo>
                  <a:pt x="118249" y="89611"/>
                  <a:pt x="118218" y="89671"/>
                  <a:pt x="118218" y="89731"/>
                </a:cubicBezTo>
                <a:cubicBezTo>
                  <a:pt x="118218" y="89731"/>
                  <a:pt x="118218" y="89791"/>
                  <a:pt x="118218" y="89791"/>
                </a:cubicBezTo>
                <a:cubicBezTo>
                  <a:pt x="118218" y="89850"/>
                  <a:pt x="118218" y="89850"/>
                  <a:pt x="118249" y="89850"/>
                </a:cubicBezTo>
                <a:cubicBezTo>
                  <a:pt x="118280" y="89910"/>
                  <a:pt x="118280" y="89910"/>
                  <a:pt x="118312" y="89910"/>
                </a:cubicBezTo>
                <a:cubicBezTo>
                  <a:pt x="118312" y="89970"/>
                  <a:pt x="118343" y="89970"/>
                  <a:pt x="118374" y="89970"/>
                </a:cubicBezTo>
                <a:cubicBezTo>
                  <a:pt x="118405" y="89970"/>
                  <a:pt x="118468" y="89970"/>
                  <a:pt x="118530" y="89970"/>
                </a:cubicBezTo>
                <a:cubicBezTo>
                  <a:pt x="118562" y="89910"/>
                  <a:pt x="118624" y="89910"/>
                  <a:pt x="118687" y="89910"/>
                </a:cubicBezTo>
                <a:cubicBezTo>
                  <a:pt x="118687" y="89910"/>
                  <a:pt x="118749" y="89850"/>
                  <a:pt x="118718" y="89791"/>
                </a:cubicBezTo>
                <a:cubicBezTo>
                  <a:pt x="118718" y="89791"/>
                  <a:pt x="118687" y="89791"/>
                  <a:pt x="118687" y="89731"/>
                </a:cubicBezTo>
                <a:close/>
                <a:moveTo>
                  <a:pt x="118405" y="38865"/>
                </a:moveTo>
                <a:cubicBezTo>
                  <a:pt x="118405" y="38925"/>
                  <a:pt x="118405" y="38925"/>
                  <a:pt x="118437" y="38925"/>
                </a:cubicBezTo>
                <a:cubicBezTo>
                  <a:pt x="118468" y="38985"/>
                  <a:pt x="118468" y="38925"/>
                  <a:pt x="118437" y="38865"/>
                </a:cubicBezTo>
                <a:cubicBezTo>
                  <a:pt x="118437" y="38865"/>
                  <a:pt x="118405" y="38865"/>
                  <a:pt x="118405" y="38865"/>
                </a:cubicBezTo>
                <a:cubicBezTo>
                  <a:pt x="118405" y="38865"/>
                  <a:pt x="118405" y="38805"/>
                  <a:pt x="118405" y="38805"/>
                </a:cubicBezTo>
                <a:cubicBezTo>
                  <a:pt x="118374" y="38865"/>
                  <a:pt x="118374" y="38865"/>
                  <a:pt x="118405" y="38865"/>
                </a:cubicBezTo>
                <a:close/>
                <a:moveTo>
                  <a:pt x="118530" y="38746"/>
                </a:moveTo>
                <a:cubicBezTo>
                  <a:pt x="118499" y="38746"/>
                  <a:pt x="118499" y="38686"/>
                  <a:pt x="118468" y="38746"/>
                </a:cubicBezTo>
                <a:cubicBezTo>
                  <a:pt x="118468" y="38746"/>
                  <a:pt x="118468" y="38746"/>
                  <a:pt x="118468" y="38805"/>
                </a:cubicBezTo>
                <a:cubicBezTo>
                  <a:pt x="118468" y="38805"/>
                  <a:pt x="118499" y="38805"/>
                  <a:pt x="118499" y="38805"/>
                </a:cubicBezTo>
                <a:cubicBezTo>
                  <a:pt x="118499" y="38805"/>
                  <a:pt x="118530" y="38805"/>
                  <a:pt x="118530" y="38746"/>
                </a:cubicBezTo>
                <a:cubicBezTo>
                  <a:pt x="118562" y="38746"/>
                  <a:pt x="118562" y="38746"/>
                  <a:pt x="118530" y="38746"/>
                </a:cubicBezTo>
                <a:close/>
                <a:moveTo>
                  <a:pt x="118374" y="38626"/>
                </a:moveTo>
                <a:cubicBezTo>
                  <a:pt x="118343" y="38626"/>
                  <a:pt x="118374" y="38686"/>
                  <a:pt x="118374" y="38686"/>
                </a:cubicBezTo>
                <a:cubicBezTo>
                  <a:pt x="118374" y="38686"/>
                  <a:pt x="118405" y="38686"/>
                  <a:pt x="118405" y="38686"/>
                </a:cubicBezTo>
                <a:cubicBezTo>
                  <a:pt x="118405" y="38626"/>
                  <a:pt x="118374" y="38626"/>
                  <a:pt x="118374" y="38626"/>
                </a:cubicBezTo>
                <a:close/>
                <a:moveTo>
                  <a:pt x="117092" y="107044"/>
                </a:moveTo>
                <a:cubicBezTo>
                  <a:pt x="117092" y="107044"/>
                  <a:pt x="117092" y="107044"/>
                  <a:pt x="117061" y="107044"/>
                </a:cubicBezTo>
                <a:cubicBezTo>
                  <a:pt x="117061" y="107044"/>
                  <a:pt x="117061" y="107044"/>
                  <a:pt x="117030" y="107044"/>
                </a:cubicBezTo>
                <a:cubicBezTo>
                  <a:pt x="117030" y="107044"/>
                  <a:pt x="116999" y="107044"/>
                  <a:pt x="116999" y="107104"/>
                </a:cubicBezTo>
                <a:cubicBezTo>
                  <a:pt x="116999" y="107104"/>
                  <a:pt x="117030" y="107104"/>
                  <a:pt x="117030" y="107164"/>
                </a:cubicBezTo>
                <a:cubicBezTo>
                  <a:pt x="117030" y="107164"/>
                  <a:pt x="116999" y="107164"/>
                  <a:pt x="116999" y="107164"/>
                </a:cubicBezTo>
                <a:cubicBezTo>
                  <a:pt x="116999" y="107164"/>
                  <a:pt x="116999" y="107164"/>
                  <a:pt x="116999" y="107104"/>
                </a:cubicBezTo>
                <a:cubicBezTo>
                  <a:pt x="116999" y="107104"/>
                  <a:pt x="116999" y="107104"/>
                  <a:pt x="116999" y="107104"/>
                </a:cubicBezTo>
                <a:cubicBezTo>
                  <a:pt x="116999" y="107104"/>
                  <a:pt x="116999" y="107104"/>
                  <a:pt x="116999" y="107044"/>
                </a:cubicBezTo>
                <a:cubicBezTo>
                  <a:pt x="116999" y="107044"/>
                  <a:pt x="116999" y="107044"/>
                  <a:pt x="116999" y="107044"/>
                </a:cubicBezTo>
                <a:cubicBezTo>
                  <a:pt x="116999" y="107044"/>
                  <a:pt x="116999" y="106985"/>
                  <a:pt x="116999" y="106985"/>
                </a:cubicBezTo>
                <a:cubicBezTo>
                  <a:pt x="116999" y="106985"/>
                  <a:pt x="116999" y="106985"/>
                  <a:pt x="116999" y="106985"/>
                </a:cubicBezTo>
                <a:cubicBezTo>
                  <a:pt x="117030" y="106925"/>
                  <a:pt x="116967" y="106985"/>
                  <a:pt x="116936" y="106985"/>
                </a:cubicBezTo>
                <a:cubicBezTo>
                  <a:pt x="116936" y="106985"/>
                  <a:pt x="116905" y="107044"/>
                  <a:pt x="116874" y="107044"/>
                </a:cubicBezTo>
                <a:cubicBezTo>
                  <a:pt x="116874" y="107044"/>
                  <a:pt x="116842" y="107104"/>
                  <a:pt x="116842" y="107104"/>
                </a:cubicBezTo>
                <a:cubicBezTo>
                  <a:pt x="116842" y="107104"/>
                  <a:pt x="116811" y="107164"/>
                  <a:pt x="116811" y="107164"/>
                </a:cubicBezTo>
                <a:cubicBezTo>
                  <a:pt x="116811" y="107164"/>
                  <a:pt x="116780" y="107164"/>
                  <a:pt x="116780" y="107223"/>
                </a:cubicBezTo>
                <a:cubicBezTo>
                  <a:pt x="116717" y="107283"/>
                  <a:pt x="116717" y="107104"/>
                  <a:pt x="116717" y="107104"/>
                </a:cubicBezTo>
                <a:cubicBezTo>
                  <a:pt x="116717" y="107044"/>
                  <a:pt x="116717" y="107044"/>
                  <a:pt x="116717" y="107044"/>
                </a:cubicBezTo>
                <a:cubicBezTo>
                  <a:pt x="116686" y="106985"/>
                  <a:pt x="116717" y="106985"/>
                  <a:pt x="116717" y="106925"/>
                </a:cubicBezTo>
                <a:cubicBezTo>
                  <a:pt x="116686" y="106865"/>
                  <a:pt x="116686" y="106925"/>
                  <a:pt x="116655" y="106865"/>
                </a:cubicBezTo>
                <a:cubicBezTo>
                  <a:pt x="116624" y="106865"/>
                  <a:pt x="116624" y="106865"/>
                  <a:pt x="116624" y="106805"/>
                </a:cubicBezTo>
                <a:cubicBezTo>
                  <a:pt x="116592" y="106805"/>
                  <a:pt x="116592" y="106805"/>
                  <a:pt x="116592" y="106805"/>
                </a:cubicBezTo>
                <a:cubicBezTo>
                  <a:pt x="116561" y="106746"/>
                  <a:pt x="116592" y="106746"/>
                  <a:pt x="116592" y="106686"/>
                </a:cubicBezTo>
                <a:cubicBezTo>
                  <a:pt x="116592" y="106626"/>
                  <a:pt x="116592" y="106626"/>
                  <a:pt x="116624" y="106626"/>
                </a:cubicBezTo>
                <a:cubicBezTo>
                  <a:pt x="116624" y="106626"/>
                  <a:pt x="116624" y="106626"/>
                  <a:pt x="116624" y="106567"/>
                </a:cubicBezTo>
                <a:cubicBezTo>
                  <a:pt x="116624" y="106567"/>
                  <a:pt x="116592" y="106567"/>
                  <a:pt x="116592" y="106567"/>
                </a:cubicBezTo>
                <a:cubicBezTo>
                  <a:pt x="116561" y="106567"/>
                  <a:pt x="116561" y="106567"/>
                  <a:pt x="116530" y="106626"/>
                </a:cubicBezTo>
                <a:cubicBezTo>
                  <a:pt x="116530" y="106626"/>
                  <a:pt x="116530" y="106626"/>
                  <a:pt x="116530" y="106626"/>
                </a:cubicBezTo>
                <a:cubicBezTo>
                  <a:pt x="116499" y="106686"/>
                  <a:pt x="116499" y="106686"/>
                  <a:pt x="116499" y="106686"/>
                </a:cubicBezTo>
                <a:cubicBezTo>
                  <a:pt x="116467" y="106746"/>
                  <a:pt x="116436" y="106746"/>
                  <a:pt x="116436" y="106805"/>
                </a:cubicBezTo>
                <a:cubicBezTo>
                  <a:pt x="116405" y="106805"/>
                  <a:pt x="116405" y="106865"/>
                  <a:pt x="116374" y="106865"/>
                </a:cubicBezTo>
                <a:cubicBezTo>
                  <a:pt x="116342" y="106985"/>
                  <a:pt x="116342" y="107104"/>
                  <a:pt x="116342" y="107164"/>
                </a:cubicBezTo>
                <a:cubicBezTo>
                  <a:pt x="116342" y="107223"/>
                  <a:pt x="116342" y="107283"/>
                  <a:pt x="116342" y="107283"/>
                </a:cubicBezTo>
                <a:cubicBezTo>
                  <a:pt x="116342" y="107343"/>
                  <a:pt x="116311" y="107343"/>
                  <a:pt x="116280" y="107402"/>
                </a:cubicBezTo>
                <a:cubicBezTo>
                  <a:pt x="116280" y="107462"/>
                  <a:pt x="116280" y="107462"/>
                  <a:pt x="116249" y="107462"/>
                </a:cubicBezTo>
                <a:cubicBezTo>
                  <a:pt x="116249" y="107522"/>
                  <a:pt x="116217" y="107522"/>
                  <a:pt x="116217" y="107522"/>
                </a:cubicBezTo>
                <a:cubicBezTo>
                  <a:pt x="116217" y="107522"/>
                  <a:pt x="116217" y="107582"/>
                  <a:pt x="116186" y="107582"/>
                </a:cubicBezTo>
                <a:cubicBezTo>
                  <a:pt x="116186" y="107582"/>
                  <a:pt x="116186" y="107582"/>
                  <a:pt x="116155" y="107582"/>
                </a:cubicBezTo>
                <a:cubicBezTo>
                  <a:pt x="116123" y="107582"/>
                  <a:pt x="116123" y="107582"/>
                  <a:pt x="116123" y="107641"/>
                </a:cubicBezTo>
                <a:cubicBezTo>
                  <a:pt x="116092" y="107761"/>
                  <a:pt x="116092" y="107880"/>
                  <a:pt x="116061" y="107940"/>
                </a:cubicBezTo>
                <a:cubicBezTo>
                  <a:pt x="116061" y="108059"/>
                  <a:pt x="116030" y="108179"/>
                  <a:pt x="115998" y="108238"/>
                </a:cubicBezTo>
                <a:cubicBezTo>
                  <a:pt x="115998" y="108298"/>
                  <a:pt x="115967" y="108358"/>
                  <a:pt x="115936" y="108358"/>
                </a:cubicBezTo>
                <a:cubicBezTo>
                  <a:pt x="115905" y="108417"/>
                  <a:pt x="115873" y="108537"/>
                  <a:pt x="115811" y="108597"/>
                </a:cubicBezTo>
                <a:cubicBezTo>
                  <a:pt x="115811" y="108597"/>
                  <a:pt x="115811" y="108597"/>
                  <a:pt x="115780" y="108656"/>
                </a:cubicBezTo>
                <a:cubicBezTo>
                  <a:pt x="115780" y="108656"/>
                  <a:pt x="115780" y="108656"/>
                  <a:pt x="115748" y="108656"/>
                </a:cubicBezTo>
                <a:cubicBezTo>
                  <a:pt x="115686" y="108716"/>
                  <a:pt x="115655" y="108835"/>
                  <a:pt x="115623" y="108895"/>
                </a:cubicBezTo>
                <a:cubicBezTo>
                  <a:pt x="115592" y="108955"/>
                  <a:pt x="115561" y="108955"/>
                  <a:pt x="115530" y="109014"/>
                </a:cubicBezTo>
                <a:cubicBezTo>
                  <a:pt x="115498" y="109014"/>
                  <a:pt x="115467" y="109074"/>
                  <a:pt x="115436" y="109134"/>
                </a:cubicBezTo>
                <a:cubicBezTo>
                  <a:pt x="115405" y="109134"/>
                  <a:pt x="115373" y="109194"/>
                  <a:pt x="115342" y="109253"/>
                </a:cubicBezTo>
                <a:cubicBezTo>
                  <a:pt x="115311" y="109253"/>
                  <a:pt x="115280" y="109253"/>
                  <a:pt x="115280" y="109313"/>
                </a:cubicBezTo>
                <a:cubicBezTo>
                  <a:pt x="115248" y="109313"/>
                  <a:pt x="115248" y="109313"/>
                  <a:pt x="115217" y="109373"/>
                </a:cubicBezTo>
                <a:cubicBezTo>
                  <a:pt x="115217" y="109373"/>
                  <a:pt x="115186" y="109432"/>
                  <a:pt x="115154" y="109432"/>
                </a:cubicBezTo>
                <a:cubicBezTo>
                  <a:pt x="115123" y="109492"/>
                  <a:pt x="115092" y="109492"/>
                  <a:pt x="115061" y="109492"/>
                </a:cubicBezTo>
                <a:cubicBezTo>
                  <a:pt x="115029" y="109492"/>
                  <a:pt x="114998" y="109552"/>
                  <a:pt x="114998" y="109552"/>
                </a:cubicBezTo>
                <a:cubicBezTo>
                  <a:pt x="114967" y="109611"/>
                  <a:pt x="114967" y="109611"/>
                  <a:pt x="114967" y="109671"/>
                </a:cubicBezTo>
                <a:cubicBezTo>
                  <a:pt x="114936" y="109671"/>
                  <a:pt x="114936" y="109671"/>
                  <a:pt x="114904" y="109731"/>
                </a:cubicBezTo>
                <a:cubicBezTo>
                  <a:pt x="114904" y="109791"/>
                  <a:pt x="114873" y="109791"/>
                  <a:pt x="114842" y="109850"/>
                </a:cubicBezTo>
                <a:cubicBezTo>
                  <a:pt x="114811" y="109850"/>
                  <a:pt x="114811" y="109910"/>
                  <a:pt x="114842" y="109970"/>
                </a:cubicBezTo>
                <a:cubicBezTo>
                  <a:pt x="114873" y="110029"/>
                  <a:pt x="114811" y="110029"/>
                  <a:pt x="114811" y="110029"/>
                </a:cubicBezTo>
                <a:cubicBezTo>
                  <a:pt x="114779" y="110089"/>
                  <a:pt x="114748" y="110089"/>
                  <a:pt x="114717" y="110089"/>
                </a:cubicBezTo>
                <a:cubicBezTo>
                  <a:pt x="114717" y="110149"/>
                  <a:pt x="114717" y="110149"/>
                  <a:pt x="114717" y="110149"/>
                </a:cubicBezTo>
                <a:cubicBezTo>
                  <a:pt x="114686" y="110149"/>
                  <a:pt x="114686" y="110149"/>
                  <a:pt x="114654" y="110149"/>
                </a:cubicBezTo>
                <a:cubicBezTo>
                  <a:pt x="114654" y="110149"/>
                  <a:pt x="114654" y="110208"/>
                  <a:pt x="114654" y="110208"/>
                </a:cubicBezTo>
                <a:cubicBezTo>
                  <a:pt x="114686" y="110208"/>
                  <a:pt x="114686" y="110208"/>
                  <a:pt x="114686" y="110268"/>
                </a:cubicBezTo>
                <a:cubicBezTo>
                  <a:pt x="114654" y="110328"/>
                  <a:pt x="114623" y="110268"/>
                  <a:pt x="114592" y="110268"/>
                </a:cubicBezTo>
                <a:cubicBezTo>
                  <a:pt x="114592" y="110268"/>
                  <a:pt x="114623" y="110328"/>
                  <a:pt x="114623" y="110328"/>
                </a:cubicBezTo>
                <a:cubicBezTo>
                  <a:pt x="114623" y="110328"/>
                  <a:pt x="114592" y="110328"/>
                  <a:pt x="114592" y="110328"/>
                </a:cubicBezTo>
                <a:cubicBezTo>
                  <a:pt x="114592" y="110388"/>
                  <a:pt x="114592" y="110388"/>
                  <a:pt x="114592" y="110388"/>
                </a:cubicBezTo>
                <a:cubicBezTo>
                  <a:pt x="114561" y="110388"/>
                  <a:pt x="114561" y="110388"/>
                  <a:pt x="114529" y="110447"/>
                </a:cubicBezTo>
                <a:cubicBezTo>
                  <a:pt x="114529" y="110447"/>
                  <a:pt x="114529" y="110507"/>
                  <a:pt x="114529" y="110507"/>
                </a:cubicBezTo>
                <a:cubicBezTo>
                  <a:pt x="114561" y="110507"/>
                  <a:pt x="114561" y="110507"/>
                  <a:pt x="114561" y="110567"/>
                </a:cubicBezTo>
                <a:cubicBezTo>
                  <a:pt x="114561" y="110567"/>
                  <a:pt x="114561" y="110567"/>
                  <a:pt x="114561" y="110567"/>
                </a:cubicBezTo>
                <a:cubicBezTo>
                  <a:pt x="114561" y="110626"/>
                  <a:pt x="114561" y="110626"/>
                  <a:pt x="114529" y="110626"/>
                </a:cubicBezTo>
                <a:cubicBezTo>
                  <a:pt x="114529" y="110626"/>
                  <a:pt x="114529" y="110626"/>
                  <a:pt x="114498" y="110567"/>
                </a:cubicBezTo>
                <a:cubicBezTo>
                  <a:pt x="114498" y="110567"/>
                  <a:pt x="114498" y="110567"/>
                  <a:pt x="114467" y="110626"/>
                </a:cubicBezTo>
                <a:cubicBezTo>
                  <a:pt x="114467" y="110626"/>
                  <a:pt x="114467" y="110626"/>
                  <a:pt x="114436" y="110626"/>
                </a:cubicBezTo>
                <a:cubicBezTo>
                  <a:pt x="114436" y="110686"/>
                  <a:pt x="114404" y="110746"/>
                  <a:pt x="114436" y="110746"/>
                </a:cubicBezTo>
                <a:cubicBezTo>
                  <a:pt x="114436" y="110805"/>
                  <a:pt x="114467" y="110746"/>
                  <a:pt x="114467" y="110805"/>
                </a:cubicBezTo>
                <a:cubicBezTo>
                  <a:pt x="114467" y="110805"/>
                  <a:pt x="114436" y="110805"/>
                  <a:pt x="114436" y="110865"/>
                </a:cubicBezTo>
                <a:cubicBezTo>
                  <a:pt x="114436" y="110925"/>
                  <a:pt x="114498" y="110865"/>
                  <a:pt x="114498" y="110925"/>
                </a:cubicBezTo>
                <a:cubicBezTo>
                  <a:pt x="114498" y="110925"/>
                  <a:pt x="114467" y="110925"/>
                  <a:pt x="114467" y="110925"/>
                </a:cubicBezTo>
                <a:cubicBezTo>
                  <a:pt x="114436" y="110925"/>
                  <a:pt x="114436" y="110985"/>
                  <a:pt x="114436" y="110985"/>
                </a:cubicBezTo>
                <a:cubicBezTo>
                  <a:pt x="114404" y="110985"/>
                  <a:pt x="114373" y="110985"/>
                  <a:pt x="114342" y="110985"/>
                </a:cubicBezTo>
                <a:cubicBezTo>
                  <a:pt x="114342" y="111044"/>
                  <a:pt x="114311" y="111104"/>
                  <a:pt x="114342" y="111164"/>
                </a:cubicBezTo>
                <a:cubicBezTo>
                  <a:pt x="114342" y="111164"/>
                  <a:pt x="114342" y="111164"/>
                  <a:pt x="114373" y="111104"/>
                </a:cubicBezTo>
                <a:cubicBezTo>
                  <a:pt x="114373" y="111104"/>
                  <a:pt x="114373" y="111104"/>
                  <a:pt x="114373" y="111104"/>
                </a:cubicBezTo>
                <a:cubicBezTo>
                  <a:pt x="114373" y="111104"/>
                  <a:pt x="114373" y="111104"/>
                  <a:pt x="114373" y="111104"/>
                </a:cubicBezTo>
                <a:cubicBezTo>
                  <a:pt x="114404" y="111044"/>
                  <a:pt x="114404" y="111044"/>
                  <a:pt x="114404" y="111104"/>
                </a:cubicBezTo>
                <a:cubicBezTo>
                  <a:pt x="114404" y="111104"/>
                  <a:pt x="114373" y="111223"/>
                  <a:pt x="114404" y="111164"/>
                </a:cubicBezTo>
                <a:cubicBezTo>
                  <a:pt x="114436" y="111164"/>
                  <a:pt x="114436" y="111164"/>
                  <a:pt x="114436" y="111164"/>
                </a:cubicBezTo>
                <a:cubicBezTo>
                  <a:pt x="114467" y="111164"/>
                  <a:pt x="114467" y="111164"/>
                  <a:pt x="114436" y="111223"/>
                </a:cubicBezTo>
                <a:cubicBezTo>
                  <a:pt x="114436" y="111223"/>
                  <a:pt x="114373" y="111283"/>
                  <a:pt x="114404" y="111283"/>
                </a:cubicBezTo>
                <a:cubicBezTo>
                  <a:pt x="114404" y="111343"/>
                  <a:pt x="114498" y="111283"/>
                  <a:pt x="114498" y="111283"/>
                </a:cubicBezTo>
                <a:cubicBezTo>
                  <a:pt x="114529" y="111283"/>
                  <a:pt x="114561" y="111343"/>
                  <a:pt x="114592" y="111343"/>
                </a:cubicBezTo>
                <a:cubicBezTo>
                  <a:pt x="114623" y="111343"/>
                  <a:pt x="114654" y="111343"/>
                  <a:pt x="114686" y="111283"/>
                </a:cubicBezTo>
                <a:cubicBezTo>
                  <a:pt x="114717" y="111283"/>
                  <a:pt x="114748" y="111283"/>
                  <a:pt x="114748" y="111343"/>
                </a:cubicBezTo>
                <a:cubicBezTo>
                  <a:pt x="114779" y="111343"/>
                  <a:pt x="114779" y="111402"/>
                  <a:pt x="114811" y="111462"/>
                </a:cubicBezTo>
                <a:cubicBezTo>
                  <a:pt x="114811" y="111462"/>
                  <a:pt x="114842" y="111462"/>
                  <a:pt x="114873" y="111462"/>
                </a:cubicBezTo>
                <a:cubicBezTo>
                  <a:pt x="114904" y="111462"/>
                  <a:pt x="114904" y="111462"/>
                  <a:pt x="114936" y="111462"/>
                </a:cubicBezTo>
                <a:cubicBezTo>
                  <a:pt x="114936" y="111462"/>
                  <a:pt x="114967" y="111522"/>
                  <a:pt x="114967" y="111522"/>
                </a:cubicBezTo>
                <a:cubicBezTo>
                  <a:pt x="114998" y="111522"/>
                  <a:pt x="115029" y="111522"/>
                  <a:pt x="115029" y="111582"/>
                </a:cubicBezTo>
                <a:cubicBezTo>
                  <a:pt x="115029" y="111641"/>
                  <a:pt x="114998" y="111641"/>
                  <a:pt x="115029" y="111641"/>
                </a:cubicBezTo>
                <a:cubicBezTo>
                  <a:pt x="115029" y="111641"/>
                  <a:pt x="115061" y="111641"/>
                  <a:pt x="115061" y="111641"/>
                </a:cubicBezTo>
                <a:cubicBezTo>
                  <a:pt x="115092" y="111641"/>
                  <a:pt x="115123" y="111641"/>
                  <a:pt x="115154" y="111701"/>
                </a:cubicBezTo>
                <a:cubicBezTo>
                  <a:pt x="115186" y="111701"/>
                  <a:pt x="115248" y="111701"/>
                  <a:pt x="115311" y="111701"/>
                </a:cubicBezTo>
                <a:cubicBezTo>
                  <a:pt x="115373" y="111641"/>
                  <a:pt x="115436" y="111641"/>
                  <a:pt x="115498" y="111582"/>
                </a:cubicBezTo>
                <a:cubicBezTo>
                  <a:pt x="115530" y="111522"/>
                  <a:pt x="115530" y="111462"/>
                  <a:pt x="115561" y="111402"/>
                </a:cubicBezTo>
                <a:cubicBezTo>
                  <a:pt x="115561" y="111402"/>
                  <a:pt x="115592" y="111343"/>
                  <a:pt x="115592" y="111343"/>
                </a:cubicBezTo>
                <a:cubicBezTo>
                  <a:pt x="115623" y="111283"/>
                  <a:pt x="115655" y="111283"/>
                  <a:pt x="115655" y="111223"/>
                </a:cubicBezTo>
                <a:cubicBezTo>
                  <a:pt x="115686" y="111164"/>
                  <a:pt x="115717" y="111104"/>
                  <a:pt x="115748" y="111104"/>
                </a:cubicBezTo>
                <a:cubicBezTo>
                  <a:pt x="115780" y="111104"/>
                  <a:pt x="115811" y="111104"/>
                  <a:pt x="115811" y="111104"/>
                </a:cubicBezTo>
                <a:cubicBezTo>
                  <a:pt x="115842" y="111044"/>
                  <a:pt x="115873" y="110985"/>
                  <a:pt x="115842" y="111044"/>
                </a:cubicBezTo>
                <a:cubicBezTo>
                  <a:pt x="115811" y="111044"/>
                  <a:pt x="115780" y="111044"/>
                  <a:pt x="115780" y="110985"/>
                </a:cubicBezTo>
                <a:cubicBezTo>
                  <a:pt x="115780" y="110925"/>
                  <a:pt x="115780" y="110865"/>
                  <a:pt x="115811" y="110865"/>
                </a:cubicBezTo>
                <a:cubicBezTo>
                  <a:pt x="115811" y="110805"/>
                  <a:pt x="115842" y="110746"/>
                  <a:pt x="115842" y="110686"/>
                </a:cubicBezTo>
                <a:cubicBezTo>
                  <a:pt x="115873" y="110567"/>
                  <a:pt x="115905" y="110507"/>
                  <a:pt x="115936" y="110447"/>
                </a:cubicBezTo>
                <a:cubicBezTo>
                  <a:pt x="115967" y="110388"/>
                  <a:pt x="115998" y="110328"/>
                  <a:pt x="115998" y="110328"/>
                </a:cubicBezTo>
                <a:cubicBezTo>
                  <a:pt x="115998" y="110208"/>
                  <a:pt x="115998" y="110149"/>
                  <a:pt x="116030" y="110089"/>
                </a:cubicBezTo>
                <a:cubicBezTo>
                  <a:pt x="116030" y="110029"/>
                  <a:pt x="116030" y="109970"/>
                  <a:pt x="116030" y="109970"/>
                </a:cubicBezTo>
                <a:cubicBezTo>
                  <a:pt x="116030" y="109791"/>
                  <a:pt x="116061" y="109731"/>
                  <a:pt x="116123" y="109671"/>
                </a:cubicBezTo>
                <a:cubicBezTo>
                  <a:pt x="116155" y="109611"/>
                  <a:pt x="116186" y="109611"/>
                  <a:pt x="116217" y="109552"/>
                </a:cubicBezTo>
                <a:cubicBezTo>
                  <a:pt x="116249" y="109552"/>
                  <a:pt x="116280" y="109552"/>
                  <a:pt x="116280" y="109492"/>
                </a:cubicBezTo>
                <a:cubicBezTo>
                  <a:pt x="116311" y="109492"/>
                  <a:pt x="116311" y="109432"/>
                  <a:pt x="116342" y="109432"/>
                </a:cubicBezTo>
                <a:cubicBezTo>
                  <a:pt x="116374" y="109432"/>
                  <a:pt x="116374" y="109373"/>
                  <a:pt x="116405" y="109373"/>
                </a:cubicBezTo>
                <a:cubicBezTo>
                  <a:pt x="116436" y="109313"/>
                  <a:pt x="116436" y="109313"/>
                  <a:pt x="116467" y="109313"/>
                </a:cubicBezTo>
                <a:cubicBezTo>
                  <a:pt x="116467" y="109313"/>
                  <a:pt x="116499" y="109194"/>
                  <a:pt x="116499" y="109253"/>
                </a:cubicBezTo>
                <a:cubicBezTo>
                  <a:pt x="116530" y="109253"/>
                  <a:pt x="116499" y="109313"/>
                  <a:pt x="116499" y="109313"/>
                </a:cubicBezTo>
                <a:cubicBezTo>
                  <a:pt x="116530" y="109313"/>
                  <a:pt x="116530" y="109313"/>
                  <a:pt x="116561" y="109313"/>
                </a:cubicBezTo>
                <a:cubicBezTo>
                  <a:pt x="116561" y="109313"/>
                  <a:pt x="116592" y="109313"/>
                  <a:pt x="116592" y="109373"/>
                </a:cubicBezTo>
                <a:cubicBezTo>
                  <a:pt x="116592" y="109373"/>
                  <a:pt x="116624" y="109373"/>
                  <a:pt x="116655" y="109373"/>
                </a:cubicBezTo>
                <a:cubicBezTo>
                  <a:pt x="116655" y="109373"/>
                  <a:pt x="116686" y="109373"/>
                  <a:pt x="116686" y="109313"/>
                </a:cubicBezTo>
                <a:cubicBezTo>
                  <a:pt x="116686" y="109313"/>
                  <a:pt x="116686" y="109253"/>
                  <a:pt x="116686" y="109194"/>
                </a:cubicBezTo>
                <a:cubicBezTo>
                  <a:pt x="116686" y="109194"/>
                  <a:pt x="116655" y="109194"/>
                  <a:pt x="116624" y="109134"/>
                </a:cubicBezTo>
                <a:cubicBezTo>
                  <a:pt x="116624" y="109134"/>
                  <a:pt x="116561" y="109134"/>
                  <a:pt x="116561" y="109134"/>
                </a:cubicBezTo>
                <a:cubicBezTo>
                  <a:pt x="116561" y="109074"/>
                  <a:pt x="116561" y="109074"/>
                  <a:pt x="116561" y="109074"/>
                </a:cubicBezTo>
                <a:cubicBezTo>
                  <a:pt x="116561" y="109014"/>
                  <a:pt x="116561" y="109014"/>
                  <a:pt x="116561" y="108955"/>
                </a:cubicBezTo>
                <a:cubicBezTo>
                  <a:pt x="116561" y="108895"/>
                  <a:pt x="116624" y="108776"/>
                  <a:pt x="116655" y="108716"/>
                </a:cubicBezTo>
                <a:cubicBezTo>
                  <a:pt x="116717" y="108656"/>
                  <a:pt x="116717" y="108537"/>
                  <a:pt x="116780" y="108477"/>
                </a:cubicBezTo>
                <a:cubicBezTo>
                  <a:pt x="116811" y="108417"/>
                  <a:pt x="116811" y="108358"/>
                  <a:pt x="116842" y="108298"/>
                </a:cubicBezTo>
                <a:cubicBezTo>
                  <a:pt x="116874" y="108238"/>
                  <a:pt x="116874" y="108179"/>
                  <a:pt x="116905" y="108119"/>
                </a:cubicBezTo>
                <a:cubicBezTo>
                  <a:pt x="116936" y="108059"/>
                  <a:pt x="116967" y="108059"/>
                  <a:pt x="116999" y="108000"/>
                </a:cubicBezTo>
                <a:cubicBezTo>
                  <a:pt x="116999" y="107940"/>
                  <a:pt x="117030" y="107880"/>
                  <a:pt x="117030" y="107820"/>
                </a:cubicBezTo>
                <a:cubicBezTo>
                  <a:pt x="117030" y="107820"/>
                  <a:pt x="117061" y="107761"/>
                  <a:pt x="117061" y="107701"/>
                </a:cubicBezTo>
                <a:cubicBezTo>
                  <a:pt x="117061" y="107701"/>
                  <a:pt x="117092" y="107641"/>
                  <a:pt x="117092" y="107641"/>
                </a:cubicBezTo>
                <a:cubicBezTo>
                  <a:pt x="117092" y="107641"/>
                  <a:pt x="117124" y="107641"/>
                  <a:pt x="117124" y="107641"/>
                </a:cubicBezTo>
                <a:cubicBezTo>
                  <a:pt x="117124" y="107641"/>
                  <a:pt x="117124" y="107582"/>
                  <a:pt x="117124" y="107582"/>
                </a:cubicBezTo>
                <a:cubicBezTo>
                  <a:pt x="117124" y="107522"/>
                  <a:pt x="117124" y="107522"/>
                  <a:pt x="117124" y="107522"/>
                </a:cubicBezTo>
                <a:cubicBezTo>
                  <a:pt x="117092" y="107462"/>
                  <a:pt x="117092" y="107462"/>
                  <a:pt x="117092" y="107462"/>
                </a:cubicBezTo>
                <a:cubicBezTo>
                  <a:pt x="117092" y="107462"/>
                  <a:pt x="117092" y="107402"/>
                  <a:pt x="117092" y="107402"/>
                </a:cubicBezTo>
                <a:cubicBezTo>
                  <a:pt x="117061" y="107343"/>
                  <a:pt x="117061" y="107343"/>
                  <a:pt x="117061" y="107283"/>
                </a:cubicBezTo>
                <a:cubicBezTo>
                  <a:pt x="117092" y="107283"/>
                  <a:pt x="117092" y="107223"/>
                  <a:pt x="117092" y="107223"/>
                </a:cubicBezTo>
                <a:cubicBezTo>
                  <a:pt x="117124" y="107223"/>
                  <a:pt x="117155" y="107164"/>
                  <a:pt x="117124" y="107164"/>
                </a:cubicBezTo>
                <a:cubicBezTo>
                  <a:pt x="117092" y="107164"/>
                  <a:pt x="117092" y="107223"/>
                  <a:pt x="117092" y="107223"/>
                </a:cubicBezTo>
                <a:cubicBezTo>
                  <a:pt x="117061" y="107223"/>
                  <a:pt x="117061" y="107223"/>
                  <a:pt x="117061" y="107223"/>
                </a:cubicBezTo>
                <a:cubicBezTo>
                  <a:pt x="117061" y="107164"/>
                  <a:pt x="117061" y="107164"/>
                  <a:pt x="117061" y="107164"/>
                </a:cubicBezTo>
                <a:cubicBezTo>
                  <a:pt x="117092" y="107164"/>
                  <a:pt x="117092" y="107104"/>
                  <a:pt x="117092" y="107104"/>
                </a:cubicBezTo>
                <a:cubicBezTo>
                  <a:pt x="117124" y="107104"/>
                  <a:pt x="117124" y="107104"/>
                  <a:pt x="117124" y="107044"/>
                </a:cubicBezTo>
                <a:cubicBezTo>
                  <a:pt x="117155" y="107044"/>
                  <a:pt x="117155" y="107044"/>
                  <a:pt x="117155" y="106985"/>
                </a:cubicBezTo>
                <a:cubicBezTo>
                  <a:pt x="117124" y="106985"/>
                  <a:pt x="117124" y="107044"/>
                  <a:pt x="117092" y="107044"/>
                </a:cubicBezTo>
                <a:close/>
                <a:moveTo>
                  <a:pt x="118155" y="38567"/>
                </a:moveTo>
                <a:cubicBezTo>
                  <a:pt x="118155" y="38626"/>
                  <a:pt x="118124" y="38626"/>
                  <a:pt x="118124" y="38686"/>
                </a:cubicBezTo>
                <a:cubicBezTo>
                  <a:pt x="118093" y="38746"/>
                  <a:pt x="118061" y="38746"/>
                  <a:pt x="118030" y="38746"/>
                </a:cubicBezTo>
                <a:cubicBezTo>
                  <a:pt x="117999" y="38805"/>
                  <a:pt x="118061" y="38805"/>
                  <a:pt x="118061" y="38805"/>
                </a:cubicBezTo>
                <a:cubicBezTo>
                  <a:pt x="118093" y="38865"/>
                  <a:pt x="118061" y="38805"/>
                  <a:pt x="118093" y="38805"/>
                </a:cubicBezTo>
                <a:cubicBezTo>
                  <a:pt x="118093" y="38746"/>
                  <a:pt x="118093" y="38746"/>
                  <a:pt x="118124" y="38746"/>
                </a:cubicBezTo>
                <a:cubicBezTo>
                  <a:pt x="118124" y="38746"/>
                  <a:pt x="118124" y="38746"/>
                  <a:pt x="118155" y="38746"/>
                </a:cubicBezTo>
                <a:cubicBezTo>
                  <a:pt x="118155" y="38746"/>
                  <a:pt x="118218" y="38746"/>
                  <a:pt x="118218" y="38686"/>
                </a:cubicBezTo>
                <a:cubicBezTo>
                  <a:pt x="118218" y="38686"/>
                  <a:pt x="118187" y="38686"/>
                  <a:pt x="118155" y="38686"/>
                </a:cubicBezTo>
                <a:cubicBezTo>
                  <a:pt x="118155" y="38626"/>
                  <a:pt x="118218" y="38626"/>
                  <a:pt x="118218" y="38626"/>
                </a:cubicBezTo>
                <a:cubicBezTo>
                  <a:pt x="118249" y="38567"/>
                  <a:pt x="118187" y="38567"/>
                  <a:pt x="118155" y="38567"/>
                </a:cubicBezTo>
                <a:close/>
                <a:moveTo>
                  <a:pt x="111935" y="83223"/>
                </a:moveTo>
                <a:cubicBezTo>
                  <a:pt x="111966" y="83223"/>
                  <a:pt x="111966" y="83223"/>
                  <a:pt x="111997" y="83283"/>
                </a:cubicBezTo>
                <a:cubicBezTo>
                  <a:pt x="111997" y="83283"/>
                  <a:pt x="111997" y="83223"/>
                  <a:pt x="111997" y="83223"/>
                </a:cubicBezTo>
                <a:cubicBezTo>
                  <a:pt x="111997" y="83164"/>
                  <a:pt x="111997" y="83164"/>
                  <a:pt x="111966" y="83164"/>
                </a:cubicBezTo>
                <a:cubicBezTo>
                  <a:pt x="111966" y="83104"/>
                  <a:pt x="111966" y="83104"/>
                  <a:pt x="111966" y="83104"/>
                </a:cubicBezTo>
                <a:cubicBezTo>
                  <a:pt x="111966" y="83044"/>
                  <a:pt x="111935" y="83044"/>
                  <a:pt x="111935" y="83044"/>
                </a:cubicBezTo>
                <a:cubicBezTo>
                  <a:pt x="111904" y="82985"/>
                  <a:pt x="111904" y="82985"/>
                  <a:pt x="111872" y="82925"/>
                </a:cubicBezTo>
                <a:cubicBezTo>
                  <a:pt x="111872" y="82925"/>
                  <a:pt x="111841" y="82865"/>
                  <a:pt x="111810" y="82865"/>
                </a:cubicBezTo>
                <a:cubicBezTo>
                  <a:pt x="111779" y="82865"/>
                  <a:pt x="111747" y="82865"/>
                  <a:pt x="111716" y="82805"/>
                </a:cubicBezTo>
                <a:cubicBezTo>
                  <a:pt x="111716" y="82805"/>
                  <a:pt x="111685" y="82746"/>
                  <a:pt x="111685" y="82746"/>
                </a:cubicBezTo>
                <a:cubicBezTo>
                  <a:pt x="111654" y="82686"/>
                  <a:pt x="111654" y="82686"/>
                  <a:pt x="111622" y="82686"/>
                </a:cubicBezTo>
                <a:cubicBezTo>
                  <a:pt x="111622" y="82686"/>
                  <a:pt x="111622" y="82626"/>
                  <a:pt x="111591" y="82626"/>
                </a:cubicBezTo>
                <a:cubicBezTo>
                  <a:pt x="111591" y="82626"/>
                  <a:pt x="111560" y="82626"/>
                  <a:pt x="111560" y="82567"/>
                </a:cubicBezTo>
                <a:cubicBezTo>
                  <a:pt x="111529" y="82567"/>
                  <a:pt x="111529" y="82567"/>
                  <a:pt x="111497" y="82567"/>
                </a:cubicBezTo>
                <a:cubicBezTo>
                  <a:pt x="111497" y="82567"/>
                  <a:pt x="111497" y="82567"/>
                  <a:pt x="111466" y="82567"/>
                </a:cubicBezTo>
                <a:cubicBezTo>
                  <a:pt x="111466" y="82567"/>
                  <a:pt x="111466" y="82567"/>
                  <a:pt x="111466" y="82567"/>
                </a:cubicBezTo>
                <a:cubicBezTo>
                  <a:pt x="111435" y="82507"/>
                  <a:pt x="111435" y="82507"/>
                  <a:pt x="111435" y="82567"/>
                </a:cubicBezTo>
                <a:cubicBezTo>
                  <a:pt x="111404" y="82567"/>
                  <a:pt x="111435" y="82567"/>
                  <a:pt x="111435" y="82567"/>
                </a:cubicBezTo>
                <a:cubicBezTo>
                  <a:pt x="111466" y="82626"/>
                  <a:pt x="111466" y="82626"/>
                  <a:pt x="111466" y="82626"/>
                </a:cubicBezTo>
                <a:cubicBezTo>
                  <a:pt x="111466" y="82626"/>
                  <a:pt x="111497" y="82626"/>
                  <a:pt x="111497" y="82626"/>
                </a:cubicBezTo>
                <a:cubicBezTo>
                  <a:pt x="111529" y="82686"/>
                  <a:pt x="111529" y="82686"/>
                  <a:pt x="111560" y="82746"/>
                </a:cubicBezTo>
                <a:cubicBezTo>
                  <a:pt x="111560" y="82805"/>
                  <a:pt x="111591" y="82805"/>
                  <a:pt x="111622" y="82865"/>
                </a:cubicBezTo>
                <a:cubicBezTo>
                  <a:pt x="111654" y="82865"/>
                  <a:pt x="111654" y="82925"/>
                  <a:pt x="111685" y="82985"/>
                </a:cubicBezTo>
                <a:cubicBezTo>
                  <a:pt x="111716" y="82985"/>
                  <a:pt x="111747" y="82985"/>
                  <a:pt x="111779" y="82985"/>
                </a:cubicBezTo>
                <a:cubicBezTo>
                  <a:pt x="111810" y="83044"/>
                  <a:pt x="111810" y="83044"/>
                  <a:pt x="111841" y="83104"/>
                </a:cubicBezTo>
                <a:cubicBezTo>
                  <a:pt x="111872" y="83104"/>
                  <a:pt x="111872" y="83104"/>
                  <a:pt x="111872" y="83164"/>
                </a:cubicBezTo>
                <a:cubicBezTo>
                  <a:pt x="111872" y="83223"/>
                  <a:pt x="111904" y="83283"/>
                  <a:pt x="111935" y="83223"/>
                </a:cubicBezTo>
                <a:close/>
                <a:moveTo>
                  <a:pt x="110184" y="40835"/>
                </a:moveTo>
                <a:cubicBezTo>
                  <a:pt x="110216" y="40835"/>
                  <a:pt x="110184" y="40776"/>
                  <a:pt x="110184" y="40716"/>
                </a:cubicBezTo>
                <a:cubicBezTo>
                  <a:pt x="110184" y="40656"/>
                  <a:pt x="110216" y="40656"/>
                  <a:pt x="110216" y="40597"/>
                </a:cubicBezTo>
                <a:cubicBezTo>
                  <a:pt x="110216" y="40597"/>
                  <a:pt x="110216" y="40537"/>
                  <a:pt x="110216" y="40537"/>
                </a:cubicBezTo>
                <a:cubicBezTo>
                  <a:pt x="110184" y="40537"/>
                  <a:pt x="110184" y="40537"/>
                  <a:pt x="110184" y="40537"/>
                </a:cubicBezTo>
                <a:cubicBezTo>
                  <a:pt x="110184" y="40537"/>
                  <a:pt x="110153" y="40597"/>
                  <a:pt x="110153" y="40656"/>
                </a:cubicBezTo>
                <a:cubicBezTo>
                  <a:pt x="110153" y="40656"/>
                  <a:pt x="110153" y="40716"/>
                  <a:pt x="110153" y="40716"/>
                </a:cubicBezTo>
                <a:cubicBezTo>
                  <a:pt x="110122" y="40776"/>
                  <a:pt x="110091" y="40776"/>
                  <a:pt x="110122" y="40835"/>
                </a:cubicBezTo>
                <a:cubicBezTo>
                  <a:pt x="110122" y="40895"/>
                  <a:pt x="110122" y="40835"/>
                  <a:pt x="110153" y="40835"/>
                </a:cubicBezTo>
                <a:cubicBezTo>
                  <a:pt x="110153" y="40835"/>
                  <a:pt x="110153" y="40835"/>
                  <a:pt x="110153" y="40835"/>
                </a:cubicBezTo>
                <a:cubicBezTo>
                  <a:pt x="110153" y="40835"/>
                  <a:pt x="110153" y="40835"/>
                  <a:pt x="110184" y="40835"/>
                </a:cubicBezTo>
                <a:close/>
                <a:moveTo>
                  <a:pt x="112247" y="83940"/>
                </a:moveTo>
                <a:cubicBezTo>
                  <a:pt x="112247" y="83940"/>
                  <a:pt x="112216" y="83880"/>
                  <a:pt x="112185" y="83880"/>
                </a:cubicBezTo>
                <a:cubicBezTo>
                  <a:pt x="112185" y="83880"/>
                  <a:pt x="112154" y="83880"/>
                  <a:pt x="112122" y="83880"/>
                </a:cubicBezTo>
                <a:cubicBezTo>
                  <a:pt x="112091" y="83880"/>
                  <a:pt x="112060" y="83880"/>
                  <a:pt x="112029" y="83820"/>
                </a:cubicBezTo>
                <a:cubicBezTo>
                  <a:pt x="111997" y="83820"/>
                  <a:pt x="111997" y="83820"/>
                  <a:pt x="111997" y="83761"/>
                </a:cubicBezTo>
                <a:cubicBezTo>
                  <a:pt x="111966" y="83761"/>
                  <a:pt x="111966" y="83761"/>
                  <a:pt x="111935" y="83761"/>
                </a:cubicBezTo>
                <a:cubicBezTo>
                  <a:pt x="111904" y="83761"/>
                  <a:pt x="111904" y="83761"/>
                  <a:pt x="111904" y="83761"/>
                </a:cubicBezTo>
                <a:cubicBezTo>
                  <a:pt x="111904" y="83761"/>
                  <a:pt x="111904" y="83820"/>
                  <a:pt x="111904" y="83820"/>
                </a:cubicBezTo>
                <a:cubicBezTo>
                  <a:pt x="111904" y="83940"/>
                  <a:pt x="111935" y="84000"/>
                  <a:pt x="111997" y="84119"/>
                </a:cubicBezTo>
                <a:cubicBezTo>
                  <a:pt x="112029" y="84179"/>
                  <a:pt x="112091" y="84119"/>
                  <a:pt x="112154" y="84119"/>
                </a:cubicBezTo>
                <a:cubicBezTo>
                  <a:pt x="112154" y="84119"/>
                  <a:pt x="112154" y="84119"/>
                  <a:pt x="112185" y="84119"/>
                </a:cubicBezTo>
                <a:cubicBezTo>
                  <a:pt x="112185" y="84179"/>
                  <a:pt x="112185" y="84179"/>
                  <a:pt x="112216" y="84179"/>
                </a:cubicBezTo>
                <a:cubicBezTo>
                  <a:pt x="112216" y="84179"/>
                  <a:pt x="112247" y="84179"/>
                  <a:pt x="112279" y="84179"/>
                </a:cubicBezTo>
                <a:cubicBezTo>
                  <a:pt x="112310" y="84179"/>
                  <a:pt x="112310" y="84119"/>
                  <a:pt x="112310" y="84059"/>
                </a:cubicBezTo>
                <a:cubicBezTo>
                  <a:pt x="112310" y="84059"/>
                  <a:pt x="112279" y="84000"/>
                  <a:pt x="112247" y="83940"/>
                </a:cubicBezTo>
                <a:close/>
                <a:moveTo>
                  <a:pt x="111153" y="82447"/>
                </a:moveTo>
                <a:cubicBezTo>
                  <a:pt x="111122" y="82388"/>
                  <a:pt x="111122" y="82447"/>
                  <a:pt x="111122" y="82388"/>
                </a:cubicBezTo>
                <a:cubicBezTo>
                  <a:pt x="111091" y="82388"/>
                  <a:pt x="111060" y="82388"/>
                  <a:pt x="111060" y="82328"/>
                </a:cubicBezTo>
                <a:cubicBezTo>
                  <a:pt x="111028" y="82268"/>
                  <a:pt x="111028" y="82268"/>
                  <a:pt x="110997" y="82208"/>
                </a:cubicBezTo>
                <a:cubicBezTo>
                  <a:pt x="110997" y="82149"/>
                  <a:pt x="110966" y="82089"/>
                  <a:pt x="110935" y="82089"/>
                </a:cubicBezTo>
                <a:cubicBezTo>
                  <a:pt x="110935" y="82089"/>
                  <a:pt x="110903" y="82089"/>
                  <a:pt x="110872" y="82029"/>
                </a:cubicBezTo>
                <a:cubicBezTo>
                  <a:pt x="110872" y="82029"/>
                  <a:pt x="110841" y="81910"/>
                  <a:pt x="110810" y="81910"/>
                </a:cubicBezTo>
                <a:cubicBezTo>
                  <a:pt x="110810" y="81970"/>
                  <a:pt x="110747" y="81970"/>
                  <a:pt x="110747" y="81970"/>
                </a:cubicBezTo>
                <a:cubicBezTo>
                  <a:pt x="110747" y="82029"/>
                  <a:pt x="110778" y="82029"/>
                  <a:pt x="110778" y="82029"/>
                </a:cubicBezTo>
                <a:cubicBezTo>
                  <a:pt x="110810" y="82089"/>
                  <a:pt x="110810" y="82089"/>
                  <a:pt x="110810" y="82089"/>
                </a:cubicBezTo>
                <a:cubicBezTo>
                  <a:pt x="110810" y="82089"/>
                  <a:pt x="110810" y="82089"/>
                  <a:pt x="110841" y="82149"/>
                </a:cubicBezTo>
                <a:cubicBezTo>
                  <a:pt x="110841" y="82149"/>
                  <a:pt x="110841" y="82149"/>
                  <a:pt x="110841" y="82208"/>
                </a:cubicBezTo>
                <a:cubicBezTo>
                  <a:pt x="110872" y="82208"/>
                  <a:pt x="110872" y="82208"/>
                  <a:pt x="110903" y="82208"/>
                </a:cubicBezTo>
                <a:cubicBezTo>
                  <a:pt x="110903" y="82268"/>
                  <a:pt x="110935" y="82328"/>
                  <a:pt x="110935" y="82328"/>
                </a:cubicBezTo>
                <a:cubicBezTo>
                  <a:pt x="110966" y="82388"/>
                  <a:pt x="110997" y="82388"/>
                  <a:pt x="111028" y="82388"/>
                </a:cubicBezTo>
                <a:cubicBezTo>
                  <a:pt x="111028" y="82447"/>
                  <a:pt x="111060" y="82507"/>
                  <a:pt x="111091" y="82507"/>
                </a:cubicBezTo>
                <a:cubicBezTo>
                  <a:pt x="111091" y="82507"/>
                  <a:pt x="111091" y="82447"/>
                  <a:pt x="111122" y="82447"/>
                </a:cubicBezTo>
                <a:cubicBezTo>
                  <a:pt x="111122" y="82447"/>
                  <a:pt x="111153" y="82447"/>
                  <a:pt x="111153" y="82447"/>
                </a:cubicBezTo>
                <a:cubicBezTo>
                  <a:pt x="111153" y="82447"/>
                  <a:pt x="111153" y="82447"/>
                  <a:pt x="111153" y="82447"/>
                </a:cubicBezTo>
                <a:close/>
                <a:moveTo>
                  <a:pt x="110653" y="39582"/>
                </a:moveTo>
                <a:cubicBezTo>
                  <a:pt x="110653" y="39522"/>
                  <a:pt x="110622" y="39522"/>
                  <a:pt x="110591" y="39522"/>
                </a:cubicBezTo>
                <a:cubicBezTo>
                  <a:pt x="110560" y="39582"/>
                  <a:pt x="110560" y="39582"/>
                  <a:pt x="110560" y="39641"/>
                </a:cubicBezTo>
                <a:cubicBezTo>
                  <a:pt x="110560" y="39701"/>
                  <a:pt x="110528" y="39761"/>
                  <a:pt x="110528" y="39820"/>
                </a:cubicBezTo>
                <a:cubicBezTo>
                  <a:pt x="110497" y="39820"/>
                  <a:pt x="110497" y="39940"/>
                  <a:pt x="110466" y="39940"/>
                </a:cubicBezTo>
                <a:cubicBezTo>
                  <a:pt x="110435" y="39940"/>
                  <a:pt x="110435" y="39880"/>
                  <a:pt x="110403" y="39940"/>
                </a:cubicBezTo>
                <a:cubicBezTo>
                  <a:pt x="110403" y="39940"/>
                  <a:pt x="110372" y="39940"/>
                  <a:pt x="110372" y="39940"/>
                </a:cubicBezTo>
                <a:cubicBezTo>
                  <a:pt x="110372" y="40000"/>
                  <a:pt x="110309" y="40000"/>
                  <a:pt x="110341" y="40059"/>
                </a:cubicBezTo>
                <a:cubicBezTo>
                  <a:pt x="110372" y="40059"/>
                  <a:pt x="110309" y="40119"/>
                  <a:pt x="110341" y="40179"/>
                </a:cubicBezTo>
                <a:cubicBezTo>
                  <a:pt x="110341" y="40179"/>
                  <a:pt x="110341" y="40179"/>
                  <a:pt x="110341" y="40179"/>
                </a:cubicBezTo>
                <a:cubicBezTo>
                  <a:pt x="110372" y="40238"/>
                  <a:pt x="110372" y="40238"/>
                  <a:pt x="110372" y="40238"/>
                </a:cubicBezTo>
                <a:cubicBezTo>
                  <a:pt x="110403" y="40298"/>
                  <a:pt x="110403" y="40238"/>
                  <a:pt x="110435" y="40179"/>
                </a:cubicBezTo>
                <a:cubicBezTo>
                  <a:pt x="110435" y="40179"/>
                  <a:pt x="110466" y="40119"/>
                  <a:pt x="110466" y="40119"/>
                </a:cubicBezTo>
                <a:cubicBezTo>
                  <a:pt x="110497" y="40059"/>
                  <a:pt x="110497" y="40000"/>
                  <a:pt x="110528" y="40000"/>
                </a:cubicBezTo>
                <a:cubicBezTo>
                  <a:pt x="110560" y="39940"/>
                  <a:pt x="110653" y="39880"/>
                  <a:pt x="110653" y="39761"/>
                </a:cubicBezTo>
                <a:cubicBezTo>
                  <a:pt x="110653" y="39701"/>
                  <a:pt x="110653" y="39701"/>
                  <a:pt x="110653" y="39701"/>
                </a:cubicBezTo>
                <a:cubicBezTo>
                  <a:pt x="110653" y="39641"/>
                  <a:pt x="110653" y="39641"/>
                  <a:pt x="110653" y="39582"/>
                </a:cubicBezTo>
                <a:close/>
                <a:moveTo>
                  <a:pt x="110560" y="81791"/>
                </a:moveTo>
                <a:cubicBezTo>
                  <a:pt x="110560" y="81791"/>
                  <a:pt x="110560" y="81791"/>
                  <a:pt x="110528" y="81731"/>
                </a:cubicBezTo>
                <a:cubicBezTo>
                  <a:pt x="110528" y="81731"/>
                  <a:pt x="110528" y="81731"/>
                  <a:pt x="110497" y="81731"/>
                </a:cubicBezTo>
                <a:cubicBezTo>
                  <a:pt x="110497" y="81671"/>
                  <a:pt x="110497" y="81671"/>
                  <a:pt x="110497" y="81671"/>
                </a:cubicBezTo>
                <a:cubicBezTo>
                  <a:pt x="110466" y="81611"/>
                  <a:pt x="110435" y="81671"/>
                  <a:pt x="110435" y="81611"/>
                </a:cubicBezTo>
                <a:cubicBezTo>
                  <a:pt x="110403" y="81611"/>
                  <a:pt x="110403" y="81552"/>
                  <a:pt x="110403" y="81552"/>
                </a:cubicBezTo>
                <a:cubicBezTo>
                  <a:pt x="110403" y="81552"/>
                  <a:pt x="110403" y="81492"/>
                  <a:pt x="110372" y="81492"/>
                </a:cubicBezTo>
                <a:cubicBezTo>
                  <a:pt x="110372" y="81492"/>
                  <a:pt x="110372" y="81432"/>
                  <a:pt x="110372" y="81432"/>
                </a:cubicBezTo>
                <a:cubicBezTo>
                  <a:pt x="110341" y="81432"/>
                  <a:pt x="110341" y="81432"/>
                  <a:pt x="110341" y="81373"/>
                </a:cubicBezTo>
                <a:cubicBezTo>
                  <a:pt x="110341" y="81373"/>
                  <a:pt x="110309" y="81373"/>
                  <a:pt x="110309" y="81373"/>
                </a:cubicBezTo>
                <a:cubicBezTo>
                  <a:pt x="110309" y="81313"/>
                  <a:pt x="110309" y="81313"/>
                  <a:pt x="110309" y="81253"/>
                </a:cubicBezTo>
                <a:cubicBezTo>
                  <a:pt x="110309" y="81253"/>
                  <a:pt x="110278" y="81253"/>
                  <a:pt x="110278" y="81253"/>
                </a:cubicBezTo>
                <a:cubicBezTo>
                  <a:pt x="110247" y="81194"/>
                  <a:pt x="110216" y="81194"/>
                  <a:pt x="110216" y="81194"/>
                </a:cubicBezTo>
                <a:cubicBezTo>
                  <a:pt x="110184" y="81194"/>
                  <a:pt x="110184" y="81134"/>
                  <a:pt x="110184" y="81134"/>
                </a:cubicBezTo>
                <a:cubicBezTo>
                  <a:pt x="110153" y="81134"/>
                  <a:pt x="110153" y="81194"/>
                  <a:pt x="110153" y="81194"/>
                </a:cubicBezTo>
                <a:cubicBezTo>
                  <a:pt x="110153" y="81253"/>
                  <a:pt x="110153" y="81313"/>
                  <a:pt x="110153" y="81373"/>
                </a:cubicBezTo>
                <a:cubicBezTo>
                  <a:pt x="110153" y="81373"/>
                  <a:pt x="110153" y="81373"/>
                  <a:pt x="110153" y="81432"/>
                </a:cubicBezTo>
                <a:cubicBezTo>
                  <a:pt x="110153" y="81432"/>
                  <a:pt x="110153" y="81492"/>
                  <a:pt x="110184" y="81492"/>
                </a:cubicBezTo>
                <a:cubicBezTo>
                  <a:pt x="110184" y="81492"/>
                  <a:pt x="110184" y="81552"/>
                  <a:pt x="110216" y="81552"/>
                </a:cubicBezTo>
                <a:cubicBezTo>
                  <a:pt x="110216" y="81552"/>
                  <a:pt x="110216" y="81611"/>
                  <a:pt x="110216" y="81611"/>
                </a:cubicBezTo>
                <a:cubicBezTo>
                  <a:pt x="110216" y="81671"/>
                  <a:pt x="110247" y="81671"/>
                  <a:pt x="110247" y="81671"/>
                </a:cubicBezTo>
                <a:cubicBezTo>
                  <a:pt x="110247" y="81731"/>
                  <a:pt x="110247" y="81731"/>
                  <a:pt x="110278" y="81731"/>
                </a:cubicBezTo>
                <a:cubicBezTo>
                  <a:pt x="110278" y="81791"/>
                  <a:pt x="110278" y="81791"/>
                  <a:pt x="110309" y="81791"/>
                </a:cubicBezTo>
                <a:cubicBezTo>
                  <a:pt x="110309" y="81850"/>
                  <a:pt x="110309" y="81910"/>
                  <a:pt x="110341" y="81910"/>
                </a:cubicBezTo>
                <a:cubicBezTo>
                  <a:pt x="110341" y="81970"/>
                  <a:pt x="110372" y="82029"/>
                  <a:pt x="110372" y="82029"/>
                </a:cubicBezTo>
                <a:cubicBezTo>
                  <a:pt x="110403" y="82029"/>
                  <a:pt x="110403" y="82029"/>
                  <a:pt x="110435" y="82029"/>
                </a:cubicBezTo>
                <a:cubicBezTo>
                  <a:pt x="110435" y="82029"/>
                  <a:pt x="110435" y="82089"/>
                  <a:pt x="110466" y="82089"/>
                </a:cubicBezTo>
                <a:cubicBezTo>
                  <a:pt x="110466" y="82089"/>
                  <a:pt x="110497" y="82149"/>
                  <a:pt x="110528" y="82089"/>
                </a:cubicBezTo>
                <a:cubicBezTo>
                  <a:pt x="110528" y="82029"/>
                  <a:pt x="110528" y="82029"/>
                  <a:pt x="110560" y="82029"/>
                </a:cubicBezTo>
                <a:cubicBezTo>
                  <a:pt x="110560" y="82029"/>
                  <a:pt x="110591" y="82029"/>
                  <a:pt x="110591" y="82029"/>
                </a:cubicBezTo>
                <a:cubicBezTo>
                  <a:pt x="110591" y="81970"/>
                  <a:pt x="110591" y="81910"/>
                  <a:pt x="110591" y="81910"/>
                </a:cubicBezTo>
                <a:cubicBezTo>
                  <a:pt x="110560" y="81850"/>
                  <a:pt x="110560" y="81850"/>
                  <a:pt x="110560" y="81791"/>
                </a:cubicBezTo>
                <a:close/>
                <a:moveTo>
                  <a:pt x="113623" y="31940"/>
                </a:moveTo>
                <a:cubicBezTo>
                  <a:pt x="113654" y="31940"/>
                  <a:pt x="113685" y="31940"/>
                  <a:pt x="113717" y="31880"/>
                </a:cubicBezTo>
                <a:cubicBezTo>
                  <a:pt x="113717" y="31820"/>
                  <a:pt x="113717" y="31761"/>
                  <a:pt x="113717" y="31701"/>
                </a:cubicBezTo>
                <a:cubicBezTo>
                  <a:pt x="113717" y="31701"/>
                  <a:pt x="113685" y="31641"/>
                  <a:pt x="113685" y="31582"/>
                </a:cubicBezTo>
                <a:cubicBezTo>
                  <a:pt x="113685" y="31582"/>
                  <a:pt x="113685" y="31582"/>
                  <a:pt x="113685" y="31522"/>
                </a:cubicBezTo>
                <a:cubicBezTo>
                  <a:pt x="113685" y="31522"/>
                  <a:pt x="113654" y="31522"/>
                  <a:pt x="113654" y="31522"/>
                </a:cubicBezTo>
                <a:cubicBezTo>
                  <a:pt x="113623" y="31522"/>
                  <a:pt x="113623" y="31522"/>
                  <a:pt x="113623" y="31582"/>
                </a:cubicBezTo>
                <a:cubicBezTo>
                  <a:pt x="113592" y="31582"/>
                  <a:pt x="113592" y="31582"/>
                  <a:pt x="113592" y="31582"/>
                </a:cubicBezTo>
                <a:cubicBezTo>
                  <a:pt x="113560" y="31582"/>
                  <a:pt x="113529" y="31641"/>
                  <a:pt x="113529" y="31641"/>
                </a:cubicBezTo>
                <a:cubicBezTo>
                  <a:pt x="113498" y="31701"/>
                  <a:pt x="113467" y="31701"/>
                  <a:pt x="113467" y="31701"/>
                </a:cubicBezTo>
                <a:cubicBezTo>
                  <a:pt x="113435" y="31701"/>
                  <a:pt x="113435" y="31701"/>
                  <a:pt x="113435" y="31701"/>
                </a:cubicBezTo>
                <a:cubicBezTo>
                  <a:pt x="113404" y="31701"/>
                  <a:pt x="113404" y="31701"/>
                  <a:pt x="113373" y="31701"/>
                </a:cubicBezTo>
                <a:cubicBezTo>
                  <a:pt x="113373" y="31701"/>
                  <a:pt x="113342" y="31761"/>
                  <a:pt x="113373" y="31761"/>
                </a:cubicBezTo>
                <a:cubicBezTo>
                  <a:pt x="113404" y="31761"/>
                  <a:pt x="113404" y="31761"/>
                  <a:pt x="113404" y="31820"/>
                </a:cubicBezTo>
                <a:cubicBezTo>
                  <a:pt x="113373" y="31880"/>
                  <a:pt x="113373" y="31880"/>
                  <a:pt x="113342" y="31940"/>
                </a:cubicBezTo>
                <a:cubicBezTo>
                  <a:pt x="113342" y="32059"/>
                  <a:pt x="113310" y="32119"/>
                  <a:pt x="113279" y="32179"/>
                </a:cubicBezTo>
                <a:cubicBezTo>
                  <a:pt x="113248" y="32179"/>
                  <a:pt x="113248" y="32179"/>
                  <a:pt x="113248" y="32179"/>
                </a:cubicBezTo>
                <a:cubicBezTo>
                  <a:pt x="113248" y="32238"/>
                  <a:pt x="113248" y="32238"/>
                  <a:pt x="113248" y="32238"/>
                </a:cubicBezTo>
                <a:cubicBezTo>
                  <a:pt x="113279" y="32238"/>
                  <a:pt x="113248" y="32298"/>
                  <a:pt x="113279" y="32298"/>
                </a:cubicBezTo>
                <a:cubicBezTo>
                  <a:pt x="113279" y="32298"/>
                  <a:pt x="113279" y="32238"/>
                  <a:pt x="113310" y="32238"/>
                </a:cubicBezTo>
                <a:cubicBezTo>
                  <a:pt x="113310" y="32238"/>
                  <a:pt x="113310" y="32238"/>
                  <a:pt x="113342" y="32238"/>
                </a:cubicBezTo>
                <a:cubicBezTo>
                  <a:pt x="113342" y="32238"/>
                  <a:pt x="113342" y="32179"/>
                  <a:pt x="113373" y="32179"/>
                </a:cubicBezTo>
                <a:cubicBezTo>
                  <a:pt x="113373" y="32179"/>
                  <a:pt x="113404" y="32179"/>
                  <a:pt x="113404" y="32119"/>
                </a:cubicBezTo>
                <a:cubicBezTo>
                  <a:pt x="113435" y="32119"/>
                  <a:pt x="113467" y="32119"/>
                  <a:pt x="113498" y="32059"/>
                </a:cubicBezTo>
                <a:cubicBezTo>
                  <a:pt x="113529" y="32059"/>
                  <a:pt x="113560" y="31940"/>
                  <a:pt x="113623" y="31940"/>
                </a:cubicBezTo>
                <a:close/>
                <a:moveTo>
                  <a:pt x="114279" y="35343"/>
                </a:moveTo>
                <a:cubicBezTo>
                  <a:pt x="114248" y="35343"/>
                  <a:pt x="114248" y="35343"/>
                  <a:pt x="114248" y="35343"/>
                </a:cubicBezTo>
                <a:cubicBezTo>
                  <a:pt x="114217" y="35343"/>
                  <a:pt x="114185" y="35343"/>
                  <a:pt x="114154" y="35343"/>
                </a:cubicBezTo>
                <a:cubicBezTo>
                  <a:pt x="114123" y="35343"/>
                  <a:pt x="114123" y="35343"/>
                  <a:pt x="114123" y="35343"/>
                </a:cubicBezTo>
                <a:cubicBezTo>
                  <a:pt x="114123" y="35343"/>
                  <a:pt x="114092" y="35343"/>
                  <a:pt x="114092" y="35402"/>
                </a:cubicBezTo>
                <a:cubicBezTo>
                  <a:pt x="114092" y="35402"/>
                  <a:pt x="114123" y="35402"/>
                  <a:pt x="114123" y="35402"/>
                </a:cubicBezTo>
                <a:cubicBezTo>
                  <a:pt x="114154" y="35402"/>
                  <a:pt x="114154" y="35462"/>
                  <a:pt x="114154" y="35462"/>
                </a:cubicBezTo>
                <a:cubicBezTo>
                  <a:pt x="114154" y="35462"/>
                  <a:pt x="114154" y="35462"/>
                  <a:pt x="114185" y="35462"/>
                </a:cubicBezTo>
                <a:cubicBezTo>
                  <a:pt x="114185" y="35522"/>
                  <a:pt x="114185" y="35522"/>
                  <a:pt x="114185" y="35522"/>
                </a:cubicBezTo>
                <a:cubicBezTo>
                  <a:pt x="114185" y="35522"/>
                  <a:pt x="114185" y="35522"/>
                  <a:pt x="114185" y="35522"/>
                </a:cubicBezTo>
                <a:cubicBezTo>
                  <a:pt x="114217" y="35582"/>
                  <a:pt x="114217" y="35582"/>
                  <a:pt x="114217" y="35582"/>
                </a:cubicBezTo>
                <a:cubicBezTo>
                  <a:pt x="114217" y="35582"/>
                  <a:pt x="114217" y="35641"/>
                  <a:pt x="114217" y="35641"/>
                </a:cubicBezTo>
                <a:cubicBezTo>
                  <a:pt x="114217" y="35641"/>
                  <a:pt x="114248" y="35641"/>
                  <a:pt x="114248" y="35641"/>
                </a:cubicBezTo>
                <a:cubicBezTo>
                  <a:pt x="114248" y="35701"/>
                  <a:pt x="114279" y="35701"/>
                  <a:pt x="114279" y="35761"/>
                </a:cubicBezTo>
                <a:cubicBezTo>
                  <a:pt x="114279" y="35761"/>
                  <a:pt x="114279" y="35761"/>
                  <a:pt x="114311" y="35820"/>
                </a:cubicBezTo>
                <a:cubicBezTo>
                  <a:pt x="114311" y="35820"/>
                  <a:pt x="114311" y="35820"/>
                  <a:pt x="114311" y="35820"/>
                </a:cubicBezTo>
                <a:cubicBezTo>
                  <a:pt x="114311" y="35880"/>
                  <a:pt x="114342" y="35820"/>
                  <a:pt x="114342" y="35880"/>
                </a:cubicBezTo>
                <a:cubicBezTo>
                  <a:pt x="114342" y="35880"/>
                  <a:pt x="114373" y="35880"/>
                  <a:pt x="114373" y="35880"/>
                </a:cubicBezTo>
                <a:cubicBezTo>
                  <a:pt x="114373" y="35880"/>
                  <a:pt x="114373" y="35940"/>
                  <a:pt x="114373" y="35940"/>
                </a:cubicBezTo>
                <a:cubicBezTo>
                  <a:pt x="114373" y="35940"/>
                  <a:pt x="114404" y="35940"/>
                  <a:pt x="114404" y="35940"/>
                </a:cubicBezTo>
                <a:cubicBezTo>
                  <a:pt x="114404" y="35940"/>
                  <a:pt x="114404" y="35940"/>
                  <a:pt x="114404" y="35880"/>
                </a:cubicBezTo>
                <a:cubicBezTo>
                  <a:pt x="114404" y="35880"/>
                  <a:pt x="114404" y="35820"/>
                  <a:pt x="114404" y="35820"/>
                </a:cubicBezTo>
                <a:cubicBezTo>
                  <a:pt x="114404" y="35820"/>
                  <a:pt x="114404" y="35761"/>
                  <a:pt x="114373" y="35761"/>
                </a:cubicBezTo>
                <a:cubicBezTo>
                  <a:pt x="114373" y="35761"/>
                  <a:pt x="114373" y="35761"/>
                  <a:pt x="114373" y="35761"/>
                </a:cubicBezTo>
                <a:cubicBezTo>
                  <a:pt x="114342" y="35701"/>
                  <a:pt x="114342" y="35701"/>
                  <a:pt x="114342" y="35641"/>
                </a:cubicBezTo>
                <a:cubicBezTo>
                  <a:pt x="114311" y="35641"/>
                  <a:pt x="114311" y="35582"/>
                  <a:pt x="114311" y="35582"/>
                </a:cubicBezTo>
                <a:cubicBezTo>
                  <a:pt x="114279" y="35582"/>
                  <a:pt x="114279" y="35522"/>
                  <a:pt x="114279" y="35522"/>
                </a:cubicBezTo>
                <a:cubicBezTo>
                  <a:pt x="114279" y="35522"/>
                  <a:pt x="114279" y="35522"/>
                  <a:pt x="114279" y="35522"/>
                </a:cubicBezTo>
                <a:cubicBezTo>
                  <a:pt x="114248" y="35462"/>
                  <a:pt x="114248" y="35462"/>
                  <a:pt x="114279" y="35402"/>
                </a:cubicBezTo>
                <a:cubicBezTo>
                  <a:pt x="114279" y="35402"/>
                  <a:pt x="114279" y="35343"/>
                  <a:pt x="114279" y="35343"/>
                </a:cubicBezTo>
                <a:close/>
                <a:moveTo>
                  <a:pt x="109184" y="42925"/>
                </a:moveTo>
                <a:cubicBezTo>
                  <a:pt x="109215" y="42865"/>
                  <a:pt x="109215" y="42865"/>
                  <a:pt x="109247" y="42805"/>
                </a:cubicBezTo>
                <a:cubicBezTo>
                  <a:pt x="109247" y="42805"/>
                  <a:pt x="109278" y="42805"/>
                  <a:pt x="109278" y="42746"/>
                </a:cubicBezTo>
                <a:cubicBezTo>
                  <a:pt x="109247" y="42746"/>
                  <a:pt x="109215" y="42805"/>
                  <a:pt x="109215" y="42805"/>
                </a:cubicBezTo>
                <a:cubicBezTo>
                  <a:pt x="109184" y="42865"/>
                  <a:pt x="109184" y="42865"/>
                  <a:pt x="109153" y="42925"/>
                </a:cubicBezTo>
                <a:cubicBezTo>
                  <a:pt x="109122" y="42925"/>
                  <a:pt x="109090" y="42985"/>
                  <a:pt x="109090" y="43044"/>
                </a:cubicBezTo>
                <a:cubicBezTo>
                  <a:pt x="109153" y="43044"/>
                  <a:pt x="109153" y="42925"/>
                  <a:pt x="109184" y="42925"/>
                </a:cubicBezTo>
                <a:close/>
                <a:moveTo>
                  <a:pt x="112529" y="84000"/>
                </a:moveTo>
                <a:cubicBezTo>
                  <a:pt x="112560" y="83940"/>
                  <a:pt x="112529" y="83940"/>
                  <a:pt x="112529" y="83880"/>
                </a:cubicBezTo>
                <a:cubicBezTo>
                  <a:pt x="112560" y="83880"/>
                  <a:pt x="112560" y="84000"/>
                  <a:pt x="112560" y="84000"/>
                </a:cubicBezTo>
                <a:cubicBezTo>
                  <a:pt x="112560" y="84059"/>
                  <a:pt x="112591" y="84059"/>
                  <a:pt x="112591" y="84059"/>
                </a:cubicBezTo>
                <a:cubicBezTo>
                  <a:pt x="112591" y="84119"/>
                  <a:pt x="112591" y="84119"/>
                  <a:pt x="112591" y="84119"/>
                </a:cubicBezTo>
                <a:cubicBezTo>
                  <a:pt x="112623" y="84059"/>
                  <a:pt x="112591" y="84000"/>
                  <a:pt x="112591" y="84000"/>
                </a:cubicBezTo>
                <a:cubicBezTo>
                  <a:pt x="112560" y="83940"/>
                  <a:pt x="112560" y="83880"/>
                  <a:pt x="112560" y="83820"/>
                </a:cubicBezTo>
                <a:cubicBezTo>
                  <a:pt x="112560" y="83820"/>
                  <a:pt x="112529" y="83820"/>
                  <a:pt x="112529" y="83820"/>
                </a:cubicBezTo>
                <a:cubicBezTo>
                  <a:pt x="112529" y="83820"/>
                  <a:pt x="112529" y="83880"/>
                  <a:pt x="112498" y="83880"/>
                </a:cubicBezTo>
                <a:cubicBezTo>
                  <a:pt x="112498" y="83880"/>
                  <a:pt x="112498" y="83761"/>
                  <a:pt x="112498" y="83701"/>
                </a:cubicBezTo>
                <a:cubicBezTo>
                  <a:pt x="112498" y="83701"/>
                  <a:pt x="112466" y="83641"/>
                  <a:pt x="112466" y="83582"/>
                </a:cubicBezTo>
                <a:cubicBezTo>
                  <a:pt x="112435" y="83522"/>
                  <a:pt x="112435" y="83522"/>
                  <a:pt x="112404" y="83522"/>
                </a:cubicBezTo>
                <a:cubicBezTo>
                  <a:pt x="112404" y="83462"/>
                  <a:pt x="112404" y="83402"/>
                  <a:pt x="112404" y="83343"/>
                </a:cubicBezTo>
                <a:cubicBezTo>
                  <a:pt x="112404" y="83343"/>
                  <a:pt x="112404" y="83343"/>
                  <a:pt x="112373" y="83283"/>
                </a:cubicBezTo>
                <a:cubicBezTo>
                  <a:pt x="112373" y="83283"/>
                  <a:pt x="112373" y="83283"/>
                  <a:pt x="112373" y="83223"/>
                </a:cubicBezTo>
                <a:cubicBezTo>
                  <a:pt x="112341" y="83223"/>
                  <a:pt x="112341" y="83164"/>
                  <a:pt x="112310" y="83104"/>
                </a:cubicBezTo>
                <a:cubicBezTo>
                  <a:pt x="112310" y="83044"/>
                  <a:pt x="112279" y="83104"/>
                  <a:pt x="112247" y="83104"/>
                </a:cubicBezTo>
                <a:cubicBezTo>
                  <a:pt x="112247" y="83104"/>
                  <a:pt x="112216" y="83104"/>
                  <a:pt x="112247" y="83164"/>
                </a:cubicBezTo>
                <a:cubicBezTo>
                  <a:pt x="112247" y="83164"/>
                  <a:pt x="112247" y="83223"/>
                  <a:pt x="112279" y="83223"/>
                </a:cubicBezTo>
                <a:cubicBezTo>
                  <a:pt x="112279" y="83223"/>
                  <a:pt x="112279" y="83223"/>
                  <a:pt x="112279" y="83283"/>
                </a:cubicBezTo>
                <a:cubicBezTo>
                  <a:pt x="112310" y="83343"/>
                  <a:pt x="112279" y="83402"/>
                  <a:pt x="112279" y="83462"/>
                </a:cubicBezTo>
                <a:cubicBezTo>
                  <a:pt x="112279" y="83582"/>
                  <a:pt x="112373" y="83701"/>
                  <a:pt x="112404" y="83761"/>
                </a:cubicBezTo>
                <a:cubicBezTo>
                  <a:pt x="112404" y="83820"/>
                  <a:pt x="112435" y="83880"/>
                  <a:pt x="112466" y="83880"/>
                </a:cubicBezTo>
                <a:cubicBezTo>
                  <a:pt x="112466" y="83940"/>
                  <a:pt x="112498" y="83940"/>
                  <a:pt x="112498" y="83940"/>
                </a:cubicBezTo>
                <a:cubicBezTo>
                  <a:pt x="112498" y="84000"/>
                  <a:pt x="112529" y="84059"/>
                  <a:pt x="112529" y="84000"/>
                </a:cubicBezTo>
                <a:close/>
                <a:moveTo>
                  <a:pt x="112841" y="84656"/>
                </a:moveTo>
                <a:cubicBezTo>
                  <a:pt x="112810" y="84656"/>
                  <a:pt x="112810" y="84597"/>
                  <a:pt x="112810" y="84597"/>
                </a:cubicBezTo>
                <a:cubicBezTo>
                  <a:pt x="112779" y="84597"/>
                  <a:pt x="112779" y="84597"/>
                  <a:pt x="112779" y="84597"/>
                </a:cubicBezTo>
                <a:cubicBezTo>
                  <a:pt x="112716" y="84597"/>
                  <a:pt x="112716" y="84537"/>
                  <a:pt x="112685" y="84537"/>
                </a:cubicBezTo>
                <a:cubicBezTo>
                  <a:pt x="112654" y="84477"/>
                  <a:pt x="112623" y="84477"/>
                  <a:pt x="112591" y="84417"/>
                </a:cubicBezTo>
                <a:cubicBezTo>
                  <a:pt x="112560" y="84358"/>
                  <a:pt x="112529" y="84358"/>
                  <a:pt x="112498" y="84417"/>
                </a:cubicBezTo>
                <a:cubicBezTo>
                  <a:pt x="112466" y="84477"/>
                  <a:pt x="112529" y="84477"/>
                  <a:pt x="112529" y="84477"/>
                </a:cubicBezTo>
                <a:cubicBezTo>
                  <a:pt x="112591" y="84477"/>
                  <a:pt x="112560" y="84537"/>
                  <a:pt x="112560" y="84597"/>
                </a:cubicBezTo>
                <a:cubicBezTo>
                  <a:pt x="112591" y="84656"/>
                  <a:pt x="112623" y="84656"/>
                  <a:pt x="112623" y="84716"/>
                </a:cubicBezTo>
                <a:cubicBezTo>
                  <a:pt x="112654" y="84716"/>
                  <a:pt x="112654" y="84716"/>
                  <a:pt x="112654" y="84776"/>
                </a:cubicBezTo>
                <a:cubicBezTo>
                  <a:pt x="112685" y="84776"/>
                  <a:pt x="112685" y="84776"/>
                  <a:pt x="112685" y="84776"/>
                </a:cubicBezTo>
                <a:cubicBezTo>
                  <a:pt x="112716" y="84776"/>
                  <a:pt x="112748" y="84835"/>
                  <a:pt x="112779" y="84835"/>
                </a:cubicBezTo>
                <a:cubicBezTo>
                  <a:pt x="112779" y="84835"/>
                  <a:pt x="112810" y="84835"/>
                  <a:pt x="112810" y="84835"/>
                </a:cubicBezTo>
                <a:cubicBezTo>
                  <a:pt x="112841" y="84835"/>
                  <a:pt x="112841" y="84835"/>
                  <a:pt x="112873" y="84835"/>
                </a:cubicBezTo>
                <a:cubicBezTo>
                  <a:pt x="112873" y="84835"/>
                  <a:pt x="112904" y="84835"/>
                  <a:pt x="112904" y="84835"/>
                </a:cubicBezTo>
                <a:cubicBezTo>
                  <a:pt x="112904" y="84776"/>
                  <a:pt x="112873" y="84776"/>
                  <a:pt x="112873" y="84776"/>
                </a:cubicBezTo>
                <a:cubicBezTo>
                  <a:pt x="112873" y="84716"/>
                  <a:pt x="112841" y="84716"/>
                  <a:pt x="112841" y="84656"/>
                </a:cubicBezTo>
                <a:close/>
                <a:moveTo>
                  <a:pt x="114936" y="111940"/>
                </a:moveTo>
                <a:cubicBezTo>
                  <a:pt x="114936" y="111940"/>
                  <a:pt x="114936" y="112000"/>
                  <a:pt x="114936" y="111940"/>
                </a:cubicBezTo>
                <a:cubicBezTo>
                  <a:pt x="114904" y="111940"/>
                  <a:pt x="114904" y="111940"/>
                  <a:pt x="114904" y="111940"/>
                </a:cubicBezTo>
                <a:cubicBezTo>
                  <a:pt x="114904" y="111880"/>
                  <a:pt x="114904" y="111880"/>
                  <a:pt x="114936" y="111880"/>
                </a:cubicBezTo>
                <a:cubicBezTo>
                  <a:pt x="114967" y="111880"/>
                  <a:pt x="114904" y="111820"/>
                  <a:pt x="114904" y="111761"/>
                </a:cubicBezTo>
                <a:cubicBezTo>
                  <a:pt x="114873" y="111761"/>
                  <a:pt x="114873" y="111761"/>
                  <a:pt x="114842" y="111761"/>
                </a:cubicBezTo>
                <a:cubicBezTo>
                  <a:pt x="114811" y="111701"/>
                  <a:pt x="114779" y="111761"/>
                  <a:pt x="114779" y="111820"/>
                </a:cubicBezTo>
                <a:cubicBezTo>
                  <a:pt x="114811" y="111880"/>
                  <a:pt x="114811" y="111880"/>
                  <a:pt x="114811" y="111940"/>
                </a:cubicBezTo>
                <a:cubicBezTo>
                  <a:pt x="114811" y="112000"/>
                  <a:pt x="114779" y="112000"/>
                  <a:pt x="114779" y="112000"/>
                </a:cubicBezTo>
                <a:cubicBezTo>
                  <a:pt x="114779" y="112059"/>
                  <a:pt x="114748" y="112059"/>
                  <a:pt x="114748" y="112119"/>
                </a:cubicBezTo>
                <a:cubicBezTo>
                  <a:pt x="114748" y="112119"/>
                  <a:pt x="114748" y="112179"/>
                  <a:pt x="114717" y="112179"/>
                </a:cubicBezTo>
                <a:cubicBezTo>
                  <a:pt x="114717" y="112179"/>
                  <a:pt x="114717" y="112238"/>
                  <a:pt x="114717" y="112238"/>
                </a:cubicBezTo>
                <a:cubicBezTo>
                  <a:pt x="114717" y="112298"/>
                  <a:pt x="114748" y="112238"/>
                  <a:pt x="114748" y="112238"/>
                </a:cubicBezTo>
                <a:cubicBezTo>
                  <a:pt x="114748" y="112179"/>
                  <a:pt x="114748" y="112179"/>
                  <a:pt x="114748" y="112179"/>
                </a:cubicBezTo>
                <a:cubicBezTo>
                  <a:pt x="114779" y="112119"/>
                  <a:pt x="114779" y="112179"/>
                  <a:pt x="114779" y="112179"/>
                </a:cubicBezTo>
                <a:cubicBezTo>
                  <a:pt x="114811" y="112179"/>
                  <a:pt x="114842" y="112179"/>
                  <a:pt x="114873" y="112119"/>
                </a:cubicBezTo>
                <a:cubicBezTo>
                  <a:pt x="114904" y="112119"/>
                  <a:pt x="114936" y="112119"/>
                  <a:pt x="114936" y="112119"/>
                </a:cubicBezTo>
                <a:cubicBezTo>
                  <a:pt x="114967" y="112059"/>
                  <a:pt x="114967" y="112059"/>
                  <a:pt x="114967" y="112059"/>
                </a:cubicBezTo>
                <a:cubicBezTo>
                  <a:pt x="114967" y="112000"/>
                  <a:pt x="114967" y="112000"/>
                  <a:pt x="114967" y="111940"/>
                </a:cubicBezTo>
                <a:cubicBezTo>
                  <a:pt x="114967" y="111940"/>
                  <a:pt x="114967" y="111940"/>
                  <a:pt x="114936" y="111940"/>
                </a:cubicBezTo>
                <a:close/>
                <a:moveTo>
                  <a:pt x="107152" y="81194"/>
                </a:moveTo>
                <a:cubicBezTo>
                  <a:pt x="107121" y="81194"/>
                  <a:pt x="107090" y="81194"/>
                  <a:pt x="107090" y="81194"/>
                </a:cubicBezTo>
                <a:cubicBezTo>
                  <a:pt x="107059" y="81194"/>
                  <a:pt x="107059" y="81194"/>
                  <a:pt x="107027" y="81194"/>
                </a:cubicBezTo>
                <a:cubicBezTo>
                  <a:pt x="107027" y="81194"/>
                  <a:pt x="106996" y="81194"/>
                  <a:pt x="106996" y="81194"/>
                </a:cubicBezTo>
                <a:cubicBezTo>
                  <a:pt x="106965" y="81194"/>
                  <a:pt x="106965" y="81134"/>
                  <a:pt x="106965" y="81134"/>
                </a:cubicBezTo>
                <a:cubicBezTo>
                  <a:pt x="106965" y="81074"/>
                  <a:pt x="106965" y="81074"/>
                  <a:pt x="106965" y="81014"/>
                </a:cubicBezTo>
                <a:cubicBezTo>
                  <a:pt x="106965" y="81014"/>
                  <a:pt x="106965" y="80955"/>
                  <a:pt x="106965" y="80955"/>
                </a:cubicBezTo>
                <a:cubicBezTo>
                  <a:pt x="106965" y="80895"/>
                  <a:pt x="106996" y="80835"/>
                  <a:pt x="106965" y="80776"/>
                </a:cubicBezTo>
                <a:cubicBezTo>
                  <a:pt x="106965" y="80776"/>
                  <a:pt x="106965" y="80776"/>
                  <a:pt x="106934" y="80776"/>
                </a:cubicBezTo>
                <a:cubicBezTo>
                  <a:pt x="106934" y="80716"/>
                  <a:pt x="106934" y="80716"/>
                  <a:pt x="106934" y="80656"/>
                </a:cubicBezTo>
                <a:cubicBezTo>
                  <a:pt x="106902" y="80656"/>
                  <a:pt x="106902" y="80597"/>
                  <a:pt x="106871" y="80537"/>
                </a:cubicBezTo>
                <a:cubicBezTo>
                  <a:pt x="106871" y="80537"/>
                  <a:pt x="106871" y="80537"/>
                  <a:pt x="106840" y="80477"/>
                </a:cubicBezTo>
                <a:cubicBezTo>
                  <a:pt x="106840" y="80477"/>
                  <a:pt x="106840" y="80477"/>
                  <a:pt x="106840" y="80417"/>
                </a:cubicBezTo>
                <a:cubicBezTo>
                  <a:pt x="106809" y="80417"/>
                  <a:pt x="106777" y="80417"/>
                  <a:pt x="106746" y="80358"/>
                </a:cubicBezTo>
                <a:cubicBezTo>
                  <a:pt x="106684" y="80298"/>
                  <a:pt x="106652" y="80298"/>
                  <a:pt x="106590" y="80238"/>
                </a:cubicBezTo>
                <a:cubicBezTo>
                  <a:pt x="106558" y="80179"/>
                  <a:pt x="106527" y="80119"/>
                  <a:pt x="106527" y="80059"/>
                </a:cubicBezTo>
                <a:cubicBezTo>
                  <a:pt x="106496" y="80059"/>
                  <a:pt x="106496" y="80059"/>
                  <a:pt x="106496" y="80000"/>
                </a:cubicBezTo>
                <a:cubicBezTo>
                  <a:pt x="106465" y="80000"/>
                  <a:pt x="106465" y="80000"/>
                  <a:pt x="106465" y="80000"/>
                </a:cubicBezTo>
                <a:cubicBezTo>
                  <a:pt x="106433" y="80000"/>
                  <a:pt x="106371" y="80000"/>
                  <a:pt x="106340" y="79940"/>
                </a:cubicBezTo>
                <a:cubicBezTo>
                  <a:pt x="106308" y="79940"/>
                  <a:pt x="106277" y="79880"/>
                  <a:pt x="106246" y="79820"/>
                </a:cubicBezTo>
                <a:cubicBezTo>
                  <a:pt x="106215" y="79820"/>
                  <a:pt x="106183" y="79820"/>
                  <a:pt x="106121" y="79820"/>
                </a:cubicBezTo>
                <a:cubicBezTo>
                  <a:pt x="106090" y="79761"/>
                  <a:pt x="106058" y="79761"/>
                  <a:pt x="106027" y="79701"/>
                </a:cubicBezTo>
                <a:cubicBezTo>
                  <a:pt x="105933" y="79641"/>
                  <a:pt x="105871" y="79641"/>
                  <a:pt x="105777" y="79582"/>
                </a:cubicBezTo>
                <a:cubicBezTo>
                  <a:pt x="105715" y="79462"/>
                  <a:pt x="105621" y="79462"/>
                  <a:pt x="105558" y="79402"/>
                </a:cubicBezTo>
                <a:cubicBezTo>
                  <a:pt x="105527" y="79343"/>
                  <a:pt x="105464" y="79343"/>
                  <a:pt x="105402" y="79283"/>
                </a:cubicBezTo>
                <a:cubicBezTo>
                  <a:pt x="105371" y="79283"/>
                  <a:pt x="105308" y="79223"/>
                  <a:pt x="105246" y="79223"/>
                </a:cubicBezTo>
                <a:cubicBezTo>
                  <a:pt x="105214" y="79223"/>
                  <a:pt x="105183" y="79223"/>
                  <a:pt x="105183" y="79164"/>
                </a:cubicBezTo>
                <a:cubicBezTo>
                  <a:pt x="105152" y="79164"/>
                  <a:pt x="105152" y="79104"/>
                  <a:pt x="105152" y="79104"/>
                </a:cubicBezTo>
                <a:cubicBezTo>
                  <a:pt x="105121" y="79044"/>
                  <a:pt x="105089" y="79104"/>
                  <a:pt x="105058" y="79044"/>
                </a:cubicBezTo>
                <a:cubicBezTo>
                  <a:pt x="105027" y="79044"/>
                  <a:pt x="104996" y="79044"/>
                  <a:pt x="104964" y="79044"/>
                </a:cubicBezTo>
                <a:cubicBezTo>
                  <a:pt x="104902" y="79044"/>
                  <a:pt x="104839" y="79044"/>
                  <a:pt x="104777" y="78985"/>
                </a:cubicBezTo>
                <a:cubicBezTo>
                  <a:pt x="104746" y="78985"/>
                  <a:pt x="104714" y="78925"/>
                  <a:pt x="104683" y="78925"/>
                </a:cubicBezTo>
                <a:cubicBezTo>
                  <a:pt x="104683" y="78865"/>
                  <a:pt x="104652" y="78865"/>
                  <a:pt x="104620" y="78805"/>
                </a:cubicBezTo>
                <a:cubicBezTo>
                  <a:pt x="104589" y="78805"/>
                  <a:pt x="104558" y="78805"/>
                  <a:pt x="104527" y="78805"/>
                </a:cubicBezTo>
                <a:cubicBezTo>
                  <a:pt x="104495" y="78746"/>
                  <a:pt x="104464" y="78686"/>
                  <a:pt x="104433" y="78686"/>
                </a:cubicBezTo>
                <a:cubicBezTo>
                  <a:pt x="104433" y="78686"/>
                  <a:pt x="104402" y="78626"/>
                  <a:pt x="104402" y="78626"/>
                </a:cubicBezTo>
                <a:cubicBezTo>
                  <a:pt x="104370" y="78626"/>
                  <a:pt x="104370" y="78626"/>
                  <a:pt x="104339" y="78567"/>
                </a:cubicBezTo>
                <a:cubicBezTo>
                  <a:pt x="104308" y="78507"/>
                  <a:pt x="104245" y="78507"/>
                  <a:pt x="104214" y="78447"/>
                </a:cubicBezTo>
                <a:cubicBezTo>
                  <a:pt x="104183" y="78447"/>
                  <a:pt x="104152" y="78388"/>
                  <a:pt x="104120" y="78447"/>
                </a:cubicBezTo>
                <a:cubicBezTo>
                  <a:pt x="104120" y="78447"/>
                  <a:pt x="104120" y="78447"/>
                  <a:pt x="104089" y="78507"/>
                </a:cubicBezTo>
                <a:cubicBezTo>
                  <a:pt x="104089" y="78507"/>
                  <a:pt x="104058" y="78507"/>
                  <a:pt x="104058" y="78507"/>
                </a:cubicBezTo>
                <a:cubicBezTo>
                  <a:pt x="104027" y="78507"/>
                  <a:pt x="104027" y="78507"/>
                  <a:pt x="104027" y="78567"/>
                </a:cubicBezTo>
                <a:cubicBezTo>
                  <a:pt x="103995" y="78567"/>
                  <a:pt x="103995" y="78567"/>
                  <a:pt x="103995" y="78567"/>
                </a:cubicBezTo>
                <a:cubicBezTo>
                  <a:pt x="103964" y="78626"/>
                  <a:pt x="103870" y="78626"/>
                  <a:pt x="103902" y="78686"/>
                </a:cubicBezTo>
                <a:cubicBezTo>
                  <a:pt x="103902" y="78746"/>
                  <a:pt x="103902" y="78746"/>
                  <a:pt x="103902" y="78746"/>
                </a:cubicBezTo>
                <a:cubicBezTo>
                  <a:pt x="103902" y="78805"/>
                  <a:pt x="103902" y="78805"/>
                  <a:pt x="103902" y="78865"/>
                </a:cubicBezTo>
                <a:cubicBezTo>
                  <a:pt x="103870" y="78865"/>
                  <a:pt x="103839" y="78865"/>
                  <a:pt x="103839" y="78865"/>
                </a:cubicBezTo>
                <a:cubicBezTo>
                  <a:pt x="103808" y="78925"/>
                  <a:pt x="103808" y="78925"/>
                  <a:pt x="103777" y="78925"/>
                </a:cubicBezTo>
                <a:cubicBezTo>
                  <a:pt x="103777" y="78925"/>
                  <a:pt x="103745" y="78985"/>
                  <a:pt x="103745" y="78985"/>
                </a:cubicBezTo>
                <a:cubicBezTo>
                  <a:pt x="103714" y="78985"/>
                  <a:pt x="103714" y="78985"/>
                  <a:pt x="103683" y="78985"/>
                </a:cubicBezTo>
                <a:cubicBezTo>
                  <a:pt x="103683" y="78925"/>
                  <a:pt x="103683" y="78925"/>
                  <a:pt x="103683" y="78925"/>
                </a:cubicBezTo>
                <a:cubicBezTo>
                  <a:pt x="103651" y="78925"/>
                  <a:pt x="103620" y="78985"/>
                  <a:pt x="103620" y="78985"/>
                </a:cubicBezTo>
                <a:cubicBezTo>
                  <a:pt x="103589" y="79044"/>
                  <a:pt x="103589" y="79044"/>
                  <a:pt x="103589" y="79044"/>
                </a:cubicBezTo>
                <a:cubicBezTo>
                  <a:pt x="103558" y="79044"/>
                  <a:pt x="103558" y="79104"/>
                  <a:pt x="103558" y="79104"/>
                </a:cubicBezTo>
                <a:cubicBezTo>
                  <a:pt x="103526" y="79164"/>
                  <a:pt x="103526" y="79223"/>
                  <a:pt x="103495" y="79283"/>
                </a:cubicBezTo>
                <a:cubicBezTo>
                  <a:pt x="103464" y="79283"/>
                  <a:pt x="103464" y="79343"/>
                  <a:pt x="103464" y="79402"/>
                </a:cubicBezTo>
                <a:cubicBezTo>
                  <a:pt x="103433" y="79462"/>
                  <a:pt x="103433" y="79462"/>
                  <a:pt x="103401" y="79522"/>
                </a:cubicBezTo>
                <a:cubicBezTo>
                  <a:pt x="103370" y="79522"/>
                  <a:pt x="103370" y="79582"/>
                  <a:pt x="103339" y="79582"/>
                </a:cubicBezTo>
                <a:cubicBezTo>
                  <a:pt x="103308" y="79641"/>
                  <a:pt x="103308" y="79701"/>
                  <a:pt x="103276" y="79701"/>
                </a:cubicBezTo>
                <a:cubicBezTo>
                  <a:pt x="103245" y="79761"/>
                  <a:pt x="103245" y="79761"/>
                  <a:pt x="103214" y="79761"/>
                </a:cubicBezTo>
                <a:cubicBezTo>
                  <a:pt x="103214" y="79701"/>
                  <a:pt x="103183" y="79701"/>
                  <a:pt x="103183" y="79701"/>
                </a:cubicBezTo>
                <a:cubicBezTo>
                  <a:pt x="103151" y="79701"/>
                  <a:pt x="103120" y="79701"/>
                  <a:pt x="103120" y="79641"/>
                </a:cubicBezTo>
                <a:cubicBezTo>
                  <a:pt x="103089" y="79582"/>
                  <a:pt x="103089" y="79582"/>
                  <a:pt x="103089" y="79522"/>
                </a:cubicBezTo>
                <a:cubicBezTo>
                  <a:pt x="103089" y="79522"/>
                  <a:pt x="103089" y="79343"/>
                  <a:pt x="103058" y="79402"/>
                </a:cubicBezTo>
                <a:cubicBezTo>
                  <a:pt x="103058" y="79462"/>
                  <a:pt x="103058" y="79462"/>
                  <a:pt x="103026" y="79462"/>
                </a:cubicBezTo>
                <a:cubicBezTo>
                  <a:pt x="103026" y="79462"/>
                  <a:pt x="103026" y="79402"/>
                  <a:pt x="103026" y="79402"/>
                </a:cubicBezTo>
                <a:cubicBezTo>
                  <a:pt x="102995" y="79343"/>
                  <a:pt x="102995" y="79283"/>
                  <a:pt x="103026" y="79223"/>
                </a:cubicBezTo>
                <a:cubicBezTo>
                  <a:pt x="103026" y="79164"/>
                  <a:pt x="103026" y="79164"/>
                  <a:pt x="103026" y="79164"/>
                </a:cubicBezTo>
                <a:cubicBezTo>
                  <a:pt x="103026" y="79104"/>
                  <a:pt x="102995" y="79104"/>
                  <a:pt x="102964" y="79104"/>
                </a:cubicBezTo>
                <a:cubicBezTo>
                  <a:pt x="102964" y="79104"/>
                  <a:pt x="102964" y="79104"/>
                  <a:pt x="102964" y="79164"/>
                </a:cubicBezTo>
                <a:cubicBezTo>
                  <a:pt x="102964" y="79164"/>
                  <a:pt x="102964" y="79164"/>
                  <a:pt x="102933" y="79164"/>
                </a:cubicBezTo>
                <a:cubicBezTo>
                  <a:pt x="102933" y="79164"/>
                  <a:pt x="102933" y="79223"/>
                  <a:pt x="102933" y="79223"/>
                </a:cubicBezTo>
                <a:cubicBezTo>
                  <a:pt x="102933" y="79283"/>
                  <a:pt x="102964" y="79343"/>
                  <a:pt x="102933" y="79343"/>
                </a:cubicBezTo>
                <a:cubicBezTo>
                  <a:pt x="102933" y="79343"/>
                  <a:pt x="102933" y="79283"/>
                  <a:pt x="102901" y="79223"/>
                </a:cubicBezTo>
                <a:cubicBezTo>
                  <a:pt x="102901" y="79223"/>
                  <a:pt x="102901" y="79164"/>
                  <a:pt x="102870" y="79104"/>
                </a:cubicBezTo>
                <a:cubicBezTo>
                  <a:pt x="102870" y="79044"/>
                  <a:pt x="102870" y="78985"/>
                  <a:pt x="102870" y="78985"/>
                </a:cubicBezTo>
                <a:cubicBezTo>
                  <a:pt x="102870" y="78925"/>
                  <a:pt x="102839" y="78925"/>
                  <a:pt x="102839" y="78925"/>
                </a:cubicBezTo>
                <a:cubicBezTo>
                  <a:pt x="102839" y="78865"/>
                  <a:pt x="102839" y="78865"/>
                  <a:pt x="102839" y="78865"/>
                </a:cubicBezTo>
                <a:cubicBezTo>
                  <a:pt x="102839" y="78805"/>
                  <a:pt x="102839" y="78746"/>
                  <a:pt x="102839" y="78686"/>
                </a:cubicBezTo>
                <a:cubicBezTo>
                  <a:pt x="102870" y="78686"/>
                  <a:pt x="102870" y="78686"/>
                  <a:pt x="102870" y="78626"/>
                </a:cubicBezTo>
                <a:cubicBezTo>
                  <a:pt x="102870" y="78626"/>
                  <a:pt x="102839" y="78626"/>
                  <a:pt x="102839" y="78626"/>
                </a:cubicBezTo>
                <a:cubicBezTo>
                  <a:pt x="102839" y="78626"/>
                  <a:pt x="102839" y="78686"/>
                  <a:pt x="102808" y="78686"/>
                </a:cubicBezTo>
                <a:cubicBezTo>
                  <a:pt x="102808" y="78626"/>
                  <a:pt x="102808" y="78626"/>
                  <a:pt x="102808" y="78567"/>
                </a:cubicBezTo>
                <a:cubicBezTo>
                  <a:pt x="102839" y="78507"/>
                  <a:pt x="102839" y="78507"/>
                  <a:pt x="102870" y="78447"/>
                </a:cubicBezTo>
                <a:cubicBezTo>
                  <a:pt x="102870" y="78388"/>
                  <a:pt x="102870" y="78388"/>
                  <a:pt x="102870" y="78328"/>
                </a:cubicBezTo>
                <a:cubicBezTo>
                  <a:pt x="102870" y="78268"/>
                  <a:pt x="102839" y="78268"/>
                  <a:pt x="102839" y="78268"/>
                </a:cubicBezTo>
                <a:cubicBezTo>
                  <a:pt x="102839" y="78208"/>
                  <a:pt x="102808" y="78208"/>
                  <a:pt x="102808" y="78149"/>
                </a:cubicBezTo>
                <a:cubicBezTo>
                  <a:pt x="102808" y="78149"/>
                  <a:pt x="102808" y="78089"/>
                  <a:pt x="102808" y="78089"/>
                </a:cubicBezTo>
                <a:cubicBezTo>
                  <a:pt x="102808" y="78089"/>
                  <a:pt x="102808" y="78089"/>
                  <a:pt x="102808" y="78089"/>
                </a:cubicBezTo>
                <a:cubicBezTo>
                  <a:pt x="102839" y="77970"/>
                  <a:pt x="102776" y="78029"/>
                  <a:pt x="102776" y="78029"/>
                </a:cubicBezTo>
                <a:cubicBezTo>
                  <a:pt x="102745" y="77970"/>
                  <a:pt x="102714" y="77970"/>
                  <a:pt x="102682" y="77970"/>
                </a:cubicBezTo>
                <a:cubicBezTo>
                  <a:pt x="102620" y="77970"/>
                  <a:pt x="102557" y="77970"/>
                  <a:pt x="102526" y="77910"/>
                </a:cubicBezTo>
                <a:cubicBezTo>
                  <a:pt x="102495" y="77850"/>
                  <a:pt x="102464" y="77850"/>
                  <a:pt x="102464" y="77791"/>
                </a:cubicBezTo>
                <a:cubicBezTo>
                  <a:pt x="102432" y="77731"/>
                  <a:pt x="102401" y="77731"/>
                  <a:pt x="102370" y="77731"/>
                </a:cubicBezTo>
                <a:cubicBezTo>
                  <a:pt x="102339" y="77731"/>
                  <a:pt x="102339" y="77671"/>
                  <a:pt x="102307" y="77671"/>
                </a:cubicBezTo>
                <a:cubicBezTo>
                  <a:pt x="102276" y="77671"/>
                  <a:pt x="102245" y="77671"/>
                  <a:pt x="102214" y="77671"/>
                </a:cubicBezTo>
                <a:cubicBezTo>
                  <a:pt x="102182" y="77731"/>
                  <a:pt x="102151" y="77731"/>
                  <a:pt x="102151" y="77731"/>
                </a:cubicBezTo>
                <a:cubicBezTo>
                  <a:pt x="102120" y="77731"/>
                  <a:pt x="102089" y="77791"/>
                  <a:pt x="102057" y="77850"/>
                </a:cubicBezTo>
                <a:cubicBezTo>
                  <a:pt x="102026" y="77850"/>
                  <a:pt x="102026" y="77910"/>
                  <a:pt x="101995" y="77910"/>
                </a:cubicBezTo>
                <a:cubicBezTo>
                  <a:pt x="101964" y="77910"/>
                  <a:pt x="101932" y="77910"/>
                  <a:pt x="101901" y="77970"/>
                </a:cubicBezTo>
                <a:cubicBezTo>
                  <a:pt x="101870" y="77970"/>
                  <a:pt x="101870" y="77910"/>
                  <a:pt x="101839" y="77970"/>
                </a:cubicBezTo>
                <a:cubicBezTo>
                  <a:pt x="101839" y="77970"/>
                  <a:pt x="101807" y="77970"/>
                  <a:pt x="101807" y="77970"/>
                </a:cubicBezTo>
                <a:cubicBezTo>
                  <a:pt x="101807" y="77970"/>
                  <a:pt x="101776" y="77970"/>
                  <a:pt x="101776" y="78029"/>
                </a:cubicBezTo>
                <a:cubicBezTo>
                  <a:pt x="101776" y="78089"/>
                  <a:pt x="101807" y="78029"/>
                  <a:pt x="101807" y="78089"/>
                </a:cubicBezTo>
                <a:cubicBezTo>
                  <a:pt x="101807" y="78089"/>
                  <a:pt x="101776" y="78149"/>
                  <a:pt x="101776" y="78149"/>
                </a:cubicBezTo>
                <a:cubicBezTo>
                  <a:pt x="101745" y="78208"/>
                  <a:pt x="101745" y="78268"/>
                  <a:pt x="101713" y="78328"/>
                </a:cubicBezTo>
                <a:cubicBezTo>
                  <a:pt x="101713" y="78328"/>
                  <a:pt x="101713" y="78328"/>
                  <a:pt x="101713" y="78328"/>
                </a:cubicBezTo>
                <a:cubicBezTo>
                  <a:pt x="101713" y="78328"/>
                  <a:pt x="101682" y="78388"/>
                  <a:pt x="101682" y="78388"/>
                </a:cubicBezTo>
                <a:cubicBezTo>
                  <a:pt x="101651" y="78388"/>
                  <a:pt x="101713" y="78388"/>
                  <a:pt x="101713" y="78388"/>
                </a:cubicBezTo>
                <a:cubicBezTo>
                  <a:pt x="101745" y="78388"/>
                  <a:pt x="101745" y="78388"/>
                  <a:pt x="101745" y="78388"/>
                </a:cubicBezTo>
                <a:cubicBezTo>
                  <a:pt x="101776" y="78447"/>
                  <a:pt x="101807" y="78447"/>
                  <a:pt x="101839" y="78447"/>
                </a:cubicBezTo>
                <a:cubicBezTo>
                  <a:pt x="101870" y="78447"/>
                  <a:pt x="101901" y="78447"/>
                  <a:pt x="101901" y="78447"/>
                </a:cubicBezTo>
                <a:cubicBezTo>
                  <a:pt x="101932" y="78447"/>
                  <a:pt x="101964" y="78447"/>
                  <a:pt x="101995" y="78447"/>
                </a:cubicBezTo>
                <a:cubicBezTo>
                  <a:pt x="101995" y="78447"/>
                  <a:pt x="102026" y="78447"/>
                  <a:pt x="102026" y="78507"/>
                </a:cubicBezTo>
                <a:cubicBezTo>
                  <a:pt x="102026" y="78507"/>
                  <a:pt x="102026" y="78567"/>
                  <a:pt x="102026" y="78567"/>
                </a:cubicBezTo>
                <a:cubicBezTo>
                  <a:pt x="102026" y="78567"/>
                  <a:pt x="102026" y="78567"/>
                  <a:pt x="102026" y="78626"/>
                </a:cubicBezTo>
                <a:cubicBezTo>
                  <a:pt x="102057" y="78626"/>
                  <a:pt x="102026" y="78686"/>
                  <a:pt x="102026" y="78746"/>
                </a:cubicBezTo>
                <a:cubicBezTo>
                  <a:pt x="102057" y="78805"/>
                  <a:pt x="102057" y="78805"/>
                  <a:pt x="102089" y="78805"/>
                </a:cubicBezTo>
                <a:cubicBezTo>
                  <a:pt x="102089" y="78865"/>
                  <a:pt x="102089" y="78865"/>
                  <a:pt x="102120" y="78925"/>
                </a:cubicBezTo>
                <a:cubicBezTo>
                  <a:pt x="102120" y="78925"/>
                  <a:pt x="102120" y="78925"/>
                  <a:pt x="102151" y="78925"/>
                </a:cubicBezTo>
                <a:cubicBezTo>
                  <a:pt x="102151" y="78925"/>
                  <a:pt x="102182" y="78985"/>
                  <a:pt x="102214" y="78985"/>
                </a:cubicBezTo>
                <a:cubicBezTo>
                  <a:pt x="102214" y="78985"/>
                  <a:pt x="102245" y="78925"/>
                  <a:pt x="102276" y="78925"/>
                </a:cubicBezTo>
                <a:cubicBezTo>
                  <a:pt x="102276" y="78925"/>
                  <a:pt x="102276" y="78925"/>
                  <a:pt x="102307" y="78925"/>
                </a:cubicBezTo>
                <a:cubicBezTo>
                  <a:pt x="102307" y="78925"/>
                  <a:pt x="102339" y="78925"/>
                  <a:pt x="102339" y="78925"/>
                </a:cubicBezTo>
                <a:cubicBezTo>
                  <a:pt x="102339" y="78925"/>
                  <a:pt x="102370" y="78985"/>
                  <a:pt x="102370" y="78985"/>
                </a:cubicBezTo>
                <a:cubicBezTo>
                  <a:pt x="102370" y="78985"/>
                  <a:pt x="102401" y="78985"/>
                  <a:pt x="102401" y="78985"/>
                </a:cubicBezTo>
                <a:cubicBezTo>
                  <a:pt x="102432" y="78985"/>
                  <a:pt x="102432" y="78985"/>
                  <a:pt x="102432" y="78985"/>
                </a:cubicBezTo>
                <a:cubicBezTo>
                  <a:pt x="102464" y="78985"/>
                  <a:pt x="102464" y="78925"/>
                  <a:pt x="102464" y="78925"/>
                </a:cubicBezTo>
                <a:cubicBezTo>
                  <a:pt x="102495" y="78925"/>
                  <a:pt x="102526" y="78925"/>
                  <a:pt x="102557" y="78985"/>
                </a:cubicBezTo>
                <a:cubicBezTo>
                  <a:pt x="102557" y="78985"/>
                  <a:pt x="102557" y="78985"/>
                  <a:pt x="102589" y="78985"/>
                </a:cubicBezTo>
                <a:cubicBezTo>
                  <a:pt x="102589" y="78985"/>
                  <a:pt x="102620" y="78925"/>
                  <a:pt x="102620" y="78925"/>
                </a:cubicBezTo>
                <a:cubicBezTo>
                  <a:pt x="102651" y="78925"/>
                  <a:pt x="102651" y="78925"/>
                  <a:pt x="102682" y="78925"/>
                </a:cubicBezTo>
                <a:cubicBezTo>
                  <a:pt x="102682" y="78925"/>
                  <a:pt x="102682" y="78925"/>
                  <a:pt x="102714" y="78865"/>
                </a:cubicBezTo>
                <a:cubicBezTo>
                  <a:pt x="102714" y="78865"/>
                  <a:pt x="102714" y="78865"/>
                  <a:pt x="102714" y="78865"/>
                </a:cubicBezTo>
                <a:cubicBezTo>
                  <a:pt x="102745" y="78865"/>
                  <a:pt x="102714" y="78925"/>
                  <a:pt x="102714" y="78925"/>
                </a:cubicBezTo>
                <a:cubicBezTo>
                  <a:pt x="102714" y="78925"/>
                  <a:pt x="102714" y="78925"/>
                  <a:pt x="102682" y="78925"/>
                </a:cubicBezTo>
                <a:cubicBezTo>
                  <a:pt x="102682" y="78985"/>
                  <a:pt x="102714" y="78985"/>
                  <a:pt x="102714" y="78985"/>
                </a:cubicBezTo>
                <a:cubicBezTo>
                  <a:pt x="102714" y="78985"/>
                  <a:pt x="102714" y="79044"/>
                  <a:pt x="102714" y="79044"/>
                </a:cubicBezTo>
                <a:cubicBezTo>
                  <a:pt x="102714" y="79044"/>
                  <a:pt x="102745" y="79044"/>
                  <a:pt x="102745" y="79044"/>
                </a:cubicBezTo>
                <a:cubicBezTo>
                  <a:pt x="102745" y="79104"/>
                  <a:pt x="102745" y="79104"/>
                  <a:pt x="102714" y="79104"/>
                </a:cubicBezTo>
                <a:cubicBezTo>
                  <a:pt x="102714" y="79104"/>
                  <a:pt x="102714" y="79164"/>
                  <a:pt x="102714" y="79223"/>
                </a:cubicBezTo>
                <a:cubicBezTo>
                  <a:pt x="102682" y="79223"/>
                  <a:pt x="102714" y="79104"/>
                  <a:pt x="102682" y="79164"/>
                </a:cubicBezTo>
                <a:cubicBezTo>
                  <a:pt x="102682" y="79164"/>
                  <a:pt x="102682" y="79164"/>
                  <a:pt x="102651" y="79164"/>
                </a:cubicBezTo>
                <a:cubicBezTo>
                  <a:pt x="102651" y="79223"/>
                  <a:pt x="102651" y="79164"/>
                  <a:pt x="102651" y="79164"/>
                </a:cubicBezTo>
                <a:cubicBezTo>
                  <a:pt x="102620" y="79164"/>
                  <a:pt x="102620" y="79164"/>
                  <a:pt x="102620" y="79164"/>
                </a:cubicBezTo>
                <a:cubicBezTo>
                  <a:pt x="102620" y="79164"/>
                  <a:pt x="102620" y="79164"/>
                  <a:pt x="102589" y="79164"/>
                </a:cubicBezTo>
                <a:cubicBezTo>
                  <a:pt x="102557" y="79164"/>
                  <a:pt x="102557" y="79104"/>
                  <a:pt x="102526" y="79104"/>
                </a:cubicBezTo>
                <a:cubicBezTo>
                  <a:pt x="102526" y="79044"/>
                  <a:pt x="102495" y="79104"/>
                  <a:pt x="102464" y="79104"/>
                </a:cubicBezTo>
                <a:cubicBezTo>
                  <a:pt x="102432" y="79104"/>
                  <a:pt x="102432" y="79104"/>
                  <a:pt x="102432" y="79104"/>
                </a:cubicBezTo>
                <a:cubicBezTo>
                  <a:pt x="102432" y="79164"/>
                  <a:pt x="102401" y="79164"/>
                  <a:pt x="102401" y="79164"/>
                </a:cubicBezTo>
                <a:cubicBezTo>
                  <a:pt x="102401" y="79164"/>
                  <a:pt x="102401" y="79223"/>
                  <a:pt x="102370" y="79223"/>
                </a:cubicBezTo>
                <a:cubicBezTo>
                  <a:pt x="102370" y="79223"/>
                  <a:pt x="102370" y="79283"/>
                  <a:pt x="102339" y="79283"/>
                </a:cubicBezTo>
                <a:cubicBezTo>
                  <a:pt x="102339" y="79283"/>
                  <a:pt x="102339" y="79343"/>
                  <a:pt x="102307" y="79343"/>
                </a:cubicBezTo>
                <a:cubicBezTo>
                  <a:pt x="102307" y="79343"/>
                  <a:pt x="102276" y="79343"/>
                  <a:pt x="102276" y="79283"/>
                </a:cubicBezTo>
                <a:cubicBezTo>
                  <a:pt x="102276" y="79283"/>
                  <a:pt x="102276" y="79283"/>
                  <a:pt x="102245" y="79283"/>
                </a:cubicBezTo>
                <a:cubicBezTo>
                  <a:pt x="102245" y="79283"/>
                  <a:pt x="102245" y="79283"/>
                  <a:pt x="102245" y="79283"/>
                </a:cubicBezTo>
                <a:cubicBezTo>
                  <a:pt x="102214" y="79283"/>
                  <a:pt x="102214" y="79283"/>
                  <a:pt x="102214" y="79283"/>
                </a:cubicBezTo>
                <a:cubicBezTo>
                  <a:pt x="102214" y="79283"/>
                  <a:pt x="102182" y="79283"/>
                  <a:pt x="102182" y="79283"/>
                </a:cubicBezTo>
                <a:cubicBezTo>
                  <a:pt x="102182" y="79223"/>
                  <a:pt x="102151" y="79223"/>
                  <a:pt x="102120" y="79223"/>
                </a:cubicBezTo>
                <a:cubicBezTo>
                  <a:pt x="102120" y="79283"/>
                  <a:pt x="102089" y="79283"/>
                  <a:pt x="102089" y="79283"/>
                </a:cubicBezTo>
                <a:cubicBezTo>
                  <a:pt x="102057" y="79283"/>
                  <a:pt x="102057" y="79283"/>
                  <a:pt x="102057" y="79283"/>
                </a:cubicBezTo>
                <a:cubicBezTo>
                  <a:pt x="102026" y="79343"/>
                  <a:pt x="102057" y="79343"/>
                  <a:pt x="102057" y="79343"/>
                </a:cubicBezTo>
                <a:cubicBezTo>
                  <a:pt x="102089" y="79343"/>
                  <a:pt x="102089" y="79343"/>
                  <a:pt x="102089" y="79402"/>
                </a:cubicBezTo>
                <a:cubicBezTo>
                  <a:pt x="102120" y="79402"/>
                  <a:pt x="102151" y="79402"/>
                  <a:pt x="102151" y="79402"/>
                </a:cubicBezTo>
                <a:cubicBezTo>
                  <a:pt x="102182" y="79462"/>
                  <a:pt x="102214" y="79462"/>
                  <a:pt x="102214" y="79522"/>
                </a:cubicBezTo>
                <a:cubicBezTo>
                  <a:pt x="102245" y="79522"/>
                  <a:pt x="102276" y="79582"/>
                  <a:pt x="102276" y="79641"/>
                </a:cubicBezTo>
                <a:cubicBezTo>
                  <a:pt x="102276" y="79641"/>
                  <a:pt x="102276" y="79701"/>
                  <a:pt x="102307" y="79701"/>
                </a:cubicBezTo>
                <a:cubicBezTo>
                  <a:pt x="102307" y="79701"/>
                  <a:pt x="102307" y="79641"/>
                  <a:pt x="102339" y="79641"/>
                </a:cubicBezTo>
                <a:cubicBezTo>
                  <a:pt x="102339" y="79641"/>
                  <a:pt x="102370" y="79761"/>
                  <a:pt x="102370" y="79761"/>
                </a:cubicBezTo>
                <a:cubicBezTo>
                  <a:pt x="102370" y="79820"/>
                  <a:pt x="102370" y="79880"/>
                  <a:pt x="102370" y="79880"/>
                </a:cubicBezTo>
                <a:cubicBezTo>
                  <a:pt x="102339" y="79880"/>
                  <a:pt x="102339" y="79880"/>
                  <a:pt x="102339" y="79880"/>
                </a:cubicBezTo>
                <a:cubicBezTo>
                  <a:pt x="102307" y="79940"/>
                  <a:pt x="102307" y="79940"/>
                  <a:pt x="102307" y="79940"/>
                </a:cubicBezTo>
                <a:cubicBezTo>
                  <a:pt x="102307" y="80000"/>
                  <a:pt x="102339" y="80000"/>
                  <a:pt x="102339" y="80000"/>
                </a:cubicBezTo>
                <a:cubicBezTo>
                  <a:pt x="102339" y="80059"/>
                  <a:pt x="102339" y="80119"/>
                  <a:pt x="102370" y="80179"/>
                </a:cubicBezTo>
                <a:cubicBezTo>
                  <a:pt x="102370" y="80179"/>
                  <a:pt x="102370" y="80179"/>
                  <a:pt x="102370" y="80179"/>
                </a:cubicBezTo>
                <a:cubicBezTo>
                  <a:pt x="102370" y="80179"/>
                  <a:pt x="102370" y="80179"/>
                  <a:pt x="102370" y="80238"/>
                </a:cubicBezTo>
                <a:cubicBezTo>
                  <a:pt x="102370" y="80238"/>
                  <a:pt x="102370" y="80238"/>
                  <a:pt x="102401" y="80238"/>
                </a:cubicBezTo>
                <a:cubicBezTo>
                  <a:pt x="102432" y="80298"/>
                  <a:pt x="102432" y="80179"/>
                  <a:pt x="102432" y="80179"/>
                </a:cubicBezTo>
                <a:cubicBezTo>
                  <a:pt x="102464" y="80179"/>
                  <a:pt x="102464" y="80238"/>
                  <a:pt x="102495" y="80179"/>
                </a:cubicBezTo>
                <a:cubicBezTo>
                  <a:pt x="102526" y="80179"/>
                  <a:pt x="102557" y="80119"/>
                  <a:pt x="102557" y="80059"/>
                </a:cubicBezTo>
                <a:cubicBezTo>
                  <a:pt x="102557" y="80059"/>
                  <a:pt x="102557" y="80059"/>
                  <a:pt x="102557" y="80000"/>
                </a:cubicBezTo>
                <a:cubicBezTo>
                  <a:pt x="102557" y="79940"/>
                  <a:pt x="102589" y="79940"/>
                  <a:pt x="102620" y="79880"/>
                </a:cubicBezTo>
                <a:cubicBezTo>
                  <a:pt x="102620" y="79880"/>
                  <a:pt x="102620" y="79820"/>
                  <a:pt x="102620" y="79820"/>
                </a:cubicBezTo>
                <a:cubicBezTo>
                  <a:pt x="102620" y="79820"/>
                  <a:pt x="102620" y="79761"/>
                  <a:pt x="102620" y="79761"/>
                </a:cubicBezTo>
                <a:cubicBezTo>
                  <a:pt x="102620" y="79761"/>
                  <a:pt x="102651" y="79701"/>
                  <a:pt x="102651" y="79701"/>
                </a:cubicBezTo>
                <a:cubicBezTo>
                  <a:pt x="102651" y="79701"/>
                  <a:pt x="102651" y="79641"/>
                  <a:pt x="102651" y="79641"/>
                </a:cubicBezTo>
                <a:cubicBezTo>
                  <a:pt x="102682" y="79641"/>
                  <a:pt x="102651" y="79701"/>
                  <a:pt x="102651" y="79701"/>
                </a:cubicBezTo>
                <a:cubicBezTo>
                  <a:pt x="102651" y="79761"/>
                  <a:pt x="102651" y="79761"/>
                  <a:pt x="102651" y="79761"/>
                </a:cubicBezTo>
                <a:cubicBezTo>
                  <a:pt x="102651" y="79820"/>
                  <a:pt x="102651" y="79820"/>
                  <a:pt x="102651" y="79820"/>
                </a:cubicBezTo>
                <a:cubicBezTo>
                  <a:pt x="102651" y="79880"/>
                  <a:pt x="102651" y="79880"/>
                  <a:pt x="102651" y="79880"/>
                </a:cubicBezTo>
                <a:cubicBezTo>
                  <a:pt x="102651" y="79940"/>
                  <a:pt x="102682" y="79880"/>
                  <a:pt x="102682" y="79880"/>
                </a:cubicBezTo>
                <a:cubicBezTo>
                  <a:pt x="102682" y="79880"/>
                  <a:pt x="102714" y="79880"/>
                  <a:pt x="102714" y="79880"/>
                </a:cubicBezTo>
                <a:cubicBezTo>
                  <a:pt x="102714" y="79880"/>
                  <a:pt x="102714" y="79940"/>
                  <a:pt x="102714" y="79940"/>
                </a:cubicBezTo>
                <a:cubicBezTo>
                  <a:pt x="102714" y="79940"/>
                  <a:pt x="102745" y="79940"/>
                  <a:pt x="102745" y="79940"/>
                </a:cubicBezTo>
                <a:cubicBezTo>
                  <a:pt x="102745" y="80000"/>
                  <a:pt x="102745" y="80000"/>
                  <a:pt x="102745" y="80000"/>
                </a:cubicBezTo>
                <a:cubicBezTo>
                  <a:pt x="102745" y="80059"/>
                  <a:pt x="102745" y="80059"/>
                  <a:pt x="102745" y="80059"/>
                </a:cubicBezTo>
                <a:cubicBezTo>
                  <a:pt x="102776" y="80059"/>
                  <a:pt x="102776" y="80059"/>
                  <a:pt x="102776" y="80059"/>
                </a:cubicBezTo>
                <a:cubicBezTo>
                  <a:pt x="102776" y="80059"/>
                  <a:pt x="102776" y="80059"/>
                  <a:pt x="102776" y="80059"/>
                </a:cubicBezTo>
                <a:cubicBezTo>
                  <a:pt x="102808" y="80059"/>
                  <a:pt x="102808" y="80000"/>
                  <a:pt x="102808" y="80000"/>
                </a:cubicBezTo>
                <a:cubicBezTo>
                  <a:pt x="102839" y="80000"/>
                  <a:pt x="102839" y="80000"/>
                  <a:pt x="102839" y="80059"/>
                </a:cubicBezTo>
                <a:cubicBezTo>
                  <a:pt x="102839" y="80059"/>
                  <a:pt x="102839" y="80059"/>
                  <a:pt x="102839" y="80119"/>
                </a:cubicBezTo>
                <a:cubicBezTo>
                  <a:pt x="102870" y="80119"/>
                  <a:pt x="102870" y="80119"/>
                  <a:pt x="102870" y="80179"/>
                </a:cubicBezTo>
                <a:cubicBezTo>
                  <a:pt x="102901" y="80179"/>
                  <a:pt x="102870" y="80119"/>
                  <a:pt x="102901" y="80119"/>
                </a:cubicBezTo>
                <a:cubicBezTo>
                  <a:pt x="102901" y="80059"/>
                  <a:pt x="102933" y="80119"/>
                  <a:pt x="102933" y="80119"/>
                </a:cubicBezTo>
                <a:cubicBezTo>
                  <a:pt x="102933" y="80119"/>
                  <a:pt x="102933" y="80119"/>
                  <a:pt x="102964" y="80119"/>
                </a:cubicBezTo>
                <a:cubicBezTo>
                  <a:pt x="102964" y="80119"/>
                  <a:pt x="102964" y="80119"/>
                  <a:pt x="102995" y="80119"/>
                </a:cubicBezTo>
                <a:cubicBezTo>
                  <a:pt x="103026" y="80119"/>
                  <a:pt x="102995" y="80119"/>
                  <a:pt x="103026" y="80059"/>
                </a:cubicBezTo>
                <a:cubicBezTo>
                  <a:pt x="103026" y="80059"/>
                  <a:pt x="103058" y="80059"/>
                  <a:pt x="103058" y="80119"/>
                </a:cubicBezTo>
                <a:cubicBezTo>
                  <a:pt x="103026" y="80119"/>
                  <a:pt x="103026" y="80119"/>
                  <a:pt x="103026" y="80119"/>
                </a:cubicBezTo>
                <a:cubicBezTo>
                  <a:pt x="103026" y="80119"/>
                  <a:pt x="103026" y="80179"/>
                  <a:pt x="102995" y="80179"/>
                </a:cubicBezTo>
                <a:cubicBezTo>
                  <a:pt x="102995" y="80238"/>
                  <a:pt x="102995" y="80238"/>
                  <a:pt x="102995" y="80238"/>
                </a:cubicBezTo>
                <a:cubicBezTo>
                  <a:pt x="103026" y="80298"/>
                  <a:pt x="103026" y="80298"/>
                  <a:pt x="103058" y="80298"/>
                </a:cubicBezTo>
                <a:cubicBezTo>
                  <a:pt x="103058" y="80298"/>
                  <a:pt x="103089" y="80358"/>
                  <a:pt x="103089" y="80358"/>
                </a:cubicBezTo>
                <a:cubicBezTo>
                  <a:pt x="103089" y="80358"/>
                  <a:pt x="103120" y="80358"/>
                  <a:pt x="103120" y="80358"/>
                </a:cubicBezTo>
                <a:cubicBezTo>
                  <a:pt x="103151" y="80358"/>
                  <a:pt x="103151" y="80358"/>
                  <a:pt x="103151" y="80417"/>
                </a:cubicBezTo>
                <a:cubicBezTo>
                  <a:pt x="103183" y="80417"/>
                  <a:pt x="103214" y="80417"/>
                  <a:pt x="103245" y="80417"/>
                </a:cubicBezTo>
                <a:cubicBezTo>
                  <a:pt x="103276" y="80417"/>
                  <a:pt x="103276" y="80477"/>
                  <a:pt x="103308" y="80477"/>
                </a:cubicBezTo>
                <a:cubicBezTo>
                  <a:pt x="103339" y="80477"/>
                  <a:pt x="103370" y="80537"/>
                  <a:pt x="103401" y="80537"/>
                </a:cubicBezTo>
                <a:cubicBezTo>
                  <a:pt x="103433" y="80537"/>
                  <a:pt x="103464" y="80537"/>
                  <a:pt x="103464" y="80537"/>
                </a:cubicBezTo>
                <a:cubicBezTo>
                  <a:pt x="103495" y="80597"/>
                  <a:pt x="103526" y="80656"/>
                  <a:pt x="103558" y="80656"/>
                </a:cubicBezTo>
                <a:cubicBezTo>
                  <a:pt x="103589" y="80656"/>
                  <a:pt x="103620" y="80656"/>
                  <a:pt x="103651" y="80656"/>
                </a:cubicBezTo>
                <a:cubicBezTo>
                  <a:pt x="103683" y="80656"/>
                  <a:pt x="103714" y="80716"/>
                  <a:pt x="103745" y="80716"/>
                </a:cubicBezTo>
                <a:cubicBezTo>
                  <a:pt x="103777" y="80716"/>
                  <a:pt x="103808" y="80776"/>
                  <a:pt x="103839" y="80776"/>
                </a:cubicBezTo>
                <a:cubicBezTo>
                  <a:pt x="103870" y="80835"/>
                  <a:pt x="103902" y="80835"/>
                  <a:pt x="103902" y="80835"/>
                </a:cubicBezTo>
                <a:cubicBezTo>
                  <a:pt x="103933" y="80835"/>
                  <a:pt x="103964" y="80895"/>
                  <a:pt x="103995" y="80895"/>
                </a:cubicBezTo>
                <a:cubicBezTo>
                  <a:pt x="103995" y="80895"/>
                  <a:pt x="103995" y="80955"/>
                  <a:pt x="104027" y="80955"/>
                </a:cubicBezTo>
                <a:cubicBezTo>
                  <a:pt x="104027" y="80955"/>
                  <a:pt x="104058" y="80955"/>
                  <a:pt x="104058" y="80955"/>
                </a:cubicBezTo>
                <a:cubicBezTo>
                  <a:pt x="104089" y="80955"/>
                  <a:pt x="104120" y="81014"/>
                  <a:pt x="104120" y="81074"/>
                </a:cubicBezTo>
                <a:cubicBezTo>
                  <a:pt x="104152" y="81074"/>
                  <a:pt x="104183" y="81074"/>
                  <a:pt x="104183" y="81134"/>
                </a:cubicBezTo>
                <a:cubicBezTo>
                  <a:pt x="104214" y="81134"/>
                  <a:pt x="104214" y="81194"/>
                  <a:pt x="104214" y="81253"/>
                </a:cubicBezTo>
                <a:cubicBezTo>
                  <a:pt x="104214" y="81253"/>
                  <a:pt x="104214" y="81253"/>
                  <a:pt x="104214" y="81313"/>
                </a:cubicBezTo>
                <a:cubicBezTo>
                  <a:pt x="104245" y="81313"/>
                  <a:pt x="104245" y="81313"/>
                  <a:pt x="104245" y="81313"/>
                </a:cubicBezTo>
                <a:cubicBezTo>
                  <a:pt x="104245" y="81313"/>
                  <a:pt x="104245" y="81313"/>
                  <a:pt x="104245" y="81373"/>
                </a:cubicBezTo>
                <a:cubicBezTo>
                  <a:pt x="104245" y="81373"/>
                  <a:pt x="104308" y="81373"/>
                  <a:pt x="104308" y="81432"/>
                </a:cubicBezTo>
                <a:cubicBezTo>
                  <a:pt x="104308" y="81432"/>
                  <a:pt x="104277" y="81432"/>
                  <a:pt x="104277" y="81492"/>
                </a:cubicBezTo>
                <a:cubicBezTo>
                  <a:pt x="104277" y="81492"/>
                  <a:pt x="104308" y="81552"/>
                  <a:pt x="104308" y="81552"/>
                </a:cubicBezTo>
                <a:cubicBezTo>
                  <a:pt x="104308" y="81552"/>
                  <a:pt x="104308" y="81611"/>
                  <a:pt x="104339" y="81611"/>
                </a:cubicBezTo>
                <a:cubicBezTo>
                  <a:pt x="104339" y="81671"/>
                  <a:pt x="104339" y="81671"/>
                  <a:pt x="104339" y="81671"/>
                </a:cubicBezTo>
                <a:cubicBezTo>
                  <a:pt x="104339" y="81731"/>
                  <a:pt x="104339" y="81731"/>
                  <a:pt x="104370" y="81731"/>
                </a:cubicBezTo>
                <a:cubicBezTo>
                  <a:pt x="104370" y="81731"/>
                  <a:pt x="104370" y="81791"/>
                  <a:pt x="104370" y="81850"/>
                </a:cubicBezTo>
                <a:cubicBezTo>
                  <a:pt x="104370" y="81850"/>
                  <a:pt x="104402" y="81910"/>
                  <a:pt x="104433" y="81910"/>
                </a:cubicBezTo>
                <a:cubicBezTo>
                  <a:pt x="104464" y="81910"/>
                  <a:pt x="104464" y="81910"/>
                  <a:pt x="104464" y="81970"/>
                </a:cubicBezTo>
                <a:cubicBezTo>
                  <a:pt x="104464" y="82029"/>
                  <a:pt x="104433" y="81910"/>
                  <a:pt x="104433" y="81970"/>
                </a:cubicBezTo>
                <a:cubicBezTo>
                  <a:pt x="104433" y="81970"/>
                  <a:pt x="104464" y="82029"/>
                  <a:pt x="104464" y="82029"/>
                </a:cubicBezTo>
                <a:cubicBezTo>
                  <a:pt x="104464" y="82029"/>
                  <a:pt x="104495" y="82029"/>
                  <a:pt x="104495" y="82089"/>
                </a:cubicBezTo>
                <a:cubicBezTo>
                  <a:pt x="104495" y="82149"/>
                  <a:pt x="104402" y="82089"/>
                  <a:pt x="104402" y="82149"/>
                </a:cubicBezTo>
                <a:cubicBezTo>
                  <a:pt x="104402" y="82149"/>
                  <a:pt x="104402" y="82149"/>
                  <a:pt x="104433" y="82208"/>
                </a:cubicBezTo>
                <a:cubicBezTo>
                  <a:pt x="104433" y="82208"/>
                  <a:pt x="104464" y="82208"/>
                  <a:pt x="104464" y="82208"/>
                </a:cubicBezTo>
                <a:cubicBezTo>
                  <a:pt x="104495" y="82268"/>
                  <a:pt x="104495" y="82268"/>
                  <a:pt x="104527" y="82268"/>
                </a:cubicBezTo>
                <a:cubicBezTo>
                  <a:pt x="104527" y="82268"/>
                  <a:pt x="104527" y="82328"/>
                  <a:pt x="104558" y="82328"/>
                </a:cubicBezTo>
                <a:cubicBezTo>
                  <a:pt x="104558" y="82328"/>
                  <a:pt x="104589" y="82268"/>
                  <a:pt x="104589" y="82328"/>
                </a:cubicBezTo>
                <a:cubicBezTo>
                  <a:pt x="104620" y="82328"/>
                  <a:pt x="104589" y="82328"/>
                  <a:pt x="104589" y="82328"/>
                </a:cubicBezTo>
                <a:cubicBezTo>
                  <a:pt x="104558" y="82328"/>
                  <a:pt x="104558" y="82328"/>
                  <a:pt x="104527" y="82328"/>
                </a:cubicBezTo>
                <a:cubicBezTo>
                  <a:pt x="104527" y="82328"/>
                  <a:pt x="104495" y="82328"/>
                  <a:pt x="104495" y="82328"/>
                </a:cubicBezTo>
                <a:cubicBezTo>
                  <a:pt x="104464" y="82328"/>
                  <a:pt x="104464" y="82328"/>
                  <a:pt x="104464" y="82328"/>
                </a:cubicBezTo>
                <a:cubicBezTo>
                  <a:pt x="104433" y="82328"/>
                  <a:pt x="104433" y="82328"/>
                  <a:pt x="104433" y="82328"/>
                </a:cubicBezTo>
                <a:cubicBezTo>
                  <a:pt x="104433" y="82388"/>
                  <a:pt x="104464" y="82388"/>
                  <a:pt x="104433" y="82447"/>
                </a:cubicBezTo>
                <a:cubicBezTo>
                  <a:pt x="104433" y="82447"/>
                  <a:pt x="104402" y="82447"/>
                  <a:pt x="104402" y="82447"/>
                </a:cubicBezTo>
                <a:cubicBezTo>
                  <a:pt x="104402" y="82447"/>
                  <a:pt x="104370" y="82447"/>
                  <a:pt x="104370" y="82447"/>
                </a:cubicBezTo>
                <a:cubicBezTo>
                  <a:pt x="104339" y="82447"/>
                  <a:pt x="104308" y="82507"/>
                  <a:pt x="104277" y="82507"/>
                </a:cubicBezTo>
                <a:cubicBezTo>
                  <a:pt x="104245" y="82567"/>
                  <a:pt x="104183" y="82686"/>
                  <a:pt x="104152" y="82746"/>
                </a:cubicBezTo>
                <a:cubicBezTo>
                  <a:pt x="104152" y="82805"/>
                  <a:pt x="104152" y="82865"/>
                  <a:pt x="104120" y="82925"/>
                </a:cubicBezTo>
                <a:cubicBezTo>
                  <a:pt x="104089" y="82985"/>
                  <a:pt x="104089" y="82985"/>
                  <a:pt x="104089" y="83044"/>
                </a:cubicBezTo>
                <a:cubicBezTo>
                  <a:pt x="104089" y="83104"/>
                  <a:pt x="104058" y="83223"/>
                  <a:pt x="104089" y="83164"/>
                </a:cubicBezTo>
                <a:cubicBezTo>
                  <a:pt x="104089" y="83164"/>
                  <a:pt x="104120" y="83164"/>
                  <a:pt x="104120" y="83164"/>
                </a:cubicBezTo>
                <a:cubicBezTo>
                  <a:pt x="104152" y="83164"/>
                  <a:pt x="104152" y="83164"/>
                  <a:pt x="104152" y="83164"/>
                </a:cubicBezTo>
                <a:cubicBezTo>
                  <a:pt x="104183" y="83164"/>
                  <a:pt x="104245" y="83164"/>
                  <a:pt x="104277" y="83164"/>
                </a:cubicBezTo>
                <a:cubicBezTo>
                  <a:pt x="104277" y="83164"/>
                  <a:pt x="104308" y="83164"/>
                  <a:pt x="104308" y="83164"/>
                </a:cubicBezTo>
                <a:cubicBezTo>
                  <a:pt x="104339" y="83164"/>
                  <a:pt x="104370" y="83104"/>
                  <a:pt x="104370" y="83104"/>
                </a:cubicBezTo>
                <a:cubicBezTo>
                  <a:pt x="104402" y="83104"/>
                  <a:pt x="104402" y="83164"/>
                  <a:pt x="104402" y="83164"/>
                </a:cubicBezTo>
                <a:cubicBezTo>
                  <a:pt x="104433" y="83164"/>
                  <a:pt x="104433" y="83164"/>
                  <a:pt x="104433" y="83164"/>
                </a:cubicBezTo>
                <a:cubicBezTo>
                  <a:pt x="104464" y="83164"/>
                  <a:pt x="104495" y="83223"/>
                  <a:pt x="104495" y="83164"/>
                </a:cubicBezTo>
                <a:cubicBezTo>
                  <a:pt x="104527" y="83164"/>
                  <a:pt x="104527" y="83104"/>
                  <a:pt x="104527" y="83104"/>
                </a:cubicBezTo>
                <a:cubicBezTo>
                  <a:pt x="104527" y="83104"/>
                  <a:pt x="104527" y="83044"/>
                  <a:pt x="104527" y="83044"/>
                </a:cubicBezTo>
                <a:cubicBezTo>
                  <a:pt x="104558" y="83044"/>
                  <a:pt x="104558" y="83044"/>
                  <a:pt x="104558" y="83044"/>
                </a:cubicBezTo>
                <a:cubicBezTo>
                  <a:pt x="104589" y="82985"/>
                  <a:pt x="104589" y="82985"/>
                  <a:pt x="104589" y="82985"/>
                </a:cubicBezTo>
                <a:cubicBezTo>
                  <a:pt x="104620" y="82925"/>
                  <a:pt x="104652" y="82985"/>
                  <a:pt x="104652" y="83044"/>
                </a:cubicBezTo>
                <a:cubicBezTo>
                  <a:pt x="104683" y="83044"/>
                  <a:pt x="104714" y="83044"/>
                  <a:pt x="104746" y="82985"/>
                </a:cubicBezTo>
                <a:cubicBezTo>
                  <a:pt x="104777" y="82985"/>
                  <a:pt x="104839" y="82985"/>
                  <a:pt x="104871" y="82985"/>
                </a:cubicBezTo>
                <a:cubicBezTo>
                  <a:pt x="104933" y="82985"/>
                  <a:pt x="104902" y="83044"/>
                  <a:pt x="104902" y="83044"/>
                </a:cubicBezTo>
                <a:cubicBezTo>
                  <a:pt x="104933" y="83104"/>
                  <a:pt x="104933" y="83104"/>
                  <a:pt x="104964" y="83104"/>
                </a:cubicBezTo>
                <a:cubicBezTo>
                  <a:pt x="104964" y="83104"/>
                  <a:pt x="104964" y="83164"/>
                  <a:pt x="104964" y="83164"/>
                </a:cubicBezTo>
                <a:cubicBezTo>
                  <a:pt x="104996" y="83164"/>
                  <a:pt x="104996" y="83223"/>
                  <a:pt x="105027" y="83223"/>
                </a:cubicBezTo>
                <a:cubicBezTo>
                  <a:pt x="105027" y="83223"/>
                  <a:pt x="105027" y="83283"/>
                  <a:pt x="105058" y="83283"/>
                </a:cubicBezTo>
                <a:cubicBezTo>
                  <a:pt x="105058" y="83343"/>
                  <a:pt x="105089" y="83343"/>
                  <a:pt x="105121" y="83343"/>
                </a:cubicBezTo>
                <a:cubicBezTo>
                  <a:pt x="105152" y="83402"/>
                  <a:pt x="105183" y="83522"/>
                  <a:pt x="105214" y="83582"/>
                </a:cubicBezTo>
                <a:cubicBezTo>
                  <a:pt x="105214" y="83582"/>
                  <a:pt x="105246" y="83582"/>
                  <a:pt x="105246" y="83582"/>
                </a:cubicBezTo>
                <a:cubicBezTo>
                  <a:pt x="105246" y="83641"/>
                  <a:pt x="105277" y="83641"/>
                  <a:pt x="105277" y="83641"/>
                </a:cubicBezTo>
                <a:cubicBezTo>
                  <a:pt x="105277" y="83701"/>
                  <a:pt x="105308" y="83701"/>
                  <a:pt x="105308" y="83761"/>
                </a:cubicBezTo>
                <a:cubicBezTo>
                  <a:pt x="105339" y="83761"/>
                  <a:pt x="105371" y="83761"/>
                  <a:pt x="105402" y="83761"/>
                </a:cubicBezTo>
                <a:cubicBezTo>
                  <a:pt x="105433" y="83761"/>
                  <a:pt x="105464" y="83761"/>
                  <a:pt x="105527" y="83701"/>
                </a:cubicBezTo>
                <a:cubicBezTo>
                  <a:pt x="105527" y="83701"/>
                  <a:pt x="105558" y="83701"/>
                  <a:pt x="105589" y="83701"/>
                </a:cubicBezTo>
                <a:cubicBezTo>
                  <a:pt x="105621" y="83701"/>
                  <a:pt x="105652" y="83701"/>
                  <a:pt x="105683" y="83701"/>
                </a:cubicBezTo>
                <a:cubicBezTo>
                  <a:pt x="105683" y="83701"/>
                  <a:pt x="105715" y="83701"/>
                  <a:pt x="105715" y="83701"/>
                </a:cubicBezTo>
                <a:cubicBezTo>
                  <a:pt x="105746" y="83701"/>
                  <a:pt x="105746" y="83701"/>
                  <a:pt x="105746" y="83701"/>
                </a:cubicBezTo>
                <a:cubicBezTo>
                  <a:pt x="105777" y="83701"/>
                  <a:pt x="105777" y="83761"/>
                  <a:pt x="105777" y="83761"/>
                </a:cubicBezTo>
                <a:cubicBezTo>
                  <a:pt x="105808" y="83761"/>
                  <a:pt x="105808" y="83761"/>
                  <a:pt x="105808" y="83761"/>
                </a:cubicBezTo>
                <a:cubicBezTo>
                  <a:pt x="105840" y="83820"/>
                  <a:pt x="105871" y="83820"/>
                  <a:pt x="105902" y="83820"/>
                </a:cubicBezTo>
                <a:cubicBezTo>
                  <a:pt x="105902" y="83820"/>
                  <a:pt x="105933" y="83761"/>
                  <a:pt x="105965" y="83701"/>
                </a:cubicBezTo>
                <a:cubicBezTo>
                  <a:pt x="105965" y="83701"/>
                  <a:pt x="105996" y="83701"/>
                  <a:pt x="106027" y="83641"/>
                </a:cubicBezTo>
                <a:cubicBezTo>
                  <a:pt x="106058" y="83641"/>
                  <a:pt x="106058" y="83582"/>
                  <a:pt x="106090" y="83582"/>
                </a:cubicBezTo>
                <a:cubicBezTo>
                  <a:pt x="106090" y="83582"/>
                  <a:pt x="106121" y="83582"/>
                  <a:pt x="106121" y="83522"/>
                </a:cubicBezTo>
                <a:cubicBezTo>
                  <a:pt x="106121" y="83462"/>
                  <a:pt x="106121" y="83462"/>
                  <a:pt x="106121" y="83402"/>
                </a:cubicBezTo>
                <a:cubicBezTo>
                  <a:pt x="106090" y="83402"/>
                  <a:pt x="106121" y="83343"/>
                  <a:pt x="106090" y="83343"/>
                </a:cubicBezTo>
                <a:cubicBezTo>
                  <a:pt x="106090" y="83283"/>
                  <a:pt x="106058" y="83343"/>
                  <a:pt x="106058" y="83283"/>
                </a:cubicBezTo>
                <a:cubicBezTo>
                  <a:pt x="106058" y="83283"/>
                  <a:pt x="106027" y="83223"/>
                  <a:pt x="106027" y="83223"/>
                </a:cubicBezTo>
                <a:cubicBezTo>
                  <a:pt x="106027" y="83223"/>
                  <a:pt x="105996" y="83223"/>
                  <a:pt x="105996" y="83223"/>
                </a:cubicBezTo>
                <a:cubicBezTo>
                  <a:pt x="105996" y="83223"/>
                  <a:pt x="105965" y="83164"/>
                  <a:pt x="105965" y="83164"/>
                </a:cubicBezTo>
                <a:cubicBezTo>
                  <a:pt x="105965" y="83104"/>
                  <a:pt x="105933" y="83104"/>
                  <a:pt x="105933" y="83104"/>
                </a:cubicBezTo>
                <a:cubicBezTo>
                  <a:pt x="105902" y="83104"/>
                  <a:pt x="105902" y="83104"/>
                  <a:pt x="105902" y="83104"/>
                </a:cubicBezTo>
                <a:cubicBezTo>
                  <a:pt x="105902" y="83104"/>
                  <a:pt x="105933" y="83104"/>
                  <a:pt x="105933" y="83104"/>
                </a:cubicBezTo>
                <a:cubicBezTo>
                  <a:pt x="105965" y="83104"/>
                  <a:pt x="105996" y="83104"/>
                  <a:pt x="105996" y="83104"/>
                </a:cubicBezTo>
                <a:cubicBezTo>
                  <a:pt x="106027" y="83104"/>
                  <a:pt x="106027" y="83104"/>
                  <a:pt x="106058" y="83104"/>
                </a:cubicBezTo>
                <a:cubicBezTo>
                  <a:pt x="106058" y="83104"/>
                  <a:pt x="106058" y="83104"/>
                  <a:pt x="106090" y="83104"/>
                </a:cubicBezTo>
                <a:cubicBezTo>
                  <a:pt x="106090" y="83104"/>
                  <a:pt x="106121" y="83044"/>
                  <a:pt x="106121" y="83044"/>
                </a:cubicBezTo>
                <a:cubicBezTo>
                  <a:pt x="106152" y="83044"/>
                  <a:pt x="106183" y="83104"/>
                  <a:pt x="106183" y="83044"/>
                </a:cubicBezTo>
                <a:cubicBezTo>
                  <a:pt x="106215" y="83044"/>
                  <a:pt x="106183" y="83044"/>
                  <a:pt x="106183" y="82985"/>
                </a:cubicBezTo>
                <a:cubicBezTo>
                  <a:pt x="106183" y="82985"/>
                  <a:pt x="106215" y="82985"/>
                  <a:pt x="106215" y="82985"/>
                </a:cubicBezTo>
                <a:cubicBezTo>
                  <a:pt x="106215" y="82985"/>
                  <a:pt x="106215" y="82925"/>
                  <a:pt x="106183" y="82925"/>
                </a:cubicBezTo>
                <a:cubicBezTo>
                  <a:pt x="106183" y="82925"/>
                  <a:pt x="106183" y="82925"/>
                  <a:pt x="106183" y="82925"/>
                </a:cubicBezTo>
                <a:cubicBezTo>
                  <a:pt x="106183" y="82865"/>
                  <a:pt x="106215" y="82865"/>
                  <a:pt x="106215" y="82925"/>
                </a:cubicBezTo>
                <a:cubicBezTo>
                  <a:pt x="106215" y="82925"/>
                  <a:pt x="106246" y="82925"/>
                  <a:pt x="106246" y="82925"/>
                </a:cubicBezTo>
                <a:cubicBezTo>
                  <a:pt x="106246" y="82925"/>
                  <a:pt x="106246" y="82925"/>
                  <a:pt x="106277" y="82925"/>
                </a:cubicBezTo>
                <a:cubicBezTo>
                  <a:pt x="106277" y="82865"/>
                  <a:pt x="106308" y="82925"/>
                  <a:pt x="106308" y="82865"/>
                </a:cubicBezTo>
                <a:cubicBezTo>
                  <a:pt x="106340" y="82865"/>
                  <a:pt x="106308" y="82865"/>
                  <a:pt x="106308" y="82805"/>
                </a:cubicBezTo>
                <a:cubicBezTo>
                  <a:pt x="106308" y="82805"/>
                  <a:pt x="106308" y="82805"/>
                  <a:pt x="106308" y="82746"/>
                </a:cubicBezTo>
                <a:cubicBezTo>
                  <a:pt x="106277" y="82746"/>
                  <a:pt x="106277" y="82746"/>
                  <a:pt x="106277" y="82686"/>
                </a:cubicBezTo>
                <a:cubicBezTo>
                  <a:pt x="106277" y="82686"/>
                  <a:pt x="106277" y="82626"/>
                  <a:pt x="106246" y="82626"/>
                </a:cubicBezTo>
                <a:cubicBezTo>
                  <a:pt x="106246" y="82626"/>
                  <a:pt x="106246" y="82567"/>
                  <a:pt x="106246" y="82567"/>
                </a:cubicBezTo>
                <a:cubicBezTo>
                  <a:pt x="106246" y="82567"/>
                  <a:pt x="106277" y="82567"/>
                  <a:pt x="106277" y="82567"/>
                </a:cubicBezTo>
                <a:cubicBezTo>
                  <a:pt x="106277" y="82626"/>
                  <a:pt x="106277" y="82626"/>
                  <a:pt x="106277" y="82626"/>
                </a:cubicBezTo>
                <a:cubicBezTo>
                  <a:pt x="106308" y="82686"/>
                  <a:pt x="106308" y="82686"/>
                  <a:pt x="106308" y="82686"/>
                </a:cubicBezTo>
                <a:cubicBezTo>
                  <a:pt x="106340" y="82686"/>
                  <a:pt x="106340" y="82686"/>
                  <a:pt x="106340" y="82686"/>
                </a:cubicBezTo>
                <a:cubicBezTo>
                  <a:pt x="106340" y="82686"/>
                  <a:pt x="106371" y="82686"/>
                  <a:pt x="106371" y="82686"/>
                </a:cubicBezTo>
                <a:cubicBezTo>
                  <a:pt x="106402" y="82626"/>
                  <a:pt x="106402" y="82626"/>
                  <a:pt x="106402" y="82626"/>
                </a:cubicBezTo>
                <a:cubicBezTo>
                  <a:pt x="106402" y="82626"/>
                  <a:pt x="106433" y="82626"/>
                  <a:pt x="106433" y="82626"/>
                </a:cubicBezTo>
                <a:cubicBezTo>
                  <a:pt x="106433" y="82686"/>
                  <a:pt x="106433" y="82686"/>
                  <a:pt x="106465" y="82686"/>
                </a:cubicBezTo>
                <a:cubicBezTo>
                  <a:pt x="106465" y="82686"/>
                  <a:pt x="106465" y="82686"/>
                  <a:pt x="106465" y="82686"/>
                </a:cubicBezTo>
                <a:cubicBezTo>
                  <a:pt x="106465" y="82686"/>
                  <a:pt x="106465" y="82686"/>
                  <a:pt x="106496" y="82686"/>
                </a:cubicBezTo>
                <a:cubicBezTo>
                  <a:pt x="106496" y="82686"/>
                  <a:pt x="106496" y="82805"/>
                  <a:pt x="106496" y="82746"/>
                </a:cubicBezTo>
                <a:cubicBezTo>
                  <a:pt x="106527" y="82746"/>
                  <a:pt x="106496" y="82686"/>
                  <a:pt x="106496" y="82686"/>
                </a:cubicBezTo>
                <a:cubicBezTo>
                  <a:pt x="106496" y="82686"/>
                  <a:pt x="106496" y="82686"/>
                  <a:pt x="106496" y="82626"/>
                </a:cubicBezTo>
                <a:cubicBezTo>
                  <a:pt x="106496" y="82626"/>
                  <a:pt x="106465" y="82626"/>
                  <a:pt x="106496" y="82626"/>
                </a:cubicBezTo>
                <a:cubicBezTo>
                  <a:pt x="106496" y="82626"/>
                  <a:pt x="106496" y="82626"/>
                  <a:pt x="106496" y="82626"/>
                </a:cubicBezTo>
                <a:cubicBezTo>
                  <a:pt x="106527" y="82626"/>
                  <a:pt x="106527" y="82626"/>
                  <a:pt x="106527" y="82626"/>
                </a:cubicBezTo>
                <a:cubicBezTo>
                  <a:pt x="106558" y="82626"/>
                  <a:pt x="106558" y="82626"/>
                  <a:pt x="106590" y="82626"/>
                </a:cubicBezTo>
                <a:cubicBezTo>
                  <a:pt x="106621" y="82626"/>
                  <a:pt x="106621" y="82567"/>
                  <a:pt x="106621" y="82626"/>
                </a:cubicBezTo>
                <a:cubicBezTo>
                  <a:pt x="106652" y="82626"/>
                  <a:pt x="106652" y="82626"/>
                  <a:pt x="106652" y="82626"/>
                </a:cubicBezTo>
                <a:cubicBezTo>
                  <a:pt x="106652" y="82686"/>
                  <a:pt x="106621" y="82686"/>
                  <a:pt x="106621" y="82686"/>
                </a:cubicBezTo>
                <a:cubicBezTo>
                  <a:pt x="106652" y="82746"/>
                  <a:pt x="106684" y="82746"/>
                  <a:pt x="106715" y="82746"/>
                </a:cubicBezTo>
                <a:cubicBezTo>
                  <a:pt x="106746" y="82746"/>
                  <a:pt x="106746" y="82746"/>
                  <a:pt x="106777" y="82746"/>
                </a:cubicBezTo>
                <a:cubicBezTo>
                  <a:pt x="106809" y="82805"/>
                  <a:pt x="106871" y="82805"/>
                  <a:pt x="106934" y="82805"/>
                </a:cubicBezTo>
                <a:cubicBezTo>
                  <a:pt x="106934" y="82805"/>
                  <a:pt x="106934" y="82805"/>
                  <a:pt x="106965" y="82805"/>
                </a:cubicBezTo>
                <a:cubicBezTo>
                  <a:pt x="106965" y="82805"/>
                  <a:pt x="106965" y="82865"/>
                  <a:pt x="106965" y="82865"/>
                </a:cubicBezTo>
                <a:cubicBezTo>
                  <a:pt x="106996" y="82925"/>
                  <a:pt x="106996" y="82925"/>
                  <a:pt x="107027" y="82925"/>
                </a:cubicBezTo>
                <a:cubicBezTo>
                  <a:pt x="107059" y="82925"/>
                  <a:pt x="107059" y="82925"/>
                  <a:pt x="107090" y="82925"/>
                </a:cubicBezTo>
                <a:cubicBezTo>
                  <a:pt x="107090" y="82985"/>
                  <a:pt x="107090" y="82985"/>
                  <a:pt x="107090" y="82985"/>
                </a:cubicBezTo>
                <a:cubicBezTo>
                  <a:pt x="107090" y="83044"/>
                  <a:pt x="107121" y="83104"/>
                  <a:pt x="107121" y="83104"/>
                </a:cubicBezTo>
                <a:cubicBezTo>
                  <a:pt x="107152" y="83164"/>
                  <a:pt x="107152" y="83223"/>
                  <a:pt x="107184" y="83283"/>
                </a:cubicBezTo>
                <a:cubicBezTo>
                  <a:pt x="107184" y="83283"/>
                  <a:pt x="107215" y="83343"/>
                  <a:pt x="107246" y="83402"/>
                </a:cubicBezTo>
                <a:cubicBezTo>
                  <a:pt x="107277" y="83462"/>
                  <a:pt x="107246" y="83582"/>
                  <a:pt x="107309" y="83641"/>
                </a:cubicBezTo>
                <a:cubicBezTo>
                  <a:pt x="107340" y="83641"/>
                  <a:pt x="107371" y="83641"/>
                  <a:pt x="107371" y="83701"/>
                </a:cubicBezTo>
                <a:cubicBezTo>
                  <a:pt x="107402" y="83701"/>
                  <a:pt x="107402" y="83761"/>
                  <a:pt x="107402" y="83820"/>
                </a:cubicBezTo>
                <a:cubicBezTo>
                  <a:pt x="107434" y="83880"/>
                  <a:pt x="107434" y="83880"/>
                  <a:pt x="107465" y="83880"/>
                </a:cubicBezTo>
                <a:cubicBezTo>
                  <a:pt x="107496" y="83940"/>
                  <a:pt x="107496" y="83940"/>
                  <a:pt x="107528" y="84000"/>
                </a:cubicBezTo>
                <a:cubicBezTo>
                  <a:pt x="107528" y="84000"/>
                  <a:pt x="107559" y="84059"/>
                  <a:pt x="107559" y="84119"/>
                </a:cubicBezTo>
                <a:cubicBezTo>
                  <a:pt x="107590" y="84179"/>
                  <a:pt x="107621" y="84179"/>
                  <a:pt x="107621" y="84238"/>
                </a:cubicBezTo>
                <a:cubicBezTo>
                  <a:pt x="107653" y="84298"/>
                  <a:pt x="107653" y="84358"/>
                  <a:pt x="107684" y="84358"/>
                </a:cubicBezTo>
                <a:cubicBezTo>
                  <a:pt x="107715" y="84358"/>
                  <a:pt x="107746" y="84358"/>
                  <a:pt x="107809" y="84358"/>
                </a:cubicBezTo>
                <a:cubicBezTo>
                  <a:pt x="107840" y="84358"/>
                  <a:pt x="107903" y="84358"/>
                  <a:pt x="107965" y="84417"/>
                </a:cubicBezTo>
                <a:cubicBezTo>
                  <a:pt x="107996" y="84417"/>
                  <a:pt x="108028" y="84417"/>
                  <a:pt x="108059" y="84417"/>
                </a:cubicBezTo>
                <a:cubicBezTo>
                  <a:pt x="108090" y="84477"/>
                  <a:pt x="108121" y="84477"/>
                  <a:pt x="108153" y="84417"/>
                </a:cubicBezTo>
                <a:cubicBezTo>
                  <a:pt x="108215" y="84417"/>
                  <a:pt x="108278" y="84417"/>
                  <a:pt x="108340" y="84477"/>
                </a:cubicBezTo>
                <a:cubicBezTo>
                  <a:pt x="108371" y="84477"/>
                  <a:pt x="108371" y="84537"/>
                  <a:pt x="108403" y="84537"/>
                </a:cubicBezTo>
                <a:cubicBezTo>
                  <a:pt x="108434" y="84537"/>
                  <a:pt x="108434" y="84537"/>
                  <a:pt x="108465" y="84537"/>
                </a:cubicBezTo>
                <a:cubicBezTo>
                  <a:pt x="108465" y="84537"/>
                  <a:pt x="108465" y="84597"/>
                  <a:pt x="108465" y="84597"/>
                </a:cubicBezTo>
                <a:cubicBezTo>
                  <a:pt x="108465" y="84597"/>
                  <a:pt x="108497" y="84597"/>
                  <a:pt x="108497" y="84597"/>
                </a:cubicBezTo>
                <a:cubicBezTo>
                  <a:pt x="108497" y="84597"/>
                  <a:pt x="108497" y="84656"/>
                  <a:pt x="108528" y="84656"/>
                </a:cubicBezTo>
                <a:cubicBezTo>
                  <a:pt x="108528" y="84656"/>
                  <a:pt x="108528" y="84656"/>
                  <a:pt x="108559" y="84716"/>
                </a:cubicBezTo>
                <a:cubicBezTo>
                  <a:pt x="108590" y="84716"/>
                  <a:pt x="108590" y="84776"/>
                  <a:pt x="108622" y="84716"/>
                </a:cubicBezTo>
                <a:cubicBezTo>
                  <a:pt x="108622" y="84716"/>
                  <a:pt x="108653" y="84716"/>
                  <a:pt x="108653" y="84716"/>
                </a:cubicBezTo>
                <a:cubicBezTo>
                  <a:pt x="108653" y="84716"/>
                  <a:pt x="108684" y="84716"/>
                  <a:pt x="108684" y="84716"/>
                </a:cubicBezTo>
                <a:cubicBezTo>
                  <a:pt x="108715" y="84656"/>
                  <a:pt x="108684" y="84656"/>
                  <a:pt x="108684" y="84597"/>
                </a:cubicBezTo>
                <a:cubicBezTo>
                  <a:pt x="108684" y="84597"/>
                  <a:pt x="108684" y="84597"/>
                  <a:pt x="108684" y="84597"/>
                </a:cubicBezTo>
                <a:cubicBezTo>
                  <a:pt x="108653" y="84597"/>
                  <a:pt x="108653" y="84597"/>
                  <a:pt x="108653" y="84537"/>
                </a:cubicBezTo>
                <a:cubicBezTo>
                  <a:pt x="108653" y="84537"/>
                  <a:pt x="108653" y="84537"/>
                  <a:pt x="108622" y="84537"/>
                </a:cubicBezTo>
                <a:cubicBezTo>
                  <a:pt x="108622" y="84477"/>
                  <a:pt x="108622" y="84477"/>
                  <a:pt x="108622" y="84477"/>
                </a:cubicBezTo>
                <a:cubicBezTo>
                  <a:pt x="108622" y="84477"/>
                  <a:pt x="108622" y="84477"/>
                  <a:pt x="108622" y="84477"/>
                </a:cubicBezTo>
                <a:cubicBezTo>
                  <a:pt x="108653" y="84477"/>
                  <a:pt x="108653" y="84477"/>
                  <a:pt x="108653" y="84477"/>
                </a:cubicBezTo>
                <a:cubicBezTo>
                  <a:pt x="108653" y="84537"/>
                  <a:pt x="108684" y="84477"/>
                  <a:pt x="108684" y="84477"/>
                </a:cubicBezTo>
                <a:cubicBezTo>
                  <a:pt x="108715" y="84477"/>
                  <a:pt x="108715" y="84477"/>
                  <a:pt x="108715" y="84477"/>
                </a:cubicBezTo>
                <a:cubicBezTo>
                  <a:pt x="108747" y="84477"/>
                  <a:pt x="108747" y="84477"/>
                  <a:pt x="108747" y="84477"/>
                </a:cubicBezTo>
                <a:cubicBezTo>
                  <a:pt x="108778" y="84477"/>
                  <a:pt x="108778" y="84477"/>
                  <a:pt x="108778" y="84417"/>
                </a:cubicBezTo>
                <a:cubicBezTo>
                  <a:pt x="108778" y="84417"/>
                  <a:pt x="108778" y="84417"/>
                  <a:pt x="108747" y="84417"/>
                </a:cubicBezTo>
                <a:cubicBezTo>
                  <a:pt x="108715" y="84417"/>
                  <a:pt x="108715" y="84417"/>
                  <a:pt x="108684" y="84417"/>
                </a:cubicBezTo>
                <a:cubicBezTo>
                  <a:pt x="108653" y="84417"/>
                  <a:pt x="108653" y="84417"/>
                  <a:pt x="108622" y="84358"/>
                </a:cubicBezTo>
                <a:cubicBezTo>
                  <a:pt x="108590" y="84358"/>
                  <a:pt x="108590" y="84358"/>
                  <a:pt x="108559" y="84358"/>
                </a:cubicBezTo>
                <a:cubicBezTo>
                  <a:pt x="108528" y="84358"/>
                  <a:pt x="108497" y="84298"/>
                  <a:pt x="108465" y="84238"/>
                </a:cubicBezTo>
                <a:cubicBezTo>
                  <a:pt x="108465" y="84179"/>
                  <a:pt x="108434" y="84238"/>
                  <a:pt x="108403" y="84179"/>
                </a:cubicBezTo>
                <a:cubicBezTo>
                  <a:pt x="108371" y="84179"/>
                  <a:pt x="108371" y="84119"/>
                  <a:pt x="108403" y="84119"/>
                </a:cubicBezTo>
                <a:cubicBezTo>
                  <a:pt x="108403" y="84119"/>
                  <a:pt x="108434" y="84119"/>
                  <a:pt x="108434" y="84119"/>
                </a:cubicBezTo>
                <a:cubicBezTo>
                  <a:pt x="108434" y="84119"/>
                  <a:pt x="108465" y="84119"/>
                  <a:pt x="108465" y="84119"/>
                </a:cubicBezTo>
                <a:cubicBezTo>
                  <a:pt x="108465" y="84119"/>
                  <a:pt x="108465" y="84059"/>
                  <a:pt x="108465" y="84059"/>
                </a:cubicBezTo>
                <a:cubicBezTo>
                  <a:pt x="108465" y="84059"/>
                  <a:pt x="108497" y="84059"/>
                  <a:pt x="108497" y="84059"/>
                </a:cubicBezTo>
                <a:cubicBezTo>
                  <a:pt x="108497" y="84000"/>
                  <a:pt x="108434" y="84000"/>
                  <a:pt x="108434" y="84000"/>
                </a:cubicBezTo>
                <a:cubicBezTo>
                  <a:pt x="108371" y="84000"/>
                  <a:pt x="108309" y="84000"/>
                  <a:pt x="108278" y="84000"/>
                </a:cubicBezTo>
                <a:cubicBezTo>
                  <a:pt x="108246" y="84000"/>
                  <a:pt x="108246" y="83940"/>
                  <a:pt x="108246" y="83940"/>
                </a:cubicBezTo>
                <a:cubicBezTo>
                  <a:pt x="108246" y="83880"/>
                  <a:pt x="108215" y="83880"/>
                  <a:pt x="108215" y="83880"/>
                </a:cubicBezTo>
                <a:cubicBezTo>
                  <a:pt x="108184" y="83880"/>
                  <a:pt x="108184" y="83880"/>
                  <a:pt x="108184" y="83820"/>
                </a:cubicBezTo>
                <a:cubicBezTo>
                  <a:pt x="108184" y="83820"/>
                  <a:pt x="108184" y="83820"/>
                  <a:pt x="108215" y="83761"/>
                </a:cubicBezTo>
                <a:cubicBezTo>
                  <a:pt x="108215" y="83761"/>
                  <a:pt x="108215" y="83701"/>
                  <a:pt x="108215" y="83701"/>
                </a:cubicBezTo>
                <a:cubicBezTo>
                  <a:pt x="108215" y="83641"/>
                  <a:pt x="108246" y="83641"/>
                  <a:pt x="108246" y="83582"/>
                </a:cubicBezTo>
                <a:cubicBezTo>
                  <a:pt x="108246" y="83582"/>
                  <a:pt x="108184" y="83582"/>
                  <a:pt x="108184" y="83582"/>
                </a:cubicBezTo>
                <a:cubicBezTo>
                  <a:pt x="108153" y="83582"/>
                  <a:pt x="108153" y="83582"/>
                  <a:pt x="108153" y="83582"/>
                </a:cubicBezTo>
                <a:cubicBezTo>
                  <a:pt x="108121" y="83582"/>
                  <a:pt x="108121" y="83582"/>
                  <a:pt x="108090" y="83582"/>
                </a:cubicBezTo>
                <a:cubicBezTo>
                  <a:pt x="108090" y="83582"/>
                  <a:pt x="108090" y="83641"/>
                  <a:pt x="108059" y="83641"/>
                </a:cubicBezTo>
                <a:cubicBezTo>
                  <a:pt x="108059" y="83641"/>
                  <a:pt x="108028" y="83641"/>
                  <a:pt x="108028" y="83641"/>
                </a:cubicBezTo>
                <a:cubicBezTo>
                  <a:pt x="107996" y="83641"/>
                  <a:pt x="107965" y="83582"/>
                  <a:pt x="107965" y="83522"/>
                </a:cubicBezTo>
                <a:cubicBezTo>
                  <a:pt x="107965" y="83462"/>
                  <a:pt x="107934" y="83462"/>
                  <a:pt x="107934" y="83402"/>
                </a:cubicBezTo>
                <a:cubicBezTo>
                  <a:pt x="107903" y="83343"/>
                  <a:pt x="107871" y="83343"/>
                  <a:pt x="107871" y="83283"/>
                </a:cubicBezTo>
                <a:cubicBezTo>
                  <a:pt x="107840" y="83283"/>
                  <a:pt x="107840" y="83223"/>
                  <a:pt x="107840" y="83164"/>
                </a:cubicBezTo>
                <a:cubicBezTo>
                  <a:pt x="107840" y="83104"/>
                  <a:pt x="107840" y="83044"/>
                  <a:pt x="107809" y="83044"/>
                </a:cubicBezTo>
                <a:cubicBezTo>
                  <a:pt x="107778" y="82925"/>
                  <a:pt x="107715" y="82865"/>
                  <a:pt x="107684" y="82805"/>
                </a:cubicBezTo>
                <a:cubicBezTo>
                  <a:pt x="107653" y="82746"/>
                  <a:pt x="107590" y="82686"/>
                  <a:pt x="107590" y="82686"/>
                </a:cubicBezTo>
                <a:cubicBezTo>
                  <a:pt x="107559" y="82626"/>
                  <a:pt x="107528" y="82567"/>
                  <a:pt x="107496" y="82507"/>
                </a:cubicBezTo>
                <a:cubicBezTo>
                  <a:pt x="107465" y="82447"/>
                  <a:pt x="107465" y="82447"/>
                  <a:pt x="107434" y="82388"/>
                </a:cubicBezTo>
                <a:cubicBezTo>
                  <a:pt x="107434" y="82328"/>
                  <a:pt x="107402" y="82268"/>
                  <a:pt x="107402" y="82208"/>
                </a:cubicBezTo>
                <a:cubicBezTo>
                  <a:pt x="107371" y="82149"/>
                  <a:pt x="107371" y="82029"/>
                  <a:pt x="107434" y="82029"/>
                </a:cubicBezTo>
                <a:cubicBezTo>
                  <a:pt x="107465" y="82029"/>
                  <a:pt x="107496" y="82029"/>
                  <a:pt x="107528" y="82029"/>
                </a:cubicBezTo>
                <a:cubicBezTo>
                  <a:pt x="107559" y="82029"/>
                  <a:pt x="107559" y="82029"/>
                  <a:pt x="107590" y="82029"/>
                </a:cubicBezTo>
                <a:cubicBezTo>
                  <a:pt x="107621" y="82029"/>
                  <a:pt x="107653" y="82029"/>
                  <a:pt x="107684" y="82029"/>
                </a:cubicBezTo>
                <a:cubicBezTo>
                  <a:pt x="107715" y="81970"/>
                  <a:pt x="107715" y="81910"/>
                  <a:pt x="107715" y="81910"/>
                </a:cubicBezTo>
                <a:cubicBezTo>
                  <a:pt x="107715" y="81850"/>
                  <a:pt x="107715" y="81791"/>
                  <a:pt x="107684" y="81731"/>
                </a:cubicBezTo>
                <a:cubicBezTo>
                  <a:pt x="107684" y="81731"/>
                  <a:pt x="107653" y="81671"/>
                  <a:pt x="107653" y="81611"/>
                </a:cubicBezTo>
                <a:cubicBezTo>
                  <a:pt x="107621" y="81611"/>
                  <a:pt x="107590" y="81552"/>
                  <a:pt x="107590" y="81552"/>
                </a:cubicBezTo>
                <a:cubicBezTo>
                  <a:pt x="107559" y="81492"/>
                  <a:pt x="107559" y="81432"/>
                  <a:pt x="107528" y="81492"/>
                </a:cubicBezTo>
                <a:cubicBezTo>
                  <a:pt x="107496" y="81492"/>
                  <a:pt x="107465" y="81492"/>
                  <a:pt x="107434" y="81492"/>
                </a:cubicBezTo>
                <a:cubicBezTo>
                  <a:pt x="107402" y="81492"/>
                  <a:pt x="107402" y="81492"/>
                  <a:pt x="107371" y="81432"/>
                </a:cubicBezTo>
                <a:cubicBezTo>
                  <a:pt x="107309" y="81373"/>
                  <a:pt x="107277" y="81313"/>
                  <a:pt x="107215" y="81253"/>
                </a:cubicBezTo>
                <a:cubicBezTo>
                  <a:pt x="107184" y="81253"/>
                  <a:pt x="107152" y="81253"/>
                  <a:pt x="107152" y="81194"/>
                </a:cubicBezTo>
                <a:close/>
                <a:moveTo>
                  <a:pt x="107809" y="108298"/>
                </a:moveTo>
                <a:cubicBezTo>
                  <a:pt x="107778" y="108358"/>
                  <a:pt x="107778" y="108358"/>
                  <a:pt x="107778" y="108417"/>
                </a:cubicBezTo>
                <a:cubicBezTo>
                  <a:pt x="107778" y="108417"/>
                  <a:pt x="107778" y="108417"/>
                  <a:pt x="107778" y="108417"/>
                </a:cubicBezTo>
                <a:cubicBezTo>
                  <a:pt x="107809" y="108358"/>
                  <a:pt x="107809" y="108358"/>
                  <a:pt x="107809" y="108358"/>
                </a:cubicBezTo>
                <a:cubicBezTo>
                  <a:pt x="107840" y="108298"/>
                  <a:pt x="107809" y="108298"/>
                  <a:pt x="107809" y="108298"/>
                </a:cubicBezTo>
                <a:close/>
                <a:moveTo>
                  <a:pt x="106621" y="106507"/>
                </a:moveTo>
                <a:cubicBezTo>
                  <a:pt x="106621" y="106507"/>
                  <a:pt x="106621" y="106567"/>
                  <a:pt x="106590" y="106567"/>
                </a:cubicBezTo>
                <a:cubicBezTo>
                  <a:pt x="106590" y="106567"/>
                  <a:pt x="106590" y="106686"/>
                  <a:pt x="106621" y="106686"/>
                </a:cubicBezTo>
                <a:cubicBezTo>
                  <a:pt x="106621" y="106626"/>
                  <a:pt x="106621" y="106626"/>
                  <a:pt x="106621" y="106626"/>
                </a:cubicBezTo>
                <a:cubicBezTo>
                  <a:pt x="106621" y="106567"/>
                  <a:pt x="106652" y="106567"/>
                  <a:pt x="106621" y="106507"/>
                </a:cubicBezTo>
                <a:close/>
                <a:moveTo>
                  <a:pt x="107871" y="107761"/>
                </a:moveTo>
                <a:cubicBezTo>
                  <a:pt x="107840" y="107701"/>
                  <a:pt x="107840" y="107641"/>
                  <a:pt x="107840" y="107582"/>
                </a:cubicBezTo>
                <a:cubicBezTo>
                  <a:pt x="107840" y="107522"/>
                  <a:pt x="107840" y="107462"/>
                  <a:pt x="107840" y="107402"/>
                </a:cubicBezTo>
                <a:cubicBezTo>
                  <a:pt x="107840" y="107343"/>
                  <a:pt x="107871" y="107283"/>
                  <a:pt x="107871" y="107283"/>
                </a:cubicBezTo>
                <a:cubicBezTo>
                  <a:pt x="107871" y="107223"/>
                  <a:pt x="107871" y="107164"/>
                  <a:pt x="107871" y="107104"/>
                </a:cubicBezTo>
                <a:cubicBezTo>
                  <a:pt x="107871" y="106985"/>
                  <a:pt x="107871" y="106925"/>
                  <a:pt x="107809" y="106865"/>
                </a:cubicBezTo>
                <a:cubicBezTo>
                  <a:pt x="107809" y="106865"/>
                  <a:pt x="107809" y="106865"/>
                  <a:pt x="107778" y="106805"/>
                </a:cubicBezTo>
                <a:cubicBezTo>
                  <a:pt x="107778" y="106805"/>
                  <a:pt x="107746" y="106805"/>
                  <a:pt x="107715" y="106865"/>
                </a:cubicBezTo>
                <a:cubicBezTo>
                  <a:pt x="107715" y="106865"/>
                  <a:pt x="107684" y="106865"/>
                  <a:pt x="107653" y="106925"/>
                </a:cubicBezTo>
                <a:cubicBezTo>
                  <a:pt x="107653" y="106925"/>
                  <a:pt x="107621" y="106925"/>
                  <a:pt x="107590" y="106925"/>
                </a:cubicBezTo>
                <a:cubicBezTo>
                  <a:pt x="107559" y="106925"/>
                  <a:pt x="107559" y="106925"/>
                  <a:pt x="107528" y="106985"/>
                </a:cubicBezTo>
                <a:cubicBezTo>
                  <a:pt x="107528" y="106985"/>
                  <a:pt x="107528" y="106985"/>
                  <a:pt x="107496" y="106985"/>
                </a:cubicBezTo>
                <a:cubicBezTo>
                  <a:pt x="107465" y="107044"/>
                  <a:pt x="107371" y="106985"/>
                  <a:pt x="107340" y="107104"/>
                </a:cubicBezTo>
                <a:cubicBezTo>
                  <a:pt x="107340" y="107164"/>
                  <a:pt x="107309" y="107104"/>
                  <a:pt x="107309" y="107104"/>
                </a:cubicBezTo>
                <a:cubicBezTo>
                  <a:pt x="107277" y="107104"/>
                  <a:pt x="107246" y="107104"/>
                  <a:pt x="107215" y="107104"/>
                </a:cubicBezTo>
                <a:cubicBezTo>
                  <a:pt x="107184" y="107104"/>
                  <a:pt x="107184" y="107164"/>
                  <a:pt x="107152" y="107104"/>
                </a:cubicBezTo>
                <a:cubicBezTo>
                  <a:pt x="107121" y="107104"/>
                  <a:pt x="107090" y="107104"/>
                  <a:pt x="107059" y="107044"/>
                </a:cubicBezTo>
                <a:cubicBezTo>
                  <a:pt x="107027" y="107044"/>
                  <a:pt x="106996" y="107044"/>
                  <a:pt x="106965" y="107044"/>
                </a:cubicBezTo>
                <a:cubicBezTo>
                  <a:pt x="106965" y="107044"/>
                  <a:pt x="106965" y="106985"/>
                  <a:pt x="106934" y="106985"/>
                </a:cubicBezTo>
                <a:cubicBezTo>
                  <a:pt x="106934" y="106985"/>
                  <a:pt x="106934" y="106925"/>
                  <a:pt x="106902" y="106925"/>
                </a:cubicBezTo>
                <a:cubicBezTo>
                  <a:pt x="106871" y="106925"/>
                  <a:pt x="106840" y="106865"/>
                  <a:pt x="106809" y="106865"/>
                </a:cubicBezTo>
                <a:cubicBezTo>
                  <a:pt x="106809" y="106805"/>
                  <a:pt x="106777" y="106805"/>
                  <a:pt x="106746" y="106805"/>
                </a:cubicBezTo>
                <a:cubicBezTo>
                  <a:pt x="106715" y="106805"/>
                  <a:pt x="106715" y="106746"/>
                  <a:pt x="106684" y="106686"/>
                </a:cubicBezTo>
                <a:cubicBezTo>
                  <a:pt x="106684" y="106686"/>
                  <a:pt x="106652" y="106746"/>
                  <a:pt x="106621" y="106746"/>
                </a:cubicBezTo>
                <a:cubicBezTo>
                  <a:pt x="106621" y="106746"/>
                  <a:pt x="106590" y="106686"/>
                  <a:pt x="106590" y="106746"/>
                </a:cubicBezTo>
                <a:cubicBezTo>
                  <a:pt x="106558" y="106746"/>
                  <a:pt x="106558" y="106865"/>
                  <a:pt x="106558" y="106865"/>
                </a:cubicBezTo>
                <a:cubicBezTo>
                  <a:pt x="106558" y="106925"/>
                  <a:pt x="106558" y="106985"/>
                  <a:pt x="106558" y="107044"/>
                </a:cubicBezTo>
                <a:cubicBezTo>
                  <a:pt x="106558" y="107104"/>
                  <a:pt x="106558" y="107104"/>
                  <a:pt x="106590" y="107164"/>
                </a:cubicBezTo>
                <a:cubicBezTo>
                  <a:pt x="106590" y="107223"/>
                  <a:pt x="106590" y="107283"/>
                  <a:pt x="106590" y="107343"/>
                </a:cubicBezTo>
                <a:cubicBezTo>
                  <a:pt x="106621" y="107402"/>
                  <a:pt x="106652" y="107462"/>
                  <a:pt x="106652" y="107462"/>
                </a:cubicBezTo>
                <a:cubicBezTo>
                  <a:pt x="106652" y="107522"/>
                  <a:pt x="106652" y="107522"/>
                  <a:pt x="106684" y="107582"/>
                </a:cubicBezTo>
                <a:cubicBezTo>
                  <a:pt x="106684" y="107582"/>
                  <a:pt x="106684" y="107641"/>
                  <a:pt x="106715" y="107641"/>
                </a:cubicBezTo>
                <a:cubicBezTo>
                  <a:pt x="106715" y="107641"/>
                  <a:pt x="106715" y="107701"/>
                  <a:pt x="106746" y="107701"/>
                </a:cubicBezTo>
                <a:cubicBezTo>
                  <a:pt x="106746" y="107701"/>
                  <a:pt x="106746" y="107761"/>
                  <a:pt x="106777" y="107820"/>
                </a:cubicBezTo>
                <a:cubicBezTo>
                  <a:pt x="106777" y="107880"/>
                  <a:pt x="106777" y="107940"/>
                  <a:pt x="106777" y="108000"/>
                </a:cubicBezTo>
                <a:cubicBezTo>
                  <a:pt x="106809" y="108000"/>
                  <a:pt x="106809" y="108059"/>
                  <a:pt x="106809" y="108059"/>
                </a:cubicBezTo>
                <a:cubicBezTo>
                  <a:pt x="106809" y="108059"/>
                  <a:pt x="106809" y="108119"/>
                  <a:pt x="106840" y="108119"/>
                </a:cubicBezTo>
                <a:cubicBezTo>
                  <a:pt x="106840" y="108119"/>
                  <a:pt x="106840" y="108119"/>
                  <a:pt x="106871" y="108119"/>
                </a:cubicBezTo>
                <a:cubicBezTo>
                  <a:pt x="106871" y="108179"/>
                  <a:pt x="106840" y="108238"/>
                  <a:pt x="106840" y="108179"/>
                </a:cubicBezTo>
                <a:cubicBezTo>
                  <a:pt x="106840" y="108119"/>
                  <a:pt x="106840" y="108119"/>
                  <a:pt x="106809" y="108119"/>
                </a:cubicBezTo>
                <a:cubicBezTo>
                  <a:pt x="106809" y="108119"/>
                  <a:pt x="106809" y="108059"/>
                  <a:pt x="106777" y="108059"/>
                </a:cubicBezTo>
                <a:cubicBezTo>
                  <a:pt x="106777" y="108000"/>
                  <a:pt x="106777" y="108000"/>
                  <a:pt x="106777" y="108059"/>
                </a:cubicBezTo>
                <a:cubicBezTo>
                  <a:pt x="106777" y="108119"/>
                  <a:pt x="106777" y="108179"/>
                  <a:pt x="106777" y="108238"/>
                </a:cubicBezTo>
                <a:cubicBezTo>
                  <a:pt x="106777" y="108238"/>
                  <a:pt x="106777" y="108238"/>
                  <a:pt x="106777" y="108298"/>
                </a:cubicBezTo>
                <a:cubicBezTo>
                  <a:pt x="106777" y="108298"/>
                  <a:pt x="106777" y="108298"/>
                  <a:pt x="106809" y="108358"/>
                </a:cubicBezTo>
                <a:cubicBezTo>
                  <a:pt x="106809" y="108358"/>
                  <a:pt x="106809" y="108417"/>
                  <a:pt x="106809" y="108477"/>
                </a:cubicBezTo>
                <a:cubicBezTo>
                  <a:pt x="106809" y="108537"/>
                  <a:pt x="106840" y="108537"/>
                  <a:pt x="106871" y="108537"/>
                </a:cubicBezTo>
                <a:cubicBezTo>
                  <a:pt x="106871" y="108597"/>
                  <a:pt x="106871" y="108597"/>
                  <a:pt x="106902" y="108597"/>
                </a:cubicBezTo>
                <a:cubicBezTo>
                  <a:pt x="106902" y="108597"/>
                  <a:pt x="106902" y="108597"/>
                  <a:pt x="106902" y="108656"/>
                </a:cubicBezTo>
                <a:cubicBezTo>
                  <a:pt x="106902" y="108656"/>
                  <a:pt x="106934" y="108656"/>
                  <a:pt x="106934" y="108716"/>
                </a:cubicBezTo>
                <a:cubicBezTo>
                  <a:pt x="106965" y="108716"/>
                  <a:pt x="106965" y="108776"/>
                  <a:pt x="106965" y="108776"/>
                </a:cubicBezTo>
                <a:cubicBezTo>
                  <a:pt x="106965" y="108835"/>
                  <a:pt x="106965" y="108835"/>
                  <a:pt x="106996" y="108895"/>
                </a:cubicBezTo>
                <a:cubicBezTo>
                  <a:pt x="106996" y="108895"/>
                  <a:pt x="107027" y="108835"/>
                  <a:pt x="107027" y="108835"/>
                </a:cubicBezTo>
                <a:cubicBezTo>
                  <a:pt x="107059" y="108835"/>
                  <a:pt x="107059" y="108835"/>
                  <a:pt x="107090" y="108835"/>
                </a:cubicBezTo>
                <a:cubicBezTo>
                  <a:pt x="107090" y="108835"/>
                  <a:pt x="107090" y="108895"/>
                  <a:pt x="107121" y="108895"/>
                </a:cubicBezTo>
                <a:cubicBezTo>
                  <a:pt x="107121" y="108895"/>
                  <a:pt x="107121" y="108955"/>
                  <a:pt x="107121" y="108955"/>
                </a:cubicBezTo>
                <a:cubicBezTo>
                  <a:pt x="107121" y="108955"/>
                  <a:pt x="107090" y="108955"/>
                  <a:pt x="107090" y="108955"/>
                </a:cubicBezTo>
                <a:cubicBezTo>
                  <a:pt x="107059" y="108955"/>
                  <a:pt x="107059" y="108955"/>
                  <a:pt x="107059" y="109014"/>
                </a:cubicBezTo>
                <a:cubicBezTo>
                  <a:pt x="107059" y="109014"/>
                  <a:pt x="107059" y="109074"/>
                  <a:pt x="107059" y="109074"/>
                </a:cubicBezTo>
                <a:cubicBezTo>
                  <a:pt x="107090" y="109134"/>
                  <a:pt x="107090" y="109074"/>
                  <a:pt x="107090" y="109074"/>
                </a:cubicBezTo>
                <a:cubicBezTo>
                  <a:pt x="107090" y="109014"/>
                  <a:pt x="107121" y="109074"/>
                  <a:pt x="107121" y="109074"/>
                </a:cubicBezTo>
                <a:cubicBezTo>
                  <a:pt x="107152" y="109074"/>
                  <a:pt x="107184" y="109014"/>
                  <a:pt x="107184" y="109014"/>
                </a:cubicBezTo>
                <a:cubicBezTo>
                  <a:pt x="107215" y="109014"/>
                  <a:pt x="107246" y="109074"/>
                  <a:pt x="107246" y="109074"/>
                </a:cubicBezTo>
                <a:cubicBezTo>
                  <a:pt x="107277" y="109074"/>
                  <a:pt x="107277" y="109074"/>
                  <a:pt x="107277" y="109074"/>
                </a:cubicBezTo>
                <a:cubicBezTo>
                  <a:pt x="107309" y="109074"/>
                  <a:pt x="107309" y="109074"/>
                  <a:pt x="107309" y="109074"/>
                </a:cubicBezTo>
                <a:cubicBezTo>
                  <a:pt x="107340" y="109074"/>
                  <a:pt x="107340" y="109074"/>
                  <a:pt x="107340" y="109134"/>
                </a:cubicBezTo>
                <a:cubicBezTo>
                  <a:pt x="107371" y="109134"/>
                  <a:pt x="107371" y="109134"/>
                  <a:pt x="107371" y="109134"/>
                </a:cubicBezTo>
                <a:cubicBezTo>
                  <a:pt x="107402" y="109134"/>
                  <a:pt x="107371" y="109074"/>
                  <a:pt x="107371" y="109074"/>
                </a:cubicBezTo>
                <a:cubicBezTo>
                  <a:pt x="107371" y="109014"/>
                  <a:pt x="107402" y="109014"/>
                  <a:pt x="107402" y="109014"/>
                </a:cubicBezTo>
                <a:cubicBezTo>
                  <a:pt x="107402" y="108955"/>
                  <a:pt x="107402" y="108955"/>
                  <a:pt x="107402" y="108955"/>
                </a:cubicBezTo>
                <a:cubicBezTo>
                  <a:pt x="107402" y="108895"/>
                  <a:pt x="107465" y="108955"/>
                  <a:pt x="107434" y="108895"/>
                </a:cubicBezTo>
                <a:cubicBezTo>
                  <a:pt x="107434" y="108835"/>
                  <a:pt x="107402" y="108835"/>
                  <a:pt x="107402" y="108835"/>
                </a:cubicBezTo>
                <a:cubicBezTo>
                  <a:pt x="107402" y="108776"/>
                  <a:pt x="107402" y="108776"/>
                  <a:pt x="107402" y="108776"/>
                </a:cubicBezTo>
                <a:cubicBezTo>
                  <a:pt x="107434" y="108776"/>
                  <a:pt x="107434" y="108776"/>
                  <a:pt x="107434" y="108835"/>
                </a:cubicBezTo>
                <a:cubicBezTo>
                  <a:pt x="107434" y="108835"/>
                  <a:pt x="107434" y="108835"/>
                  <a:pt x="107434" y="108835"/>
                </a:cubicBezTo>
                <a:cubicBezTo>
                  <a:pt x="107465" y="108835"/>
                  <a:pt x="107465" y="108835"/>
                  <a:pt x="107465" y="108895"/>
                </a:cubicBezTo>
                <a:cubicBezTo>
                  <a:pt x="107465" y="108955"/>
                  <a:pt x="107496" y="108835"/>
                  <a:pt x="107496" y="108776"/>
                </a:cubicBezTo>
                <a:cubicBezTo>
                  <a:pt x="107496" y="108776"/>
                  <a:pt x="107496" y="108776"/>
                  <a:pt x="107496" y="108716"/>
                </a:cubicBezTo>
                <a:cubicBezTo>
                  <a:pt x="107528" y="108716"/>
                  <a:pt x="107528" y="108656"/>
                  <a:pt x="107528" y="108656"/>
                </a:cubicBezTo>
                <a:cubicBezTo>
                  <a:pt x="107528" y="108597"/>
                  <a:pt x="107528" y="108537"/>
                  <a:pt x="107496" y="108537"/>
                </a:cubicBezTo>
                <a:cubicBezTo>
                  <a:pt x="107496" y="108537"/>
                  <a:pt x="107496" y="108537"/>
                  <a:pt x="107496" y="108477"/>
                </a:cubicBezTo>
                <a:cubicBezTo>
                  <a:pt x="107496" y="108477"/>
                  <a:pt x="107496" y="108477"/>
                  <a:pt x="107496" y="108477"/>
                </a:cubicBezTo>
                <a:cubicBezTo>
                  <a:pt x="107528" y="108477"/>
                  <a:pt x="107528" y="108477"/>
                  <a:pt x="107528" y="108537"/>
                </a:cubicBezTo>
                <a:cubicBezTo>
                  <a:pt x="107528" y="108537"/>
                  <a:pt x="107559" y="108537"/>
                  <a:pt x="107559" y="108537"/>
                </a:cubicBezTo>
                <a:cubicBezTo>
                  <a:pt x="107559" y="108597"/>
                  <a:pt x="107559" y="108597"/>
                  <a:pt x="107590" y="108597"/>
                </a:cubicBezTo>
                <a:cubicBezTo>
                  <a:pt x="107590" y="108656"/>
                  <a:pt x="107590" y="108597"/>
                  <a:pt x="107590" y="108597"/>
                </a:cubicBezTo>
                <a:cubicBezTo>
                  <a:pt x="107590" y="108537"/>
                  <a:pt x="107590" y="108477"/>
                  <a:pt x="107621" y="108537"/>
                </a:cubicBezTo>
                <a:cubicBezTo>
                  <a:pt x="107653" y="108537"/>
                  <a:pt x="107653" y="108537"/>
                  <a:pt x="107653" y="108537"/>
                </a:cubicBezTo>
                <a:cubicBezTo>
                  <a:pt x="107684" y="108597"/>
                  <a:pt x="107653" y="108597"/>
                  <a:pt x="107684" y="108597"/>
                </a:cubicBezTo>
                <a:cubicBezTo>
                  <a:pt x="107684" y="108656"/>
                  <a:pt x="107684" y="108597"/>
                  <a:pt x="107715" y="108597"/>
                </a:cubicBezTo>
                <a:cubicBezTo>
                  <a:pt x="107715" y="108656"/>
                  <a:pt x="107715" y="108656"/>
                  <a:pt x="107715" y="108656"/>
                </a:cubicBezTo>
                <a:cubicBezTo>
                  <a:pt x="107684" y="108656"/>
                  <a:pt x="107684" y="108716"/>
                  <a:pt x="107684" y="108716"/>
                </a:cubicBezTo>
                <a:cubicBezTo>
                  <a:pt x="107684" y="108716"/>
                  <a:pt x="107653" y="108716"/>
                  <a:pt x="107653" y="108716"/>
                </a:cubicBezTo>
                <a:cubicBezTo>
                  <a:pt x="107653" y="108776"/>
                  <a:pt x="107653" y="108776"/>
                  <a:pt x="107653" y="108776"/>
                </a:cubicBezTo>
                <a:cubicBezTo>
                  <a:pt x="107684" y="108835"/>
                  <a:pt x="107684" y="108776"/>
                  <a:pt x="107684" y="108776"/>
                </a:cubicBezTo>
                <a:cubicBezTo>
                  <a:pt x="107715" y="108776"/>
                  <a:pt x="107715" y="108835"/>
                  <a:pt x="107746" y="108835"/>
                </a:cubicBezTo>
                <a:cubicBezTo>
                  <a:pt x="107778" y="108835"/>
                  <a:pt x="107746" y="108776"/>
                  <a:pt x="107746" y="108716"/>
                </a:cubicBezTo>
                <a:cubicBezTo>
                  <a:pt x="107746" y="108716"/>
                  <a:pt x="107746" y="108716"/>
                  <a:pt x="107746" y="108656"/>
                </a:cubicBezTo>
                <a:cubicBezTo>
                  <a:pt x="107746" y="108656"/>
                  <a:pt x="107746" y="108656"/>
                  <a:pt x="107746" y="108597"/>
                </a:cubicBezTo>
                <a:cubicBezTo>
                  <a:pt x="107778" y="108597"/>
                  <a:pt x="107778" y="108597"/>
                  <a:pt x="107778" y="108537"/>
                </a:cubicBezTo>
                <a:cubicBezTo>
                  <a:pt x="107746" y="108537"/>
                  <a:pt x="107715" y="108537"/>
                  <a:pt x="107715" y="108477"/>
                </a:cubicBezTo>
                <a:cubicBezTo>
                  <a:pt x="107715" y="108477"/>
                  <a:pt x="107715" y="108417"/>
                  <a:pt x="107715" y="108417"/>
                </a:cubicBezTo>
                <a:cubicBezTo>
                  <a:pt x="107715" y="108358"/>
                  <a:pt x="107746" y="108298"/>
                  <a:pt x="107746" y="108238"/>
                </a:cubicBezTo>
                <a:cubicBezTo>
                  <a:pt x="107746" y="108238"/>
                  <a:pt x="107746" y="108179"/>
                  <a:pt x="107746" y="108119"/>
                </a:cubicBezTo>
                <a:cubicBezTo>
                  <a:pt x="107746" y="108059"/>
                  <a:pt x="107778" y="108059"/>
                  <a:pt x="107778" y="108000"/>
                </a:cubicBezTo>
                <a:cubicBezTo>
                  <a:pt x="107809" y="108000"/>
                  <a:pt x="107809" y="108000"/>
                  <a:pt x="107809" y="108000"/>
                </a:cubicBezTo>
                <a:cubicBezTo>
                  <a:pt x="107840" y="107940"/>
                  <a:pt x="107809" y="107820"/>
                  <a:pt x="107840" y="107761"/>
                </a:cubicBezTo>
                <a:cubicBezTo>
                  <a:pt x="107840" y="107820"/>
                  <a:pt x="107840" y="107880"/>
                  <a:pt x="107840" y="107880"/>
                </a:cubicBezTo>
                <a:cubicBezTo>
                  <a:pt x="107840" y="107880"/>
                  <a:pt x="107871" y="107940"/>
                  <a:pt x="107871" y="107940"/>
                </a:cubicBezTo>
                <a:cubicBezTo>
                  <a:pt x="107871" y="107940"/>
                  <a:pt x="107871" y="107940"/>
                  <a:pt x="107871" y="108000"/>
                </a:cubicBezTo>
                <a:cubicBezTo>
                  <a:pt x="107903" y="108000"/>
                  <a:pt x="107903" y="108000"/>
                  <a:pt x="107903" y="108000"/>
                </a:cubicBezTo>
                <a:cubicBezTo>
                  <a:pt x="107903" y="107940"/>
                  <a:pt x="107903" y="107940"/>
                  <a:pt x="107871" y="107880"/>
                </a:cubicBezTo>
                <a:cubicBezTo>
                  <a:pt x="107871" y="107880"/>
                  <a:pt x="107871" y="107820"/>
                  <a:pt x="107871" y="107761"/>
                </a:cubicBezTo>
                <a:close/>
                <a:moveTo>
                  <a:pt x="107528" y="108716"/>
                </a:moveTo>
                <a:cubicBezTo>
                  <a:pt x="107496" y="108776"/>
                  <a:pt x="107496" y="108835"/>
                  <a:pt x="107496" y="108895"/>
                </a:cubicBezTo>
                <a:cubicBezTo>
                  <a:pt x="107496" y="108895"/>
                  <a:pt x="107496" y="108895"/>
                  <a:pt x="107465" y="108955"/>
                </a:cubicBezTo>
                <a:cubicBezTo>
                  <a:pt x="107465" y="108955"/>
                  <a:pt x="107465" y="108955"/>
                  <a:pt x="107465" y="109014"/>
                </a:cubicBezTo>
                <a:cubicBezTo>
                  <a:pt x="107465" y="109014"/>
                  <a:pt x="107434" y="109014"/>
                  <a:pt x="107434" y="109014"/>
                </a:cubicBezTo>
                <a:cubicBezTo>
                  <a:pt x="107465" y="109014"/>
                  <a:pt x="107465" y="109014"/>
                  <a:pt x="107465" y="109014"/>
                </a:cubicBezTo>
                <a:cubicBezTo>
                  <a:pt x="107465" y="109014"/>
                  <a:pt x="107465" y="109014"/>
                  <a:pt x="107465" y="109074"/>
                </a:cubicBezTo>
                <a:cubicBezTo>
                  <a:pt x="107496" y="109074"/>
                  <a:pt x="107496" y="109074"/>
                  <a:pt x="107496" y="109014"/>
                </a:cubicBezTo>
                <a:cubicBezTo>
                  <a:pt x="107528" y="109014"/>
                  <a:pt x="107496" y="109014"/>
                  <a:pt x="107528" y="108955"/>
                </a:cubicBezTo>
                <a:cubicBezTo>
                  <a:pt x="107528" y="108955"/>
                  <a:pt x="107528" y="108955"/>
                  <a:pt x="107528" y="108895"/>
                </a:cubicBezTo>
                <a:cubicBezTo>
                  <a:pt x="107528" y="108895"/>
                  <a:pt x="107528" y="108835"/>
                  <a:pt x="107528" y="108835"/>
                </a:cubicBezTo>
                <a:cubicBezTo>
                  <a:pt x="107528" y="108835"/>
                  <a:pt x="107559" y="108835"/>
                  <a:pt x="107559" y="108776"/>
                </a:cubicBezTo>
                <a:cubicBezTo>
                  <a:pt x="107559" y="108776"/>
                  <a:pt x="107559" y="108716"/>
                  <a:pt x="107559" y="108716"/>
                </a:cubicBezTo>
                <a:cubicBezTo>
                  <a:pt x="107528" y="108716"/>
                  <a:pt x="107528" y="108716"/>
                  <a:pt x="107528" y="108716"/>
                </a:cubicBezTo>
                <a:close/>
                <a:moveTo>
                  <a:pt x="106371" y="105970"/>
                </a:moveTo>
                <a:cubicBezTo>
                  <a:pt x="106371" y="105910"/>
                  <a:pt x="106371" y="105910"/>
                  <a:pt x="106340" y="105910"/>
                </a:cubicBezTo>
                <a:cubicBezTo>
                  <a:pt x="106340" y="105850"/>
                  <a:pt x="106340" y="105850"/>
                  <a:pt x="106308" y="105850"/>
                </a:cubicBezTo>
                <a:cubicBezTo>
                  <a:pt x="106308" y="105850"/>
                  <a:pt x="106308" y="105910"/>
                  <a:pt x="106308" y="105910"/>
                </a:cubicBezTo>
                <a:cubicBezTo>
                  <a:pt x="106277" y="105970"/>
                  <a:pt x="106277" y="105970"/>
                  <a:pt x="106277" y="106029"/>
                </a:cubicBezTo>
                <a:cubicBezTo>
                  <a:pt x="106277" y="106089"/>
                  <a:pt x="106277" y="106149"/>
                  <a:pt x="106277" y="106208"/>
                </a:cubicBezTo>
                <a:cubicBezTo>
                  <a:pt x="106277" y="106208"/>
                  <a:pt x="106277" y="106208"/>
                  <a:pt x="106277" y="106208"/>
                </a:cubicBezTo>
                <a:cubicBezTo>
                  <a:pt x="106308" y="106208"/>
                  <a:pt x="106277" y="106268"/>
                  <a:pt x="106308" y="106268"/>
                </a:cubicBezTo>
                <a:cubicBezTo>
                  <a:pt x="106308" y="106268"/>
                  <a:pt x="106308" y="106268"/>
                  <a:pt x="106340" y="106268"/>
                </a:cubicBezTo>
                <a:cubicBezTo>
                  <a:pt x="106340" y="106268"/>
                  <a:pt x="106340" y="106268"/>
                  <a:pt x="106340" y="106268"/>
                </a:cubicBezTo>
                <a:cubicBezTo>
                  <a:pt x="106371" y="106208"/>
                  <a:pt x="106371" y="106208"/>
                  <a:pt x="106371" y="106208"/>
                </a:cubicBezTo>
                <a:cubicBezTo>
                  <a:pt x="106402" y="106149"/>
                  <a:pt x="106371" y="106089"/>
                  <a:pt x="106371" y="106089"/>
                </a:cubicBezTo>
                <a:cubicBezTo>
                  <a:pt x="106371" y="106029"/>
                  <a:pt x="106371" y="105970"/>
                  <a:pt x="106371" y="105970"/>
                </a:cubicBezTo>
                <a:close/>
                <a:moveTo>
                  <a:pt x="109747" y="97373"/>
                </a:moveTo>
                <a:cubicBezTo>
                  <a:pt x="109747" y="97313"/>
                  <a:pt x="109747" y="97253"/>
                  <a:pt x="109747" y="97194"/>
                </a:cubicBezTo>
                <a:cubicBezTo>
                  <a:pt x="109716" y="97074"/>
                  <a:pt x="109716" y="97014"/>
                  <a:pt x="109684" y="96895"/>
                </a:cubicBezTo>
                <a:cubicBezTo>
                  <a:pt x="109684" y="96835"/>
                  <a:pt x="109684" y="96776"/>
                  <a:pt x="109684" y="96776"/>
                </a:cubicBezTo>
                <a:cubicBezTo>
                  <a:pt x="109653" y="96716"/>
                  <a:pt x="109653" y="96656"/>
                  <a:pt x="109622" y="96656"/>
                </a:cubicBezTo>
                <a:cubicBezTo>
                  <a:pt x="109622" y="96537"/>
                  <a:pt x="109559" y="96537"/>
                  <a:pt x="109559" y="96417"/>
                </a:cubicBezTo>
                <a:cubicBezTo>
                  <a:pt x="109559" y="96358"/>
                  <a:pt x="109591" y="96358"/>
                  <a:pt x="109622" y="96298"/>
                </a:cubicBezTo>
                <a:cubicBezTo>
                  <a:pt x="109622" y="96298"/>
                  <a:pt x="109622" y="96238"/>
                  <a:pt x="109622" y="96179"/>
                </a:cubicBezTo>
                <a:cubicBezTo>
                  <a:pt x="109622" y="96119"/>
                  <a:pt x="109591" y="96059"/>
                  <a:pt x="109591" y="96059"/>
                </a:cubicBezTo>
                <a:cubicBezTo>
                  <a:pt x="109591" y="96000"/>
                  <a:pt x="109591" y="95940"/>
                  <a:pt x="109591" y="95880"/>
                </a:cubicBezTo>
                <a:cubicBezTo>
                  <a:pt x="109559" y="95880"/>
                  <a:pt x="109559" y="95820"/>
                  <a:pt x="109559" y="95820"/>
                </a:cubicBezTo>
                <a:cubicBezTo>
                  <a:pt x="109559" y="95761"/>
                  <a:pt x="109559" y="95701"/>
                  <a:pt x="109591" y="95701"/>
                </a:cubicBezTo>
                <a:cubicBezTo>
                  <a:pt x="109591" y="95641"/>
                  <a:pt x="109591" y="95582"/>
                  <a:pt x="109622" y="95522"/>
                </a:cubicBezTo>
                <a:cubicBezTo>
                  <a:pt x="109622" y="95522"/>
                  <a:pt x="109622" y="95522"/>
                  <a:pt x="109622" y="95462"/>
                </a:cubicBezTo>
                <a:cubicBezTo>
                  <a:pt x="109622" y="95462"/>
                  <a:pt x="109591" y="95462"/>
                  <a:pt x="109591" y="95462"/>
                </a:cubicBezTo>
                <a:cubicBezTo>
                  <a:pt x="109559" y="95462"/>
                  <a:pt x="109528" y="95462"/>
                  <a:pt x="109528" y="95402"/>
                </a:cubicBezTo>
                <a:cubicBezTo>
                  <a:pt x="109528" y="95343"/>
                  <a:pt x="109528" y="95343"/>
                  <a:pt x="109528" y="95283"/>
                </a:cubicBezTo>
                <a:cubicBezTo>
                  <a:pt x="109497" y="95223"/>
                  <a:pt x="109528" y="95104"/>
                  <a:pt x="109497" y="95044"/>
                </a:cubicBezTo>
                <a:cubicBezTo>
                  <a:pt x="109497" y="94985"/>
                  <a:pt x="109497" y="94985"/>
                  <a:pt x="109497" y="94985"/>
                </a:cubicBezTo>
                <a:cubicBezTo>
                  <a:pt x="109466" y="94985"/>
                  <a:pt x="109466" y="94985"/>
                  <a:pt x="109466" y="94985"/>
                </a:cubicBezTo>
                <a:cubicBezTo>
                  <a:pt x="109466" y="94925"/>
                  <a:pt x="109434" y="94985"/>
                  <a:pt x="109403" y="94925"/>
                </a:cubicBezTo>
                <a:cubicBezTo>
                  <a:pt x="109372" y="94925"/>
                  <a:pt x="109372" y="94865"/>
                  <a:pt x="109372" y="94805"/>
                </a:cubicBezTo>
                <a:cubicBezTo>
                  <a:pt x="109372" y="94805"/>
                  <a:pt x="109372" y="94746"/>
                  <a:pt x="109372" y="94746"/>
                </a:cubicBezTo>
                <a:cubicBezTo>
                  <a:pt x="109372" y="94686"/>
                  <a:pt x="109340" y="94626"/>
                  <a:pt x="109340" y="94626"/>
                </a:cubicBezTo>
                <a:cubicBezTo>
                  <a:pt x="109309" y="94567"/>
                  <a:pt x="109278" y="94567"/>
                  <a:pt x="109278" y="94507"/>
                </a:cubicBezTo>
                <a:cubicBezTo>
                  <a:pt x="109247" y="94507"/>
                  <a:pt x="109215" y="94507"/>
                  <a:pt x="109215" y="94447"/>
                </a:cubicBezTo>
                <a:cubicBezTo>
                  <a:pt x="109184" y="94447"/>
                  <a:pt x="109184" y="94388"/>
                  <a:pt x="109184" y="94328"/>
                </a:cubicBezTo>
                <a:cubicBezTo>
                  <a:pt x="109184" y="94268"/>
                  <a:pt x="109184" y="94208"/>
                  <a:pt x="109153" y="94208"/>
                </a:cubicBezTo>
                <a:cubicBezTo>
                  <a:pt x="109122" y="94149"/>
                  <a:pt x="109122" y="94089"/>
                  <a:pt x="109090" y="94089"/>
                </a:cubicBezTo>
                <a:cubicBezTo>
                  <a:pt x="109059" y="94089"/>
                  <a:pt x="109028" y="94089"/>
                  <a:pt x="109028" y="94089"/>
                </a:cubicBezTo>
                <a:cubicBezTo>
                  <a:pt x="108997" y="94029"/>
                  <a:pt x="108997" y="94029"/>
                  <a:pt x="108965" y="93970"/>
                </a:cubicBezTo>
                <a:cubicBezTo>
                  <a:pt x="108934" y="93970"/>
                  <a:pt x="108934" y="93910"/>
                  <a:pt x="108934" y="93850"/>
                </a:cubicBezTo>
                <a:cubicBezTo>
                  <a:pt x="108934" y="93850"/>
                  <a:pt x="108934" y="93791"/>
                  <a:pt x="108903" y="93731"/>
                </a:cubicBezTo>
                <a:cubicBezTo>
                  <a:pt x="108903" y="93731"/>
                  <a:pt x="108872" y="93731"/>
                  <a:pt x="108872" y="93731"/>
                </a:cubicBezTo>
                <a:cubicBezTo>
                  <a:pt x="108872" y="93731"/>
                  <a:pt x="108872" y="93671"/>
                  <a:pt x="108840" y="93671"/>
                </a:cubicBezTo>
                <a:cubicBezTo>
                  <a:pt x="108840" y="93671"/>
                  <a:pt x="108840" y="93731"/>
                  <a:pt x="108840" y="93731"/>
                </a:cubicBezTo>
                <a:cubicBezTo>
                  <a:pt x="108872" y="93731"/>
                  <a:pt x="108872" y="93731"/>
                  <a:pt x="108872" y="93791"/>
                </a:cubicBezTo>
                <a:cubicBezTo>
                  <a:pt x="108872" y="93791"/>
                  <a:pt x="108872" y="93850"/>
                  <a:pt x="108872" y="93850"/>
                </a:cubicBezTo>
                <a:cubicBezTo>
                  <a:pt x="108872" y="93850"/>
                  <a:pt x="108840" y="93850"/>
                  <a:pt x="108840" y="93791"/>
                </a:cubicBezTo>
                <a:cubicBezTo>
                  <a:pt x="108840" y="93791"/>
                  <a:pt x="108840" y="93791"/>
                  <a:pt x="108809" y="93791"/>
                </a:cubicBezTo>
                <a:cubicBezTo>
                  <a:pt x="108809" y="93731"/>
                  <a:pt x="108778" y="93731"/>
                  <a:pt x="108778" y="93731"/>
                </a:cubicBezTo>
                <a:cubicBezTo>
                  <a:pt x="108778" y="93671"/>
                  <a:pt x="108747" y="93671"/>
                  <a:pt x="108747" y="93611"/>
                </a:cubicBezTo>
                <a:cubicBezTo>
                  <a:pt x="108747" y="93552"/>
                  <a:pt x="108747" y="93492"/>
                  <a:pt x="108747" y="93432"/>
                </a:cubicBezTo>
                <a:cubicBezTo>
                  <a:pt x="108747" y="93373"/>
                  <a:pt x="108747" y="93373"/>
                  <a:pt x="108747" y="93313"/>
                </a:cubicBezTo>
                <a:cubicBezTo>
                  <a:pt x="108747" y="93313"/>
                  <a:pt x="108778" y="93253"/>
                  <a:pt x="108778" y="93194"/>
                </a:cubicBezTo>
                <a:cubicBezTo>
                  <a:pt x="108778" y="93194"/>
                  <a:pt x="108747" y="93134"/>
                  <a:pt x="108747" y="93134"/>
                </a:cubicBezTo>
                <a:cubicBezTo>
                  <a:pt x="108747" y="93134"/>
                  <a:pt x="108747" y="93074"/>
                  <a:pt x="108747" y="93074"/>
                </a:cubicBezTo>
                <a:cubicBezTo>
                  <a:pt x="108747" y="93014"/>
                  <a:pt x="108747" y="93074"/>
                  <a:pt x="108747" y="93074"/>
                </a:cubicBezTo>
                <a:cubicBezTo>
                  <a:pt x="108715" y="93074"/>
                  <a:pt x="108715" y="93014"/>
                  <a:pt x="108715" y="93014"/>
                </a:cubicBezTo>
                <a:cubicBezTo>
                  <a:pt x="108715" y="93014"/>
                  <a:pt x="108747" y="93014"/>
                  <a:pt x="108747" y="92955"/>
                </a:cubicBezTo>
                <a:cubicBezTo>
                  <a:pt x="108747" y="92955"/>
                  <a:pt x="108715" y="92955"/>
                  <a:pt x="108715" y="92955"/>
                </a:cubicBezTo>
                <a:cubicBezTo>
                  <a:pt x="108715" y="92955"/>
                  <a:pt x="108715" y="92895"/>
                  <a:pt x="108684" y="92895"/>
                </a:cubicBezTo>
                <a:cubicBezTo>
                  <a:pt x="108684" y="92895"/>
                  <a:pt x="108684" y="92955"/>
                  <a:pt x="108684" y="92955"/>
                </a:cubicBezTo>
                <a:cubicBezTo>
                  <a:pt x="108684" y="92955"/>
                  <a:pt x="108684" y="92955"/>
                  <a:pt x="108684" y="93014"/>
                </a:cubicBezTo>
                <a:cubicBezTo>
                  <a:pt x="108684" y="93014"/>
                  <a:pt x="108684" y="93014"/>
                  <a:pt x="108653" y="93014"/>
                </a:cubicBezTo>
                <a:cubicBezTo>
                  <a:pt x="108653" y="93014"/>
                  <a:pt x="108622" y="93014"/>
                  <a:pt x="108622" y="92955"/>
                </a:cubicBezTo>
                <a:cubicBezTo>
                  <a:pt x="108590" y="92955"/>
                  <a:pt x="108590" y="92955"/>
                  <a:pt x="108590" y="92955"/>
                </a:cubicBezTo>
                <a:cubicBezTo>
                  <a:pt x="108559" y="92895"/>
                  <a:pt x="108559" y="92895"/>
                  <a:pt x="108528" y="92835"/>
                </a:cubicBezTo>
                <a:cubicBezTo>
                  <a:pt x="108528" y="92835"/>
                  <a:pt x="108528" y="92835"/>
                  <a:pt x="108497" y="92776"/>
                </a:cubicBezTo>
                <a:cubicBezTo>
                  <a:pt x="108497" y="92776"/>
                  <a:pt x="108497" y="92716"/>
                  <a:pt x="108497" y="92716"/>
                </a:cubicBezTo>
                <a:cubicBezTo>
                  <a:pt x="108465" y="92776"/>
                  <a:pt x="108465" y="92776"/>
                  <a:pt x="108497" y="92835"/>
                </a:cubicBezTo>
                <a:cubicBezTo>
                  <a:pt x="108497" y="92835"/>
                  <a:pt x="108465" y="92835"/>
                  <a:pt x="108465" y="92895"/>
                </a:cubicBezTo>
                <a:cubicBezTo>
                  <a:pt x="108465" y="92955"/>
                  <a:pt x="108465" y="92955"/>
                  <a:pt x="108465" y="93014"/>
                </a:cubicBezTo>
                <a:cubicBezTo>
                  <a:pt x="108465" y="93074"/>
                  <a:pt x="108465" y="93074"/>
                  <a:pt x="108465" y="93074"/>
                </a:cubicBezTo>
                <a:cubicBezTo>
                  <a:pt x="108465" y="93014"/>
                  <a:pt x="108465" y="93014"/>
                  <a:pt x="108434" y="93014"/>
                </a:cubicBezTo>
                <a:cubicBezTo>
                  <a:pt x="108434" y="92955"/>
                  <a:pt x="108403" y="92955"/>
                  <a:pt x="108371" y="92955"/>
                </a:cubicBezTo>
                <a:cubicBezTo>
                  <a:pt x="108371" y="92955"/>
                  <a:pt x="108371" y="92955"/>
                  <a:pt x="108371" y="92955"/>
                </a:cubicBezTo>
                <a:cubicBezTo>
                  <a:pt x="108340" y="92955"/>
                  <a:pt x="108340" y="92895"/>
                  <a:pt x="108340" y="92895"/>
                </a:cubicBezTo>
                <a:cubicBezTo>
                  <a:pt x="108340" y="92835"/>
                  <a:pt x="108340" y="92776"/>
                  <a:pt x="108340" y="92776"/>
                </a:cubicBezTo>
                <a:cubicBezTo>
                  <a:pt x="108340" y="92716"/>
                  <a:pt x="108340" y="92716"/>
                  <a:pt x="108309" y="92716"/>
                </a:cubicBezTo>
                <a:cubicBezTo>
                  <a:pt x="108309" y="92656"/>
                  <a:pt x="108309" y="92597"/>
                  <a:pt x="108309" y="92537"/>
                </a:cubicBezTo>
                <a:cubicBezTo>
                  <a:pt x="108309" y="92477"/>
                  <a:pt x="108309" y="92477"/>
                  <a:pt x="108278" y="92417"/>
                </a:cubicBezTo>
                <a:cubicBezTo>
                  <a:pt x="108278" y="92358"/>
                  <a:pt x="108278" y="92298"/>
                  <a:pt x="108246" y="92298"/>
                </a:cubicBezTo>
                <a:cubicBezTo>
                  <a:pt x="108215" y="92238"/>
                  <a:pt x="108215" y="92179"/>
                  <a:pt x="108215" y="92119"/>
                </a:cubicBezTo>
                <a:cubicBezTo>
                  <a:pt x="108215" y="92119"/>
                  <a:pt x="108215" y="92059"/>
                  <a:pt x="108215" y="92000"/>
                </a:cubicBezTo>
                <a:cubicBezTo>
                  <a:pt x="108184" y="91940"/>
                  <a:pt x="108153" y="91940"/>
                  <a:pt x="108153" y="91940"/>
                </a:cubicBezTo>
                <a:cubicBezTo>
                  <a:pt x="108121" y="91940"/>
                  <a:pt x="108090" y="91880"/>
                  <a:pt x="108090" y="91820"/>
                </a:cubicBezTo>
                <a:cubicBezTo>
                  <a:pt x="108059" y="91820"/>
                  <a:pt x="108059" y="91761"/>
                  <a:pt x="108028" y="91761"/>
                </a:cubicBezTo>
                <a:cubicBezTo>
                  <a:pt x="108028" y="91761"/>
                  <a:pt x="108028" y="91701"/>
                  <a:pt x="108028" y="91701"/>
                </a:cubicBezTo>
                <a:cubicBezTo>
                  <a:pt x="108028" y="91701"/>
                  <a:pt x="108028" y="91641"/>
                  <a:pt x="108028" y="91641"/>
                </a:cubicBezTo>
                <a:cubicBezTo>
                  <a:pt x="108028" y="91582"/>
                  <a:pt x="108028" y="91522"/>
                  <a:pt x="108059" y="91582"/>
                </a:cubicBezTo>
                <a:cubicBezTo>
                  <a:pt x="108059" y="91582"/>
                  <a:pt x="108090" y="91582"/>
                  <a:pt x="108090" y="91582"/>
                </a:cubicBezTo>
                <a:cubicBezTo>
                  <a:pt x="108090" y="91582"/>
                  <a:pt x="108090" y="91522"/>
                  <a:pt x="108090" y="91522"/>
                </a:cubicBezTo>
                <a:cubicBezTo>
                  <a:pt x="108059" y="91522"/>
                  <a:pt x="108059" y="91462"/>
                  <a:pt x="108028" y="91462"/>
                </a:cubicBezTo>
                <a:cubicBezTo>
                  <a:pt x="108028" y="91402"/>
                  <a:pt x="107996" y="91343"/>
                  <a:pt x="107996" y="91343"/>
                </a:cubicBezTo>
                <a:cubicBezTo>
                  <a:pt x="107965" y="91343"/>
                  <a:pt x="107965" y="91283"/>
                  <a:pt x="107965" y="91283"/>
                </a:cubicBezTo>
                <a:cubicBezTo>
                  <a:pt x="107965" y="91283"/>
                  <a:pt x="107965" y="91223"/>
                  <a:pt x="107934" y="91283"/>
                </a:cubicBezTo>
                <a:cubicBezTo>
                  <a:pt x="107934" y="91283"/>
                  <a:pt x="107934" y="91402"/>
                  <a:pt x="107903" y="91343"/>
                </a:cubicBezTo>
                <a:cubicBezTo>
                  <a:pt x="107903" y="91343"/>
                  <a:pt x="107903" y="91283"/>
                  <a:pt x="107871" y="91283"/>
                </a:cubicBezTo>
                <a:cubicBezTo>
                  <a:pt x="107871" y="91283"/>
                  <a:pt x="107871" y="91283"/>
                  <a:pt x="107871" y="91283"/>
                </a:cubicBezTo>
                <a:cubicBezTo>
                  <a:pt x="107871" y="91223"/>
                  <a:pt x="107871" y="91223"/>
                  <a:pt x="107871" y="91223"/>
                </a:cubicBezTo>
                <a:cubicBezTo>
                  <a:pt x="107840" y="91164"/>
                  <a:pt x="107840" y="91164"/>
                  <a:pt x="107809" y="91104"/>
                </a:cubicBezTo>
                <a:cubicBezTo>
                  <a:pt x="107809" y="91104"/>
                  <a:pt x="107778" y="91104"/>
                  <a:pt x="107778" y="91104"/>
                </a:cubicBezTo>
                <a:cubicBezTo>
                  <a:pt x="107746" y="91104"/>
                  <a:pt x="107715" y="91044"/>
                  <a:pt x="107715" y="91044"/>
                </a:cubicBezTo>
                <a:cubicBezTo>
                  <a:pt x="107684" y="91044"/>
                  <a:pt x="107684" y="91044"/>
                  <a:pt x="107684" y="91044"/>
                </a:cubicBezTo>
                <a:cubicBezTo>
                  <a:pt x="107653" y="91044"/>
                  <a:pt x="107684" y="91104"/>
                  <a:pt x="107653" y="91104"/>
                </a:cubicBezTo>
                <a:cubicBezTo>
                  <a:pt x="107621" y="91044"/>
                  <a:pt x="107653" y="91044"/>
                  <a:pt x="107653" y="90985"/>
                </a:cubicBezTo>
                <a:cubicBezTo>
                  <a:pt x="107621" y="90985"/>
                  <a:pt x="107621" y="90985"/>
                  <a:pt x="107621" y="90925"/>
                </a:cubicBezTo>
                <a:cubicBezTo>
                  <a:pt x="107590" y="90925"/>
                  <a:pt x="107590" y="90865"/>
                  <a:pt x="107590" y="90805"/>
                </a:cubicBezTo>
                <a:cubicBezTo>
                  <a:pt x="107559" y="90805"/>
                  <a:pt x="107559" y="90686"/>
                  <a:pt x="107528" y="90746"/>
                </a:cubicBezTo>
                <a:cubicBezTo>
                  <a:pt x="107528" y="90746"/>
                  <a:pt x="107528" y="90746"/>
                  <a:pt x="107528" y="90805"/>
                </a:cubicBezTo>
                <a:cubicBezTo>
                  <a:pt x="107528" y="90805"/>
                  <a:pt x="107496" y="90805"/>
                  <a:pt x="107496" y="90805"/>
                </a:cubicBezTo>
                <a:cubicBezTo>
                  <a:pt x="107465" y="90805"/>
                  <a:pt x="107434" y="90746"/>
                  <a:pt x="107434" y="90746"/>
                </a:cubicBezTo>
                <a:cubicBezTo>
                  <a:pt x="107434" y="90746"/>
                  <a:pt x="107434" y="90686"/>
                  <a:pt x="107434" y="90686"/>
                </a:cubicBezTo>
                <a:cubicBezTo>
                  <a:pt x="107402" y="90626"/>
                  <a:pt x="107402" y="90686"/>
                  <a:pt x="107402" y="90686"/>
                </a:cubicBezTo>
                <a:cubicBezTo>
                  <a:pt x="107371" y="90746"/>
                  <a:pt x="107371" y="90686"/>
                  <a:pt x="107340" y="90686"/>
                </a:cubicBezTo>
                <a:cubicBezTo>
                  <a:pt x="107340" y="90686"/>
                  <a:pt x="107340" y="90686"/>
                  <a:pt x="107309" y="90686"/>
                </a:cubicBezTo>
                <a:cubicBezTo>
                  <a:pt x="107309" y="90686"/>
                  <a:pt x="107309" y="90686"/>
                  <a:pt x="107309" y="90626"/>
                </a:cubicBezTo>
                <a:cubicBezTo>
                  <a:pt x="107277" y="90626"/>
                  <a:pt x="107246" y="90626"/>
                  <a:pt x="107246" y="90567"/>
                </a:cubicBezTo>
                <a:cubicBezTo>
                  <a:pt x="107215" y="90567"/>
                  <a:pt x="107215" y="90507"/>
                  <a:pt x="107184" y="90507"/>
                </a:cubicBezTo>
                <a:cubicBezTo>
                  <a:pt x="107152" y="90447"/>
                  <a:pt x="107152" y="90447"/>
                  <a:pt x="107152" y="90388"/>
                </a:cubicBezTo>
                <a:cubicBezTo>
                  <a:pt x="107152" y="90328"/>
                  <a:pt x="107184" y="90268"/>
                  <a:pt x="107184" y="90268"/>
                </a:cubicBezTo>
                <a:cubicBezTo>
                  <a:pt x="107152" y="90208"/>
                  <a:pt x="107152" y="90208"/>
                  <a:pt x="107152" y="90208"/>
                </a:cubicBezTo>
                <a:cubicBezTo>
                  <a:pt x="107152" y="90149"/>
                  <a:pt x="107152" y="90149"/>
                  <a:pt x="107152" y="90149"/>
                </a:cubicBezTo>
                <a:cubicBezTo>
                  <a:pt x="107152" y="90089"/>
                  <a:pt x="107152" y="90089"/>
                  <a:pt x="107152" y="90089"/>
                </a:cubicBezTo>
                <a:cubicBezTo>
                  <a:pt x="107152" y="90029"/>
                  <a:pt x="107152" y="90029"/>
                  <a:pt x="107152" y="89970"/>
                </a:cubicBezTo>
                <a:cubicBezTo>
                  <a:pt x="107184" y="89910"/>
                  <a:pt x="107121" y="89970"/>
                  <a:pt x="107121" y="89970"/>
                </a:cubicBezTo>
                <a:cubicBezTo>
                  <a:pt x="107090" y="89970"/>
                  <a:pt x="107090" y="89970"/>
                  <a:pt x="107090" y="89910"/>
                </a:cubicBezTo>
                <a:cubicBezTo>
                  <a:pt x="107059" y="89850"/>
                  <a:pt x="107059" y="89791"/>
                  <a:pt x="107059" y="89731"/>
                </a:cubicBezTo>
                <a:cubicBezTo>
                  <a:pt x="107059" y="89671"/>
                  <a:pt x="107090" y="89611"/>
                  <a:pt x="107090" y="89552"/>
                </a:cubicBezTo>
                <a:cubicBezTo>
                  <a:pt x="107090" y="89492"/>
                  <a:pt x="107090" y="89432"/>
                  <a:pt x="107090" y="89373"/>
                </a:cubicBezTo>
                <a:cubicBezTo>
                  <a:pt x="107059" y="89313"/>
                  <a:pt x="107059" y="89313"/>
                  <a:pt x="107027" y="89253"/>
                </a:cubicBezTo>
                <a:cubicBezTo>
                  <a:pt x="107027" y="89194"/>
                  <a:pt x="107027" y="89134"/>
                  <a:pt x="107027" y="89134"/>
                </a:cubicBezTo>
                <a:cubicBezTo>
                  <a:pt x="107027" y="89074"/>
                  <a:pt x="107027" y="88955"/>
                  <a:pt x="106996" y="89014"/>
                </a:cubicBezTo>
                <a:cubicBezTo>
                  <a:pt x="106996" y="89014"/>
                  <a:pt x="106996" y="89014"/>
                  <a:pt x="106996" y="89014"/>
                </a:cubicBezTo>
                <a:cubicBezTo>
                  <a:pt x="106996" y="89014"/>
                  <a:pt x="106996" y="89014"/>
                  <a:pt x="106996" y="89014"/>
                </a:cubicBezTo>
                <a:cubicBezTo>
                  <a:pt x="106965" y="89014"/>
                  <a:pt x="106965" y="89014"/>
                  <a:pt x="106965" y="89014"/>
                </a:cubicBezTo>
                <a:cubicBezTo>
                  <a:pt x="106965" y="88955"/>
                  <a:pt x="106934" y="88955"/>
                  <a:pt x="106934" y="88895"/>
                </a:cubicBezTo>
                <a:cubicBezTo>
                  <a:pt x="106902" y="88895"/>
                  <a:pt x="106902" y="88835"/>
                  <a:pt x="106871" y="88776"/>
                </a:cubicBezTo>
                <a:cubicBezTo>
                  <a:pt x="106871" y="88716"/>
                  <a:pt x="106840" y="88716"/>
                  <a:pt x="106840" y="88656"/>
                </a:cubicBezTo>
                <a:cubicBezTo>
                  <a:pt x="106809" y="88597"/>
                  <a:pt x="106840" y="88537"/>
                  <a:pt x="106840" y="88477"/>
                </a:cubicBezTo>
                <a:cubicBezTo>
                  <a:pt x="106840" y="88477"/>
                  <a:pt x="106840" y="88417"/>
                  <a:pt x="106840" y="88358"/>
                </a:cubicBezTo>
                <a:cubicBezTo>
                  <a:pt x="106840" y="88298"/>
                  <a:pt x="106809" y="88238"/>
                  <a:pt x="106809" y="88179"/>
                </a:cubicBezTo>
                <a:cubicBezTo>
                  <a:pt x="106809" y="88119"/>
                  <a:pt x="106809" y="88059"/>
                  <a:pt x="106777" y="88000"/>
                </a:cubicBezTo>
                <a:cubicBezTo>
                  <a:pt x="106777" y="88000"/>
                  <a:pt x="106809" y="87940"/>
                  <a:pt x="106809" y="87880"/>
                </a:cubicBezTo>
                <a:cubicBezTo>
                  <a:pt x="106809" y="87820"/>
                  <a:pt x="106777" y="87820"/>
                  <a:pt x="106809" y="87761"/>
                </a:cubicBezTo>
                <a:cubicBezTo>
                  <a:pt x="106809" y="87761"/>
                  <a:pt x="106809" y="87761"/>
                  <a:pt x="106809" y="87701"/>
                </a:cubicBezTo>
                <a:cubicBezTo>
                  <a:pt x="106809" y="87701"/>
                  <a:pt x="106809" y="87701"/>
                  <a:pt x="106777" y="87641"/>
                </a:cubicBezTo>
                <a:cubicBezTo>
                  <a:pt x="106777" y="87641"/>
                  <a:pt x="106746" y="87582"/>
                  <a:pt x="106746" y="87582"/>
                </a:cubicBezTo>
                <a:cubicBezTo>
                  <a:pt x="106715" y="87582"/>
                  <a:pt x="106684" y="87582"/>
                  <a:pt x="106652" y="87522"/>
                </a:cubicBezTo>
                <a:cubicBezTo>
                  <a:pt x="106652" y="87462"/>
                  <a:pt x="106652" y="87462"/>
                  <a:pt x="106621" y="87402"/>
                </a:cubicBezTo>
                <a:cubicBezTo>
                  <a:pt x="106590" y="87402"/>
                  <a:pt x="106558" y="87402"/>
                  <a:pt x="106558" y="87343"/>
                </a:cubicBezTo>
                <a:cubicBezTo>
                  <a:pt x="106527" y="87283"/>
                  <a:pt x="106527" y="87283"/>
                  <a:pt x="106496" y="87223"/>
                </a:cubicBezTo>
                <a:cubicBezTo>
                  <a:pt x="106496" y="87164"/>
                  <a:pt x="106496" y="87164"/>
                  <a:pt x="106465" y="87223"/>
                </a:cubicBezTo>
                <a:cubicBezTo>
                  <a:pt x="106465" y="87223"/>
                  <a:pt x="106465" y="87223"/>
                  <a:pt x="106433" y="87223"/>
                </a:cubicBezTo>
                <a:cubicBezTo>
                  <a:pt x="106433" y="87223"/>
                  <a:pt x="106402" y="87164"/>
                  <a:pt x="106402" y="87223"/>
                </a:cubicBezTo>
                <a:cubicBezTo>
                  <a:pt x="106402" y="87283"/>
                  <a:pt x="106371" y="87283"/>
                  <a:pt x="106371" y="87343"/>
                </a:cubicBezTo>
                <a:cubicBezTo>
                  <a:pt x="106340" y="87402"/>
                  <a:pt x="106277" y="87402"/>
                  <a:pt x="106277" y="87283"/>
                </a:cubicBezTo>
                <a:cubicBezTo>
                  <a:pt x="106246" y="87223"/>
                  <a:pt x="106246" y="87223"/>
                  <a:pt x="106246" y="87164"/>
                </a:cubicBezTo>
                <a:cubicBezTo>
                  <a:pt x="106246" y="87104"/>
                  <a:pt x="106246" y="87044"/>
                  <a:pt x="106246" y="86985"/>
                </a:cubicBezTo>
                <a:cubicBezTo>
                  <a:pt x="106215" y="86925"/>
                  <a:pt x="106215" y="86925"/>
                  <a:pt x="106215" y="86865"/>
                </a:cubicBezTo>
                <a:cubicBezTo>
                  <a:pt x="106215" y="86626"/>
                  <a:pt x="106121" y="86447"/>
                  <a:pt x="106152" y="86268"/>
                </a:cubicBezTo>
                <a:cubicBezTo>
                  <a:pt x="106152" y="86268"/>
                  <a:pt x="106183" y="86208"/>
                  <a:pt x="106152" y="86208"/>
                </a:cubicBezTo>
                <a:cubicBezTo>
                  <a:pt x="106152" y="86208"/>
                  <a:pt x="106152" y="86268"/>
                  <a:pt x="106121" y="86208"/>
                </a:cubicBezTo>
                <a:cubicBezTo>
                  <a:pt x="106090" y="86208"/>
                  <a:pt x="106121" y="86149"/>
                  <a:pt x="106121" y="86089"/>
                </a:cubicBezTo>
                <a:cubicBezTo>
                  <a:pt x="106121" y="86029"/>
                  <a:pt x="106121" y="86029"/>
                  <a:pt x="106090" y="85970"/>
                </a:cubicBezTo>
                <a:cubicBezTo>
                  <a:pt x="106090" y="85970"/>
                  <a:pt x="106090" y="85970"/>
                  <a:pt x="106058" y="85910"/>
                </a:cubicBezTo>
                <a:cubicBezTo>
                  <a:pt x="106058" y="85910"/>
                  <a:pt x="106058" y="85910"/>
                  <a:pt x="106027" y="85850"/>
                </a:cubicBezTo>
                <a:cubicBezTo>
                  <a:pt x="106027" y="85850"/>
                  <a:pt x="106027" y="85850"/>
                  <a:pt x="106027" y="85791"/>
                </a:cubicBezTo>
                <a:cubicBezTo>
                  <a:pt x="106027" y="85731"/>
                  <a:pt x="106027" y="85731"/>
                  <a:pt x="106027" y="85731"/>
                </a:cubicBezTo>
                <a:cubicBezTo>
                  <a:pt x="106027" y="85731"/>
                  <a:pt x="106027" y="85671"/>
                  <a:pt x="106027" y="85671"/>
                </a:cubicBezTo>
                <a:cubicBezTo>
                  <a:pt x="106058" y="85671"/>
                  <a:pt x="106027" y="85671"/>
                  <a:pt x="106058" y="85611"/>
                </a:cubicBezTo>
                <a:cubicBezTo>
                  <a:pt x="106058" y="85611"/>
                  <a:pt x="106058" y="85611"/>
                  <a:pt x="106058" y="85611"/>
                </a:cubicBezTo>
                <a:cubicBezTo>
                  <a:pt x="106058" y="85552"/>
                  <a:pt x="105996" y="85611"/>
                  <a:pt x="105996" y="85611"/>
                </a:cubicBezTo>
                <a:cubicBezTo>
                  <a:pt x="105965" y="85552"/>
                  <a:pt x="105965" y="85552"/>
                  <a:pt x="105933" y="85552"/>
                </a:cubicBezTo>
                <a:cubicBezTo>
                  <a:pt x="105933" y="85492"/>
                  <a:pt x="105933" y="85432"/>
                  <a:pt x="105902" y="85373"/>
                </a:cubicBezTo>
                <a:cubicBezTo>
                  <a:pt x="105902" y="85313"/>
                  <a:pt x="105902" y="85313"/>
                  <a:pt x="105902" y="85313"/>
                </a:cubicBezTo>
                <a:cubicBezTo>
                  <a:pt x="105902" y="85253"/>
                  <a:pt x="105902" y="85194"/>
                  <a:pt x="105902" y="85134"/>
                </a:cubicBezTo>
                <a:cubicBezTo>
                  <a:pt x="105902" y="85074"/>
                  <a:pt x="105902" y="85074"/>
                  <a:pt x="105871" y="85014"/>
                </a:cubicBezTo>
                <a:cubicBezTo>
                  <a:pt x="105871" y="84955"/>
                  <a:pt x="105871" y="84895"/>
                  <a:pt x="105840" y="84895"/>
                </a:cubicBezTo>
                <a:cubicBezTo>
                  <a:pt x="105840" y="84895"/>
                  <a:pt x="105840" y="84895"/>
                  <a:pt x="105808" y="84835"/>
                </a:cubicBezTo>
                <a:cubicBezTo>
                  <a:pt x="105808" y="84835"/>
                  <a:pt x="105840" y="84776"/>
                  <a:pt x="105840" y="84776"/>
                </a:cubicBezTo>
                <a:cubicBezTo>
                  <a:pt x="105840" y="84776"/>
                  <a:pt x="105808" y="84716"/>
                  <a:pt x="105808" y="84716"/>
                </a:cubicBezTo>
                <a:cubicBezTo>
                  <a:pt x="105808" y="84716"/>
                  <a:pt x="105777" y="84776"/>
                  <a:pt x="105777" y="84776"/>
                </a:cubicBezTo>
                <a:cubicBezTo>
                  <a:pt x="105746" y="84835"/>
                  <a:pt x="105715" y="84835"/>
                  <a:pt x="105715" y="84835"/>
                </a:cubicBezTo>
                <a:cubicBezTo>
                  <a:pt x="105683" y="84895"/>
                  <a:pt x="105683" y="84895"/>
                  <a:pt x="105652" y="84955"/>
                </a:cubicBezTo>
                <a:cubicBezTo>
                  <a:pt x="105652" y="85014"/>
                  <a:pt x="105652" y="85074"/>
                  <a:pt x="105652" y="85074"/>
                </a:cubicBezTo>
                <a:cubicBezTo>
                  <a:pt x="105652" y="85134"/>
                  <a:pt x="105652" y="85194"/>
                  <a:pt x="105652" y="85194"/>
                </a:cubicBezTo>
                <a:cubicBezTo>
                  <a:pt x="105652" y="85253"/>
                  <a:pt x="105621" y="85313"/>
                  <a:pt x="105621" y="85373"/>
                </a:cubicBezTo>
                <a:cubicBezTo>
                  <a:pt x="105621" y="85432"/>
                  <a:pt x="105621" y="85432"/>
                  <a:pt x="105621" y="85492"/>
                </a:cubicBezTo>
                <a:cubicBezTo>
                  <a:pt x="105589" y="85552"/>
                  <a:pt x="105589" y="85611"/>
                  <a:pt x="105558" y="85611"/>
                </a:cubicBezTo>
                <a:cubicBezTo>
                  <a:pt x="105558" y="85671"/>
                  <a:pt x="105527" y="85731"/>
                  <a:pt x="105527" y="85791"/>
                </a:cubicBezTo>
                <a:cubicBezTo>
                  <a:pt x="105527" y="85791"/>
                  <a:pt x="105527" y="85850"/>
                  <a:pt x="105496" y="85850"/>
                </a:cubicBezTo>
                <a:cubicBezTo>
                  <a:pt x="105496" y="85910"/>
                  <a:pt x="105496" y="85910"/>
                  <a:pt x="105496" y="85910"/>
                </a:cubicBezTo>
                <a:cubicBezTo>
                  <a:pt x="105496" y="85970"/>
                  <a:pt x="105464" y="85970"/>
                  <a:pt x="105464" y="85970"/>
                </a:cubicBezTo>
                <a:cubicBezTo>
                  <a:pt x="105496" y="85970"/>
                  <a:pt x="105496" y="85970"/>
                  <a:pt x="105527" y="85970"/>
                </a:cubicBezTo>
                <a:cubicBezTo>
                  <a:pt x="105558" y="85970"/>
                  <a:pt x="105558" y="86029"/>
                  <a:pt x="105558" y="86029"/>
                </a:cubicBezTo>
                <a:cubicBezTo>
                  <a:pt x="105558" y="86029"/>
                  <a:pt x="105589" y="86029"/>
                  <a:pt x="105589" y="86029"/>
                </a:cubicBezTo>
                <a:cubicBezTo>
                  <a:pt x="105589" y="86089"/>
                  <a:pt x="105589" y="86089"/>
                  <a:pt x="105589" y="86089"/>
                </a:cubicBezTo>
                <a:cubicBezTo>
                  <a:pt x="105589" y="86149"/>
                  <a:pt x="105558" y="86089"/>
                  <a:pt x="105558" y="86089"/>
                </a:cubicBezTo>
                <a:cubicBezTo>
                  <a:pt x="105527" y="86149"/>
                  <a:pt x="105527" y="86208"/>
                  <a:pt x="105527" y="86208"/>
                </a:cubicBezTo>
                <a:cubicBezTo>
                  <a:pt x="105496" y="86268"/>
                  <a:pt x="105496" y="86268"/>
                  <a:pt x="105496" y="86268"/>
                </a:cubicBezTo>
                <a:cubicBezTo>
                  <a:pt x="105496" y="86328"/>
                  <a:pt x="105496" y="86328"/>
                  <a:pt x="105496" y="86388"/>
                </a:cubicBezTo>
                <a:cubicBezTo>
                  <a:pt x="105527" y="86447"/>
                  <a:pt x="105496" y="86507"/>
                  <a:pt x="105496" y="86567"/>
                </a:cubicBezTo>
                <a:cubicBezTo>
                  <a:pt x="105464" y="86626"/>
                  <a:pt x="105464" y="86626"/>
                  <a:pt x="105464" y="86626"/>
                </a:cubicBezTo>
                <a:cubicBezTo>
                  <a:pt x="105464" y="86686"/>
                  <a:pt x="105464" y="86746"/>
                  <a:pt x="105433" y="86805"/>
                </a:cubicBezTo>
                <a:cubicBezTo>
                  <a:pt x="105433" y="86865"/>
                  <a:pt x="105464" y="86985"/>
                  <a:pt x="105464" y="87104"/>
                </a:cubicBezTo>
                <a:cubicBezTo>
                  <a:pt x="105464" y="87104"/>
                  <a:pt x="105496" y="87164"/>
                  <a:pt x="105496" y="87223"/>
                </a:cubicBezTo>
                <a:cubicBezTo>
                  <a:pt x="105496" y="87283"/>
                  <a:pt x="105496" y="87343"/>
                  <a:pt x="105464" y="87402"/>
                </a:cubicBezTo>
                <a:cubicBezTo>
                  <a:pt x="105464" y="87402"/>
                  <a:pt x="105464" y="87462"/>
                  <a:pt x="105464" y="87522"/>
                </a:cubicBezTo>
                <a:cubicBezTo>
                  <a:pt x="105496" y="87582"/>
                  <a:pt x="105496" y="87641"/>
                  <a:pt x="105496" y="87701"/>
                </a:cubicBezTo>
                <a:cubicBezTo>
                  <a:pt x="105496" y="87761"/>
                  <a:pt x="105496" y="87820"/>
                  <a:pt x="105464" y="87880"/>
                </a:cubicBezTo>
                <a:cubicBezTo>
                  <a:pt x="105464" y="87880"/>
                  <a:pt x="105464" y="87940"/>
                  <a:pt x="105464" y="88000"/>
                </a:cubicBezTo>
                <a:cubicBezTo>
                  <a:pt x="105464" y="88000"/>
                  <a:pt x="105433" y="88059"/>
                  <a:pt x="105433" y="88119"/>
                </a:cubicBezTo>
                <a:cubicBezTo>
                  <a:pt x="105433" y="88179"/>
                  <a:pt x="105433" y="88238"/>
                  <a:pt x="105433" y="88298"/>
                </a:cubicBezTo>
                <a:cubicBezTo>
                  <a:pt x="105402" y="88298"/>
                  <a:pt x="105402" y="88358"/>
                  <a:pt x="105402" y="88417"/>
                </a:cubicBezTo>
                <a:cubicBezTo>
                  <a:pt x="105402" y="88477"/>
                  <a:pt x="105402" y="88477"/>
                  <a:pt x="105402" y="88477"/>
                </a:cubicBezTo>
                <a:cubicBezTo>
                  <a:pt x="105402" y="88597"/>
                  <a:pt x="105371" y="88656"/>
                  <a:pt x="105371" y="88716"/>
                </a:cubicBezTo>
                <a:cubicBezTo>
                  <a:pt x="105339" y="88776"/>
                  <a:pt x="105339" y="88835"/>
                  <a:pt x="105308" y="88895"/>
                </a:cubicBezTo>
                <a:cubicBezTo>
                  <a:pt x="105308" y="88955"/>
                  <a:pt x="105308" y="89014"/>
                  <a:pt x="105277" y="89074"/>
                </a:cubicBezTo>
                <a:cubicBezTo>
                  <a:pt x="105277" y="89134"/>
                  <a:pt x="105246" y="89253"/>
                  <a:pt x="105214" y="89373"/>
                </a:cubicBezTo>
                <a:cubicBezTo>
                  <a:pt x="105214" y="89373"/>
                  <a:pt x="105214" y="89432"/>
                  <a:pt x="105183" y="89432"/>
                </a:cubicBezTo>
                <a:cubicBezTo>
                  <a:pt x="105183" y="89492"/>
                  <a:pt x="105152" y="89492"/>
                  <a:pt x="105152" y="89492"/>
                </a:cubicBezTo>
                <a:cubicBezTo>
                  <a:pt x="105121" y="89492"/>
                  <a:pt x="105121" y="89552"/>
                  <a:pt x="105089" y="89552"/>
                </a:cubicBezTo>
                <a:cubicBezTo>
                  <a:pt x="105089" y="89552"/>
                  <a:pt x="105089" y="89552"/>
                  <a:pt x="105058" y="89552"/>
                </a:cubicBezTo>
                <a:cubicBezTo>
                  <a:pt x="105058" y="89552"/>
                  <a:pt x="105027" y="89611"/>
                  <a:pt x="104996" y="89611"/>
                </a:cubicBezTo>
                <a:cubicBezTo>
                  <a:pt x="104996" y="89611"/>
                  <a:pt x="104996" y="89611"/>
                  <a:pt x="104964" y="89611"/>
                </a:cubicBezTo>
                <a:cubicBezTo>
                  <a:pt x="104933" y="89611"/>
                  <a:pt x="104933" y="89611"/>
                  <a:pt x="104902" y="89611"/>
                </a:cubicBezTo>
                <a:cubicBezTo>
                  <a:pt x="104871" y="89552"/>
                  <a:pt x="104871" y="89552"/>
                  <a:pt x="104839" y="89492"/>
                </a:cubicBezTo>
                <a:cubicBezTo>
                  <a:pt x="104808" y="89492"/>
                  <a:pt x="104808" y="89432"/>
                  <a:pt x="104777" y="89432"/>
                </a:cubicBezTo>
                <a:cubicBezTo>
                  <a:pt x="104746" y="89373"/>
                  <a:pt x="104714" y="89253"/>
                  <a:pt x="104652" y="89253"/>
                </a:cubicBezTo>
                <a:cubicBezTo>
                  <a:pt x="104652" y="89253"/>
                  <a:pt x="104620" y="89253"/>
                  <a:pt x="104620" y="89194"/>
                </a:cubicBezTo>
                <a:cubicBezTo>
                  <a:pt x="104620" y="89194"/>
                  <a:pt x="104620" y="89134"/>
                  <a:pt x="104620" y="89134"/>
                </a:cubicBezTo>
                <a:cubicBezTo>
                  <a:pt x="104589" y="89134"/>
                  <a:pt x="104558" y="89074"/>
                  <a:pt x="104558" y="89014"/>
                </a:cubicBezTo>
                <a:cubicBezTo>
                  <a:pt x="104527" y="88955"/>
                  <a:pt x="104464" y="88955"/>
                  <a:pt x="104433" y="88955"/>
                </a:cubicBezTo>
                <a:cubicBezTo>
                  <a:pt x="104370" y="88895"/>
                  <a:pt x="104308" y="88835"/>
                  <a:pt x="104277" y="88835"/>
                </a:cubicBezTo>
                <a:cubicBezTo>
                  <a:pt x="104245" y="88835"/>
                  <a:pt x="104214" y="88835"/>
                  <a:pt x="104183" y="88776"/>
                </a:cubicBezTo>
                <a:cubicBezTo>
                  <a:pt x="104183" y="88776"/>
                  <a:pt x="104152" y="88716"/>
                  <a:pt x="104120" y="88716"/>
                </a:cubicBezTo>
                <a:cubicBezTo>
                  <a:pt x="104120" y="88656"/>
                  <a:pt x="104089" y="88656"/>
                  <a:pt x="104058" y="88656"/>
                </a:cubicBezTo>
                <a:cubicBezTo>
                  <a:pt x="104027" y="88597"/>
                  <a:pt x="104027" y="88597"/>
                  <a:pt x="103995" y="88537"/>
                </a:cubicBezTo>
                <a:cubicBezTo>
                  <a:pt x="103964" y="88537"/>
                  <a:pt x="103964" y="88537"/>
                  <a:pt x="103933" y="88477"/>
                </a:cubicBezTo>
                <a:cubicBezTo>
                  <a:pt x="103902" y="88477"/>
                  <a:pt x="103902" y="88417"/>
                  <a:pt x="103870" y="88417"/>
                </a:cubicBezTo>
                <a:cubicBezTo>
                  <a:pt x="103870" y="88358"/>
                  <a:pt x="103839" y="88358"/>
                  <a:pt x="103808" y="88358"/>
                </a:cubicBezTo>
                <a:cubicBezTo>
                  <a:pt x="103808" y="88358"/>
                  <a:pt x="103777" y="88358"/>
                  <a:pt x="103745" y="88358"/>
                </a:cubicBezTo>
                <a:cubicBezTo>
                  <a:pt x="103714" y="88358"/>
                  <a:pt x="103714" y="88298"/>
                  <a:pt x="103683" y="88238"/>
                </a:cubicBezTo>
                <a:cubicBezTo>
                  <a:pt x="103683" y="88238"/>
                  <a:pt x="103683" y="88238"/>
                  <a:pt x="103651" y="88238"/>
                </a:cubicBezTo>
                <a:cubicBezTo>
                  <a:pt x="103651" y="88238"/>
                  <a:pt x="103651" y="88179"/>
                  <a:pt x="103651" y="88179"/>
                </a:cubicBezTo>
                <a:cubicBezTo>
                  <a:pt x="103620" y="88119"/>
                  <a:pt x="103589" y="88119"/>
                  <a:pt x="103589" y="88119"/>
                </a:cubicBezTo>
                <a:cubicBezTo>
                  <a:pt x="103558" y="88059"/>
                  <a:pt x="103558" y="88059"/>
                  <a:pt x="103526" y="88000"/>
                </a:cubicBezTo>
                <a:cubicBezTo>
                  <a:pt x="103495" y="88000"/>
                  <a:pt x="103495" y="87940"/>
                  <a:pt x="103464" y="87940"/>
                </a:cubicBezTo>
                <a:cubicBezTo>
                  <a:pt x="103464" y="87880"/>
                  <a:pt x="103433" y="87880"/>
                  <a:pt x="103401" y="87820"/>
                </a:cubicBezTo>
                <a:cubicBezTo>
                  <a:pt x="103401" y="87820"/>
                  <a:pt x="103401" y="87820"/>
                  <a:pt x="103370" y="87820"/>
                </a:cubicBezTo>
                <a:cubicBezTo>
                  <a:pt x="103370" y="87820"/>
                  <a:pt x="103370" y="87761"/>
                  <a:pt x="103370" y="87761"/>
                </a:cubicBezTo>
                <a:cubicBezTo>
                  <a:pt x="103339" y="87701"/>
                  <a:pt x="103308" y="87701"/>
                  <a:pt x="103308" y="87701"/>
                </a:cubicBezTo>
                <a:cubicBezTo>
                  <a:pt x="103276" y="87641"/>
                  <a:pt x="103308" y="87582"/>
                  <a:pt x="103308" y="87522"/>
                </a:cubicBezTo>
                <a:cubicBezTo>
                  <a:pt x="103308" y="87462"/>
                  <a:pt x="103308" y="87462"/>
                  <a:pt x="103339" y="87402"/>
                </a:cubicBezTo>
                <a:cubicBezTo>
                  <a:pt x="103339" y="87402"/>
                  <a:pt x="103370" y="87343"/>
                  <a:pt x="103370" y="87283"/>
                </a:cubicBezTo>
                <a:cubicBezTo>
                  <a:pt x="103401" y="87223"/>
                  <a:pt x="103401" y="87223"/>
                  <a:pt x="103433" y="87164"/>
                </a:cubicBezTo>
                <a:cubicBezTo>
                  <a:pt x="103433" y="87164"/>
                  <a:pt x="103433" y="87104"/>
                  <a:pt x="103433" y="87044"/>
                </a:cubicBezTo>
                <a:cubicBezTo>
                  <a:pt x="103433" y="87044"/>
                  <a:pt x="103464" y="87044"/>
                  <a:pt x="103464" y="86985"/>
                </a:cubicBezTo>
                <a:cubicBezTo>
                  <a:pt x="103464" y="86985"/>
                  <a:pt x="103464" y="86985"/>
                  <a:pt x="103464" y="86985"/>
                </a:cubicBezTo>
                <a:cubicBezTo>
                  <a:pt x="103464" y="86925"/>
                  <a:pt x="103464" y="86925"/>
                  <a:pt x="103495" y="86925"/>
                </a:cubicBezTo>
                <a:cubicBezTo>
                  <a:pt x="103495" y="86865"/>
                  <a:pt x="103526" y="86805"/>
                  <a:pt x="103495" y="86746"/>
                </a:cubicBezTo>
                <a:cubicBezTo>
                  <a:pt x="103495" y="86746"/>
                  <a:pt x="103495" y="86746"/>
                  <a:pt x="103495" y="86805"/>
                </a:cubicBezTo>
                <a:cubicBezTo>
                  <a:pt x="103495" y="86805"/>
                  <a:pt x="103495" y="86865"/>
                  <a:pt x="103464" y="86865"/>
                </a:cubicBezTo>
                <a:cubicBezTo>
                  <a:pt x="103464" y="86865"/>
                  <a:pt x="103464" y="86805"/>
                  <a:pt x="103464" y="86805"/>
                </a:cubicBezTo>
                <a:cubicBezTo>
                  <a:pt x="103433" y="86805"/>
                  <a:pt x="103433" y="86805"/>
                  <a:pt x="103433" y="86746"/>
                </a:cubicBezTo>
                <a:cubicBezTo>
                  <a:pt x="103433" y="86686"/>
                  <a:pt x="103433" y="86686"/>
                  <a:pt x="103433" y="86626"/>
                </a:cubicBezTo>
                <a:cubicBezTo>
                  <a:pt x="103433" y="86567"/>
                  <a:pt x="103433" y="86567"/>
                  <a:pt x="103464" y="86567"/>
                </a:cubicBezTo>
                <a:cubicBezTo>
                  <a:pt x="103464" y="86507"/>
                  <a:pt x="103495" y="86567"/>
                  <a:pt x="103495" y="86567"/>
                </a:cubicBezTo>
                <a:cubicBezTo>
                  <a:pt x="103495" y="86567"/>
                  <a:pt x="103526" y="86507"/>
                  <a:pt x="103526" y="86507"/>
                </a:cubicBezTo>
                <a:cubicBezTo>
                  <a:pt x="103526" y="86507"/>
                  <a:pt x="103558" y="86507"/>
                  <a:pt x="103558" y="86507"/>
                </a:cubicBezTo>
                <a:cubicBezTo>
                  <a:pt x="103589" y="86507"/>
                  <a:pt x="103589" y="86447"/>
                  <a:pt x="103589" y="86447"/>
                </a:cubicBezTo>
                <a:cubicBezTo>
                  <a:pt x="103589" y="86447"/>
                  <a:pt x="103620" y="86447"/>
                  <a:pt x="103620" y="86447"/>
                </a:cubicBezTo>
                <a:cubicBezTo>
                  <a:pt x="103620" y="86447"/>
                  <a:pt x="103620" y="86507"/>
                  <a:pt x="103620" y="86507"/>
                </a:cubicBezTo>
                <a:cubicBezTo>
                  <a:pt x="103589" y="86507"/>
                  <a:pt x="103620" y="86567"/>
                  <a:pt x="103620" y="86567"/>
                </a:cubicBezTo>
                <a:cubicBezTo>
                  <a:pt x="103620" y="86567"/>
                  <a:pt x="103620" y="86507"/>
                  <a:pt x="103620" y="86507"/>
                </a:cubicBezTo>
                <a:cubicBezTo>
                  <a:pt x="103651" y="86507"/>
                  <a:pt x="103651" y="86507"/>
                  <a:pt x="103651" y="86447"/>
                </a:cubicBezTo>
                <a:cubicBezTo>
                  <a:pt x="103651" y="86447"/>
                  <a:pt x="103651" y="86447"/>
                  <a:pt x="103651" y="86388"/>
                </a:cubicBezTo>
                <a:cubicBezTo>
                  <a:pt x="103651" y="86388"/>
                  <a:pt x="103651" y="86388"/>
                  <a:pt x="103651" y="86328"/>
                </a:cubicBezTo>
                <a:cubicBezTo>
                  <a:pt x="103651" y="86268"/>
                  <a:pt x="103683" y="86328"/>
                  <a:pt x="103714" y="86328"/>
                </a:cubicBezTo>
                <a:cubicBezTo>
                  <a:pt x="103714" y="86328"/>
                  <a:pt x="103714" y="86328"/>
                  <a:pt x="103714" y="86328"/>
                </a:cubicBezTo>
                <a:cubicBezTo>
                  <a:pt x="103714" y="86328"/>
                  <a:pt x="103683" y="86328"/>
                  <a:pt x="103683" y="86268"/>
                </a:cubicBezTo>
                <a:cubicBezTo>
                  <a:pt x="103683" y="86268"/>
                  <a:pt x="103683" y="86268"/>
                  <a:pt x="103683" y="86268"/>
                </a:cubicBezTo>
                <a:cubicBezTo>
                  <a:pt x="103683" y="86208"/>
                  <a:pt x="103651" y="86268"/>
                  <a:pt x="103651" y="86208"/>
                </a:cubicBezTo>
                <a:cubicBezTo>
                  <a:pt x="103683" y="86208"/>
                  <a:pt x="103683" y="86208"/>
                  <a:pt x="103683" y="86208"/>
                </a:cubicBezTo>
                <a:cubicBezTo>
                  <a:pt x="103683" y="86208"/>
                  <a:pt x="103683" y="86208"/>
                  <a:pt x="103714" y="86208"/>
                </a:cubicBezTo>
                <a:cubicBezTo>
                  <a:pt x="103714" y="86208"/>
                  <a:pt x="103714" y="86149"/>
                  <a:pt x="103714" y="86149"/>
                </a:cubicBezTo>
                <a:cubicBezTo>
                  <a:pt x="103714" y="86089"/>
                  <a:pt x="103714" y="86089"/>
                  <a:pt x="103745" y="86089"/>
                </a:cubicBezTo>
                <a:cubicBezTo>
                  <a:pt x="103745" y="86029"/>
                  <a:pt x="103745" y="86029"/>
                  <a:pt x="103745" y="85970"/>
                </a:cubicBezTo>
                <a:cubicBezTo>
                  <a:pt x="103745" y="85970"/>
                  <a:pt x="103777" y="85970"/>
                  <a:pt x="103777" y="85970"/>
                </a:cubicBezTo>
                <a:cubicBezTo>
                  <a:pt x="103777" y="85970"/>
                  <a:pt x="103777" y="85970"/>
                  <a:pt x="103777" y="85910"/>
                </a:cubicBezTo>
                <a:cubicBezTo>
                  <a:pt x="103808" y="85910"/>
                  <a:pt x="103808" y="85910"/>
                  <a:pt x="103808" y="85910"/>
                </a:cubicBezTo>
                <a:cubicBezTo>
                  <a:pt x="103808" y="85910"/>
                  <a:pt x="103839" y="85910"/>
                  <a:pt x="103839" y="85910"/>
                </a:cubicBezTo>
                <a:cubicBezTo>
                  <a:pt x="103839" y="85850"/>
                  <a:pt x="103839" y="85850"/>
                  <a:pt x="103839" y="85850"/>
                </a:cubicBezTo>
                <a:cubicBezTo>
                  <a:pt x="103839" y="85850"/>
                  <a:pt x="103808" y="85850"/>
                  <a:pt x="103808" y="85850"/>
                </a:cubicBezTo>
                <a:cubicBezTo>
                  <a:pt x="103808" y="85791"/>
                  <a:pt x="103808" y="85791"/>
                  <a:pt x="103777" y="85791"/>
                </a:cubicBezTo>
                <a:cubicBezTo>
                  <a:pt x="103777" y="85731"/>
                  <a:pt x="103777" y="85731"/>
                  <a:pt x="103745" y="85731"/>
                </a:cubicBezTo>
                <a:cubicBezTo>
                  <a:pt x="103745" y="85791"/>
                  <a:pt x="103745" y="85791"/>
                  <a:pt x="103745" y="85791"/>
                </a:cubicBezTo>
                <a:cubicBezTo>
                  <a:pt x="103714" y="85850"/>
                  <a:pt x="103714" y="85791"/>
                  <a:pt x="103714" y="85791"/>
                </a:cubicBezTo>
                <a:cubicBezTo>
                  <a:pt x="103714" y="85731"/>
                  <a:pt x="103683" y="85731"/>
                  <a:pt x="103683" y="85671"/>
                </a:cubicBezTo>
                <a:cubicBezTo>
                  <a:pt x="103683" y="85671"/>
                  <a:pt x="103683" y="85611"/>
                  <a:pt x="103683" y="85611"/>
                </a:cubicBezTo>
                <a:cubicBezTo>
                  <a:pt x="103683" y="85611"/>
                  <a:pt x="103714" y="85611"/>
                  <a:pt x="103714" y="85552"/>
                </a:cubicBezTo>
                <a:cubicBezTo>
                  <a:pt x="103683" y="85492"/>
                  <a:pt x="103683" y="85552"/>
                  <a:pt x="103683" y="85552"/>
                </a:cubicBezTo>
                <a:cubicBezTo>
                  <a:pt x="103683" y="85611"/>
                  <a:pt x="103651" y="85611"/>
                  <a:pt x="103651" y="85611"/>
                </a:cubicBezTo>
                <a:cubicBezTo>
                  <a:pt x="103620" y="85611"/>
                  <a:pt x="103620" y="85611"/>
                  <a:pt x="103620" y="85611"/>
                </a:cubicBezTo>
                <a:cubicBezTo>
                  <a:pt x="103589" y="85671"/>
                  <a:pt x="103620" y="85671"/>
                  <a:pt x="103589" y="85611"/>
                </a:cubicBezTo>
                <a:cubicBezTo>
                  <a:pt x="103589" y="85611"/>
                  <a:pt x="103589" y="85611"/>
                  <a:pt x="103589" y="85611"/>
                </a:cubicBezTo>
                <a:cubicBezTo>
                  <a:pt x="103589" y="85611"/>
                  <a:pt x="103558" y="85671"/>
                  <a:pt x="103558" y="85671"/>
                </a:cubicBezTo>
                <a:cubicBezTo>
                  <a:pt x="103558" y="85731"/>
                  <a:pt x="103558" y="85731"/>
                  <a:pt x="103558" y="85791"/>
                </a:cubicBezTo>
                <a:cubicBezTo>
                  <a:pt x="103558" y="85791"/>
                  <a:pt x="103589" y="85731"/>
                  <a:pt x="103589" y="85791"/>
                </a:cubicBezTo>
                <a:cubicBezTo>
                  <a:pt x="103589" y="85791"/>
                  <a:pt x="103620" y="85850"/>
                  <a:pt x="103589" y="85850"/>
                </a:cubicBezTo>
                <a:cubicBezTo>
                  <a:pt x="103589" y="85850"/>
                  <a:pt x="103589" y="85910"/>
                  <a:pt x="103589" y="85910"/>
                </a:cubicBezTo>
                <a:cubicBezTo>
                  <a:pt x="103558" y="85970"/>
                  <a:pt x="103526" y="85910"/>
                  <a:pt x="103526" y="85910"/>
                </a:cubicBezTo>
                <a:cubicBezTo>
                  <a:pt x="103526" y="85910"/>
                  <a:pt x="103526" y="85850"/>
                  <a:pt x="103526" y="85850"/>
                </a:cubicBezTo>
                <a:cubicBezTo>
                  <a:pt x="103526" y="85850"/>
                  <a:pt x="103495" y="85850"/>
                  <a:pt x="103495" y="85850"/>
                </a:cubicBezTo>
                <a:cubicBezTo>
                  <a:pt x="103495" y="85850"/>
                  <a:pt x="103495" y="85791"/>
                  <a:pt x="103495" y="85791"/>
                </a:cubicBezTo>
                <a:cubicBezTo>
                  <a:pt x="103495" y="85791"/>
                  <a:pt x="103495" y="85791"/>
                  <a:pt x="103495" y="85791"/>
                </a:cubicBezTo>
                <a:cubicBezTo>
                  <a:pt x="103495" y="85731"/>
                  <a:pt x="103495" y="85731"/>
                  <a:pt x="103495" y="85731"/>
                </a:cubicBezTo>
                <a:cubicBezTo>
                  <a:pt x="103495" y="85671"/>
                  <a:pt x="103495" y="85671"/>
                  <a:pt x="103495" y="85671"/>
                </a:cubicBezTo>
                <a:cubicBezTo>
                  <a:pt x="103464" y="85731"/>
                  <a:pt x="103464" y="85731"/>
                  <a:pt x="103464" y="85731"/>
                </a:cubicBezTo>
                <a:cubicBezTo>
                  <a:pt x="103433" y="85731"/>
                  <a:pt x="103401" y="85850"/>
                  <a:pt x="103370" y="85791"/>
                </a:cubicBezTo>
                <a:cubicBezTo>
                  <a:pt x="103370" y="85791"/>
                  <a:pt x="103370" y="85731"/>
                  <a:pt x="103370" y="85731"/>
                </a:cubicBezTo>
                <a:cubicBezTo>
                  <a:pt x="103401" y="85731"/>
                  <a:pt x="103401" y="85731"/>
                  <a:pt x="103401" y="85731"/>
                </a:cubicBezTo>
                <a:cubicBezTo>
                  <a:pt x="103401" y="85671"/>
                  <a:pt x="103401" y="85671"/>
                  <a:pt x="103401" y="85671"/>
                </a:cubicBezTo>
                <a:cubicBezTo>
                  <a:pt x="103433" y="85671"/>
                  <a:pt x="103433" y="85671"/>
                  <a:pt x="103464" y="85611"/>
                </a:cubicBezTo>
                <a:cubicBezTo>
                  <a:pt x="103464" y="85611"/>
                  <a:pt x="103433" y="85611"/>
                  <a:pt x="103433" y="85611"/>
                </a:cubicBezTo>
                <a:cubicBezTo>
                  <a:pt x="103433" y="85552"/>
                  <a:pt x="103464" y="85552"/>
                  <a:pt x="103464" y="85492"/>
                </a:cubicBezTo>
                <a:cubicBezTo>
                  <a:pt x="103433" y="85492"/>
                  <a:pt x="103433" y="85492"/>
                  <a:pt x="103433" y="85552"/>
                </a:cubicBezTo>
                <a:cubicBezTo>
                  <a:pt x="103401" y="85552"/>
                  <a:pt x="103401" y="85552"/>
                  <a:pt x="103370" y="85552"/>
                </a:cubicBezTo>
                <a:cubicBezTo>
                  <a:pt x="103370" y="85611"/>
                  <a:pt x="103339" y="85611"/>
                  <a:pt x="103339" y="85671"/>
                </a:cubicBezTo>
                <a:cubicBezTo>
                  <a:pt x="103339" y="85671"/>
                  <a:pt x="103339" y="85731"/>
                  <a:pt x="103308" y="85731"/>
                </a:cubicBezTo>
                <a:cubicBezTo>
                  <a:pt x="103308" y="85731"/>
                  <a:pt x="103308" y="85731"/>
                  <a:pt x="103276" y="85731"/>
                </a:cubicBezTo>
                <a:cubicBezTo>
                  <a:pt x="103276" y="85731"/>
                  <a:pt x="103245" y="85731"/>
                  <a:pt x="103245" y="85731"/>
                </a:cubicBezTo>
                <a:cubicBezTo>
                  <a:pt x="103245" y="85731"/>
                  <a:pt x="103214" y="85731"/>
                  <a:pt x="103214" y="85791"/>
                </a:cubicBezTo>
                <a:cubicBezTo>
                  <a:pt x="103214" y="85791"/>
                  <a:pt x="103245" y="85791"/>
                  <a:pt x="103214" y="85850"/>
                </a:cubicBezTo>
                <a:cubicBezTo>
                  <a:pt x="103214" y="85850"/>
                  <a:pt x="103183" y="85791"/>
                  <a:pt x="103151" y="85791"/>
                </a:cubicBezTo>
                <a:cubicBezTo>
                  <a:pt x="103151" y="85731"/>
                  <a:pt x="103151" y="85731"/>
                  <a:pt x="103120" y="85731"/>
                </a:cubicBezTo>
                <a:cubicBezTo>
                  <a:pt x="103120" y="85731"/>
                  <a:pt x="103120" y="85731"/>
                  <a:pt x="103089" y="85731"/>
                </a:cubicBezTo>
                <a:cubicBezTo>
                  <a:pt x="103089" y="85731"/>
                  <a:pt x="103089" y="85671"/>
                  <a:pt x="103089" y="85671"/>
                </a:cubicBezTo>
                <a:cubicBezTo>
                  <a:pt x="103058" y="85671"/>
                  <a:pt x="103058" y="85611"/>
                  <a:pt x="103058" y="85611"/>
                </a:cubicBezTo>
                <a:cubicBezTo>
                  <a:pt x="103026" y="85611"/>
                  <a:pt x="102995" y="85611"/>
                  <a:pt x="102995" y="85671"/>
                </a:cubicBezTo>
                <a:cubicBezTo>
                  <a:pt x="102964" y="85671"/>
                  <a:pt x="102933" y="85671"/>
                  <a:pt x="102901" y="85671"/>
                </a:cubicBezTo>
                <a:cubicBezTo>
                  <a:pt x="102901" y="85671"/>
                  <a:pt x="102870" y="85671"/>
                  <a:pt x="102870" y="85671"/>
                </a:cubicBezTo>
                <a:cubicBezTo>
                  <a:pt x="102839" y="85671"/>
                  <a:pt x="102839" y="85611"/>
                  <a:pt x="102839" y="85611"/>
                </a:cubicBezTo>
                <a:cubicBezTo>
                  <a:pt x="102839" y="85552"/>
                  <a:pt x="102808" y="85552"/>
                  <a:pt x="102808" y="85552"/>
                </a:cubicBezTo>
                <a:cubicBezTo>
                  <a:pt x="102808" y="85552"/>
                  <a:pt x="102808" y="85552"/>
                  <a:pt x="102776" y="85492"/>
                </a:cubicBezTo>
                <a:cubicBezTo>
                  <a:pt x="102776" y="85492"/>
                  <a:pt x="102776" y="85492"/>
                  <a:pt x="102745" y="85492"/>
                </a:cubicBezTo>
                <a:cubicBezTo>
                  <a:pt x="102745" y="85492"/>
                  <a:pt x="102745" y="85492"/>
                  <a:pt x="102714" y="85432"/>
                </a:cubicBezTo>
                <a:cubicBezTo>
                  <a:pt x="102714" y="85432"/>
                  <a:pt x="102714" y="85432"/>
                  <a:pt x="102682" y="85492"/>
                </a:cubicBezTo>
                <a:cubicBezTo>
                  <a:pt x="102682" y="85492"/>
                  <a:pt x="102651" y="85492"/>
                  <a:pt x="102651" y="85492"/>
                </a:cubicBezTo>
                <a:cubicBezTo>
                  <a:pt x="102651" y="85492"/>
                  <a:pt x="102651" y="85552"/>
                  <a:pt x="102620" y="85492"/>
                </a:cubicBezTo>
                <a:cubicBezTo>
                  <a:pt x="102589" y="85492"/>
                  <a:pt x="102620" y="85492"/>
                  <a:pt x="102620" y="85492"/>
                </a:cubicBezTo>
                <a:cubicBezTo>
                  <a:pt x="102589" y="85432"/>
                  <a:pt x="102589" y="85432"/>
                  <a:pt x="102589" y="85432"/>
                </a:cubicBezTo>
                <a:cubicBezTo>
                  <a:pt x="102557" y="85432"/>
                  <a:pt x="102557" y="85432"/>
                  <a:pt x="102526" y="85432"/>
                </a:cubicBezTo>
                <a:cubicBezTo>
                  <a:pt x="102526" y="85373"/>
                  <a:pt x="102526" y="85373"/>
                  <a:pt x="102495" y="85373"/>
                </a:cubicBezTo>
                <a:cubicBezTo>
                  <a:pt x="102495" y="85373"/>
                  <a:pt x="102464" y="85373"/>
                  <a:pt x="102432" y="85313"/>
                </a:cubicBezTo>
                <a:cubicBezTo>
                  <a:pt x="102432" y="85253"/>
                  <a:pt x="102432" y="85194"/>
                  <a:pt x="102401" y="85194"/>
                </a:cubicBezTo>
                <a:cubicBezTo>
                  <a:pt x="102370" y="85134"/>
                  <a:pt x="102370" y="85194"/>
                  <a:pt x="102339" y="85253"/>
                </a:cubicBezTo>
                <a:cubicBezTo>
                  <a:pt x="102339" y="85253"/>
                  <a:pt x="102307" y="85253"/>
                  <a:pt x="102307" y="85253"/>
                </a:cubicBezTo>
                <a:cubicBezTo>
                  <a:pt x="102276" y="85194"/>
                  <a:pt x="102276" y="85194"/>
                  <a:pt x="102276" y="85134"/>
                </a:cubicBezTo>
                <a:cubicBezTo>
                  <a:pt x="102276" y="85074"/>
                  <a:pt x="102276" y="85074"/>
                  <a:pt x="102276" y="85074"/>
                </a:cubicBezTo>
                <a:cubicBezTo>
                  <a:pt x="102276" y="85014"/>
                  <a:pt x="102276" y="85014"/>
                  <a:pt x="102276" y="85014"/>
                </a:cubicBezTo>
                <a:cubicBezTo>
                  <a:pt x="102276" y="84955"/>
                  <a:pt x="102276" y="84895"/>
                  <a:pt x="102245" y="84895"/>
                </a:cubicBezTo>
                <a:cubicBezTo>
                  <a:pt x="102245" y="84895"/>
                  <a:pt x="102214" y="84955"/>
                  <a:pt x="102214" y="85014"/>
                </a:cubicBezTo>
                <a:cubicBezTo>
                  <a:pt x="102214" y="85014"/>
                  <a:pt x="102245" y="85014"/>
                  <a:pt x="102245" y="85074"/>
                </a:cubicBezTo>
                <a:cubicBezTo>
                  <a:pt x="102245" y="85074"/>
                  <a:pt x="102245" y="85074"/>
                  <a:pt x="102245" y="85134"/>
                </a:cubicBezTo>
                <a:cubicBezTo>
                  <a:pt x="102245" y="85134"/>
                  <a:pt x="102245" y="85134"/>
                  <a:pt x="102245" y="85194"/>
                </a:cubicBezTo>
                <a:cubicBezTo>
                  <a:pt x="102245" y="85194"/>
                  <a:pt x="102214" y="85074"/>
                  <a:pt x="102214" y="85074"/>
                </a:cubicBezTo>
                <a:cubicBezTo>
                  <a:pt x="102214" y="85074"/>
                  <a:pt x="102182" y="85074"/>
                  <a:pt x="102182" y="85074"/>
                </a:cubicBezTo>
                <a:cubicBezTo>
                  <a:pt x="102182" y="85074"/>
                  <a:pt x="102182" y="85074"/>
                  <a:pt x="102182" y="85074"/>
                </a:cubicBezTo>
                <a:cubicBezTo>
                  <a:pt x="102182" y="85014"/>
                  <a:pt x="102182" y="85014"/>
                  <a:pt x="102182" y="85014"/>
                </a:cubicBezTo>
                <a:cubicBezTo>
                  <a:pt x="102151" y="85014"/>
                  <a:pt x="102151" y="85074"/>
                  <a:pt x="102151" y="85074"/>
                </a:cubicBezTo>
                <a:cubicBezTo>
                  <a:pt x="102151" y="85074"/>
                  <a:pt x="102151" y="85074"/>
                  <a:pt x="102151" y="85074"/>
                </a:cubicBezTo>
                <a:cubicBezTo>
                  <a:pt x="102120" y="85014"/>
                  <a:pt x="102120" y="85074"/>
                  <a:pt x="102120" y="85074"/>
                </a:cubicBezTo>
                <a:cubicBezTo>
                  <a:pt x="102120" y="85074"/>
                  <a:pt x="102120" y="85074"/>
                  <a:pt x="102120" y="85134"/>
                </a:cubicBezTo>
                <a:cubicBezTo>
                  <a:pt x="102120" y="85134"/>
                  <a:pt x="102120" y="85134"/>
                  <a:pt x="102120" y="85134"/>
                </a:cubicBezTo>
                <a:cubicBezTo>
                  <a:pt x="102120" y="85194"/>
                  <a:pt x="102120" y="85194"/>
                  <a:pt x="102120" y="85194"/>
                </a:cubicBezTo>
                <a:cubicBezTo>
                  <a:pt x="102089" y="85194"/>
                  <a:pt x="102120" y="85194"/>
                  <a:pt x="102120" y="85134"/>
                </a:cubicBezTo>
                <a:cubicBezTo>
                  <a:pt x="102120" y="85134"/>
                  <a:pt x="102089" y="85134"/>
                  <a:pt x="102089" y="85134"/>
                </a:cubicBezTo>
                <a:cubicBezTo>
                  <a:pt x="102089" y="85074"/>
                  <a:pt x="102089" y="85074"/>
                  <a:pt x="102057" y="85074"/>
                </a:cubicBezTo>
                <a:cubicBezTo>
                  <a:pt x="102057" y="85074"/>
                  <a:pt x="101995" y="85014"/>
                  <a:pt x="101995" y="85074"/>
                </a:cubicBezTo>
                <a:cubicBezTo>
                  <a:pt x="101964" y="85074"/>
                  <a:pt x="102026" y="85134"/>
                  <a:pt x="102026" y="85134"/>
                </a:cubicBezTo>
                <a:cubicBezTo>
                  <a:pt x="102026" y="85134"/>
                  <a:pt x="102026" y="85194"/>
                  <a:pt x="102057" y="85194"/>
                </a:cubicBezTo>
                <a:cubicBezTo>
                  <a:pt x="102057" y="85253"/>
                  <a:pt x="102057" y="85253"/>
                  <a:pt x="102057" y="85253"/>
                </a:cubicBezTo>
                <a:cubicBezTo>
                  <a:pt x="102089" y="85253"/>
                  <a:pt x="102089" y="85313"/>
                  <a:pt x="102089" y="85313"/>
                </a:cubicBezTo>
                <a:cubicBezTo>
                  <a:pt x="102089" y="85313"/>
                  <a:pt x="102120" y="85313"/>
                  <a:pt x="102120" y="85313"/>
                </a:cubicBezTo>
                <a:cubicBezTo>
                  <a:pt x="102151" y="85253"/>
                  <a:pt x="102151" y="85194"/>
                  <a:pt x="102182" y="85253"/>
                </a:cubicBezTo>
                <a:cubicBezTo>
                  <a:pt x="102182" y="85253"/>
                  <a:pt x="102214" y="85253"/>
                  <a:pt x="102214" y="85253"/>
                </a:cubicBezTo>
                <a:cubicBezTo>
                  <a:pt x="102214" y="85313"/>
                  <a:pt x="102245" y="85313"/>
                  <a:pt x="102245" y="85313"/>
                </a:cubicBezTo>
                <a:cubicBezTo>
                  <a:pt x="102245" y="85313"/>
                  <a:pt x="102276" y="85373"/>
                  <a:pt x="102276" y="85373"/>
                </a:cubicBezTo>
                <a:cubicBezTo>
                  <a:pt x="102276" y="85373"/>
                  <a:pt x="102276" y="85373"/>
                  <a:pt x="102276" y="85432"/>
                </a:cubicBezTo>
                <a:cubicBezTo>
                  <a:pt x="102245" y="85432"/>
                  <a:pt x="102245" y="85432"/>
                  <a:pt x="102245" y="85432"/>
                </a:cubicBezTo>
                <a:cubicBezTo>
                  <a:pt x="102276" y="85432"/>
                  <a:pt x="102276" y="85432"/>
                  <a:pt x="102276" y="85432"/>
                </a:cubicBezTo>
                <a:cubicBezTo>
                  <a:pt x="102307" y="85492"/>
                  <a:pt x="102307" y="85552"/>
                  <a:pt x="102276" y="85552"/>
                </a:cubicBezTo>
                <a:cubicBezTo>
                  <a:pt x="102276" y="85611"/>
                  <a:pt x="102276" y="85611"/>
                  <a:pt x="102276" y="85671"/>
                </a:cubicBezTo>
                <a:cubicBezTo>
                  <a:pt x="102276" y="85671"/>
                  <a:pt x="102307" y="85731"/>
                  <a:pt x="102307" y="85731"/>
                </a:cubicBezTo>
                <a:cubicBezTo>
                  <a:pt x="102276" y="85791"/>
                  <a:pt x="102276" y="85731"/>
                  <a:pt x="102245" y="85791"/>
                </a:cubicBezTo>
                <a:cubicBezTo>
                  <a:pt x="102245" y="85791"/>
                  <a:pt x="102245" y="85791"/>
                  <a:pt x="102214" y="85850"/>
                </a:cubicBezTo>
                <a:cubicBezTo>
                  <a:pt x="102214" y="85850"/>
                  <a:pt x="102214" y="85850"/>
                  <a:pt x="102214" y="85850"/>
                </a:cubicBezTo>
                <a:cubicBezTo>
                  <a:pt x="102214" y="85850"/>
                  <a:pt x="102214" y="85791"/>
                  <a:pt x="102214" y="85791"/>
                </a:cubicBezTo>
                <a:cubicBezTo>
                  <a:pt x="102182" y="85791"/>
                  <a:pt x="102182" y="85791"/>
                  <a:pt x="102182" y="85791"/>
                </a:cubicBezTo>
                <a:cubicBezTo>
                  <a:pt x="102182" y="85791"/>
                  <a:pt x="102182" y="85791"/>
                  <a:pt x="102151" y="85791"/>
                </a:cubicBezTo>
                <a:cubicBezTo>
                  <a:pt x="102151" y="85731"/>
                  <a:pt x="102151" y="85731"/>
                  <a:pt x="102151" y="85731"/>
                </a:cubicBezTo>
                <a:cubicBezTo>
                  <a:pt x="102120" y="85731"/>
                  <a:pt x="102120" y="85791"/>
                  <a:pt x="102120" y="85791"/>
                </a:cubicBezTo>
                <a:cubicBezTo>
                  <a:pt x="102120" y="85791"/>
                  <a:pt x="102120" y="85791"/>
                  <a:pt x="102089" y="85791"/>
                </a:cubicBezTo>
                <a:cubicBezTo>
                  <a:pt x="102089" y="85791"/>
                  <a:pt x="102089" y="85850"/>
                  <a:pt x="102089" y="85850"/>
                </a:cubicBezTo>
                <a:cubicBezTo>
                  <a:pt x="102089" y="85850"/>
                  <a:pt x="102057" y="85850"/>
                  <a:pt x="102057" y="85850"/>
                </a:cubicBezTo>
                <a:cubicBezTo>
                  <a:pt x="102026" y="85850"/>
                  <a:pt x="102026" y="85850"/>
                  <a:pt x="102026" y="85850"/>
                </a:cubicBezTo>
                <a:cubicBezTo>
                  <a:pt x="101995" y="85850"/>
                  <a:pt x="101964" y="85850"/>
                  <a:pt x="101932" y="85850"/>
                </a:cubicBezTo>
                <a:cubicBezTo>
                  <a:pt x="101932" y="85850"/>
                  <a:pt x="101901" y="85850"/>
                  <a:pt x="101901" y="85850"/>
                </a:cubicBezTo>
                <a:cubicBezTo>
                  <a:pt x="101901" y="85850"/>
                  <a:pt x="101870" y="85850"/>
                  <a:pt x="101870" y="85850"/>
                </a:cubicBezTo>
                <a:cubicBezTo>
                  <a:pt x="101839" y="85791"/>
                  <a:pt x="101839" y="85791"/>
                  <a:pt x="101839" y="85791"/>
                </a:cubicBezTo>
                <a:cubicBezTo>
                  <a:pt x="101839" y="85791"/>
                  <a:pt x="101807" y="85791"/>
                  <a:pt x="101807" y="85731"/>
                </a:cubicBezTo>
                <a:cubicBezTo>
                  <a:pt x="101807" y="85731"/>
                  <a:pt x="101807" y="85671"/>
                  <a:pt x="101807" y="85671"/>
                </a:cubicBezTo>
                <a:cubicBezTo>
                  <a:pt x="101807" y="85671"/>
                  <a:pt x="101776" y="85671"/>
                  <a:pt x="101776" y="85731"/>
                </a:cubicBezTo>
                <a:cubicBezTo>
                  <a:pt x="101776" y="85731"/>
                  <a:pt x="101776" y="85791"/>
                  <a:pt x="101776" y="85791"/>
                </a:cubicBezTo>
                <a:cubicBezTo>
                  <a:pt x="101776" y="85791"/>
                  <a:pt x="101745" y="85731"/>
                  <a:pt x="101745" y="85731"/>
                </a:cubicBezTo>
                <a:cubicBezTo>
                  <a:pt x="101713" y="85731"/>
                  <a:pt x="101713" y="85791"/>
                  <a:pt x="101713" y="85850"/>
                </a:cubicBezTo>
                <a:cubicBezTo>
                  <a:pt x="101713" y="85910"/>
                  <a:pt x="101682" y="85850"/>
                  <a:pt x="101651" y="85910"/>
                </a:cubicBezTo>
                <a:cubicBezTo>
                  <a:pt x="101651" y="85970"/>
                  <a:pt x="101651" y="85970"/>
                  <a:pt x="101682" y="85970"/>
                </a:cubicBezTo>
                <a:cubicBezTo>
                  <a:pt x="101682" y="85970"/>
                  <a:pt x="101682" y="86029"/>
                  <a:pt x="101682" y="86029"/>
                </a:cubicBezTo>
                <a:cubicBezTo>
                  <a:pt x="101682" y="86029"/>
                  <a:pt x="101651" y="86029"/>
                  <a:pt x="101651" y="86029"/>
                </a:cubicBezTo>
                <a:cubicBezTo>
                  <a:pt x="101620" y="86029"/>
                  <a:pt x="101620" y="86029"/>
                  <a:pt x="101620" y="85970"/>
                </a:cubicBezTo>
                <a:cubicBezTo>
                  <a:pt x="101620" y="85970"/>
                  <a:pt x="101588" y="85910"/>
                  <a:pt x="101588" y="85910"/>
                </a:cubicBezTo>
                <a:cubicBezTo>
                  <a:pt x="101557" y="85910"/>
                  <a:pt x="101526" y="85970"/>
                  <a:pt x="101557" y="85970"/>
                </a:cubicBezTo>
                <a:cubicBezTo>
                  <a:pt x="101557" y="86029"/>
                  <a:pt x="101557" y="86029"/>
                  <a:pt x="101557" y="86089"/>
                </a:cubicBezTo>
                <a:cubicBezTo>
                  <a:pt x="101557" y="86089"/>
                  <a:pt x="101526" y="86089"/>
                  <a:pt x="101495" y="86089"/>
                </a:cubicBezTo>
                <a:cubicBezTo>
                  <a:pt x="101495" y="86089"/>
                  <a:pt x="101463" y="86149"/>
                  <a:pt x="101432" y="86149"/>
                </a:cubicBezTo>
                <a:cubicBezTo>
                  <a:pt x="101432" y="86208"/>
                  <a:pt x="101401" y="86268"/>
                  <a:pt x="101401" y="86268"/>
                </a:cubicBezTo>
                <a:cubicBezTo>
                  <a:pt x="101401" y="86268"/>
                  <a:pt x="101370" y="86328"/>
                  <a:pt x="101370" y="86328"/>
                </a:cubicBezTo>
                <a:cubicBezTo>
                  <a:pt x="101370" y="86388"/>
                  <a:pt x="101401" y="86328"/>
                  <a:pt x="101401" y="86388"/>
                </a:cubicBezTo>
                <a:cubicBezTo>
                  <a:pt x="101432" y="86388"/>
                  <a:pt x="101432" y="86447"/>
                  <a:pt x="101432" y="86447"/>
                </a:cubicBezTo>
                <a:cubicBezTo>
                  <a:pt x="101432" y="86507"/>
                  <a:pt x="101432" y="86507"/>
                  <a:pt x="101432" y="86507"/>
                </a:cubicBezTo>
                <a:cubicBezTo>
                  <a:pt x="101463" y="86567"/>
                  <a:pt x="101401" y="86567"/>
                  <a:pt x="101401" y="86626"/>
                </a:cubicBezTo>
                <a:cubicBezTo>
                  <a:pt x="101370" y="86626"/>
                  <a:pt x="101370" y="86686"/>
                  <a:pt x="101338" y="86686"/>
                </a:cubicBezTo>
                <a:cubicBezTo>
                  <a:pt x="101307" y="86746"/>
                  <a:pt x="101338" y="86567"/>
                  <a:pt x="101307" y="86626"/>
                </a:cubicBezTo>
                <a:cubicBezTo>
                  <a:pt x="101276" y="86626"/>
                  <a:pt x="101276" y="86686"/>
                  <a:pt x="101276" y="86686"/>
                </a:cubicBezTo>
                <a:cubicBezTo>
                  <a:pt x="101276" y="86746"/>
                  <a:pt x="101276" y="86746"/>
                  <a:pt x="101276" y="86805"/>
                </a:cubicBezTo>
                <a:cubicBezTo>
                  <a:pt x="101245" y="86805"/>
                  <a:pt x="101245" y="86865"/>
                  <a:pt x="101245" y="86865"/>
                </a:cubicBezTo>
                <a:cubicBezTo>
                  <a:pt x="101245" y="86925"/>
                  <a:pt x="101245" y="86985"/>
                  <a:pt x="101245" y="86985"/>
                </a:cubicBezTo>
                <a:cubicBezTo>
                  <a:pt x="101245" y="86985"/>
                  <a:pt x="101213" y="87044"/>
                  <a:pt x="101213" y="87044"/>
                </a:cubicBezTo>
                <a:cubicBezTo>
                  <a:pt x="101213" y="87044"/>
                  <a:pt x="101182" y="87044"/>
                  <a:pt x="101182" y="87044"/>
                </a:cubicBezTo>
                <a:cubicBezTo>
                  <a:pt x="101151" y="87044"/>
                  <a:pt x="101151" y="87044"/>
                  <a:pt x="101151" y="87104"/>
                </a:cubicBezTo>
                <a:cubicBezTo>
                  <a:pt x="101120" y="87104"/>
                  <a:pt x="101151" y="87164"/>
                  <a:pt x="101151" y="87164"/>
                </a:cubicBezTo>
                <a:cubicBezTo>
                  <a:pt x="101151" y="87164"/>
                  <a:pt x="101120" y="87223"/>
                  <a:pt x="101120" y="87223"/>
                </a:cubicBezTo>
                <a:cubicBezTo>
                  <a:pt x="101120" y="87283"/>
                  <a:pt x="101151" y="87343"/>
                  <a:pt x="101151" y="87402"/>
                </a:cubicBezTo>
                <a:cubicBezTo>
                  <a:pt x="101182" y="87402"/>
                  <a:pt x="101182" y="87462"/>
                  <a:pt x="101213" y="87522"/>
                </a:cubicBezTo>
                <a:cubicBezTo>
                  <a:pt x="101245" y="87522"/>
                  <a:pt x="101245" y="87522"/>
                  <a:pt x="101276" y="87582"/>
                </a:cubicBezTo>
                <a:cubicBezTo>
                  <a:pt x="101276" y="87582"/>
                  <a:pt x="101307" y="87582"/>
                  <a:pt x="101307" y="87582"/>
                </a:cubicBezTo>
                <a:cubicBezTo>
                  <a:pt x="101307" y="87641"/>
                  <a:pt x="101276" y="87582"/>
                  <a:pt x="101276" y="87582"/>
                </a:cubicBezTo>
                <a:cubicBezTo>
                  <a:pt x="101245" y="87582"/>
                  <a:pt x="101245" y="87641"/>
                  <a:pt x="101245" y="87641"/>
                </a:cubicBezTo>
                <a:cubicBezTo>
                  <a:pt x="101213" y="87641"/>
                  <a:pt x="101213" y="87701"/>
                  <a:pt x="101213" y="87701"/>
                </a:cubicBezTo>
                <a:cubicBezTo>
                  <a:pt x="101182" y="87761"/>
                  <a:pt x="101245" y="87761"/>
                  <a:pt x="101245" y="87820"/>
                </a:cubicBezTo>
                <a:cubicBezTo>
                  <a:pt x="101245" y="87820"/>
                  <a:pt x="101213" y="87820"/>
                  <a:pt x="101213" y="87820"/>
                </a:cubicBezTo>
                <a:cubicBezTo>
                  <a:pt x="101213" y="87820"/>
                  <a:pt x="101213" y="87820"/>
                  <a:pt x="101213" y="87761"/>
                </a:cubicBezTo>
                <a:cubicBezTo>
                  <a:pt x="101213" y="87761"/>
                  <a:pt x="101213" y="87761"/>
                  <a:pt x="101182" y="87761"/>
                </a:cubicBezTo>
                <a:cubicBezTo>
                  <a:pt x="101182" y="87761"/>
                  <a:pt x="101182" y="87701"/>
                  <a:pt x="101182" y="87701"/>
                </a:cubicBezTo>
                <a:cubicBezTo>
                  <a:pt x="101182" y="87701"/>
                  <a:pt x="101151" y="87701"/>
                  <a:pt x="101151" y="87641"/>
                </a:cubicBezTo>
                <a:cubicBezTo>
                  <a:pt x="101120" y="87641"/>
                  <a:pt x="101088" y="87641"/>
                  <a:pt x="101088" y="87641"/>
                </a:cubicBezTo>
                <a:cubicBezTo>
                  <a:pt x="101088" y="87701"/>
                  <a:pt x="101088" y="87701"/>
                  <a:pt x="101088" y="87761"/>
                </a:cubicBezTo>
                <a:cubicBezTo>
                  <a:pt x="101088" y="87761"/>
                  <a:pt x="101088" y="87820"/>
                  <a:pt x="101088" y="87820"/>
                </a:cubicBezTo>
                <a:cubicBezTo>
                  <a:pt x="101057" y="87880"/>
                  <a:pt x="101057" y="87820"/>
                  <a:pt x="101057" y="87820"/>
                </a:cubicBezTo>
                <a:cubicBezTo>
                  <a:pt x="101057" y="87761"/>
                  <a:pt x="101057" y="87701"/>
                  <a:pt x="101026" y="87701"/>
                </a:cubicBezTo>
                <a:cubicBezTo>
                  <a:pt x="101026" y="87641"/>
                  <a:pt x="101026" y="87641"/>
                  <a:pt x="100995" y="87641"/>
                </a:cubicBezTo>
                <a:cubicBezTo>
                  <a:pt x="100995" y="87641"/>
                  <a:pt x="100995" y="87641"/>
                  <a:pt x="100995" y="87641"/>
                </a:cubicBezTo>
                <a:cubicBezTo>
                  <a:pt x="100963" y="87582"/>
                  <a:pt x="100932" y="87582"/>
                  <a:pt x="100901" y="87582"/>
                </a:cubicBezTo>
                <a:cubicBezTo>
                  <a:pt x="100870" y="87582"/>
                  <a:pt x="100838" y="87582"/>
                  <a:pt x="100807" y="87582"/>
                </a:cubicBezTo>
                <a:cubicBezTo>
                  <a:pt x="100807" y="87582"/>
                  <a:pt x="100776" y="87582"/>
                  <a:pt x="100776" y="87582"/>
                </a:cubicBezTo>
                <a:cubicBezTo>
                  <a:pt x="100776" y="87582"/>
                  <a:pt x="100776" y="87641"/>
                  <a:pt x="100776" y="87641"/>
                </a:cubicBezTo>
                <a:cubicBezTo>
                  <a:pt x="100807" y="87641"/>
                  <a:pt x="100807" y="87701"/>
                  <a:pt x="100807" y="87701"/>
                </a:cubicBezTo>
                <a:cubicBezTo>
                  <a:pt x="100776" y="87761"/>
                  <a:pt x="100776" y="87701"/>
                  <a:pt x="100776" y="87701"/>
                </a:cubicBezTo>
                <a:cubicBezTo>
                  <a:pt x="100744" y="87701"/>
                  <a:pt x="100744" y="87701"/>
                  <a:pt x="100713" y="87701"/>
                </a:cubicBezTo>
                <a:cubicBezTo>
                  <a:pt x="100713" y="87701"/>
                  <a:pt x="100713" y="87761"/>
                  <a:pt x="100713" y="87761"/>
                </a:cubicBezTo>
                <a:cubicBezTo>
                  <a:pt x="100713" y="87761"/>
                  <a:pt x="100713" y="87820"/>
                  <a:pt x="100713" y="87820"/>
                </a:cubicBezTo>
                <a:cubicBezTo>
                  <a:pt x="100713" y="87880"/>
                  <a:pt x="100744" y="87880"/>
                  <a:pt x="100744" y="87880"/>
                </a:cubicBezTo>
                <a:cubicBezTo>
                  <a:pt x="100744" y="87940"/>
                  <a:pt x="100744" y="87940"/>
                  <a:pt x="100744" y="87940"/>
                </a:cubicBezTo>
                <a:cubicBezTo>
                  <a:pt x="100713" y="88000"/>
                  <a:pt x="100713" y="88000"/>
                  <a:pt x="100713" y="87940"/>
                </a:cubicBezTo>
                <a:cubicBezTo>
                  <a:pt x="100682" y="87880"/>
                  <a:pt x="100682" y="88000"/>
                  <a:pt x="100682" y="88000"/>
                </a:cubicBezTo>
                <a:cubicBezTo>
                  <a:pt x="100682" y="88000"/>
                  <a:pt x="100682" y="88059"/>
                  <a:pt x="100682" y="88059"/>
                </a:cubicBezTo>
                <a:cubicBezTo>
                  <a:pt x="100651" y="88000"/>
                  <a:pt x="100651" y="87940"/>
                  <a:pt x="100682" y="87880"/>
                </a:cubicBezTo>
                <a:cubicBezTo>
                  <a:pt x="100682" y="87820"/>
                  <a:pt x="100651" y="87820"/>
                  <a:pt x="100651" y="87761"/>
                </a:cubicBezTo>
                <a:cubicBezTo>
                  <a:pt x="100651" y="87701"/>
                  <a:pt x="100682" y="87701"/>
                  <a:pt x="100682" y="87641"/>
                </a:cubicBezTo>
                <a:cubicBezTo>
                  <a:pt x="100682" y="87641"/>
                  <a:pt x="100682" y="87641"/>
                  <a:pt x="100682" y="87582"/>
                </a:cubicBezTo>
                <a:cubicBezTo>
                  <a:pt x="100682" y="87582"/>
                  <a:pt x="100713" y="87582"/>
                  <a:pt x="100713" y="87522"/>
                </a:cubicBezTo>
                <a:cubicBezTo>
                  <a:pt x="100713" y="87462"/>
                  <a:pt x="100682" y="87462"/>
                  <a:pt x="100651" y="87402"/>
                </a:cubicBezTo>
                <a:cubicBezTo>
                  <a:pt x="100651" y="87402"/>
                  <a:pt x="100651" y="87402"/>
                  <a:pt x="100619" y="87343"/>
                </a:cubicBezTo>
                <a:cubicBezTo>
                  <a:pt x="100619" y="87343"/>
                  <a:pt x="100588" y="87343"/>
                  <a:pt x="100588" y="87343"/>
                </a:cubicBezTo>
                <a:cubicBezTo>
                  <a:pt x="100588" y="87283"/>
                  <a:pt x="100588" y="87283"/>
                  <a:pt x="100588" y="87283"/>
                </a:cubicBezTo>
                <a:cubicBezTo>
                  <a:pt x="100557" y="87223"/>
                  <a:pt x="100526" y="87223"/>
                  <a:pt x="100526" y="87164"/>
                </a:cubicBezTo>
                <a:cubicBezTo>
                  <a:pt x="100494" y="87104"/>
                  <a:pt x="100494" y="87104"/>
                  <a:pt x="100463" y="87044"/>
                </a:cubicBezTo>
                <a:cubicBezTo>
                  <a:pt x="100463" y="87044"/>
                  <a:pt x="100432" y="86985"/>
                  <a:pt x="100401" y="86985"/>
                </a:cubicBezTo>
                <a:cubicBezTo>
                  <a:pt x="100401" y="86985"/>
                  <a:pt x="100369" y="86985"/>
                  <a:pt x="100338" y="86985"/>
                </a:cubicBezTo>
                <a:cubicBezTo>
                  <a:pt x="100338" y="86985"/>
                  <a:pt x="100307" y="86985"/>
                  <a:pt x="100307" y="86925"/>
                </a:cubicBezTo>
                <a:cubicBezTo>
                  <a:pt x="100307" y="86925"/>
                  <a:pt x="100276" y="86925"/>
                  <a:pt x="100276" y="86925"/>
                </a:cubicBezTo>
                <a:cubicBezTo>
                  <a:pt x="100276" y="86865"/>
                  <a:pt x="100276" y="86746"/>
                  <a:pt x="100244" y="86805"/>
                </a:cubicBezTo>
                <a:cubicBezTo>
                  <a:pt x="100244" y="86865"/>
                  <a:pt x="100244" y="86925"/>
                  <a:pt x="100244" y="86925"/>
                </a:cubicBezTo>
                <a:cubicBezTo>
                  <a:pt x="100213" y="86985"/>
                  <a:pt x="100213" y="86985"/>
                  <a:pt x="100182" y="87044"/>
                </a:cubicBezTo>
                <a:cubicBezTo>
                  <a:pt x="100182" y="87044"/>
                  <a:pt x="100182" y="87104"/>
                  <a:pt x="100182" y="87104"/>
                </a:cubicBezTo>
                <a:cubicBezTo>
                  <a:pt x="100151" y="87164"/>
                  <a:pt x="100151" y="87164"/>
                  <a:pt x="100119" y="87164"/>
                </a:cubicBezTo>
                <a:cubicBezTo>
                  <a:pt x="100119" y="87164"/>
                  <a:pt x="100119" y="87104"/>
                  <a:pt x="100119" y="87104"/>
                </a:cubicBezTo>
                <a:cubicBezTo>
                  <a:pt x="100088" y="87104"/>
                  <a:pt x="100088" y="87104"/>
                  <a:pt x="100088" y="87044"/>
                </a:cubicBezTo>
                <a:cubicBezTo>
                  <a:pt x="100088" y="87044"/>
                  <a:pt x="100088" y="87044"/>
                  <a:pt x="100119" y="87044"/>
                </a:cubicBezTo>
                <a:cubicBezTo>
                  <a:pt x="100119" y="86985"/>
                  <a:pt x="100119" y="86985"/>
                  <a:pt x="100088" y="86985"/>
                </a:cubicBezTo>
                <a:cubicBezTo>
                  <a:pt x="100088" y="86985"/>
                  <a:pt x="100088" y="86985"/>
                  <a:pt x="100057" y="87044"/>
                </a:cubicBezTo>
                <a:cubicBezTo>
                  <a:pt x="100057" y="87044"/>
                  <a:pt x="100057" y="87044"/>
                  <a:pt x="100026" y="87044"/>
                </a:cubicBezTo>
                <a:cubicBezTo>
                  <a:pt x="100026" y="87044"/>
                  <a:pt x="100026" y="87104"/>
                  <a:pt x="99994" y="87104"/>
                </a:cubicBezTo>
                <a:cubicBezTo>
                  <a:pt x="99994" y="87104"/>
                  <a:pt x="99963" y="87104"/>
                  <a:pt x="99963" y="87044"/>
                </a:cubicBezTo>
                <a:cubicBezTo>
                  <a:pt x="99963" y="87044"/>
                  <a:pt x="99994" y="87044"/>
                  <a:pt x="99994" y="86985"/>
                </a:cubicBezTo>
                <a:cubicBezTo>
                  <a:pt x="99994" y="86985"/>
                  <a:pt x="99963" y="86985"/>
                  <a:pt x="99963" y="86985"/>
                </a:cubicBezTo>
                <a:cubicBezTo>
                  <a:pt x="99963" y="86985"/>
                  <a:pt x="99932" y="86925"/>
                  <a:pt x="99932" y="86925"/>
                </a:cubicBezTo>
                <a:cubicBezTo>
                  <a:pt x="99932" y="86985"/>
                  <a:pt x="99932" y="86985"/>
                  <a:pt x="99932" y="87044"/>
                </a:cubicBezTo>
                <a:cubicBezTo>
                  <a:pt x="99932" y="87044"/>
                  <a:pt x="99901" y="87044"/>
                  <a:pt x="99932" y="87044"/>
                </a:cubicBezTo>
                <a:cubicBezTo>
                  <a:pt x="99932" y="87104"/>
                  <a:pt x="99932" y="87044"/>
                  <a:pt x="99963" y="87104"/>
                </a:cubicBezTo>
                <a:cubicBezTo>
                  <a:pt x="99963" y="87104"/>
                  <a:pt x="99963" y="87164"/>
                  <a:pt x="99963" y="87223"/>
                </a:cubicBezTo>
                <a:cubicBezTo>
                  <a:pt x="99963" y="87223"/>
                  <a:pt x="99932" y="87223"/>
                  <a:pt x="99932" y="87283"/>
                </a:cubicBezTo>
                <a:cubicBezTo>
                  <a:pt x="99932" y="87283"/>
                  <a:pt x="99932" y="87343"/>
                  <a:pt x="99932" y="87343"/>
                </a:cubicBezTo>
                <a:cubicBezTo>
                  <a:pt x="99901" y="87402"/>
                  <a:pt x="99869" y="87402"/>
                  <a:pt x="99869" y="87402"/>
                </a:cubicBezTo>
                <a:cubicBezTo>
                  <a:pt x="99869" y="87343"/>
                  <a:pt x="99869" y="87343"/>
                  <a:pt x="99869" y="87343"/>
                </a:cubicBezTo>
                <a:cubicBezTo>
                  <a:pt x="99869" y="87283"/>
                  <a:pt x="99838" y="87343"/>
                  <a:pt x="99838" y="87343"/>
                </a:cubicBezTo>
                <a:cubicBezTo>
                  <a:pt x="99838" y="87283"/>
                  <a:pt x="99838" y="87283"/>
                  <a:pt x="99807" y="87283"/>
                </a:cubicBezTo>
                <a:cubicBezTo>
                  <a:pt x="99807" y="87283"/>
                  <a:pt x="99775" y="87343"/>
                  <a:pt x="99775" y="87343"/>
                </a:cubicBezTo>
                <a:cubicBezTo>
                  <a:pt x="99775" y="87402"/>
                  <a:pt x="99744" y="87343"/>
                  <a:pt x="99744" y="87402"/>
                </a:cubicBezTo>
                <a:cubicBezTo>
                  <a:pt x="99744" y="87402"/>
                  <a:pt x="99713" y="87402"/>
                  <a:pt x="99713" y="87402"/>
                </a:cubicBezTo>
                <a:cubicBezTo>
                  <a:pt x="99682" y="87402"/>
                  <a:pt x="99682" y="87343"/>
                  <a:pt x="99682" y="87343"/>
                </a:cubicBezTo>
                <a:cubicBezTo>
                  <a:pt x="99650" y="87343"/>
                  <a:pt x="99682" y="87402"/>
                  <a:pt x="99650" y="87402"/>
                </a:cubicBezTo>
                <a:cubicBezTo>
                  <a:pt x="99650" y="87462"/>
                  <a:pt x="99650" y="87462"/>
                  <a:pt x="99619" y="87462"/>
                </a:cubicBezTo>
                <a:cubicBezTo>
                  <a:pt x="99619" y="87462"/>
                  <a:pt x="99619" y="87582"/>
                  <a:pt x="99619" y="87582"/>
                </a:cubicBezTo>
                <a:cubicBezTo>
                  <a:pt x="99619" y="87582"/>
                  <a:pt x="99650" y="87582"/>
                  <a:pt x="99650" y="87582"/>
                </a:cubicBezTo>
                <a:cubicBezTo>
                  <a:pt x="99650" y="87582"/>
                  <a:pt x="99650" y="87582"/>
                  <a:pt x="99650" y="87641"/>
                </a:cubicBezTo>
                <a:cubicBezTo>
                  <a:pt x="99650" y="87641"/>
                  <a:pt x="99682" y="87641"/>
                  <a:pt x="99682" y="87641"/>
                </a:cubicBezTo>
                <a:cubicBezTo>
                  <a:pt x="99682" y="87641"/>
                  <a:pt x="99682" y="87701"/>
                  <a:pt x="99682" y="87701"/>
                </a:cubicBezTo>
                <a:cubicBezTo>
                  <a:pt x="99713" y="87701"/>
                  <a:pt x="99713" y="87701"/>
                  <a:pt x="99713" y="87761"/>
                </a:cubicBezTo>
                <a:cubicBezTo>
                  <a:pt x="99713" y="87761"/>
                  <a:pt x="99713" y="87761"/>
                  <a:pt x="99713" y="87761"/>
                </a:cubicBezTo>
                <a:cubicBezTo>
                  <a:pt x="99682" y="87761"/>
                  <a:pt x="99682" y="87820"/>
                  <a:pt x="99682" y="87820"/>
                </a:cubicBezTo>
                <a:cubicBezTo>
                  <a:pt x="99650" y="87820"/>
                  <a:pt x="99650" y="87761"/>
                  <a:pt x="99650" y="87761"/>
                </a:cubicBezTo>
                <a:cubicBezTo>
                  <a:pt x="99650" y="87761"/>
                  <a:pt x="99619" y="87761"/>
                  <a:pt x="99619" y="87761"/>
                </a:cubicBezTo>
                <a:cubicBezTo>
                  <a:pt x="99619" y="87761"/>
                  <a:pt x="99588" y="87761"/>
                  <a:pt x="99588" y="87701"/>
                </a:cubicBezTo>
                <a:cubicBezTo>
                  <a:pt x="99588" y="87701"/>
                  <a:pt x="99588" y="87701"/>
                  <a:pt x="99557" y="87701"/>
                </a:cubicBezTo>
                <a:cubicBezTo>
                  <a:pt x="99557" y="87761"/>
                  <a:pt x="99588" y="87761"/>
                  <a:pt x="99588" y="87820"/>
                </a:cubicBezTo>
                <a:cubicBezTo>
                  <a:pt x="99588" y="87820"/>
                  <a:pt x="99557" y="87880"/>
                  <a:pt x="99588" y="87940"/>
                </a:cubicBezTo>
                <a:cubicBezTo>
                  <a:pt x="99588" y="87940"/>
                  <a:pt x="99588" y="87940"/>
                  <a:pt x="99619" y="87940"/>
                </a:cubicBezTo>
                <a:cubicBezTo>
                  <a:pt x="99619" y="87940"/>
                  <a:pt x="99619" y="88000"/>
                  <a:pt x="99619" y="88000"/>
                </a:cubicBezTo>
                <a:cubicBezTo>
                  <a:pt x="99588" y="88059"/>
                  <a:pt x="99588" y="88059"/>
                  <a:pt x="99588" y="88059"/>
                </a:cubicBezTo>
                <a:cubicBezTo>
                  <a:pt x="99557" y="88059"/>
                  <a:pt x="99557" y="88059"/>
                  <a:pt x="99557" y="88000"/>
                </a:cubicBezTo>
                <a:cubicBezTo>
                  <a:pt x="99557" y="88000"/>
                  <a:pt x="99557" y="88000"/>
                  <a:pt x="99525" y="88000"/>
                </a:cubicBezTo>
                <a:cubicBezTo>
                  <a:pt x="99525" y="88000"/>
                  <a:pt x="99525" y="88000"/>
                  <a:pt x="99494" y="87940"/>
                </a:cubicBezTo>
                <a:cubicBezTo>
                  <a:pt x="99494" y="87940"/>
                  <a:pt x="99463" y="87880"/>
                  <a:pt x="99463" y="87880"/>
                </a:cubicBezTo>
                <a:cubicBezTo>
                  <a:pt x="99432" y="87880"/>
                  <a:pt x="99400" y="87940"/>
                  <a:pt x="99400" y="88000"/>
                </a:cubicBezTo>
                <a:cubicBezTo>
                  <a:pt x="99369" y="88000"/>
                  <a:pt x="99400" y="88059"/>
                  <a:pt x="99369" y="88059"/>
                </a:cubicBezTo>
                <a:cubicBezTo>
                  <a:pt x="99338" y="88119"/>
                  <a:pt x="99338" y="88179"/>
                  <a:pt x="99338" y="88238"/>
                </a:cubicBezTo>
                <a:cubicBezTo>
                  <a:pt x="99338" y="88238"/>
                  <a:pt x="99338" y="88238"/>
                  <a:pt x="99338" y="88298"/>
                </a:cubicBezTo>
                <a:cubicBezTo>
                  <a:pt x="99338" y="88298"/>
                  <a:pt x="99338" y="88358"/>
                  <a:pt x="99369" y="88358"/>
                </a:cubicBezTo>
                <a:cubicBezTo>
                  <a:pt x="99369" y="88358"/>
                  <a:pt x="99369" y="88417"/>
                  <a:pt x="99369" y="88417"/>
                </a:cubicBezTo>
                <a:cubicBezTo>
                  <a:pt x="99369" y="88417"/>
                  <a:pt x="99400" y="88477"/>
                  <a:pt x="99400" y="88417"/>
                </a:cubicBezTo>
                <a:cubicBezTo>
                  <a:pt x="99400" y="88417"/>
                  <a:pt x="99400" y="88358"/>
                  <a:pt x="99400" y="88358"/>
                </a:cubicBezTo>
                <a:cubicBezTo>
                  <a:pt x="99432" y="88298"/>
                  <a:pt x="99432" y="88358"/>
                  <a:pt x="99432" y="88358"/>
                </a:cubicBezTo>
                <a:cubicBezTo>
                  <a:pt x="99432" y="88417"/>
                  <a:pt x="99400" y="88477"/>
                  <a:pt x="99400" y="88477"/>
                </a:cubicBezTo>
                <a:cubicBezTo>
                  <a:pt x="99369" y="88477"/>
                  <a:pt x="99338" y="88477"/>
                  <a:pt x="99338" y="88537"/>
                </a:cubicBezTo>
                <a:cubicBezTo>
                  <a:pt x="99338" y="88537"/>
                  <a:pt x="99369" y="88537"/>
                  <a:pt x="99369" y="88597"/>
                </a:cubicBezTo>
                <a:cubicBezTo>
                  <a:pt x="99369" y="88597"/>
                  <a:pt x="99338" y="88656"/>
                  <a:pt x="99369" y="88656"/>
                </a:cubicBezTo>
                <a:cubicBezTo>
                  <a:pt x="99369" y="88656"/>
                  <a:pt x="99400" y="88656"/>
                  <a:pt x="99400" y="88656"/>
                </a:cubicBezTo>
                <a:cubicBezTo>
                  <a:pt x="99432" y="88656"/>
                  <a:pt x="99432" y="88656"/>
                  <a:pt x="99400" y="88656"/>
                </a:cubicBezTo>
                <a:cubicBezTo>
                  <a:pt x="99400" y="88716"/>
                  <a:pt x="99369" y="88656"/>
                  <a:pt x="99369" y="88656"/>
                </a:cubicBezTo>
                <a:cubicBezTo>
                  <a:pt x="99369" y="88656"/>
                  <a:pt x="99338" y="88656"/>
                  <a:pt x="99338" y="88656"/>
                </a:cubicBezTo>
                <a:cubicBezTo>
                  <a:pt x="99338" y="88656"/>
                  <a:pt x="99307" y="88656"/>
                  <a:pt x="99307" y="88656"/>
                </a:cubicBezTo>
                <a:cubicBezTo>
                  <a:pt x="99275" y="88716"/>
                  <a:pt x="99275" y="88716"/>
                  <a:pt x="99275" y="88656"/>
                </a:cubicBezTo>
                <a:cubicBezTo>
                  <a:pt x="99275" y="88656"/>
                  <a:pt x="99275" y="88597"/>
                  <a:pt x="99244" y="88597"/>
                </a:cubicBezTo>
                <a:cubicBezTo>
                  <a:pt x="99244" y="88597"/>
                  <a:pt x="99244" y="88597"/>
                  <a:pt x="99213" y="88597"/>
                </a:cubicBezTo>
                <a:cubicBezTo>
                  <a:pt x="99213" y="88597"/>
                  <a:pt x="99213" y="88597"/>
                  <a:pt x="99182" y="88597"/>
                </a:cubicBezTo>
                <a:cubicBezTo>
                  <a:pt x="99150" y="88597"/>
                  <a:pt x="99213" y="88656"/>
                  <a:pt x="99182" y="88656"/>
                </a:cubicBezTo>
                <a:cubicBezTo>
                  <a:pt x="99150" y="88656"/>
                  <a:pt x="99150" y="88656"/>
                  <a:pt x="99150" y="88597"/>
                </a:cubicBezTo>
                <a:cubicBezTo>
                  <a:pt x="99150" y="88597"/>
                  <a:pt x="99150" y="88597"/>
                  <a:pt x="99119" y="88597"/>
                </a:cubicBezTo>
                <a:cubicBezTo>
                  <a:pt x="99119" y="88597"/>
                  <a:pt x="99119" y="88537"/>
                  <a:pt x="99119" y="88537"/>
                </a:cubicBezTo>
                <a:cubicBezTo>
                  <a:pt x="99088" y="88477"/>
                  <a:pt x="99088" y="88537"/>
                  <a:pt x="99088" y="88537"/>
                </a:cubicBezTo>
                <a:cubicBezTo>
                  <a:pt x="99088" y="88597"/>
                  <a:pt x="99088" y="88597"/>
                  <a:pt x="99088" y="88597"/>
                </a:cubicBezTo>
                <a:cubicBezTo>
                  <a:pt x="99088" y="88656"/>
                  <a:pt x="99088" y="88656"/>
                  <a:pt x="99088" y="88656"/>
                </a:cubicBezTo>
                <a:cubicBezTo>
                  <a:pt x="99088" y="88656"/>
                  <a:pt x="99088" y="88656"/>
                  <a:pt x="99088" y="88656"/>
                </a:cubicBezTo>
                <a:cubicBezTo>
                  <a:pt x="99119" y="88716"/>
                  <a:pt x="99088" y="88716"/>
                  <a:pt x="99088" y="88716"/>
                </a:cubicBezTo>
                <a:cubicBezTo>
                  <a:pt x="99057" y="88716"/>
                  <a:pt x="99057" y="88716"/>
                  <a:pt x="99057" y="88716"/>
                </a:cubicBezTo>
                <a:cubicBezTo>
                  <a:pt x="99025" y="88716"/>
                  <a:pt x="99025" y="88716"/>
                  <a:pt x="99025" y="88716"/>
                </a:cubicBezTo>
                <a:cubicBezTo>
                  <a:pt x="99025" y="88776"/>
                  <a:pt x="99025" y="88776"/>
                  <a:pt x="99025" y="88776"/>
                </a:cubicBezTo>
                <a:cubicBezTo>
                  <a:pt x="99025" y="88776"/>
                  <a:pt x="99025" y="88776"/>
                  <a:pt x="99025" y="88776"/>
                </a:cubicBezTo>
                <a:cubicBezTo>
                  <a:pt x="99025" y="88835"/>
                  <a:pt x="99057" y="88835"/>
                  <a:pt x="99057" y="88835"/>
                </a:cubicBezTo>
                <a:cubicBezTo>
                  <a:pt x="99088" y="88835"/>
                  <a:pt x="99088" y="88895"/>
                  <a:pt x="99088" y="88895"/>
                </a:cubicBezTo>
                <a:cubicBezTo>
                  <a:pt x="99088" y="88895"/>
                  <a:pt x="99088" y="88955"/>
                  <a:pt x="99088" y="88955"/>
                </a:cubicBezTo>
                <a:cubicBezTo>
                  <a:pt x="99119" y="89014"/>
                  <a:pt x="99119" y="88955"/>
                  <a:pt x="99119" y="89014"/>
                </a:cubicBezTo>
                <a:cubicBezTo>
                  <a:pt x="99150" y="89014"/>
                  <a:pt x="99150" y="89074"/>
                  <a:pt x="99150" y="89074"/>
                </a:cubicBezTo>
                <a:cubicBezTo>
                  <a:pt x="99150" y="89074"/>
                  <a:pt x="99182" y="89014"/>
                  <a:pt x="99182" y="89014"/>
                </a:cubicBezTo>
                <a:cubicBezTo>
                  <a:pt x="99182" y="89074"/>
                  <a:pt x="99182" y="89074"/>
                  <a:pt x="99150" y="89074"/>
                </a:cubicBezTo>
                <a:cubicBezTo>
                  <a:pt x="99150" y="89074"/>
                  <a:pt x="99150" y="89134"/>
                  <a:pt x="99150" y="89134"/>
                </a:cubicBezTo>
                <a:cubicBezTo>
                  <a:pt x="99150" y="89194"/>
                  <a:pt x="99119" y="89194"/>
                  <a:pt x="99119" y="89194"/>
                </a:cubicBezTo>
                <a:cubicBezTo>
                  <a:pt x="99119" y="89194"/>
                  <a:pt x="99119" y="89134"/>
                  <a:pt x="99119" y="89134"/>
                </a:cubicBezTo>
                <a:cubicBezTo>
                  <a:pt x="99119" y="89134"/>
                  <a:pt x="99088" y="89134"/>
                  <a:pt x="99088" y="89134"/>
                </a:cubicBezTo>
                <a:cubicBezTo>
                  <a:pt x="99088" y="89134"/>
                  <a:pt x="99057" y="89074"/>
                  <a:pt x="99057" y="89134"/>
                </a:cubicBezTo>
                <a:cubicBezTo>
                  <a:pt x="99057" y="89134"/>
                  <a:pt x="99057" y="89194"/>
                  <a:pt x="99057" y="89194"/>
                </a:cubicBezTo>
                <a:cubicBezTo>
                  <a:pt x="99088" y="89194"/>
                  <a:pt x="99088" y="89253"/>
                  <a:pt x="99088" y="89253"/>
                </a:cubicBezTo>
                <a:cubicBezTo>
                  <a:pt x="99088" y="89253"/>
                  <a:pt x="99057" y="89253"/>
                  <a:pt x="99057" y="89253"/>
                </a:cubicBezTo>
                <a:cubicBezTo>
                  <a:pt x="99057" y="89313"/>
                  <a:pt x="99057" y="89313"/>
                  <a:pt x="99057" y="89313"/>
                </a:cubicBezTo>
                <a:cubicBezTo>
                  <a:pt x="99057" y="89373"/>
                  <a:pt x="99057" y="89432"/>
                  <a:pt x="99057" y="89432"/>
                </a:cubicBezTo>
                <a:cubicBezTo>
                  <a:pt x="99057" y="89492"/>
                  <a:pt x="99057" y="89492"/>
                  <a:pt x="99057" y="89492"/>
                </a:cubicBezTo>
                <a:cubicBezTo>
                  <a:pt x="99057" y="89492"/>
                  <a:pt x="99025" y="89492"/>
                  <a:pt x="99025" y="89432"/>
                </a:cubicBezTo>
                <a:cubicBezTo>
                  <a:pt x="99025" y="89432"/>
                  <a:pt x="99025" y="89432"/>
                  <a:pt x="99025" y="89373"/>
                </a:cubicBezTo>
                <a:cubicBezTo>
                  <a:pt x="99025" y="89373"/>
                  <a:pt x="98994" y="89373"/>
                  <a:pt x="98994" y="89313"/>
                </a:cubicBezTo>
                <a:cubicBezTo>
                  <a:pt x="98994" y="89313"/>
                  <a:pt x="98994" y="89313"/>
                  <a:pt x="98994" y="89253"/>
                </a:cubicBezTo>
                <a:cubicBezTo>
                  <a:pt x="98994" y="89253"/>
                  <a:pt x="98994" y="89253"/>
                  <a:pt x="98963" y="89194"/>
                </a:cubicBezTo>
                <a:cubicBezTo>
                  <a:pt x="98963" y="89194"/>
                  <a:pt x="98963" y="89194"/>
                  <a:pt x="98932" y="89134"/>
                </a:cubicBezTo>
                <a:cubicBezTo>
                  <a:pt x="98932" y="89134"/>
                  <a:pt x="98932" y="89074"/>
                  <a:pt x="98932" y="89074"/>
                </a:cubicBezTo>
                <a:cubicBezTo>
                  <a:pt x="98900" y="89014"/>
                  <a:pt x="98900" y="89014"/>
                  <a:pt x="98900" y="88955"/>
                </a:cubicBezTo>
                <a:cubicBezTo>
                  <a:pt x="98900" y="88955"/>
                  <a:pt x="98900" y="88895"/>
                  <a:pt x="98869" y="88895"/>
                </a:cubicBezTo>
                <a:cubicBezTo>
                  <a:pt x="98869" y="88895"/>
                  <a:pt x="98869" y="88895"/>
                  <a:pt x="98869" y="88895"/>
                </a:cubicBezTo>
                <a:cubicBezTo>
                  <a:pt x="98838" y="88835"/>
                  <a:pt x="98838" y="88776"/>
                  <a:pt x="98838" y="88716"/>
                </a:cubicBezTo>
                <a:cubicBezTo>
                  <a:pt x="98869" y="88656"/>
                  <a:pt x="98838" y="88656"/>
                  <a:pt x="98838" y="88656"/>
                </a:cubicBezTo>
                <a:cubicBezTo>
                  <a:pt x="98838" y="88656"/>
                  <a:pt x="98838" y="88716"/>
                  <a:pt x="98838" y="88716"/>
                </a:cubicBezTo>
                <a:cubicBezTo>
                  <a:pt x="98806" y="88776"/>
                  <a:pt x="98806" y="88776"/>
                  <a:pt x="98806" y="88776"/>
                </a:cubicBezTo>
                <a:cubicBezTo>
                  <a:pt x="98806" y="88835"/>
                  <a:pt x="98806" y="88835"/>
                  <a:pt x="98806" y="88895"/>
                </a:cubicBezTo>
                <a:cubicBezTo>
                  <a:pt x="98775" y="88955"/>
                  <a:pt x="98775" y="88955"/>
                  <a:pt x="98744" y="88955"/>
                </a:cubicBezTo>
                <a:cubicBezTo>
                  <a:pt x="98744" y="88955"/>
                  <a:pt x="98713" y="88955"/>
                  <a:pt x="98713" y="88955"/>
                </a:cubicBezTo>
                <a:cubicBezTo>
                  <a:pt x="98681" y="88955"/>
                  <a:pt x="98681" y="89014"/>
                  <a:pt x="98681" y="89014"/>
                </a:cubicBezTo>
                <a:cubicBezTo>
                  <a:pt x="98681" y="89014"/>
                  <a:pt x="98681" y="89074"/>
                  <a:pt x="98681" y="89074"/>
                </a:cubicBezTo>
                <a:cubicBezTo>
                  <a:pt x="98681" y="89074"/>
                  <a:pt x="98650" y="89074"/>
                  <a:pt x="98650" y="89074"/>
                </a:cubicBezTo>
                <a:cubicBezTo>
                  <a:pt x="98619" y="89074"/>
                  <a:pt x="98588" y="89134"/>
                  <a:pt x="98588" y="89194"/>
                </a:cubicBezTo>
                <a:cubicBezTo>
                  <a:pt x="98588" y="89253"/>
                  <a:pt x="98556" y="89313"/>
                  <a:pt x="98556" y="89313"/>
                </a:cubicBezTo>
                <a:cubicBezTo>
                  <a:pt x="98556" y="89373"/>
                  <a:pt x="98556" y="89432"/>
                  <a:pt x="98556" y="89492"/>
                </a:cubicBezTo>
                <a:cubicBezTo>
                  <a:pt x="98556" y="89552"/>
                  <a:pt x="98556" y="89552"/>
                  <a:pt x="98556" y="89611"/>
                </a:cubicBezTo>
                <a:cubicBezTo>
                  <a:pt x="98556" y="89671"/>
                  <a:pt x="98556" y="89731"/>
                  <a:pt x="98556" y="89791"/>
                </a:cubicBezTo>
                <a:cubicBezTo>
                  <a:pt x="98556" y="89791"/>
                  <a:pt x="98588" y="89791"/>
                  <a:pt x="98588" y="89791"/>
                </a:cubicBezTo>
                <a:cubicBezTo>
                  <a:pt x="98588" y="89791"/>
                  <a:pt x="98619" y="89791"/>
                  <a:pt x="98619" y="89791"/>
                </a:cubicBezTo>
                <a:cubicBezTo>
                  <a:pt x="98619" y="89850"/>
                  <a:pt x="98619" y="89850"/>
                  <a:pt x="98619" y="89850"/>
                </a:cubicBezTo>
                <a:cubicBezTo>
                  <a:pt x="98619" y="89910"/>
                  <a:pt x="98619" y="89910"/>
                  <a:pt x="98588" y="89970"/>
                </a:cubicBezTo>
                <a:cubicBezTo>
                  <a:pt x="98556" y="89970"/>
                  <a:pt x="98525" y="90029"/>
                  <a:pt x="98494" y="90029"/>
                </a:cubicBezTo>
                <a:cubicBezTo>
                  <a:pt x="98494" y="90029"/>
                  <a:pt x="98463" y="90029"/>
                  <a:pt x="98463" y="90089"/>
                </a:cubicBezTo>
                <a:cubicBezTo>
                  <a:pt x="98431" y="90089"/>
                  <a:pt x="98431" y="90149"/>
                  <a:pt x="98431" y="90149"/>
                </a:cubicBezTo>
                <a:cubicBezTo>
                  <a:pt x="98400" y="90208"/>
                  <a:pt x="98431" y="90268"/>
                  <a:pt x="98400" y="90328"/>
                </a:cubicBezTo>
                <a:cubicBezTo>
                  <a:pt x="98400" y="90328"/>
                  <a:pt x="98369" y="90328"/>
                  <a:pt x="98369" y="90388"/>
                </a:cubicBezTo>
                <a:cubicBezTo>
                  <a:pt x="98338" y="90447"/>
                  <a:pt x="98338" y="90507"/>
                  <a:pt x="98338" y="90567"/>
                </a:cubicBezTo>
                <a:cubicBezTo>
                  <a:pt x="98306" y="90626"/>
                  <a:pt x="98275" y="90686"/>
                  <a:pt x="98244" y="90746"/>
                </a:cubicBezTo>
                <a:cubicBezTo>
                  <a:pt x="98244" y="90805"/>
                  <a:pt x="98213" y="90805"/>
                  <a:pt x="98213" y="90865"/>
                </a:cubicBezTo>
                <a:cubicBezTo>
                  <a:pt x="98181" y="90865"/>
                  <a:pt x="98181" y="90925"/>
                  <a:pt x="98150" y="90925"/>
                </a:cubicBezTo>
                <a:cubicBezTo>
                  <a:pt x="98150" y="90925"/>
                  <a:pt x="98119" y="90985"/>
                  <a:pt x="98088" y="90985"/>
                </a:cubicBezTo>
                <a:cubicBezTo>
                  <a:pt x="98056" y="91044"/>
                  <a:pt x="98025" y="91044"/>
                  <a:pt x="97994" y="91044"/>
                </a:cubicBezTo>
                <a:cubicBezTo>
                  <a:pt x="97963" y="91104"/>
                  <a:pt x="97931" y="91104"/>
                  <a:pt x="97900" y="91164"/>
                </a:cubicBezTo>
                <a:cubicBezTo>
                  <a:pt x="97869" y="91164"/>
                  <a:pt x="97837" y="91164"/>
                  <a:pt x="97806" y="91164"/>
                </a:cubicBezTo>
                <a:cubicBezTo>
                  <a:pt x="97775" y="91164"/>
                  <a:pt x="97712" y="91223"/>
                  <a:pt x="97681" y="91223"/>
                </a:cubicBezTo>
                <a:cubicBezTo>
                  <a:pt x="97650" y="91283"/>
                  <a:pt x="97619" y="91283"/>
                  <a:pt x="97587" y="91283"/>
                </a:cubicBezTo>
                <a:cubicBezTo>
                  <a:pt x="97556" y="91223"/>
                  <a:pt x="97525" y="91164"/>
                  <a:pt x="97494" y="91223"/>
                </a:cubicBezTo>
                <a:cubicBezTo>
                  <a:pt x="97462" y="91223"/>
                  <a:pt x="97462" y="91283"/>
                  <a:pt x="97431" y="91283"/>
                </a:cubicBezTo>
                <a:cubicBezTo>
                  <a:pt x="97431" y="91283"/>
                  <a:pt x="97431" y="91343"/>
                  <a:pt x="97400" y="91343"/>
                </a:cubicBezTo>
                <a:cubicBezTo>
                  <a:pt x="97400" y="91343"/>
                  <a:pt x="97369" y="91402"/>
                  <a:pt x="97369" y="91402"/>
                </a:cubicBezTo>
                <a:cubicBezTo>
                  <a:pt x="97337" y="91402"/>
                  <a:pt x="97337" y="91402"/>
                  <a:pt x="97337" y="91402"/>
                </a:cubicBezTo>
                <a:cubicBezTo>
                  <a:pt x="97306" y="91402"/>
                  <a:pt x="97306" y="91462"/>
                  <a:pt x="97275" y="91462"/>
                </a:cubicBezTo>
                <a:cubicBezTo>
                  <a:pt x="97275" y="91462"/>
                  <a:pt x="97244" y="91462"/>
                  <a:pt x="97244" y="91462"/>
                </a:cubicBezTo>
                <a:cubicBezTo>
                  <a:pt x="97212" y="91462"/>
                  <a:pt x="97181" y="91462"/>
                  <a:pt x="97150" y="91462"/>
                </a:cubicBezTo>
                <a:cubicBezTo>
                  <a:pt x="97119" y="91462"/>
                  <a:pt x="97087" y="91522"/>
                  <a:pt x="97056" y="91522"/>
                </a:cubicBezTo>
                <a:cubicBezTo>
                  <a:pt x="97025" y="91582"/>
                  <a:pt x="96994" y="91641"/>
                  <a:pt x="96962" y="91641"/>
                </a:cubicBezTo>
                <a:cubicBezTo>
                  <a:pt x="96931" y="91701"/>
                  <a:pt x="96868" y="91701"/>
                  <a:pt x="96806" y="91701"/>
                </a:cubicBezTo>
                <a:cubicBezTo>
                  <a:pt x="96806" y="91701"/>
                  <a:pt x="96806" y="91701"/>
                  <a:pt x="96775" y="91701"/>
                </a:cubicBezTo>
                <a:cubicBezTo>
                  <a:pt x="96775" y="91701"/>
                  <a:pt x="96775" y="91641"/>
                  <a:pt x="96775" y="91641"/>
                </a:cubicBezTo>
                <a:cubicBezTo>
                  <a:pt x="96743" y="91641"/>
                  <a:pt x="96712" y="91701"/>
                  <a:pt x="96681" y="91701"/>
                </a:cubicBezTo>
                <a:cubicBezTo>
                  <a:pt x="96681" y="91701"/>
                  <a:pt x="96650" y="91701"/>
                  <a:pt x="96618" y="91701"/>
                </a:cubicBezTo>
                <a:cubicBezTo>
                  <a:pt x="96618" y="91641"/>
                  <a:pt x="96650" y="91641"/>
                  <a:pt x="96650" y="91641"/>
                </a:cubicBezTo>
                <a:cubicBezTo>
                  <a:pt x="96650" y="91582"/>
                  <a:pt x="96618" y="91641"/>
                  <a:pt x="96618" y="91641"/>
                </a:cubicBezTo>
                <a:cubicBezTo>
                  <a:pt x="96618" y="91641"/>
                  <a:pt x="96587" y="91641"/>
                  <a:pt x="96587" y="91701"/>
                </a:cubicBezTo>
                <a:cubicBezTo>
                  <a:pt x="96587" y="91701"/>
                  <a:pt x="96556" y="91701"/>
                  <a:pt x="96556" y="91761"/>
                </a:cubicBezTo>
                <a:cubicBezTo>
                  <a:pt x="96525" y="91761"/>
                  <a:pt x="96493" y="91820"/>
                  <a:pt x="96462" y="91880"/>
                </a:cubicBezTo>
                <a:cubicBezTo>
                  <a:pt x="96431" y="91880"/>
                  <a:pt x="96400" y="91940"/>
                  <a:pt x="96368" y="92000"/>
                </a:cubicBezTo>
                <a:cubicBezTo>
                  <a:pt x="96306" y="92059"/>
                  <a:pt x="96275" y="92119"/>
                  <a:pt x="96243" y="92179"/>
                </a:cubicBezTo>
                <a:cubicBezTo>
                  <a:pt x="96181" y="92238"/>
                  <a:pt x="96118" y="92238"/>
                  <a:pt x="96056" y="92358"/>
                </a:cubicBezTo>
                <a:cubicBezTo>
                  <a:pt x="96025" y="92358"/>
                  <a:pt x="96025" y="92417"/>
                  <a:pt x="95993" y="92417"/>
                </a:cubicBezTo>
                <a:cubicBezTo>
                  <a:pt x="95962" y="92417"/>
                  <a:pt x="95931" y="92477"/>
                  <a:pt x="95931" y="92477"/>
                </a:cubicBezTo>
                <a:cubicBezTo>
                  <a:pt x="95868" y="92477"/>
                  <a:pt x="95837" y="92597"/>
                  <a:pt x="95806" y="92656"/>
                </a:cubicBezTo>
                <a:cubicBezTo>
                  <a:pt x="95806" y="92776"/>
                  <a:pt x="95806" y="92895"/>
                  <a:pt x="95774" y="92955"/>
                </a:cubicBezTo>
                <a:cubicBezTo>
                  <a:pt x="95774" y="93014"/>
                  <a:pt x="95743" y="93014"/>
                  <a:pt x="95712" y="93014"/>
                </a:cubicBezTo>
                <a:cubicBezTo>
                  <a:pt x="95681" y="93014"/>
                  <a:pt x="95681" y="92955"/>
                  <a:pt x="95681" y="92895"/>
                </a:cubicBezTo>
                <a:cubicBezTo>
                  <a:pt x="95681" y="92895"/>
                  <a:pt x="95681" y="92835"/>
                  <a:pt x="95681" y="92835"/>
                </a:cubicBezTo>
                <a:cubicBezTo>
                  <a:pt x="95681" y="92835"/>
                  <a:pt x="95681" y="92776"/>
                  <a:pt x="95681" y="92776"/>
                </a:cubicBezTo>
                <a:cubicBezTo>
                  <a:pt x="95649" y="92716"/>
                  <a:pt x="95681" y="92656"/>
                  <a:pt x="95681" y="92656"/>
                </a:cubicBezTo>
                <a:cubicBezTo>
                  <a:pt x="95681" y="92597"/>
                  <a:pt x="95649" y="92477"/>
                  <a:pt x="95649" y="92537"/>
                </a:cubicBezTo>
                <a:cubicBezTo>
                  <a:pt x="95618" y="92537"/>
                  <a:pt x="95649" y="92597"/>
                  <a:pt x="95618" y="92597"/>
                </a:cubicBezTo>
                <a:cubicBezTo>
                  <a:pt x="95618" y="92597"/>
                  <a:pt x="95618" y="92656"/>
                  <a:pt x="95618" y="92656"/>
                </a:cubicBezTo>
                <a:cubicBezTo>
                  <a:pt x="95618" y="92716"/>
                  <a:pt x="95618" y="92776"/>
                  <a:pt x="95587" y="92776"/>
                </a:cubicBezTo>
                <a:cubicBezTo>
                  <a:pt x="95587" y="92835"/>
                  <a:pt x="95556" y="92895"/>
                  <a:pt x="95556" y="92895"/>
                </a:cubicBezTo>
                <a:cubicBezTo>
                  <a:pt x="95556" y="92955"/>
                  <a:pt x="95524" y="92955"/>
                  <a:pt x="95524" y="93014"/>
                </a:cubicBezTo>
                <a:cubicBezTo>
                  <a:pt x="95524" y="93014"/>
                  <a:pt x="95524" y="93074"/>
                  <a:pt x="95524" y="93074"/>
                </a:cubicBezTo>
                <a:cubicBezTo>
                  <a:pt x="95524" y="93134"/>
                  <a:pt x="95524" y="93134"/>
                  <a:pt x="95556" y="93194"/>
                </a:cubicBezTo>
                <a:cubicBezTo>
                  <a:pt x="95556" y="93194"/>
                  <a:pt x="95556" y="93194"/>
                  <a:pt x="95556" y="93253"/>
                </a:cubicBezTo>
                <a:cubicBezTo>
                  <a:pt x="95556" y="93253"/>
                  <a:pt x="95556" y="93313"/>
                  <a:pt x="95556" y="93313"/>
                </a:cubicBezTo>
                <a:cubicBezTo>
                  <a:pt x="95556" y="93373"/>
                  <a:pt x="95587" y="93492"/>
                  <a:pt x="95587" y="93552"/>
                </a:cubicBezTo>
                <a:cubicBezTo>
                  <a:pt x="95587" y="93611"/>
                  <a:pt x="95587" y="93671"/>
                  <a:pt x="95556" y="93671"/>
                </a:cubicBezTo>
                <a:cubicBezTo>
                  <a:pt x="95556" y="93731"/>
                  <a:pt x="95524" y="93791"/>
                  <a:pt x="95524" y="93791"/>
                </a:cubicBezTo>
                <a:cubicBezTo>
                  <a:pt x="95493" y="93850"/>
                  <a:pt x="95462" y="93910"/>
                  <a:pt x="95462" y="93910"/>
                </a:cubicBezTo>
                <a:cubicBezTo>
                  <a:pt x="95462" y="93970"/>
                  <a:pt x="95462" y="94029"/>
                  <a:pt x="95462" y="94089"/>
                </a:cubicBezTo>
                <a:cubicBezTo>
                  <a:pt x="95431" y="94149"/>
                  <a:pt x="95431" y="94149"/>
                  <a:pt x="95431" y="94208"/>
                </a:cubicBezTo>
                <a:cubicBezTo>
                  <a:pt x="95431" y="94268"/>
                  <a:pt x="95431" y="94328"/>
                  <a:pt x="95431" y="94388"/>
                </a:cubicBezTo>
                <a:cubicBezTo>
                  <a:pt x="95462" y="94388"/>
                  <a:pt x="95462" y="94388"/>
                  <a:pt x="95462" y="94447"/>
                </a:cubicBezTo>
                <a:cubicBezTo>
                  <a:pt x="95462" y="94507"/>
                  <a:pt x="95462" y="94507"/>
                  <a:pt x="95493" y="94567"/>
                </a:cubicBezTo>
                <a:cubicBezTo>
                  <a:pt x="95493" y="94626"/>
                  <a:pt x="95524" y="94626"/>
                  <a:pt x="95524" y="94686"/>
                </a:cubicBezTo>
                <a:cubicBezTo>
                  <a:pt x="95556" y="94746"/>
                  <a:pt x="95556" y="94805"/>
                  <a:pt x="95556" y="94805"/>
                </a:cubicBezTo>
                <a:cubicBezTo>
                  <a:pt x="95556" y="94865"/>
                  <a:pt x="95556" y="94865"/>
                  <a:pt x="95556" y="94925"/>
                </a:cubicBezTo>
                <a:cubicBezTo>
                  <a:pt x="95587" y="94925"/>
                  <a:pt x="95587" y="94925"/>
                  <a:pt x="95587" y="94925"/>
                </a:cubicBezTo>
                <a:cubicBezTo>
                  <a:pt x="95587" y="94985"/>
                  <a:pt x="95587" y="94985"/>
                  <a:pt x="95587" y="95044"/>
                </a:cubicBezTo>
                <a:cubicBezTo>
                  <a:pt x="95587" y="95044"/>
                  <a:pt x="95618" y="95104"/>
                  <a:pt x="95618" y="95164"/>
                </a:cubicBezTo>
                <a:cubicBezTo>
                  <a:pt x="95649" y="95164"/>
                  <a:pt x="95649" y="95223"/>
                  <a:pt x="95649" y="95283"/>
                </a:cubicBezTo>
                <a:cubicBezTo>
                  <a:pt x="95681" y="95283"/>
                  <a:pt x="95712" y="95343"/>
                  <a:pt x="95712" y="95343"/>
                </a:cubicBezTo>
                <a:cubicBezTo>
                  <a:pt x="95712" y="95402"/>
                  <a:pt x="95712" y="95462"/>
                  <a:pt x="95712" y="95522"/>
                </a:cubicBezTo>
                <a:cubicBezTo>
                  <a:pt x="95712" y="95582"/>
                  <a:pt x="95712" y="95641"/>
                  <a:pt x="95712" y="95641"/>
                </a:cubicBezTo>
                <a:cubicBezTo>
                  <a:pt x="95681" y="95701"/>
                  <a:pt x="95681" y="95761"/>
                  <a:pt x="95681" y="95761"/>
                </a:cubicBezTo>
                <a:cubicBezTo>
                  <a:pt x="95649" y="95820"/>
                  <a:pt x="95649" y="95820"/>
                  <a:pt x="95649" y="95820"/>
                </a:cubicBezTo>
                <a:cubicBezTo>
                  <a:pt x="95618" y="95761"/>
                  <a:pt x="95618" y="95761"/>
                  <a:pt x="95618" y="95761"/>
                </a:cubicBezTo>
                <a:cubicBezTo>
                  <a:pt x="95618" y="95701"/>
                  <a:pt x="95618" y="95701"/>
                  <a:pt x="95618" y="95701"/>
                </a:cubicBezTo>
                <a:cubicBezTo>
                  <a:pt x="95587" y="95641"/>
                  <a:pt x="95618" y="95641"/>
                  <a:pt x="95618" y="95641"/>
                </a:cubicBezTo>
                <a:cubicBezTo>
                  <a:pt x="95618" y="95582"/>
                  <a:pt x="95618" y="95462"/>
                  <a:pt x="95587" y="95522"/>
                </a:cubicBezTo>
                <a:cubicBezTo>
                  <a:pt x="95556" y="95522"/>
                  <a:pt x="95587" y="95582"/>
                  <a:pt x="95587" y="95641"/>
                </a:cubicBezTo>
                <a:cubicBezTo>
                  <a:pt x="95587" y="95701"/>
                  <a:pt x="95556" y="95701"/>
                  <a:pt x="95524" y="95641"/>
                </a:cubicBezTo>
                <a:cubicBezTo>
                  <a:pt x="95524" y="95641"/>
                  <a:pt x="95524" y="95582"/>
                  <a:pt x="95524" y="95582"/>
                </a:cubicBezTo>
                <a:cubicBezTo>
                  <a:pt x="95524" y="95522"/>
                  <a:pt x="95524" y="95522"/>
                  <a:pt x="95556" y="95522"/>
                </a:cubicBezTo>
                <a:cubicBezTo>
                  <a:pt x="95556" y="95462"/>
                  <a:pt x="95524" y="95462"/>
                  <a:pt x="95556" y="95462"/>
                </a:cubicBezTo>
                <a:cubicBezTo>
                  <a:pt x="95556" y="95402"/>
                  <a:pt x="95556" y="95402"/>
                  <a:pt x="95556" y="95402"/>
                </a:cubicBezTo>
                <a:cubicBezTo>
                  <a:pt x="95556" y="95343"/>
                  <a:pt x="95524" y="95343"/>
                  <a:pt x="95524" y="95343"/>
                </a:cubicBezTo>
                <a:cubicBezTo>
                  <a:pt x="95524" y="95343"/>
                  <a:pt x="95493" y="95343"/>
                  <a:pt x="95493" y="95283"/>
                </a:cubicBezTo>
                <a:cubicBezTo>
                  <a:pt x="95493" y="95283"/>
                  <a:pt x="95493" y="95283"/>
                  <a:pt x="95462" y="95223"/>
                </a:cubicBezTo>
                <a:cubicBezTo>
                  <a:pt x="95462" y="95223"/>
                  <a:pt x="95462" y="95164"/>
                  <a:pt x="95462" y="95164"/>
                </a:cubicBezTo>
                <a:cubicBezTo>
                  <a:pt x="95431" y="95104"/>
                  <a:pt x="95431" y="95223"/>
                  <a:pt x="95431" y="95283"/>
                </a:cubicBezTo>
                <a:cubicBezTo>
                  <a:pt x="95431" y="95343"/>
                  <a:pt x="95431" y="95343"/>
                  <a:pt x="95462" y="95402"/>
                </a:cubicBezTo>
                <a:cubicBezTo>
                  <a:pt x="95462" y="95462"/>
                  <a:pt x="95462" y="95462"/>
                  <a:pt x="95493" y="95462"/>
                </a:cubicBezTo>
                <a:cubicBezTo>
                  <a:pt x="95493" y="95522"/>
                  <a:pt x="95462" y="95522"/>
                  <a:pt x="95493" y="95582"/>
                </a:cubicBezTo>
                <a:cubicBezTo>
                  <a:pt x="95493" y="95582"/>
                  <a:pt x="95493" y="95582"/>
                  <a:pt x="95493" y="95582"/>
                </a:cubicBezTo>
                <a:cubicBezTo>
                  <a:pt x="95524" y="95641"/>
                  <a:pt x="95524" y="95641"/>
                  <a:pt x="95524" y="95641"/>
                </a:cubicBezTo>
                <a:cubicBezTo>
                  <a:pt x="95524" y="95701"/>
                  <a:pt x="95556" y="95701"/>
                  <a:pt x="95556" y="95701"/>
                </a:cubicBezTo>
                <a:cubicBezTo>
                  <a:pt x="95556" y="95701"/>
                  <a:pt x="95587" y="95701"/>
                  <a:pt x="95587" y="95701"/>
                </a:cubicBezTo>
                <a:cubicBezTo>
                  <a:pt x="95587" y="95761"/>
                  <a:pt x="95587" y="95761"/>
                  <a:pt x="95587" y="95761"/>
                </a:cubicBezTo>
                <a:cubicBezTo>
                  <a:pt x="95587" y="95820"/>
                  <a:pt x="95587" y="95820"/>
                  <a:pt x="95587" y="95820"/>
                </a:cubicBezTo>
                <a:cubicBezTo>
                  <a:pt x="95556" y="95880"/>
                  <a:pt x="95556" y="95940"/>
                  <a:pt x="95556" y="95940"/>
                </a:cubicBezTo>
                <a:cubicBezTo>
                  <a:pt x="95556" y="96000"/>
                  <a:pt x="95524" y="96000"/>
                  <a:pt x="95524" y="96000"/>
                </a:cubicBezTo>
                <a:cubicBezTo>
                  <a:pt x="95493" y="96000"/>
                  <a:pt x="95493" y="95940"/>
                  <a:pt x="95493" y="95940"/>
                </a:cubicBezTo>
                <a:cubicBezTo>
                  <a:pt x="95493" y="95940"/>
                  <a:pt x="95493" y="95880"/>
                  <a:pt x="95493" y="95880"/>
                </a:cubicBezTo>
                <a:cubicBezTo>
                  <a:pt x="95462" y="95880"/>
                  <a:pt x="95493" y="95820"/>
                  <a:pt x="95493" y="95820"/>
                </a:cubicBezTo>
                <a:cubicBezTo>
                  <a:pt x="95493" y="95761"/>
                  <a:pt x="95462" y="95761"/>
                  <a:pt x="95431" y="95701"/>
                </a:cubicBezTo>
                <a:cubicBezTo>
                  <a:pt x="95431" y="95641"/>
                  <a:pt x="95431" y="95641"/>
                  <a:pt x="95431" y="95641"/>
                </a:cubicBezTo>
                <a:cubicBezTo>
                  <a:pt x="95431" y="95582"/>
                  <a:pt x="95431" y="95582"/>
                  <a:pt x="95431" y="95522"/>
                </a:cubicBezTo>
                <a:cubicBezTo>
                  <a:pt x="95399" y="95522"/>
                  <a:pt x="95399" y="95522"/>
                  <a:pt x="95399" y="95522"/>
                </a:cubicBezTo>
                <a:cubicBezTo>
                  <a:pt x="95399" y="95582"/>
                  <a:pt x="95399" y="95582"/>
                  <a:pt x="95399" y="95641"/>
                </a:cubicBezTo>
                <a:cubicBezTo>
                  <a:pt x="95399" y="95641"/>
                  <a:pt x="95399" y="95701"/>
                  <a:pt x="95399" y="95701"/>
                </a:cubicBezTo>
                <a:cubicBezTo>
                  <a:pt x="95399" y="95701"/>
                  <a:pt x="95368" y="95701"/>
                  <a:pt x="95368" y="95641"/>
                </a:cubicBezTo>
                <a:cubicBezTo>
                  <a:pt x="95368" y="95641"/>
                  <a:pt x="95368" y="95582"/>
                  <a:pt x="95368" y="95522"/>
                </a:cubicBezTo>
                <a:cubicBezTo>
                  <a:pt x="95337" y="95522"/>
                  <a:pt x="95337" y="95522"/>
                  <a:pt x="95337" y="95462"/>
                </a:cubicBezTo>
                <a:cubicBezTo>
                  <a:pt x="95337" y="95402"/>
                  <a:pt x="95337" y="95402"/>
                  <a:pt x="95337" y="95343"/>
                </a:cubicBezTo>
                <a:cubicBezTo>
                  <a:pt x="95306" y="95343"/>
                  <a:pt x="95306" y="95343"/>
                  <a:pt x="95306" y="95343"/>
                </a:cubicBezTo>
                <a:cubicBezTo>
                  <a:pt x="95274" y="95283"/>
                  <a:pt x="95306" y="95223"/>
                  <a:pt x="95274" y="95164"/>
                </a:cubicBezTo>
                <a:cubicBezTo>
                  <a:pt x="95274" y="95164"/>
                  <a:pt x="95274" y="95164"/>
                  <a:pt x="95274" y="95164"/>
                </a:cubicBezTo>
                <a:cubicBezTo>
                  <a:pt x="95274" y="95223"/>
                  <a:pt x="95274" y="95223"/>
                  <a:pt x="95274" y="95283"/>
                </a:cubicBezTo>
                <a:cubicBezTo>
                  <a:pt x="95274" y="95283"/>
                  <a:pt x="95274" y="95343"/>
                  <a:pt x="95274" y="95402"/>
                </a:cubicBezTo>
                <a:cubicBezTo>
                  <a:pt x="95274" y="95462"/>
                  <a:pt x="95306" y="95462"/>
                  <a:pt x="95306" y="95522"/>
                </a:cubicBezTo>
                <a:cubicBezTo>
                  <a:pt x="95337" y="95522"/>
                  <a:pt x="95368" y="95582"/>
                  <a:pt x="95337" y="95641"/>
                </a:cubicBezTo>
                <a:cubicBezTo>
                  <a:pt x="95337" y="95641"/>
                  <a:pt x="95306" y="95641"/>
                  <a:pt x="95337" y="95641"/>
                </a:cubicBezTo>
                <a:cubicBezTo>
                  <a:pt x="95337" y="95701"/>
                  <a:pt x="95337" y="95701"/>
                  <a:pt x="95337" y="95701"/>
                </a:cubicBezTo>
                <a:cubicBezTo>
                  <a:pt x="95399" y="95761"/>
                  <a:pt x="95399" y="95820"/>
                  <a:pt x="95431" y="95880"/>
                </a:cubicBezTo>
                <a:cubicBezTo>
                  <a:pt x="95462" y="95940"/>
                  <a:pt x="95462" y="96000"/>
                  <a:pt x="95462" y="96059"/>
                </a:cubicBezTo>
                <a:cubicBezTo>
                  <a:pt x="95493" y="96059"/>
                  <a:pt x="95493" y="96119"/>
                  <a:pt x="95524" y="96119"/>
                </a:cubicBezTo>
                <a:cubicBezTo>
                  <a:pt x="95556" y="96179"/>
                  <a:pt x="95556" y="96238"/>
                  <a:pt x="95587" y="96298"/>
                </a:cubicBezTo>
                <a:cubicBezTo>
                  <a:pt x="95587" y="96358"/>
                  <a:pt x="95618" y="96358"/>
                  <a:pt x="95618" y="96417"/>
                </a:cubicBezTo>
                <a:cubicBezTo>
                  <a:pt x="95649" y="96537"/>
                  <a:pt x="95649" y="96597"/>
                  <a:pt x="95649" y="96716"/>
                </a:cubicBezTo>
                <a:cubicBezTo>
                  <a:pt x="95649" y="96776"/>
                  <a:pt x="95649" y="96835"/>
                  <a:pt x="95681" y="96835"/>
                </a:cubicBezTo>
                <a:cubicBezTo>
                  <a:pt x="95681" y="96895"/>
                  <a:pt x="95681" y="96955"/>
                  <a:pt x="95681" y="97014"/>
                </a:cubicBezTo>
                <a:cubicBezTo>
                  <a:pt x="95681" y="97074"/>
                  <a:pt x="95712" y="97074"/>
                  <a:pt x="95712" y="97134"/>
                </a:cubicBezTo>
                <a:cubicBezTo>
                  <a:pt x="95743" y="97194"/>
                  <a:pt x="95743" y="97194"/>
                  <a:pt x="95774" y="97253"/>
                </a:cubicBezTo>
                <a:cubicBezTo>
                  <a:pt x="95774" y="97313"/>
                  <a:pt x="95806" y="97313"/>
                  <a:pt x="95806" y="97373"/>
                </a:cubicBezTo>
                <a:cubicBezTo>
                  <a:pt x="95837" y="97432"/>
                  <a:pt x="95837" y="97492"/>
                  <a:pt x="95837" y="97552"/>
                </a:cubicBezTo>
                <a:cubicBezTo>
                  <a:pt x="95868" y="97611"/>
                  <a:pt x="95931" y="97671"/>
                  <a:pt x="95931" y="97791"/>
                </a:cubicBezTo>
                <a:cubicBezTo>
                  <a:pt x="95962" y="97910"/>
                  <a:pt x="95962" y="98029"/>
                  <a:pt x="95962" y="98149"/>
                </a:cubicBezTo>
                <a:cubicBezTo>
                  <a:pt x="95962" y="98208"/>
                  <a:pt x="95962" y="98268"/>
                  <a:pt x="95962" y="98328"/>
                </a:cubicBezTo>
                <a:cubicBezTo>
                  <a:pt x="95962" y="98388"/>
                  <a:pt x="95993" y="98447"/>
                  <a:pt x="95993" y="98507"/>
                </a:cubicBezTo>
                <a:cubicBezTo>
                  <a:pt x="95993" y="98507"/>
                  <a:pt x="95993" y="98567"/>
                  <a:pt x="95993" y="98626"/>
                </a:cubicBezTo>
                <a:cubicBezTo>
                  <a:pt x="95993" y="98686"/>
                  <a:pt x="95993" y="98686"/>
                  <a:pt x="96025" y="98746"/>
                </a:cubicBezTo>
                <a:cubicBezTo>
                  <a:pt x="96025" y="98746"/>
                  <a:pt x="96025" y="98805"/>
                  <a:pt x="96025" y="98805"/>
                </a:cubicBezTo>
                <a:cubicBezTo>
                  <a:pt x="96056" y="98865"/>
                  <a:pt x="96056" y="98925"/>
                  <a:pt x="96056" y="98985"/>
                </a:cubicBezTo>
                <a:cubicBezTo>
                  <a:pt x="96056" y="99104"/>
                  <a:pt x="96118" y="99223"/>
                  <a:pt x="96118" y="99343"/>
                </a:cubicBezTo>
                <a:cubicBezTo>
                  <a:pt x="96150" y="99462"/>
                  <a:pt x="96181" y="99582"/>
                  <a:pt x="96212" y="99701"/>
                </a:cubicBezTo>
                <a:cubicBezTo>
                  <a:pt x="96243" y="99701"/>
                  <a:pt x="96243" y="99761"/>
                  <a:pt x="96243" y="99820"/>
                </a:cubicBezTo>
                <a:cubicBezTo>
                  <a:pt x="96275" y="99820"/>
                  <a:pt x="96275" y="99880"/>
                  <a:pt x="96275" y="99880"/>
                </a:cubicBezTo>
                <a:cubicBezTo>
                  <a:pt x="96275" y="99940"/>
                  <a:pt x="96275" y="99940"/>
                  <a:pt x="96275" y="100000"/>
                </a:cubicBezTo>
                <a:cubicBezTo>
                  <a:pt x="96275" y="100059"/>
                  <a:pt x="96275" y="100119"/>
                  <a:pt x="96275" y="100179"/>
                </a:cubicBezTo>
                <a:cubicBezTo>
                  <a:pt x="96275" y="100238"/>
                  <a:pt x="96275" y="100298"/>
                  <a:pt x="96275" y="100358"/>
                </a:cubicBezTo>
                <a:cubicBezTo>
                  <a:pt x="96275" y="100358"/>
                  <a:pt x="96275" y="100597"/>
                  <a:pt x="96243" y="100537"/>
                </a:cubicBezTo>
                <a:cubicBezTo>
                  <a:pt x="96243" y="100537"/>
                  <a:pt x="96243" y="100477"/>
                  <a:pt x="96212" y="100477"/>
                </a:cubicBezTo>
                <a:cubicBezTo>
                  <a:pt x="96212" y="100417"/>
                  <a:pt x="96212" y="100417"/>
                  <a:pt x="96212" y="100477"/>
                </a:cubicBezTo>
                <a:cubicBezTo>
                  <a:pt x="96212" y="100477"/>
                  <a:pt x="96212" y="100477"/>
                  <a:pt x="96212" y="100477"/>
                </a:cubicBezTo>
                <a:cubicBezTo>
                  <a:pt x="96212" y="100537"/>
                  <a:pt x="96212" y="100537"/>
                  <a:pt x="96212" y="100597"/>
                </a:cubicBezTo>
                <a:cubicBezTo>
                  <a:pt x="96212" y="100597"/>
                  <a:pt x="96243" y="100656"/>
                  <a:pt x="96243" y="100716"/>
                </a:cubicBezTo>
                <a:cubicBezTo>
                  <a:pt x="96243" y="100776"/>
                  <a:pt x="96243" y="100835"/>
                  <a:pt x="96243" y="100895"/>
                </a:cubicBezTo>
                <a:cubicBezTo>
                  <a:pt x="96243" y="100895"/>
                  <a:pt x="96243" y="100955"/>
                  <a:pt x="96212" y="101014"/>
                </a:cubicBezTo>
                <a:cubicBezTo>
                  <a:pt x="96212" y="101014"/>
                  <a:pt x="96181" y="101014"/>
                  <a:pt x="96181" y="101074"/>
                </a:cubicBezTo>
                <a:cubicBezTo>
                  <a:pt x="96181" y="101074"/>
                  <a:pt x="96181" y="101074"/>
                  <a:pt x="96150" y="101134"/>
                </a:cubicBezTo>
                <a:cubicBezTo>
                  <a:pt x="96150" y="101134"/>
                  <a:pt x="96150" y="101134"/>
                  <a:pt x="96118" y="101134"/>
                </a:cubicBezTo>
                <a:cubicBezTo>
                  <a:pt x="96118" y="101134"/>
                  <a:pt x="96118" y="101134"/>
                  <a:pt x="96087" y="101134"/>
                </a:cubicBezTo>
                <a:cubicBezTo>
                  <a:pt x="96056" y="101194"/>
                  <a:pt x="96025" y="101194"/>
                  <a:pt x="96025" y="101134"/>
                </a:cubicBezTo>
                <a:cubicBezTo>
                  <a:pt x="96025" y="101134"/>
                  <a:pt x="95993" y="101074"/>
                  <a:pt x="95993" y="101134"/>
                </a:cubicBezTo>
                <a:cubicBezTo>
                  <a:pt x="95993" y="101134"/>
                  <a:pt x="95993" y="101194"/>
                  <a:pt x="95993" y="101194"/>
                </a:cubicBezTo>
                <a:cubicBezTo>
                  <a:pt x="95993" y="101194"/>
                  <a:pt x="95993" y="101253"/>
                  <a:pt x="95993" y="101253"/>
                </a:cubicBezTo>
                <a:cubicBezTo>
                  <a:pt x="95993" y="101313"/>
                  <a:pt x="95993" y="101373"/>
                  <a:pt x="95993" y="101432"/>
                </a:cubicBezTo>
                <a:cubicBezTo>
                  <a:pt x="95993" y="101492"/>
                  <a:pt x="95993" y="101552"/>
                  <a:pt x="95993" y="101552"/>
                </a:cubicBezTo>
                <a:cubicBezTo>
                  <a:pt x="95993" y="101611"/>
                  <a:pt x="95993" y="101611"/>
                  <a:pt x="96025" y="101671"/>
                </a:cubicBezTo>
                <a:cubicBezTo>
                  <a:pt x="96056" y="101731"/>
                  <a:pt x="96056" y="101791"/>
                  <a:pt x="96118" y="101791"/>
                </a:cubicBezTo>
                <a:cubicBezTo>
                  <a:pt x="96150" y="101791"/>
                  <a:pt x="96150" y="101850"/>
                  <a:pt x="96181" y="101850"/>
                </a:cubicBezTo>
                <a:cubicBezTo>
                  <a:pt x="96243" y="101910"/>
                  <a:pt x="96275" y="101970"/>
                  <a:pt x="96306" y="102029"/>
                </a:cubicBezTo>
                <a:cubicBezTo>
                  <a:pt x="96337" y="102089"/>
                  <a:pt x="96337" y="102149"/>
                  <a:pt x="96368" y="102149"/>
                </a:cubicBezTo>
                <a:cubicBezTo>
                  <a:pt x="96400" y="102149"/>
                  <a:pt x="96431" y="102208"/>
                  <a:pt x="96431" y="102208"/>
                </a:cubicBezTo>
                <a:cubicBezTo>
                  <a:pt x="96462" y="102208"/>
                  <a:pt x="96493" y="102208"/>
                  <a:pt x="96525" y="102268"/>
                </a:cubicBezTo>
                <a:cubicBezTo>
                  <a:pt x="96556" y="102268"/>
                  <a:pt x="96556" y="102268"/>
                  <a:pt x="96587" y="102328"/>
                </a:cubicBezTo>
                <a:cubicBezTo>
                  <a:pt x="96618" y="102328"/>
                  <a:pt x="96650" y="102328"/>
                  <a:pt x="96681" y="102328"/>
                </a:cubicBezTo>
                <a:cubicBezTo>
                  <a:pt x="96681" y="102328"/>
                  <a:pt x="96712" y="102328"/>
                  <a:pt x="96712" y="102328"/>
                </a:cubicBezTo>
                <a:cubicBezTo>
                  <a:pt x="96712" y="102328"/>
                  <a:pt x="96712" y="102268"/>
                  <a:pt x="96743" y="102268"/>
                </a:cubicBezTo>
                <a:cubicBezTo>
                  <a:pt x="96775" y="102268"/>
                  <a:pt x="96775" y="102268"/>
                  <a:pt x="96806" y="102268"/>
                </a:cubicBezTo>
                <a:cubicBezTo>
                  <a:pt x="96837" y="102328"/>
                  <a:pt x="96868" y="102328"/>
                  <a:pt x="96900" y="102328"/>
                </a:cubicBezTo>
                <a:cubicBezTo>
                  <a:pt x="96962" y="102328"/>
                  <a:pt x="96994" y="102328"/>
                  <a:pt x="97056" y="102328"/>
                </a:cubicBezTo>
                <a:cubicBezTo>
                  <a:pt x="97087" y="102268"/>
                  <a:pt x="97119" y="102268"/>
                  <a:pt x="97150" y="102268"/>
                </a:cubicBezTo>
                <a:cubicBezTo>
                  <a:pt x="97150" y="102268"/>
                  <a:pt x="97150" y="102268"/>
                  <a:pt x="97181" y="102208"/>
                </a:cubicBezTo>
                <a:cubicBezTo>
                  <a:pt x="97181" y="102208"/>
                  <a:pt x="97212" y="102208"/>
                  <a:pt x="97212" y="102149"/>
                </a:cubicBezTo>
                <a:cubicBezTo>
                  <a:pt x="97244" y="102149"/>
                  <a:pt x="97244" y="102149"/>
                  <a:pt x="97244" y="102089"/>
                </a:cubicBezTo>
                <a:cubicBezTo>
                  <a:pt x="97275" y="102089"/>
                  <a:pt x="97306" y="102089"/>
                  <a:pt x="97337" y="102029"/>
                </a:cubicBezTo>
                <a:cubicBezTo>
                  <a:pt x="97337" y="101970"/>
                  <a:pt x="97369" y="101910"/>
                  <a:pt x="97400" y="101910"/>
                </a:cubicBezTo>
                <a:cubicBezTo>
                  <a:pt x="97400" y="101910"/>
                  <a:pt x="97431" y="101850"/>
                  <a:pt x="97462" y="101850"/>
                </a:cubicBezTo>
                <a:cubicBezTo>
                  <a:pt x="97494" y="101850"/>
                  <a:pt x="97494" y="101910"/>
                  <a:pt x="97494" y="101910"/>
                </a:cubicBezTo>
                <a:cubicBezTo>
                  <a:pt x="97525" y="101910"/>
                  <a:pt x="97525" y="101910"/>
                  <a:pt x="97556" y="101910"/>
                </a:cubicBezTo>
                <a:cubicBezTo>
                  <a:pt x="97556" y="101910"/>
                  <a:pt x="97587" y="101850"/>
                  <a:pt x="97587" y="101791"/>
                </a:cubicBezTo>
                <a:cubicBezTo>
                  <a:pt x="97619" y="101671"/>
                  <a:pt x="97650" y="101611"/>
                  <a:pt x="97712" y="101552"/>
                </a:cubicBezTo>
                <a:cubicBezTo>
                  <a:pt x="97744" y="101492"/>
                  <a:pt x="97806" y="101492"/>
                  <a:pt x="97837" y="101492"/>
                </a:cubicBezTo>
                <a:cubicBezTo>
                  <a:pt x="97869" y="101492"/>
                  <a:pt x="97869" y="101492"/>
                  <a:pt x="97900" y="101492"/>
                </a:cubicBezTo>
                <a:cubicBezTo>
                  <a:pt x="97931" y="101432"/>
                  <a:pt x="97963" y="101432"/>
                  <a:pt x="97994" y="101432"/>
                </a:cubicBezTo>
                <a:cubicBezTo>
                  <a:pt x="98025" y="101432"/>
                  <a:pt x="98056" y="101373"/>
                  <a:pt x="98088" y="101373"/>
                </a:cubicBezTo>
                <a:cubicBezTo>
                  <a:pt x="98119" y="101373"/>
                  <a:pt x="98181" y="101373"/>
                  <a:pt x="98213" y="101373"/>
                </a:cubicBezTo>
                <a:cubicBezTo>
                  <a:pt x="98244" y="101373"/>
                  <a:pt x="98275" y="101373"/>
                  <a:pt x="98306" y="101373"/>
                </a:cubicBezTo>
                <a:cubicBezTo>
                  <a:pt x="98338" y="101373"/>
                  <a:pt x="98338" y="101373"/>
                  <a:pt x="98369" y="101373"/>
                </a:cubicBezTo>
                <a:cubicBezTo>
                  <a:pt x="98369" y="101373"/>
                  <a:pt x="98400" y="101373"/>
                  <a:pt x="98400" y="101432"/>
                </a:cubicBezTo>
                <a:cubicBezTo>
                  <a:pt x="98431" y="101432"/>
                  <a:pt x="98463" y="101373"/>
                  <a:pt x="98494" y="101373"/>
                </a:cubicBezTo>
                <a:cubicBezTo>
                  <a:pt x="98525" y="101432"/>
                  <a:pt x="98525" y="101432"/>
                  <a:pt x="98525" y="101492"/>
                </a:cubicBezTo>
                <a:cubicBezTo>
                  <a:pt x="98556" y="101552"/>
                  <a:pt x="98588" y="101552"/>
                  <a:pt x="98619" y="101552"/>
                </a:cubicBezTo>
                <a:cubicBezTo>
                  <a:pt x="98650" y="101552"/>
                  <a:pt x="98650" y="101492"/>
                  <a:pt x="98681" y="101492"/>
                </a:cubicBezTo>
                <a:cubicBezTo>
                  <a:pt x="98713" y="101432"/>
                  <a:pt x="98744" y="101432"/>
                  <a:pt x="98775" y="101432"/>
                </a:cubicBezTo>
                <a:cubicBezTo>
                  <a:pt x="98806" y="101432"/>
                  <a:pt x="98838" y="101373"/>
                  <a:pt x="98869" y="101373"/>
                </a:cubicBezTo>
                <a:cubicBezTo>
                  <a:pt x="98869" y="101373"/>
                  <a:pt x="98869" y="101373"/>
                  <a:pt x="98900" y="101432"/>
                </a:cubicBezTo>
                <a:cubicBezTo>
                  <a:pt x="98900" y="101432"/>
                  <a:pt x="98900" y="101432"/>
                  <a:pt x="98900" y="101492"/>
                </a:cubicBezTo>
                <a:cubicBezTo>
                  <a:pt x="98900" y="101492"/>
                  <a:pt x="98932" y="101492"/>
                  <a:pt x="98932" y="101492"/>
                </a:cubicBezTo>
                <a:cubicBezTo>
                  <a:pt x="98963" y="101492"/>
                  <a:pt x="98963" y="101432"/>
                  <a:pt x="98994" y="101432"/>
                </a:cubicBezTo>
                <a:cubicBezTo>
                  <a:pt x="99025" y="101432"/>
                  <a:pt x="99057" y="101432"/>
                  <a:pt x="99057" y="101432"/>
                </a:cubicBezTo>
                <a:cubicBezTo>
                  <a:pt x="99088" y="101432"/>
                  <a:pt x="99088" y="101373"/>
                  <a:pt x="99119" y="101373"/>
                </a:cubicBezTo>
                <a:cubicBezTo>
                  <a:pt x="99119" y="101313"/>
                  <a:pt x="99119" y="101313"/>
                  <a:pt x="99150" y="101253"/>
                </a:cubicBezTo>
                <a:cubicBezTo>
                  <a:pt x="99150" y="101253"/>
                  <a:pt x="99182" y="101194"/>
                  <a:pt x="99182" y="101134"/>
                </a:cubicBezTo>
                <a:cubicBezTo>
                  <a:pt x="99213" y="101074"/>
                  <a:pt x="99244" y="100955"/>
                  <a:pt x="99244" y="100835"/>
                </a:cubicBezTo>
                <a:cubicBezTo>
                  <a:pt x="99275" y="100776"/>
                  <a:pt x="99307" y="100776"/>
                  <a:pt x="99338" y="100716"/>
                </a:cubicBezTo>
                <a:cubicBezTo>
                  <a:pt x="99338" y="100716"/>
                  <a:pt x="99369" y="100716"/>
                  <a:pt x="99369" y="100656"/>
                </a:cubicBezTo>
                <a:cubicBezTo>
                  <a:pt x="99400" y="100656"/>
                  <a:pt x="99432" y="100597"/>
                  <a:pt x="99463" y="100597"/>
                </a:cubicBezTo>
                <a:cubicBezTo>
                  <a:pt x="99494" y="100597"/>
                  <a:pt x="99525" y="100537"/>
                  <a:pt x="99557" y="100537"/>
                </a:cubicBezTo>
                <a:cubicBezTo>
                  <a:pt x="99588" y="100537"/>
                  <a:pt x="99588" y="100537"/>
                  <a:pt x="99619" y="100477"/>
                </a:cubicBezTo>
                <a:cubicBezTo>
                  <a:pt x="99650" y="100477"/>
                  <a:pt x="99682" y="100417"/>
                  <a:pt x="99713" y="100417"/>
                </a:cubicBezTo>
                <a:cubicBezTo>
                  <a:pt x="99744" y="100417"/>
                  <a:pt x="99775" y="100358"/>
                  <a:pt x="99775" y="100358"/>
                </a:cubicBezTo>
                <a:cubicBezTo>
                  <a:pt x="99838" y="100238"/>
                  <a:pt x="99869" y="100179"/>
                  <a:pt x="99932" y="100179"/>
                </a:cubicBezTo>
                <a:cubicBezTo>
                  <a:pt x="99963" y="100179"/>
                  <a:pt x="99994" y="100179"/>
                  <a:pt x="100026" y="100179"/>
                </a:cubicBezTo>
                <a:cubicBezTo>
                  <a:pt x="100057" y="100179"/>
                  <a:pt x="100088" y="100179"/>
                  <a:pt x="100119" y="100179"/>
                </a:cubicBezTo>
                <a:cubicBezTo>
                  <a:pt x="100151" y="100238"/>
                  <a:pt x="100213" y="100238"/>
                  <a:pt x="100244" y="100238"/>
                </a:cubicBezTo>
                <a:cubicBezTo>
                  <a:pt x="100307" y="100238"/>
                  <a:pt x="100401" y="100179"/>
                  <a:pt x="100463" y="100119"/>
                </a:cubicBezTo>
                <a:cubicBezTo>
                  <a:pt x="100494" y="100119"/>
                  <a:pt x="100526" y="100119"/>
                  <a:pt x="100557" y="100059"/>
                </a:cubicBezTo>
                <a:cubicBezTo>
                  <a:pt x="100588" y="100059"/>
                  <a:pt x="100619" y="100000"/>
                  <a:pt x="100651" y="100000"/>
                </a:cubicBezTo>
                <a:cubicBezTo>
                  <a:pt x="100713" y="99940"/>
                  <a:pt x="100776" y="99880"/>
                  <a:pt x="100838" y="99880"/>
                </a:cubicBezTo>
                <a:cubicBezTo>
                  <a:pt x="100901" y="99820"/>
                  <a:pt x="100963" y="99761"/>
                  <a:pt x="101026" y="99761"/>
                </a:cubicBezTo>
                <a:cubicBezTo>
                  <a:pt x="101057" y="99761"/>
                  <a:pt x="101088" y="99761"/>
                  <a:pt x="101120" y="99761"/>
                </a:cubicBezTo>
                <a:cubicBezTo>
                  <a:pt x="101151" y="99761"/>
                  <a:pt x="101151" y="99761"/>
                  <a:pt x="101182" y="99701"/>
                </a:cubicBezTo>
                <a:cubicBezTo>
                  <a:pt x="101182" y="99701"/>
                  <a:pt x="101213" y="99701"/>
                  <a:pt x="101213" y="99701"/>
                </a:cubicBezTo>
                <a:cubicBezTo>
                  <a:pt x="101245" y="99701"/>
                  <a:pt x="101276" y="99701"/>
                  <a:pt x="101276" y="99701"/>
                </a:cubicBezTo>
                <a:cubicBezTo>
                  <a:pt x="101307" y="99701"/>
                  <a:pt x="101338" y="99701"/>
                  <a:pt x="101370" y="99701"/>
                </a:cubicBezTo>
                <a:cubicBezTo>
                  <a:pt x="101401" y="99701"/>
                  <a:pt x="101432" y="99641"/>
                  <a:pt x="101463" y="99701"/>
                </a:cubicBezTo>
                <a:cubicBezTo>
                  <a:pt x="101526" y="99701"/>
                  <a:pt x="101588" y="99701"/>
                  <a:pt x="101651" y="99701"/>
                </a:cubicBezTo>
                <a:cubicBezTo>
                  <a:pt x="101682" y="99701"/>
                  <a:pt x="101682" y="99641"/>
                  <a:pt x="101713" y="99641"/>
                </a:cubicBezTo>
                <a:cubicBezTo>
                  <a:pt x="101713" y="99641"/>
                  <a:pt x="101713" y="99582"/>
                  <a:pt x="101745" y="99582"/>
                </a:cubicBezTo>
                <a:cubicBezTo>
                  <a:pt x="101745" y="99582"/>
                  <a:pt x="101745" y="99582"/>
                  <a:pt x="101776" y="99641"/>
                </a:cubicBezTo>
                <a:cubicBezTo>
                  <a:pt x="101776" y="99641"/>
                  <a:pt x="101807" y="99641"/>
                  <a:pt x="101839" y="99641"/>
                </a:cubicBezTo>
                <a:cubicBezTo>
                  <a:pt x="101870" y="99641"/>
                  <a:pt x="101870" y="99701"/>
                  <a:pt x="101901" y="99701"/>
                </a:cubicBezTo>
                <a:cubicBezTo>
                  <a:pt x="101932" y="99761"/>
                  <a:pt x="101964" y="99701"/>
                  <a:pt x="101964" y="99761"/>
                </a:cubicBezTo>
                <a:cubicBezTo>
                  <a:pt x="101995" y="99761"/>
                  <a:pt x="102026" y="99820"/>
                  <a:pt x="102057" y="99880"/>
                </a:cubicBezTo>
                <a:cubicBezTo>
                  <a:pt x="102089" y="99880"/>
                  <a:pt x="102120" y="100059"/>
                  <a:pt x="102151" y="100000"/>
                </a:cubicBezTo>
                <a:cubicBezTo>
                  <a:pt x="102182" y="100000"/>
                  <a:pt x="102182" y="100000"/>
                  <a:pt x="102182" y="99940"/>
                </a:cubicBezTo>
                <a:cubicBezTo>
                  <a:pt x="102214" y="99940"/>
                  <a:pt x="102214" y="99940"/>
                  <a:pt x="102245" y="99940"/>
                </a:cubicBezTo>
                <a:cubicBezTo>
                  <a:pt x="102276" y="99940"/>
                  <a:pt x="102276" y="99880"/>
                  <a:pt x="102307" y="99940"/>
                </a:cubicBezTo>
                <a:cubicBezTo>
                  <a:pt x="102307" y="99940"/>
                  <a:pt x="102339" y="99940"/>
                  <a:pt x="102339" y="99940"/>
                </a:cubicBezTo>
                <a:cubicBezTo>
                  <a:pt x="102370" y="99940"/>
                  <a:pt x="102370" y="99940"/>
                  <a:pt x="102370" y="100000"/>
                </a:cubicBezTo>
                <a:cubicBezTo>
                  <a:pt x="102401" y="100000"/>
                  <a:pt x="102401" y="100000"/>
                  <a:pt x="102401" y="100000"/>
                </a:cubicBezTo>
                <a:cubicBezTo>
                  <a:pt x="102401" y="100059"/>
                  <a:pt x="102432" y="100000"/>
                  <a:pt x="102432" y="100059"/>
                </a:cubicBezTo>
                <a:cubicBezTo>
                  <a:pt x="102464" y="100059"/>
                  <a:pt x="102464" y="100059"/>
                  <a:pt x="102464" y="100059"/>
                </a:cubicBezTo>
                <a:cubicBezTo>
                  <a:pt x="102495" y="100119"/>
                  <a:pt x="102526" y="100119"/>
                  <a:pt x="102557" y="100119"/>
                </a:cubicBezTo>
                <a:cubicBezTo>
                  <a:pt x="102589" y="100119"/>
                  <a:pt x="102589" y="100059"/>
                  <a:pt x="102620" y="100059"/>
                </a:cubicBezTo>
                <a:cubicBezTo>
                  <a:pt x="102620" y="100059"/>
                  <a:pt x="102651" y="100059"/>
                  <a:pt x="102682" y="100119"/>
                </a:cubicBezTo>
                <a:cubicBezTo>
                  <a:pt x="102682" y="100119"/>
                  <a:pt x="102682" y="100119"/>
                  <a:pt x="102682" y="100179"/>
                </a:cubicBezTo>
                <a:cubicBezTo>
                  <a:pt x="102714" y="100179"/>
                  <a:pt x="102714" y="100179"/>
                  <a:pt x="102714" y="100238"/>
                </a:cubicBezTo>
                <a:cubicBezTo>
                  <a:pt x="102745" y="100298"/>
                  <a:pt x="102714" y="100358"/>
                  <a:pt x="102714" y="100358"/>
                </a:cubicBezTo>
                <a:cubicBezTo>
                  <a:pt x="102714" y="100417"/>
                  <a:pt x="102776" y="100417"/>
                  <a:pt x="102776" y="100358"/>
                </a:cubicBezTo>
                <a:cubicBezTo>
                  <a:pt x="102808" y="100358"/>
                  <a:pt x="102808" y="100358"/>
                  <a:pt x="102808" y="100358"/>
                </a:cubicBezTo>
                <a:cubicBezTo>
                  <a:pt x="102839" y="100358"/>
                  <a:pt x="102839" y="100417"/>
                  <a:pt x="102839" y="100417"/>
                </a:cubicBezTo>
                <a:cubicBezTo>
                  <a:pt x="102839" y="100477"/>
                  <a:pt x="102870" y="100537"/>
                  <a:pt x="102839" y="100537"/>
                </a:cubicBezTo>
                <a:cubicBezTo>
                  <a:pt x="102839" y="100537"/>
                  <a:pt x="102839" y="100537"/>
                  <a:pt x="102839" y="100537"/>
                </a:cubicBezTo>
                <a:cubicBezTo>
                  <a:pt x="102808" y="100477"/>
                  <a:pt x="102808" y="100477"/>
                  <a:pt x="102808" y="100477"/>
                </a:cubicBezTo>
                <a:cubicBezTo>
                  <a:pt x="102776" y="100537"/>
                  <a:pt x="102808" y="100537"/>
                  <a:pt x="102808" y="100537"/>
                </a:cubicBezTo>
                <a:cubicBezTo>
                  <a:pt x="102808" y="100597"/>
                  <a:pt x="102808" y="100597"/>
                  <a:pt x="102808" y="100597"/>
                </a:cubicBezTo>
                <a:cubicBezTo>
                  <a:pt x="102808" y="100656"/>
                  <a:pt x="102776" y="100716"/>
                  <a:pt x="102808" y="100716"/>
                </a:cubicBezTo>
                <a:cubicBezTo>
                  <a:pt x="102839" y="100776"/>
                  <a:pt x="102839" y="100835"/>
                  <a:pt x="102839" y="100835"/>
                </a:cubicBezTo>
                <a:cubicBezTo>
                  <a:pt x="102870" y="100895"/>
                  <a:pt x="102901" y="100895"/>
                  <a:pt x="102933" y="100895"/>
                </a:cubicBezTo>
                <a:cubicBezTo>
                  <a:pt x="102995" y="100895"/>
                  <a:pt x="103026" y="100955"/>
                  <a:pt x="103026" y="101014"/>
                </a:cubicBezTo>
                <a:cubicBezTo>
                  <a:pt x="103026" y="101014"/>
                  <a:pt x="103026" y="101074"/>
                  <a:pt x="103026" y="101074"/>
                </a:cubicBezTo>
                <a:cubicBezTo>
                  <a:pt x="103026" y="101134"/>
                  <a:pt x="103026" y="101134"/>
                  <a:pt x="103058" y="101134"/>
                </a:cubicBezTo>
                <a:cubicBezTo>
                  <a:pt x="103058" y="101134"/>
                  <a:pt x="103058" y="101194"/>
                  <a:pt x="103058" y="101194"/>
                </a:cubicBezTo>
                <a:cubicBezTo>
                  <a:pt x="103058" y="101253"/>
                  <a:pt x="103089" y="101253"/>
                  <a:pt x="103120" y="101313"/>
                </a:cubicBezTo>
                <a:cubicBezTo>
                  <a:pt x="103120" y="101313"/>
                  <a:pt x="103120" y="101313"/>
                  <a:pt x="103151" y="101373"/>
                </a:cubicBezTo>
                <a:cubicBezTo>
                  <a:pt x="103151" y="101373"/>
                  <a:pt x="103151" y="101373"/>
                  <a:pt x="103183" y="101373"/>
                </a:cubicBezTo>
                <a:cubicBezTo>
                  <a:pt x="103183" y="101432"/>
                  <a:pt x="103214" y="101492"/>
                  <a:pt x="103214" y="101552"/>
                </a:cubicBezTo>
                <a:cubicBezTo>
                  <a:pt x="103214" y="101611"/>
                  <a:pt x="103214" y="101611"/>
                  <a:pt x="103245" y="101671"/>
                </a:cubicBezTo>
                <a:cubicBezTo>
                  <a:pt x="103245" y="101731"/>
                  <a:pt x="103245" y="101791"/>
                  <a:pt x="103276" y="101850"/>
                </a:cubicBezTo>
                <a:cubicBezTo>
                  <a:pt x="103276" y="101850"/>
                  <a:pt x="103276" y="101970"/>
                  <a:pt x="103245" y="101970"/>
                </a:cubicBezTo>
                <a:cubicBezTo>
                  <a:pt x="103245" y="101970"/>
                  <a:pt x="103245" y="101910"/>
                  <a:pt x="103245" y="101910"/>
                </a:cubicBezTo>
                <a:cubicBezTo>
                  <a:pt x="103245" y="101910"/>
                  <a:pt x="103245" y="101910"/>
                  <a:pt x="103214" y="101910"/>
                </a:cubicBezTo>
                <a:cubicBezTo>
                  <a:pt x="103214" y="101850"/>
                  <a:pt x="103214" y="101850"/>
                  <a:pt x="103214" y="101850"/>
                </a:cubicBezTo>
                <a:cubicBezTo>
                  <a:pt x="103214" y="101850"/>
                  <a:pt x="103214" y="101791"/>
                  <a:pt x="103183" y="101791"/>
                </a:cubicBezTo>
                <a:cubicBezTo>
                  <a:pt x="103183" y="101850"/>
                  <a:pt x="103183" y="101850"/>
                  <a:pt x="103183" y="101910"/>
                </a:cubicBezTo>
                <a:cubicBezTo>
                  <a:pt x="103183" y="101910"/>
                  <a:pt x="103183" y="101910"/>
                  <a:pt x="103183" y="101970"/>
                </a:cubicBezTo>
                <a:cubicBezTo>
                  <a:pt x="103183" y="101970"/>
                  <a:pt x="103183" y="101970"/>
                  <a:pt x="103214" y="101970"/>
                </a:cubicBezTo>
                <a:cubicBezTo>
                  <a:pt x="103214" y="101970"/>
                  <a:pt x="103214" y="101970"/>
                  <a:pt x="103245" y="102029"/>
                </a:cubicBezTo>
                <a:cubicBezTo>
                  <a:pt x="103245" y="102029"/>
                  <a:pt x="103276" y="102029"/>
                  <a:pt x="103308" y="102089"/>
                </a:cubicBezTo>
                <a:cubicBezTo>
                  <a:pt x="103308" y="102089"/>
                  <a:pt x="103308" y="102089"/>
                  <a:pt x="103308" y="102149"/>
                </a:cubicBezTo>
                <a:cubicBezTo>
                  <a:pt x="103339" y="102149"/>
                  <a:pt x="103339" y="102149"/>
                  <a:pt x="103339" y="102149"/>
                </a:cubicBezTo>
                <a:cubicBezTo>
                  <a:pt x="103370" y="102208"/>
                  <a:pt x="103370" y="102208"/>
                  <a:pt x="103370" y="102208"/>
                </a:cubicBezTo>
                <a:cubicBezTo>
                  <a:pt x="103401" y="102208"/>
                  <a:pt x="103401" y="102149"/>
                  <a:pt x="103433" y="102208"/>
                </a:cubicBezTo>
                <a:cubicBezTo>
                  <a:pt x="103433" y="102208"/>
                  <a:pt x="103433" y="102268"/>
                  <a:pt x="103464" y="102268"/>
                </a:cubicBezTo>
                <a:cubicBezTo>
                  <a:pt x="103495" y="102268"/>
                  <a:pt x="103495" y="102208"/>
                  <a:pt x="103495" y="102208"/>
                </a:cubicBezTo>
                <a:cubicBezTo>
                  <a:pt x="103495" y="102149"/>
                  <a:pt x="103464" y="102149"/>
                  <a:pt x="103464" y="102149"/>
                </a:cubicBezTo>
                <a:cubicBezTo>
                  <a:pt x="103464" y="102089"/>
                  <a:pt x="103464" y="102029"/>
                  <a:pt x="103464" y="102089"/>
                </a:cubicBezTo>
                <a:cubicBezTo>
                  <a:pt x="103464" y="102089"/>
                  <a:pt x="103464" y="102149"/>
                  <a:pt x="103433" y="102089"/>
                </a:cubicBezTo>
                <a:cubicBezTo>
                  <a:pt x="103433" y="102089"/>
                  <a:pt x="103433" y="102029"/>
                  <a:pt x="103433" y="102029"/>
                </a:cubicBezTo>
                <a:cubicBezTo>
                  <a:pt x="103464" y="102029"/>
                  <a:pt x="103464" y="102029"/>
                  <a:pt x="103464" y="101970"/>
                </a:cubicBezTo>
                <a:cubicBezTo>
                  <a:pt x="103464" y="101970"/>
                  <a:pt x="103464" y="101910"/>
                  <a:pt x="103495" y="101910"/>
                </a:cubicBezTo>
                <a:cubicBezTo>
                  <a:pt x="103495" y="101910"/>
                  <a:pt x="103495" y="101910"/>
                  <a:pt x="103526" y="101850"/>
                </a:cubicBezTo>
                <a:cubicBezTo>
                  <a:pt x="103526" y="101850"/>
                  <a:pt x="103526" y="101791"/>
                  <a:pt x="103558" y="101731"/>
                </a:cubicBezTo>
                <a:cubicBezTo>
                  <a:pt x="103558" y="101731"/>
                  <a:pt x="103589" y="101671"/>
                  <a:pt x="103589" y="101671"/>
                </a:cubicBezTo>
                <a:cubicBezTo>
                  <a:pt x="103620" y="101611"/>
                  <a:pt x="103620" y="101611"/>
                  <a:pt x="103620" y="101611"/>
                </a:cubicBezTo>
                <a:cubicBezTo>
                  <a:pt x="103620" y="101552"/>
                  <a:pt x="103651" y="101552"/>
                  <a:pt x="103651" y="101552"/>
                </a:cubicBezTo>
                <a:cubicBezTo>
                  <a:pt x="103683" y="101492"/>
                  <a:pt x="103683" y="101492"/>
                  <a:pt x="103714" y="101432"/>
                </a:cubicBezTo>
                <a:cubicBezTo>
                  <a:pt x="103714" y="101432"/>
                  <a:pt x="103745" y="101373"/>
                  <a:pt x="103777" y="101373"/>
                </a:cubicBezTo>
                <a:cubicBezTo>
                  <a:pt x="103777" y="101373"/>
                  <a:pt x="103808" y="101313"/>
                  <a:pt x="103839" y="101313"/>
                </a:cubicBezTo>
                <a:cubicBezTo>
                  <a:pt x="103870" y="101313"/>
                  <a:pt x="103870" y="101313"/>
                  <a:pt x="103902" y="101253"/>
                </a:cubicBezTo>
                <a:cubicBezTo>
                  <a:pt x="103933" y="101194"/>
                  <a:pt x="103964" y="101134"/>
                  <a:pt x="103964" y="101014"/>
                </a:cubicBezTo>
                <a:cubicBezTo>
                  <a:pt x="103964" y="100955"/>
                  <a:pt x="103995" y="100955"/>
                  <a:pt x="103995" y="100895"/>
                </a:cubicBezTo>
                <a:cubicBezTo>
                  <a:pt x="103995" y="100895"/>
                  <a:pt x="103995" y="100895"/>
                  <a:pt x="104027" y="100835"/>
                </a:cubicBezTo>
                <a:cubicBezTo>
                  <a:pt x="104027" y="100776"/>
                  <a:pt x="104058" y="100716"/>
                  <a:pt x="104089" y="100656"/>
                </a:cubicBezTo>
                <a:cubicBezTo>
                  <a:pt x="104120" y="100656"/>
                  <a:pt x="104120" y="100597"/>
                  <a:pt x="104120" y="100537"/>
                </a:cubicBezTo>
                <a:cubicBezTo>
                  <a:pt x="104120" y="100537"/>
                  <a:pt x="104120" y="100477"/>
                  <a:pt x="104120" y="100477"/>
                </a:cubicBezTo>
                <a:cubicBezTo>
                  <a:pt x="104120" y="100477"/>
                  <a:pt x="104120" y="100417"/>
                  <a:pt x="104120" y="100417"/>
                </a:cubicBezTo>
                <a:cubicBezTo>
                  <a:pt x="104120" y="100417"/>
                  <a:pt x="104152" y="100537"/>
                  <a:pt x="104152" y="100537"/>
                </a:cubicBezTo>
                <a:cubicBezTo>
                  <a:pt x="104152" y="100537"/>
                  <a:pt x="104152" y="100597"/>
                  <a:pt x="104152" y="100597"/>
                </a:cubicBezTo>
                <a:cubicBezTo>
                  <a:pt x="104152" y="100597"/>
                  <a:pt x="104183" y="100597"/>
                  <a:pt x="104183" y="100656"/>
                </a:cubicBezTo>
                <a:cubicBezTo>
                  <a:pt x="104183" y="100656"/>
                  <a:pt x="104183" y="100716"/>
                  <a:pt x="104183" y="100716"/>
                </a:cubicBezTo>
                <a:cubicBezTo>
                  <a:pt x="104183" y="100716"/>
                  <a:pt x="104183" y="100776"/>
                  <a:pt x="104183" y="100776"/>
                </a:cubicBezTo>
                <a:cubicBezTo>
                  <a:pt x="104183" y="100835"/>
                  <a:pt x="104152" y="100835"/>
                  <a:pt x="104152" y="100895"/>
                </a:cubicBezTo>
                <a:cubicBezTo>
                  <a:pt x="104152" y="100895"/>
                  <a:pt x="104120" y="100895"/>
                  <a:pt x="104120" y="100955"/>
                </a:cubicBezTo>
                <a:cubicBezTo>
                  <a:pt x="104120" y="100955"/>
                  <a:pt x="104152" y="100955"/>
                  <a:pt x="104152" y="101014"/>
                </a:cubicBezTo>
                <a:cubicBezTo>
                  <a:pt x="104152" y="101014"/>
                  <a:pt x="104152" y="101074"/>
                  <a:pt x="104152" y="101134"/>
                </a:cubicBezTo>
                <a:cubicBezTo>
                  <a:pt x="104152" y="101194"/>
                  <a:pt x="104120" y="101253"/>
                  <a:pt x="104120" y="101253"/>
                </a:cubicBezTo>
                <a:cubicBezTo>
                  <a:pt x="104089" y="101313"/>
                  <a:pt x="104089" y="101373"/>
                  <a:pt x="104058" y="101373"/>
                </a:cubicBezTo>
                <a:cubicBezTo>
                  <a:pt x="104058" y="101432"/>
                  <a:pt x="104027" y="101492"/>
                  <a:pt x="104027" y="101611"/>
                </a:cubicBezTo>
                <a:cubicBezTo>
                  <a:pt x="104027" y="101671"/>
                  <a:pt x="104027" y="101731"/>
                  <a:pt x="104027" y="101850"/>
                </a:cubicBezTo>
                <a:cubicBezTo>
                  <a:pt x="104027" y="101910"/>
                  <a:pt x="104027" y="101970"/>
                  <a:pt x="104027" y="102029"/>
                </a:cubicBezTo>
                <a:cubicBezTo>
                  <a:pt x="104027" y="102089"/>
                  <a:pt x="103995" y="102089"/>
                  <a:pt x="103995" y="102149"/>
                </a:cubicBezTo>
                <a:cubicBezTo>
                  <a:pt x="103995" y="102208"/>
                  <a:pt x="103964" y="102208"/>
                  <a:pt x="103933" y="102208"/>
                </a:cubicBezTo>
                <a:cubicBezTo>
                  <a:pt x="103933" y="102208"/>
                  <a:pt x="103902" y="102208"/>
                  <a:pt x="103902" y="102208"/>
                </a:cubicBezTo>
                <a:cubicBezTo>
                  <a:pt x="103870" y="102208"/>
                  <a:pt x="103870" y="102208"/>
                  <a:pt x="103870" y="102208"/>
                </a:cubicBezTo>
                <a:cubicBezTo>
                  <a:pt x="103839" y="102208"/>
                  <a:pt x="103839" y="102208"/>
                  <a:pt x="103839" y="102208"/>
                </a:cubicBezTo>
                <a:cubicBezTo>
                  <a:pt x="103839" y="102208"/>
                  <a:pt x="103839" y="102268"/>
                  <a:pt x="103839" y="102268"/>
                </a:cubicBezTo>
                <a:cubicBezTo>
                  <a:pt x="103839" y="102268"/>
                  <a:pt x="103839" y="102268"/>
                  <a:pt x="103808" y="102268"/>
                </a:cubicBezTo>
                <a:cubicBezTo>
                  <a:pt x="103808" y="102328"/>
                  <a:pt x="103808" y="102328"/>
                  <a:pt x="103808" y="102388"/>
                </a:cubicBezTo>
                <a:cubicBezTo>
                  <a:pt x="103808" y="102388"/>
                  <a:pt x="103808" y="102388"/>
                  <a:pt x="103777" y="102447"/>
                </a:cubicBezTo>
                <a:cubicBezTo>
                  <a:pt x="103777" y="102447"/>
                  <a:pt x="103777" y="102447"/>
                  <a:pt x="103777" y="102447"/>
                </a:cubicBezTo>
                <a:cubicBezTo>
                  <a:pt x="103808" y="102447"/>
                  <a:pt x="103808" y="102447"/>
                  <a:pt x="103839" y="102447"/>
                </a:cubicBezTo>
                <a:cubicBezTo>
                  <a:pt x="103839" y="102388"/>
                  <a:pt x="103870" y="102447"/>
                  <a:pt x="103902" y="102388"/>
                </a:cubicBezTo>
                <a:cubicBezTo>
                  <a:pt x="103902" y="102388"/>
                  <a:pt x="103933" y="102388"/>
                  <a:pt x="103933" y="102388"/>
                </a:cubicBezTo>
                <a:cubicBezTo>
                  <a:pt x="103933" y="102388"/>
                  <a:pt x="103964" y="102388"/>
                  <a:pt x="103964" y="102388"/>
                </a:cubicBezTo>
                <a:cubicBezTo>
                  <a:pt x="103995" y="102388"/>
                  <a:pt x="103995" y="102328"/>
                  <a:pt x="104027" y="102388"/>
                </a:cubicBezTo>
                <a:cubicBezTo>
                  <a:pt x="104058" y="102388"/>
                  <a:pt x="104089" y="102447"/>
                  <a:pt x="104089" y="102388"/>
                </a:cubicBezTo>
                <a:cubicBezTo>
                  <a:pt x="104120" y="102328"/>
                  <a:pt x="104120" y="102268"/>
                  <a:pt x="104120" y="102268"/>
                </a:cubicBezTo>
                <a:cubicBezTo>
                  <a:pt x="104120" y="102208"/>
                  <a:pt x="104152" y="102149"/>
                  <a:pt x="104152" y="102089"/>
                </a:cubicBezTo>
                <a:cubicBezTo>
                  <a:pt x="104152" y="102029"/>
                  <a:pt x="104152" y="101970"/>
                  <a:pt x="104152" y="101910"/>
                </a:cubicBezTo>
                <a:cubicBezTo>
                  <a:pt x="104152" y="101910"/>
                  <a:pt x="104183" y="101910"/>
                  <a:pt x="104183" y="101850"/>
                </a:cubicBezTo>
                <a:cubicBezTo>
                  <a:pt x="104183" y="101850"/>
                  <a:pt x="104183" y="101791"/>
                  <a:pt x="104183" y="101791"/>
                </a:cubicBezTo>
                <a:cubicBezTo>
                  <a:pt x="104183" y="101731"/>
                  <a:pt x="104183" y="101731"/>
                  <a:pt x="104183" y="101671"/>
                </a:cubicBezTo>
                <a:cubicBezTo>
                  <a:pt x="104214" y="101671"/>
                  <a:pt x="104214" y="101671"/>
                  <a:pt x="104214" y="101611"/>
                </a:cubicBezTo>
                <a:cubicBezTo>
                  <a:pt x="104245" y="101611"/>
                  <a:pt x="104245" y="101671"/>
                  <a:pt x="104245" y="101731"/>
                </a:cubicBezTo>
                <a:cubicBezTo>
                  <a:pt x="104277" y="101791"/>
                  <a:pt x="104277" y="101791"/>
                  <a:pt x="104308" y="101850"/>
                </a:cubicBezTo>
                <a:cubicBezTo>
                  <a:pt x="104308" y="101850"/>
                  <a:pt x="104308" y="101910"/>
                  <a:pt x="104339" y="101970"/>
                </a:cubicBezTo>
                <a:cubicBezTo>
                  <a:pt x="104339" y="102029"/>
                  <a:pt x="104370" y="102029"/>
                  <a:pt x="104370" y="102089"/>
                </a:cubicBezTo>
                <a:cubicBezTo>
                  <a:pt x="104402" y="102149"/>
                  <a:pt x="104370" y="102268"/>
                  <a:pt x="104370" y="102328"/>
                </a:cubicBezTo>
                <a:cubicBezTo>
                  <a:pt x="104370" y="102447"/>
                  <a:pt x="104339" y="102567"/>
                  <a:pt x="104277" y="102626"/>
                </a:cubicBezTo>
                <a:cubicBezTo>
                  <a:pt x="104245" y="102686"/>
                  <a:pt x="104214" y="102686"/>
                  <a:pt x="104245" y="102746"/>
                </a:cubicBezTo>
                <a:cubicBezTo>
                  <a:pt x="104245" y="102746"/>
                  <a:pt x="104245" y="102746"/>
                  <a:pt x="104277" y="102746"/>
                </a:cubicBezTo>
                <a:cubicBezTo>
                  <a:pt x="104277" y="102746"/>
                  <a:pt x="104277" y="102746"/>
                  <a:pt x="104277" y="102746"/>
                </a:cubicBezTo>
                <a:cubicBezTo>
                  <a:pt x="104308" y="102805"/>
                  <a:pt x="104339" y="102805"/>
                  <a:pt x="104339" y="102805"/>
                </a:cubicBezTo>
                <a:cubicBezTo>
                  <a:pt x="104370" y="102746"/>
                  <a:pt x="104402" y="102746"/>
                  <a:pt x="104402" y="102686"/>
                </a:cubicBezTo>
                <a:cubicBezTo>
                  <a:pt x="104433" y="102686"/>
                  <a:pt x="104464" y="102686"/>
                  <a:pt x="104495" y="102686"/>
                </a:cubicBezTo>
                <a:cubicBezTo>
                  <a:pt x="104495" y="102686"/>
                  <a:pt x="104527" y="102686"/>
                  <a:pt x="104527" y="102626"/>
                </a:cubicBezTo>
                <a:cubicBezTo>
                  <a:pt x="104527" y="102626"/>
                  <a:pt x="104558" y="102626"/>
                  <a:pt x="104558" y="102626"/>
                </a:cubicBezTo>
                <a:cubicBezTo>
                  <a:pt x="104589" y="102626"/>
                  <a:pt x="104589" y="102567"/>
                  <a:pt x="104620" y="102567"/>
                </a:cubicBezTo>
                <a:cubicBezTo>
                  <a:pt x="104620" y="102567"/>
                  <a:pt x="104620" y="102567"/>
                  <a:pt x="104652" y="102567"/>
                </a:cubicBezTo>
                <a:cubicBezTo>
                  <a:pt x="104652" y="102567"/>
                  <a:pt x="104652" y="102567"/>
                  <a:pt x="104652" y="102567"/>
                </a:cubicBezTo>
                <a:cubicBezTo>
                  <a:pt x="104652" y="102626"/>
                  <a:pt x="104620" y="102626"/>
                  <a:pt x="104589" y="102626"/>
                </a:cubicBezTo>
                <a:cubicBezTo>
                  <a:pt x="104589" y="102686"/>
                  <a:pt x="104558" y="102686"/>
                  <a:pt x="104558" y="102686"/>
                </a:cubicBezTo>
                <a:cubicBezTo>
                  <a:pt x="104558" y="102686"/>
                  <a:pt x="104527" y="102686"/>
                  <a:pt x="104527" y="102686"/>
                </a:cubicBezTo>
                <a:cubicBezTo>
                  <a:pt x="104495" y="102686"/>
                  <a:pt x="104527" y="102746"/>
                  <a:pt x="104527" y="102746"/>
                </a:cubicBezTo>
                <a:cubicBezTo>
                  <a:pt x="104558" y="102746"/>
                  <a:pt x="104558" y="102746"/>
                  <a:pt x="104558" y="102805"/>
                </a:cubicBezTo>
                <a:cubicBezTo>
                  <a:pt x="104558" y="102805"/>
                  <a:pt x="104558" y="102865"/>
                  <a:pt x="104589" y="102865"/>
                </a:cubicBezTo>
                <a:cubicBezTo>
                  <a:pt x="104589" y="102865"/>
                  <a:pt x="104589" y="102865"/>
                  <a:pt x="104620" y="102925"/>
                </a:cubicBezTo>
                <a:cubicBezTo>
                  <a:pt x="104652" y="102925"/>
                  <a:pt x="104652" y="102985"/>
                  <a:pt x="104652" y="102985"/>
                </a:cubicBezTo>
                <a:cubicBezTo>
                  <a:pt x="104683" y="103044"/>
                  <a:pt x="104714" y="103044"/>
                  <a:pt x="104714" y="103104"/>
                </a:cubicBezTo>
                <a:cubicBezTo>
                  <a:pt x="104746" y="103104"/>
                  <a:pt x="104746" y="103164"/>
                  <a:pt x="104777" y="103223"/>
                </a:cubicBezTo>
                <a:cubicBezTo>
                  <a:pt x="104808" y="103283"/>
                  <a:pt x="104808" y="103343"/>
                  <a:pt x="104839" y="103402"/>
                </a:cubicBezTo>
                <a:cubicBezTo>
                  <a:pt x="104839" y="103462"/>
                  <a:pt x="104871" y="103582"/>
                  <a:pt x="104839" y="103701"/>
                </a:cubicBezTo>
                <a:cubicBezTo>
                  <a:pt x="104839" y="103701"/>
                  <a:pt x="104808" y="103761"/>
                  <a:pt x="104808" y="103820"/>
                </a:cubicBezTo>
                <a:cubicBezTo>
                  <a:pt x="104808" y="103880"/>
                  <a:pt x="104808" y="103940"/>
                  <a:pt x="104839" y="104000"/>
                </a:cubicBezTo>
                <a:cubicBezTo>
                  <a:pt x="104839" y="104000"/>
                  <a:pt x="104839" y="104000"/>
                  <a:pt x="104839" y="104000"/>
                </a:cubicBezTo>
                <a:cubicBezTo>
                  <a:pt x="104871" y="104059"/>
                  <a:pt x="104871" y="104059"/>
                  <a:pt x="104871" y="104119"/>
                </a:cubicBezTo>
                <a:cubicBezTo>
                  <a:pt x="104902" y="104119"/>
                  <a:pt x="104902" y="104179"/>
                  <a:pt x="104933" y="104179"/>
                </a:cubicBezTo>
                <a:cubicBezTo>
                  <a:pt x="104964" y="104238"/>
                  <a:pt x="104996" y="104358"/>
                  <a:pt x="105027" y="104417"/>
                </a:cubicBezTo>
                <a:cubicBezTo>
                  <a:pt x="105058" y="104537"/>
                  <a:pt x="105089" y="104597"/>
                  <a:pt x="105121" y="104597"/>
                </a:cubicBezTo>
                <a:cubicBezTo>
                  <a:pt x="105152" y="104597"/>
                  <a:pt x="105183" y="104597"/>
                  <a:pt x="105214" y="104656"/>
                </a:cubicBezTo>
                <a:cubicBezTo>
                  <a:pt x="105246" y="104656"/>
                  <a:pt x="105277" y="104656"/>
                  <a:pt x="105277" y="104656"/>
                </a:cubicBezTo>
                <a:cubicBezTo>
                  <a:pt x="105308" y="104716"/>
                  <a:pt x="105308" y="104716"/>
                  <a:pt x="105308" y="104716"/>
                </a:cubicBezTo>
                <a:cubicBezTo>
                  <a:pt x="105339" y="104776"/>
                  <a:pt x="105339" y="104776"/>
                  <a:pt x="105371" y="104776"/>
                </a:cubicBezTo>
                <a:cubicBezTo>
                  <a:pt x="105402" y="104776"/>
                  <a:pt x="105402" y="104776"/>
                  <a:pt x="105402" y="104835"/>
                </a:cubicBezTo>
                <a:cubicBezTo>
                  <a:pt x="105402" y="104895"/>
                  <a:pt x="105402" y="104955"/>
                  <a:pt x="105402" y="104955"/>
                </a:cubicBezTo>
                <a:cubicBezTo>
                  <a:pt x="105433" y="104955"/>
                  <a:pt x="105433" y="104955"/>
                  <a:pt x="105433" y="104955"/>
                </a:cubicBezTo>
                <a:cubicBezTo>
                  <a:pt x="105464" y="104955"/>
                  <a:pt x="105464" y="104895"/>
                  <a:pt x="105464" y="104895"/>
                </a:cubicBezTo>
                <a:cubicBezTo>
                  <a:pt x="105496" y="104895"/>
                  <a:pt x="105496" y="104895"/>
                  <a:pt x="105496" y="104895"/>
                </a:cubicBezTo>
                <a:cubicBezTo>
                  <a:pt x="105527" y="104895"/>
                  <a:pt x="105527" y="104895"/>
                  <a:pt x="105527" y="104835"/>
                </a:cubicBezTo>
                <a:cubicBezTo>
                  <a:pt x="105558" y="104835"/>
                  <a:pt x="105558" y="104835"/>
                  <a:pt x="105589" y="104835"/>
                </a:cubicBezTo>
                <a:cubicBezTo>
                  <a:pt x="105589" y="104835"/>
                  <a:pt x="105621" y="104835"/>
                  <a:pt x="105652" y="104895"/>
                </a:cubicBezTo>
                <a:cubicBezTo>
                  <a:pt x="105683" y="104955"/>
                  <a:pt x="105746" y="104895"/>
                  <a:pt x="105808" y="104895"/>
                </a:cubicBezTo>
                <a:cubicBezTo>
                  <a:pt x="105840" y="104895"/>
                  <a:pt x="105840" y="104955"/>
                  <a:pt x="105871" y="104955"/>
                </a:cubicBezTo>
                <a:cubicBezTo>
                  <a:pt x="105871" y="105014"/>
                  <a:pt x="105871" y="105014"/>
                  <a:pt x="105902" y="105014"/>
                </a:cubicBezTo>
                <a:cubicBezTo>
                  <a:pt x="105902" y="105014"/>
                  <a:pt x="105902" y="105014"/>
                  <a:pt x="105933" y="105074"/>
                </a:cubicBezTo>
                <a:cubicBezTo>
                  <a:pt x="105933" y="105074"/>
                  <a:pt x="105965" y="105134"/>
                  <a:pt x="105996" y="105134"/>
                </a:cubicBezTo>
                <a:cubicBezTo>
                  <a:pt x="106027" y="105134"/>
                  <a:pt x="106027" y="105194"/>
                  <a:pt x="106058" y="105194"/>
                </a:cubicBezTo>
                <a:cubicBezTo>
                  <a:pt x="106058" y="105194"/>
                  <a:pt x="106090" y="105194"/>
                  <a:pt x="106090" y="105194"/>
                </a:cubicBezTo>
                <a:cubicBezTo>
                  <a:pt x="106090" y="105194"/>
                  <a:pt x="106121" y="105253"/>
                  <a:pt x="106121" y="105253"/>
                </a:cubicBezTo>
                <a:cubicBezTo>
                  <a:pt x="106152" y="105253"/>
                  <a:pt x="106183" y="105313"/>
                  <a:pt x="106215" y="105253"/>
                </a:cubicBezTo>
                <a:cubicBezTo>
                  <a:pt x="106215" y="105253"/>
                  <a:pt x="106215" y="105253"/>
                  <a:pt x="106215" y="105194"/>
                </a:cubicBezTo>
                <a:cubicBezTo>
                  <a:pt x="106246" y="105194"/>
                  <a:pt x="106246" y="105134"/>
                  <a:pt x="106246" y="105134"/>
                </a:cubicBezTo>
                <a:cubicBezTo>
                  <a:pt x="106277" y="105134"/>
                  <a:pt x="106308" y="105134"/>
                  <a:pt x="106308" y="105074"/>
                </a:cubicBezTo>
                <a:cubicBezTo>
                  <a:pt x="106308" y="105074"/>
                  <a:pt x="106340" y="105074"/>
                  <a:pt x="106340" y="105014"/>
                </a:cubicBezTo>
                <a:cubicBezTo>
                  <a:pt x="106340" y="105014"/>
                  <a:pt x="106371" y="105014"/>
                  <a:pt x="106371" y="105014"/>
                </a:cubicBezTo>
                <a:cubicBezTo>
                  <a:pt x="106402" y="104955"/>
                  <a:pt x="106402" y="104955"/>
                  <a:pt x="106402" y="104895"/>
                </a:cubicBezTo>
                <a:cubicBezTo>
                  <a:pt x="106433" y="104895"/>
                  <a:pt x="106433" y="104895"/>
                  <a:pt x="106433" y="104895"/>
                </a:cubicBezTo>
                <a:cubicBezTo>
                  <a:pt x="106465" y="104895"/>
                  <a:pt x="106465" y="104895"/>
                  <a:pt x="106465" y="104895"/>
                </a:cubicBezTo>
                <a:cubicBezTo>
                  <a:pt x="106496" y="104835"/>
                  <a:pt x="106496" y="104835"/>
                  <a:pt x="106527" y="104835"/>
                </a:cubicBezTo>
                <a:cubicBezTo>
                  <a:pt x="106558" y="104835"/>
                  <a:pt x="106558" y="104835"/>
                  <a:pt x="106558" y="104776"/>
                </a:cubicBezTo>
                <a:cubicBezTo>
                  <a:pt x="106590" y="104776"/>
                  <a:pt x="106590" y="104776"/>
                  <a:pt x="106590" y="104716"/>
                </a:cubicBezTo>
                <a:cubicBezTo>
                  <a:pt x="106558" y="104716"/>
                  <a:pt x="106558" y="104716"/>
                  <a:pt x="106527" y="104716"/>
                </a:cubicBezTo>
                <a:cubicBezTo>
                  <a:pt x="106527" y="104716"/>
                  <a:pt x="106465" y="104776"/>
                  <a:pt x="106465" y="104716"/>
                </a:cubicBezTo>
                <a:cubicBezTo>
                  <a:pt x="106465" y="104716"/>
                  <a:pt x="106496" y="104716"/>
                  <a:pt x="106496" y="104716"/>
                </a:cubicBezTo>
                <a:cubicBezTo>
                  <a:pt x="106496" y="104656"/>
                  <a:pt x="106496" y="104656"/>
                  <a:pt x="106496" y="104656"/>
                </a:cubicBezTo>
                <a:cubicBezTo>
                  <a:pt x="106496" y="104656"/>
                  <a:pt x="106527" y="104656"/>
                  <a:pt x="106527" y="104656"/>
                </a:cubicBezTo>
                <a:cubicBezTo>
                  <a:pt x="106558" y="104656"/>
                  <a:pt x="106590" y="104597"/>
                  <a:pt x="106590" y="104597"/>
                </a:cubicBezTo>
                <a:cubicBezTo>
                  <a:pt x="106621" y="104597"/>
                  <a:pt x="106652" y="104477"/>
                  <a:pt x="106684" y="104537"/>
                </a:cubicBezTo>
                <a:cubicBezTo>
                  <a:pt x="106684" y="104537"/>
                  <a:pt x="106684" y="104537"/>
                  <a:pt x="106684" y="104597"/>
                </a:cubicBezTo>
                <a:cubicBezTo>
                  <a:pt x="106684" y="104597"/>
                  <a:pt x="106715" y="104597"/>
                  <a:pt x="106715" y="104656"/>
                </a:cubicBezTo>
                <a:cubicBezTo>
                  <a:pt x="106715" y="104656"/>
                  <a:pt x="106715" y="104656"/>
                  <a:pt x="106715" y="104716"/>
                </a:cubicBezTo>
                <a:cubicBezTo>
                  <a:pt x="106715" y="104776"/>
                  <a:pt x="106715" y="104776"/>
                  <a:pt x="106684" y="104835"/>
                </a:cubicBezTo>
                <a:cubicBezTo>
                  <a:pt x="106684" y="104835"/>
                  <a:pt x="106652" y="104895"/>
                  <a:pt x="106621" y="104895"/>
                </a:cubicBezTo>
                <a:cubicBezTo>
                  <a:pt x="106621" y="104895"/>
                  <a:pt x="106621" y="104895"/>
                  <a:pt x="106621" y="104895"/>
                </a:cubicBezTo>
                <a:cubicBezTo>
                  <a:pt x="106621" y="104955"/>
                  <a:pt x="106621" y="104955"/>
                  <a:pt x="106621" y="104955"/>
                </a:cubicBezTo>
                <a:cubicBezTo>
                  <a:pt x="106621" y="104955"/>
                  <a:pt x="106652" y="105014"/>
                  <a:pt x="106652" y="105014"/>
                </a:cubicBezTo>
                <a:cubicBezTo>
                  <a:pt x="106652" y="105014"/>
                  <a:pt x="106684" y="105014"/>
                  <a:pt x="106684" y="105014"/>
                </a:cubicBezTo>
                <a:cubicBezTo>
                  <a:pt x="106684" y="105014"/>
                  <a:pt x="106715" y="104955"/>
                  <a:pt x="106715" y="104955"/>
                </a:cubicBezTo>
                <a:cubicBezTo>
                  <a:pt x="106715" y="104955"/>
                  <a:pt x="106746" y="104955"/>
                  <a:pt x="106746" y="104955"/>
                </a:cubicBezTo>
                <a:cubicBezTo>
                  <a:pt x="106777" y="104895"/>
                  <a:pt x="106777" y="104835"/>
                  <a:pt x="106809" y="104835"/>
                </a:cubicBezTo>
                <a:cubicBezTo>
                  <a:pt x="106809" y="104895"/>
                  <a:pt x="106809" y="104955"/>
                  <a:pt x="106840" y="104955"/>
                </a:cubicBezTo>
                <a:cubicBezTo>
                  <a:pt x="106840" y="104895"/>
                  <a:pt x="106840" y="104895"/>
                  <a:pt x="106840" y="104895"/>
                </a:cubicBezTo>
                <a:cubicBezTo>
                  <a:pt x="106840" y="104895"/>
                  <a:pt x="106840" y="104835"/>
                  <a:pt x="106840" y="104835"/>
                </a:cubicBezTo>
                <a:cubicBezTo>
                  <a:pt x="106840" y="104835"/>
                  <a:pt x="106840" y="104776"/>
                  <a:pt x="106840" y="104835"/>
                </a:cubicBezTo>
                <a:cubicBezTo>
                  <a:pt x="106871" y="104835"/>
                  <a:pt x="106871" y="104895"/>
                  <a:pt x="106871" y="104955"/>
                </a:cubicBezTo>
                <a:cubicBezTo>
                  <a:pt x="106871" y="104955"/>
                  <a:pt x="106809" y="105014"/>
                  <a:pt x="106809" y="105014"/>
                </a:cubicBezTo>
                <a:cubicBezTo>
                  <a:pt x="106809" y="105014"/>
                  <a:pt x="106809" y="104955"/>
                  <a:pt x="106777" y="104955"/>
                </a:cubicBezTo>
                <a:cubicBezTo>
                  <a:pt x="106777" y="104955"/>
                  <a:pt x="106777" y="104955"/>
                  <a:pt x="106746" y="105014"/>
                </a:cubicBezTo>
                <a:cubicBezTo>
                  <a:pt x="106746" y="105014"/>
                  <a:pt x="106715" y="105014"/>
                  <a:pt x="106746" y="105014"/>
                </a:cubicBezTo>
                <a:cubicBezTo>
                  <a:pt x="106746" y="105074"/>
                  <a:pt x="106777" y="105014"/>
                  <a:pt x="106777" y="105014"/>
                </a:cubicBezTo>
                <a:cubicBezTo>
                  <a:pt x="106809" y="105014"/>
                  <a:pt x="106809" y="105074"/>
                  <a:pt x="106809" y="105074"/>
                </a:cubicBezTo>
                <a:cubicBezTo>
                  <a:pt x="106840" y="105074"/>
                  <a:pt x="106840" y="105014"/>
                  <a:pt x="106871" y="105074"/>
                </a:cubicBezTo>
                <a:cubicBezTo>
                  <a:pt x="106871" y="105074"/>
                  <a:pt x="106871" y="105074"/>
                  <a:pt x="106871" y="105074"/>
                </a:cubicBezTo>
                <a:cubicBezTo>
                  <a:pt x="106871" y="105074"/>
                  <a:pt x="106871" y="105074"/>
                  <a:pt x="106871" y="105074"/>
                </a:cubicBezTo>
                <a:cubicBezTo>
                  <a:pt x="106902" y="105074"/>
                  <a:pt x="106902" y="105134"/>
                  <a:pt x="106902" y="105194"/>
                </a:cubicBezTo>
                <a:cubicBezTo>
                  <a:pt x="106934" y="105194"/>
                  <a:pt x="106965" y="105194"/>
                  <a:pt x="106965" y="105253"/>
                </a:cubicBezTo>
                <a:cubicBezTo>
                  <a:pt x="106996" y="105253"/>
                  <a:pt x="106996" y="105313"/>
                  <a:pt x="107027" y="105313"/>
                </a:cubicBezTo>
                <a:cubicBezTo>
                  <a:pt x="107027" y="105313"/>
                  <a:pt x="107059" y="105253"/>
                  <a:pt x="107090" y="105253"/>
                </a:cubicBezTo>
                <a:cubicBezTo>
                  <a:pt x="107090" y="105253"/>
                  <a:pt x="107090" y="105313"/>
                  <a:pt x="107090" y="105313"/>
                </a:cubicBezTo>
                <a:cubicBezTo>
                  <a:pt x="107121" y="105313"/>
                  <a:pt x="107121" y="105313"/>
                  <a:pt x="107121" y="105313"/>
                </a:cubicBezTo>
                <a:cubicBezTo>
                  <a:pt x="107152" y="105373"/>
                  <a:pt x="107152" y="105432"/>
                  <a:pt x="107152" y="105432"/>
                </a:cubicBezTo>
                <a:cubicBezTo>
                  <a:pt x="107152" y="105432"/>
                  <a:pt x="107184" y="105492"/>
                  <a:pt x="107184" y="105492"/>
                </a:cubicBezTo>
                <a:cubicBezTo>
                  <a:pt x="107184" y="105492"/>
                  <a:pt x="107184" y="105492"/>
                  <a:pt x="107184" y="105492"/>
                </a:cubicBezTo>
                <a:cubicBezTo>
                  <a:pt x="107184" y="105492"/>
                  <a:pt x="107184" y="105492"/>
                  <a:pt x="107184" y="105492"/>
                </a:cubicBezTo>
                <a:cubicBezTo>
                  <a:pt x="107184" y="105492"/>
                  <a:pt x="107184" y="105432"/>
                  <a:pt x="107184" y="105432"/>
                </a:cubicBezTo>
                <a:cubicBezTo>
                  <a:pt x="107184" y="105373"/>
                  <a:pt x="107184" y="105373"/>
                  <a:pt x="107184" y="105313"/>
                </a:cubicBezTo>
                <a:cubicBezTo>
                  <a:pt x="107184" y="105253"/>
                  <a:pt x="107152" y="105313"/>
                  <a:pt x="107152" y="105313"/>
                </a:cubicBezTo>
                <a:cubicBezTo>
                  <a:pt x="107121" y="105253"/>
                  <a:pt x="107121" y="105194"/>
                  <a:pt x="107152" y="105194"/>
                </a:cubicBezTo>
                <a:cubicBezTo>
                  <a:pt x="107184" y="105194"/>
                  <a:pt x="107184" y="105194"/>
                  <a:pt x="107184" y="105194"/>
                </a:cubicBezTo>
                <a:cubicBezTo>
                  <a:pt x="107215" y="105134"/>
                  <a:pt x="107246" y="105134"/>
                  <a:pt x="107277" y="105134"/>
                </a:cubicBezTo>
                <a:cubicBezTo>
                  <a:pt x="107277" y="105134"/>
                  <a:pt x="107277" y="105134"/>
                  <a:pt x="107309" y="105134"/>
                </a:cubicBezTo>
                <a:cubicBezTo>
                  <a:pt x="107340" y="105134"/>
                  <a:pt x="107371" y="105134"/>
                  <a:pt x="107371" y="105134"/>
                </a:cubicBezTo>
                <a:cubicBezTo>
                  <a:pt x="107402" y="105074"/>
                  <a:pt x="107402" y="105014"/>
                  <a:pt x="107434" y="105014"/>
                </a:cubicBezTo>
                <a:cubicBezTo>
                  <a:pt x="107434" y="104955"/>
                  <a:pt x="107465" y="104955"/>
                  <a:pt x="107496" y="104895"/>
                </a:cubicBezTo>
                <a:cubicBezTo>
                  <a:pt x="107496" y="104895"/>
                  <a:pt x="107528" y="104835"/>
                  <a:pt x="107559" y="104835"/>
                </a:cubicBezTo>
                <a:cubicBezTo>
                  <a:pt x="107559" y="104776"/>
                  <a:pt x="107590" y="104776"/>
                  <a:pt x="107590" y="104716"/>
                </a:cubicBezTo>
                <a:cubicBezTo>
                  <a:pt x="107621" y="104656"/>
                  <a:pt x="107621" y="104656"/>
                  <a:pt x="107653" y="104656"/>
                </a:cubicBezTo>
                <a:cubicBezTo>
                  <a:pt x="107684" y="104597"/>
                  <a:pt x="107715" y="104597"/>
                  <a:pt x="107715" y="104537"/>
                </a:cubicBezTo>
                <a:cubicBezTo>
                  <a:pt x="107746" y="104477"/>
                  <a:pt x="107840" y="104477"/>
                  <a:pt x="107871" y="104477"/>
                </a:cubicBezTo>
                <a:cubicBezTo>
                  <a:pt x="107903" y="104477"/>
                  <a:pt x="107934" y="104477"/>
                  <a:pt x="107965" y="104477"/>
                </a:cubicBezTo>
                <a:cubicBezTo>
                  <a:pt x="107996" y="104477"/>
                  <a:pt x="108028" y="104417"/>
                  <a:pt x="108059" y="104417"/>
                </a:cubicBezTo>
                <a:cubicBezTo>
                  <a:pt x="108090" y="104477"/>
                  <a:pt x="108121" y="104477"/>
                  <a:pt x="108153" y="104477"/>
                </a:cubicBezTo>
                <a:cubicBezTo>
                  <a:pt x="108153" y="104477"/>
                  <a:pt x="108184" y="104477"/>
                  <a:pt x="108184" y="104477"/>
                </a:cubicBezTo>
                <a:cubicBezTo>
                  <a:pt x="108215" y="104477"/>
                  <a:pt x="108215" y="104477"/>
                  <a:pt x="108246" y="104477"/>
                </a:cubicBezTo>
                <a:cubicBezTo>
                  <a:pt x="108278" y="104417"/>
                  <a:pt x="108278" y="104417"/>
                  <a:pt x="108278" y="104417"/>
                </a:cubicBezTo>
                <a:cubicBezTo>
                  <a:pt x="108278" y="104417"/>
                  <a:pt x="108309" y="104417"/>
                  <a:pt x="108309" y="104417"/>
                </a:cubicBezTo>
                <a:cubicBezTo>
                  <a:pt x="108340" y="104358"/>
                  <a:pt x="108340" y="104298"/>
                  <a:pt x="108340" y="104298"/>
                </a:cubicBezTo>
                <a:cubicBezTo>
                  <a:pt x="108371" y="104179"/>
                  <a:pt x="108465" y="104298"/>
                  <a:pt x="108465" y="104179"/>
                </a:cubicBezTo>
                <a:cubicBezTo>
                  <a:pt x="108465" y="104119"/>
                  <a:pt x="108465" y="104119"/>
                  <a:pt x="108497" y="104119"/>
                </a:cubicBezTo>
                <a:cubicBezTo>
                  <a:pt x="108497" y="104059"/>
                  <a:pt x="108497" y="104059"/>
                  <a:pt x="108497" y="104000"/>
                </a:cubicBezTo>
                <a:cubicBezTo>
                  <a:pt x="108497" y="104000"/>
                  <a:pt x="108465" y="103940"/>
                  <a:pt x="108465" y="103940"/>
                </a:cubicBezTo>
                <a:cubicBezTo>
                  <a:pt x="108434" y="103880"/>
                  <a:pt x="108434" y="103820"/>
                  <a:pt x="108434" y="103761"/>
                </a:cubicBezTo>
                <a:cubicBezTo>
                  <a:pt x="108434" y="103761"/>
                  <a:pt x="108434" y="103701"/>
                  <a:pt x="108434" y="103701"/>
                </a:cubicBezTo>
                <a:cubicBezTo>
                  <a:pt x="108465" y="103641"/>
                  <a:pt x="108465" y="103582"/>
                  <a:pt x="108497" y="103522"/>
                </a:cubicBezTo>
                <a:cubicBezTo>
                  <a:pt x="108497" y="103522"/>
                  <a:pt x="108497" y="103522"/>
                  <a:pt x="108497" y="103462"/>
                </a:cubicBezTo>
                <a:cubicBezTo>
                  <a:pt x="108497" y="103402"/>
                  <a:pt x="108497" y="103343"/>
                  <a:pt x="108528" y="103283"/>
                </a:cubicBezTo>
                <a:cubicBezTo>
                  <a:pt x="108528" y="103223"/>
                  <a:pt x="108528" y="103164"/>
                  <a:pt x="108528" y="103104"/>
                </a:cubicBezTo>
                <a:cubicBezTo>
                  <a:pt x="108528" y="103044"/>
                  <a:pt x="108559" y="102985"/>
                  <a:pt x="108559" y="102925"/>
                </a:cubicBezTo>
                <a:cubicBezTo>
                  <a:pt x="108590" y="102805"/>
                  <a:pt x="108622" y="102686"/>
                  <a:pt x="108653" y="102567"/>
                </a:cubicBezTo>
                <a:cubicBezTo>
                  <a:pt x="108653" y="102567"/>
                  <a:pt x="108653" y="102447"/>
                  <a:pt x="108684" y="102447"/>
                </a:cubicBezTo>
                <a:cubicBezTo>
                  <a:pt x="108684" y="102447"/>
                  <a:pt x="108715" y="102447"/>
                  <a:pt x="108747" y="102388"/>
                </a:cubicBezTo>
                <a:cubicBezTo>
                  <a:pt x="108747" y="102388"/>
                  <a:pt x="108747" y="102388"/>
                  <a:pt x="108747" y="102328"/>
                </a:cubicBezTo>
                <a:cubicBezTo>
                  <a:pt x="108747" y="102328"/>
                  <a:pt x="108747" y="102328"/>
                  <a:pt x="108747" y="102268"/>
                </a:cubicBezTo>
                <a:cubicBezTo>
                  <a:pt x="108778" y="102268"/>
                  <a:pt x="108778" y="102268"/>
                  <a:pt x="108778" y="102208"/>
                </a:cubicBezTo>
                <a:cubicBezTo>
                  <a:pt x="108747" y="102208"/>
                  <a:pt x="108747" y="102208"/>
                  <a:pt x="108747" y="102149"/>
                </a:cubicBezTo>
                <a:cubicBezTo>
                  <a:pt x="108747" y="102089"/>
                  <a:pt x="108747" y="102029"/>
                  <a:pt x="108778" y="102029"/>
                </a:cubicBezTo>
                <a:cubicBezTo>
                  <a:pt x="108778" y="101970"/>
                  <a:pt x="108809" y="101970"/>
                  <a:pt x="108809" y="101910"/>
                </a:cubicBezTo>
                <a:cubicBezTo>
                  <a:pt x="108778" y="101910"/>
                  <a:pt x="108778" y="101910"/>
                  <a:pt x="108778" y="101850"/>
                </a:cubicBezTo>
                <a:cubicBezTo>
                  <a:pt x="108778" y="101791"/>
                  <a:pt x="108809" y="101791"/>
                  <a:pt x="108809" y="101791"/>
                </a:cubicBezTo>
                <a:cubicBezTo>
                  <a:pt x="108840" y="101731"/>
                  <a:pt x="108840" y="101671"/>
                  <a:pt x="108872" y="101611"/>
                </a:cubicBezTo>
                <a:cubicBezTo>
                  <a:pt x="108872" y="101552"/>
                  <a:pt x="108903" y="101552"/>
                  <a:pt x="108903" y="101492"/>
                </a:cubicBezTo>
                <a:cubicBezTo>
                  <a:pt x="108934" y="101432"/>
                  <a:pt x="108934" y="101432"/>
                  <a:pt x="108934" y="101373"/>
                </a:cubicBezTo>
                <a:cubicBezTo>
                  <a:pt x="108934" y="101313"/>
                  <a:pt x="108965" y="101253"/>
                  <a:pt x="108934" y="101194"/>
                </a:cubicBezTo>
                <a:cubicBezTo>
                  <a:pt x="108934" y="101134"/>
                  <a:pt x="108934" y="101134"/>
                  <a:pt x="108965" y="101074"/>
                </a:cubicBezTo>
                <a:cubicBezTo>
                  <a:pt x="108965" y="101014"/>
                  <a:pt x="108997" y="101014"/>
                  <a:pt x="109028" y="100955"/>
                </a:cubicBezTo>
                <a:cubicBezTo>
                  <a:pt x="109059" y="100895"/>
                  <a:pt x="109059" y="100895"/>
                  <a:pt x="109059" y="100835"/>
                </a:cubicBezTo>
                <a:cubicBezTo>
                  <a:pt x="109090" y="100776"/>
                  <a:pt x="109090" y="100716"/>
                  <a:pt x="109122" y="100716"/>
                </a:cubicBezTo>
                <a:cubicBezTo>
                  <a:pt x="109122" y="100656"/>
                  <a:pt x="109153" y="100597"/>
                  <a:pt x="109184" y="100597"/>
                </a:cubicBezTo>
                <a:cubicBezTo>
                  <a:pt x="109215" y="100597"/>
                  <a:pt x="109247" y="100597"/>
                  <a:pt x="109247" y="100537"/>
                </a:cubicBezTo>
                <a:cubicBezTo>
                  <a:pt x="109247" y="100477"/>
                  <a:pt x="109247" y="100417"/>
                  <a:pt x="109309" y="100417"/>
                </a:cubicBezTo>
                <a:cubicBezTo>
                  <a:pt x="109309" y="100358"/>
                  <a:pt x="109340" y="100358"/>
                  <a:pt x="109372" y="100358"/>
                </a:cubicBezTo>
                <a:cubicBezTo>
                  <a:pt x="109372" y="100298"/>
                  <a:pt x="109372" y="100238"/>
                  <a:pt x="109372" y="100179"/>
                </a:cubicBezTo>
                <a:cubicBezTo>
                  <a:pt x="109372" y="100119"/>
                  <a:pt x="109372" y="100119"/>
                  <a:pt x="109372" y="100059"/>
                </a:cubicBezTo>
                <a:cubicBezTo>
                  <a:pt x="109403" y="100000"/>
                  <a:pt x="109403" y="100000"/>
                  <a:pt x="109434" y="99940"/>
                </a:cubicBezTo>
                <a:cubicBezTo>
                  <a:pt x="109434" y="99880"/>
                  <a:pt x="109466" y="99820"/>
                  <a:pt x="109466" y="99820"/>
                </a:cubicBezTo>
                <a:cubicBezTo>
                  <a:pt x="109497" y="99761"/>
                  <a:pt x="109497" y="99701"/>
                  <a:pt x="109497" y="99641"/>
                </a:cubicBezTo>
                <a:cubicBezTo>
                  <a:pt x="109528" y="99582"/>
                  <a:pt x="109528" y="99582"/>
                  <a:pt x="109528" y="99522"/>
                </a:cubicBezTo>
                <a:cubicBezTo>
                  <a:pt x="109528" y="99462"/>
                  <a:pt x="109528" y="99462"/>
                  <a:pt x="109528" y="99402"/>
                </a:cubicBezTo>
                <a:cubicBezTo>
                  <a:pt x="109559" y="99343"/>
                  <a:pt x="109559" y="99283"/>
                  <a:pt x="109559" y="99223"/>
                </a:cubicBezTo>
                <a:cubicBezTo>
                  <a:pt x="109559" y="99223"/>
                  <a:pt x="109559" y="99223"/>
                  <a:pt x="109559" y="99164"/>
                </a:cubicBezTo>
                <a:cubicBezTo>
                  <a:pt x="109559" y="99104"/>
                  <a:pt x="109559" y="99044"/>
                  <a:pt x="109559" y="98925"/>
                </a:cubicBezTo>
                <a:cubicBezTo>
                  <a:pt x="109559" y="98805"/>
                  <a:pt x="109591" y="98686"/>
                  <a:pt x="109622" y="98567"/>
                </a:cubicBezTo>
                <a:cubicBezTo>
                  <a:pt x="109622" y="98507"/>
                  <a:pt x="109653" y="98447"/>
                  <a:pt x="109653" y="98388"/>
                </a:cubicBezTo>
                <a:cubicBezTo>
                  <a:pt x="109653" y="98268"/>
                  <a:pt x="109684" y="98208"/>
                  <a:pt x="109684" y="98089"/>
                </a:cubicBezTo>
                <a:cubicBezTo>
                  <a:pt x="109684" y="98029"/>
                  <a:pt x="109684" y="98029"/>
                  <a:pt x="109684" y="97970"/>
                </a:cubicBezTo>
                <a:cubicBezTo>
                  <a:pt x="109684" y="97850"/>
                  <a:pt x="109716" y="97791"/>
                  <a:pt x="109716" y="97731"/>
                </a:cubicBezTo>
                <a:cubicBezTo>
                  <a:pt x="109747" y="97671"/>
                  <a:pt x="109747" y="97611"/>
                  <a:pt x="109747" y="97611"/>
                </a:cubicBezTo>
                <a:cubicBezTo>
                  <a:pt x="109778" y="97552"/>
                  <a:pt x="109778" y="97552"/>
                  <a:pt x="109747" y="97492"/>
                </a:cubicBezTo>
                <a:cubicBezTo>
                  <a:pt x="109747" y="97432"/>
                  <a:pt x="109747" y="97432"/>
                  <a:pt x="109747" y="97373"/>
                </a:cubicBezTo>
                <a:close/>
                <a:moveTo>
                  <a:pt x="106684" y="106507"/>
                </a:moveTo>
                <a:cubicBezTo>
                  <a:pt x="106684" y="106507"/>
                  <a:pt x="106684" y="106507"/>
                  <a:pt x="106684" y="106507"/>
                </a:cubicBezTo>
                <a:cubicBezTo>
                  <a:pt x="106652" y="106507"/>
                  <a:pt x="106652" y="106567"/>
                  <a:pt x="106652" y="106567"/>
                </a:cubicBezTo>
                <a:cubicBezTo>
                  <a:pt x="106684" y="106567"/>
                  <a:pt x="106684" y="106567"/>
                  <a:pt x="106684" y="106507"/>
                </a:cubicBezTo>
                <a:close/>
                <a:moveTo>
                  <a:pt x="107934" y="106507"/>
                </a:moveTo>
                <a:cubicBezTo>
                  <a:pt x="107934" y="106507"/>
                  <a:pt x="107903" y="106507"/>
                  <a:pt x="107903" y="106507"/>
                </a:cubicBezTo>
                <a:cubicBezTo>
                  <a:pt x="107871" y="106447"/>
                  <a:pt x="107903" y="106447"/>
                  <a:pt x="107871" y="106447"/>
                </a:cubicBezTo>
                <a:cubicBezTo>
                  <a:pt x="107871" y="106447"/>
                  <a:pt x="107840" y="106447"/>
                  <a:pt x="107840" y="106447"/>
                </a:cubicBezTo>
                <a:cubicBezTo>
                  <a:pt x="107809" y="106447"/>
                  <a:pt x="107809" y="106447"/>
                  <a:pt x="107778" y="106447"/>
                </a:cubicBezTo>
                <a:cubicBezTo>
                  <a:pt x="107778" y="106447"/>
                  <a:pt x="107746" y="106507"/>
                  <a:pt x="107778" y="106507"/>
                </a:cubicBezTo>
                <a:cubicBezTo>
                  <a:pt x="107778" y="106507"/>
                  <a:pt x="107809" y="106507"/>
                  <a:pt x="107809" y="106507"/>
                </a:cubicBezTo>
                <a:cubicBezTo>
                  <a:pt x="107809" y="106567"/>
                  <a:pt x="107809" y="106567"/>
                  <a:pt x="107840" y="106567"/>
                </a:cubicBezTo>
                <a:cubicBezTo>
                  <a:pt x="107840" y="106626"/>
                  <a:pt x="107840" y="106567"/>
                  <a:pt x="107871" y="106567"/>
                </a:cubicBezTo>
                <a:cubicBezTo>
                  <a:pt x="107871" y="106567"/>
                  <a:pt x="107903" y="106626"/>
                  <a:pt x="107903" y="106567"/>
                </a:cubicBezTo>
                <a:cubicBezTo>
                  <a:pt x="107903" y="106567"/>
                  <a:pt x="107934" y="106567"/>
                  <a:pt x="107934" y="106567"/>
                </a:cubicBezTo>
                <a:cubicBezTo>
                  <a:pt x="107934" y="106507"/>
                  <a:pt x="107965" y="106507"/>
                  <a:pt x="107934" y="106507"/>
                </a:cubicBezTo>
                <a:close/>
                <a:moveTo>
                  <a:pt x="107840" y="106686"/>
                </a:moveTo>
                <a:cubicBezTo>
                  <a:pt x="107840" y="106686"/>
                  <a:pt x="107840" y="106626"/>
                  <a:pt x="107840" y="106626"/>
                </a:cubicBezTo>
                <a:cubicBezTo>
                  <a:pt x="107840" y="106626"/>
                  <a:pt x="107778" y="106626"/>
                  <a:pt x="107778" y="106626"/>
                </a:cubicBezTo>
                <a:cubicBezTo>
                  <a:pt x="107778" y="106686"/>
                  <a:pt x="107809" y="106626"/>
                  <a:pt x="107809" y="106686"/>
                </a:cubicBezTo>
                <a:cubicBezTo>
                  <a:pt x="107809" y="106686"/>
                  <a:pt x="107809" y="106686"/>
                  <a:pt x="107840" y="106686"/>
                </a:cubicBezTo>
                <a:close/>
                <a:moveTo>
                  <a:pt x="108747" y="79283"/>
                </a:moveTo>
                <a:cubicBezTo>
                  <a:pt x="108747" y="79343"/>
                  <a:pt x="108778" y="79343"/>
                  <a:pt x="108778" y="79343"/>
                </a:cubicBezTo>
                <a:cubicBezTo>
                  <a:pt x="108840" y="79343"/>
                  <a:pt x="108903" y="79462"/>
                  <a:pt x="108934" y="79522"/>
                </a:cubicBezTo>
                <a:cubicBezTo>
                  <a:pt x="108997" y="79522"/>
                  <a:pt x="109028" y="79582"/>
                  <a:pt x="109059" y="79641"/>
                </a:cubicBezTo>
                <a:cubicBezTo>
                  <a:pt x="109090" y="79641"/>
                  <a:pt x="109122" y="79701"/>
                  <a:pt x="109122" y="79701"/>
                </a:cubicBezTo>
                <a:cubicBezTo>
                  <a:pt x="109153" y="79701"/>
                  <a:pt x="109184" y="79761"/>
                  <a:pt x="109184" y="79761"/>
                </a:cubicBezTo>
                <a:cubicBezTo>
                  <a:pt x="109215" y="79820"/>
                  <a:pt x="109215" y="79820"/>
                  <a:pt x="109247" y="79820"/>
                </a:cubicBezTo>
                <a:cubicBezTo>
                  <a:pt x="109278" y="79880"/>
                  <a:pt x="109278" y="79880"/>
                  <a:pt x="109309" y="79940"/>
                </a:cubicBezTo>
                <a:cubicBezTo>
                  <a:pt x="109340" y="80000"/>
                  <a:pt x="109372" y="80059"/>
                  <a:pt x="109403" y="80179"/>
                </a:cubicBezTo>
                <a:cubicBezTo>
                  <a:pt x="109434" y="80179"/>
                  <a:pt x="109434" y="80238"/>
                  <a:pt x="109434" y="80298"/>
                </a:cubicBezTo>
                <a:cubicBezTo>
                  <a:pt x="109434" y="80358"/>
                  <a:pt x="109434" y="80417"/>
                  <a:pt x="109434" y="80477"/>
                </a:cubicBezTo>
                <a:cubicBezTo>
                  <a:pt x="109434" y="80537"/>
                  <a:pt x="109466" y="80537"/>
                  <a:pt x="109466" y="80597"/>
                </a:cubicBezTo>
                <a:cubicBezTo>
                  <a:pt x="109497" y="80656"/>
                  <a:pt x="109497" y="80716"/>
                  <a:pt x="109528" y="80716"/>
                </a:cubicBezTo>
                <a:cubicBezTo>
                  <a:pt x="109559" y="80716"/>
                  <a:pt x="109528" y="80597"/>
                  <a:pt x="109559" y="80597"/>
                </a:cubicBezTo>
                <a:cubicBezTo>
                  <a:pt x="109559" y="80537"/>
                  <a:pt x="109591" y="80537"/>
                  <a:pt x="109591" y="80417"/>
                </a:cubicBezTo>
                <a:cubicBezTo>
                  <a:pt x="109591" y="80417"/>
                  <a:pt x="109591" y="80358"/>
                  <a:pt x="109591" y="80298"/>
                </a:cubicBezTo>
                <a:cubicBezTo>
                  <a:pt x="109559" y="80298"/>
                  <a:pt x="109559" y="80238"/>
                  <a:pt x="109528" y="80238"/>
                </a:cubicBezTo>
                <a:cubicBezTo>
                  <a:pt x="109528" y="80238"/>
                  <a:pt x="109528" y="80179"/>
                  <a:pt x="109528" y="80179"/>
                </a:cubicBezTo>
                <a:cubicBezTo>
                  <a:pt x="109528" y="80119"/>
                  <a:pt x="109497" y="80059"/>
                  <a:pt x="109497" y="80059"/>
                </a:cubicBezTo>
                <a:cubicBezTo>
                  <a:pt x="109466" y="80059"/>
                  <a:pt x="109434" y="80059"/>
                  <a:pt x="109403" y="80000"/>
                </a:cubicBezTo>
                <a:cubicBezTo>
                  <a:pt x="109403" y="80000"/>
                  <a:pt x="109372" y="79940"/>
                  <a:pt x="109372" y="79940"/>
                </a:cubicBezTo>
                <a:cubicBezTo>
                  <a:pt x="109340" y="79880"/>
                  <a:pt x="109340" y="79820"/>
                  <a:pt x="109309" y="79820"/>
                </a:cubicBezTo>
                <a:cubicBezTo>
                  <a:pt x="109278" y="79761"/>
                  <a:pt x="109247" y="79701"/>
                  <a:pt x="109215" y="79641"/>
                </a:cubicBezTo>
                <a:cubicBezTo>
                  <a:pt x="109184" y="79582"/>
                  <a:pt x="109153" y="79582"/>
                  <a:pt x="109122" y="79582"/>
                </a:cubicBezTo>
                <a:cubicBezTo>
                  <a:pt x="109122" y="79522"/>
                  <a:pt x="109090" y="79522"/>
                  <a:pt x="109059" y="79522"/>
                </a:cubicBezTo>
                <a:cubicBezTo>
                  <a:pt x="109059" y="79462"/>
                  <a:pt x="109059" y="79462"/>
                  <a:pt x="109028" y="79402"/>
                </a:cubicBezTo>
                <a:cubicBezTo>
                  <a:pt x="109028" y="79402"/>
                  <a:pt x="108997" y="79402"/>
                  <a:pt x="108965" y="79402"/>
                </a:cubicBezTo>
                <a:cubicBezTo>
                  <a:pt x="108934" y="79402"/>
                  <a:pt x="108934" y="79343"/>
                  <a:pt x="108903" y="79343"/>
                </a:cubicBezTo>
                <a:cubicBezTo>
                  <a:pt x="108903" y="79343"/>
                  <a:pt x="108872" y="79283"/>
                  <a:pt x="108872" y="79283"/>
                </a:cubicBezTo>
                <a:cubicBezTo>
                  <a:pt x="108840" y="79283"/>
                  <a:pt x="108809" y="79223"/>
                  <a:pt x="108809" y="79223"/>
                </a:cubicBezTo>
                <a:cubicBezTo>
                  <a:pt x="108809" y="79223"/>
                  <a:pt x="108778" y="79164"/>
                  <a:pt x="108778" y="79164"/>
                </a:cubicBezTo>
                <a:cubicBezTo>
                  <a:pt x="108747" y="79223"/>
                  <a:pt x="108778" y="79223"/>
                  <a:pt x="108778" y="79223"/>
                </a:cubicBezTo>
                <a:cubicBezTo>
                  <a:pt x="108778" y="79223"/>
                  <a:pt x="108778" y="79283"/>
                  <a:pt x="108778" y="79283"/>
                </a:cubicBezTo>
                <a:cubicBezTo>
                  <a:pt x="108778" y="79283"/>
                  <a:pt x="108747" y="79283"/>
                  <a:pt x="108747" y="79283"/>
                </a:cubicBezTo>
                <a:close/>
                <a:moveTo>
                  <a:pt x="107746" y="106328"/>
                </a:moveTo>
                <a:cubicBezTo>
                  <a:pt x="107746" y="106328"/>
                  <a:pt x="107746" y="106388"/>
                  <a:pt x="107778" y="106388"/>
                </a:cubicBezTo>
                <a:cubicBezTo>
                  <a:pt x="107778" y="106388"/>
                  <a:pt x="107778" y="106447"/>
                  <a:pt x="107778" y="106447"/>
                </a:cubicBezTo>
                <a:cubicBezTo>
                  <a:pt x="107809" y="106447"/>
                  <a:pt x="107840" y="106388"/>
                  <a:pt x="107840" y="106388"/>
                </a:cubicBezTo>
                <a:cubicBezTo>
                  <a:pt x="107871" y="106328"/>
                  <a:pt x="107840" y="106388"/>
                  <a:pt x="107871" y="106388"/>
                </a:cubicBezTo>
                <a:cubicBezTo>
                  <a:pt x="107871" y="106388"/>
                  <a:pt x="107871" y="106388"/>
                  <a:pt x="107903" y="106328"/>
                </a:cubicBezTo>
                <a:cubicBezTo>
                  <a:pt x="107903" y="106328"/>
                  <a:pt x="107903" y="106268"/>
                  <a:pt x="107903" y="106208"/>
                </a:cubicBezTo>
                <a:cubicBezTo>
                  <a:pt x="107871" y="106208"/>
                  <a:pt x="107871" y="106208"/>
                  <a:pt x="107840" y="106208"/>
                </a:cubicBezTo>
                <a:cubicBezTo>
                  <a:pt x="107840" y="106149"/>
                  <a:pt x="107840" y="106149"/>
                  <a:pt x="107809" y="106089"/>
                </a:cubicBezTo>
                <a:cubicBezTo>
                  <a:pt x="107809" y="106089"/>
                  <a:pt x="107809" y="106029"/>
                  <a:pt x="107778" y="106029"/>
                </a:cubicBezTo>
                <a:cubicBezTo>
                  <a:pt x="107778" y="105970"/>
                  <a:pt x="107746" y="105970"/>
                  <a:pt x="107746" y="105970"/>
                </a:cubicBezTo>
                <a:cubicBezTo>
                  <a:pt x="107715" y="105970"/>
                  <a:pt x="107715" y="106029"/>
                  <a:pt x="107715" y="106029"/>
                </a:cubicBezTo>
                <a:cubicBezTo>
                  <a:pt x="107684" y="106089"/>
                  <a:pt x="107684" y="106089"/>
                  <a:pt x="107684" y="106089"/>
                </a:cubicBezTo>
                <a:cubicBezTo>
                  <a:pt x="107653" y="106149"/>
                  <a:pt x="107684" y="106149"/>
                  <a:pt x="107715" y="106208"/>
                </a:cubicBezTo>
                <a:cubicBezTo>
                  <a:pt x="107715" y="106268"/>
                  <a:pt x="107715" y="106328"/>
                  <a:pt x="107746" y="106328"/>
                </a:cubicBezTo>
                <a:close/>
                <a:moveTo>
                  <a:pt x="95618" y="82149"/>
                </a:moveTo>
                <a:cubicBezTo>
                  <a:pt x="95556" y="82149"/>
                  <a:pt x="95493" y="82089"/>
                  <a:pt x="95431" y="82089"/>
                </a:cubicBezTo>
                <a:cubicBezTo>
                  <a:pt x="95399" y="82089"/>
                  <a:pt x="95368" y="82089"/>
                  <a:pt x="95337" y="82089"/>
                </a:cubicBezTo>
                <a:cubicBezTo>
                  <a:pt x="95306" y="82089"/>
                  <a:pt x="95306" y="82089"/>
                  <a:pt x="95306" y="82089"/>
                </a:cubicBezTo>
                <a:cubicBezTo>
                  <a:pt x="95274" y="82089"/>
                  <a:pt x="95274" y="82149"/>
                  <a:pt x="95243" y="82149"/>
                </a:cubicBezTo>
                <a:cubicBezTo>
                  <a:pt x="95212" y="82208"/>
                  <a:pt x="95212" y="82208"/>
                  <a:pt x="95181" y="82208"/>
                </a:cubicBezTo>
                <a:cubicBezTo>
                  <a:pt x="95181" y="82328"/>
                  <a:pt x="95212" y="82268"/>
                  <a:pt x="95243" y="82268"/>
                </a:cubicBezTo>
                <a:cubicBezTo>
                  <a:pt x="95243" y="82268"/>
                  <a:pt x="95243" y="82328"/>
                  <a:pt x="95274" y="82328"/>
                </a:cubicBezTo>
                <a:cubicBezTo>
                  <a:pt x="95274" y="82328"/>
                  <a:pt x="95306" y="82328"/>
                  <a:pt x="95306" y="82328"/>
                </a:cubicBezTo>
                <a:cubicBezTo>
                  <a:pt x="95337" y="82328"/>
                  <a:pt x="95368" y="82328"/>
                  <a:pt x="95399" y="82328"/>
                </a:cubicBezTo>
                <a:cubicBezTo>
                  <a:pt x="95431" y="82328"/>
                  <a:pt x="95431" y="82328"/>
                  <a:pt x="95462" y="82328"/>
                </a:cubicBezTo>
                <a:cubicBezTo>
                  <a:pt x="95493" y="82328"/>
                  <a:pt x="95493" y="82328"/>
                  <a:pt x="95493" y="82268"/>
                </a:cubicBezTo>
                <a:cubicBezTo>
                  <a:pt x="95524" y="82268"/>
                  <a:pt x="95524" y="82268"/>
                  <a:pt x="95556" y="82268"/>
                </a:cubicBezTo>
                <a:cubicBezTo>
                  <a:pt x="95587" y="82268"/>
                  <a:pt x="95587" y="82208"/>
                  <a:pt x="95618" y="82208"/>
                </a:cubicBezTo>
                <a:cubicBezTo>
                  <a:pt x="95618" y="82208"/>
                  <a:pt x="95681" y="82208"/>
                  <a:pt x="95681" y="82149"/>
                </a:cubicBezTo>
                <a:cubicBezTo>
                  <a:pt x="95681" y="82089"/>
                  <a:pt x="95618" y="82149"/>
                  <a:pt x="95618" y="82149"/>
                </a:cubicBezTo>
                <a:close/>
                <a:moveTo>
                  <a:pt x="27507" y="58925"/>
                </a:moveTo>
                <a:cubicBezTo>
                  <a:pt x="27507" y="58865"/>
                  <a:pt x="27507" y="58865"/>
                  <a:pt x="27475" y="58865"/>
                </a:cubicBezTo>
                <a:cubicBezTo>
                  <a:pt x="27475" y="58865"/>
                  <a:pt x="27475" y="58865"/>
                  <a:pt x="27444" y="58865"/>
                </a:cubicBezTo>
                <a:cubicBezTo>
                  <a:pt x="27444" y="58805"/>
                  <a:pt x="27444" y="58805"/>
                  <a:pt x="27444" y="58805"/>
                </a:cubicBezTo>
                <a:cubicBezTo>
                  <a:pt x="27444" y="58746"/>
                  <a:pt x="27444" y="58805"/>
                  <a:pt x="27413" y="58746"/>
                </a:cubicBezTo>
                <a:cubicBezTo>
                  <a:pt x="27413" y="58746"/>
                  <a:pt x="27413" y="58686"/>
                  <a:pt x="27382" y="58686"/>
                </a:cubicBezTo>
                <a:cubicBezTo>
                  <a:pt x="27350" y="58626"/>
                  <a:pt x="27319" y="58626"/>
                  <a:pt x="27319" y="58626"/>
                </a:cubicBezTo>
                <a:cubicBezTo>
                  <a:pt x="27288" y="58626"/>
                  <a:pt x="27225" y="58626"/>
                  <a:pt x="27225" y="58686"/>
                </a:cubicBezTo>
                <a:cubicBezTo>
                  <a:pt x="27257" y="58686"/>
                  <a:pt x="27288" y="58686"/>
                  <a:pt x="27288" y="58686"/>
                </a:cubicBezTo>
                <a:cubicBezTo>
                  <a:pt x="27319" y="58686"/>
                  <a:pt x="27319" y="58686"/>
                  <a:pt x="27319" y="58686"/>
                </a:cubicBezTo>
                <a:cubicBezTo>
                  <a:pt x="27350" y="58686"/>
                  <a:pt x="27350" y="58686"/>
                  <a:pt x="27350" y="58686"/>
                </a:cubicBezTo>
                <a:cubicBezTo>
                  <a:pt x="27382" y="58686"/>
                  <a:pt x="27382" y="58686"/>
                  <a:pt x="27382" y="58746"/>
                </a:cubicBezTo>
                <a:cubicBezTo>
                  <a:pt x="27382" y="58746"/>
                  <a:pt x="27382" y="58746"/>
                  <a:pt x="27382" y="58805"/>
                </a:cubicBezTo>
                <a:cubicBezTo>
                  <a:pt x="27413" y="58805"/>
                  <a:pt x="27444" y="58805"/>
                  <a:pt x="27444" y="58865"/>
                </a:cubicBezTo>
                <a:cubicBezTo>
                  <a:pt x="27444" y="58865"/>
                  <a:pt x="27444" y="58865"/>
                  <a:pt x="27444" y="58925"/>
                </a:cubicBezTo>
                <a:cubicBezTo>
                  <a:pt x="27444" y="58925"/>
                  <a:pt x="27444" y="58925"/>
                  <a:pt x="27475" y="58925"/>
                </a:cubicBezTo>
                <a:cubicBezTo>
                  <a:pt x="27507" y="58925"/>
                  <a:pt x="27444" y="58925"/>
                  <a:pt x="27444" y="58985"/>
                </a:cubicBezTo>
                <a:cubicBezTo>
                  <a:pt x="27475" y="58985"/>
                  <a:pt x="27475" y="58985"/>
                  <a:pt x="27475" y="58985"/>
                </a:cubicBezTo>
                <a:cubicBezTo>
                  <a:pt x="27507" y="58985"/>
                  <a:pt x="27475" y="58985"/>
                  <a:pt x="27475" y="58985"/>
                </a:cubicBezTo>
                <a:cubicBezTo>
                  <a:pt x="27475" y="59044"/>
                  <a:pt x="27444" y="59044"/>
                  <a:pt x="27444" y="59104"/>
                </a:cubicBezTo>
                <a:cubicBezTo>
                  <a:pt x="27444" y="59104"/>
                  <a:pt x="27507" y="59044"/>
                  <a:pt x="27475" y="59104"/>
                </a:cubicBezTo>
                <a:cubicBezTo>
                  <a:pt x="27444" y="59104"/>
                  <a:pt x="27475" y="59164"/>
                  <a:pt x="27475" y="59223"/>
                </a:cubicBezTo>
                <a:cubicBezTo>
                  <a:pt x="27475" y="59283"/>
                  <a:pt x="27444" y="59283"/>
                  <a:pt x="27413" y="59283"/>
                </a:cubicBezTo>
                <a:cubicBezTo>
                  <a:pt x="27413" y="59283"/>
                  <a:pt x="27413" y="59283"/>
                  <a:pt x="27413" y="59343"/>
                </a:cubicBezTo>
                <a:cubicBezTo>
                  <a:pt x="27413" y="59343"/>
                  <a:pt x="27444" y="59343"/>
                  <a:pt x="27444" y="59343"/>
                </a:cubicBezTo>
                <a:cubicBezTo>
                  <a:pt x="27444" y="59343"/>
                  <a:pt x="27475" y="59462"/>
                  <a:pt x="27475" y="59402"/>
                </a:cubicBezTo>
                <a:cubicBezTo>
                  <a:pt x="27507" y="59402"/>
                  <a:pt x="27475" y="59402"/>
                  <a:pt x="27475" y="59343"/>
                </a:cubicBezTo>
                <a:cubicBezTo>
                  <a:pt x="27475" y="59343"/>
                  <a:pt x="27475" y="59283"/>
                  <a:pt x="27475" y="59223"/>
                </a:cubicBezTo>
                <a:cubicBezTo>
                  <a:pt x="27475" y="59223"/>
                  <a:pt x="27507" y="59164"/>
                  <a:pt x="27507" y="59104"/>
                </a:cubicBezTo>
                <a:cubicBezTo>
                  <a:pt x="27538" y="59104"/>
                  <a:pt x="27538" y="59104"/>
                  <a:pt x="27538" y="59104"/>
                </a:cubicBezTo>
                <a:cubicBezTo>
                  <a:pt x="27538" y="59104"/>
                  <a:pt x="27569" y="59104"/>
                  <a:pt x="27569" y="59044"/>
                </a:cubicBezTo>
                <a:cubicBezTo>
                  <a:pt x="27569" y="59044"/>
                  <a:pt x="27538" y="59044"/>
                  <a:pt x="27538" y="59044"/>
                </a:cubicBezTo>
                <a:cubicBezTo>
                  <a:pt x="27538" y="59044"/>
                  <a:pt x="27538" y="58985"/>
                  <a:pt x="27538" y="58985"/>
                </a:cubicBezTo>
                <a:cubicBezTo>
                  <a:pt x="27538" y="58985"/>
                  <a:pt x="27538" y="58925"/>
                  <a:pt x="27538" y="58925"/>
                </a:cubicBezTo>
                <a:cubicBezTo>
                  <a:pt x="27538" y="58925"/>
                  <a:pt x="27538" y="58925"/>
                  <a:pt x="27507" y="58925"/>
                </a:cubicBezTo>
                <a:close/>
                <a:moveTo>
                  <a:pt x="97712" y="69552"/>
                </a:moveTo>
                <a:cubicBezTo>
                  <a:pt x="97712" y="69552"/>
                  <a:pt x="97681" y="69552"/>
                  <a:pt x="97681" y="69552"/>
                </a:cubicBezTo>
                <a:cubicBezTo>
                  <a:pt x="97681" y="69552"/>
                  <a:pt x="97712" y="69611"/>
                  <a:pt x="97712" y="69611"/>
                </a:cubicBezTo>
                <a:cubicBezTo>
                  <a:pt x="97712" y="69611"/>
                  <a:pt x="97712" y="69611"/>
                  <a:pt x="97744" y="69611"/>
                </a:cubicBezTo>
                <a:cubicBezTo>
                  <a:pt x="97744" y="69611"/>
                  <a:pt x="97744" y="69611"/>
                  <a:pt x="97744" y="69611"/>
                </a:cubicBezTo>
                <a:cubicBezTo>
                  <a:pt x="97744" y="69611"/>
                  <a:pt x="97744" y="69552"/>
                  <a:pt x="97744" y="69552"/>
                </a:cubicBezTo>
                <a:cubicBezTo>
                  <a:pt x="97744" y="69552"/>
                  <a:pt x="97744" y="69492"/>
                  <a:pt x="97712" y="69552"/>
                </a:cubicBezTo>
                <a:cubicBezTo>
                  <a:pt x="97744" y="69552"/>
                  <a:pt x="97744" y="69552"/>
                  <a:pt x="97744" y="69552"/>
                </a:cubicBezTo>
                <a:cubicBezTo>
                  <a:pt x="97744" y="69552"/>
                  <a:pt x="97744" y="69552"/>
                  <a:pt x="97744" y="69552"/>
                </a:cubicBezTo>
                <a:cubicBezTo>
                  <a:pt x="97712" y="69552"/>
                  <a:pt x="97712" y="69552"/>
                  <a:pt x="97712" y="69552"/>
                </a:cubicBezTo>
                <a:cubicBezTo>
                  <a:pt x="97712" y="69552"/>
                  <a:pt x="97712" y="69552"/>
                  <a:pt x="97712" y="69552"/>
                </a:cubicBezTo>
                <a:close/>
                <a:moveTo>
                  <a:pt x="97681" y="77373"/>
                </a:moveTo>
                <a:cubicBezTo>
                  <a:pt x="97650" y="77432"/>
                  <a:pt x="97650" y="77432"/>
                  <a:pt x="97650" y="77432"/>
                </a:cubicBezTo>
                <a:cubicBezTo>
                  <a:pt x="97650" y="77432"/>
                  <a:pt x="97681" y="77432"/>
                  <a:pt x="97681" y="77492"/>
                </a:cubicBezTo>
                <a:cubicBezTo>
                  <a:pt x="97681" y="77492"/>
                  <a:pt x="97681" y="77492"/>
                  <a:pt x="97712" y="77552"/>
                </a:cubicBezTo>
                <a:cubicBezTo>
                  <a:pt x="97712" y="77552"/>
                  <a:pt x="97712" y="77552"/>
                  <a:pt x="97712" y="77611"/>
                </a:cubicBezTo>
                <a:cubicBezTo>
                  <a:pt x="97712" y="77611"/>
                  <a:pt x="97712" y="77671"/>
                  <a:pt x="97712" y="77671"/>
                </a:cubicBezTo>
                <a:cubicBezTo>
                  <a:pt x="97712" y="77731"/>
                  <a:pt x="97744" y="77791"/>
                  <a:pt x="97712" y="77850"/>
                </a:cubicBezTo>
                <a:cubicBezTo>
                  <a:pt x="97712" y="77850"/>
                  <a:pt x="97712" y="77850"/>
                  <a:pt x="97712" y="77910"/>
                </a:cubicBezTo>
                <a:cubicBezTo>
                  <a:pt x="97712" y="77910"/>
                  <a:pt x="97712" y="77910"/>
                  <a:pt x="97712" y="77910"/>
                </a:cubicBezTo>
                <a:cubicBezTo>
                  <a:pt x="97712" y="77970"/>
                  <a:pt x="97712" y="77910"/>
                  <a:pt x="97712" y="77910"/>
                </a:cubicBezTo>
                <a:cubicBezTo>
                  <a:pt x="97681" y="77910"/>
                  <a:pt x="97681" y="77850"/>
                  <a:pt x="97681" y="77850"/>
                </a:cubicBezTo>
                <a:cubicBezTo>
                  <a:pt x="97650" y="77850"/>
                  <a:pt x="97650" y="77910"/>
                  <a:pt x="97650" y="77910"/>
                </a:cubicBezTo>
                <a:cubicBezTo>
                  <a:pt x="97650" y="77970"/>
                  <a:pt x="97619" y="78029"/>
                  <a:pt x="97587" y="78089"/>
                </a:cubicBezTo>
                <a:cubicBezTo>
                  <a:pt x="97587" y="78089"/>
                  <a:pt x="97587" y="78208"/>
                  <a:pt x="97556" y="78208"/>
                </a:cubicBezTo>
                <a:cubicBezTo>
                  <a:pt x="97556" y="78268"/>
                  <a:pt x="97525" y="78268"/>
                  <a:pt x="97525" y="78328"/>
                </a:cubicBezTo>
                <a:cubicBezTo>
                  <a:pt x="97525" y="78388"/>
                  <a:pt x="97525" y="78388"/>
                  <a:pt x="97525" y="78447"/>
                </a:cubicBezTo>
                <a:cubicBezTo>
                  <a:pt x="97525" y="78447"/>
                  <a:pt x="97525" y="78507"/>
                  <a:pt x="97525" y="78507"/>
                </a:cubicBezTo>
                <a:cubicBezTo>
                  <a:pt x="97525" y="78507"/>
                  <a:pt x="97556" y="78507"/>
                  <a:pt x="97556" y="78567"/>
                </a:cubicBezTo>
                <a:cubicBezTo>
                  <a:pt x="97556" y="78626"/>
                  <a:pt x="97525" y="78626"/>
                  <a:pt x="97525" y="78686"/>
                </a:cubicBezTo>
                <a:cubicBezTo>
                  <a:pt x="97525" y="78686"/>
                  <a:pt x="97525" y="78746"/>
                  <a:pt x="97494" y="78805"/>
                </a:cubicBezTo>
                <a:cubicBezTo>
                  <a:pt x="97494" y="78805"/>
                  <a:pt x="97494" y="78865"/>
                  <a:pt x="97494" y="78865"/>
                </a:cubicBezTo>
                <a:cubicBezTo>
                  <a:pt x="97462" y="78925"/>
                  <a:pt x="97431" y="78985"/>
                  <a:pt x="97431" y="79044"/>
                </a:cubicBezTo>
                <a:cubicBezTo>
                  <a:pt x="97431" y="79104"/>
                  <a:pt x="97400" y="79164"/>
                  <a:pt x="97400" y="79223"/>
                </a:cubicBezTo>
                <a:cubicBezTo>
                  <a:pt x="97369" y="79223"/>
                  <a:pt x="97337" y="79223"/>
                  <a:pt x="97337" y="79283"/>
                </a:cubicBezTo>
                <a:cubicBezTo>
                  <a:pt x="97369" y="79343"/>
                  <a:pt x="97369" y="79343"/>
                  <a:pt x="97369" y="79343"/>
                </a:cubicBezTo>
                <a:cubicBezTo>
                  <a:pt x="97369" y="79402"/>
                  <a:pt x="97369" y="79402"/>
                  <a:pt x="97369" y="79462"/>
                </a:cubicBezTo>
                <a:cubicBezTo>
                  <a:pt x="97369" y="79462"/>
                  <a:pt x="97369" y="79462"/>
                  <a:pt x="97369" y="79522"/>
                </a:cubicBezTo>
                <a:cubicBezTo>
                  <a:pt x="97337" y="79522"/>
                  <a:pt x="97369" y="79522"/>
                  <a:pt x="97369" y="79582"/>
                </a:cubicBezTo>
                <a:cubicBezTo>
                  <a:pt x="97369" y="79641"/>
                  <a:pt x="97369" y="79641"/>
                  <a:pt x="97400" y="79701"/>
                </a:cubicBezTo>
                <a:cubicBezTo>
                  <a:pt x="97400" y="79761"/>
                  <a:pt x="97400" y="79820"/>
                  <a:pt x="97431" y="79820"/>
                </a:cubicBezTo>
                <a:cubicBezTo>
                  <a:pt x="97494" y="79820"/>
                  <a:pt x="97556" y="79761"/>
                  <a:pt x="97587" y="79880"/>
                </a:cubicBezTo>
                <a:cubicBezTo>
                  <a:pt x="97587" y="79880"/>
                  <a:pt x="97587" y="79940"/>
                  <a:pt x="97619" y="80000"/>
                </a:cubicBezTo>
                <a:cubicBezTo>
                  <a:pt x="97619" y="80059"/>
                  <a:pt x="97650" y="80119"/>
                  <a:pt x="97650" y="80179"/>
                </a:cubicBezTo>
                <a:cubicBezTo>
                  <a:pt x="97650" y="80238"/>
                  <a:pt x="97650" y="80298"/>
                  <a:pt x="97650" y="80358"/>
                </a:cubicBezTo>
                <a:cubicBezTo>
                  <a:pt x="97650" y="80417"/>
                  <a:pt x="97650" y="80537"/>
                  <a:pt x="97619" y="80597"/>
                </a:cubicBezTo>
                <a:cubicBezTo>
                  <a:pt x="97619" y="80656"/>
                  <a:pt x="97619" y="80716"/>
                  <a:pt x="97619" y="80776"/>
                </a:cubicBezTo>
                <a:cubicBezTo>
                  <a:pt x="97619" y="80835"/>
                  <a:pt x="97587" y="80895"/>
                  <a:pt x="97587" y="80955"/>
                </a:cubicBezTo>
                <a:cubicBezTo>
                  <a:pt x="97556" y="80955"/>
                  <a:pt x="97556" y="81014"/>
                  <a:pt x="97556" y="81074"/>
                </a:cubicBezTo>
                <a:cubicBezTo>
                  <a:pt x="97556" y="81134"/>
                  <a:pt x="97556" y="81194"/>
                  <a:pt x="97556" y="81253"/>
                </a:cubicBezTo>
                <a:cubicBezTo>
                  <a:pt x="97587" y="81253"/>
                  <a:pt x="97619" y="81194"/>
                  <a:pt x="97619" y="81253"/>
                </a:cubicBezTo>
                <a:cubicBezTo>
                  <a:pt x="97619" y="81253"/>
                  <a:pt x="97619" y="81253"/>
                  <a:pt x="97650" y="81253"/>
                </a:cubicBezTo>
                <a:cubicBezTo>
                  <a:pt x="97650" y="81313"/>
                  <a:pt x="97650" y="81313"/>
                  <a:pt x="97681" y="81313"/>
                </a:cubicBezTo>
                <a:cubicBezTo>
                  <a:pt x="97681" y="81313"/>
                  <a:pt x="97712" y="81253"/>
                  <a:pt x="97712" y="81253"/>
                </a:cubicBezTo>
                <a:cubicBezTo>
                  <a:pt x="97712" y="81253"/>
                  <a:pt x="97744" y="81253"/>
                  <a:pt x="97744" y="81253"/>
                </a:cubicBezTo>
                <a:cubicBezTo>
                  <a:pt x="97775" y="81253"/>
                  <a:pt x="97775" y="81253"/>
                  <a:pt x="97775" y="81253"/>
                </a:cubicBezTo>
                <a:cubicBezTo>
                  <a:pt x="97806" y="81253"/>
                  <a:pt x="97806" y="81253"/>
                  <a:pt x="97837" y="81253"/>
                </a:cubicBezTo>
                <a:cubicBezTo>
                  <a:pt x="97837" y="81253"/>
                  <a:pt x="97837" y="81194"/>
                  <a:pt x="97869" y="81194"/>
                </a:cubicBezTo>
                <a:cubicBezTo>
                  <a:pt x="97869" y="81194"/>
                  <a:pt x="97900" y="81194"/>
                  <a:pt x="97931" y="81253"/>
                </a:cubicBezTo>
                <a:cubicBezTo>
                  <a:pt x="97931" y="81253"/>
                  <a:pt x="97931" y="81253"/>
                  <a:pt x="97931" y="81253"/>
                </a:cubicBezTo>
                <a:cubicBezTo>
                  <a:pt x="97963" y="81194"/>
                  <a:pt x="97931" y="81194"/>
                  <a:pt x="97931" y="81194"/>
                </a:cubicBezTo>
                <a:cubicBezTo>
                  <a:pt x="97931" y="81134"/>
                  <a:pt x="97931" y="81134"/>
                  <a:pt x="97931" y="81074"/>
                </a:cubicBezTo>
                <a:cubicBezTo>
                  <a:pt x="97900" y="81074"/>
                  <a:pt x="97900" y="81074"/>
                  <a:pt x="97900" y="81014"/>
                </a:cubicBezTo>
                <a:cubicBezTo>
                  <a:pt x="97869" y="81014"/>
                  <a:pt x="97869" y="80895"/>
                  <a:pt x="97900" y="80835"/>
                </a:cubicBezTo>
                <a:cubicBezTo>
                  <a:pt x="97900" y="80835"/>
                  <a:pt x="97931" y="80776"/>
                  <a:pt x="97931" y="80716"/>
                </a:cubicBezTo>
                <a:cubicBezTo>
                  <a:pt x="97931" y="80656"/>
                  <a:pt x="97931" y="80656"/>
                  <a:pt x="97931" y="80597"/>
                </a:cubicBezTo>
                <a:cubicBezTo>
                  <a:pt x="97963" y="80537"/>
                  <a:pt x="97963" y="80537"/>
                  <a:pt x="97931" y="80477"/>
                </a:cubicBezTo>
                <a:cubicBezTo>
                  <a:pt x="97931" y="80417"/>
                  <a:pt x="97931" y="80417"/>
                  <a:pt x="97931" y="80358"/>
                </a:cubicBezTo>
                <a:cubicBezTo>
                  <a:pt x="97900" y="80298"/>
                  <a:pt x="97931" y="80179"/>
                  <a:pt x="97931" y="80119"/>
                </a:cubicBezTo>
                <a:cubicBezTo>
                  <a:pt x="97931" y="80119"/>
                  <a:pt x="97931" y="80059"/>
                  <a:pt x="97931" y="80059"/>
                </a:cubicBezTo>
                <a:cubicBezTo>
                  <a:pt x="97931" y="80000"/>
                  <a:pt x="97931" y="79940"/>
                  <a:pt x="97931" y="79880"/>
                </a:cubicBezTo>
                <a:cubicBezTo>
                  <a:pt x="97963" y="79761"/>
                  <a:pt x="97931" y="79641"/>
                  <a:pt x="97900" y="79582"/>
                </a:cubicBezTo>
                <a:cubicBezTo>
                  <a:pt x="97900" y="79522"/>
                  <a:pt x="97869" y="79522"/>
                  <a:pt x="97869" y="79462"/>
                </a:cubicBezTo>
                <a:cubicBezTo>
                  <a:pt x="97869" y="79402"/>
                  <a:pt x="97900" y="79402"/>
                  <a:pt x="97931" y="79402"/>
                </a:cubicBezTo>
                <a:cubicBezTo>
                  <a:pt x="97963" y="79343"/>
                  <a:pt x="97963" y="79283"/>
                  <a:pt x="97994" y="79283"/>
                </a:cubicBezTo>
                <a:cubicBezTo>
                  <a:pt x="97994" y="79283"/>
                  <a:pt x="97994" y="79283"/>
                  <a:pt x="98025" y="79283"/>
                </a:cubicBezTo>
                <a:cubicBezTo>
                  <a:pt x="98025" y="79223"/>
                  <a:pt x="98025" y="79223"/>
                  <a:pt x="98056" y="79223"/>
                </a:cubicBezTo>
                <a:cubicBezTo>
                  <a:pt x="98056" y="79223"/>
                  <a:pt x="98119" y="79223"/>
                  <a:pt x="98119" y="79223"/>
                </a:cubicBezTo>
                <a:cubicBezTo>
                  <a:pt x="98150" y="79283"/>
                  <a:pt x="98150" y="79343"/>
                  <a:pt x="98150" y="79343"/>
                </a:cubicBezTo>
                <a:cubicBezTo>
                  <a:pt x="98150" y="79402"/>
                  <a:pt x="98181" y="79462"/>
                  <a:pt x="98150" y="79522"/>
                </a:cubicBezTo>
                <a:cubicBezTo>
                  <a:pt x="98150" y="79641"/>
                  <a:pt x="98119" y="79641"/>
                  <a:pt x="98119" y="79701"/>
                </a:cubicBezTo>
                <a:cubicBezTo>
                  <a:pt x="98119" y="79761"/>
                  <a:pt x="98088" y="79761"/>
                  <a:pt x="98088" y="79761"/>
                </a:cubicBezTo>
                <a:cubicBezTo>
                  <a:pt x="98088" y="79761"/>
                  <a:pt x="98088" y="79820"/>
                  <a:pt x="98088" y="79820"/>
                </a:cubicBezTo>
                <a:cubicBezTo>
                  <a:pt x="98119" y="79820"/>
                  <a:pt x="98119" y="79820"/>
                  <a:pt x="98119" y="79880"/>
                </a:cubicBezTo>
                <a:cubicBezTo>
                  <a:pt x="98119" y="79880"/>
                  <a:pt x="98150" y="79940"/>
                  <a:pt x="98150" y="80000"/>
                </a:cubicBezTo>
                <a:cubicBezTo>
                  <a:pt x="98181" y="80000"/>
                  <a:pt x="98181" y="80000"/>
                  <a:pt x="98181" y="80000"/>
                </a:cubicBezTo>
                <a:cubicBezTo>
                  <a:pt x="98213" y="80000"/>
                  <a:pt x="98213" y="80000"/>
                  <a:pt x="98244" y="80059"/>
                </a:cubicBezTo>
                <a:cubicBezTo>
                  <a:pt x="98244" y="80059"/>
                  <a:pt x="98244" y="80119"/>
                  <a:pt x="98275" y="80119"/>
                </a:cubicBezTo>
                <a:cubicBezTo>
                  <a:pt x="98306" y="80179"/>
                  <a:pt x="98306" y="80179"/>
                  <a:pt x="98338" y="80179"/>
                </a:cubicBezTo>
                <a:cubicBezTo>
                  <a:pt x="98369" y="80238"/>
                  <a:pt x="98338" y="80298"/>
                  <a:pt x="98338" y="80358"/>
                </a:cubicBezTo>
                <a:cubicBezTo>
                  <a:pt x="98338" y="80417"/>
                  <a:pt x="98338" y="80417"/>
                  <a:pt x="98338" y="80417"/>
                </a:cubicBezTo>
                <a:cubicBezTo>
                  <a:pt x="98306" y="80417"/>
                  <a:pt x="98306" y="80477"/>
                  <a:pt x="98306" y="80477"/>
                </a:cubicBezTo>
                <a:cubicBezTo>
                  <a:pt x="98306" y="80477"/>
                  <a:pt x="98306" y="80537"/>
                  <a:pt x="98306" y="80537"/>
                </a:cubicBezTo>
                <a:cubicBezTo>
                  <a:pt x="98338" y="80597"/>
                  <a:pt x="98338" y="80597"/>
                  <a:pt x="98338" y="80656"/>
                </a:cubicBezTo>
                <a:cubicBezTo>
                  <a:pt x="98369" y="80656"/>
                  <a:pt x="98369" y="80656"/>
                  <a:pt x="98369" y="80656"/>
                </a:cubicBezTo>
                <a:cubicBezTo>
                  <a:pt x="98400" y="80716"/>
                  <a:pt x="98400" y="80716"/>
                  <a:pt x="98431" y="80716"/>
                </a:cubicBezTo>
                <a:cubicBezTo>
                  <a:pt x="98463" y="80716"/>
                  <a:pt x="98463" y="80776"/>
                  <a:pt x="98463" y="80776"/>
                </a:cubicBezTo>
                <a:cubicBezTo>
                  <a:pt x="98494" y="80776"/>
                  <a:pt x="98494" y="80776"/>
                  <a:pt x="98525" y="80716"/>
                </a:cubicBezTo>
                <a:cubicBezTo>
                  <a:pt x="98525" y="80716"/>
                  <a:pt x="98525" y="80656"/>
                  <a:pt x="98556" y="80597"/>
                </a:cubicBezTo>
                <a:cubicBezTo>
                  <a:pt x="98556" y="80597"/>
                  <a:pt x="98556" y="80537"/>
                  <a:pt x="98588" y="80477"/>
                </a:cubicBezTo>
                <a:cubicBezTo>
                  <a:pt x="98588" y="80477"/>
                  <a:pt x="98619" y="80477"/>
                  <a:pt x="98650" y="80417"/>
                </a:cubicBezTo>
                <a:cubicBezTo>
                  <a:pt x="98650" y="80417"/>
                  <a:pt x="98681" y="80417"/>
                  <a:pt x="98713" y="80477"/>
                </a:cubicBezTo>
                <a:cubicBezTo>
                  <a:pt x="98744" y="80477"/>
                  <a:pt x="98744" y="80477"/>
                  <a:pt x="98775" y="80477"/>
                </a:cubicBezTo>
                <a:cubicBezTo>
                  <a:pt x="98775" y="80417"/>
                  <a:pt x="98775" y="80417"/>
                  <a:pt x="98806" y="80417"/>
                </a:cubicBezTo>
                <a:cubicBezTo>
                  <a:pt x="98806" y="80417"/>
                  <a:pt x="98806" y="80358"/>
                  <a:pt x="98806" y="80358"/>
                </a:cubicBezTo>
                <a:cubicBezTo>
                  <a:pt x="98838" y="80358"/>
                  <a:pt x="98838" y="80238"/>
                  <a:pt x="98806" y="80238"/>
                </a:cubicBezTo>
                <a:cubicBezTo>
                  <a:pt x="98775" y="80238"/>
                  <a:pt x="98744" y="80238"/>
                  <a:pt x="98713" y="80238"/>
                </a:cubicBezTo>
                <a:cubicBezTo>
                  <a:pt x="98713" y="80179"/>
                  <a:pt x="98713" y="80179"/>
                  <a:pt x="98713" y="80179"/>
                </a:cubicBezTo>
                <a:cubicBezTo>
                  <a:pt x="98713" y="80119"/>
                  <a:pt x="98744" y="80119"/>
                  <a:pt x="98744" y="80119"/>
                </a:cubicBezTo>
                <a:cubicBezTo>
                  <a:pt x="98744" y="80059"/>
                  <a:pt x="98713" y="80059"/>
                  <a:pt x="98713" y="80059"/>
                </a:cubicBezTo>
                <a:cubicBezTo>
                  <a:pt x="98681" y="80059"/>
                  <a:pt x="98681" y="80000"/>
                  <a:pt x="98681" y="80000"/>
                </a:cubicBezTo>
                <a:cubicBezTo>
                  <a:pt x="98650" y="80000"/>
                  <a:pt x="98619" y="79940"/>
                  <a:pt x="98588" y="79940"/>
                </a:cubicBezTo>
                <a:cubicBezTo>
                  <a:pt x="98588" y="79940"/>
                  <a:pt x="98588" y="79940"/>
                  <a:pt x="98588" y="79880"/>
                </a:cubicBezTo>
                <a:cubicBezTo>
                  <a:pt x="98588" y="79880"/>
                  <a:pt x="98588" y="79880"/>
                  <a:pt x="98588" y="79820"/>
                </a:cubicBezTo>
                <a:cubicBezTo>
                  <a:pt x="98619" y="79820"/>
                  <a:pt x="98619" y="79820"/>
                  <a:pt x="98619" y="79761"/>
                </a:cubicBezTo>
                <a:cubicBezTo>
                  <a:pt x="98619" y="79701"/>
                  <a:pt x="98619" y="79701"/>
                  <a:pt x="98619" y="79641"/>
                </a:cubicBezTo>
                <a:cubicBezTo>
                  <a:pt x="98619" y="79641"/>
                  <a:pt x="98650" y="79641"/>
                  <a:pt x="98650" y="79641"/>
                </a:cubicBezTo>
                <a:cubicBezTo>
                  <a:pt x="98681" y="79582"/>
                  <a:pt x="98650" y="79582"/>
                  <a:pt x="98619" y="79522"/>
                </a:cubicBezTo>
                <a:cubicBezTo>
                  <a:pt x="98619" y="79522"/>
                  <a:pt x="98588" y="79522"/>
                  <a:pt x="98588" y="79462"/>
                </a:cubicBezTo>
                <a:cubicBezTo>
                  <a:pt x="98588" y="79402"/>
                  <a:pt x="98556" y="79402"/>
                  <a:pt x="98556" y="79343"/>
                </a:cubicBezTo>
                <a:cubicBezTo>
                  <a:pt x="98525" y="79283"/>
                  <a:pt x="98494" y="79283"/>
                  <a:pt x="98494" y="79283"/>
                </a:cubicBezTo>
                <a:cubicBezTo>
                  <a:pt x="98494" y="79223"/>
                  <a:pt x="98494" y="79164"/>
                  <a:pt x="98494" y="79104"/>
                </a:cubicBezTo>
                <a:cubicBezTo>
                  <a:pt x="98463" y="79044"/>
                  <a:pt x="98463" y="79044"/>
                  <a:pt x="98431" y="78985"/>
                </a:cubicBezTo>
                <a:cubicBezTo>
                  <a:pt x="98431" y="78985"/>
                  <a:pt x="98431" y="78925"/>
                  <a:pt x="98400" y="78925"/>
                </a:cubicBezTo>
                <a:cubicBezTo>
                  <a:pt x="98369" y="78865"/>
                  <a:pt x="98338" y="78925"/>
                  <a:pt x="98338" y="78865"/>
                </a:cubicBezTo>
                <a:cubicBezTo>
                  <a:pt x="98306" y="78865"/>
                  <a:pt x="98306" y="78805"/>
                  <a:pt x="98306" y="78746"/>
                </a:cubicBezTo>
                <a:cubicBezTo>
                  <a:pt x="98306" y="78746"/>
                  <a:pt x="98244" y="78746"/>
                  <a:pt x="98275" y="78686"/>
                </a:cubicBezTo>
                <a:cubicBezTo>
                  <a:pt x="98275" y="78686"/>
                  <a:pt x="98275" y="78746"/>
                  <a:pt x="98306" y="78746"/>
                </a:cubicBezTo>
                <a:cubicBezTo>
                  <a:pt x="98306" y="78746"/>
                  <a:pt x="98306" y="78746"/>
                  <a:pt x="98338" y="78746"/>
                </a:cubicBezTo>
                <a:cubicBezTo>
                  <a:pt x="98369" y="78746"/>
                  <a:pt x="98369" y="78746"/>
                  <a:pt x="98400" y="78686"/>
                </a:cubicBezTo>
                <a:cubicBezTo>
                  <a:pt x="98431" y="78686"/>
                  <a:pt x="98431" y="78626"/>
                  <a:pt x="98463" y="78626"/>
                </a:cubicBezTo>
                <a:cubicBezTo>
                  <a:pt x="98494" y="78567"/>
                  <a:pt x="98494" y="78567"/>
                  <a:pt x="98525" y="78507"/>
                </a:cubicBezTo>
                <a:cubicBezTo>
                  <a:pt x="98556" y="78507"/>
                  <a:pt x="98556" y="78447"/>
                  <a:pt x="98588" y="78447"/>
                </a:cubicBezTo>
                <a:cubicBezTo>
                  <a:pt x="98619" y="78447"/>
                  <a:pt x="98650" y="78388"/>
                  <a:pt x="98650" y="78328"/>
                </a:cubicBezTo>
                <a:cubicBezTo>
                  <a:pt x="98681" y="78328"/>
                  <a:pt x="98681" y="78328"/>
                  <a:pt x="98681" y="78268"/>
                </a:cubicBezTo>
                <a:cubicBezTo>
                  <a:pt x="98713" y="78268"/>
                  <a:pt x="98744" y="78208"/>
                  <a:pt x="98744" y="78149"/>
                </a:cubicBezTo>
                <a:cubicBezTo>
                  <a:pt x="98775" y="78089"/>
                  <a:pt x="98806" y="78029"/>
                  <a:pt x="98869" y="78029"/>
                </a:cubicBezTo>
                <a:cubicBezTo>
                  <a:pt x="98900" y="78029"/>
                  <a:pt x="98932" y="78029"/>
                  <a:pt x="98932" y="78029"/>
                </a:cubicBezTo>
                <a:cubicBezTo>
                  <a:pt x="98963" y="78089"/>
                  <a:pt x="98963" y="78149"/>
                  <a:pt x="98994" y="78149"/>
                </a:cubicBezTo>
                <a:cubicBezTo>
                  <a:pt x="98994" y="78149"/>
                  <a:pt x="98994" y="78089"/>
                  <a:pt x="98994" y="78089"/>
                </a:cubicBezTo>
                <a:cubicBezTo>
                  <a:pt x="98994" y="78029"/>
                  <a:pt x="98994" y="78029"/>
                  <a:pt x="98994" y="78029"/>
                </a:cubicBezTo>
                <a:cubicBezTo>
                  <a:pt x="98994" y="77970"/>
                  <a:pt x="98994" y="77910"/>
                  <a:pt x="98994" y="77910"/>
                </a:cubicBezTo>
                <a:cubicBezTo>
                  <a:pt x="98963" y="77850"/>
                  <a:pt x="98963" y="77791"/>
                  <a:pt x="98932" y="77791"/>
                </a:cubicBezTo>
                <a:cubicBezTo>
                  <a:pt x="98900" y="77791"/>
                  <a:pt x="98869" y="77791"/>
                  <a:pt x="98869" y="77850"/>
                </a:cubicBezTo>
                <a:cubicBezTo>
                  <a:pt x="98838" y="77850"/>
                  <a:pt x="98838" y="77910"/>
                  <a:pt x="98806" y="77910"/>
                </a:cubicBezTo>
                <a:cubicBezTo>
                  <a:pt x="98775" y="77970"/>
                  <a:pt x="98775" y="77970"/>
                  <a:pt x="98744" y="77910"/>
                </a:cubicBezTo>
                <a:cubicBezTo>
                  <a:pt x="98713" y="77910"/>
                  <a:pt x="98713" y="77910"/>
                  <a:pt x="98681" y="77910"/>
                </a:cubicBezTo>
                <a:cubicBezTo>
                  <a:pt x="98650" y="77910"/>
                  <a:pt x="98619" y="77910"/>
                  <a:pt x="98588" y="77910"/>
                </a:cubicBezTo>
                <a:cubicBezTo>
                  <a:pt x="98556" y="77910"/>
                  <a:pt x="98556" y="77970"/>
                  <a:pt x="98525" y="77970"/>
                </a:cubicBezTo>
                <a:cubicBezTo>
                  <a:pt x="98525" y="77970"/>
                  <a:pt x="98494" y="77970"/>
                  <a:pt x="98494" y="78029"/>
                </a:cubicBezTo>
                <a:cubicBezTo>
                  <a:pt x="98463" y="78029"/>
                  <a:pt x="98463" y="78029"/>
                  <a:pt x="98463" y="78029"/>
                </a:cubicBezTo>
                <a:cubicBezTo>
                  <a:pt x="98431" y="78089"/>
                  <a:pt x="98431" y="78029"/>
                  <a:pt x="98400" y="78029"/>
                </a:cubicBezTo>
                <a:cubicBezTo>
                  <a:pt x="98400" y="78029"/>
                  <a:pt x="98369" y="78029"/>
                  <a:pt x="98369" y="77970"/>
                </a:cubicBezTo>
                <a:cubicBezTo>
                  <a:pt x="98369" y="77970"/>
                  <a:pt x="98338" y="77970"/>
                  <a:pt x="98338" y="77970"/>
                </a:cubicBezTo>
                <a:cubicBezTo>
                  <a:pt x="98306" y="78029"/>
                  <a:pt x="98306" y="78089"/>
                  <a:pt x="98306" y="78089"/>
                </a:cubicBezTo>
                <a:cubicBezTo>
                  <a:pt x="98275" y="78149"/>
                  <a:pt x="98244" y="78149"/>
                  <a:pt x="98244" y="78208"/>
                </a:cubicBezTo>
                <a:cubicBezTo>
                  <a:pt x="98213" y="78268"/>
                  <a:pt x="98213" y="78388"/>
                  <a:pt x="98150" y="78388"/>
                </a:cubicBezTo>
                <a:cubicBezTo>
                  <a:pt x="98119" y="78388"/>
                  <a:pt x="98119" y="78328"/>
                  <a:pt x="98088" y="78328"/>
                </a:cubicBezTo>
                <a:cubicBezTo>
                  <a:pt x="98056" y="78328"/>
                  <a:pt x="98025" y="78388"/>
                  <a:pt x="98025" y="78328"/>
                </a:cubicBezTo>
                <a:cubicBezTo>
                  <a:pt x="97994" y="78268"/>
                  <a:pt x="97994" y="78208"/>
                  <a:pt x="97994" y="78149"/>
                </a:cubicBezTo>
                <a:cubicBezTo>
                  <a:pt x="97994" y="78149"/>
                  <a:pt x="97963" y="78149"/>
                  <a:pt x="97963" y="78149"/>
                </a:cubicBezTo>
                <a:cubicBezTo>
                  <a:pt x="97963" y="78089"/>
                  <a:pt x="97963" y="78089"/>
                  <a:pt x="97963" y="78089"/>
                </a:cubicBezTo>
                <a:cubicBezTo>
                  <a:pt x="97931" y="78029"/>
                  <a:pt x="97900" y="78029"/>
                  <a:pt x="97869" y="78029"/>
                </a:cubicBezTo>
                <a:cubicBezTo>
                  <a:pt x="97869" y="78029"/>
                  <a:pt x="97837" y="78029"/>
                  <a:pt x="97837" y="77970"/>
                </a:cubicBezTo>
                <a:cubicBezTo>
                  <a:pt x="97837" y="77910"/>
                  <a:pt x="97837" y="77850"/>
                  <a:pt x="97806" y="77850"/>
                </a:cubicBezTo>
                <a:cubicBezTo>
                  <a:pt x="97806" y="77791"/>
                  <a:pt x="97775" y="77731"/>
                  <a:pt x="97806" y="77671"/>
                </a:cubicBezTo>
                <a:cubicBezTo>
                  <a:pt x="97806" y="77552"/>
                  <a:pt x="97775" y="77492"/>
                  <a:pt x="97806" y="77373"/>
                </a:cubicBezTo>
                <a:cubicBezTo>
                  <a:pt x="97806" y="77313"/>
                  <a:pt x="97837" y="77313"/>
                  <a:pt x="97837" y="77253"/>
                </a:cubicBezTo>
                <a:cubicBezTo>
                  <a:pt x="97869" y="77194"/>
                  <a:pt x="97869" y="77134"/>
                  <a:pt x="97900" y="77134"/>
                </a:cubicBezTo>
                <a:cubicBezTo>
                  <a:pt x="97931" y="77074"/>
                  <a:pt x="97931" y="77074"/>
                  <a:pt x="97963" y="77074"/>
                </a:cubicBezTo>
                <a:cubicBezTo>
                  <a:pt x="97994" y="77074"/>
                  <a:pt x="98025" y="77074"/>
                  <a:pt x="98056" y="77074"/>
                </a:cubicBezTo>
                <a:cubicBezTo>
                  <a:pt x="98088" y="77074"/>
                  <a:pt x="98119" y="77074"/>
                  <a:pt x="98119" y="77074"/>
                </a:cubicBezTo>
                <a:cubicBezTo>
                  <a:pt x="98150" y="77134"/>
                  <a:pt x="98181" y="77134"/>
                  <a:pt x="98213" y="77134"/>
                </a:cubicBezTo>
                <a:cubicBezTo>
                  <a:pt x="98244" y="77134"/>
                  <a:pt x="98275" y="77134"/>
                  <a:pt x="98306" y="77134"/>
                </a:cubicBezTo>
                <a:cubicBezTo>
                  <a:pt x="98338" y="77134"/>
                  <a:pt x="98369" y="77134"/>
                  <a:pt x="98400" y="77134"/>
                </a:cubicBezTo>
                <a:cubicBezTo>
                  <a:pt x="98431" y="77134"/>
                  <a:pt x="98494" y="77074"/>
                  <a:pt x="98556" y="77074"/>
                </a:cubicBezTo>
                <a:cubicBezTo>
                  <a:pt x="98619" y="77074"/>
                  <a:pt x="98681" y="77074"/>
                  <a:pt x="98713" y="77074"/>
                </a:cubicBezTo>
                <a:cubicBezTo>
                  <a:pt x="98744" y="77074"/>
                  <a:pt x="98775" y="77074"/>
                  <a:pt x="98806" y="77074"/>
                </a:cubicBezTo>
                <a:cubicBezTo>
                  <a:pt x="98838" y="77134"/>
                  <a:pt x="98869" y="77134"/>
                  <a:pt x="98869" y="77134"/>
                </a:cubicBezTo>
                <a:cubicBezTo>
                  <a:pt x="98900" y="77134"/>
                  <a:pt x="98932" y="77134"/>
                  <a:pt x="98963" y="77194"/>
                </a:cubicBezTo>
                <a:cubicBezTo>
                  <a:pt x="98994" y="77194"/>
                  <a:pt x="99025" y="77253"/>
                  <a:pt x="99057" y="77253"/>
                </a:cubicBezTo>
                <a:cubicBezTo>
                  <a:pt x="99088" y="77253"/>
                  <a:pt x="99088" y="77253"/>
                  <a:pt x="99119" y="77253"/>
                </a:cubicBezTo>
                <a:cubicBezTo>
                  <a:pt x="99150" y="77253"/>
                  <a:pt x="99182" y="77194"/>
                  <a:pt x="99213" y="77194"/>
                </a:cubicBezTo>
                <a:cubicBezTo>
                  <a:pt x="99244" y="77194"/>
                  <a:pt x="99275" y="77194"/>
                  <a:pt x="99307" y="77134"/>
                </a:cubicBezTo>
                <a:cubicBezTo>
                  <a:pt x="99338" y="77134"/>
                  <a:pt x="99338" y="77134"/>
                  <a:pt x="99338" y="77074"/>
                </a:cubicBezTo>
                <a:cubicBezTo>
                  <a:pt x="99369" y="77074"/>
                  <a:pt x="99369" y="77014"/>
                  <a:pt x="99400" y="76955"/>
                </a:cubicBezTo>
                <a:cubicBezTo>
                  <a:pt x="99432" y="76895"/>
                  <a:pt x="99432" y="76895"/>
                  <a:pt x="99463" y="76835"/>
                </a:cubicBezTo>
                <a:cubicBezTo>
                  <a:pt x="99463" y="76835"/>
                  <a:pt x="99494" y="76835"/>
                  <a:pt x="99525" y="76776"/>
                </a:cubicBezTo>
                <a:cubicBezTo>
                  <a:pt x="99557" y="76776"/>
                  <a:pt x="99557" y="76716"/>
                  <a:pt x="99557" y="76656"/>
                </a:cubicBezTo>
                <a:cubicBezTo>
                  <a:pt x="99557" y="76597"/>
                  <a:pt x="99588" y="76597"/>
                  <a:pt x="99588" y="76537"/>
                </a:cubicBezTo>
                <a:cubicBezTo>
                  <a:pt x="99588" y="76417"/>
                  <a:pt x="99650" y="76358"/>
                  <a:pt x="99619" y="76238"/>
                </a:cubicBezTo>
                <a:cubicBezTo>
                  <a:pt x="99557" y="76119"/>
                  <a:pt x="99525" y="76298"/>
                  <a:pt x="99494" y="76358"/>
                </a:cubicBezTo>
                <a:cubicBezTo>
                  <a:pt x="99494" y="76417"/>
                  <a:pt x="99463" y="76417"/>
                  <a:pt x="99463" y="76477"/>
                </a:cubicBezTo>
                <a:cubicBezTo>
                  <a:pt x="99432" y="76477"/>
                  <a:pt x="99400" y="76477"/>
                  <a:pt x="99400" y="76477"/>
                </a:cubicBezTo>
                <a:cubicBezTo>
                  <a:pt x="99400" y="76537"/>
                  <a:pt x="99432" y="76537"/>
                  <a:pt x="99432" y="76537"/>
                </a:cubicBezTo>
                <a:cubicBezTo>
                  <a:pt x="99432" y="76597"/>
                  <a:pt x="99400" y="76597"/>
                  <a:pt x="99400" y="76597"/>
                </a:cubicBezTo>
                <a:cubicBezTo>
                  <a:pt x="99369" y="76656"/>
                  <a:pt x="99369" y="76716"/>
                  <a:pt x="99338" y="76716"/>
                </a:cubicBezTo>
                <a:cubicBezTo>
                  <a:pt x="99307" y="76716"/>
                  <a:pt x="99275" y="76716"/>
                  <a:pt x="99275" y="76776"/>
                </a:cubicBezTo>
                <a:cubicBezTo>
                  <a:pt x="99244" y="76776"/>
                  <a:pt x="99213" y="76835"/>
                  <a:pt x="99182" y="76835"/>
                </a:cubicBezTo>
                <a:cubicBezTo>
                  <a:pt x="99150" y="76835"/>
                  <a:pt x="99150" y="76835"/>
                  <a:pt x="99119" y="76835"/>
                </a:cubicBezTo>
                <a:cubicBezTo>
                  <a:pt x="99088" y="76835"/>
                  <a:pt x="99057" y="76835"/>
                  <a:pt x="99025" y="76835"/>
                </a:cubicBezTo>
                <a:cubicBezTo>
                  <a:pt x="99025" y="76776"/>
                  <a:pt x="98994" y="76835"/>
                  <a:pt x="98963" y="76776"/>
                </a:cubicBezTo>
                <a:cubicBezTo>
                  <a:pt x="98932" y="76776"/>
                  <a:pt x="98900" y="76776"/>
                  <a:pt x="98869" y="76776"/>
                </a:cubicBezTo>
                <a:cubicBezTo>
                  <a:pt x="98838" y="76835"/>
                  <a:pt x="98806" y="76835"/>
                  <a:pt x="98775" y="76835"/>
                </a:cubicBezTo>
                <a:cubicBezTo>
                  <a:pt x="98775" y="76835"/>
                  <a:pt x="98744" y="76835"/>
                  <a:pt x="98744" y="76835"/>
                </a:cubicBezTo>
                <a:cubicBezTo>
                  <a:pt x="98713" y="76835"/>
                  <a:pt x="98713" y="76835"/>
                  <a:pt x="98713" y="76835"/>
                </a:cubicBezTo>
                <a:cubicBezTo>
                  <a:pt x="98681" y="76776"/>
                  <a:pt x="98650" y="76776"/>
                  <a:pt x="98619" y="76776"/>
                </a:cubicBezTo>
                <a:cubicBezTo>
                  <a:pt x="98619" y="76776"/>
                  <a:pt x="98588" y="76716"/>
                  <a:pt x="98556" y="76716"/>
                </a:cubicBezTo>
                <a:cubicBezTo>
                  <a:pt x="98494" y="76716"/>
                  <a:pt x="98463" y="76716"/>
                  <a:pt x="98400" y="76716"/>
                </a:cubicBezTo>
                <a:cubicBezTo>
                  <a:pt x="98369" y="76716"/>
                  <a:pt x="98338" y="76716"/>
                  <a:pt x="98338" y="76656"/>
                </a:cubicBezTo>
                <a:cubicBezTo>
                  <a:pt x="98306" y="76656"/>
                  <a:pt x="98306" y="76597"/>
                  <a:pt x="98275" y="76597"/>
                </a:cubicBezTo>
                <a:cubicBezTo>
                  <a:pt x="98275" y="76537"/>
                  <a:pt x="98244" y="76537"/>
                  <a:pt x="98213" y="76537"/>
                </a:cubicBezTo>
                <a:cubicBezTo>
                  <a:pt x="98181" y="76537"/>
                  <a:pt x="98150" y="76537"/>
                  <a:pt x="98119" y="76537"/>
                </a:cubicBezTo>
                <a:cubicBezTo>
                  <a:pt x="98119" y="76537"/>
                  <a:pt x="98056" y="76537"/>
                  <a:pt x="98056" y="76597"/>
                </a:cubicBezTo>
                <a:cubicBezTo>
                  <a:pt x="98088" y="76656"/>
                  <a:pt x="98088" y="76656"/>
                  <a:pt x="98056" y="76716"/>
                </a:cubicBezTo>
                <a:cubicBezTo>
                  <a:pt x="98025" y="76776"/>
                  <a:pt x="98025" y="76776"/>
                  <a:pt x="97994" y="76835"/>
                </a:cubicBezTo>
                <a:cubicBezTo>
                  <a:pt x="97994" y="76835"/>
                  <a:pt x="97963" y="76895"/>
                  <a:pt x="97931" y="76895"/>
                </a:cubicBezTo>
                <a:cubicBezTo>
                  <a:pt x="97931" y="76895"/>
                  <a:pt x="97931" y="76835"/>
                  <a:pt x="97900" y="76835"/>
                </a:cubicBezTo>
                <a:cubicBezTo>
                  <a:pt x="97900" y="76835"/>
                  <a:pt x="97900" y="76835"/>
                  <a:pt x="97900" y="76776"/>
                </a:cubicBezTo>
                <a:cubicBezTo>
                  <a:pt x="97900" y="76776"/>
                  <a:pt x="97869" y="76716"/>
                  <a:pt x="97869" y="76776"/>
                </a:cubicBezTo>
                <a:cubicBezTo>
                  <a:pt x="97869" y="76776"/>
                  <a:pt x="97869" y="76835"/>
                  <a:pt x="97869" y="76835"/>
                </a:cubicBezTo>
                <a:cubicBezTo>
                  <a:pt x="97837" y="76895"/>
                  <a:pt x="97837" y="76895"/>
                  <a:pt x="97837" y="76895"/>
                </a:cubicBezTo>
                <a:cubicBezTo>
                  <a:pt x="97806" y="76955"/>
                  <a:pt x="97775" y="76955"/>
                  <a:pt x="97775" y="77014"/>
                </a:cubicBezTo>
                <a:cubicBezTo>
                  <a:pt x="97775" y="77014"/>
                  <a:pt x="97775" y="77074"/>
                  <a:pt x="97775" y="77074"/>
                </a:cubicBezTo>
                <a:cubicBezTo>
                  <a:pt x="97775" y="77134"/>
                  <a:pt x="97744" y="77134"/>
                  <a:pt x="97744" y="77134"/>
                </a:cubicBezTo>
                <a:cubicBezTo>
                  <a:pt x="97712" y="77194"/>
                  <a:pt x="97712" y="77253"/>
                  <a:pt x="97712" y="77253"/>
                </a:cubicBezTo>
                <a:cubicBezTo>
                  <a:pt x="97712" y="77313"/>
                  <a:pt x="97681" y="77373"/>
                  <a:pt x="97681" y="77373"/>
                </a:cubicBezTo>
                <a:close/>
                <a:moveTo>
                  <a:pt x="97587" y="74208"/>
                </a:moveTo>
                <a:cubicBezTo>
                  <a:pt x="97619" y="74208"/>
                  <a:pt x="97619" y="74149"/>
                  <a:pt x="97587" y="74089"/>
                </a:cubicBezTo>
                <a:cubicBezTo>
                  <a:pt x="97587" y="74029"/>
                  <a:pt x="97587" y="74089"/>
                  <a:pt x="97587" y="74149"/>
                </a:cubicBezTo>
                <a:cubicBezTo>
                  <a:pt x="97587" y="74149"/>
                  <a:pt x="97587" y="74208"/>
                  <a:pt x="97587" y="74208"/>
                </a:cubicBezTo>
                <a:cubicBezTo>
                  <a:pt x="97587" y="74208"/>
                  <a:pt x="97587" y="74268"/>
                  <a:pt x="97587" y="74268"/>
                </a:cubicBezTo>
                <a:cubicBezTo>
                  <a:pt x="97587" y="74268"/>
                  <a:pt x="97587" y="74208"/>
                  <a:pt x="97587" y="74208"/>
                </a:cubicBezTo>
                <a:close/>
                <a:moveTo>
                  <a:pt x="98119" y="68059"/>
                </a:moveTo>
                <a:cubicBezTo>
                  <a:pt x="98119" y="68059"/>
                  <a:pt x="98119" y="68059"/>
                  <a:pt x="98119" y="68059"/>
                </a:cubicBezTo>
                <a:cubicBezTo>
                  <a:pt x="98088" y="68059"/>
                  <a:pt x="98088" y="68059"/>
                  <a:pt x="98088" y="68059"/>
                </a:cubicBezTo>
                <a:cubicBezTo>
                  <a:pt x="98088" y="68059"/>
                  <a:pt x="98088" y="68059"/>
                  <a:pt x="98088" y="68059"/>
                </a:cubicBezTo>
                <a:cubicBezTo>
                  <a:pt x="98088" y="68059"/>
                  <a:pt x="98088" y="68059"/>
                  <a:pt x="98119" y="68059"/>
                </a:cubicBezTo>
                <a:cubicBezTo>
                  <a:pt x="98119" y="68059"/>
                  <a:pt x="98150" y="68059"/>
                  <a:pt x="98119" y="68059"/>
                </a:cubicBezTo>
                <a:close/>
                <a:moveTo>
                  <a:pt x="97900" y="68059"/>
                </a:moveTo>
                <a:cubicBezTo>
                  <a:pt x="97900" y="68059"/>
                  <a:pt x="97931" y="68059"/>
                  <a:pt x="97931" y="68059"/>
                </a:cubicBezTo>
                <a:cubicBezTo>
                  <a:pt x="97931" y="68059"/>
                  <a:pt x="97963" y="68059"/>
                  <a:pt x="97931" y="68059"/>
                </a:cubicBezTo>
                <a:cubicBezTo>
                  <a:pt x="97931" y="68059"/>
                  <a:pt x="97931" y="68059"/>
                  <a:pt x="97931" y="68059"/>
                </a:cubicBezTo>
                <a:cubicBezTo>
                  <a:pt x="97931" y="68059"/>
                  <a:pt x="97900" y="68059"/>
                  <a:pt x="97900" y="68000"/>
                </a:cubicBezTo>
                <a:cubicBezTo>
                  <a:pt x="97900" y="68000"/>
                  <a:pt x="97900" y="67940"/>
                  <a:pt x="97869" y="67940"/>
                </a:cubicBezTo>
                <a:cubicBezTo>
                  <a:pt x="97869" y="67940"/>
                  <a:pt x="97869" y="67940"/>
                  <a:pt x="97837" y="67940"/>
                </a:cubicBezTo>
                <a:cubicBezTo>
                  <a:pt x="97837" y="67880"/>
                  <a:pt x="97837" y="67940"/>
                  <a:pt x="97837" y="67940"/>
                </a:cubicBezTo>
                <a:cubicBezTo>
                  <a:pt x="97837" y="68000"/>
                  <a:pt x="97869" y="68000"/>
                  <a:pt x="97869" y="68000"/>
                </a:cubicBezTo>
                <a:cubicBezTo>
                  <a:pt x="97900" y="68000"/>
                  <a:pt x="97869" y="68059"/>
                  <a:pt x="97900" y="68059"/>
                </a:cubicBezTo>
                <a:close/>
                <a:moveTo>
                  <a:pt x="96337" y="83402"/>
                </a:moveTo>
                <a:cubicBezTo>
                  <a:pt x="96337" y="83402"/>
                  <a:pt x="96306" y="83462"/>
                  <a:pt x="96306" y="83462"/>
                </a:cubicBezTo>
                <a:cubicBezTo>
                  <a:pt x="96337" y="83462"/>
                  <a:pt x="96337" y="83462"/>
                  <a:pt x="96337" y="83462"/>
                </a:cubicBezTo>
                <a:cubicBezTo>
                  <a:pt x="96368" y="83462"/>
                  <a:pt x="96368" y="83522"/>
                  <a:pt x="96368" y="83522"/>
                </a:cubicBezTo>
                <a:cubicBezTo>
                  <a:pt x="96400" y="83522"/>
                  <a:pt x="96400" y="83522"/>
                  <a:pt x="96431" y="83522"/>
                </a:cubicBezTo>
                <a:cubicBezTo>
                  <a:pt x="96431" y="83522"/>
                  <a:pt x="96431" y="83522"/>
                  <a:pt x="96462" y="83522"/>
                </a:cubicBezTo>
                <a:cubicBezTo>
                  <a:pt x="96462" y="83522"/>
                  <a:pt x="96462" y="83522"/>
                  <a:pt x="96493" y="83522"/>
                </a:cubicBezTo>
                <a:cubicBezTo>
                  <a:pt x="96525" y="83522"/>
                  <a:pt x="96525" y="83462"/>
                  <a:pt x="96525" y="83462"/>
                </a:cubicBezTo>
                <a:cubicBezTo>
                  <a:pt x="96556" y="83402"/>
                  <a:pt x="96556" y="83402"/>
                  <a:pt x="96556" y="83402"/>
                </a:cubicBezTo>
                <a:cubicBezTo>
                  <a:pt x="96587" y="83402"/>
                  <a:pt x="96556" y="83343"/>
                  <a:pt x="96587" y="83343"/>
                </a:cubicBezTo>
                <a:cubicBezTo>
                  <a:pt x="96587" y="83283"/>
                  <a:pt x="96587" y="83283"/>
                  <a:pt x="96587" y="83283"/>
                </a:cubicBezTo>
                <a:cubicBezTo>
                  <a:pt x="96587" y="83283"/>
                  <a:pt x="96587" y="83223"/>
                  <a:pt x="96587" y="83223"/>
                </a:cubicBezTo>
                <a:cubicBezTo>
                  <a:pt x="96618" y="83164"/>
                  <a:pt x="96618" y="83104"/>
                  <a:pt x="96587" y="83104"/>
                </a:cubicBezTo>
                <a:cubicBezTo>
                  <a:pt x="96587" y="83104"/>
                  <a:pt x="96587" y="83104"/>
                  <a:pt x="96556" y="83104"/>
                </a:cubicBezTo>
                <a:cubicBezTo>
                  <a:pt x="96556" y="83104"/>
                  <a:pt x="96556" y="83044"/>
                  <a:pt x="96525" y="83044"/>
                </a:cubicBezTo>
                <a:cubicBezTo>
                  <a:pt x="96525" y="83044"/>
                  <a:pt x="96493" y="83044"/>
                  <a:pt x="96493" y="83044"/>
                </a:cubicBezTo>
                <a:cubicBezTo>
                  <a:pt x="96462" y="83044"/>
                  <a:pt x="96462" y="83044"/>
                  <a:pt x="96431" y="83044"/>
                </a:cubicBezTo>
                <a:cubicBezTo>
                  <a:pt x="96400" y="83044"/>
                  <a:pt x="96368" y="83104"/>
                  <a:pt x="96368" y="83164"/>
                </a:cubicBezTo>
                <a:cubicBezTo>
                  <a:pt x="96368" y="83223"/>
                  <a:pt x="96400" y="83223"/>
                  <a:pt x="96400" y="83283"/>
                </a:cubicBezTo>
                <a:cubicBezTo>
                  <a:pt x="96368" y="83343"/>
                  <a:pt x="96368" y="83343"/>
                  <a:pt x="96337" y="83402"/>
                </a:cubicBezTo>
                <a:close/>
                <a:moveTo>
                  <a:pt x="96275" y="83164"/>
                </a:moveTo>
                <a:cubicBezTo>
                  <a:pt x="96275" y="83104"/>
                  <a:pt x="96212" y="83104"/>
                  <a:pt x="96212" y="83044"/>
                </a:cubicBezTo>
                <a:cubicBezTo>
                  <a:pt x="96181" y="83044"/>
                  <a:pt x="96181" y="83044"/>
                  <a:pt x="96181" y="83044"/>
                </a:cubicBezTo>
                <a:cubicBezTo>
                  <a:pt x="96181" y="82985"/>
                  <a:pt x="96150" y="82985"/>
                  <a:pt x="96150" y="82985"/>
                </a:cubicBezTo>
                <a:cubicBezTo>
                  <a:pt x="96118" y="82925"/>
                  <a:pt x="96087" y="82925"/>
                  <a:pt x="96056" y="82925"/>
                </a:cubicBezTo>
                <a:cubicBezTo>
                  <a:pt x="96025" y="82925"/>
                  <a:pt x="95993" y="82925"/>
                  <a:pt x="95962" y="82925"/>
                </a:cubicBezTo>
                <a:cubicBezTo>
                  <a:pt x="95931" y="82925"/>
                  <a:pt x="95899" y="82985"/>
                  <a:pt x="95868" y="82985"/>
                </a:cubicBezTo>
                <a:cubicBezTo>
                  <a:pt x="95868" y="82985"/>
                  <a:pt x="95774" y="82985"/>
                  <a:pt x="95806" y="83044"/>
                </a:cubicBezTo>
                <a:cubicBezTo>
                  <a:pt x="95837" y="83044"/>
                  <a:pt x="95837" y="83044"/>
                  <a:pt x="95837" y="83044"/>
                </a:cubicBezTo>
                <a:cubicBezTo>
                  <a:pt x="95837" y="83104"/>
                  <a:pt x="95868" y="83164"/>
                  <a:pt x="95899" y="83164"/>
                </a:cubicBezTo>
                <a:cubicBezTo>
                  <a:pt x="95899" y="83164"/>
                  <a:pt x="95899" y="83164"/>
                  <a:pt x="95931" y="83223"/>
                </a:cubicBezTo>
                <a:cubicBezTo>
                  <a:pt x="95931" y="83223"/>
                  <a:pt x="95962" y="83223"/>
                  <a:pt x="95962" y="83223"/>
                </a:cubicBezTo>
                <a:cubicBezTo>
                  <a:pt x="95993" y="83223"/>
                  <a:pt x="95993" y="83283"/>
                  <a:pt x="96025" y="83283"/>
                </a:cubicBezTo>
                <a:cubicBezTo>
                  <a:pt x="96025" y="83343"/>
                  <a:pt x="96025" y="83343"/>
                  <a:pt x="96025" y="83402"/>
                </a:cubicBezTo>
                <a:cubicBezTo>
                  <a:pt x="96025" y="83462"/>
                  <a:pt x="96025" y="83462"/>
                  <a:pt x="96056" y="83462"/>
                </a:cubicBezTo>
                <a:cubicBezTo>
                  <a:pt x="96087" y="83462"/>
                  <a:pt x="96087" y="83402"/>
                  <a:pt x="96087" y="83343"/>
                </a:cubicBezTo>
                <a:cubicBezTo>
                  <a:pt x="96118" y="83343"/>
                  <a:pt x="96118" y="83343"/>
                  <a:pt x="96118" y="83343"/>
                </a:cubicBezTo>
                <a:cubicBezTo>
                  <a:pt x="96118" y="83343"/>
                  <a:pt x="96150" y="83283"/>
                  <a:pt x="96150" y="83283"/>
                </a:cubicBezTo>
                <a:cubicBezTo>
                  <a:pt x="96150" y="83283"/>
                  <a:pt x="96181" y="83283"/>
                  <a:pt x="96181" y="83283"/>
                </a:cubicBezTo>
                <a:cubicBezTo>
                  <a:pt x="96212" y="83283"/>
                  <a:pt x="96212" y="83223"/>
                  <a:pt x="96212" y="83223"/>
                </a:cubicBezTo>
                <a:cubicBezTo>
                  <a:pt x="96212" y="83164"/>
                  <a:pt x="96275" y="83164"/>
                  <a:pt x="96275" y="83164"/>
                </a:cubicBezTo>
                <a:close/>
                <a:moveTo>
                  <a:pt x="96806" y="71761"/>
                </a:moveTo>
                <a:cubicBezTo>
                  <a:pt x="96806" y="71761"/>
                  <a:pt x="96806" y="71820"/>
                  <a:pt x="96837" y="71820"/>
                </a:cubicBezTo>
                <a:cubicBezTo>
                  <a:pt x="96837" y="71820"/>
                  <a:pt x="96837" y="71761"/>
                  <a:pt x="96837" y="71761"/>
                </a:cubicBezTo>
                <a:cubicBezTo>
                  <a:pt x="96837" y="71761"/>
                  <a:pt x="96837" y="71701"/>
                  <a:pt x="96837" y="71701"/>
                </a:cubicBezTo>
                <a:cubicBezTo>
                  <a:pt x="96837" y="71701"/>
                  <a:pt x="96806" y="71761"/>
                  <a:pt x="96806" y="71761"/>
                </a:cubicBezTo>
                <a:close/>
                <a:moveTo>
                  <a:pt x="96212" y="83343"/>
                </a:moveTo>
                <a:cubicBezTo>
                  <a:pt x="96181" y="83343"/>
                  <a:pt x="96181" y="83402"/>
                  <a:pt x="96212" y="83402"/>
                </a:cubicBezTo>
                <a:cubicBezTo>
                  <a:pt x="96212" y="83402"/>
                  <a:pt x="96212" y="83402"/>
                  <a:pt x="96212" y="83402"/>
                </a:cubicBezTo>
                <a:cubicBezTo>
                  <a:pt x="96212" y="83402"/>
                  <a:pt x="96212" y="83462"/>
                  <a:pt x="96212" y="83402"/>
                </a:cubicBezTo>
                <a:cubicBezTo>
                  <a:pt x="96212" y="83402"/>
                  <a:pt x="96212" y="83343"/>
                  <a:pt x="96212" y="83343"/>
                </a:cubicBezTo>
                <a:close/>
                <a:moveTo>
                  <a:pt x="96743" y="72477"/>
                </a:moveTo>
                <a:cubicBezTo>
                  <a:pt x="96743" y="72477"/>
                  <a:pt x="96743" y="72477"/>
                  <a:pt x="96743" y="72477"/>
                </a:cubicBezTo>
                <a:cubicBezTo>
                  <a:pt x="96712" y="72537"/>
                  <a:pt x="96712" y="72597"/>
                  <a:pt x="96743" y="72597"/>
                </a:cubicBezTo>
                <a:cubicBezTo>
                  <a:pt x="96743" y="72597"/>
                  <a:pt x="96775" y="72537"/>
                  <a:pt x="96775" y="72537"/>
                </a:cubicBezTo>
                <a:cubicBezTo>
                  <a:pt x="96806" y="72537"/>
                  <a:pt x="96806" y="72537"/>
                  <a:pt x="96806" y="72477"/>
                </a:cubicBezTo>
                <a:cubicBezTo>
                  <a:pt x="96806" y="72477"/>
                  <a:pt x="96806" y="72477"/>
                  <a:pt x="96806" y="72417"/>
                </a:cubicBezTo>
                <a:cubicBezTo>
                  <a:pt x="96806" y="72417"/>
                  <a:pt x="96806" y="72417"/>
                  <a:pt x="96806" y="72417"/>
                </a:cubicBezTo>
                <a:cubicBezTo>
                  <a:pt x="96775" y="72417"/>
                  <a:pt x="96775" y="72417"/>
                  <a:pt x="96775" y="72417"/>
                </a:cubicBezTo>
                <a:cubicBezTo>
                  <a:pt x="96775" y="72417"/>
                  <a:pt x="96775" y="72417"/>
                  <a:pt x="96743" y="72477"/>
                </a:cubicBezTo>
                <a:close/>
                <a:moveTo>
                  <a:pt x="96150" y="82208"/>
                </a:moveTo>
                <a:cubicBezTo>
                  <a:pt x="96150" y="82208"/>
                  <a:pt x="96150" y="82208"/>
                  <a:pt x="96181" y="82208"/>
                </a:cubicBezTo>
                <a:cubicBezTo>
                  <a:pt x="96181" y="82149"/>
                  <a:pt x="96181" y="82149"/>
                  <a:pt x="96181" y="82149"/>
                </a:cubicBezTo>
                <a:cubicBezTo>
                  <a:pt x="96212" y="82149"/>
                  <a:pt x="96181" y="82149"/>
                  <a:pt x="96181" y="82149"/>
                </a:cubicBezTo>
                <a:cubicBezTo>
                  <a:pt x="96181" y="82149"/>
                  <a:pt x="96181" y="82149"/>
                  <a:pt x="96150" y="82149"/>
                </a:cubicBezTo>
                <a:cubicBezTo>
                  <a:pt x="96150" y="82089"/>
                  <a:pt x="96150" y="82089"/>
                  <a:pt x="96118" y="82089"/>
                </a:cubicBezTo>
                <a:cubicBezTo>
                  <a:pt x="96087" y="82089"/>
                  <a:pt x="96087" y="82089"/>
                  <a:pt x="96087" y="82149"/>
                </a:cubicBezTo>
                <a:cubicBezTo>
                  <a:pt x="96087" y="82149"/>
                  <a:pt x="96087" y="82208"/>
                  <a:pt x="96118" y="82208"/>
                </a:cubicBezTo>
                <a:cubicBezTo>
                  <a:pt x="96118" y="82208"/>
                  <a:pt x="96118" y="82208"/>
                  <a:pt x="96150" y="82208"/>
                </a:cubicBezTo>
                <a:close/>
                <a:moveTo>
                  <a:pt x="107277" y="105194"/>
                </a:moveTo>
                <a:cubicBezTo>
                  <a:pt x="107246" y="105194"/>
                  <a:pt x="107246" y="105253"/>
                  <a:pt x="107277" y="105253"/>
                </a:cubicBezTo>
                <a:cubicBezTo>
                  <a:pt x="107277" y="105253"/>
                  <a:pt x="107277" y="105194"/>
                  <a:pt x="107277" y="105194"/>
                </a:cubicBezTo>
                <a:close/>
                <a:moveTo>
                  <a:pt x="102495" y="51582"/>
                </a:moveTo>
                <a:cubicBezTo>
                  <a:pt x="102495" y="51582"/>
                  <a:pt x="102495" y="51701"/>
                  <a:pt x="102526" y="51641"/>
                </a:cubicBezTo>
                <a:cubicBezTo>
                  <a:pt x="102557" y="51641"/>
                  <a:pt x="102526" y="51582"/>
                  <a:pt x="102495" y="51582"/>
                </a:cubicBezTo>
                <a:close/>
                <a:moveTo>
                  <a:pt x="105371" y="44477"/>
                </a:moveTo>
                <a:cubicBezTo>
                  <a:pt x="105371" y="44477"/>
                  <a:pt x="105371" y="44417"/>
                  <a:pt x="105371" y="44417"/>
                </a:cubicBezTo>
                <a:cubicBezTo>
                  <a:pt x="105371" y="44417"/>
                  <a:pt x="105371" y="44417"/>
                  <a:pt x="105371" y="44358"/>
                </a:cubicBezTo>
                <a:cubicBezTo>
                  <a:pt x="105339" y="44358"/>
                  <a:pt x="105339" y="44358"/>
                  <a:pt x="105339" y="44417"/>
                </a:cubicBezTo>
                <a:cubicBezTo>
                  <a:pt x="105339" y="44417"/>
                  <a:pt x="105371" y="44537"/>
                  <a:pt x="105371" y="44477"/>
                </a:cubicBezTo>
                <a:close/>
                <a:moveTo>
                  <a:pt x="105277" y="44179"/>
                </a:moveTo>
                <a:cubicBezTo>
                  <a:pt x="105277" y="44119"/>
                  <a:pt x="105246" y="44179"/>
                  <a:pt x="105246" y="44179"/>
                </a:cubicBezTo>
                <a:cubicBezTo>
                  <a:pt x="105246" y="44238"/>
                  <a:pt x="105246" y="44238"/>
                  <a:pt x="105277" y="44238"/>
                </a:cubicBezTo>
                <a:cubicBezTo>
                  <a:pt x="105277" y="44238"/>
                  <a:pt x="105277" y="44298"/>
                  <a:pt x="105277" y="44298"/>
                </a:cubicBezTo>
                <a:cubicBezTo>
                  <a:pt x="105277" y="44298"/>
                  <a:pt x="105277" y="44298"/>
                  <a:pt x="105277" y="44298"/>
                </a:cubicBezTo>
                <a:cubicBezTo>
                  <a:pt x="105277" y="44238"/>
                  <a:pt x="105277" y="44238"/>
                  <a:pt x="105277" y="44179"/>
                </a:cubicBezTo>
                <a:cubicBezTo>
                  <a:pt x="105277" y="44179"/>
                  <a:pt x="105277" y="44179"/>
                  <a:pt x="105277" y="44179"/>
                </a:cubicBezTo>
                <a:close/>
                <a:moveTo>
                  <a:pt x="104277" y="50447"/>
                </a:moveTo>
                <a:cubicBezTo>
                  <a:pt x="104277" y="50447"/>
                  <a:pt x="104308" y="50447"/>
                  <a:pt x="104308" y="50447"/>
                </a:cubicBezTo>
                <a:cubicBezTo>
                  <a:pt x="104339" y="50388"/>
                  <a:pt x="104308" y="50388"/>
                  <a:pt x="104339" y="50388"/>
                </a:cubicBezTo>
                <a:cubicBezTo>
                  <a:pt x="104339" y="50388"/>
                  <a:pt x="104370" y="50388"/>
                  <a:pt x="104370" y="50328"/>
                </a:cubicBezTo>
                <a:cubicBezTo>
                  <a:pt x="104370" y="50328"/>
                  <a:pt x="104370" y="50268"/>
                  <a:pt x="104370" y="50208"/>
                </a:cubicBezTo>
                <a:cubicBezTo>
                  <a:pt x="104370" y="50149"/>
                  <a:pt x="104402" y="50149"/>
                  <a:pt x="104370" y="50089"/>
                </a:cubicBezTo>
                <a:cubicBezTo>
                  <a:pt x="104370" y="49970"/>
                  <a:pt x="104339" y="50089"/>
                  <a:pt x="104308" y="50089"/>
                </a:cubicBezTo>
                <a:cubicBezTo>
                  <a:pt x="104308" y="50149"/>
                  <a:pt x="104308" y="50149"/>
                  <a:pt x="104277" y="50149"/>
                </a:cubicBezTo>
                <a:cubicBezTo>
                  <a:pt x="104277" y="50208"/>
                  <a:pt x="104277" y="50208"/>
                  <a:pt x="104277" y="50208"/>
                </a:cubicBezTo>
                <a:cubicBezTo>
                  <a:pt x="104277" y="50268"/>
                  <a:pt x="104277" y="50268"/>
                  <a:pt x="104277" y="50328"/>
                </a:cubicBezTo>
                <a:cubicBezTo>
                  <a:pt x="104308" y="50328"/>
                  <a:pt x="104308" y="50328"/>
                  <a:pt x="104277" y="50388"/>
                </a:cubicBezTo>
                <a:cubicBezTo>
                  <a:pt x="104277" y="50388"/>
                  <a:pt x="104277" y="50388"/>
                  <a:pt x="104277" y="50447"/>
                </a:cubicBezTo>
                <a:close/>
                <a:moveTo>
                  <a:pt x="104714" y="46985"/>
                </a:moveTo>
                <a:cubicBezTo>
                  <a:pt x="104746" y="46925"/>
                  <a:pt x="104777" y="46865"/>
                  <a:pt x="104746" y="46865"/>
                </a:cubicBezTo>
                <a:cubicBezTo>
                  <a:pt x="104714" y="46865"/>
                  <a:pt x="104714" y="46925"/>
                  <a:pt x="104714" y="46925"/>
                </a:cubicBezTo>
                <a:cubicBezTo>
                  <a:pt x="104714" y="46985"/>
                  <a:pt x="104714" y="47044"/>
                  <a:pt x="104714" y="47044"/>
                </a:cubicBezTo>
                <a:cubicBezTo>
                  <a:pt x="104746" y="46985"/>
                  <a:pt x="104714" y="46985"/>
                  <a:pt x="104714" y="46985"/>
                </a:cubicBezTo>
                <a:close/>
                <a:moveTo>
                  <a:pt x="104996" y="46388"/>
                </a:moveTo>
                <a:cubicBezTo>
                  <a:pt x="104996" y="46388"/>
                  <a:pt x="104964" y="46388"/>
                  <a:pt x="104964" y="46388"/>
                </a:cubicBezTo>
                <a:cubicBezTo>
                  <a:pt x="104964" y="46388"/>
                  <a:pt x="104933" y="46447"/>
                  <a:pt x="104933" y="46447"/>
                </a:cubicBezTo>
                <a:cubicBezTo>
                  <a:pt x="104933" y="46507"/>
                  <a:pt x="104902" y="46447"/>
                  <a:pt x="104871" y="46507"/>
                </a:cubicBezTo>
                <a:cubicBezTo>
                  <a:pt x="104839" y="46507"/>
                  <a:pt x="104839" y="46567"/>
                  <a:pt x="104839" y="46626"/>
                </a:cubicBezTo>
                <a:cubicBezTo>
                  <a:pt x="104839" y="46626"/>
                  <a:pt x="104808" y="46686"/>
                  <a:pt x="104808" y="46746"/>
                </a:cubicBezTo>
                <a:cubicBezTo>
                  <a:pt x="104839" y="46805"/>
                  <a:pt x="104839" y="46805"/>
                  <a:pt x="104839" y="46865"/>
                </a:cubicBezTo>
                <a:cubicBezTo>
                  <a:pt x="104871" y="46865"/>
                  <a:pt x="104871" y="46865"/>
                  <a:pt x="104871" y="46925"/>
                </a:cubicBezTo>
                <a:cubicBezTo>
                  <a:pt x="104902" y="46925"/>
                  <a:pt x="104902" y="46925"/>
                  <a:pt x="104902" y="46985"/>
                </a:cubicBezTo>
                <a:cubicBezTo>
                  <a:pt x="104933" y="46985"/>
                  <a:pt x="104933" y="47044"/>
                  <a:pt x="104933" y="47104"/>
                </a:cubicBezTo>
                <a:cubicBezTo>
                  <a:pt x="104933" y="47104"/>
                  <a:pt x="104933" y="47164"/>
                  <a:pt x="104933" y="47164"/>
                </a:cubicBezTo>
                <a:cubicBezTo>
                  <a:pt x="104933" y="47164"/>
                  <a:pt x="104933" y="47223"/>
                  <a:pt x="104933" y="47223"/>
                </a:cubicBezTo>
                <a:cubicBezTo>
                  <a:pt x="104933" y="47283"/>
                  <a:pt x="104933" y="47283"/>
                  <a:pt x="104902" y="47283"/>
                </a:cubicBezTo>
                <a:cubicBezTo>
                  <a:pt x="104902" y="47343"/>
                  <a:pt x="104902" y="47343"/>
                  <a:pt x="104902" y="47343"/>
                </a:cubicBezTo>
                <a:cubicBezTo>
                  <a:pt x="104902" y="47402"/>
                  <a:pt x="104902" y="47462"/>
                  <a:pt x="104933" y="47462"/>
                </a:cubicBezTo>
                <a:cubicBezTo>
                  <a:pt x="104933" y="47462"/>
                  <a:pt x="104964" y="47462"/>
                  <a:pt x="104964" y="47522"/>
                </a:cubicBezTo>
                <a:cubicBezTo>
                  <a:pt x="104964" y="47522"/>
                  <a:pt x="104964" y="47582"/>
                  <a:pt x="104996" y="47522"/>
                </a:cubicBezTo>
                <a:cubicBezTo>
                  <a:pt x="104996" y="47522"/>
                  <a:pt x="104996" y="47462"/>
                  <a:pt x="105027" y="47402"/>
                </a:cubicBezTo>
                <a:cubicBezTo>
                  <a:pt x="105027" y="47402"/>
                  <a:pt x="105027" y="47402"/>
                  <a:pt x="105058" y="47402"/>
                </a:cubicBezTo>
                <a:cubicBezTo>
                  <a:pt x="105058" y="47402"/>
                  <a:pt x="105058" y="47343"/>
                  <a:pt x="105058" y="47343"/>
                </a:cubicBezTo>
                <a:cubicBezTo>
                  <a:pt x="105089" y="47283"/>
                  <a:pt x="105089" y="47283"/>
                  <a:pt x="105121" y="47283"/>
                </a:cubicBezTo>
                <a:cubicBezTo>
                  <a:pt x="105121" y="47223"/>
                  <a:pt x="105121" y="47223"/>
                  <a:pt x="105152" y="47223"/>
                </a:cubicBezTo>
                <a:cubicBezTo>
                  <a:pt x="105152" y="47223"/>
                  <a:pt x="105152" y="47223"/>
                  <a:pt x="105152" y="47223"/>
                </a:cubicBezTo>
                <a:cubicBezTo>
                  <a:pt x="105183" y="47223"/>
                  <a:pt x="105183" y="47223"/>
                  <a:pt x="105183" y="47223"/>
                </a:cubicBezTo>
                <a:cubicBezTo>
                  <a:pt x="105214" y="47223"/>
                  <a:pt x="105214" y="47223"/>
                  <a:pt x="105214" y="47223"/>
                </a:cubicBezTo>
                <a:cubicBezTo>
                  <a:pt x="105246" y="47283"/>
                  <a:pt x="105214" y="47283"/>
                  <a:pt x="105246" y="47283"/>
                </a:cubicBezTo>
                <a:cubicBezTo>
                  <a:pt x="105246" y="47343"/>
                  <a:pt x="105246" y="47283"/>
                  <a:pt x="105277" y="47283"/>
                </a:cubicBezTo>
                <a:cubicBezTo>
                  <a:pt x="105277" y="47283"/>
                  <a:pt x="105277" y="47223"/>
                  <a:pt x="105277" y="47223"/>
                </a:cubicBezTo>
                <a:cubicBezTo>
                  <a:pt x="105308" y="47223"/>
                  <a:pt x="105308" y="47223"/>
                  <a:pt x="105308" y="47164"/>
                </a:cubicBezTo>
                <a:cubicBezTo>
                  <a:pt x="105308" y="47104"/>
                  <a:pt x="105277" y="47164"/>
                  <a:pt x="105246" y="47104"/>
                </a:cubicBezTo>
                <a:cubicBezTo>
                  <a:pt x="105246" y="47104"/>
                  <a:pt x="105246" y="47044"/>
                  <a:pt x="105214" y="47044"/>
                </a:cubicBezTo>
                <a:cubicBezTo>
                  <a:pt x="105214" y="46985"/>
                  <a:pt x="105214" y="46985"/>
                  <a:pt x="105183" y="46985"/>
                </a:cubicBezTo>
                <a:cubicBezTo>
                  <a:pt x="105183" y="46985"/>
                  <a:pt x="105183" y="46925"/>
                  <a:pt x="105152" y="46925"/>
                </a:cubicBezTo>
                <a:cubicBezTo>
                  <a:pt x="105121" y="46925"/>
                  <a:pt x="105121" y="46985"/>
                  <a:pt x="105089" y="46925"/>
                </a:cubicBezTo>
                <a:cubicBezTo>
                  <a:pt x="105089" y="46865"/>
                  <a:pt x="105058" y="46865"/>
                  <a:pt x="105027" y="46865"/>
                </a:cubicBezTo>
                <a:cubicBezTo>
                  <a:pt x="105027" y="46805"/>
                  <a:pt x="104996" y="46805"/>
                  <a:pt x="104996" y="46746"/>
                </a:cubicBezTo>
                <a:cubicBezTo>
                  <a:pt x="105027" y="46746"/>
                  <a:pt x="105027" y="46686"/>
                  <a:pt x="105027" y="46686"/>
                </a:cubicBezTo>
                <a:cubicBezTo>
                  <a:pt x="105027" y="46626"/>
                  <a:pt x="105058" y="46626"/>
                  <a:pt x="105058" y="46626"/>
                </a:cubicBezTo>
                <a:cubicBezTo>
                  <a:pt x="105058" y="46626"/>
                  <a:pt x="105058" y="46626"/>
                  <a:pt x="105089" y="46567"/>
                </a:cubicBezTo>
                <a:cubicBezTo>
                  <a:pt x="105089" y="46567"/>
                  <a:pt x="105121" y="46567"/>
                  <a:pt x="105121" y="46567"/>
                </a:cubicBezTo>
                <a:cubicBezTo>
                  <a:pt x="105152" y="46567"/>
                  <a:pt x="105152" y="46567"/>
                  <a:pt x="105183" y="46626"/>
                </a:cubicBezTo>
                <a:cubicBezTo>
                  <a:pt x="105183" y="46626"/>
                  <a:pt x="105183" y="46626"/>
                  <a:pt x="105183" y="46626"/>
                </a:cubicBezTo>
                <a:cubicBezTo>
                  <a:pt x="105214" y="46686"/>
                  <a:pt x="105214" y="46686"/>
                  <a:pt x="105214" y="46686"/>
                </a:cubicBezTo>
                <a:cubicBezTo>
                  <a:pt x="105246" y="46686"/>
                  <a:pt x="105246" y="46686"/>
                  <a:pt x="105246" y="46746"/>
                </a:cubicBezTo>
                <a:cubicBezTo>
                  <a:pt x="105246" y="46746"/>
                  <a:pt x="105246" y="46805"/>
                  <a:pt x="105246" y="46805"/>
                </a:cubicBezTo>
                <a:cubicBezTo>
                  <a:pt x="105277" y="46805"/>
                  <a:pt x="105277" y="46805"/>
                  <a:pt x="105277" y="46746"/>
                </a:cubicBezTo>
                <a:cubicBezTo>
                  <a:pt x="105308" y="46746"/>
                  <a:pt x="105308" y="46746"/>
                  <a:pt x="105308" y="46746"/>
                </a:cubicBezTo>
                <a:cubicBezTo>
                  <a:pt x="105339" y="46686"/>
                  <a:pt x="105371" y="46626"/>
                  <a:pt x="105402" y="46567"/>
                </a:cubicBezTo>
                <a:cubicBezTo>
                  <a:pt x="105433" y="46567"/>
                  <a:pt x="105464" y="46567"/>
                  <a:pt x="105464" y="46567"/>
                </a:cubicBezTo>
                <a:cubicBezTo>
                  <a:pt x="105496" y="46567"/>
                  <a:pt x="105527" y="46507"/>
                  <a:pt x="105527" y="46567"/>
                </a:cubicBezTo>
                <a:cubicBezTo>
                  <a:pt x="105527" y="46567"/>
                  <a:pt x="105558" y="46567"/>
                  <a:pt x="105558" y="46567"/>
                </a:cubicBezTo>
                <a:cubicBezTo>
                  <a:pt x="105589" y="46626"/>
                  <a:pt x="105589" y="46626"/>
                  <a:pt x="105621" y="46626"/>
                </a:cubicBezTo>
                <a:cubicBezTo>
                  <a:pt x="105652" y="46686"/>
                  <a:pt x="105683" y="46686"/>
                  <a:pt x="105683" y="46686"/>
                </a:cubicBezTo>
                <a:cubicBezTo>
                  <a:pt x="105683" y="46686"/>
                  <a:pt x="105715" y="46746"/>
                  <a:pt x="105715" y="46746"/>
                </a:cubicBezTo>
                <a:cubicBezTo>
                  <a:pt x="105715" y="46746"/>
                  <a:pt x="105746" y="46746"/>
                  <a:pt x="105746" y="46746"/>
                </a:cubicBezTo>
                <a:cubicBezTo>
                  <a:pt x="105777" y="46805"/>
                  <a:pt x="105777" y="46805"/>
                  <a:pt x="105808" y="46805"/>
                </a:cubicBezTo>
                <a:cubicBezTo>
                  <a:pt x="105808" y="46865"/>
                  <a:pt x="105840" y="46865"/>
                  <a:pt x="105871" y="46865"/>
                </a:cubicBezTo>
                <a:cubicBezTo>
                  <a:pt x="105902" y="46925"/>
                  <a:pt x="105902" y="46925"/>
                  <a:pt x="105933" y="46925"/>
                </a:cubicBezTo>
                <a:cubicBezTo>
                  <a:pt x="105965" y="46925"/>
                  <a:pt x="105996" y="46985"/>
                  <a:pt x="105996" y="46985"/>
                </a:cubicBezTo>
                <a:cubicBezTo>
                  <a:pt x="105996" y="47044"/>
                  <a:pt x="105996" y="47044"/>
                  <a:pt x="106027" y="47044"/>
                </a:cubicBezTo>
                <a:cubicBezTo>
                  <a:pt x="106027" y="47044"/>
                  <a:pt x="106027" y="47104"/>
                  <a:pt x="106058" y="47104"/>
                </a:cubicBezTo>
                <a:cubicBezTo>
                  <a:pt x="106090" y="47104"/>
                  <a:pt x="106090" y="46925"/>
                  <a:pt x="106090" y="46865"/>
                </a:cubicBezTo>
                <a:cubicBezTo>
                  <a:pt x="106090" y="46865"/>
                  <a:pt x="106090" y="46805"/>
                  <a:pt x="106121" y="46746"/>
                </a:cubicBezTo>
                <a:cubicBezTo>
                  <a:pt x="106121" y="46686"/>
                  <a:pt x="106152" y="46686"/>
                  <a:pt x="106152" y="46626"/>
                </a:cubicBezTo>
                <a:cubicBezTo>
                  <a:pt x="106152" y="46567"/>
                  <a:pt x="106183" y="46507"/>
                  <a:pt x="106215" y="46507"/>
                </a:cubicBezTo>
                <a:cubicBezTo>
                  <a:pt x="106246" y="46447"/>
                  <a:pt x="106246" y="46447"/>
                  <a:pt x="106277" y="46388"/>
                </a:cubicBezTo>
                <a:cubicBezTo>
                  <a:pt x="106308" y="46328"/>
                  <a:pt x="106371" y="46268"/>
                  <a:pt x="106402" y="46268"/>
                </a:cubicBezTo>
                <a:cubicBezTo>
                  <a:pt x="106433" y="46268"/>
                  <a:pt x="106465" y="46268"/>
                  <a:pt x="106496" y="46268"/>
                </a:cubicBezTo>
                <a:cubicBezTo>
                  <a:pt x="106527" y="46268"/>
                  <a:pt x="106527" y="46268"/>
                  <a:pt x="106558" y="46268"/>
                </a:cubicBezTo>
                <a:cubicBezTo>
                  <a:pt x="106558" y="46268"/>
                  <a:pt x="106558" y="46268"/>
                  <a:pt x="106590" y="46268"/>
                </a:cubicBezTo>
                <a:cubicBezTo>
                  <a:pt x="106590" y="46268"/>
                  <a:pt x="106590" y="46268"/>
                  <a:pt x="106590" y="46268"/>
                </a:cubicBezTo>
                <a:cubicBezTo>
                  <a:pt x="106621" y="46268"/>
                  <a:pt x="106621" y="46268"/>
                  <a:pt x="106621" y="46208"/>
                </a:cubicBezTo>
                <a:cubicBezTo>
                  <a:pt x="106652" y="46208"/>
                  <a:pt x="106652" y="46268"/>
                  <a:pt x="106684" y="46268"/>
                </a:cubicBezTo>
                <a:cubicBezTo>
                  <a:pt x="106715" y="46268"/>
                  <a:pt x="106715" y="46208"/>
                  <a:pt x="106746" y="46208"/>
                </a:cubicBezTo>
                <a:cubicBezTo>
                  <a:pt x="106746" y="46149"/>
                  <a:pt x="106746" y="46149"/>
                  <a:pt x="106746" y="46149"/>
                </a:cubicBezTo>
                <a:cubicBezTo>
                  <a:pt x="106777" y="46149"/>
                  <a:pt x="106809" y="46149"/>
                  <a:pt x="106840" y="46089"/>
                </a:cubicBezTo>
                <a:cubicBezTo>
                  <a:pt x="106840" y="46089"/>
                  <a:pt x="106871" y="46029"/>
                  <a:pt x="106871" y="46029"/>
                </a:cubicBezTo>
                <a:cubicBezTo>
                  <a:pt x="106902" y="45970"/>
                  <a:pt x="106902" y="45970"/>
                  <a:pt x="106934" y="45970"/>
                </a:cubicBezTo>
                <a:cubicBezTo>
                  <a:pt x="106934" y="45970"/>
                  <a:pt x="106965" y="45970"/>
                  <a:pt x="106965" y="45910"/>
                </a:cubicBezTo>
                <a:cubicBezTo>
                  <a:pt x="106934" y="45910"/>
                  <a:pt x="106902" y="45970"/>
                  <a:pt x="106902" y="45970"/>
                </a:cubicBezTo>
                <a:cubicBezTo>
                  <a:pt x="106871" y="46029"/>
                  <a:pt x="106809" y="46029"/>
                  <a:pt x="106809" y="45910"/>
                </a:cubicBezTo>
                <a:cubicBezTo>
                  <a:pt x="106809" y="45850"/>
                  <a:pt x="106809" y="45850"/>
                  <a:pt x="106777" y="45850"/>
                </a:cubicBezTo>
                <a:cubicBezTo>
                  <a:pt x="106777" y="45791"/>
                  <a:pt x="106746" y="45791"/>
                  <a:pt x="106777" y="45731"/>
                </a:cubicBezTo>
                <a:cubicBezTo>
                  <a:pt x="106777" y="45731"/>
                  <a:pt x="106809" y="45791"/>
                  <a:pt x="106809" y="45731"/>
                </a:cubicBezTo>
                <a:cubicBezTo>
                  <a:pt x="106809" y="45731"/>
                  <a:pt x="106777" y="45671"/>
                  <a:pt x="106777" y="45671"/>
                </a:cubicBezTo>
                <a:cubicBezTo>
                  <a:pt x="106746" y="45611"/>
                  <a:pt x="106715" y="45611"/>
                  <a:pt x="106715" y="45552"/>
                </a:cubicBezTo>
                <a:cubicBezTo>
                  <a:pt x="106715" y="45552"/>
                  <a:pt x="106746" y="45492"/>
                  <a:pt x="106746" y="45492"/>
                </a:cubicBezTo>
                <a:cubicBezTo>
                  <a:pt x="106746" y="45492"/>
                  <a:pt x="106746" y="45432"/>
                  <a:pt x="106746" y="45432"/>
                </a:cubicBezTo>
                <a:cubicBezTo>
                  <a:pt x="106746" y="45373"/>
                  <a:pt x="106777" y="45373"/>
                  <a:pt x="106777" y="45313"/>
                </a:cubicBezTo>
                <a:cubicBezTo>
                  <a:pt x="106809" y="45253"/>
                  <a:pt x="106809" y="45194"/>
                  <a:pt x="106809" y="45194"/>
                </a:cubicBezTo>
                <a:cubicBezTo>
                  <a:pt x="106809" y="45134"/>
                  <a:pt x="106840" y="45134"/>
                  <a:pt x="106809" y="45134"/>
                </a:cubicBezTo>
                <a:cubicBezTo>
                  <a:pt x="106809" y="45074"/>
                  <a:pt x="106809" y="45134"/>
                  <a:pt x="106809" y="45134"/>
                </a:cubicBezTo>
                <a:cubicBezTo>
                  <a:pt x="106746" y="45194"/>
                  <a:pt x="106746" y="45253"/>
                  <a:pt x="106684" y="45313"/>
                </a:cubicBezTo>
                <a:cubicBezTo>
                  <a:pt x="106684" y="45373"/>
                  <a:pt x="106652" y="45373"/>
                  <a:pt x="106652" y="45432"/>
                </a:cubicBezTo>
                <a:cubicBezTo>
                  <a:pt x="106621" y="45432"/>
                  <a:pt x="106590" y="45432"/>
                  <a:pt x="106558" y="45432"/>
                </a:cubicBezTo>
                <a:cubicBezTo>
                  <a:pt x="106558" y="45432"/>
                  <a:pt x="106527" y="45432"/>
                  <a:pt x="106496" y="45432"/>
                </a:cubicBezTo>
                <a:cubicBezTo>
                  <a:pt x="106496" y="45432"/>
                  <a:pt x="106465" y="45432"/>
                  <a:pt x="106465" y="45432"/>
                </a:cubicBezTo>
                <a:cubicBezTo>
                  <a:pt x="106433" y="45373"/>
                  <a:pt x="106433" y="45432"/>
                  <a:pt x="106433" y="45373"/>
                </a:cubicBezTo>
                <a:cubicBezTo>
                  <a:pt x="106402" y="45373"/>
                  <a:pt x="106402" y="45313"/>
                  <a:pt x="106371" y="45313"/>
                </a:cubicBezTo>
                <a:cubicBezTo>
                  <a:pt x="106371" y="45253"/>
                  <a:pt x="106340" y="45313"/>
                  <a:pt x="106308" y="45313"/>
                </a:cubicBezTo>
                <a:cubicBezTo>
                  <a:pt x="106277" y="45313"/>
                  <a:pt x="106277" y="45313"/>
                  <a:pt x="106246" y="45313"/>
                </a:cubicBezTo>
                <a:cubicBezTo>
                  <a:pt x="106215" y="45253"/>
                  <a:pt x="106152" y="45194"/>
                  <a:pt x="106121" y="45134"/>
                </a:cubicBezTo>
                <a:cubicBezTo>
                  <a:pt x="106090" y="45014"/>
                  <a:pt x="105996" y="45014"/>
                  <a:pt x="105965" y="44895"/>
                </a:cubicBezTo>
                <a:cubicBezTo>
                  <a:pt x="105965" y="44835"/>
                  <a:pt x="105933" y="44776"/>
                  <a:pt x="105902" y="44776"/>
                </a:cubicBezTo>
                <a:cubicBezTo>
                  <a:pt x="105902" y="44716"/>
                  <a:pt x="105871" y="44716"/>
                  <a:pt x="105840" y="44656"/>
                </a:cubicBezTo>
                <a:cubicBezTo>
                  <a:pt x="105808" y="44597"/>
                  <a:pt x="105808" y="44597"/>
                  <a:pt x="105808" y="44537"/>
                </a:cubicBezTo>
                <a:cubicBezTo>
                  <a:pt x="105808" y="44477"/>
                  <a:pt x="105777" y="44477"/>
                  <a:pt x="105777" y="44477"/>
                </a:cubicBezTo>
                <a:cubicBezTo>
                  <a:pt x="105746" y="44417"/>
                  <a:pt x="105746" y="44417"/>
                  <a:pt x="105715" y="44417"/>
                </a:cubicBezTo>
                <a:cubicBezTo>
                  <a:pt x="105715" y="44417"/>
                  <a:pt x="105715" y="44358"/>
                  <a:pt x="105715" y="44358"/>
                </a:cubicBezTo>
                <a:cubicBezTo>
                  <a:pt x="105683" y="44298"/>
                  <a:pt x="105683" y="44298"/>
                  <a:pt x="105683" y="44238"/>
                </a:cubicBezTo>
                <a:cubicBezTo>
                  <a:pt x="105652" y="44238"/>
                  <a:pt x="105652" y="44179"/>
                  <a:pt x="105621" y="44179"/>
                </a:cubicBezTo>
                <a:cubicBezTo>
                  <a:pt x="105621" y="44119"/>
                  <a:pt x="105621" y="44119"/>
                  <a:pt x="105589" y="44119"/>
                </a:cubicBezTo>
                <a:cubicBezTo>
                  <a:pt x="105589" y="44119"/>
                  <a:pt x="105589" y="44119"/>
                  <a:pt x="105589" y="44179"/>
                </a:cubicBezTo>
                <a:cubicBezTo>
                  <a:pt x="105589" y="44179"/>
                  <a:pt x="105558" y="44179"/>
                  <a:pt x="105558" y="44179"/>
                </a:cubicBezTo>
                <a:cubicBezTo>
                  <a:pt x="105527" y="44238"/>
                  <a:pt x="105527" y="44179"/>
                  <a:pt x="105527" y="44179"/>
                </a:cubicBezTo>
                <a:cubicBezTo>
                  <a:pt x="105496" y="44179"/>
                  <a:pt x="105496" y="44179"/>
                  <a:pt x="105496" y="44238"/>
                </a:cubicBezTo>
                <a:cubicBezTo>
                  <a:pt x="105496" y="44238"/>
                  <a:pt x="105496" y="44238"/>
                  <a:pt x="105496" y="44298"/>
                </a:cubicBezTo>
                <a:cubicBezTo>
                  <a:pt x="105496" y="44298"/>
                  <a:pt x="105496" y="44417"/>
                  <a:pt x="105496" y="44417"/>
                </a:cubicBezTo>
                <a:cubicBezTo>
                  <a:pt x="105496" y="44477"/>
                  <a:pt x="105496" y="44477"/>
                  <a:pt x="105496" y="44477"/>
                </a:cubicBezTo>
                <a:cubicBezTo>
                  <a:pt x="105496" y="44537"/>
                  <a:pt x="105496" y="44537"/>
                  <a:pt x="105496" y="44597"/>
                </a:cubicBezTo>
                <a:cubicBezTo>
                  <a:pt x="105527" y="44597"/>
                  <a:pt x="105527" y="44656"/>
                  <a:pt x="105527" y="44716"/>
                </a:cubicBezTo>
                <a:cubicBezTo>
                  <a:pt x="105558" y="44776"/>
                  <a:pt x="105558" y="44835"/>
                  <a:pt x="105527" y="44895"/>
                </a:cubicBezTo>
                <a:cubicBezTo>
                  <a:pt x="105527" y="45014"/>
                  <a:pt x="105527" y="45134"/>
                  <a:pt x="105527" y="45253"/>
                </a:cubicBezTo>
                <a:cubicBezTo>
                  <a:pt x="105527" y="45373"/>
                  <a:pt x="105496" y="45432"/>
                  <a:pt x="105433" y="45492"/>
                </a:cubicBezTo>
                <a:cubicBezTo>
                  <a:pt x="105433" y="45552"/>
                  <a:pt x="105402" y="45552"/>
                  <a:pt x="105402" y="45611"/>
                </a:cubicBezTo>
                <a:cubicBezTo>
                  <a:pt x="105402" y="45611"/>
                  <a:pt x="105402" y="45671"/>
                  <a:pt x="105402" y="45731"/>
                </a:cubicBezTo>
                <a:cubicBezTo>
                  <a:pt x="105402" y="45731"/>
                  <a:pt x="105402" y="45731"/>
                  <a:pt x="105402" y="45791"/>
                </a:cubicBezTo>
                <a:cubicBezTo>
                  <a:pt x="105402" y="45791"/>
                  <a:pt x="105402" y="45850"/>
                  <a:pt x="105402" y="45850"/>
                </a:cubicBezTo>
                <a:cubicBezTo>
                  <a:pt x="105402" y="45910"/>
                  <a:pt x="105433" y="45910"/>
                  <a:pt x="105433" y="45910"/>
                </a:cubicBezTo>
                <a:cubicBezTo>
                  <a:pt x="105402" y="45970"/>
                  <a:pt x="105402" y="45970"/>
                  <a:pt x="105402" y="45970"/>
                </a:cubicBezTo>
                <a:cubicBezTo>
                  <a:pt x="105371" y="46029"/>
                  <a:pt x="105371" y="46029"/>
                  <a:pt x="105371" y="46029"/>
                </a:cubicBezTo>
                <a:cubicBezTo>
                  <a:pt x="105371" y="46029"/>
                  <a:pt x="105339" y="46089"/>
                  <a:pt x="105339" y="46089"/>
                </a:cubicBezTo>
                <a:cubicBezTo>
                  <a:pt x="105339" y="46089"/>
                  <a:pt x="105339" y="46089"/>
                  <a:pt x="105308" y="46089"/>
                </a:cubicBezTo>
                <a:cubicBezTo>
                  <a:pt x="105308" y="46089"/>
                  <a:pt x="105308" y="46089"/>
                  <a:pt x="105277" y="46029"/>
                </a:cubicBezTo>
                <a:cubicBezTo>
                  <a:pt x="105277" y="46029"/>
                  <a:pt x="105277" y="46029"/>
                  <a:pt x="105246" y="46029"/>
                </a:cubicBezTo>
                <a:cubicBezTo>
                  <a:pt x="105246" y="46029"/>
                  <a:pt x="105214" y="46029"/>
                  <a:pt x="105214" y="46089"/>
                </a:cubicBezTo>
                <a:cubicBezTo>
                  <a:pt x="105214" y="46089"/>
                  <a:pt x="105214" y="46029"/>
                  <a:pt x="105183" y="46029"/>
                </a:cubicBezTo>
                <a:cubicBezTo>
                  <a:pt x="105183" y="46029"/>
                  <a:pt x="105183" y="46029"/>
                  <a:pt x="105152" y="46029"/>
                </a:cubicBezTo>
                <a:cubicBezTo>
                  <a:pt x="105152" y="45970"/>
                  <a:pt x="105152" y="45970"/>
                  <a:pt x="105121" y="45970"/>
                </a:cubicBezTo>
                <a:cubicBezTo>
                  <a:pt x="105121" y="45970"/>
                  <a:pt x="105121" y="45970"/>
                  <a:pt x="105121" y="45970"/>
                </a:cubicBezTo>
                <a:cubicBezTo>
                  <a:pt x="105089" y="45910"/>
                  <a:pt x="105089" y="45910"/>
                  <a:pt x="105089" y="45910"/>
                </a:cubicBezTo>
                <a:cubicBezTo>
                  <a:pt x="105058" y="45910"/>
                  <a:pt x="105058" y="45910"/>
                  <a:pt x="105027" y="45910"/>
                </a:cubicBezTo>
                <a:cubicBezTo>
                  <a:pt x="104996" y="45970"/>
                  <a:pt x="105027" y="46029"/>
                  <a:pt x="105058" y="46029"/>
                </a:cubicBezTo>
                <a:cubicBezTo>
                  <a:pt x="105058" y="46089"/>
                  <a:pt x="105027" y="46089"/>
                  <a:pt x="105058" y="46089"/>
                </a:cubicBezTo>
                <a:cubicBezTo>
                  <a:pt x="105058" y="46149"/>
                  <a:pt x="105089" y="46149"/>
                  <a:pt x="105089" y="46149"/>
                </a:cubicBezTo>
                <a:cubicBezTo>
                  <a:pt x="105089" y="46208"/>
                  <a:pt x="105058" y="46268"/>
                  <a:pt x="105058" y="46268"/>
                </a:cubicBezTo>
                <a:cubicBezTo>
                  <a:pt x="105027" y="46328"/>
                  <a:pt x="105027" y="46388"/>
                  <a:pt x="104996" y="46388"/>
                </a:cubicBezTo>
                <a:close/>
                <a:moveTo>
                  <a:pt x="108184" y="81194"/>
                </a:moveTo>
                <a:cubicBezTo>
                  <a:pt x="108153" y="81194"/>
                  <a:pt x="108153" y="81134"/>
                  <a:pt x="108121" y="81134"/>
                </a:cubicBezTo>
                <a:cubicBezTo>
                  <a:pt x="108090" y="81134"/>
                  <a:pt x="108090" y="81194"/>
                  <a:pt x="108059" y="81194"/>
                </a:cubicBezTo>
                <a:cubicBezTo>
                  <a:pt x="108028" y="81194"/>
                  <a:pt x="108028" y="81134"/>
                  <a:pt x="108028" y="81134"/>
                </a:cubicBezTo>
                <a:cubicBezTo>
                  <a:pt x="107996" y="81134"/>
                  <a:pt x="107996" y="81194"/>
                  <a:pt x="107996" y="81194"/>
                </a:cubicBezTo>
                <a:cubicBezTo>
                  <a:pt x="107965" y="81194"/>
                  <a:pt x="107934" y="81134"/>
                  <a:pt x="107903" y="81134"/>
                </a:cubicBezTo>
                <a:cubicBezTo>
                  <a:pt x="107871" y="81134"/>
                  <a:pt x="107871" y="81134"/>
                  <a:pt x="107871" y="81194"/>
                </a:cubicBezTo>
                <a:cubicBezTo>
                  <a:pt x="107871" y="81253"/>
                  <a:pt x="107871" y="81313"/>
                  <a:pt x="107871" y="81373"/>
                </a:cubicBezTo>
                <a:cubicBezTo>
                  <a:pt x="107903" y="81373"/>
                  <a:pt x="107903" y="81373"/>
                  <a:pt x="107903" y="81373"/>
                </a:cubicBezTo>
                <a:cubicBezTo>
                  <a:pt x="107934" y="81373"/>
                  <a:pt x="107934" y="81432"/>
                  <a:pt x="107965" y="81432"/>
                </a:cubicBezTo>
                <a:cubicBezTo>
                  <a:pt x="107965" y="81432"/>
                  <a:pt x="107996" y="81432"/>
                  <a:pt x="108028" y="81432"/>
                </a:cubicBezTo>
                <a:cubicBezTo>
                  <a:pt x="108059" y="81492"/>
                  <a:pt x="108059" y="81492"/>
                  <a:pt x="108090" y="81492"/>
                </a:cubicBezTo>
                <a:cubicBezTo>
                  <a:pt x="108090" y="81552"/>
                  <a:pt x="108121" y="81552"/>
                  <a:pt x="108121" y="81552"/>
                </a:cubicBezTo>
                <a:cubicBezTo>
                  <a:pt x="108121" y="81552"/>
                  <a:pt x="108153" y="81611"/>
                  <a:pt x="108153" y="81611"/>
                </a:cubicBezTo>
                <a:cubicBezTo>
                  <a:pt x="108153" y="81611"/>
                  <a:pt x="108121" y="81611"/>
                  <a:pt x="108153" y="81611"/>
                </a:cubicBezTo>
                <a:cubicBezTo>
                  <a:pt x="108153" y="81671"/>
                  <a:pt x="108184" y="81611"/>
                  <a:pt x="108184" y="81611"/>
                </a:cubicBezTo>
                <a:cubicBezTo>
                  <a:pt x="108184" y="81611"/>
                  <a:pt x="108215" y="81611"/>
                  <a:pt x="108215" y="81611"/>
                </a:cubicBezTo>
                <a:cubicBezTo>
                  <a:pt x="108246" y="81611"/>
                  <a:pt x="108278" y="81611"/>
                  <a:pt x="108278" y="81671"/>
                </a:cubicBezTo>
                <a:cubicBezTo>
                  <a:pt x="108309" y="81671"/>
                  <a:pt x="108309" y="81731"/>
                  <a:pt x="108340" y="81731"/>
                </a:cubicBezTo>
                <a:cubicBezTo>
                  <a:pt x="108403" y="81791"/>
                  <a:pt x="108465" y="81791"/>
                  <a:pt x="108528" y="81731"/>
                </a:cubicBezTo>
                <a:cubicBezTo>
                  <a:pt x="108528" y="81731"/>
                  <a:pt x="108559" y="81671"/>
                  <a:pt x="108590" y="81671"/>
                </a:cubicBezTo>
                <a:cubicBezTo>
                  <a:pt x="108622" y="81671"/>
                  <a:pt x="108653" y="81671"/>
                  <a:pt x="108684" y="81671"/>
                </a:cubicBezTo>
                <a:cubicBezTo>
                  <a:pt x="108684" y="81611"/>
                  <a:pt x="108715" y="81611"/>
                  <a:pt x="108747" y="81611"/>
                </a:cubicBezTo>
                <a:cubicBezTo>
                  <a:pt x="108778" y="81552"/>
                  <a:pt x="108809" y="81611"/>
                  <a:pt x="108840" y="81552"/>
                </a:cubicBezTo>
                <a:cubicBezTo>
                  <a:pt x="108872" y="81552"/>
                  <a:pt x="108872" y="81492"/>
                  <a:pt x="108903" y="81492"/>
                </a:cubicBezTo>
                <a:cubicBezTo>
                  <a:pt x="108934" y="81432"/>
                  <a:pt x="108965" y="81432"/>
                  <a:pt x="108965" y="81373"/>
                </a:cubicBezTo>
                <a:cubicBezTo>
                  <a:pt x="108997" y="81373"/>
                  <a:pt x="108997" y="81373"/>
                  <a:pt x="108997" y="81313"/>
                </a:cubicBezTo>
                <a:cubicBezTo>
                  <a:pt x="108997" y="81313"/>
                  <a:pt x="109028" y="81313"/>
                  <a:pt x="109028" y="81253"/>
                </a:cubicBezTo>
                <a:cubicBezTo>
                  <a:pt x="109028" y="81253"/>
                  <a:pt x="109059" y="81194"/>
                  <a:pt x="109090" y="81194"/>
                </a:cubicBezTo>
                <a:cubicBezTo>
                  <a:pt x="109122" y="81194"/>
                  <a:pt x="109122" y="81253"/>
                  <a:pt x="109122" y="81253"/>
                </a:cubicBezTo>
                <a:cubicBezTo>
                  <a:pt x="109153" y="81253"/>
                  <a:pt x="109153" y="81253"/>
                  <a:pt x="109153" y="81194"/>
                </a:cubicBezTo>
                <a:cubicBezTo>
                  <a:pt x="109153" y="81194"/>
                  <a:pt x="109184" y="81194"/>
                  <a:pt x="109184" y="81194"/>
                </a:cubicBezTo>
                <a:cubicBezTo>
                  <a:pt x="109184" y="81194"/>
                  <a:pt x="109215" y="81194"/>
                  <a:pt x="109215" y="81194"/>
                </a:cubicBezTo>
                <a:cubicBezTo>
                  <a:pt x="109215" y="81134"/>
                  <a:pt x="109247" y="81134"/>
                  <a:pt x="109247" y="81074"/>
                </a:cubicBezTo>
                <a:cubicBezTo>
                  <a:pt x="109215" y="81074"/>
                  <a:pt x="109215" y="81014"/>
                  <a:pt x="109215" y="81014"/>
                </a:cubicBezTo>
                <a:cubicBezTo>
                  <a:pt x="109215" y="81014"/>
                  <a:pt x="109215" y="80955"/>
                  <a:pt x="109215" y="80955"/>
                </a:cubicBezTo>
                <a:cubicBezTo>
                  <a:pt x="109184" y="80895"/>
                  <a:pt x="109153" y="80895"/>
                  <a:pt x="109184" y="80835"/>
                </a:cubicBezTo>
                <a:cubicBezTo>
                  <a:pt x="109184" y="80835"/>
                  <a:pt x="109184" y="80776"/>
                  <a:pt x="109215" y="80835"/>
                </a:cubicBezTo>
                <a:cubicBezTo>
                  <a:pt x="109215" y="80835"/>
                  <a:pt x="109215" y="80835"/>
                  <a:pt x="109247" y="80835"/>
                </a:cubicBezTo>
                <a:cubicBezTo>
                  <a:pt x="109247" y="80835"/>
                  <a:pt x="109247" y="80835"/>
                  <a:pt x="109278" y="80835"/>
                </a:cubicBezTo>
                <a:cubicBezTo>
                  <a:pt x="109278" y="80776"/>
                  <a:pt x="109309" y="80776"/>
                  <a:pt x="109309" y="80776"/>
                </a:cubicBezTo>
                <a:cubicBezTo>
                  <a:pt x="109309" y="80776"/>
                  <a:pt x="109309" y="80716"/>
                  <a:pt x="109309" y="80716"/>
                </a:cubicBezTo>
                <a:cubicBezTo>
                  <a:pt x="109309" y="80656"/>
                  <a:pt x="109340" y="80656"/>
                  <a:pt x="109340" y="80656"/>
                </a:cubicBezTo>
                <a:cubicBezTo>
                  <a:pt x="109340" y="80597"/>
                  <a:pt x="109340" y="80597"/>
                  <a:pt x="109340" y="80597"/>
                </a:cubicBezTo>
                <a:cubicBezTo>
                  <a:pt x="109309" y="80537"/>
                  <a:pt x="109309" y="80597"/>
                  <a:pt x="109309" y="80537"/>
                </a:cubicBezTo>
                <a:cubicBezTo>
                  <a:pt x="109309" y="80477"/>
                  <a:pt x="109309" y="80477"/>
                  <a:pt x="109340" y="80477"/>
                </a:cubicBezTo>
                <a:cubicBezTo>
                  <a:pt x="109340" y="80477"/>
                  <a:pt x="109340" y="80417"/>
                  <a:pt x="109340" y="80417"/>
                </a:cubicBezTo>
                <a:cubicBezTo>
                  <a:pt x="109340" y="80358"/>
                  <a:pt x="109309" y="80417"/>
                  <a:pt x="109309" y="80417"/>
                </a:cubicBezTo>
                <a:cubicBezTo>
                  <a:pt x="109278" y="80417"/>
                  <a:pt x="109278" y="80417"/>
                  <a:pt x="109278" y="80358"/>
                </a:cubicBezTo>
                <a:cubicBezTo>
                  <a:pt x="109278" y="80358"/>
                  <a:pt x="109278" y="80358"/>
                  <a:pt x="109247" y="80358"/>
                </a:cubicBezTo>
                <a:cubicBezTo>
                  <a:pt x="109247" y="80358"/>
                  <a:pt x="109247" y="80358"/>
                  <a:pt x="109247" y="80358"/>
                </a:cubicBezTo>
                <a:cubicBezTo>
                  <a:pt x="109215" y="80298"/>
                  <a:pt x="109247" y="80298"/>
                  <a:pt x="109247" y="80298"/>
                </a:cubicBezTo>
                <a:cubicBezTo>
                  <a:pt x="109278" y="80298"/>
                  <a:pt x="109247" y="80298"/>
                  <a:pt x="109247" y="80238"/>
                </a:cubicBezTo>
                <a:cubicBezTo>
                  <a:pt x="109247" y="80238"/>
                  <a:pt x="109215" y="80298"/>
                  <a:pt x="109215" y="80298"/>
                </a:cubicBezTo>
                <a:cubicBezTo>
                  <a:pt x="109184" y="80298"/>
                  <a:pt x="109184" y="80298"/>
                  <a:pt x="109184" y="80298"/>
                </a:cubicBezTo>
                <a:cubicBezTo>
                  <a:pt x="109153" y="80358"/>
                  <a:pt x="109153" y="80358"/>
                  <a:pt x="109153" y="80358"/>
                </a:cubicBezTo>
                <a:cubicBezTo>
                  <a:pt x="109122" y="80298"/>
                  <a:pt x="109122" y="80298"/>
                  <a:pt x="109122" y="80298"/>
                </a:cubicBezTo>
                <a:cubicBezTo>
                  <a:pt x="109090" y="80298"/>
                  <a:pt x="109090" y="80298"/>
                  <a:pt x="109090" y="80298"/>
                </a:cubicBezTo>
                <a:cubicBezTo>
                  <a:pt x="109059" y="80298"/>
                  <a:pt x="109059" y="80238"/>
                  <a:pt x="109028" y="80298"/>
                </a:cubicBezTo>
                <a:cubicBezTo>
                  <a:pt x="109028" y="80298"/>
                  <a:pt x="109028" y="80298"/>
                  <a:pt x="109028" y="80358"/>
                </a:cubicBezTo>
                <a:cubicBezTo>
                  <a:pt x="109028" y="80358"/>
                  <a:pt x="109028" y="80358"/>
                  <a:pt x="109028" y="80417"/>
                </a:cubicBezTo>
                <a:cubicBezTo>
                  <a:pt x="109028" y="80417"/>
                  <a:pt x="109028" y="80477"/>
                  <a:pt x="109059" y="80477"/>
                </a:cubicBezTo>
                <a:cubicBezTo>
                  <a:pt x="109059" y="80537"/>
                  <a:pt x="109028" y="80656"/>
                  <a:pt x="109028" y="80716"/>
                </a:cubicBezTo>
                <a:cubicBezTo>
                  <a:pt x="109059" y="80716"/>
                  <a:pt x="109059" y="80776"/>
                  <a:pt x="109059" y="80776"/>
                </a:cubicBezTo>
                <a:cubicBezTo>
                  <a:pt x="109028" y="80776"/>
                  <a:pt x="109028" y="80776"/>
                  <a:pt x="108997" y="80776"/>
                </a:cubicBezTo>
                <a:cubicBezTo>
                  <a:pt x="108965" y="80776"/>
                  <a:pt x="108934" y="80835"/>
                  <a:pt x="108903" y="80835"/>
                </a:cubicBezTo>
                <a:cubicBezTo>
                  <a:pt x="108872" y="80895"/>
                  <a:pt x="108872" y="80955"/>
                  <a:pt x="108840" y="80955"/>
                </a:cubicBezTo>
                <a:cubicBezTo>
                  <a:pt x="108840" y="81014"/>
                  <a:pt x="108840" y="81074"/>
                  <a:pt x="108809" y="81074"/>
                </a:cubicBezTo>
                <a:cubicBezTo>
                  <a:pt x="108809" y="81134"/>
                  <a:pt x="108778" y="81134"/>
                  <a:pt x="108747" y="81134"/>
                </a:cubicBezTo>
                <a:cubicBezTo>
                  <a:pt x="108747" y="81194"/>
                  <a:pt x="108715" y="81194"/>
                  <a:pt x="108715" y="81194"/>
                </a:cubicBezTo>
                <a:cubicBezTo>
                  <a:pt x="108684" y="81194"/>
                  <a:pt x="108684" y="81194"/>
                  <a:pt x="108653" y="81194"/>
                </a:cubicBezTo>
                <a:cubicBezTo>
                  <a:pt x="108653" y="81134"/>
                  <a:pt x="108622" y="81134"/>
                  <a:pt x="108622" y="81134"/>
                </a:cubicBezTo>
                <a:cubicBezTo>
                  <a:pt x="108590" y="81194"/>
                  <a:pt x="108590" y="81194"/>
                  <a:pt x="108559" y="81194"/>
                </a:cubicBezTo>
                <a:cubicBezTo>
                  <a:pt x="108559" y="81194"/>
                  <a:pt x="108528" y="81194"/>
                  <a:pt x="108528" y="81194"/>
                </a:cubicBezTo>
                <a:cubicBezTo>
                  <a:pt x="108528" y="81194"/>
                  <a:pt x="108497" y="81134"/>
                  <a:pt x="108497" y="81134"/>
                </a:cubicBezTo>
                <a:cubicBezTo>
                  <a:pt x="108497" y="81134"/>
                  <a:pt x="108528" y="81074"/>
                  <a:pt x="108497" y="81074"/>
                </a:cubicBezTo>
                <a:cubicBezTo>
                  <a:pt x="108497" y="81014"/>
                  <a:pt x="108497" y="81074"/>
                  <a:pt x="108497" y="81014"/>
                </a:cubicBezTo>
                <a:cubicBezTo>
                  <a:pt x="108497" y="81014"/>
                  <a:pt x="108497" y="80955"/>
                  <a:pt x="108497" y="80955"/>
                </a:cubicBezTo>
                <a:cubicBezTo>
                  <a:pt x="108497" y="80955"/>
                  <a:pt x="108528" y="80955"/>
                  <a:pt x="108528" y="80895"/>
                </a:cubicBezTo>
                <a:cubicBezTo>
                  <a:pt x="108559" y="80835"/>
                  <a:pt x="108528" y="80835"/>
                  <a:pt x="108497" y="80835"/>
                </a:cubicBezTo>
                <a:cubicBezTo>
                  <a:pt x="108465" y="80895"/>
                  <a:pt x="108465" y="80955"/>
                  <a:pt x="108465" y="81014"/>
                </a:cubicBezTo>
                <a:cubicBezTo>
                  <a:pt x="108465" y="81014"/>
                  <a:pt x="108434" y="81014"/>
                  <a:pt x="108434" y="81074"/>
                </a:cubicBezTo>
                <a:cubicBezTo>
                  <a:pt x="108465" y="81074"/>
                  <a:pt x="108465" y="81074"/>
                  <a:pt x="108465" y="81134"/>
                </a:cubicBezTo>
                <a:cubicBezTo>
                  <a:pt x="108465" y="81194"/>
                  <a:pt x="108434" y="81194"/>
                  <a:pt x="108403" y="81194"/>
                </a:cubicBezTo>
                <a:cubicBezTo>
                  <a:pt x="108371" y="81194"/>
                  <a:pt x="108371" y="81194"/>
                  <a:pt x="108371" y="81194"/>
                </a:cubicBezTo>
                <a:cubicBezTo>
                  <a:pt x="108340" y="81194"/>
                  <a:pt x="108340" y="81194"/>
                  <a:pt x="108340" y="81194"/>
                </a:cubicBezTo>
                <a:cubicBezTo>
                  <a:pt x="108309" y="81194"/>
                  <a:pt x="108278" y="81194"/>
                  <a:pt x="108246" y="81253"/>
                </a:cubicBezTo>
                <a:cubicBezTo>
                  <a:pt x="108246" y="81253"/>
                  <a:pt x="108215" y="81253"/>
                  <a:pt x="108184" y="81194"/>
                </a:cubicBezTo>
                <a:close/>
                <a:moveTo>
                  <a:pt x="108403" y="43940"/>
                </a:moveTo>
                <a:cubicBezTo>
                  <a:pt x="108434" y="43940"/>
                  <a:pt x="108434" y="43880"/>
                  <a:pt x="108465" y="43880"/>
                </a:cubicBezTo>
                <a:cubicBezTo>
                  <a:pt x="108497" y="43820"/>
                  <a:pt x="108528" y="43761"/>
                  <a:pt x="108559" y="43701"/>
                </a:cubicBezTo>
                <a:cubicBezTo>
                  <a:pt x="108590" y="43701"/>
                  <a:pt x="108622" y="43641"/>
                  <a:pt x="108653" y="43582"/>
                </a:cubicBezTo>
                <a:cubicBezTo>
                  <a:pt x="108684" y="43582"/>
                  <a:pt x="108684" y="43522"/>
                  <a:pt x="108653" y="43522"/>
                </a:cubicBezTo>
                <a:cubicBezTo>
                  <a:pt x="108622" y="43522"/>
                  <a:pt x="108590" y="43522"/>
                  <a:pt x="108559" y="43522"/>
                </a:cubicBezTo>
                <a:cubicBezTo>
                  <a:pt x="108528" y="43582"/>
                  <a:pt x="108528" y="43641"/>
                  <a:pt x="108497" y="43641"/>
                </a:cubicBezTo>
                <a:cubicBezTo>
                  <a:pt x="108497" y="43641"/>
                  <a:pt x="108465" y="43641"/>
                  <a:pt x="108465" y="43701"/>
                </a:cubicBezTo>
                <a:cubicBezTo>
                  <a:pt x="108434" y="43701"/>
                  <a:pt x="108434" y="43701"/>
                  <a:pt x="108403" y="43761"/>
                </a:cubicBezTo>
                <a:cubicBezTo>
                  <a:pt x="108403" y="43761"/>
                  <a:pt x="108403" y="43820"/>
                  <a:pt x="108371" y="43820"/>
                </a:cubicBezTo>
                <a:cubicBezTo>
                  <a:pt x="108371" y="43880"/>
                  <a:pt x="108340" y="43940"/>
                  <a:pt x="108340" y="43940"/>
                </a:cubicBezTo>
                <a:cubicBezTo>
                  <a:pt x="108309" y="44000"/>
                  <a:pt x="108278" y="44059"/>
                  <a:pt x="108309" y="44059"/>
                </a:cubicBezTo>
                <a:cubicBezTo>
                  <a:pt x="108309" y="44119"/>
                  <a:pt x="108309" y="44059"/>
                  <a:pt x="108309" y="44059"/>
                </a:cubicBezTo>
                <a:cubicBezTo>
                  <a:pt x="108340" y="44000"/>
                  <a:pt x="108371" y="44000"/>
                  <a:pt x="108403" y="43940"/>
                </a:cubicBezTo>
                <a:close/>
                <a:moveTo>
                  <a:pt x="118530" y="39044"/>
                </a:moveTo>
                <a:cubicBezTo>
                  <a:pt x="118530" y="39104"/>
                  <a:pt x="118562" y="39104"/>
                  <a:pt x="118562" y="39104"/>
                </a:cubicBezTo>
                <a:cubicBezTo>
                  <a:pt x="118593" y="39164"/>
                  <a:pt x="118624" y="39164"/>
                  <a:pt x="118655" y="39223"/>
                </a:cubicBezTo>
                <a:cubicBezTo>
                  <a:pt x="118655" y="39223"/>
                  <a:pt x="118655" y="39283"/>
                  <a:pt x="118687" y="39283"/>
                </a:cubicBezTo>
                <a:cubicBezTo>
                  <a:pt x="118687" y="39283"/>
                  <a:pt x="118687" y="39343"/>
                  <a:pt x="118687" y="39402"/>
                </a:cubicBezTo>
                <a:cubicBezTo>
                  <a:pt x="118718" y="39462"/>
                  <a:pt x="118718" y="39402"/>
                  <a:pt x="118718" y="39402"/>
                </a:cubicBezTo>
                <a:cubicBezTo>
                  <a:pt x="118718" y="39343"/>
                  <a:pt x="118749" y="39402"/>
                  <a:pt x="118749" y="39402"/>
                </a:cubicBezTo>
                <a:cubicBezTo>
                  <a:pt x="118749" y="39402"/>
                  <a:pt x="118780" y="39402"/>
                  <a:pt x="118812" y="39343"/>
                </a:cubicBezTo>
                <a:cubicBezTo>
                  <a:pt x="118812" y="39343"/>
                  <a:pt x="118812" y="39343"/>
                  <a:pt x="118780" y="39343"/>
                </a:cubicBezTo>
                <a:cubicBezTo>
                  <a:pt x="118780" y="39283"/>
                  <a:pt x="118749" y="39283"/>
                  <a:pt x="118749" y="39283"/>
                </a:cubicBezTo>
                <a:cubicBezTo>
                  <a:pt x="118718" y="39343"/>
                  <a:pt x="118718" y="39283"/>
                  <a:pt x="118718" y="39283"/>
                </a:cubicBezTo>
                <a:cubicBezTo>
                  <a:pt x="118718" y="39223"/>
                  <a:pt x="118687" y="39223"/>
                  <a:pt x="118655" y="39164"/>
                </a:cubicBezTo>
                <a:cubicBezTo>
                  <a:pt x="118655" y="39164"/>
                  <a:pt x="118655" y="39104"/>
                  <a:pt x="118655" y="39104"/>
                </a:cubicBezTo>
                <a:cubicBezTo>
                  <a:pt x="118624" y="39104"/>
                  <a:pt x="118593" y="39104"/>
                  <a:pt x="118593" y="39044"/>
                </a:cubicBezTo>
                <a:cubicBezTo>
                  <a:pt x="118562" y="39044"/>
                  <a:pt x="118562" y="39044"/>
                  <a:pt x="118562" y="39044"/>
                </a:cubicBezTo>
                <a:cubicBezTo>
                  <a:pt x="118562" y="39044"/>
                  <a:pt x="118530" y="39044"/>
                  <a:pt x="118530" y="39044"/>
                </a:cubicBezTo>
                <a:close/>
                <a:moveTo>
                  <a:pt x="107309" y="45552"/>
                </a:moveTo>
                <a:cubicBezTo>
                  <a:pt x="107309" y="45552"/>
                  <a:pt x="107340" y="45552"/>
                  <a:pt x="107340" y="45492"/>
                </a:cubicBezTo>
                <a:cubicBezTo>
                  <a:pt x="107340" y="45492"/>
                  <a:pt x="107340" y="45492"/>
                  <a:pt x="107340" y="45492"/>
                </a:cubicBezTo>
                <a:cubicBezTo>
                  <a:pt x="107340" y="45492"/>
                  <a:pt x="107340" y="45492"/>
                  <a:pt x="107340" y="45492"/>
                </a:cubicBezTo>
                <a:cubicBezTo>
                  <a:pt x="107309" y="45492"/>
                  <a:pt x="107246" y="45552"/>
                  <a:pt x="107277" y="45611"/>
                </a:cubicBezTo>
                <a:cubicBezTo>
                  <a:pt x="107277" y="45611"/>
                  <a:pt x="107277" y="45552"/>
                  <a:pt x="107309" y="45552"/>
                </a:cubicBezTo>
                <a:close/>
                <a:moveTo>
                  <a:pt x="105558" y="37910"/>
                </a:moveTo>
                <a:cubicBezTo>
                  <a:pt x="105558" y="37970"/>
                  <a:pt x="105527" y="37970"/>
                  <a:pt x="105527" y="38029"/>
                </a:cubicBezTo>
                <a:cubicBezTo>
                  <a:pt x="105527" y="38089"/>
                  <a:pt x="105527" y="38149"/>
                  <a:pt x="105527" y="38208"/>
                </a:cubicBezTo>
                <a:cubicBezTo>
                  <a:pt x="105527" y="38208"/>
                  <a:pt x="105527" y="38268"/>
                  <a:pt x="105496" y="38328"/>
                </a:cubicBezTo>
                <a:cubicBezTo>
                  <a:pt x="105496" y="38328"/>
                  <a:pt x="105496" y="38388"/>
                  <a:pt x="105496" y="38447"/>
                </a:cubicBezTo>
                <a:cubicBezTo>
                  <a:pt x="105496" y="38507"/>
                  <a:pt x="105496" y="38567"/>
                  <a:pt x="105527" y="38626"/>
                </a:cubicBezTo>
                <a:cubicBezTo>
                  <a:pt x="105527" y="38626"/>
                  <a:pt x="105558" y="38686"/>
                  <a:pt x="105558" y="38686"/>
                </a:cubicBezTo>
                <a:cubicBezTo>
                  <a:pt x="105589" y="38746"/>
                  <a:pt x="105558" y="38805"/>
                  <a:pt x="105589" y="38865"/>
                </a:cubicBezTo>
                <a:cubicBezTo>
                  <a:pt x="105589" y="38865"/>
                  <a:pt x="105621" y="38865"/>
                  <a:pt x="105621" y="38925"/>
                </a:cubicBezTo>
                <a:cubicBezTo>
                  <a:pt x="105621" y="38925"/>
                  <a:pt x="105621" y="38925"/>
                  <a:pt x="105652" y="38985"/>
                </a:cubicBezTo>
                <a:cubicBezTo>
                  <a:pt x="105652" y="38985"/>
                  <a:pt x="105652" y="39044"/>
                  <a:pt x="105652" y="39044"/>
                </a:cubicBezTo>
                <a:cubicBezTo>
                  <a:pt x="105652" y="39104"/>
                  <a:pt x="105683" y="39104"/>
                  <a:pt x="105683" y="39104"/>
                </a:cubicBezTo>
                <a:cubicBezTo>
                  <a:pt x="105683" y="39164"/>
                  <a:pt x="105715" y="39223"/>
                  <a:pt x="105715" y="39223"/>
                </a:cubicBezTo>
                <a:cubicBezTo>
                  <a:pt x="105715" y="39283"/>
                  <a:pt x="105715" y="39343"/>
                  <a:pt x="105683" y="39402"/>
                </a:cubicBezTo>
                <a:cubicBezTo>
                  <a:pt x="105683" y="39462"/>
                  <a:pt x="105652" y="39522"/>
                  <a:pt x="105652" y="39582"/>
                </a:cubicBezTo>
                <a:cubicBezTo>
                  <a:pt x="105621" y="39701"/>
                  <a:pt x="105683" y="39820"/>
                  <a:pt x="105683" y="39940"/>
                </a:cubicBezTo>
                <a:cubicBezTo>
                  <a:pt x="105683" y="40059"/>
                  <a:pt x="105652" y="40119"/>
                  <a:pt x="105683" y="40238"/>
                </a:cubicBezTo>
                <a:cubicBezTo>
                  <a:pt x="105683" y="40298"/>
                  <a:pt x="105683" y="40298"/>
                  <a:pt x="105683" y="40298"/>
                </a:cubicBezTo>
                <a:cubicBezTo>
                  <a:pt x="105683" y="40358"/>
                  <a:pt x="105683" y="40417"/>
                  <a:pt x="105683" y="40417"/>
                </a:cubicBezTo>
                <a:cubicBezTo>
                  <a:pt x="105652" y="40537"/>
                  <a:pt x="105652" y="40597"/>
                  <a:pt x="105652" y="40656"/>
                </a:cubicBezTo>
                <a:cubicBezTo>
                  <a:pt x="105621" y="40776"/>
                  <a:pt x="105621" y="40835"/>
                  <a:pt x="105589" y="40955"/>
                </a:cubicBezTo>
                <a:cubicBezTo>
                  <a:pt x="105589" y="41074"/>
                  <a:pt x="105558" y="41134"/>
                  <a:pt x="105589" y="41253"/>
                </a:cubicBezTo>
                <a:cubicBezTo>
                  <a:pt x="105589" y="41313"/>
                  <a:pt x="105589" y="41373"/>
                  <a:pt x="105589" y="41432"/>
                </a:cubicBezTo>
                <a:cubicBezTo>
                  <a:pt x="105589" y="41492"/>
                  <a:pt x="105621" y="41552"/>
                  <a:pt x="105652" y="41611"/>
                </a:cubicBezTo>
                <a:cubicBezTo>
                  <a:pt x="105652" y="41611"/>
                  <a:pt x="105652" y="41611"/>
                  <a:pt x="105652" y="41671"/>
                </a:cubicBezTo>
                <a:cubicBezTo>
                  <a:pt x="105683" y="41731"/>
                  <a:pt x="105652" y="41731"/>
                  <a:pt x="105683" y="41791"/>
                </a:cubicBezTo>
                <a:cubicBezTo>
                  <a:pt x="105683" y="41850"/>
                  <a:pt x="105683" y="41910"/>
                  <a:pt x="105683" y="41970"/>
                </a:cubicBezTo>
                <a:cubicBezTo>
                  <a:pt x="105683" y="41970"/>
                  <a:pt x="105683" y="42029"/>
                  <a:pt x="105683" y="42029"/>
                </a:cubicBezTo>
                <a:cubicBezTo>
                  <a:pt x="105652" y="42089"/>
                  <a:pt x="105652" y="42089"/>
                  <a:pt x="105652" y="42149"/>
                </a:cubicBezTo>
                <a:cubicBezTo>
                  <a:pt x="105621" y="42149"/>
                  <a:pt x="105621" y="42208"/>
                  <a:pt x="105621" y="42268"/>
                </a:cubicBezTo>
                <a:cubicBezTo>
                  <a:pt x="105621" y="42328"/>
                  <a:pt x="105621" y="42388"/>
                  <a:pt x="105621" y="42388"/>
                </a:cubicBezTo>
                <a:cubicBezTo>
                  <a:pt x="105621" y="42447"/>
                  <a:pt x="105621" y="42507"/>
                  <a:pt x="105621" y="42567"/>
                </a:cubicBezTo>
                <a:cubicBezTo>
                  <a:pt x="105652" y="42567"/>
                  <a:pt x="105652" y="42626"/>
                  <a:pt x="105652" y="42686"/>
                </a:cubicBezTo>
                <a:cubicBezTo>
                  <a:pt x="105652" y="42746"/>
                  <a:pt x="105652" y="42805"/>
                  <a:pt x="105621" y="42865"/>
                </a:cubicBezTo>
                <a:cubicBezTo>
                  <a:pt x="105621" y="42865"/>
                  <a:pt x="105621" y="42925"/>
                  <a:pt x="105621" y="42985"/>
                </a:cubicBezTo>
                <a:cubicBezTo>
                  <a:pt x="105589" y="43044"/>
                  <a:pt x="105589" y="43104"/>
                  <a:pt x="105589" y="43104"/>
                </a:cubicBezTo>
                <a:cubicBezTo>
                  <a:pt x="105558" y="43164"/>
                  <a:pt x="105558" y="43223"/>
                  <a:pt x="105558" y="43283"/>
                </a:cubicBezTo>
                <a:cubicBezTo>
                  <a:pt x="105558" y="43343"/>
                  <a:pt x="105558" y="43343"/>
                  <a:pt x="105589" y="43402"/>
                </a:cubicBezTo>
                <a:cubicBezTo>
                  <a:pt x="105589" y="43462"/>
                  <a:pt x="105589" y="43522"/>
                  <a:pt x="105589" y="43582"/>
                </a:cubicBezTo>
                <a:cubicBezTo>
                  <a:pt x="105589" y="43641"/>
                  <a:pt x="105589" y="43641"/>
                  <a:pt x="105621" y="43701"/>
                </a:cubicBezTo>
                <a:cubicBezTo>
                  <a:pt x="105652" y="43701"/>
                  <a:pt x="105652" y="43761"/>
                  <a:pt x="105652" y="43761"/>
                </a:cubicBezTo>
                <a:cubicBezTo>
                  <a:pt x="105683" y="43761"/>
                  <a:pt x="105683" y="43701"/>
                  <a:pt x="105683" y="43701"/>
                </a:cubicBezTo>
                <a:cubicBezTo>
                  <a:pt x="105683" y="43641"/>
                  <a:pt x="105683" y="43582"/>
                  <a:pt x="105715" y="43522"/>
                </a:cubicBezTo>
                <a:cubicBezTo>
                  <a:pt x="105715" y="43462"/>
                  <a:pt x="105715" y="43462"/>
                  <a:pt x="105746" y="43402"/>
                </a:cubicBezTo>
                <a:cubicBezTo>
                  <a:pt x="105777" y="43343"/>
                  <a:pt x="105746" y="43223"/>
                  <a:pt x="105808" y="43164"/>
                </a:cubicBezTo>
                <a:cubicBezTo>
                  <a:pt x="105808" y="43104"/>
                  <a:pt x="105840" y="43104"/>
                  <a:pt x="105840" y="43104"/>
                </a:cubicBezTo>
                <a:cubicBezTo>
                  <a:pt x="105840" y="43104"/>
                  <a:pt x="105871" y="43104"/>
                  <a:pt x="105871" y="43104"/>
                </a:cubicBezTo>
                <a:cubicBezTo>
                  <a:pt x="105902" y="43104"/>
                  <a:pt x="105871" y="43104"/>
                  <a:pt x="105902" y="43164"/>
                </a:cubicBezTo>
                <a:cubicBezTo>
                  <a:pt x="105902" y="43164"/>
                  <a:pt x="105902" y="43164"/>
                  <a:pt x="105902" y="43164"/>
                </a:cubicBezTo>
                <a:cubicBezTo>
                  <a:pt x="105933" y="43223"/>
                  <a:pt x="105965" y="43223"/>
                  <a:pt x="105996" y="43223"/>
                </a:cubicBezTo>
                <a:cubicBezTo>
                  <a:pt x="105996" y="43223"/>
                  <a:pt x="106027" y="43223"/>
                  <a:pt x="106058" y="43223"/>
                </a:cubicBezTo>
                <a:cubicBezTo>
                  <a:pt x="106058" y="43223"/>
                  <a:pt x="106058" y="43223"/>
                  <a:pt x="106090" y="43223"/>
                </a:cubicBezTo>
                <a:cubicBezTo>
                  <a:pt x="106090" y="43223"/>
                  <a:pt x="106121" y="43283"/>
                  <a:pt x="106121" y="43283"/>
                </a:cubicBezTo>
                <a:cubicBezTo>
                  <a:pt x="106121" y="43283"/>
                  <a:pt x="106090" y="43283"/>
                  <a:pt x="106090" y="43343"/>
                </a:cubicBezTo>
                <a:cubicBezTo>
                  <a:pt x="106090" y="43343"/>
                  <a:pt x="106121" y="43343"/>
                  <a:pt x="106121" y="43402"/>
                </a:cubicBezTo>
                <a:cubicBezTo>
                  <a:pt x="106121" y="43402"/>
                  <a:pt x="106121" y="43462"/>
                  <a:pt x="106121" y="43462"/>
                </a:cubicBezTo>
                <a:cubicBezTo>
                  <a:pt x="106121" y="43462"/>
                  <a:pt x="106121" y="43522"/>
                  <a:pt x="106121" y="43522"/>
                </a:cubicBezTo>
                <a:cubicBezTo>
                  <a:pt x="106152" y="43522"/>
                  <a:pt x="106121" y="43641"/>
                  <a:pt x="106152" y="43641"/>
                </a:cubicBezTo>
                <a:cubicBezTo>
                  <a:pt x="106152" y="43641"/>
                  <a:pt x="106152" y="43582"/>
                  <a:pt x="106152" y="43582"/>
                </a:cubicBezTo>
                <a:cubicBezTo>
                  <a:pt x="106152" y="43582"/>
                  <a:pt x="106152" y="43522"/>
                  <a:pt x="106183" y="43522"/>
                </a:cubicBezTo>
                <a:cubicBezTo>
                  <a:pt x="106183" y="43462"/>
                  <a:pt x="106215" y="43402"/>
                  <a:pt x="106215" y="43402"/>
                </a:cubicBezTo>
                <a:cubicBezTo>
                  <a:pt x="106215" y="43343"/>
                  <a:pt x="106183" y="43343"/>
                  <a:pt x="106183" y="43343"/>
                </a:cubicBezTo>
                <a:cubicBezTo>
                  <a:pt x="106183" y="43343"/>
                  <a:pt x="106183" y="43283"/>
                  <a:pt x="106183" y="43283"/>
                </a:cubicBezTo>
                <a:cubicBezTo>
                  <a:pt x="106183" y="43223"/>
                  <a:pt x="106152" y="43223"/>
                  <a:pt x="106152" y="43164"/>
                </a:cubicBezTo>
                <a:cubicBezTo>
                  <a:pt x="106152" y="43104"/>
                  <a:pt x="106183" y="43044"/>
                  <a:pt x="106152" y="42985"/>
                </a:cubicBezTo>
                <a:cubicBezTo>
                  <a:pt x="106121" y="42985"/>
                  <a:pt x="106090" y="42985"/>
                  <a:pt x="106090" y="42985"/>
                </a:cubicBezTo>
                <a:cubicBezTo>
                  <a:pt x="106058" y="42985"/>
                  <a:pt x="106058" y="42925"/>
                  <a:pt x="106058" y="42985"/>
                </a:cubicBezTo>
                <a:cubicBezTo>
                  <a:pt x="106027" y="42985"/>
                  <a:pt x="106058" y="42985"/>
                  <a:pt x="106058" y="42985"/>
                </a:cubicBezTo>
                <a:cubicBezTo>
                  <a:pt x="106058" y="43044"/>
                  <a:pt x="106058" y="43044"/>
                  <a:pt x="106090" y="43044"/>
                </a:cubicBezTo>
                <a:cubicBezTo>
                  <a:pt x="106090" y="43044"/>
                  <a:pt x="106090" y="43044"/>
                  <a:pt x="106090" y="43104"/>
                </a:cubicBezTo>
                <a:cubicBezTo>
                  <a:pt x="106090" y="43104"/>
                  <a:pt x="106058" y="43104"/>
                  <a:pt x="106058" y="43104"/>
                </a:cubicBezTo>
                <a:cubicBezTo>
                  <a:pt x="106058" y="43104"/>
                  <a:pt x="106058" y="43044"/>
                  <a:pt x="106027" y="43044"/>
                </a:cubicBezTo>
                <a:cubicBezTo>
                  <a:pt x="106027" y="42985"/>
                  <a:pt x="106027" y="42925"/>
                  <a:pt x="106027" y="42925"/>
                </a:cubicBezTo>
                <a:cubicBezTo>
                  <a:pt x="105996" y="42805"/>
                  <a:pt x="105996" y="42686"/>
                  <a:pt x="105965" y="42626"/>
                </a:cubicBezTo>
                <a:cubicBezTo>
                  <a:pt x="105933" y="42626"/>
                  <a:pt x="105933" y="42567"/>
                  <a:pt x="105902" y="42507"/>
                </a:cubicBezTo>
                <a:cubicBezTo>
                  <a:pt x="105902" y="42507"/>
                  <a:pt x="105902" y="42507"/>
                  <a:pt x="105871" y="42447"/>
                </a:cubicBezTo>
                <a:cubicBezTo>
                  <a:pt x="105871" y="42447"/>
                  <a:pt x="105871" y="42388"/>
                  <a:pt x="105871" y="42388"/>
                </a:cubicBezTo>
                <a:cubicBezTo>
                  <a:pt x="105871" y="42328"/>
                  <a:pt x="105840" y="42328"/>
                  <a:pt x="105840" y="42268"/>
                </a:cubicBezTo>
                <a:cubicBezTo>
                  <a:pt x="105808" y="42149"/>
                  <a:pt x="105808" y="42029"/>
                  <a:pt x="105840" y="41910"/>
                </a:cubicBezTo>
                <a:cubicBezTo>
                  <a:pt x="105840" y="41850"/>
                  <a:pt x="105871" y="41850"/>
                  <a:pt x="105871" y="41791"/>
                </a:cubicBezTo>
                <a:cubicBezTo>
                  <a:pt x="105871" y="41731"/>
                  <a:pt x="105902" y="41731"/>
                  <a:pt x="105902" y="41671"/>
                </a:cubicBezTo>
                <a:cubicBezTo>
                  <a:pt x="105902" y="41611"/>
                  <a:pt x="105902" y="41552"/>
                  <a:pt x="105902" y="41492"/>
                </a:cubicBezTo>
                <a:cubicBezTo>
                  <a:pt x="105902" y="41432"/>
                  <a:pt x="105933" y="41432"/>
                  <a:pt x="105933" y="41373"/>
                </a:cubicBezTo>
                <a:cubicBezTo>
                  <a:pt x="105965" y="41313"/>
                  <a:pt x="105965" y="41253"/>
                  <a:pt x="105965" y="41194"/>
                </a:cubicBezTo>
                <a:cubicBezTo>
                  <a:pt x="105965" y="41194"/>
                  <a:pt x="105996" y="41134"/>
                  <a:pt x="105996" y="41074"/>
                </a:cubicBezTo>
                <a:cubicBezTo>
                  <a:pt x="105996" y="41014"/>
                  <a:pt x="106027" y="40955"/>
                  <a:pt x="106027" y="40895"/>
                </a:cubicBezTo>
                <a:cubicBezTo>
                  <a:pt x="106090" y="40835"/>
                  <a:pt x="106121" y="40895"/>
                  <a:pt x="106183" y="40895"/>
                </a:cubicBezTo>
                <a:cubicBezTo>
                  <a:pt x="106183" y="40835"/>
                  <a:pt x="106215" y="40776"/>
                  <a:pt x="106246" y="40835"/>
                </a:cubicBezTo>
                <a:cubicBezTo>
                  <a:pt x="106246" y="40835"/>
                  <a:pt x="106246" y="40835"/>
                  <a:pt x="106246" y="40895"/>
                </a:cubicBezTo>
                <a:cubicBezTo>
                  <a:pt x="106277" y="40895"/>
                  <a:pt x="106277" y="40895"/>
                  <a:pt x="106308" y="40895"/>
                </a:cubicBezTo>
                <a:cubicBezTo>
                  <a:pt x="106308" y="40895"/>
                  <a:pt x="106340" y="40895"/>
                  <a:pt x="106371" y="40955"/>
                </a:cubicBezTo>
                <a:cubicBezTo>
                  <a:pt x="106402" y="40955"/>
                  <a:pt x="106402" y="40955"/>
                  <a:pt x="106402" y="41014"/>
                </a:cubicBezTo>
                <a:cubicBezTo>
                  <a:pt x="106433" y="41074"/>
                  <a:pt x="106433" y="41074"/>
                  <a:pt x="106465" y="41134"/>
                </a:cubicBezTo>
                <a:cubicBezTo>
                  <a:pt x="106496" y="41134"/>
                  <a:pt x="106496" y="41134"/>
                  <a:pt x="106527" y="41194"/>
                </a:cubicBezTo>
                <a:cubicBezTo>
                  <a:pt x="106527" y="41253"/>
                  <a:pt x="106527" y="41253"/>
                  <a:pt x="106558" y="41313"/>
                </a:cubicBezTo>
                <a:cubicBezTo>
                  <a:pt x="106558" y="41313"/>
                  <a:pt x="106590" y="41373"/>
                  <a:pt x="106590" y="41313"/>
                </a:cubicBezTo>
                <a:cubicBezTo>
                  <a:pt x="106590" y="41253"/>
                  <a:pt x="106527" y="41134"/>
                  <a:pt x="106527" y="41134"/>
                </a:cubicBezTo>
                <a:cubicBezTo>
                  <a:pt x="106496" y="41074"/>
                  <a:pt x="106465" y="41014"/>
                  <a:pt x="106465" y="41014"/>
                </a:cubicBezTo>
                <a:cubicBezTo>
                  <a:pt x="106433" y="40955"/>
                  <a:pt x="106433" y="40895"/>
                  <a:pt x="106433" y="40835"/>
                </a:cubicBezTo>
                <a:cubicBezTo>
                  <a:pt x="106433" y="40776"/>
                  <a:pt x="106433" y="40716"/>
                  <a:pt x="106433" y="40656"/>
                </a:cubicBezTo>
                <a:cubicBezTo>
                  <a:pt x="106402" y="40656"/>
                  <a:pt x="106402" y="40597"/>
                  <a:pt x="106402" y="40537"/>
                </a:cubicBezTo>
                <a:cubicBezTo>
                  <a:pt x="106371" y="40537"/>
                  <a:pt x="106371" y="40477"/>
                  <a:pt x="106371" y="40417"/>
                </a:cubicBezTo>
                <a:cubicBezTo>
                  <a:pt x="106371" y="40298"/>
                  <a:pt x="106340" y="40238"/>
                  <a:pt x="106308" y="40119"/>
                </a:cubicBezTo>
                <a:cubicBezTo>
                  <a:pt x="106308" y="40059"/>
                  <a:pt x="106308" y="40000"/>
                  <a:pt x="106277" y="39940"/>
                </a:cubicBezTo>
                <a:cubicBezTo>
                  <a:pt x="106277" y="39880"/>
                  <a:pt x="106277" y="39820"/>
                  <a:pt x="106246" y="39761"/>
                </a:cubicBezTo>
                <a:cubicBezTo>
                  <a:pt x="106246" y="39701"/>
                  <a:pt x="106246" y="39641"/>
                  <a:pt x="106246" y="39582"/>
                </a:cubicBezTo>
                <a:cubicBezTo>
                  <a:pt x="106215" y="39522"/>
                  <a:pt x="106215" y="39402"/>
                  <a:pt x="106215" y="39343"/>
                </a:cubicBezTo>
                <a:cubicBezTo>
                  <a:pt x="106215" y="39343"/>
                  <a:pt x="106183" y="39283"/>
                  <a:pt x="106183" y="39283"/>
                </a:cubicBezTo>
                <a:cubicBezTo>
                  <a:pt x="106183" y="39223"/>
                  <a:pt x="106183" y="39223"/>
                  <a:pt x="106183" y="39223"/>
                </a:cubicBezTo>
                <a:cubicBezTo>
                  <a:pt x="106183" y="39164"/>
                  <a:pt x="106183" y="39104"/>
                  <a:pt x="106152" y="39104"/>
                </a:cubicBezTo>
                <a:cubicBezTo>
                  <a:pt x="106152" y="39044"/>
                  <a:pt x="106121" y="39044"/>
                  <a:pt x="106121" y="39044"/>
                </a:cubicBezTo>
                <a:cubicBezTo>
                  <a:pt x="106121" y="39044"/>
                  <a:pt x="106121" y="38985"/>
                  <a:pt x="106121" y="38985"/>
                </a:cubicBezTo>
                <a:cubicBezTo>
                  <a:pt x="106121" y="38925"/>
                  <a:pt x="106152" y="38925"/>
                  <a:pt x="106121" y="38865"/>
                </a:cubicBezTo>
                <a:cubicBezTo>
                  <a:pt x="106121" y="38805"/>
                  <a:pt x="106121" y="38805"/>
                  <a:pt x="106121" y="38805"/>
                </a:cubicBezTo>
                <a:cubicBezTo>
                  <a:pt x="106121" y="38805"/>
                  <a:pt x="106121" y="38746"/>
                  <a:pt x="106090" y="38746"/>
                </a:cubicBezTo>
                <a:cubicBezTo>
                  <a:pt x="106090" y="38805"/>
                  <a:pt x="106090" y="38865"/>
                  <a:pt x="106058" y="38865"/>
                </a:cubicBezTo>
                <a:cubicBezTo>
                  <a:pt x="106058" y="38865"/>
                  <a:pt x="106058" y="38746"/>
                  <a:pt x="106058" y="38746"/>
                </a:cubicBezTo>
                <a:cubicBezTo>
                  <a:pt x="106058" y="38686"/>
                  <a:pt x="106058" y="38626"/>
                  <a:pt x="106027" y="38567"/>
                </a:cubicBezTo>
                <a:cubicBezTo>
                  <a:pt x="106027" y="38567"/>
                  <a:pt x="106027" y="38507"/>
                  <a:pt x="106027" y="38447"/>
                </a:cubicBezTo>
                <a:cubicBezTo>
                  <a:pt x="106027" y="38388"/>
                  <a:pt x="106027" y="38388"/>
                  <a:pt x="106027" y="38328"/>
                </a:cubicBezTo>
                <a:cubicBezTo>
                  <a:pt x="106058" y="38268"/>
                  <a:pt x="106027" y="38208"/>
                  <a:pt x="106027" y="38149"/>
                </a:cubicBezTo>
                <a:cubicBezTo>
                  <a:pt x="106027" y="38089"/>
                  <a:pt x="106027" y="38029"/>
                  <a:pt x="106058" y="37970"/>
                </a:cubicBezTo>
                <a:cubicBezTo>
                  <a:pt x="106058" y="37910"/>
                  <a:pt x="106090" y="37850"/>
                  <a:pt x="106090" y="37791"/>
                </a:cubicBezTo>
                <a:cubicBezTo>
                  <a:pt x="106058" y="37731"/>
                  <a:pt x="106058" y="37671"/>
                  <a:pt x="106058" y="37611"/>
                </a:cubicBezTo>
                <a:cubicBezTo>
                  <a:pt x="106058" y="37552"/>
                  <a:pt x="106090" y="37492"/>
                  <a:pt x="106058" y="37492"/>
                </a:cubicBezTo>
                <a:cubicBezTo>
                  <a:pt x="106058" y="37432"/>
                  <a:pt x="106027" y="37432"/>
                  <a:pt x="106027" y="37432"/>
                </a:cubicBezTo>
                <a:cubicBezTo>
                  <a:pt x="106027" y="37432"/>
                  <a:pt x="106027" y="37373"/>
                  <a:pt x="106027" y="37373"/>
                </a:cubicBezTo>
                <a:cubicBezTo>
                  <a:pt x="106027" y="37313"/>
                  <a:pt x="106027" y="37253"/>
                  <a:pt x="106027" y="37253"/>
                </a:cubicBezTo>
                <a:cubicBezTo>
                  <a:pt x="106027" y="37194"/>
                  <a:pt x="106027" y="37194"/>
                  <a:pt x="106027" y="37194"/>
                </a:cubicBezTo>
                <a:cubicBezTo>
                  <a:pt x="106027" y="37253"/>
                  <a:pt x="106027" y="37253"/>
                  <a:pt x="106027" y="37313"/>
                </a:cubicBezTo>
                <a:cubicBezTo>
                  <a:pt x="106058" y="37313"/>
                  <a:pt x="106058" y="37313"/>
                  <a:pt x="106058" y="37373"/>
                </a:cubicBezTo>
                <a:cubicBezTo>
                  <a:pt x="106058" y="37373"/>
                  <a:pt x="106058" y="37373"/>
                  <a:pt x="106058" y="37432"/>
                </a:cubicBezTo>
                <a:cubicBezTo>
                  <a:pt x="106058" y="37432"/>
                  <a:pt x="106090" y="37552"/>
                  <a:pt x="106090" y="37552"/>
                </a:cubicBezTo>
                <a:cubicBezTo>
                  <a:pt x="106090" y="37492"/>
                  <a:pt x="106090" y="37432"/>
                  <a:pt x="106090" y="37432"/>
                </a:cubicBezTo>
                <a:cubicBezTo>
                  <a:pt x="106090" y="37373"/>
                  <a:pt x="106090" y="37313"/>
                  <a:pt x="106090" y="37253"/>
                </a:cubicBezTo>
                <a:cubicBezTo>
                  <a:pt x="106058" y="37253"/>
                  <a:pt x="106058" y="37194"/>
                  <a:pt x="106058" y="37134"/>
                </a:cubicBezTo>
                <a:cubicBezTo>
                  <a:pt x="106027" y="37074"/>
                  <a:pt x="106027" y="37074"/>
                  <a:pt x="106027" y="37014"/>
                </a:cubicBezTo>
                <a:cubicBezTo>
                  <a:pt x="105996" y="36955"/>
                  <a:pt x="105996" y="36955"/>
                  <a:pt x="105996" y="36895"/>
                </a:cubicBezTo>
                <a:cubicBezTo>
                  <a:pt x="105996" y="36835"/>
                  <a:pt x="105965" y="36835"/>
                  <a:pt x="105965" y="36776"/>
                </a:cubicBezTo>
                <a:cubicBezTo>
                  <a:pt x="105933" y="36776"/>
                  <a:pt x="105933" y="36656"/>
                  <a:pt x="105965" y="36656"/>
                </a:cubicBezTo>
                <a:cubicBezTo>
                  <a:pt x="105965" y="36597"/>
                  <a:pt x="105965" y="36597"/>
                  <a:pt x="105965" y="36597"/>
                </a:cubicBezTo>
                <a:cubicBezTo>
                  <a:pt x="105965" y="36597"/>
                  <a:pt x="105965" y="36597"/>
                  <a:pt x="105965" y="36597"/>
                </a:cubicBezTo>
                <a:cubicBezTo>
                  <a:pt x="105965" y="36537"/>
                  <a:pt x="105965" y="36537"/>
                  <a:pt x="105965" y="36477"/>
                </a:cubicBezTo>
                <a:cubicBezTo>
                  <a:pt x="105965" y="36417"/>
                  <a:pt x="105965" y="36417"/>
                  <a:pt x="105965" y="36358"/>
                </a:cubicBezTo>
                <a:cubicBezTo>
                  <a:pt x="105933" y="36358"/>
                  <a:pt x="105933" y="36298"/>
                  <a:pt x="105902" y="36298"/>
                </a:cubicBezTo>
                <a:cubicBezTo>
                  <a:pt x="105902" y="36238"/>
                  <a:pt x="105902" y="36179"/>
                  <a:pt x="105871" y="36179"/>
                </a:cubicBezTo>
                <a:cubicBezTo>
                  <a:pt x="105871" y="36179"/>
                  <a:pt x="105871" y="36298"/>
                  <a:pt x="105840" y="36298"/>
                </a:cubicBezTo>
                <a:cubicBezTo>
                  <a:pt x="105840" y="36298"/>
                  <a:pt x="105840" y="36298"/>
                  <a:pt x="105808" y="36298"/>
                </a:cubicBezTo>
                <a:cubicBezTo>
                  <a:pt x="105808" y="36298"/>
                  <a:pt x="105808" y="36358"/>
                  <a:pt x="105777" y="36358"/>
                </a:cubicBezTo>
                <a:cubicBezTo>
                  <a:pt x="105777" y="36358"/>
                  <a:pt x="105746" y="36298"/>
                  <a:pt x="105715" y="36298"/>
                </a:cubicBezTo>
                <a:cubicBezTo>
                  <a:pt x="105746" y="36358"/>
                  <a:pt x="105746" y="36358"/>
                  <a:pt x="105777" y="36417"/>
                </a:cubicBezTo>
                <a:cubicBezTo>
                  <a:pt x="105808" y="36477"/>
                  <a:pt x="105840" y="36477"/>
                  <a:pt x="105840" y="36537"/>
                </a:cubicBezTo>
                <a:cubicBezTo>
                  <a:pt x="105840" y="36537"/>
                  <a:pt x="105840" y="36597"/>
                  <a:pt x="105871" y="36597"/>
                </a:cubicBezTo>
                <a:cubicBezTo>
                  <a:pt x="105871" y="36597"/>
                  <a:pt x="105871" y="36597"/>
                  <a:pt x="105871" y="36656"/>
                </a:cubicBezTo>
                <a:cubicBezTo>
                  <a:pt x="105871" y="36656"/>
                  <a:pt x="105871" y="36716"/>
                  <a:pt x="105871" y="36716"/>
                </a:cubicBezTo>
                <a:cubicBezTo>
                  <a:pt x="105871" y="36776"/>
                  <a:pt x="105871" y="36776"/>
                  <a:pt x="105871" y="36776"/>
                </a:cubicBezTo>
                <a:cubicBezTo>
                  <a:pt x="105840" y="36776"/>
                  <a:pt x="105840" y="36776"/>
                  <a:pt x="105840" y="36776"/>
                </a:cubicBezTo>
                <a:cubicBezTo>
                  <a:pt x="105808" y="36835"/>
                  <a:pt x="105871" y="36835"/>
                  <a:pt x="105871" y="36895"/>
                </a:cubicBezTo>
                <a:cubicBezTo>
                  <a:pt x="105871" y="36895"/>
                  <a:pt x="105871" y="36955"/>
                  <a:pt x="105871" y="36895"/>
                </a:cubicBezTo>
                <a:cubicBezTo>
                  <a:pt x="105840" y="36895"/>
                  <a:pt x="105871" y="36895"/>
                  <a:pt x="105840" y="36895"/>
                </a:cubicBezTo>
                <a:cubicBezTo>
                  <a:pt x="105840" y="36895"/>
                  <a:pt x="105840" y="36955"/>
                  <a:pt x="105808" y="36955"/>
                </a:cubicBezTo>
                <a:cubicBezTo>
                  <a:pt x="105808" y="36955"/>
                  <a:pt x="105808" y="36955"/>
                  <a:pt x="105808" y="37014"/>
                </a:cubicBezTo>
                <a:cubicBezTo>
                  <a:pt x="105777" y="37074"/>
                  <a:pt x="105840" y="37014"/>
                  <a:pt x="105840" y="37014"/>
                </a:cubicBezTo>
                <a:cubicBezTo>
                  <a:pt x="105840" y="37074"/>
                  <a:pt x="105840" y="37074"/>
                  <a:pt x="105840" y="37074"/>
                </a:cubicBezTo>
                <a:cubicBezTo>
                  <a:pt x="105808" y="37074"/>
                  <a:pt x="105808" y="37134"/>
                  <a:pt x="105777" y="37134"/>
                </a:cubicBezTo>
                <a:cubicBezTo>
                  <a:pt x="105746" y="37194"/>
                  <a:pt x="105715" y="37134"/>
                  <a:pt x="105715" y="37134"/>
                </a:cubicBezTo>
                <a:cubicBezTo>
                  <a:pt x="105715" y="37074"/>
                  <a:pt x="105715" y="37014"/>
                  <a:pt x="105652" y="37014"/>
                </a:cubicBezTo>
                <a:cubicBezTo>
                  <a:pt x="105652" y="37014"/>
                  <a:pt x="105652" y="37074"/>
                  <a:pt x="105652" y="37074"/>
                </a:cubicBezTo>
                <a:cubicBezTo>
                  <a:pt x="105621" y="37074"/>
                  <a:pt x="105621" y="37074"/>
                  <a:pt x="105589" y="37074"/>
                </a:cubicBezTo>
                <a:cubicBezTo>
                  <a:pt x="105558" y="37134"/>
                  <a:pt x="105558" y="37134"/>
                  <a:pt x="105558" y="37194"/>
                </a:cubicBezTo>
                <a:cubicBezTo>
                  <a:pt x="105527" y="37253"/>
                  <a:pt x="105558" y="37253"/>
                  <a:pt x="105558" y="37313"/>
                </a:cubicBezTo>
                <a:cubicBezTo>
                  <a:pt x="105589" y="37432"/>
                  <a:pt x="105558" y="37552"/>
                  <a:pt x="105589" y="37671"/>
                </a:cubicBezTo>
                <a:cubicBezTo>
                  <a:pt x="105589" y="37731"/>
                  <a:pt x="105589" y="37791"/>
                  <a:pt x="105589" y="37791"/>
                </a:cubicBezTo>
                <a:cubicBezTo>
                  <a:pt x="105558" y="37850"/>
                  <a:pt x="105558" y="37850"/>
                  <a:pt x="105558" y="37910"/>
                </a:cubicBezTo>
                <a:close/>
                <a:moveTo>
                  <a:pt x="101651" y="53253"/>
                </a:moveTo>
                <a:cubicBezTo>
                  <a:pt x="101651" y="53313"/>
                  <a:pt x="101651" y="53313"/>
                  <a:pt x="101651" y="53313"/>
                </a:cubicBezTo>
                <a:cubicBezTo>
                  <a:pt x="101682" y="53373"/>
                  <a:pt x="101651" y="53432"/>
                  <a:pt x="101682" y="53432"/>
                </a:cubicBezTo>
                <a:cubicBezTo>
                  <a:pt x="101713" y="53432"/>
                  <a:pt x="101713" y="53373"/>
                  <a:pt x="101745" y="53373"/>
                </a:cubicBezTo>
                <a:cubicBezTo>
                  <a:pt x="101776" y="53373"/>
                  <a:pt x="101807" y="53373"/>
                  <a:pt x="101839" y="53373"/>
                </a:cubicBezTo>
                <a:cubicBezTo>
                  <a:pt x="101870" y="53373"/>
                  <a:pt x="101901" y="53432"/>
                  <a:pt x="101901" y="53373"/>
                </a:cubicBezTo>
                <a:cubicBezTo>
                  <a:pt x="101932" y="53373"/>
                  <a:pt x="101932" y="53373"/>
                  <a:pt x="101964" y="53373"/>
                </a:cubicBezTo>
                <a:cubicBezTo>
                  <a:pt x="101964" y="53373"/>
                  <a:pt x="101964" y="53373"/>
                  <a:pt x="101995" y="53373"/>
                </a:cubicBezTo>
                <a:cubicBezTo>
                  <a:pt x="101995" y="53373"/>
                  <a:pt x="102026" y="53432"/>
                  <a:pt x="102026" y="53432"/>
                </a:cubicBezTo>
                <a:cubicBezTo>
                  <a:pt x="102057" y="53432"/>
                  <a:pt x="102057" y="53432"/>
                  <a:pt x="102057" y="53432"/>
                </a:cubicBezTo>
                <a:cubicBezTo>
                  <a:pt x="102057" y="53432"/>
                  <a:pt x="102057" y="53492"/>
                  <a:pt x="102089" y="53492"/>
                </a:cubicBezTo>
                <a:cubicBezTo>
                  <a:pt x="102120" y="53492"/>
                  <a:pt x="102089" y="53373"/>
                  <a:pt x="102120" y="53373"/>
                </a:cubicBezTo>
                <a:cubicBezTo>
                  <a:pt x="102120" y="53373"/>
                  <a:pt x="102120" y="53373"/>
                  <a:pt x="102120" y="53313"/>
                </a:cubicBezTo>
                <a:cubicBezTo>
                  <a:pt x="102120" y="53313"/>
                  <a:pt x="102120" y="53253"/>
                  <a:pt x="102120" y="53253"/>
                </a:cubicBezTo>
                <a:cubicBezTo>
                  <a:pt x="102120" y="53194"/>
                  <a:pt x="102151" y="53194"/>
                  <a:pt x="102151" y="53194"/>
                </a:cubicBezTo>
                <a:cubicBezTo>
                  <a:pt x="102151" y="53194"/>
                  <a:pt x="102151" y="53134"/>
                  <a:pt x="102151" y="53134"/>
                </a:cubicBezTo>
                <a:cubicBezTo>
                  <a:pt x="102182" y="53074"/>
                  <a:pt x="102214" y="53074"/>
                  <a:pt x="102214" y="53134"/>
                </a:cubicBezTo>
                <a:cubicBezTo>
                  <a:pt x="102245" y="53134"/>
                  <a:pt x="102245" y="53134"/>
                  <a:pt x="102245" y="53194"/>
                </a:cubicBezTo>
                <a:cubicBezTo>
                  <a:pt x="102276" y="53194"/>
                  <a:pt x="102276" y="53194"/>
                  <a:pt x="102276" y="53194"/>
                </a:cubicBezTo>
                <a:cubicBezTo>
                  <a:pt x="102307" y="53194"/>
                  <a:pt x="102307" y="53253"/>
                  <a:pt x="102307" y="53253"/>
                </a:cubicBezTo>
                <a:cubicBezTo>
                  <a:pt x="102339" y="53253"/>
                  <a:pt x="102339" y="53194"/>
                  <a:pt x="102370" y="53194"/>
                </a:cubicBezTo>
                <a:cubicBezTo>
                  <a:pt x="102370" y="53194"/>
                  <a:pt x="102370" y="53194"/>
                  <a:pt x="102401" y="53194"/>
                </a:cubicBezTo>
                <a:cubicBezTo>
                  <a:pt x="102432" y="53194"/>
                  <a:pt x="102432" y="53134"/>
                  <a:pt x="102464" y="53134"/>
                </a:cubicBezTo>
                <a:cubicBezTo>
                  <a:pt x="102495" y="53134"/>
                  <a:pt x="102495" y="53134"/>
                  <a:pt x="102526" y="53074"/>
                </a:cubicBezTo>
                <a:cubicBezTo>
                  <a:pt x="102557" y="53014"/>
                  <a:pt x="102557" y="53014"/>
                  <a:pt x="102589" y="53014"/>
                </a:cubicBezTo>
                <a:cubicBezTo>
                  <a:pt x="102620" y="52955"/>
                  <a:pt x="102620" y="53014"/>
                  <a:pt x="102651" y="53014"/>
                </a:cubicBezTo>
                <a:cubicBezTo>
                  <a:pt x="102682" y="53014"/>
                  <a:pt x="102714" y="53074"/>
                  <a:pt x="102714" y="53014"/>
                </a:cubicBezTo>
                <a:cubicBezTo>
                  <a:pt x="102745" y="53014"/>
                  <a:pt x="102745" y="53014"/>
                  <a:pt x="102745" y="52955"/>
                </a:cubicBezTo>
                <a:cubicBezTo>
                  <a:pt x="102745" y="52955"/>
                  <a:pt x="102745" y="52955"/>
                  <a:pt x="102776" y="52895"/>
                </a:cubicBezTo>
                <a:cubicBezTo>
                  <a:pt x="102776" y="52895"/>
                  <a:pt x="102776" y="52895"/>
                  <a:pt x="102776" y="52895"/>
                </a:cubicBezTo>
                <a:cubicBezTo>
                  <a:pt x="102808" y="52835"/>
                  <a:pt x="102808" y="52835"/>
                  <a:pt x="102808" y="52835"/>
                </a:cubicBezTo>
                <a:cubicBezTo>
                  <a:pt x="102839" y="52835"/>
                  <a:pt x="102870" y="52835"/>
                  <a:pt x="102901" y="52835"/>
                </a:cubicBezTo>
                <a:cubicBezTo>
                  <a:pt x="102933" y="52835"/>
                  <a:pt x="102964" y="52835"/>
                  <a:pt x="102995" y="52835"/>
                </a:cubicBezTo>
                <a:cubicBezTo>
                  <a:pt x="103058" y="52835"/>
                  <a:pt x="103089" y="52835"/>
                  <a:pt x="103151" y="52835"/>
                </a:cubicBezTo>
                <a:cubicBezTo>
                  <a:pt x="103183" y="52835"/>
                  <a:pt x="103214" y="52835"/>
                  <a:pt x="103245" y="52835"/>
                </a:cubicBezTo>
                <a:cubicBezTo>
                  <a:pt x="103245" y="52835"/>
                  <a:pt x="103245" y="52835"/>
                  <a:pt x="103276" y="52835"/>
                </a:cubicBezTo>
                <a:cubicBezTo>
                  <a:pt x="103276" y="52835"/>
                  <a:pt x="103308" y="52835"/>
                  <a:pt x="103308" y="52835"/>
                </a:cubicBezTo>
                <a:cubicBezTo>
                  <a:pt x="103308" y="52895"/>
                  <a:pt x="103276" y="52895"/>
                  <a:pt x="103276" y="52895"/>
                </a:cubicBezTo>
                <a:cubicBezTo>
                  <a:pt x="103276" y="52955"/>
                  <a:pt x="103276" y="52955"/>
                  <a:pt x="103245" y="52955"/>
                </a:cubicBezTo>
                <a:cubicBezTo>
                  <a:pt x="103245" y="53014"/>
                  <a:pt x="103245" y="53014"/>
                  <a:pt x="103214" y="53074"/>
                </a:cubicBezTo>
                <a:cubicBezTo>
                  <a:pt x="103183" y="53074"/>
                  <a:pt x="103183" y="53074"/>
                  <a:pt x="103183" y="53134"/>
                </a:cubicBezTo>
                <a:cubicBezTo>
                  <a:pt x="103183" y="53194"/>
                  <a:pt x="103183" y="53194"/>
                  <a:pt x="103183" y="53194"/>
                </a:cubicBezTo>
                <a:cubicBezTo>
                  <a:pt x="103183" y="53253"/>
                  <a:pt x="103183" y="53253"/>
                  <a:pt x="103183" y="53253"/>
                </a:cubicBezTo>
                <a:cubicBezTo>
                  <a:pt x="103183" y="53253"/>
                  <a:pt x="103183" y="53313"/>
                  <a:pt x="103183" y="53313"/>
                </a:cubicBezTo>
                <a:cubicBezTo>
                  <a:pt x="103183" y="53373"/>
                  <a:pt x="103151" y="53432"/>
                  <a:pt x="103151" y="53432"/>
                </a:cubicBezTo>
                <a:cubicBezTo>
                  <a:pt x="103183" y="53432"/>
                  <a:pt x="103183" y="53432"/>
                  <a:pt x="103183" y="53492"/>
                </a:cubicBezTo>
                <a:cubicBezTo>
                  <a:pt x="103214" y="53492"/>
                  <a:pt x="103214" y="53492"/>
                  <a:pt x="103214" y="53552"/>
                </a:cubicBezTo>
                <a:cubicBezTo>
                  <a:pt x="103245" y="53552"/>
                  <a:pt x="103276" y="53611"/>
                  <a:pt x="103245" y="53611"/>
                </a:cubicBezTo>
                <a:cubicBezTo>
                  <a:pt x="103245" y="53671"/>
                  <a:pt x="103308" y="53731"/>
                  <a:pt x="103308" y="53731"/>
                </a:cubicBezTo>
                <a:cubicBezTo>
                  <a:pt x="103339" y="53731"/>
                  <a:pt x="103339" y="53731"/>
                  <a:pt x="103370" y="53731"/>
                </a:cubicBezTo>
                <a:cubicBezTo>
                  <a:pt x="103370" y="53791"/>
                  <a:pt x="103370" y="53850"/>
                  <a:pt x="103401" y="53791"/>
                </a:cubicBezTo>
                <a:cubicBezTo>
                  <a:pt x="103433" y="53791"/>
                  <a:pt x="103433" y="53731"/>
                  <a:pt x="103433" y="53671"/>
                </a:cubicBezTo>
                <a:cubicBezTo>
                  <a:pt x="103464" y="53611"/>
                  <a:pt x="103495" y="53611"/>
                  <a:pt x="103526" y="53492"/>
                </a:cubicBezTo>
                <a:cubicBezTo>
                  <a:pt x="103526" y="53492"/>
                  <a:pt x="103558" y="53432"/>
                  <a:pt x="103558" y="53432"/>
                </a:cubicBezTo>
                <a:cubicBezTo>
                  <a:pt x="103589" y="53373"/>
                  <a:pt x="103620" y="53313"/>
                  <a:pt x="103620" y="53253"/>
                </a:cubicBezTo>
                <a:cubicBezTo>
                  <a:pt x="103651" y="53194"/>
                  <a:pt x="103714" y="53134"/>
                  <a:pt x="103745" y="53134"/>
                </a:cubicBezTo>
                <a:cubicBezTo>
                  <a:pt x="103777" y="53134"/>
                  <a:pt x="103777" y="53134"/>
                  <a:pt x="103777" y="53134"/>
                </a:cubicBezTo>
                <a:cubicBezTo>
                  <a:pt x="103808" y="53194"/>
                  <a:pt x="103808" y="53134"/>
                  <a:pt x="103808" y="53134"/>
                </a:cubicBezTo>
                <a:cubicBezTo>
                  <a:pt x="103777" y="53074"/>
                  <a:pt x="103777" y="53074"/>
                  <a:pt x="103745" y="53014"/>
                </a:cubicBezTo>
                <a:cubicBezTo>
                  <a:pt x="103745" y="52955"/>
                  <a:pt x="103745" y="52895"/>
                  <a:pt x="103714" y="52895"/>
                </a:cubicBezTo>
                <a:cubicBezTo>
                  <a:pt x="103683" y="52835"/>
                  <a:pt x="103683" y="52835"/>
                  <a:pt x="103683" y="52776"/>
                </a:cubicBezTo>
                <a:cubicBezTo>
                  <a:pt x="103714" y="52716"/>
                  <a:pt x="103714" y="52716"/>
                  <a:pt x="103714" y="52716"/>
                </a:cubicBezTo>
                <a:cubicBezTo>
                  <a:pt x="103714" y="52656"/>
                  <a:pt x="103714" y="52656"/>
                  <a:pt x="103745" y="52597"/>
                </a:cubicBezTo>
                <a:cubicBezTo>
                  <a:pt x="103745" y="52597"/>
                  <a:pt x="103777" y="52537"/>
                  <a:pt x="103808" y="52537"/>
                </a:cubicBezTo>
                <a:cubicBezTo>
                  <a:pt x="103808" y="52597"/>
                  <a:pt x="103808" y="52597"/>
                  <a:pt x="103777" y="52597"/>
                </a:cubicBezTo>
                <a:cubicBezTo>
                  <a:pt x="103777" y="52656"/>
                  <a:pt x="103777" y="52656"/>
                  <a:pt x="103777" y="52656"/>
                </a:cubicBezTo>
                <a:cubicBezTo>
                  <a:pt x="103777" y="52716"/>
                  <a:pt x="103777" y="52716"/>
                  <a:pt x="103777" y="52716"/>
                </a:cubicBezTo>
                <a:cubicBezTo>
                  <a:pt x="103777" y="52776"/>
                  <a:pt x="103777" y="52776"/>
                  <a:pt x="103808" y="52776"/>
                </a:cubicBezTo>
                <a:cubicBezTo>
                  <a:pt x="103808" y="52776"/>
                  <a:pt x="103808" y="52776"/>
                  <a:pt x="103808" y="52776"/>
                </a:cubicBezTo>
                <a:cubicBezTo>
                  <a:pt x="103808" y="52776"/>
                  <a:pt x="103808" y="52716"/>
                  <a:pt x="103808" y="52716"/>
                </a:cubicBezTo>
                <a:cubicBezTo>
                  <a:pt x="103808" y="52656"/>
                  <a:pt x="103839" y="52716"/>
                  <a:pt x="103839" y="52716"/>
                </a:cubicBezTo>
                <a:cubicBezTo>
                  <a:pt x="103839" y="52776"/>
                  <a:pt x="103839" y="52776"/>
                  <a:pt x="103870" y="52776"/>
                </a:cubicBezTo>
                <a:cubicBezTo>
                  <a:pt x="103870" y="52776"/>
                  <a:pt x="103870" y="52776"/>
                  <a:pt x="103902" y="52835"/>
                </a:cubicBezTo>
                <a:cubicBezTo>
                  <a:pt x="103902" y="52835"/>
                  <a:pt x="103902" y="52835"/>
                  <a:pt x="103870" y="52895"/>
                </a:cubicBezTo>
                <a:cubicBezTo>
                  <a:pt x="103870" y="52895"/>
                  <a:pt x="103839" y="52835"/>
                  <a:pt x="103839" y="52895"/>
                </a:cubicBezTo>
                <a:cubicBezTo>
                  <a:pt x="103839" y="52955"/>
                  <a:pt x="103902" y="52895"/>
                  <a:pt x="103902" y="52895"/>
                </a:cubicBezTo>
                <a:cubicBezTo>
                  <a:pt x="103933" y="52895"/>
                  <a:pt x="103933" y="52895"/>
                  <a:pt x="103933" y="52895"/>
                </a:cubicBezTo>
                <a:cubicBezTo>
                  <a:pt x="103964" y="52895"/>
                  <a:pt x="103964" y="52895"/>
                  <a:pt x="103995" y="52895"/>
                </a:cubicBezTo>
                <a:cubicBezTo>
                  <a:pt x="103995" y="52895"/>
                  <a:pt x="103995" y="52895"/>
                  <a:pt x="104027" y="52895"/>
                </a:cubicBezTo>
                <a:cubicBezTo>
                  <a:pt x="104027" y="52895"/>
                  <a:pt x="104058" y="52835"/>
                  <a:pt x="104058" y="52835"/>
                </a:cubicBezTo>
                <a:cubicBezTo>
                  <a:pt x="104089" y="52835"/>
                  <a:pt x="104120" y="52835"/>
                  <a:pt x="104152" y="52835"/>
                </a:cubicBezTo>
                <a:cubicBezTo>
                  <a:pt x="104183" y="52835"/>
                  <a:pt x="104214" y="52895"/>
                  <a:pt x="104245" y="52835"/>
                </a:cubicBezTo>
                <a:cubicBezTo>
                  <a:pt x="104277" y="52776"/>
                  <a:pt x="104277" y="52776"/>
                  <a:pt x="104308" y="52776"/>
                </a:cubicBezTo>
                <a:cubicBezTo>
                  <a:pt x="104339" y="52776"/>
                  <a:pt x="104339" y="52716"/>
                  <a:pt x="104339" y="52656"/>
                </a:cubicBezTo>
                <a:cubicBezTo>
                  <a:pt x="104370" y="52656"/>
                  <a:pt x="104370" y="52656"/>
                  <a:pt x="104402" y="52597"/>
                </a:cubicBezTo>
                <a:cubicBezTo>
                  <a:pt x="104402" y="52537"/>
                  <a:pt x="104402" y="52537"/>
                  <a:pt x="104433" y="52537"/>
                </a:cubicBezTo>
                <a:cubicBezTo>
                  <a:pt x="104464" y="52477"/>
                  <a:pt x="104464" y="52477"/>
                  <a:pt x="104495" y="52537"/>
                </a:cubicBezTo>
                <a:cubicBezTo>
                  <a:pt x="104495" y="52537"/>
                  <a:pt x="104495" y="52537"/>
                  <a:pt x="104495" y="52537"/>
                </a:cubicBezTo>
                <a:cubicBezTo>
                  <a:pt x="104495" y="52537"/>
                  <a:pt x="104495" y="52537"/>
                  <a:pt x="104495" y="52537"/>
                </a:cubicBezTo>
                <a:cubicBezTo>
                  <a:pt x="104527" y="52597"/>
                  <a:pt x="104527" y="52597"/>
                  <a:pt x="104527" y="52597"/>
                </a:cubicBezTo>
                <a:cubicBezTo>
                  <a:pt x="104495" y="52597"/>
                  <a:pt x="104495" y="52597"/>
                  <a:pt x="104495" y="52656"/>
                </a:cubicBezTo>
                <a:cubicBezTo>
                  <a:pt x="104495" y="52656"/>
                  <a:pt x="104495" y="52716"/>
                  <a:pt x="104495" y="52716"/>
                </a:cubicBezTo>
                <a:cubicBezTo>
                  <a:pt x="104495" y="52716"/>
                  <a:pt x="104495" y="52776"/>
                  <a:pt x="104464" y="52776"/>
                </a:cubicBezTo>
                <a:cubicBezTo>
                  <a:pt x="104464" y="52835"/>
                  <a:pt x="104464" y="52835"/>
                  <a:pt x="104464" y="52835"/>
                </a:cubicBezTo>
                <a:cubicBezTo>
                  <a:pt x="104464" y="52895"/>
                  <a:pt x="104464" y="52895"/>
                  <a:pt x="104495" y="52895"/>
                </a:cubicBezTo>
                <a:cubicBezTo>
                  <a:pt x="104495" y="52895"/>
                  <a:pt x="104495" y="52955"/>
                  <a:pt x="104495" y="52955"/>
                </a:cubicBezTo>
                <a:cubicBezTo>
                  <a:pt x="104527" y="52955"/>
                  <a:pt x="104527" y="52895"/>
                  <a:pt x="104558" y="52895"/>
                </a:cubicBezTo>
                <a:cubicBezTo>
                  <a:pt x="104558" y="52835"/>
                  <a:pt x="104558" y="52835"/>
                  <a:pt x="104589" y="52776"/>
                </a:cubicBezTo>
                <a:cubicBezTo>
                  <a:pt x="104589" y="52776"/>
                  <a:pt x="104589" y="52716"/>
                  <a:pt x="104620" y="52716"/>
                </a:cubicBezTo>
                <a:cubicBezTo>
                  <a:pt x="104620" y="52716"/>
                  <a:pt x="104589" y="52656"/>
                  <a:pt x="104589" y="52656"/>
                </a:cubicBezTo>
                <a:cubicBezTo>
                  <a:pt x="104589" y="52656"/>
                  <a:pt x="104589" y="52597"/>
                  <a:pt x="104589" y="52597"/>
                </a:cubicBezTo>
                <a:cubicBezTo>
                  <a:pt x="104589" y="52537"/>
                  <a:pt x="104589" y="52537"/>
                  <a:pt x="104620" y="52537"/>
                </a:cubicBezTo>
                <a:cubicBezTo>
                  <a:pt x="104620" y="52477"/>
                  <a:pt x="104620" y="52417"/>
                  <a:pt x="104620" y="52417"/>
                </a:cubicBezTo>
                <a:cubicBezTo>
                  <a:pt x="104652" y="52358"/>
                  <a:pt x="104683" y="52358"/>
                  <a:pt x="104714" y="52358"/>
                </a:cubicBezTo>
                <a:cubicBezTo>
                  <a:pt x="104714" y="52358"/>
                  <a:pt x="104746" y="52358"/>
                  <a:pt x="104777" y="52417"/>
                </a:cubicBezTo>
                <a:cubicBezTo>
                  <a:pt x="104777" y="52417"/>
                  <a:pt x="104777" y="52477"/>
                  <a:pt x="104777" y="52477"/>
                </a:cubicBezTo>
                <a:cubicBezTo>
                  <a:pt x="104777" y="52477"/>
                  <a:pt x="104777" y="52417"/>
                  <a:pt x="104777" y="52417"/>
                </a:cubicBezTo>
                <a:cubicBezTo>
                  <a:pt x="104777" y="52417"/>
                  <a:pt x="104808" y="52417"/>
                  <a:pt x="104808" y="52417"/>
                </a:cubicBezTo>
                <a:cubicBezTo>
                  <a:pt x="104808" y="52358"/>
                  <a:pt x="104808" y="52358"/>
                  <a:pt x="104777" y="52358"/>
                </a:cubicBezTo>
                <a:cubicBezTo>
                  <a:pt x="104777" y="52298"/>
                  <a:pt x="104777" y="52298"/>
                  <a:pt x="104777" y="52298"/>
                </a:cubicBezTo>
                <a:cubicBezTo>
                  <a:pt x="104777" y="52238"/>
                  <a:pt x="104808" y="52238"/>
                  <a:pt x="104808" y="52238"/>
                </a:cubicBezTo>
                <a:cubicBezTo>
                  <a:pt x="104808" y="52238"/>
                  <a:pt x="104839" y="52238"/>
                  <a:pt x="104839" y="52179"/>
                </a:cubicBezTo>
                <a:cubicBezTo>
                  <a:pt x="104839" y="52179"/>
                  <a:pt x="104839" y="52179"/>
                  <a:pt x="104839" y="52119"/>
                </a:cubicBezTo>
                <a:cubicBezTo>
                  <a:pt x="104871" y="52119"/>
                  <a:pt x="104871" y="52119"/>
                  <a:pt x="104871" y="52119"/>
                </a:cubicBezTo>
                <a:cubicBezTo>
                  <a:pt x="104902" y="52179"/>
                  <a:pt x="104902" y="52179"/>
                  <a:pt x="104933" y="52179"/>
                </a:cubicBezTo>
                <a:cubicBezTo>
                  <a:pt x="104964" y="52179"/>
                  <a:pt x="104933" y="52179"/>
                  <a:pt x="104933" y="52238"/>
                </a:cubicBezTo>
                <a:cubicBezTo>
                  <a:pt x="104902" y="52238"/>
                  <a:pt x="104902" y="52238"/>
                  <a:pt x="104871" y="52238"/>
                </a:cubicBezTo>
                <a:cubicBezTo>
                  <a:pt x="104871" y="52238"/>
                  <a:pt x="104871" y="52298"/>
                  <a:pt x="104871" y="52298"/>
                </a:cubicBezTo>
                <a:cubicBezTo>
                  <a:pt x="104871" y="52358"/>
                  <a:pt x="104839" y="52298"/>
                  <a:pt x="104839" y="52298"/>
                </a:cubicBezTo>
                <a:cubicBezTo>
                  <a:pt x="104839" y="52358"/>
                  <a:pt x="104839" y="52358"/>
                  <a:pt x="104871" y="52358"/>
                </a:cubicBezTo>
                <a:cubicBezTo>
                  <a:pt x="104871" y="52417"/>
                  <a:pt x="104871" y="52417"/>
                  <a:pt x="104839" y="52417"/>
                </a:cubicBezTo>
                <a:cubicBezTo>
                  <a:pt x="104839" y="52477"/>
                  <a:pt x="104871" y="52477"/>
                  <a:pt x="104871" y="52477"/>
                </a:cubicBezTo>
                <a:cubicBezTo>
                  <a:pt x="104871" y="52537"/>
                  <a:pt x="104839" y="52537"/>
                  <a:pt x="104839" y="52537"/>
                </a:cubicBezTo>
                <a:cubicBezTo>
                  <a:pt x="104839" y="52597"/>
                  <a:pt x="104871" y="52597"/>
                  <a:pt x="104871" y="52597"/>
                </a:cubicBezTo>
                <a:cubicBezTo>
                  <a:pt x="104871" y="52656"/>
                  <a:pt x="104871" y="52656"/>
                  <a:pt x="104902" y="52656"/>
                </a:cubicBezTo>
                <a:cubicBezTo>
                  <a:pt x="104902" y="52656"/>
                  <a:pt x="104902" y="52656"/>
                  <a:pt x="104933" y="52656"/>
                </a:cubicBezTo>
                <a:cubicBezTo>
                  <a:pt x="104933" y="52597"/>
                  <a:pt x="104964" y="52597"/>
                  <a:pt x="104964" y="52537"/>
                </a:cubicBezTo>
                <a:cubicBezTo>
                  <a:pt x="104996" y="52537"/>
                  <a:pt x="105027" y="52537"/>
                  <a:pt x="105027" y="52477"/>
                </a:cubicBezTo>
                <a:cubicBezTo>
                  <a:pt x="105027" y="52417"/>
                  <a:pt x="105027" y="52417"/>
                  <a:pt x="105027" y="52417"/>
                </a:cubicBezTo>
                <a:cubicBezTo>
                  <a:pt x="105058" y="52358"/>
                  <a:pt x="105058" y="52298"/>
                  <a:pt x="105058" y="52238"/>
                </a:cubicBezTo>
                <a:cubicBezTo>
                  <a:pt x="105058" y="52238"/>
                  <a:pt x="105089" y="52238"/>
                  <a:pt x="105089" y="52179"/>
                </a:cubicBezTo>
                <a:cubicBezTo>
                  <a:pt x="105089" y="52119"/>
                  <a:pt x="105121" y="52119"/>
                  <a:pt x="105152" y="52119"/>
                </a:cubicBezTo>
                <a:cubicBezTo>
                  <a:pt x="105152" y="52119"/>
                  <a:pt x="105183" y="52059"/>
                  <a:pt x="105183" y="52059"/>
                </a:cubicBezTo>
                <a:cubicBezTo>
                  <a:pt x="105214" y="52059"/>
                  <a:pt x="105214" y="52059"/>
                  <a:pt x="105214" y="52059"/>
                </a:cubicBezTo>
                <a:cubicBezTo>
                  <a:pt x="105246" y="52000"/>
                  <a:pt x="105214" y="52000"/>
                  <a:pt x="105214" y="52000"/>
                </a:cubicBezTo>
                <a:cubicBezTo>
                  <a:pt x="105183" y="52000"/>
                  <a:pt x="105183" y="51940"/>
                  <a:pt x="105152" y="51880"/>
                </a:cubicBezTo>
                <a:cubicBezTo>
                  <a:pt x="105152" y="51880"/>
                  <a:pt x="105152" y="51880"/>
                  <a:pt x="105152" y="51820"/>
                </a:cubicBezTo>
                <a:cubicBezTo>
                  <a:pt x="105152" y="51820"/>
                  <a:pt x="105121" y="51820"/>
                  <a:pt x="105121" y="51820"/>
                </a:cubicBezTo>
                <a:cubicBezTo>
                  <a:pt x="105121" y="51761"/>
                  <a:pt x="105121" y="51701"/>
                  <a:pt x="105121" y="51641"/>
                </a:cubicBezTo>
                <a:cubicBezTo>
                  <a:pt x="105121" y="51641"/>
                  <a:pt x="105121" y="51582"/>
                  <a:pt x="105152" y="51522"/>
                </a:cubicBezTo>
                <a:cubicBezTo>
                  <a:pt x="105152" y="51522"/>
                  <a:pt x="105152" y="51462"/>
                  <a:pt x="105152" y="51402"/>
                </a:cubicBezTo>
                <a:cubicBezTo>
                  <a:pt x="105152" y="51343"/>
                  <a:pt x="105183" y="51343"/>
                  <a:pt x="105183" y="51283"/>
                </a:cubicBezTo>
                <a:cubicBezTo>
                  <a:pt x="105183" y="51223"/>
                  <a:pt x="105183" y="51164"/>
                  <a:pt x="105214" y="51164"/>
                </a:cubicBezTo>
                <a:cubicBezTo>
                  <a:pt x="105214" y="51104"/>
                  <a:pt x="105214" y="51104"/>
                  <a:pt x="105246" y="51104"/>
                </a:cubicBezTo>
                <a:cubicBezTo>
                  <a:pt x="105246" y="51104"/>
                  <a:pt x="105277" y="51044"/>
                  <a:pt x="105277" y="50985"/>
                </a:cubicBezTo>
                <a:cubicBezTo>
                  <a:pt x="105277" y="50985"/>
                  <a:pt x="105277" y="50925"/>
                  <a:pt x="105277" y="50865"/>
                </a:cubicBezTo>
                <a:cubicBezTo>
                  <a:pt x="105277" y="50805"/>
                  <a:pt x="105246" y="50746"/>
                  <a:pt x="105246" y="50746"/>
                </a:cubicBezTo>
                <a:cubicBezTo>
                  <a:pt x="105246" y="50626"/>
                  <a:pt x="105246" y="50507"/>
                  <a:pt x="105246" y="50447"/>
                </a:cubicBezTo>
                <a:cubicBezTo>
                  <a:pt x="105214" y="50388"/>
                  <a:pt x="105246" y="50328"/>
                  <a:pt x="105246" y="50268"/>
                </a:cubicBezTo>
                <a:cubicBezTo>
                  <a:pt x="105246" y="50208"/>
                  <a:pt x="105246" y="50208"/>
                  <a:pt x="105246" y="50149"/>
                </a:cubicBezTo>
                <a:cubicBezTo>
                  <a:pt x="105246" y="50089"/>
                  <a:pt x="105246" y="50089"/>
                  <a:pt x="105277" y="50089"/>
                </a:cubicBezTo>
                <a:cubicBezTo>
                  <a:pt x="105277" y="50089"/>
                  <a:pt x="105277" y="50029"/>
                  <a:pt x="105277" y="50029"/>
                </a:cubicBezTo>
                <a:cubicBezTo>
                  <a:pt x="105308" y="49970"/>
                  <a:pt x="105308" y="50029"/>
                  <a:pt x="105339" y="49970"/>
                </a:cubicBezTo>
                <a:cubicBezTo>
                  <a:pt x="105339" y="49970"/>
                  <a:pt x="105339" y="49910"/>
                  <a:pt x="105371" y="49910"/>
                </a:cubicBezTo>
                <a:cubicBezTo>
                  <a:pt x="105402" y="49970"/>
                  <a:pt x="105402" y="49970"/>
                  <a:pt x="105433" y="49970"/>
                </a:cubicBezTo>
                <a:cubicBezTo>
                  <a:pt x="105433" y="50029"/>
                  <a:pt x="105433" y="50089"/>
                  <a:pt x="105433" y="50029"/>
                </a:cubicBezTo>
                <a:cubicBezTo>
                  <a:pt x="105464" y="49970"/>
                  <a:pt x="105433" y="49910"/>
                  <a:pt x="105433" y="49910"/>
                </a:cubicBezTo>
                <a:cubicBezTo>
                  <a:pt x="105433" y="49850"/>
                  <a:pt x="105433" y="49791"/>
                  <a:pt x="105433" y="49731"/>
                </a:cubicBezTo>
                <a:cubicBezTo>
                  <a:pt x="105433" y="49671"/>
                  <a:pt x="105433" y="49611"/>
                  <a:pt x="105464" y="49611"/>
                </a:cubicBezTo>
                <a:cubicBezTo>
                  <a:pt x="105464" y="49552"/>
                  <a:pt x="105496" y="49492"/>
                  <a:pt x="105527" y="49492"/>
                </a:cubicBezTo>
                <a:cubicBezTo>
                  <a:pt x="105558" y="49432"/>
                  <a:pt x="105558" y="49432"/>
                  <a:pt x="105589" y="49373"/>
                </a:cubicBezTo>
                <a:cubicBezTo>
                  <a:pt x="105621" y="49313"/>
                  <a:pt x="105621" y="49253"/>
                  <a:pt x="105621" y="49194"/>
                </a:cubicBezTo>
                <a:cubicBezTo>
                  <a:pt x="105621" y="49194"/>
                  <a:pt x="105621" y="49134"/>
                  <a:pt x="105652" y="49074"/>
                </a:cubicBezTo>
                <a:cubicBezTo>
                  <a:pt x="105652" y="49014"/>
                  <a:pt x="105652" y="48955"/>
                  <a:pt x="105621" y="48895"/>
                </a:cubicBezTo>
                <a:cubicBezTo>
                  <a:pt x="105621" y="48835"/>
                  <a:pt x="105621" y="48776"/>
                  <a:pt x="105589" y="48716"/>
                </a:cubicBezTo>
                <a:cubicBezTo>
                  <a:pt x="105589" y="48656"/>
                  <a:pt x="105558" y="48597"/>
                  <a:pt x="105558" y="48597"/>
                </a:cubicBezTo>
                <a:cubicBezTo>
                  <a:pt x="105558" y="48477"/>
                  <a:pt x="105496" y="48417"/>
                  <a:pt x="105496" y="48298"/>
                </a:cubicBezTo>
                <a:cubicBezTo>
                  <a:pt x="105496" y="48238"/>
                  <a:pt x="105464" y="48238"/>
                  <a:pt x="105464" y="48179"/>
                </a:cubicBezTo>
                <a:cubicBezTo>
                  <a:pt x="105433" y="48119"/>
                  <a:pt x="105433" y="48119"/>
                  <a:pt x="105433" y="48059"/>
                </a:cubicBezTo>
                <a:cubicBezTo>
                  <a:pt x="105402" y="48000"/>
                  <a:pt x="105402" y="48000"/>
                  <a:pt x="105402" y="47940"/>
                </a:cubicBezTo>
                <a:cubicBezTo>
                  <a:pt x="105402" y="47880"/>
                  <a:pt x="105433" y="47820"/>
                  <a:pt x="105433" y="47761"/>
                </a:cubicBezTo>
                <a:cubicBezTo>
                  <a:pt x="105433" y="47701"/>
                  <a:pt x="105402" y="47641"/>
                  <a:pt x="105433" y="47582"/>
                </a:cubicBezTo>
                <a:cubicBezTo>
                  <a:pt x="105433" y="47582"/>
                  <a:pt x="105433" y="47582"/>
                  <a:pt x="105433" y="47582"/>
                </a:cubicBezTo>
                <a:cubicBezTo>
                  <a:pt x="105433" y="47522"/>
                  <a:pt x="105433" y="47522"/>
                  <a:pt x="105433" y="47522"/>
                </a:cubicBezTo>
                <a:cubicBezTo>
                  <a:pt x="105402" y="47522"/>
                  <a:pt x="105371" y="47522"/>
                  <a:pt x="105339" y="47522"/>
                </a:cubicBezTo>
                <a:cubicBezTo>
                  <a:pt x="105339" y="47462"/>
                  <a:pt x="105339" y="47462"/>
                  <a:pt x="105308" y="47462"/>
                </a:cubicBezTo>
                <a:cubicBezTo>
                  <a:pt x="105308" y="47462"/>
                  <a:pt x="105308" y="47462"/>
                  <a:pt x="105277" y="47462"/>
                </a:cubicBezTo>
                <a:cubicBezTo>
                  <a:pt x="105277" y="47402"/>
                  <a:pt x="105246" y="47462"/>
                  <a:pt x="105214" y="47462"/>
                </a:cubicBezTo>
                <a:cubicBezTo>
                  <a:pt x="105214" y="47522"/>
                  <a:pt x="105214" y="47522"/>
                  <a:pt x="105214" y="47522"/>
                </a:cubicBezTo>
                <a:cubicBezTo>
                  <a:pt x="105214" y="47582"/>
                  <a:pt x="105214" y="47582"/>
                  <a:pt x="105183" y="47582"/>
                </a:cubicBezTo>
                <a:cubicBezTo>
                  <a:pt x="105183" y="47641"/>
                  <a:pt x="105183" y="47641"/>
                  <a:pt x="105183" y="47641"/>
                </a:cubicBezTo>
                <a:cubicBezTo>
                  <a:pt x="105183" y="47701"/>
                  <a:pt x="105183" y="47701"/>
                  <a:pt x="105183" y="47761"/>
                </a:cubicBezTo>
                <a:cubicBezTo>
                  <a:pt x="105183" y="47761"/>
                  <a:pt x="105214" y="47761"/>
                  <a:pt x="105214" y="47761"/>
                </a:cubicBezTo>
                <a:cubicBezTo>
                  <a:pt x="105246" y="47761"/>
                  <a:pt x="105246" y="47761"/>
                  <a:pt x="105246" y="47701"/>
                </a:cubicBezTo>
                <a:cubicBezTo>
                  <a:pt x="105246" y="47701"/>
                  <a:pt x="105277" y="47701"/>
                  <a:pt x="105308" y="47701"/>
                </a:cubicBezTo>
                <a:cubicBezTo>
                  <a:pt x="105308" y="47641"/>
                  <a:pt x="105339" y="47641"/>
                  <a:pt x="105339" y="47641"/>
                </a:cubicBezTo>
                <a:cubicBezTo>
                  <a:pt x="105402" y="47701"/>
                  <a:pt x="105339" y="47820"/>
                  <a:pt x="105339" y="47880"/>
                </a:cubicBezTo>
                <a:cubicBezTo>
                  <a:pt x="105339" y="47940"/>
                  <a:pt x="105339" y="48000"/>
                  <a:pt x="105308" y="48000"/>
                </a:cubicBezTo>
                <a:cubicBezTo>
                  <a:pt x="105277" y="48000"/>
                  <a:pt x="105277" y="47940"/>
                  <a:pt x="105246" y="47940"/>
                </a:cubicBezTo>
                <a:cubicBezTo>
                  <a:pt x="105246" y="47940"/>
                  <a:pt x="105246" y="47940"/>
                  <a:pt x="105214" y="47940"/>
                </a:cubicBezTo>
                <a:cubicBezTo>
                  <a:pt x="105214" y="47940"/>
                  <a:pt x="105183" y="48000"/>
                  <a:pt x="105183" y="47940"/>
                </a:cubicBezTo>
                <a:cubicBezTo>
                  <a:pt x="105152" y="47940"/>
                  <a:pt x="105152" y="47940"/>
                  <a:pt x="105152" y="47940"/>
                </a:cubicBezTo>
                <a:cubicBezTo>
                  <a:pt x="105152" y="47880"/>
                  <a:pt x="105121" y="47880"/>
                  <a:pt x="105121" y="47820"/>
                </a:cubicBezTo>
                <a:cubicBezTo>
                  <a:pt x="105152" y="47761"/>
                  <a:pt x="105152" y="47701"/>
                  <a:pt x="105121" y="47701"/>
                </a:cubicBezTo>
                <a:cubicBezTo>
                  <a:pt x="105089" y="47701"/>
                  <a:pt x="105089" y="47701"/>
                  <a:pt x="105058" y="47701"/>
                </a:cubicBezTo>
                <a:cubicBezTo>
                  <a:pt x="105058" y="47641"/>
                  <a:pt x="105058" y="47641"/>
                  <a:pt x="105027" y="47641"/>
                </a:cubicBezTo>
                <a:cubicBezTo>
                  <a:pt x="105027" y="47641"/>
                  <a:pt x="105058" y="47761"/>
                  <a:pt x="105058" y="47761"/>
                </a:cubicBezTo>
                <a:cubicBezTo>
                  <a:pt x="105058" y="47820"/>
                  <a:pt x="105027" y="47880"/>
                  <a:pt x="105027" y="47880"/>
                </a:cubicBezTo>
                <a:cubicBezTo>
                  <a:pt x="104996" y="47940"/>
                  <a:pt x="104964" y="48000"/>
                  <a:pt x="104933" y="48000"/>
                </a:cubicBezTo>
                <a:cubicBezTo>
                  <a:pt x="104902" y="48059"/>
                  <a:pt x="104839" y="48119"/>
                  <a:pt x="104871" y="48238"/>
                </a:cubicBezTo>
                <a:cubicBezTo>
                  <a:pt x="104902" y="48298"/>
                  <a:pt x="104902" y="48358"/>
                  <a:pt x="104902" y="48417"/>
                </a:cubicBezTo>
                <a:cubicBezTo>
                  <a:pt x="104902" y="48417"/>
                  <a:pt x="104871" y="48477"/>
                  <a:pt x="104871" y="48477"/>
                </a:cubicBezTo>
                <a:cubicBezTo>
                  <a:pt x="104871" y="48537"/>
                  <a:pt x="104871" y="48597"/>
                  <a:pt x="104871" y="48597"/>
                </a:cubicBezTo>
                <a:cubicBezTo>
                  <a:pt x="104871" y="48656"/>
                  <a:pt x="104839" y="48656"/>
                  <a:pt x="104808" y="48656"/>
                </a:cubicBezTo>
                <a:cubicBezTo>
                  <a:pt x="104808" y="48656"/>
                  <a:pt x="104808" y="48597"/>
                  <a:pt x="104808" y="48656"/>
                </a:cubicBezTo>
                <a:cubicBezTo>
                  <a:pt x="104808" y="48656"/>
                  <a:pt x="104808" y="48656"/>
                  <a:pt x="104808" y="48656"/>
                </a:cubicBezTo>
                <a:cubicBezTo>
                  <a:pt x="104839" y="48716"/>
                  <a:pt x="104839" y="48716"/>
                  <a:pt x="104839" y="48716"/>
                </a:cubicBezTo>
                <a:cubicBezTo>
                  <a:pt x="104839" y="48776"/>
                  <a:pt x="104839" y="48776"/>
                  <a:pt x="104839" y="48776"/>
                </a:cubicBezTo>
                <a:cubicBezTo>
                  <a:pt x="104871" y="48776"/>
                  <a:pt x="104871" y="48716"/>
                  <a:pt x="104902" y="48776"/>
                </a:cubicBezTo>
                <a:cubicBezTo>
                  <a:pt x="104902" y="48776"/>
                  <a:pt x="104902" y="48835"/>
                  <a:pt x="104933" y="48835"/>
                </a:cubicBezTo>
                <a:cubicBezTo>
                  <a:pt x="104933" y="48895"/>
                  <a:pt x="104933" y="49014"/>
                  <a:pt x="104902" y="49074"/>
                </a:cubicBezTo>
                <a:cubicBezTo>
                  <a:pt x="104871" y="49194"/>
                  <a:pt x="104839" y="49313"/>
                  <a:pt x="104839" y="49373"/>
                </a:cubicBezTo>
                <a:cubicBezTo>
                  <a:pt x="104839" y="49432"/>
                  <a:pt x="104839" y="49492"/>
                  <a:pt x="104808" y="49552"/>
                </a:cubicBezTo>
                <a:cubicBezTo>
                  <a:pt x="104808" y="49671"/>
                  <a:pt x="104746" y="49731"/>
                  <a:pt x="104746" y="49850"/>
                </a:cubicBezTo>
                <a:cubicBezTo>
                  <a:pt x="104746" y="49910"/>
                  <a:pt x="104714" y="49910"/>
                  <a:pt x="104714" y="49970"/>
                </a:cubicBezTo>
                <a:cubicBezTo>
                  <a:pt x="104714" y="50089"/>
                  <a:pt x="104683" y="50149"/>
                  <a:pt x="104652" y="50208"/>
                </a:cubicBezTo>
                <a:cubicBezTo>
                  <a:pt x="104620" y="50268"/>
                  <a:pt x="104620" y="50328"/>
                  <a:pt x="104589" y="50328"/>
                </a:cubicBezTo>
                <a:cubicBezTo>
                  <a:pt x="104558" y="50388"/>
                  <a:pt x="104558" y="50447"/>
                  <a:pt x="104527" y="50447"/>
                </a:cubicBezTo>
                <a:cubicBezTo>
                  <a:pt x="104495" y="50507"/>
                  <a:pt x="104464" y="50567"/>
                  <a:pt x="104433" y="50626"/>
                </a:cubicBezTo>
                <a:cubicBezTo>
                  <a:pt x="104433" y="50626"/>
                  <a:pt x="104402" y="50746"/>
                  <a:pt x="104370" y="50746"/>
                </a:cubicBezTo>
                <a:cubicBezTo>
                  <a:pt x="104339" y="50805"/>
                  <a:pt x="104308" y="50865"/>
                  <a:pt x="104277" y="50865"/>
                </a:cubicBezTo>
                <a:cubicBezTo>
                  <a:pt x="104277" y="50865"/>
                  <a:pt x="104245" y="50925"/>
                  <a:pt x="104245" y="50925"/>
                </a:cubicBezTo>
                <a:cubicBezTo>
                  <a:pt x="104214" y="50925"/>
                  <a:pt x="104183" y="50925"/>
                  <a:pt x="104183" y="50985"/>
                </a:cubicBezTo>
                <a:cubicBezTo>
                  <a:pt x="104152" y="50985"/>
                  <a:pt x="104120" y="51044"/>
                  <a:pt x="104089" y="51044"/>
                </a:cubicBezTo>
                <a:cubicBezTo>
                  <a:pt x="104058" y="51044"/>
                  <a:pt x="104027" y="51104"/>
                  <a:pt x="104027" y="51164"/>
                </a:cubicBezTo>
                <a:cubicBezTo>
                  <a:pt x="103995" y="51223"/>
                  <a:pt x="103964" y="51223"/>
                  <a:pt x="103933" y="51223"/>
                </a:cubicBezTo>
                <a:cubicBezTo>
                  <a:pt x="103933" y="51223"/>
                  <a:pt x="103902" y="51223"/>
                  <a:pt x="103902" y="51223"/>
                </a:cubicBezTo>
                <a:cubicBezTo>
                  <a:pt x="103902" y="51223"/>
                  <a:pt x="103870" y="51223"/>
                  <a:pt x="103870" y="51164"/>
                </a:cubicBezTo>
                <a:cubicBezTo>
                  <a:pt x="103870" y="51164"/>
                  <a:pt x="103870" y="51164"/>
                  <a:pt x="103870" y="51104"/>
                </a:cubicBezTo>
                <a:cubicBezTo>
                  <a:pt x="103870" y="51104"/>
                  <a:pt x="103870" y="51044"/>
                  <a:pt x="103870" y="51044"/>
                </a:cubicBezTo>
                <a:cubicBezTo>
                  <a:pt x="103870" y="51044"/>
                  <a:pt x="103870" y="50985"/>
                  <a:pt x="103839" y="50985"/>
                </a:cubicBezTo>
                <a:cubicBezTo>
                  <a:pt x="103839" y="50925"/>
                  <a:pt x="103839" y="50985"/>
                  <a:pt x="103808" y="50985"/>
                </a:cubicBezTo>
                <a:cubicBezTo>
                  <a:pt x="103808" y="50985"/>
                  <a:pt x="103777" y="50925"/>
                  <a:pt x="103808" y="50925"/>
                </a:cubicBezTo>
                <a:cubicBezTo>
                  <a:pt x="103808" y="50865"/>
                  <a:pt x="103808" y="50865"/>
                  <a:pt x="103839" y="50865"/>
                </a:cubicBezTo>
                <a:cubicBezTo>
                  <a:pt x="103839" y="50925"/>
                  <a:pt x="103839" y="50925"/>
                  <a:pt x="103870" y="50865"/>
                </a:cubicBezTo>
                <a:cubicBezTo>
                  <a:pt x="103870" y="50865"/>
                  <a:pt x="103870" y="50865"/>
                  <a:pt x="103902" y="50865"/>
                </a:cubicBezTo>
                <a:cubicBezTo>
                  <a:pt x="103902" y="50865"/>
                  <a:pt x="103933" y="50865"/>
                  <a:pt x="103933" y="50805"/>
                </a:cubicBezTo>
                <a:cubicBezTo>
                  <a:pt x="103933" y="50805"/>
                  <a:pt x="103933" y="50746"/>
                  <a:pt x="103933" y="50746"/>
                </a:cubicBezTo>
                <a:cubicBezTo>
                  <a:pt x="103933" y="50686"/>
                  <a:pt x="103964" y="50686"/>
                  <a:pt x="103964" y="50686"/>
                </a:cubicBezTo>
                <a:cubicBezTo>
                  <a:pt x="103933" y="50626"/>
                  <a:pt x="103933" y="50626"/>
                  <a:pt x="103933" y="50626"/>
                </a:cubicBezTo>
                <a:cubicBezTo>
                  <a:pt x="103933" y="50626"/>
                  <a:pt x="103902" y="50626"/>
                  <a:pt x="103902" y="50626"/>
                </a:cubicBezTo>
                <a:cubicBezTo>
                  <a:pt x="103870" y="50686"/>
                  <a:pt x="103870" y="50686"/>
                  <a:pt x="103870" y="50686"/>
                </a:cubicBezTo>
                <a:cubicBezTo>
                  <a:pt x="103839" y="50686"/>
                  <a:pt x="103839" y="50746"/>
                  <a:pt x="103808" y="50746"/>
                </a:cubicBezTo>
                <a:cubicBezTo>
                  <a:pt x="103777" y="50746"/>
                  <a:pt x="103777" y="50746"/>
                  <a:pt x="103745" y="50746"/>
                </a:cubicBezTo>
                <a:cubicBezTo>
                  <a:pt x="103745" y="50805"/>
                  <a:pt x="103745" y="50805"/>
                  <a:pt x="103745" y="50805"/>
                </a:cubicBezTo>
                <a:cubicBezTo>
                  <a:pt x="103745" y="50865"/>
                  <a:pt x="103745" y="50925"/>
                  <a:pt x="103745" y="50925"/>
                </a:cubicBezTo>
                <a:cubicBezTo>
                  <a:pt x="103745" y="50985"/>
                  <a:pt x="103777" y="50985"/>
                  <a:pt x="103777" y="51044"/>
                </a:cubicBezTo>
                <a:cubicBezTo>
                  <a:pt x="103777" y="51104"/>
                  <a:pt x="103745" y="51164"/>
                  <a:pt x="103745" y="51164"/>
                </a:cubicBezTo>
                <a:cubicBezTo>
                  <a:pt x="103745" y="51223"/>
                  <a:pt x="103714" y="51283"/>
                  <a:pt x="103714" y="51283"/>
                </a:cubicBezTo>
                <a:cubicBezTo>
                  <a:pt x="103683" y="51283"/>
                  <a:pt x="103683" y="51343"/>
                  <a:pt x="103683" y="51343"/>
                </a:cubicBezTo>
                <a:cubicBezTo>
                  <a:pt x="103651" y="51343"/>
                  <a:pt x="103651" y="51402"/>
                  <a:pt x="103651" y="51402"/>
                </a:cubicBezTo>
                <a:cubicBezTo>
                  <a:pt x="103651" y="51462"/>
                  <a:pt x="103620" y="51462"/>
                  <a:pt x="103589" y="51522"/>
                </a:cubicBezTo>
                <a:cubicBezTo>
                  <a:pt x="103589" y="51522"/>
                  <a:pt x="103589" y="51582"/>
                  <a:pt x="103558" y="51582"/>
                </a:cubicBezTo>
                <a:cubicBezTo>
                  <a:pt x="103558" y="51641"/>
                  <a:pt x="103558" y="51641"/>
                  <a:pt x="103526" y="51701"/>
                </a:cubicBezTo>
                <a:cubicBezTo>
                  <a:pt x="103526" y="51701"/>
                  <a:pt x="103495" y="51761"/>
                  <a:pt x="103495" y="51761"/>
                </a:cubicBezTo>
                <a:cubicBezTo>
                  <a:pt x="103495" y="51820"/>
                  <a:pt x="103495" y="51880"/>
                  <a:pt x="103495" y="51880"/>
                </a:cubicBezTo>
                <a:cubicBezTo>
                  <a:pt x="103495" y="51940"/>
                  <a:pt x="103495" y="51940"/>
                  <a:pt x="103495" y="51940"/>
                </a:cubicBezTo>
                <a:cubicBezTo>
                  <a:pt x="103495" y="52000"/>
                  <a:pt x="103526" y="52000"/>
                  <a:pt x="103526" y="52059"/>
                </a:cubicBezTo>
                <a:cubicBezTo>
                  <a:pt x="103526" y="52119"/>
                  <a:pt x="103464" y="52059"/>
                  <a:pt x="103464" y="52119"/>
                </a:cubicBezTo>
                <a:cubicBezTo>
                  <a:pt x="103433" y="52119"/>
                  <a:pt x="103433" y="52179"/>
                  <a:pt x="103401" y="52238"/>
                </a:cubicBezTo>
                <a:cubicBezTo>
                  <a:pt x="103401" y="52238"/>
                  <a:pt x="103370" y="52238"/>
                  <a:pt x="103370" y="52238"/>
                </a:cubicBezTo>
                <a:cubicBezTo>
                  <a:pt x="103339" y="52238"/>
                  <a:pt x="103339" y="52238"/>
                  <a:pt x="103339" y="52179"/>
                </a:cubicBezTo>
                <a:cubicBezTo>
                  <a:pt x="103308" y="52179"/>
                  <a:pt x="103308" y="52179"/>
                  <a:pt x="103276" y="52179"/>
                </a:cubicBezTo>
                <a:cubicBezTo>
                  <a:pt x="103276" y="52179"/>
                  <a:pt x="103276" y="52238"/>
                  <a:pt x="103276" y="52238"/>
                </a:cubicBezTo>
                <a:cubicBezTo>
                  <a:pt x="103245" y="52238"/>
                  <a:pt x="103245" y="52238"/>
                  <a:pt x="103245" y="52179"/>
                </a:cubicBezTo>
                <a:cubicBezTo>
                  <a:pt x="103245" y="52179"/>
                  <a:pt x="103214" y="52179"/>
                  <a:pt x="103214" y="52119"/>
                </a:cubicBezTo>
                <a:cubicBezTo>
                  <a:pt x="103214" y="52059"/>
                  <a:pt x="103276" y="52059"/>
                  <a:pt x="103245" y="52000"/>
                </a:cubicBezTo>
                <a:cubicBezTo>
                  <a:pt x="103245" y="52000"/>
                  <a:pt x="103183" y="52000"/>
                  <a:pt x="103151" y="52000"/>
                </a:cubicBezTo>
                <a:cubicBezTo>
                  <a:pt x="103151" y="52059"/>
                  <a:pt x="103120" y="52119"/>
                  <a:pt x="103089" y="52119"/>
                </a:cubicBezTo>
                <a:cubicBezTo>
                  <a:pt x="103058" y="52119"/>
                  <a:pt x="103058" y="52119"/>
                  <a:pt x="103026" y="52119"/>
                </a:cubicBezTo>
                <a:cubicBezTo>
                  <a:pt x="102995" y="52119"/>
                  <a:pt x="102964" y="52179"/>
                  <a:pt x="102933" y="52119"/>
                </a:cubicBezTo>
                <a:cubicBezTo>
                  <a:pt x="102901" y="52119"/>
                  <a:pt x="102870" y="52119"/>
                  <a:pt x="102839" y="52119"/>
                </a:cubicBezTo>
                <a:cubicBezTo>
                  <a:pt x="102776" y="52119"/>
                  <a:pt x="102714" y="52179"/>
                  <a:pt x="102651" y="52179"/>
                </a:cubicBezTo>
                <a:cubicBezTo>
                  <a:pt x="102620" y="52119"/>
                  <a:pt x="102589" y="52119"/>
                  <a:pt x="102557" y="52179"/>
                </a:cubicBezTo>
                <a:cubicBezTo>
                  <a:pt x="102526" y="52179"/>
                  <a:pt x="102495" y="52179"/>
                  <a:pt x="102432" y="52179"/>
                </a:cubicBezTo>
                <a:cubicBezTo>
                  <a:pt x="102401" y="52238"/>
                  <a:pt x="102401" y="52238"/>
                  <a:pt x="102370" y="52238"/>
                </a:cubicBezTo>
                <a:cubicBezTo>
                  <a:pt x="102339" y="52238"/>
                  <a:pt x="102307" y="52238"/>
                  <a:pt x="102307" y="52298"/>
                </a:cubicBezTo>
                <a:cubicBezTo>
                  <a:pt x="102276" y="52298"/>
                  <a:pt x="102307" y="52358"/>
                  <a:pt x="102276" y="52417"/>
                </a:cubicBezTo>
                <a:cubicBezTo>
                  <a:pt x="102245" y="52417"/>
                  <a:pt x="102214" y="52417"/>
                  <a:pt x="102214" y="52477"/>
                </a:cubicBezTo>
                <a:cubicBezTo>
                  <a:pt x="102182" y="52477"/>
                  <a:pt x="102151" y="52537"/>
                  <a:pt x="102120" y="52597"/>
                </a:cubicBezTo>
                <a:cubicBezTo>
                  <a:pt x="102120" y="52597"/>
                  <a:pt x="102089" y="52656"/>
                  <a:pt x="102057" y="52656"/>
                </a:cubicBezTo>
                <a:cubicBezTo>
                  <a:pt x="102026" y="52716"/>
                  <a:pt x="102026" y="52776"/>
                  <a:pt x="101995" y="52776"/>
                </a:cubicBezTo>
                <a:cubicBezTo>
                  <a:pt x="101964" y="52835"/>
                  <a:pt x="101932" y="52835"/>
                  <a:pt x="101901" y="52895"/>
                </a:cubicBezTo>
                <a:cubicBezTo>
                  <a:pt x="101870" y="52895"/>
                  <a:pt x="101870" y="52955"/>
                  <a:pt x="101839" y="53014"/>
                </a:cubicBezTo>
                <a:cubicBezTo>
                  <a:pt x="101839" y="53074"/>
                  <a:pt x="101807" y="53074"/>
                  <a:pt x="101776" y="53074"/>
                </a:cubicBezTo>
                <a:cubicBezTo>
                  <a:pt x="101776" y="53074"/>
                  <a:pt x="101745" y="53074"/>
                  <a:pt x="101745" y="53074"/>
                </a:cubicBezTo>
                <a:cubicBezTo>
                  <a:pt x="101713" y="53074"/>
                  <a:pt x="101713" y="53014"/>
                  <a:pt x="101713" y="53014"/>
                </a:cubicBezTo>
                <a:cubicBezTo>
                  <a:pt x="101682" y="52955"/>
                  <a:pt x="101682" y="53074"/>
                  <a:pt x="101651" y="53074"/>
                </a:cubicBezTo>
                <a:cubicBezTo>
                  <a:pt x="101620" y="53134"/>
                  <a:pt x="101682" y="53134"/>
                  <a:pt x="101682" y="53194"/>
                </a:cubicBezTo>
                <a:cubicBezTo>
                  <a:pt x="101682" y="53253"/>
                  <a:pt x="101651" y="53253"/>
                  <a:pt x="101651" y="53253"/>
                </a:cubicBezTo>
                <a:close/>
                <a:moveTo>
                  <a:pt x="100776" y="75761"/>
                </a:moveTo>
                <a:cubicBezTo>
                  <a:pt x="100744" y="75761"/>
                  <a:pt x="100744" y="75761"/>
                  <a:pt x="100713" y="75820"/>
                </a:cubicBezTo>
                <a:cubicBezTo>
                  <a:pt x="100713" y="75880"/>
                  <a:pt x="100682" y="75880"/>
                  <a:pt x="100713" y="75940"/>
                </a:cubicBezTo>
                <a:cubicBezTo>
                  <a:pt x="100713" y="75940"/>
                  <a:pt x="100744" y="75940"/>
                  <a:pt x="100744" y="76000"/>
                </a:cubicBezTo>
                <a:cubicBezTo>
                  <a:pt x="100744" y="76000"/>
                  <a:pt x="100744" y="76059"/>
                  <a:pt x="100744" y="76059"/>
                </a:cubicBezTo>
                <a:cubicBezTo>
                  <a:pt x="100744" y="76119"/>
                  <a:pt x="100776" y="76059"/>
                  <a:pt x="100776" y="76000"/>
                </a:cubicBezTo>
                <a:cubicBezTo>
                  <a:pt x="100807" y="76000"/>
                  <a:pt x="100838" y="76000"/>
                  <a:pt x="100838" y="75940"/>
                </a:cubicBezTo>
                <a:cubicBezTo>
                  <a:pt x="100870" y="75880"/>
                  <a:pt x="100870" y="75820"/>
                  <a:pt x="100870" y="75820"/>
                </a:cubicBezTo>
                <a:cubicBezTo>
                  <a:pt x="100838" y="75761"/>
                  <a:pt x="100870" y="75701"/>
                  <a:pt x="100838" y="75641"/>
                </a:cubicBezTo>
                <a:cubicBezTo>
                  <a:pt x="100838" y="75582"/>
                  <a:pt x="100807" y="75641"/>
                  <a:pt x="100776" y="75701"/>
                </a:cubicBezTo>
                <a:cubicBezTo>
                  <a:pt x="100776" y="75701"/>
                  <a:pt x="100776" y="75701"/>
                  <a:pt x="100776" y="75761"/>
                </a:cubicBezTo>
                <a:close/>
                <a:moveTo>
                  <a:pt x="100870" y="54388"/>
                </a:moveTo>
                <a:cubicBezTo>
                  <a:pt x="100870" y="54447"/>
                  <a:pt x="100901" y="54447"/>
                  <a:pt x="100901" y="54388"/>
                </a:cubicBezTo>
                <a:cubicBezTo>
                  <a:pt x="100901" y="54388"/>
                  <a:pt x="100901" y="54388"/>
                  <a:pt x="100932" y="54388"/>
                </a:cubicBezTo>
                <a:cubicBezTo>
                  <a:pt x="100932" y="54388"/>
                  <a:pt x="100963" y="54388"/>
                  <a:pt x="100932" y="54388"/>
                </a:cubicBezTo>
                <a:cubicBezTo>
                  <a:pt x="100932" y="54388"/>
                  <a:pt x="100932" y="54388"/>
                  <a:pt x="100932" y="54328"/>
                </a:cubicBezTo>
                <a:cubicBezTo>
                  <a:pt x="100932" y="54328"/>
                  <a:pt x="100932" y="54268"/>
                  <a:pt x="100901" y="54268"/>
                </a:cubicBezTo>
                <a:cubicBezTo>
                  <a:pt x="100901" y="54268"/>
                  <a:pt x="100870" y="54388"/>
                  <a:pt x="100870" y="54388"/>
                </a:cubicBezTo>
                <a:close/>
                <a:moveTo>
                  <a:pt x="101026" y="54089"/>
                </a:moveTo>
                <a:cubicBezTo>
                  <a:pt x="100995" y="54089"/>
                  <a:pt x="100995" y="54149"/>
                  <a:pt x="100995" y="54208"/>
                </a:cubicBezTo>
                <a:cubicBezTo>
                  <a:pt x="100995" y="54208"/>
                  <a:pt x="100995" y="54208"/>
                  <a:pt x="100995" y="54208"/>
                </a:cubicBezTo>
                <a:cubicBezTo>
                  <a:pt x="101026" y="54208"/>
                  <a:pt x="100995" y="54208"/>
                  <a:pt x="100995" y="54208"/>
                </a:cubicBezTo>
                <a:cubicBezTo>
                  <a:pt x="101026" y="54268"/>
                  <a:pt x="101026" y="54268"/>
                  <a:pt x="101026" y="54268"/>
                </a:cubicBezTo>
                <a:cubicBezTo>
                  <a:pt x="101026" y="54268"/>
                  <a:pt x="101026" y="54208"/>
                  <a:pt x="101026" y="54208"/>
                </a:cubicBezTo>
                <a:cubicBezTo>
                  <a:pt x="101026" y="54208"/>
                  <a:pt x="101026" y="54149"/>
                  <a:pt x="101026" y="54149"/>
                </a:cubicBezTo>
                <a:cubicBezTo>
                  <a:pt x="101026" y="54149"/>
                  <a:pt x="101026" y="54089"/>
                  <a:pt x="101026" y="54089"/>
                </a:cubicBezTo>
                <a:cubicBezTo>
                  <a:pt x="101026" y="54089"/>
                  <a:pt x="101026" y="54029"/>
                  <a:pt x="101026" y="54089"/>
                </a:cubicBezTo>
                <a:close/>
                <a:moveTo>
                  <a:pt x="100870" y="52656"/>
                </a:moveTo>
                <a:cubicBezTo>
                  <a:pt x="100870" y="52656"/>
                  <a:pt x="100838" y="52656"/>
                  <a:pt x="100838" y="52656"/>
                </a:cubicBezTo>
                <a:cubicBezTo>
                  <a:pt x="100838" y="52656"/>
                  <a:pt x="100838" y="52656"/>
                  <a:pt x="100838" y="52716"/>
                </a:cubicBezTo>
                <a:cubicBezTo>
                  <a:pt x="100807" y="52716"/>
                  <a:pt x="100807" y="52656"/>
                  <a:pt x="100807" y="52716"/>
                </a:cubicBezTo>
                <a:cubicBezTo>
                  <a:pt x="100807" y="52716"/>
                  <a:pt x="100807" y="52776"/>
                  <a:pt x="100807" y="52776"/>
                </a:cubicBezTo>
                <a:cubicBezTo>
                  <a:pt x="100807" y="52776"/>
                  <a:pt x="100838" y="52776"/>
                  <a:pt x="100838" y="52776"/>
                </a:cubicBezTo>
                <a:cubicBezTo>
                  <a:pt x="100838" y="52776"/>
                  <a:pt x="100838" y="52835"/>
                  <a:pt x="100838" y="52835"/>
                </a:cubicBezTo>
                <a:cubicBezTo>
                  <a:pt x="100838" y="52835"/>
                  <a:pt x="100838" y="52835"/>
                  <a:pt x="100838" y="52776"/>
                </a:cubicBezTo>
                <a:cubicBezTo>
                  <a:pt x="100870" y="52776"/>
                  <a:pt x="100870" y="52776"/>
                  <a:pt x="100870" y="52716"/>
                </a:cubicBezTo>
                <a:cubicBezTo>
                  <a:pt x="100870" y="52716"/>
                  <a:pt x="100901" y="52716"/>
                  <a:pt x="100901" y="52656"/>
                </a:cubicBezTo>
                <a:cubicBezTo>
                  <a:pt x="100901" y="52656"/>
                  <a:pt x="100901" y="52597"/>
                  <a:pt x="100870" y="52656"/>
                </a:cubicBezTo>
                <a:cubicBezTo>
                  <a:pt x="100870" y="52656"/>
                  <a:pt x="100870" y="52656"/>
                  <a:pt x="100870" y="52656"/>
                </a:cubicBezTo>
                <a:close/>
                <a:moveTo>
                  <a:pt x="100494" y="76238"/>
                </a:moveTo>
                <a:cubicBezTo>
                  <a:pt x="100494" y="76298"/>
                  <a:pt x="100463" y="76358"/>
                  <a:pt x="100463" y="76417"/>
                </a:cubicBezTo>
                <a:cubicBezTo>
                  <a:pt x="100432" y="76417"/>
                  <a:pt x="100432" y="76417"/>
                  <a:pt x="100432" y="76477"/>
                </a:cubicBezTo>
                <a:cubicBezTo>
                  <a:pt x="100432" y="76477"/>
                  <a:pt x="100432" y="76537"/>
                  <a:pt x="100432" y="76537"/>
                </a:cubicBezTo>
                <a:cubicBezTo>
                  <a:pt x="100432" y="76597"/>
                  <a:pt x="100401" y="76656"/>
                  <a:pt x="100401" y="76656"/>
                </a:cubicBezTo>
                <a:cubicBezTo>
                  <a:pt x="100432" y="76716"/>
                  <a:pt x="100432" y="76776"/>
                  <a:pt x="100463" y="76776"/>
                </a:cubicBezTo>
                <a:cubicBezTo>
                  <a:pt x="100494" y="76835"/>
                  <a:pt x="100494" y="76895"/>
                  <a:pt x="100463" y="76955"/>
                </a:cubicBezTo>
                <a:cubicBezTo>
                  <a:pt x="100463" y="76955"/>
                  <a:pt x="100463" y="77014"/>
                  <a:pt x="100494" y="77074"/>
                </a:cubicBezTo>
                <a:cubicBezTo>
                  <a:pt x="100494" y="77134"/>
                  <a:pt x="100494" y="77134"/>
                  <a:pt x="100526" y="77194"/>
                </a:cubicBezTo>
                <a:cubicBezTo>
                  <a:pt x="100526" y="77253"/>
                  <a:pt x="100526" y="77253"/>
                  <a:pt x="100526" y="77313"/>
                </a:cubicBezTo>
                <a:cubicBezTo>
                  <a:pt x="100526" y="77373"/>
                  <a:pt x="100526" y="77373"/>
                  <a:pt x="100526" y="77432"/>
                </a:cubicBezTo>
                <a:cubicBezTo>
                  <a:pt x="100526" y="77432"/>
                  <a:pt x="100494" y="77432"/>
                  <a:pt x="100494" y="77492"/>
                </a:cubicBezTo>
                <a:cubicBezTo>
                  <a:pt x="100494" y="77552"/>
                  <a:pt x="100494" y="77611"/>
                  <a:pt x="100494" y="77611"/>
                </a:cubicBezTo>
                <a:cubicBezTo>
                  <a:pt x="100526" y="77671"/>
                  <a:pt x="100557" y="77671"/>
                  <a:pt x="100588" y="77731"/>
                </a:cubicBezTo>
                <a:cubicBezTo>
                  <a:pt x="100588" y="77731"/>
                  <a:pt x="100588" y="77791"/>
                  <a:pt x="100619" y="77850"/>
                </a:cubicBezTo>
                <a:cubicBezTo>
                  <a:pt x="100619" y="77910"/>
                  <a:pt x="100651" y="77910"/>
                  <a:pt x="100682" y="77910"/>
                </a:cubicBezTo>
                <a:cubicBezTo>
                  <a:pt x="100682" y="77910"/>
                  <a:pt x="100682" y="77970"/>
                  <a:pt x="100713" y="77970"/>
                </a:cubicBezTo>
                <a:cubicBezTo>
                  <a:pt x="100713" y="77970"/>
                  <a:pt x="100713" y="77970"/>
                  <a:pt x="100744" y="77970"/>
                </a:cubicBezTo>
                <a:cubicBezTo>
                  <a:pt x="100744" y="77970"/>
                  <a:pt x="100744" y="78029"/>
                  <a:pt x="100744" y="78029"/>
                </a:cubicBezTo>
                <a:cubicBezTo>
                  <a:pt x="100776" y="78029"/>
                  <a:pt x="100776" y="78089"/>
                  <a:pt x="100776" y="78029"/>
                </a:cubicBezTo>
                <a:cubicBezTo>
                  <a:pt x="100776" y="77970"/>
                  <a:pt x="100744" y="77970"/>
                  <a:pt x="100744" y="77910"/>
                </a:cubicBezTo>
                <a:cubicBezTo>
                  <a:pt x="100744" y="77910"/>
                  <a:pt x="100744" y="77850"/>
                  <a:pt x="100713" y="77850"/>
                </a:cubicBezTo>
                <a:cubicBezTo>
                  <a:pt x="100713" y="77791"/>
                  <a:pt x="100713" y="77791"/>
                  <a:pt x="100682" y="77791"/>
                </a:cubicBezTo>
                <a:cubicBezTo>
                  <a:pt x="100682" y="77731"/>
                  <a:pt x="100682" y="77671"/>
                  <a:pt x="100651" y="77611"/>
                </a:cubicBezTo>
                <a:cubicBezTo>
                  <a:pt x="100651" y="77552"/>
                  <a:pt x="100619" y="77552"/>
                  <a:pt x="100619" y="77492"/>
                </a:cubicBezTo>
                <a:cubicBezTo>
                  <a:pt x="100619" y="77432"/>
                  <a:pt x="100588" y="77432"/>
                  <a:pt x="100588" y="77432"/>
                </a:cubicBezTo>
                <a:cubicBezTo>
                  <a:pt x="100588" y="77373"/>
                  <a:pt x="100619" y="77373"/>
                  <a:pt x="100619" y="77313"/>
                </a:cubicBezTo>
                <a:cubicBezTo>
                  <a:pt x="100619" y="77313"/>
                  <a:pt x="100588" y="77253"/>
                  <a:pt x="100588" y="77194"/>
                </a:cubicBezTo>
                <a:cubicBezTo>
                  <a:pt x="100588" y="77134"/>
                  <a:pt x="100619" y="77134"/>
                  <a:pt x="100651" y="77134"/>
                </a:cubicBezTo>
                <a:cubicBezTo>
                  <a:pt x="100682" y="77134"/>
                  <a:pt x="100682" y="77134"/>
                  <a:pt x="100713" y="77134"/>
                </a:cubicBezTo>
                <a:cubicBezTo>
                  <a:pt x="100744" y="77134"/>
                  <a:pt x="100776" y="77134"/>
                  <a:pt x="100807" y="77194"/>
                </a:cubicBezTo>
                <a:cubicBezTo>
                  <a:pt x="100838" y="77194"/>
                  <a:pt x="100838" y="77194"/>
                  <a:pt x="100838" y="77253"/>
                </a:cubicBezTo>
                <a:cubicBezTo>
                  <a:pt x="100870" y="77253"/>
                  <a:pt x="100870" y="77253"/>
                  <a:pt x="100870" y="77253"/>
                </a:cubicBezTo>
                <a:cubicBezTo>
                  <a:pt x="100901" y="77253"/>
                  <a:pt x="100932" y="77313"/>
                  <a:pt x="100963" y="77253"/>
                </a:cubicBezTo>
                <a:cubicBezTo>
                  <a:pt x="100963" y="77253"/>
                  <a:pt x="100932" y="77194"/>
                  <a:pt x="100901" y="77194"/>
                </a:cubicBezTo>
                <a:cubicBezTo>
                  <a:pt x="100901" y="77134"/>
                  <a:pt x="100870" y="77074"/>
                  <a:pt x="100838" y="77074"/>
                </a:cubicBezTo>
                <a:cubicBezTo>
                  <a:pt x="100838" y="77014"/>
                  <a:pt x="100807" y="77014"/>
                  <a:pt x="100776" y="77014"/>
                </a:cubicBezTo>
                <a:cubicBezTo>
                  <a:pt x="100776" y="76955"/>
                  <a:pt x="100744" y="76955"/>
                  <a:pt x="100744" y="76955"/>
                </a:cubicBezTo>
                <a:cubicBezTo>
                  <a:pt x="100713" y="76895"/>
                  <a:pt x="100744" y="76835"/>
                  <a:pt x="100776" y="76776"/>
                </a:cubicBezTo>
                <a:cubicBezTo>
                  <a:pt x="100776" y="76776"/>
                  <a:pt x="100807" y="76776"/>
                  <a:pt x="100838" y="76716"/>
                </a:cubicBezTo>
                <a:cubicBezTo>
                  <a:pt x="100870" y="76716"/>
                  <a:pt x="100870" y="76656"/>
                  <a:pt x="100901" y="76597"/>
                </a:cubicBezTo>
                <a:cubicBezTo>
                  <a:pt x="100901" y="76537"/>
                  <a:pt x="100901" y="76537"/>
                  <a:pt x="100901" y="76477"/>
                </a:cubicBezTo>
                <a:cubicBezTo>
                  <a:pt x="100901" y="76477"/>
                  <a:pt x="100901" y="76477"/>
                  <a:pt x="100901" y="76417"/>
                </a:cubicBezTo>
                <a:cubicBezTo>
                  <a:pt x="100901" y="76417"/>
                  <a:pt x="100901" y="76417"/>
                  <a:pt x="100901" y="76417"/>
                </a:cubicBezTo>
                <a:cubicBezTo>
                  <a:pt x="100901" y="76358"/>
                  <a:pt x="100870" y="76358"/>
                  <a:pt x="100870" y="76358"/>
                </a:cubicBezTo>
                <a:cubicBezTo>
                  <a:pt x="100838" y="76358"/>
                  <a:pt x="100838" y="76358"/>
                  <a:pt x="100807" y="76417"/>
                </a:cubicBezTo>
                <a:cubicBezTo>
                  <a:pt x="100807" y="76417"/>
                  <a:pt x="100807" y="76417"/>
                  <a:pt x="100776" y="76417"/>
                </a:cubicBezTo>
                <a:cubicBezTo>
                  <a:pt x="100744" y="76417"/>
                  <a:pt x="100744" y="76477"/>
                  <a:pt x="100713" y="76477"/>
                </a:cubicBezTo>
                <a:cubicBezTo>
                  <a:pt x="100713" y="76537"/>
                  <a:pt x="100682" y="76537"/>
                  <a:pt x="100682" y="76537"/>
                </a:cubicBezTo>
                <a:cubicBezTo>
                  <a:pt x="100651" y="76537"/>
                  <a:pt x="100651" y="76537"/>
                  <a:pt x="100651" y="76597"/>
                </a:cubicBezTo>
                <a:cubicBezTo>
                  <a:pt x="100682" y="76597"/>
                  <a:pt x="100682" y="76597"/>
                  <a:pt x="100682" y="76597"/>
                </a:cubicBezTo>
                <a:cubicBezTo>
                  <a:pt x="100713" y="76656"/>
                  <a:pt x="100682" y="76656"/>
                  <a:pt x="100682" y="76656"/>
                </a:cubicBezTo>
                <a:cubicBezTo>
                  <a:pt x="100651" y="76656"/>
                  <a:pt x="100619" y="76656"/>
                  <a:pt x="100619" y="76716"/>
                </a:cubicBezTo>
                <a:cubicBezTo>
                  <a:pt x="100619" y="76776"/>
                  <a:pt x="100619" y="76776"/>
                  <a:pt x="100619" y="76776"/>
                </a:cubicBezTo>
                <a:cubicBezTo>
                  <a:pt x="100588" y="76835"/>
                  <a:pt x="100588" y="76835"/>
                  <a:pt x="100588" y="76895"/>
                </a:cubicBezTo>
                <a:cubicBezTo>
                  <a:pt x="100557" y="76895"/>
                  <a:pt x="100526" y="76895"/>
                  <a:pt x="100526" y="76835"/>
                </a:cubicBezTo>
                <a:cubicBezTo>
                  <a:pt x="100526" y="76776"/>
                  <a:pt x="100526" y="76716"/>
                  <a:pt x="100557" y="76716"/>
                </a:cubicBezTo>
                <a:cubicBezTo>
                  <a:pt x="100588" y="76656"/>
                  <a:pt x="100619" y="76597"/>
                  <a:pt x="100619" y="76537"/>
                </a:cubicBezTo>
                <a:cubicBezTo>
                  <a:pt x="100651" y="76537"/>
                  <a:pt x="100651" y="76477"/>
                  <a:pt x="100651" y="76417"/>
                </a:cubicBezTo>
                <a:cubicBezTo>
                  <a:pt x="100651" y="76358"/>
                  <a:pt x="100651" y="76358"/>
                  <a:pt x="100619" y="76298"/>
                </a:cubicBezTo>
                <a:cubicBezTo>
                  <a:pt x="100619" y="76298"/>
                  <a:pt x="100619" y="76298"/>
                  <a:pt x="100619" y="76238"/>
                </a:cubicBezTo>
                <a:cubicBezTo>
                  <a:pt x="100619" y="76179"/>
                  <a:pt x="100588" y="76179"/>
                  <a:pt x="100588" y="76119"/>
                </a:cubicBezTo>
                <a:cubicBezTo>
                  <a:pt x="100588" y="76119"/>
                  <a:pt x="100588" y="76059"/>
                  <a:pt x="100619" y="76059"/>
                </a:cubicBezTo>
                <a:cubicBezTo>
                  <a:pt x="100619" y="76059"/>
                  <a:pt x="100619" y="76000"/>
                  <a:pt x="100651" y="76000"/>
                </a:cubicBezTo>
                <a:cubicBezTo>
                  <a:pt x="100651" y="76000"/>
                  <a:pt x="100651" y="75940"/>
                  <a:pt x="100651" y="75940"/>
                </a:cubicBezTo>
                <a:cubicBezTo>
                  <a:pt x="100619" y="75940"/>
                  <a:pt x="100619" y="76000"/>
                  <a:pt x="100619" y="76000"/>
                </a:cubicBezTo>
                <a:cubicBezTo>
                  <a:pt x="100557" y="76059"/>
                  <a:pt x="100526" y="76119"/>
                  <a:pt x="100494" y="76238"/>
                </a:cubicBezTo>
                <a:close/>
                <a:moveTo>
                  <a:pt x="101213" y="53850"/>
                </a:moveTo>
                <a:cubicBezTo>
                  <a:pt x="101182" y="53791"/>
                  <a:pt x="101213" y="53910"/>
                  <a:pt x="101213" y="53910"/>
                </a:cubicBezTo>
                <a:cubicBezTo>
                  <a:pt x="101213" y="53970"/>
                  <a:pt x="101182" y="53970"/>
                  <a:pt x="101213" y="54029"/>
                </a:cubicBezTo>
                <a:cubicBezTo>
                  <a:pt x="101213" y="54029"/>
                  <a:pt x="101245" y="54029"/>
                  <a:pt x="101245" y="54029"/>
                </a:cubicBezTo>
                <a:cubicBezTo>
                  <a:pt x="101245" y="54089"/>
                  <a:pt x="101213" y="54089"/>
                  <a:pt x="101213" y="54089"/>
                </a:cubicBezTo>
                <a:cubicBezTo>
                  <a:pt x="101213" y="54149"/>
                  <a:pt x="101213" y="54149"/>
                  <a:pt x="101213" y="54208"/>
                </a:cubicBezTo>
                <a:cubicBezTo>
                  <a:pt x="101245" y="54208"/>
                  <a:pt x="101245" y="54208"/>
                  <a:pt x="101245" y="54208"/>
                </a:cubicBezTo>
                <a:cubicBezTo>
                  <a:pt x="101245" y="54268"/>
                  <a:pt x="101245" y="54268"/>
                  <a:pt x="101276" y="54328"/>
                </a:cubicBezTo>
                <a:cubicBezTo>
                  <a:pt x="101276" y="54328"/>
                  <a:pt x="101276" y="54328"/>
                  <a:pt x="101276" y="54328"/>
                </a:cubicBezTo>
                <a:cubicBezTo>
                  <a:pt x="101276" y="54388"/>
                  <a:pt x="101276" y="54388"/>
                  <a:pt x="101276" y="54447"/>
                </a:cubicBezTo>
                <a:cubicBezTo>
                  <a:pt x="101307" y="54447"/>
                  <a:pt x="101307" y="54388"/>
                  <a:pt x="101307" y="54388"/>
                </a:cubicBezTo>
                <a:cubicBezTo>
                  <a:pt x="101307" y="54388"/>
                  <a:pt x="101338" y="54388"/>
                  <a:pt x="101338" y="54388"/>
                </a:cubicBezTo>
                <a:cubicBezTo>
                  <a:pt x="101370" y="54388"/>
                  <a:pt x="101370" y="54328"/>
                  <a:pt x="101370" y="54328"/>
                </a:cubicBezTo>
                <a:cubicBezTo>
                  <a:pt x="101401" y="54328"/>
                  <a:pt x="101432" y="54328"/>
                  <a:pt x="101432" y="54388"/>
                </a:cubicBezTo>
                <a:cubicBezTo>
                  <a:pt x="101401" y="54388"/>
                  <a:pt x="101401" y="54388"/>
                  <a:pt x="101401" y="54388"/>
                </a:cubicBezTo>
                <a:cubicBezTo>
                  <a:pt x="101401" y="54447"/>
                  <a:pt x="101401" y="54447"/>
                  <a:pt x="101401" y="54447"/>
                </a:cubicBezTo>
                <a:cubicBezTo>
                  <a:pt x="101401" y="54388"/>
                  <a:pt x="101463" y="54447"/>
                  <a:pt x="101463" y="54328"/>
                </a:cubicBezTo>
                <a:cubicBezTo>
                  <a:pt x="101463" y="54328"/>
                  <a:pt x="101463" y="54328"/>
                  <a:pt x="101432" y="54268"/>
                </a:cubicBezTo>
                <a:cubicBezTo>
                  <a:pt x="101432" y="54268"/>
                  <a:pt x="101432" y="54328"/>
                  <a:pt x="101401" y="54268"/>
                </a:cubicBezTo>
                <a:cubicBezTo>
                  <a:pt x="101370" y="54208"/>
                  <a:pt x="101432" y="54208"/>
                  <a:pt x="101432" y="54149"/>
                </a:cubicBezTo>
                <a:cubicBezTo>
                  <a:pt x="101401" y="54149"/>
                  <a:pt x="101401" y="54149"/>
                  <a:pt x="101401" y="54089"/>
                </a:cubicBezTo>
                <a:cubicBezTo>
                  <a:pt x="101401" y="54089"/>
                  <a:pt x="101401" y="54089"/>
                  <a:pt x="101401" y="54089"/>
                </a:cubicBezTo>
                <a:cubicBezTo>
                  <a:pt x="101432" y="54029"/>
                  <a:pt x="101432" y="54029"/>
                  <a:pt x="101432" y="54029"/>
                </a:cubicBezTo>
                <a:cubicBezTo>
                  <a:pt x="101432" y="54029"/>
                  <a:pt x="101432" y="53970"/>
                  <a:pt x="101432" y="53970"/>
                </a:cubicBezTo>
                <a:cubicBezTo>
                  <a:pt x="101463" y="53970"/>
                  <a:pt x="101463" y="54029"/>
                  <a:pt x="101463" y="54029"/>
                </a:cubicBezTo>
                <a:cubicBezTo>
                  <a:pt x="101463" y="54029"/>
                  <a:pt x="101463" y="54029"/>
                  <a:pt x="101463" y="54089"/>
                </a:cubicBezTo>
                <a:cubicBezTo>
                  <a:pt x="101495" y="54089"/>
                  <a:pt x="101495" y="54089"/>
                  <a:pt x="101495" y="54089"/>
                </a:cubicBezTo>
                <a:cubicBezTo>
                  <a:pt x="101495" y="54089"/>
                  <a:pt x="101495" y="54149"/>
                  <a:pt x="101495" y="54149"/>
                </a:cubicBezTo>
                <a:cubicBezTo>
                  <a:pt x="101526" y="54149"/>
                  <a:pt x="101526" y="54149"/>
                  <a:pt x="101526" y="54208"/>
                </a:cubicBezTo>
                <a:cubicBezTo>
                  <a:pt x="101526" y="54208"/>
                  <a:pt x="101526" y="54208"/>
                  <a:pt x="101526" y="54268"/>
                </a:cubicBezTo>
                <a:cubicBezTo>
                  <a:pt x="101557" y="54268"/>
                  <a:pt x="101557" y="54328"/>
                  <a:pt x="101557" y="54328"/>
                </a:cubicBezTo>
                <a:cubicBezTo>
                  <a:pt x="101526" y="54388"/>
                  <a:pt x="101526" y="54388"/>
                  <a:pt x="101557" y="54388"/>
                </a:cubicBezTo>
                <a:cubicBezTo>
                  <a:pt x="101588" y="54388"/>
                  <a:pt x="101588" y="54447"/>
                  <a:pt x="101557" y="54447"/>
                </a:cubicBezTo>
                <a:cubicBezTo>
                  <a:pt x="101557" y="54507"/>
                  <a:pt x="101557" y="54507"/>
                  <a:pt x="101557" y="54507"/>
                </a:cubicBezTo>
                <a:cubicBezTo>
                  <a:pt x="101526" y="54567"/>
                  <a:pt x="101557" y="54567"/>
                  <a:pt x="101526" y="54567"/>
                </a:cubicBezTo>
                <a:cubicBezTo>
                  <a:pt x="101526" y="54626"/>
                  <a:pt x="101526" y="54626"/>
                  <a:pt x="101495" y="54626"/>
                </a:cubicBezTo>
                <a:cubicBezTo>
                  <a:pt x="101495" y="54626"/>
                  <a:pt x="101495" y="54686"/>
                  <a:pt x="101495" y="54686"/>
                </a:cubicBezTo>
                <a:cubicBezTo>
                  <a:pt x="101495" y="54746"/>
                  <a:pt x="101463" y="54746"/>
                  <a:pt x="101432" y="54805"/>
                </a:cubicBezTo>
                <a:cubicBezTo>
                  <a:pt x="101401" y="54865"/>
                  <a:pt x="101401" y="54925"/>
                  <a:pt x="101401" y="55044"/>
                </a:cubicBezTo>
                <a:cubicBezTo>
                  <a:pt x="101401" y="55044"/>
                  <a:pt x="101401" y="55104"/>
                  <a:pt x="101432" y="55104"/>
                </a:cubicBezTo>
                <a:cubicBezTo>
                  <a:pt x="101432" y="55164"/>
                  <a:pt x="101432" y="55164"/>
                  <a:pt x="101432" y="55223"/>
                </a:cubicBezTo>
                <a:cubicBezTo>
                  <a:pt x="101432" y="55223"/>
                  <a:pt x="101463" y="55283"/>
                  <a:pt x="101463" y="55283"/>
                </a:cubicBezTo>
                <a:cubicBezTo>
                  <a:pt x="101432" y="55402"/>
                  <a:pt x="101401" y="55283"/>
                  <a:pt x="101401" y="55343"/>
                </a:cubicBezTo>
                <a:cubicBezTo>
                  <a:pt x="101401" y="55343"/>
                  <a:pt x="101432" y="55402"/>
                  <a:pt x="101432" y="55402"/>
                </a:cubicBezTo>
                <a:cubicBezTo>
                  <a:pt x="101463" y="55402"/>
                  <a:pt x="101463" y="55462"/>
                  <a:pt x="101463" y="55462"/>
                </a:cubicBezTo>
                <a:cubicBezTo>
                  <a:pt x="101495" y="55462"/>
                  <a:pt x="101495" y="55462"/>
                  <a:pt x="101526" y="55462"/>
                </a:cubicBezTo>
                <a:cubicBezTo>
                  <a:pt x="101526" y="55462"/>
                  <a:pt x="101526" y="55522"/>
                  <a:pt x="101526" y="55522"/>
                </a:cubicBezTo>
                <a:cubicBezTo>
                  <a:pt x="101557" y="55582"/>
                  <a:pt x="101588" y="55462"/>
                  <a:pt x="101557" y="55402"/>
                </a:cubicBezTo>
                <a:cubicBezTo>
                  <a:pt x="101557" y="55402"/>
                  <a:pt x="101557" y="55402"/>
                  <a:pt x="101557" y="55343"/>
                </a:cubicBezTo>
                <a:cubicBezTo>
                  <a:pt x="101557" y="55343"/>
                  <a:pt x="101557" y="55343"/>
                  <a:pt x="101526" y="55283"/>
                </a:cubicBezTo>
                <a:cubicBezTo>
                  <a:pt x="101526" y="55283"/>
                  <a:pt x="101526" y="55223"/>
                  <a:pt x="101557" y="55164"/>
                </a:cubicBezTo>
                <a:cubicBezTo>
                  <a:pt x="101557" y="55164"/>
                  <a:pt x="101588" y="55164"/>
                  <a:pt x="101588" y="55164"/>
                </a:cubicBezTo>
                <a:cubicBezTo>
                  <a:pt x="101588" y="55104"/>
                  <a:pt x="101588" y="55104"/>
                  <a:pt x="101588" y="55104"/>
                </a:cubicBezTo>
                <a:cubicBezTo>
                  <a:pt x="101620" y="55044"/>
                  <a:pt x="101651" y="55164"/>
                  <a:pt x="101620" y="55164"/>
                </a:cubicBezTo>
                <a:cubicBezTo>
                  <a:pt x="101620" y="55223"/>
                  <a:pt x="101620" y="55223"/>
                  <a:pt x="101620" y="55223"/>
                </a:cubicBezTo>
                <a:cubicBezTo>
                  <a:pt x="101620" y="55283"/>
                  <a:pt x="101620" y="55283"/>
                  <a:pt x="101620" y="55343"/>
                </a:cubicBezTo>
                <a:cubicBezTo>
                  <a:pt x="101620" y="55343"/>
                  <a:pt x="101620" y="55402"/>
                  <a:pt x="101620" y="55462"/>
                </a:cubicBezTo>
                <a:cubicBezTo>
                  <a:pt x="101620" y="55522"/>
                  <a:pt x="101620" y="55522"/>
                  <a:pt x="101588" y="55582"/>
                </a:cubicBezTo>
                <a:cubicBezTo>
                  <a:pt x="101588" y="55582"/>
                  <a:pt x="101588" y="55582"/>
                  <a:pt x="101588" y="55641"/>
                </a:cubicBezTo>
                <a:cubicBezTo>
                  <a:pt x="101620" y="55641"/>
                  <a:pt x="101620" y="55582"/>
                  <a:pt x="101620" y="55582"/>
                </a:cubicBezTo>
                <a:cubicBezTo>
                  <a:pt x="101651" y="55522"/>
                  <a:pt x="101651" y="55522"/>
                  <a:pt x="101682" y="55522"/>
                </a:cubicBezTo>
                <a:cubicBezTo>
                  <a:pt x="101682" y="55522"/>
                  <a:pt x="101713" y="55462"/>
                  <a:pt x="101713" y="55462"/>
                </a:cubicBezTo>
                <a:cubicBezTo>
                  <a:pt x="101745" y="55462"/>
                  <a:pt x="101745" y="55402"/>
                  <a:pt x="101745" y="55343"/>
                </a:cubicBezTo>
                <a:cubicBezTo>
                  <a:pt x="101745" y="55283"/>
                  <a:pt x="101776" y="55283"/>
                  <a:pt x="101807" y="55283"/>
                </a:cubicBezTo>
                <a:cubicBezTo>
                  <a:pt x="101807" y="55343"/>
                  <a:pt x="101839" y="55343"/>
                  <a:pt x="101839" y="55283"/>
                </a:cubicBezTo>
                <a:cubicBezTo>
                  <a:pt x="101870" y="55223"/>
                  <a:pt x="101870" y="55164"/>
                  <a:pt x="101870" y="55104"/>
                </a:cubicBezTo>
                <a:cubicBezTo>
                  <a:pt x="101870" y="55044"/>
                  <a:pt x="101870" y="54985"/>
                  <a:pt x="101901" y="54985"/>
                </a:cubicBezTo>
                <a:cubicBezTo>
                  <a:pt x="101901" y="54925"/>
                  <a:pt x="101901" y="54865"/>
                  <a:pt x="101932" y="54805"/>
                </a:cubicBezTo>
                <a:cubicBezTo>
                  <a:pt x="101932" y="54746"/>
                  <a:pt x="101932" y="54686"/>
                  <a:pt x="101932" y="54626"/>
                </a:cubicBezTo>
                <a:cubicBezTo>
                  <a:pt x="101964" y="54626"/>
                  <a:pt x="101964" y="54626"/>
                  <a:pt x="101964" y="54567"/>
                </a:cubicBezTo>
                <a:cubicBezTo>
                  <a:pt x="101964" y="54567"/>
                  <a:pt x="101964" y="54567"/>
                  <a:pt x="101964" y="54507"/>
                </a:cubicBezTo>
                <a:cubicBezTo>
                  <a:pt x="101964" y="54447"/>
                  <a:pt x="101995" y="54388"/>
                  <a:pt x="101995" y="54328"/>
                </a:cubicBezTo>
                <a:cubicBezTo>
                  <a:pt x="102026" y="54328"/>
                  <a:pt x="102026" y="54328"/>
                  <a:pt x="102026" y="54268"/>
                </a:cubicBezTo>
                <a:cubicBezTo>
                  <a:pt x="102057" y="54268"/>
                  <a:pt x="102089" y="54208"/>
                  <a:pt x="102089" y="54208"/>
                </a:cubicBezTo>
                <a:cubicBezTo>
                  <a:pt x="102089" y="54149"/>
                  <a:pt x="102057" y="54149"/>
                  <a:pt x="102057" y="54149"/>
                </a:cubicBezTo>
                <a:cubicBezTo>
                  <a:pt x="102057" y="54089"/>
                  <a:pt x="102057" y="54089"/>
                  <a:pt x="102057" y="54089"/>
                </a:cubicBezTo>
                <a:cubicBezTo>
                  <a:pt x="102057" y="54029"/>
                  <a:pt x="102026" y="53970"/>
                  <a:pt x="101995" y="53970"/>
                </a:cubicBezTo>
                <a:cubicBezTo>
                  <a:pt x="101995" y="53970"/>
                  <a:pt x="101995" y="53970"/>
                  <a:pt x="101964" y="53970"/>
                </a:cubicBezTo>
                <a:cubicBezTo>
                  <a:pt x="101932" y="53970"/>
                  <a:pt x="101932" y="53910"/>
                  <a:pt x="101932" y="53910"/>
                </a:cubicBezTo>
                <a:cubicBezTo>
                  <a:pt x="101932" y="53910"/>
                  <a:pt x="101901" y="53910"/>
                  <a:pt x="101901" y="53850"/>
                </a:cubicBezTo>
                <a:cubicBezTo>
                  <a:pt x="101901" y="53850"/>
                  <a:pt x="101932" y="53850"/>
                  <a:pt x="101932" y="53850"/>
                </a:cubicBezTo>
                <a:cubicBezTo>
                  <a:pt x="101932" y="53791"/>
                  <a:pt x="101932" y="53791"/>
                  <a:pt x="101932" y="53791"/>
                </a:cubicBezTo>
                <a:cubicBezTo>
                  <a:pt x="101932" y="53731"/>
                  <a:pt x="101932" y="53731"/>
                  <a:pt x="101932" y="53671"/>
                </a:cubicBezTo>
                <a:cubicBezTo>
                  <a:pt x="101932" y="53611"/>
                  <a:pt x="101932" y="53611"/>
                  <a:pt x="101901" y="53611"/>
                </a:cubicBezTo>
                <a:cubicBezTo>
                  <a:pt x="101870" y="53611"/>
                  <a:pt x="101870" y="53671"/>
                  <a:pt x="101839" y="53671"/>
                </a:cubicBezTo>
                <a:cubicBezTo>
                  <a:pt x="101839" y="53731"/>
                  <a:pt x="101807" y="53671"/>
                  <a:pt x="101776" y="53671"/>
                </a:cubicBezTo>
                <a:cubicBezTo>
                  <a:pt x="101776" y="53671"/>
                  <a:pt x="101776" y="53611"/>
                  <a:pt x="101745" y="53611"/>
                </a:cubicBezTo>
                <a:cubicBezTo>
                  <a:pt x="101745" y="53611"/>
                  <a:pt x="101745" y="53611"/>
                  <a:pt x="101713" y="53552"/>
                </a:cubicBezTo>
                <a:cubicBezTo>
                  <a:pt x="101682" y="53552"/>
                  <a:pt x="101713" y="53492"/>
                  <a:pt x="101682" y="53432"/>
                </a:cubicBezTo>
                <a:cubicBezTo>
                  <a:pt x="101682" y="53432"/>
                  <a:pt x="101651" y="53432"/>
                  <a:pt x="101651" y="53432"/>
                </a:cubicBezTo>
                <a:cubicBezTo>
                  <a:pt x="101651" y="53432"/>
                  <a:pt x="101620" y="53432"/>
                  <a:pt x="101620" y="53432"/>
                </a:cubicBezTo>
                <a:cubicBezTo>
                  <a:pt x="101620" y="53432"/>
                  <a:pt x="101588" y="53432"/>
                  <a:pt x="101588" y="53432"/>
                </a:cubicBezTo>
                <a:cubicBezTo>
                  <a:pt x="101557" y="53432"/>
                  <a:pt x="101557" y="53432"/>
                  <a:pt x="101526" y="53492"/>
                </a:cubicBezTo>
                <a:cubicBezTo>
                  <a:pt x="101526" y="53492"/>
                  <a:pt x="101526" y="53492"/>
                  <a:pt x="101526" y="53552"/>
                </a:cubicBezTo>
                <a:cubicBezTo>
                  <a:pt x="101526" y="53552"/>
                  <a:pt x="101495" y="53552"/>
                  <a:pt x="101495" y="53611"/>
                </a:cubicBezTo>
                <a:cubicBezTo>
                  <a:pt x="101463" y="53611"/>
                  <a:pt x="101463" y="53611"/>
                  <a:pt x="101463" y="53611"/>
                </a:cubicBezTo>
                <a:cubicBezTo>
                  <a:pt x="101432" y="53611"/>
                  <a:pt x="101432" y="53611"/>
                  <a:pt x="101401" y="53611"/>
                </a:cubicBezTo>
                <a:cubicBezTo>
                  <a:pt x="101370" y="53671"/>
                  <a:pt x="101401" y="53731"/>
                  <a:pt x="101370" y="53731"/>
                </a:cubicBezTo>
                <a:cubicBezTo>
                  <a:pt x="101338" y="53731"/>
                  <a:pt x="101338" y="53731"/>
                  <a:pt x="101338" y="53731"/>
                </a:cubicBezTo>
                <a:cubicBezTo>
                  <a:pt x="101307" y="53731"/>
                  <a:pt x="101307" y="53671"/>
                  <a:pt x="101307" y="53671"/>
                </a:cubicBezTo>
                <a:cubicBezTo>
                  <a:pt x="101276" y="53731"/>
                  <a:pt x="101276" y="53791"/>
                  <a:pt x="101276" y="53850"/>
                </a:cubicBezTo>
                <a:cubicBezTo>
                  <a:pt x="101276" y="53850"/>
                  <a:pt x="101276" y="53910"/>
                  <a:pt x="101245" y="53910"/>
                </a:cubicBezTo>
                <a:cubicBezTo>
                  <a:pt x="101245" y="53910"/>
                  <a:pt x="101245" y="53850"/>
                  <a:pt x="101213" y="53850"/>
                </a:cubicBezTo>
                <a:close/>
                <a:moveTo>
                  <a:pt x="101307" y="54149"/>
                </a:moveTo>
                <a:cubicBezTo>
                  <a:pt x="101307" y="54149"/>
                  <a:pt x="101307" y="54149"/>
                  <a:pt x="101307" y="54208"/>
                </a:cubicBezTo>
                <a:cubicBezTo>
                  <a:pt x="101307" y="54149"/>
                  <a:pt x="101307" y="54208"/>
                  <a:pt x="101307" y="54208"/>
                </a:cubicBezTo>
                <a:cubicBezTo>
                  <a:pt x="101307" y="54208"/>
                  <a:pt x="101338" y="54208"/>
                  <a:pt x="101307" y="54208"/>
                </a:cubicBezTo>
                <a:cubicBezTo>
                  <a:pt x="101307" y="54268"/>
                  <a:pt x="101276" y="54208"/>
                  <a:pt x="101276" y="54208"/>
                </a:cubicBezTo>
                <a:cubicBezTo>
                  <a:pt x="101276" y="54149"/>
                  <a:pt x="101276" y="54149"/>
                  <a:pt x="101307" y="54149"/>
                </a:cubicBezTo>
                <a:close/>
                <a:moveTo>
                  <a:pt x="100588" y="52776"/>
                </a:moveTo>
                <a:cubicBezTo>
                  <a:pt x="100588" y="52835"/>
                  <a:pt x="100588" y="52776"/>
                  <a:pt x="100619" y="52835"/>
                </a:cubicBezTo>
                <a:cubicBezTo>
                  <a:pt x="100619" y="52835"/>
                  <a:pt x="100619" y="52895"/>
                  <a:pt x="100651" y="52835"/>
                </a:cubicBezTo>
                <a:cubicBezTo>
                  <a:pt x="100651" y="52835"/>
                  <a:pt x="100651" y="52776"/>
                  <a:pt x="100651" y="52776"/>
                </a:cubicBezTo>
                <a:cubicBezTo>
                  <a:pt x="100651" y="52716"/>
                  <a:pt x="100651" y="52716"/>
                  <a:pt x="100619" y="52716"/>
                </a:cubicBezTo>
                <a:cubicBezTo>
                  <a:pt x="100619" y="52716"/>
                  <a:pt x="100619" y="52716"/>
                  <a:pt x="100619" y="52656"/>
                </a:cubicBezTo>
                <a:cubicBezTo>
                  <a:pt x="100588" y="52656"/>
                  <a:pt x="100588" y="52656"/>
                  <a:pt x="100588" y="52656"/>
                </a:cubicBezTo>
                <a:cubicBezTo>
                  <a:pt x="100588" y="52656"/>
                  <a:pt x="100588" y="52656"/>
                  <a:pt x="100588" y="52716"/>
                </a:cubicBezTo>
                <a:cubicBezTo>
                  <a:pt x="100588" y="52716"/>
                  <a:pt x="100557" y="52776"/>
                  <a:pt x="100588" y="52776"/>
                </a:cubicBezTo>
                <a:close/>
                <a:moveTo>
                  <a:pt x="101276" y="53492"/>
                </a:moveTo>
                <a:cubicBezTo>
                  <a:pt x="101276" y="53492"/>
                  <a:pt x="101245" y="53492"/>
                  <a:pt x="101245" y="53552"/>
                </a:cubicBezTo>
                <a:cubicBezTo>
                  <a:pt x="101245" y="53552"/>
                  <a:pt x="101276" y="53552"/>
                  <a:pt x="101276" y="53492"/>
                </a:cubicBezTo>
                <a:close/>
                <a:moveTo>
                  <a:pt x="101120" y="53074"/>
                </a:moveTo>
                <a:cubicBezTo>
                  <a:pt x="101120" y="53074"/>
                  <a:pt x="101120" y="53014"/>
                  <a:pt x="101120" y="53014"/>
                </a:cubicBezTo>
                <a:cubicBezTo>
                  <a:pt x="101120" y="52955"/>
                  <a:pt x="101120" y="52955"/>
                  <a:pt x="101151" y="52895"/>
                </a:cubicBezTo>
                <a:cubicBezTo>
                  <a:pt x="101151" y="52895"/>
                  <a:pt x="101182" y="52835"/>
                  <a:pt x="101151" y="52835"/>
                </a:cubicBezTo>
                <a:cubicBezTo>
                  <a:pt x="101120" y="52776"/>
                  <a:pt x="101088" y="52895"/>
                  <a:pt x="101088" y="52955"/>
                </a:cubicBezTo>
                <a:cubicBezTo>
                  <a:pt x="101088" y="52955"/>
                  <a:pt x="101088" y="53014"/>
                  <a:pt x="101088" y="53014"/>
                </a:cubicBezTo>
                <a:cubicBezTo>
                  <a:pt x="101088" y="53014"/>
                  <a:pt x="101057" y="53074"/>
                  <a:pt x="101057" y="53074"/>
                </a:cubicBezTo>
                <a:cubicBezTo>
                  <a:pt x="101088" y="53074"/>
                  <a:pt x="101088" y="53074"/>
                  <a:pt x="101120" y="53074"/>
                </a:cubicBezTo>
                <a:close/>
                <a:moveTo>
                  <a:pt x="100807" y="79343"/>
                </a:moveTo>
                <a:cubicBezTo>
                  <a:pt x="100776" y="79343"/>
                  <a:pt x="100776" y="79402"/>
                  <a:pt x="100744" y="79402"/>
                </a:cubicBezTo>
                <a:cubicBezTo>
                  <a:pt x="100744" y="79402"/>
                  <a:pt x="100744" y="79343"/>
                  <a:pt x="100713" y="79343"/>
                </a:cubicBezTo>
                <a:cubicBezTo>
                  <a:pt x="100713" y="79343"/>
                  <a:pt x="100682" y="79343"/>
                  <a:pt x="100682" y="79402"/>
                </a:cubicBezTo>
                <a:cubicBezTo>
                  <a:pt x="100651" y="79402"/>
                  <a:pt x="100651" y="79462"/>
                  <a:pt x="100651" y="79462"/>
                </a:cubicBezTo>
                <a:cubicBezTo>
                  <a:pt x="100651" y="79462"/>
                  <a:pt x="100651" y="79522"/>
                  <a:pt x="100619" y="79522"/>
                </a:cubicBezTo>
                <a:cubicBezTo>
                  <a:pt x="100619" y="79522"/>
                  <a:pt x="100619" y="79582"/>
                  <a:pt x="100619" y="79582"/>
                </a:cubicBezTo>
                <a:cubicBezTo>
                  <a:pt x="100588" y="79582"/>
                  <a:pt x="100588" y="79522"/>
                  <a:pt x="100557" y="79582"/>
                </a:cubicBezTo>
                <a:cubicBezTo>
                  <a:pt x="100557" y="79582"/>
                  <a:pt x="100557" y="79582"/>
                  <a:pt x="100588" y="79582"/>
                </a:cubicBezTo>
                <a:cubicBezTo>
                  <a:pt x="100588" y="79641"/>
                  <a:pt x="100588" y="79641"/>
                  <a:pt x="100588" y="79701"/>
                </a:cubicBezTo>
                <a:cubicBezTo>
                  <a:pt x="100588" y="79701"/>
                  <a:pt x="100619" y="79701"/>
                  <a:pt x="100619" y="79701"/>
                </a:cubicBezTo>
                <a:cubicBezTo>
                  <a:pt x="100619" y="79761"/>
                  <a:pt x="100588" y="79761"/>
                  <a:pt x="100588" y="79761"/>
                </a:cubicBezTo>
                <a:cubicBezTo>
                  <a:pt x="100588" y="79820"/>
                  <a:pt x="100588" y="79820"/>
                  <a:pt x="100588" y="79880"/>
                </a:cubicBezTo>
                <a:cubicBezTo>
                  <a:pt x="100619" y="79880"/>
                  <a:pt x="100619" y="79761"/>
                  <a:pt x="100619" y="79761"/>
                </a:cubicBezTo>
                <a:cubicBezTo>
                  <a:pt x="100651" y="79701"/>
                  <a:pt x="100651" y="79701"/>
                  <a:pt x="100651" y="79701"/>
                </a:cubicBezTo>
                <a:cubicBezTo>
                  <a:pt x="100651" y="79641"/>
                  <a:pt x="100682" y="79522"/>
                  <a:pt x="100682" y="79582"/>
                </a:cubicBezTo>
                <a:cubicBezTo>
                  <a:pt x="100713" y="79582"/>
                  <a:pt x="100713" y="79582"/>
                  <a:pt x="100713" y="79641"/>
                </a:cubicBezTo>
                <a:cubicBezTo>
                  <a:pt x="100713" y="79641"/>
                  <a:pt x="100713" y="79641"/>
                  <a:pt x="100744" y="79641"/>
                </a:cubicBezTo>
                <a:cubicBezTo>
                  <a:pt x="100744" y="79701"/>
                  <a:pt x="100744" y="79701"/>
                  <a:pt x="100744" y="79701"/>
                </a:cubicBezTo>
                <a:cubicBezTo>
                  <a:pt x="100744" y="79701"/>
                  <a:pt x="100776" y="79701"/>
                  <a:pt x="100776" y="79761"/>
                </a:cubicBezTo>
                <a:cubicBezTo>
                  <a:pt x="100776" y="79761"/>
                  <a:pt x="100776" y="79820"/>
                  <a:pt x="100807" y="79761"/>
                </a:cubicBezTo>
                <a:cubicBezTo>
                  <a:pt x="100838" y="79761"/>
                  <a:pt x="100870" y="79761"/>
                  <a:pt x="100870" y="79761"/>
                </a:cubicBezTo>
                <a:cubicBezTo>
                  <a:pt x="100870" y="79761"/>
                  <a:pt x="100901" y="79701"/>
                  <a:pt x="100901" y="79701"/>
                </a:cubicBezTo>
                <a:cubicBezTo>
                  <a:pt x="100901" y="79641"/>
                  <a:pt x="100932" y="79641"/>
                  <a:pt x="100963" y="79641"/>
                </a:cubicBezTo>
                <a:cubicBezTo>
                  <a:pt x="100963" y="79701"/>
                  <a:pt x="100963" y="79701"/>
                  <a:pt x="100963" y="79701"/>
                </a:cubicBezTo>
                <a:cubicBezTo>
                  <a:pt x="100995" y="79701"/>
                  <a:pt x="101026" y="79761"/>
                  <a:pt x="101057" y="79761"/>
                </a:cubicBezTo>
                <a:cubicBezTo>
                  <a:pt x="101088" y="79761"/>
                  <a:pt x="101088" y="79701"/>
                  <a:pt x="101120" y="79761"/>
                </a:cubicBezTo>
                <a:cubicBezTo>
                  <a:pt x="101151" y="79761"/>
                  <a:pt x="101213" y="79761"/>
                  <a:pt x="101182" y="79701"/>
                </a:cubicBezTo>
                <a:cubicBezTo>
                  <a:pt x="101182" y="79701"/>
                  <a:pt x="101151" y="79701"/>
                  <a:pt x="101182" y="79641"/>
                </a:cubicBezTo>
                <a:cubicBezTo>
                  <a:pt x="101213" y="79641"/>
                  <a:pt x="101213" y="79641"/>
                  <a:pt x="101213" y="79641"/>
                </a:cubicBezTo>
                <a:cubicBezTo>
                  <a:pt x="101245" y="79701"/>
                  <a:pt x="101276" y="79701"/>
                  <a:pt x="101307" y="79701"/>
                </a:cubicBezTo>
                <a:cubicBezTo>
                  <a:pt x="101338" y="79761"/>
                  <a:pt x="101338" y="79761"/>
                  <a:pt x="101338" y="79761"/>
                </a:cubicBezTo>
                <a:cubicBezTo>
                  <a:pt x="101370" y="79761"/>
                  <a:pt x="101370" y="79761"/>
                  <a:pt x="101401" y="79761"/>
                </a:cubicBezTo>
                <a:cubicBezTo>
                  <a:pt x="101401" y="79820"/>
                  <a:pt x="101432" y="79820"/>
                  <a:pt x="101463" y="79880"/>
                </a:cubicBezTo>
                <a:cubicBezTo>
                  <a:pt x="101463" y="79880"/>
                  <a:pt x="101463" y="79880"/>
                  <a:pt x="101495" y="79880"/>
                </a:cubicBezTo>
                <a:cubicBezTo>
                  <a:pt x="101495" y="79880"/>
                  <a:pt x="101495" y="79880"/>
                  <a:pt x="101526" y="79940"/>
                </a:cubicBezTo>
                <a:cubicBezTo>
                  <a:pt x="101526" y="79940"/>
                  <a:pt x="101526" y="80000"/>
                  <a:pt x="101557" y="80000"/>
                </a:cubicBezTo>
                <a:cubicBezTo>
                  <a:pt x="101557" y="80000"/>
                  <a:pt x="101588" y="80000"/>
                  <a:pt x="101588" y="80000"/>
                </a:cubicBezTo>
                <a:cubicBezTo>
                  <a:pt x="101620" y="80000"/>
                  <a:pt x="101620" y="80059"/>
                  <a:pt x="101620" y="80059"/>
                </a:cubicBezTo>
                <a:cubicBezTo>
                  <a:pt x="101620" y="80059"/>
                  <a:pt x="101651" y="80119"/>
                  <a:pt x="101651" y="80059"/>
                </a:cubicBezTo>
                <a:cubicBezTo>
                  <a:pt x="101651" y="80059"/>
                  <a:pt x="101651" y="80059"/>
                  <a:pt x="101651" y="80000"/>
                </a:cubicBezTo>
                <a:cubicBezTo>
                  <a:pt x="101651" y="80000"/>
                  <a:pt x="101682" y="79940"/>
                  <a:pt x="101682" y="79940"/>
                </a:cubicBezTo>
                <a:cubicBezTo>
                  <a:pt x="101682" y="79880"/>
                  <a:pt x="101682" y="79820"/>
                  <a:pt x="101651" y="79820"/>
                </a:cubicBezTo>
                <a:cubicBezTo>
                  <a:pt x="101620" y="79761"/>
                  <a:pt x="101620" y="79761"/>
                  <a:pt x="101588" y="79701"/>
                </a:cubicBezTo>
                <a:cubicBezTo>
                  <a:pt x="101588" y="79701"/>
                  <a:pt x="101557" y="79641"/>
                  <a:pt x="101557" y="79582"/>
                </a:cubicBezTo>
                <a:cubicBezTo>
                  <a:pt x="101526" y="79522"/>
                  <a:pt x="101526" y="79522"/>
                  <a:pt x="101495" y="79462"/>
                </a:cubicBezTo>
                <a:cubicBezTo>
                  <a:pt x="101495" y="79462"/>
                  <a:pt x="101463" y="79462"/>
                  <a:pt x="101463" y="79462"/>
                </a:cubicBezTo>
                <a:cubicBezTo>
                  <a:pt x="101463" y="79462"/>
                  <a:pt x="101432" y="79462"/>
                  <a:pt x="101432" y="79462"/>
                </a:cubicBezTo>
                <a:cubicBezTo>
                  <a:pt x="101401" y="79462"/>
                  <a:pt x="101370" y="79462"/>
                  <a:pt x="101338" y="79462"/>
                </a:cubicBezTo>
                <a:cubicBezTo>
                  <a:pt x="101338" y="79462"/>
                  <a:pt x="101307" y="79402"/>
                  <a:pt x="101276" y="79402"/>
                </a:cubicBezTo>
                <a:cubicBezTo>
                  <a:pt x="101245" y="79402"/>
                  <a:pt x="101245" y="79343"/>
                  <a:pt x="101213" y="79343"/>
                </a:cubicBezTo>
                <a:cubicBezTo>
                  <a:pt x="101213" y="79343"/>
                  <a:pt x="101151" y="79283"/>
                  <a:pt x="101120" y="79343"/>
                </a:cubicBezTo>
                <a:cubicBezTo>
                  <a:pt x="101120" y="79343"/>
                  <a:pt x="101120" y="79343"/>
                  <a:pt x="101120" y="79402"/>
                </a:cubicBezTo>
                <a:cubicBezTo>
                  <a:pt x="101088" y="79402"/>
                  <a:pt x="101088" y="79402"/>
                  <a:pt x="101057" y="79402"/>
                </a:cubicBezTo>
                <a:cubicBezTo>
                  <a:pt x="101057" y="79402"/>
                  <a:pt x="101026" y="79462"/>
                  <a:pt x="101026" y="79402"/>
                </a:cubicBezTo>
                <a:cubicBezTo>
                  <a:pt x="101026" y="79402"/>
                  <a:pt x="101026" y="79343"/>
                  <a:pt x="101026" y="79343"/>
                </a:cubicBezTo>
                <a:cubicBezTo>
                  <a:pt x="100995" y="79283"/>
                  <a:pt x="100963" y="79343"/>
                  <a:pt x="100963" y="79343"/>
                </a:cubicBezTo>
                <a:cubicBezTo>
                  <a:pt x="100901" y="79402"/>
                  <a:pt x="100838" y="79343"/>
                  <a:pt x="100807" y="79343"/>
                </a:cubicBezTo>
                <a:close/>
                <a:moveTo>
                  <a:pt x="101057" y="53253"/>
                </a:moveTo>
                <a:cubicBezTo>
                  <a:pt x="101088" y="53253"/>
                  <a:pt x="101088" y="53253"/>
                  <a:pt x="101088" y="53194"/>
                </a:cubicBezTo>
                <a:cubicBezTo>
                  <a:pt x="101088" y="53194"/>
                  <a:pt x="101088" y="53194"/>
                  <a:pt x="101088" y="53194"/>
                </a:cubicBezTo>
                <a:cubicBezTo>
                  <a:pt x="101120" y="53194"/>
                  <a:pt x="101088" y="53194"/>
                  <a:pt x="101088" y="53134"/>
                </a:cubicBezTo>
                <a:cubicBezTo>
                  <a:pt x="101088" y="53134"/>
                  <a:pt x="101057" y="53134"/>
                  <a:pt x="101057" y="53134"/>
                </a:cubicBezTo>
                <a:cubicBezTo>
                  <a:pt x="101057" y="53074"/>
                  <a:pt x="101057" y="53134"/>
                  <a:pt x="101057" y="53134"/>
                </a:cubicBezTo>
                <a:cubicBezTo>
                  <a:pt x="101057" y="53134"/>
                  <a:pt x="101057" y="53134"/>
                  <a:pt x="101057" y="53194"/>
                </a:cubicBezTo>
                <a:cubicBezTo>
                  <a:pt x="101057" y="53194"/>
                  <a:pt x="101057" y="53253"/>
                  <a:pt x="101057" y="53253"/>
                </a:cubicBezTo>
                <a:close/>
                <a:moveTo>
                  <a:pt x="118562" y="104298"/>
                </a:moveTo>
                <a:cubicBezTo>
                  <a:pt x="118530" y="104298"/>
                  <a:pt x="118530" y="104238"/>
                  <a:pt x="118499" y="104298"/>
                </a:cubicBezTo>
                <a:cubicBezTo>
                  <a:pt x="118468" y="104298"/>
                  <a:pt x="118437" y="104298"/>
                  <a:pt x="118437" y="104358"/>
                </a:cubicBezTo>
                <a:cubicBezTo>
                  <a:pt x="118405" y="104358"/>
                  <a:pt x="118374" y="104417"/>
                  <a:pt x="118343" y="104417"/>
                </a:cubicBezTo>
                <a:cubicBezTo>
                  <a:pt x="118343" y="104477"/>
                  <a:pt x="118312" y="104477"/>
                  <a:pt x="118280" y="104537"/>
                </a:cubicBezTo>
                <a:cubicBezTo>
                  <a:pt x="118249" y="104597"/>
                  <a:pt x="118187" y="104656"/>
                  <a:pt x="118124" y="104597"/>
                </a:cubicBezTo>
                <a:cubicBezTo>
                  <a:pt x="118093" y="104597"/>
                  <a:pt x="118093" y="104537"/>
                  <a:pt x="118061" y="104537"/>
                </a:cubicBezTo>
                <a:cubicBezTo>
                  <a:pt x="118030" y="104537"/>
                  <a:pt x="118030" y="104537"/>
                  <a:pt x="117999" y="104537"/>
                </a:cubicBezTo>
                <a:cubicBezTo>
                  <a:pt x="117999" y="104477"/>
                  <a:pt x="117999" y="104477"/>
                  <a:pt x="117968" y="104477"/>
                </a:cubicBezTo>
                <a:cubicBezTo>
                  <a:pt x="117936" y="104417"/>
                  <a:pt x="117905" y="104417"/>
                  <a:pt x="117874" y="104358"/>
                </a:cubicBezTo>
                <a:cubicBezTo>
                  <a:pt x="117843" y="104358"/>
                  <a:pt x="117843" y="104358"/>
                  <a:pt x="117811" y="104358"/>
                </a:cubicBezTo>
                <a:cubicBezTo>
                  <a:pt x="117718" y="104358"/>
                  <a:pt x="117718" y="104238"/>
                  <a:pt x="117718" y="104119"/>
                </a:cubicBezTo>
                <a:cubicBezTo>
                  <a:pt x="117718" y="104059"/>
                  <a:pt x="117686" y="104000"/>
                  <a:pt x="117686" y="103940"/>
                </a:cubicBezTo>
                <a:cubicBezTo>
                  <a:pt x="117686" y="103880"/>
                  <a:pt x="117686" y="103880"/>
                  <a:pt x="117686" y="103820"/>
                </a:cubicBezTo>
                <a:cubicBezTo>
                  <a:pt x="117686" y="103820"/>
                  <a:pt x="117686" y="103761"/>
                  <a:pt x="117686" y="103761"/>
                </a:cubicBezTo>
                <a:cubicBezTo>
                  <a:pt x="117686" y="103701"/>
                  <a:pt x="117686" y="103701"/>
                  <a:pt x="117686" y="103701"/>
                </a:cubicBezTo>
                <a:cubicBezTo>
                  <a:pt x="117686" y="103701"/>
                  <a:pt x="117655" y="103701"/>
                  <a:pt x="117655" y="103701"/>
                </a:cubicBezTo>
                <a:cubicBezTo>
                  <a:pt x="117655" y="103641"/>
                  <a:pt x="117686" y="103641"/>
                  <a:pt x="117686" y="103641"/>
                </a:cubicBezTo>
                <a:cubicBezTo>
                  <a:pt x="117718" y="103582"/>
                  <a:pt x="117624" y="103582"/>
                  <a:pt x="117624" y="103582"/>
                </a:cubicBezTo>
                <a:cubicBezTo>
                  <a:pt x="117593" y="103582"/>
                  <a:pt x="117593" y="103462"/>
                  <a:pt x="117593" y="103462"/>
                </a:cubicBezTo>
                <a:cubicBezTo>
                  <a:pt x="117561" y="103402"/>
                  <a:pt x="117561" y="103522"/>
                  <a:pt x="117561" y="103522"/>
                </a:cubicBezTo>
                <a:cubicBezTo>
                  <a:pt x="117561" y="103582"/>
                  <a:pt x="117561" y="103582"/>
                  <a:pt x="117561" y="103582"/>
                </a:cubicBezTo>
                <a:cubicBezTo>
                  <a:pt x="117561" y="103641"/>
                  <a:pt x="117561" y="103641"/>
                  <a:pt x="117561" y="103701"/>
                </a:cubicBezTo>
                <a:cubicBezTo>
                  <a:pt x="117561" y="103701"/>
                  <a:pt x="117561" y="103761"/>
                  <a:pt x="117561" y="103761"/>
                </a:cubicBezTo>
                <a:cubicBezTo>
                  <a:pt x="117561" y="103820"/>
                  <a:pt x="117561" y="103820"/>
                  <a:pt x="117561" y="103880"/>
                </a:cubicBezTo>
                <a:cubicBezTo>
                  <a:pt x="117593" y="103940"/>
                  <a:pt x="117561" y="103940"/>
                  <a:pt x="117530" y="103880"/>
                </a:cubicBezTo>
                <a:cubicBezTo>
                  <a:pt x="117530" y="103880"/>
                  <a:pt x="117499" y="103880"/>
                  <a:pt x="117499" y="103880"/>
                </a:cubicBezTo>
                <a:cubicBezTo>
                  <a:pt x="117499" y="103880"/>
                  <a:pt x="117468" y="103880"/>
                  <a:pt x="117468" y="103880"/>
                </a:cubicBezTo>
                <a:cubicBezTo>
                  <a:pt x="117436" y="103820"/>
                  <a:pt x="117436" y="103761"/>
                  <a:pt x="117436" y="103761"/>
                </a:cubicBezTo>
                <a:cubicBezTo>
                  <a:pt x="117405" y="103701"/>
                  <a:pt x="117374" y="103761"/>
                  <a:pt x="117374" y="103761"/>
                </a:cubicBezTo>
                <a:cubicBezTo>
                  <a:pt x="117343" y="103761"/>
                  <a:pt x="117343" y="103701"/>
                  <a:pt x="117311" y="103701"/>
                </a:cubicBezTo>
                <a:cubicBezTo>
                  <a:pt x="117280" y="103641"/>
                  <a:pt x="117311" y="103641"/>
                  <a:pt x="117343" y="103582"/>
                </a:cubicBezTo>
                <a:cubicBezTo>
                  <a:pt x="117343" y="103522"/>
                  <a:pt x="117311" y="103522"/>
                  <a:pt x="117311" y="103462"/>
                </a:cubicBezTo>
                <a:cubicBezTo>
                  <a:pt x="117311" y="103462"/>
                  <a:pt x="117280" y="103402"/>
                  <a:pt x="117311" y="103402"/>
                </a:cubicBezTo>
                <a:cubicBezTo>
                  <a:pt x="117311" y="103343"/>
                  <a:pt x="117311" y="103343"/>
                  <a:pt x="117311" y="103343"/>
                </a:cubicBezTo>
                <a:cubicBezTo>
                  <a:pt x="117343" y="103283"/>
                  <a:pt x="117311" y="103283"/>
                  <a:pt x="117280" y="103223"/>
                </a:cubicBezTo>
                <a:cubicBezTo>
                  <a:pt x="117280" y="103223"/>
                  <a:pt x="117280" y="103164"/>
                  <a:pt x="117280" y="103164"/>
                </a:cubicBezTo>
                <a:cubicBezTo>
                  <a:pt x="117249" y="103164"/>
                  <a:pt x="117249" y="103104"/>
                  <a:pt x="117249" y="103104"/>
                </a:cubicBezTo>
                <a:cubicBezTo>
                  <a:pt x="117249" y="103104"/>
                  <a:pt x="117249" y="103044"/>
                  <a:pt x="117218" y="103044"/>
                </a:cubicBezTo>
                <a:cubicBezTo>
                  <a:pt x="117218" y="102985"/>
                  <a:pt x="117218" y="102985"/>
                  <a:pt x="117218" y="102925"/>
                </a:cubicBezTo>
                <a:cubicBezTo>
                  <a:pt x="117186" y="102925"/>
                  <a:pt x="117186" y="102925"/>
                  <a:pt x="117186" y="102925"/>
                </a:cubicBezTo>
                <a:cubicBezTo>
                  <a:pt x="117155" y="102865"/>
                  <a:pt x="117155" y="102865"/>
                  <a:pt x="117186" y="102805"/>
                </a:cubicBezTo>
                <a:cubicBezTo>
                  <a:pt x="117186" y="102805"/>
                  <a:pt x="117186" y="102746"/>
                  <a:pt x="117155" y="102746"/>
                </a:cubicBezTo>
                <a:cubicBezTo>
                  <a:pt x="117155" y="102686"/>
                  <a:pt x="117155" y="102686"/>
                  <a:pt x="117155" y="102686"/>
                </a:cubicBezTo>
                <a:cubicBezTo>
                  <a:pt x="117155" y="102626"/>
                  <a:pt x="117155" y="102626"/>
                  <a:pt x="117155" y="102567"/>
                </a:cubicBezTo>
                <a:cubicBezTo>
                  <a:pt x="117155" y="102567"/>
                  <a:pt x="117155" y="102507"/>
                  <a:pt x="117155" y="102507"/>
                </a:cubicBezTo>
                <a:cubicBezTo>
                  <a:pt x="117155" y="102507"/>
                  <a:pt x="117155" y="102447"/>
                  <a:pt x="117155" y="102447"/>
                </a:cubicBezTo>
                <a:cubicBezTo>
                  <a:pt x="117155" y="102388"/>
                  <a:pt x="117124" y="102388"/>
                  <a:pt x="117124" y="102388"/>
                </a:cubicBezTo>
                <a:cubicBezTo>
                  <a:pt x="117124" y="102447"/>
                  <a:pt x="117124" y="102447"/>
                  <a:pt x="117092" y="102447"/>
                </a:cubicBezTo>
                <a:cubicBezTo>
                  <a:pt x="117092" y="102567"/>
                  <a:pt x="117061" y="102507"/>
                  <a:pt x="117061" y="102447"/>
                </a:cubicBezTo>
                <a:cubicBezTo>
                  <a:pt x="117030" y="102447"/>
                  <a:pt x="117030" y="102447"/>
                  <a:pt x="117030" y="102388"/>
                </a:cubicBezTo>
                <a:cubicBezTo>
                  <a:pt x="117030" y="102388"/>
                  <a:pt x="117061" y="102388"/>
                  <a:pt x="117061" y="102328"/>
                </a:cubicBezTo>
                <a:cubicBezTo>
                  <a:pt x="117030" y="102268"/>
                  <a:pt x="116999" y="102328"/>
                  <a:pt x="116999" y="102328"/>
                </a:cubicBezTo>
                <a:cubicBezTo>
                  <a:pt x="116967" y="102268"/>
                  <a:pt x="116967" y="102268"/>
                  <a:pt x="116967" y="102268"/>
                </a:cubicBezTo>
                <a:cubicBezTo>
                  <a:pt x="116936" y="102268"/>
                  <a:pt x="116936" y="102208"/>
                  <a:pt x="116905" y="102208"/>
                </a:cubicBezTo>
                <a:cubicBezTo>
                  <a:pt x="116905" y="102208"/>
                  <a:pt x="116874" y="102208"/>
                  <a:pt x="116842" y="102208"/>
                </a:cubicBezTo>
                <a:cubicBezTo>
                  <a:pt x="116842" y="102208"/>
                  <a:pt x="116811" y="102208"/>
                  <a:pt x="116811" y="102208"/>
                </a:cubicBezTo>
                <a:cubicBezTo>
                  <a:pt x="116811" y="102149"/>
                  <a:pt x="116811" y="102149"/>
                  <a:pt x="116811" y="102089"/>
                </a:cubicBezTo>
                <a:cubicBezTo>
                  <a:pt x="116811" y="102089"/>
                  <a:pt x="116811" y="102149"/>
                  <a:pt x="116811" y="102149"/>
                </a:cubicBezTo>
                <a:cubicBezTo>
                  <a:pt x="116780" y="102149"/>
                  <a:pt x="116780" y="102208"/>
                  <a:pt x="116749" y="102208"/>
                </a:cubicBezTo>
                <a:cubicBezTo>
                  <a:pt x="116749" y="102208"/>
                  <a:pt x="116717" y="102149"/>
                  <a:pt x="116717" y="102089"/>
                </a:cubicBezTo>
                <a:cubicBezTo>
                  <a:pt x="116717" y="102089"/>
                  <a:pt x="116717" y="102029"/>
                  <a:pt x="116686" y="102029"/>
                </a:cubicBezTo>
                <a:cubicBezTo>
                  <a:pt x="116686" y="102029"/>
                  <a:pt x="116686" y="101970"/>
                  <a:pt x="116655" y="101970"/>
                </a:cubicBezTo>
                <a:cubicBezTo>
                  <a:pt x="116655" y="101970"/>
                  <a:pt x="116624" y="101910"/>
                  <a:pt x="116655" y="101850"/>
                </a:cubicBezTo>
                <a:cubicBezTo>
                  <a:pt x="116686" y="101850"/>
                  <a:pt x="116686" y="101910"/>
                  <a:pt x="116686" y="101850"/>
                </a:cubicBezTo>
                <a:cubicBezTo>
                  <a:pt x="116686" y="101850"/>
                  <a:pt x="116686" y="101791"/>
                  <a:pt x="116686" y="101791"/>
                </a:cubicBezTo>
                <a:cubicBezTo>
                  <a:pt x="116655" y="101791"/>
                  <a:pt x="116624" y="101791"/>
                  <a:pt x="116592" y="101791"/>
                </a:cubicBezTo>
                <a:cubicBezTo>
                  <a:pt x="116561" y="101791"/>
                  <a:pt x="116592" y="101910"/>
                  <a:pt x="116592" y="101910"/>
                </a:cubicBezTo>
                <a:cubicBezTo>
                  <a:pt x="116624" y="101970"/>
                  <a:pt x="116624" y="101970"/>
                  <a:pt x="116655" y="102029"/>
                </a:cubicBezTo>
                <a:cubicBezTo>
                  <a:pt x="116686" y="102089"/>
                  <a:pt x="116717" y="102149"/>
                  <a:pt x="116717" y="102268"/>
                </a:cubicBezTo>
                <a:cubicBezTo>
                  <a:pt x="116749" y="102328"/>
                  <a:pt x="116749" y="102388"/>
                  <a:pt x="116749" y="102388"/>
                </a:cubicBezTo>
                <a:cubicBezTo>
                  <a:pt x="116749" y="102447"/>
                  <a:pt x="116780" y="102507"/>
                  <a:pt x="116780" y="102567"/>
                </a:cubicBezTo>
                <a:cubicBezTo>
                  <a:pt x="116780" y="102567"/>
                  <a:pt x="116780" y="102626"/>
                  <a:pt x="116780" y="102686"/>
                </a:cubicBezTo>
                <a:cubicBezTo>
                  <a:pt x="116811" y="102686"/>
                  <a:pt x="116811" y="102626"/>
                  <a:pt x="116811" y="102567"/>
                </a:cubicBezTo>
                <a:cubicBezTo>
                  <a:pt x="116842" y="102507"/>
                  <a:pt x="116874" y="102686"/>
                  <a:pt x="116874" y="102746"/>
                </a:cubicBezTo>
                <a:cubicBezTo>
                  <a:pt x="116905" y="102805"/>
                  <a:pt x="116905" y="102865"/>
                  <a:pt x="116936" y="102985"/>
                </a:cubicBezTo>
                <a:cubicBezTo>
                  <a:pt x="116967" y="102985"/>
                  <a:pt x="116967" y="103044"/>
                  <a:pt x="116999" y="103104"/>
                </a:cubicBezTo>
                <a:cubicBezTo>
                  <a:pt x="116999" y="103164"/>
                  <a:pt x="116999" y="103164"/>
                  <a:pt x="116999" y="103164"/>
                </a:cubicBezTo>
                <a:cubicBezTo>
                  <a:pt x="116999" y="103223"/>
                  <a:pt x="117030" y="103223"/>
                  <a:pt x="117030" y="103283"/>
                </a:cubicBezTo>
                <a:cubicBezTo>
                  <a:pt x="117030" y="103283"/>
                  <a:pt x="117030" y="103283"/>
                  <a:pt x="117030" y="103283"/>
                </a:cubicBezTo>
                <a:cubicBezTo>
                  <a:pt x="117030" y="103343"/>
                  <a:pt x="117030" y="103343"/>
                  <a:pt x="117061" y="103343"/>
                </a:cubicBezTo>
                <a:cubicBezTo>
                  <a:pt x="117061" y="103343"/>
                  <a:pt x="117061" y="103343"/>
                  <a:pt x="117061" y="103343"/>
                </a:cubicBezTo>
                <a:cubicBezTo>
                  <a:pt x="117092" y="103343"/>
                  <a:pt x="117092" y="103283"/>
                  <a:pt x="117092" y="103283"/>
                </a:cubicBezTo>
                <a:cubicBezTo>
                  <a:pt x="117061" y="103223"/>
                  <a:pt x="117061" y="103223"/>
                  <a:pt x="117061" y="103164"/>
                </a:cubicBezTo>
                <a:cubicBezTo>
                  <a:pt x="117030" y="103164"/>
                  <a:pt x="117061" y="103104"/>
                  <a:pt x="117061" y="103164"/>
                </a:cubicBezTo>
                <a:cubicBezTo>
                  <a:pt x="117092" y="103164"/>
                  <a:pt x="117092" y="103223"/>
                  <a:pt x="117092" y="103223"/>
                </a:cubicBezTo>
                <a:cubicBezTo>
                  <a:pt x="117124" y="103223"/>
                  <a:pt x="117092" y="103164"/>
                  <a:pt x="117124" y="103164"/>
                </a:cubicBezTo>
                <a:cubicBezTo>
                  <a:pt x="117124" y="103164"/>
                  <a:pt x="117155" y="103164"/>
                  <a:pt x="117155" y="103223"/>
                </a:cubicBezTo>
                <a:cubicBezTo>
                  <a:pt x="117124" y="103223"/>
                  <a:pt x="117124" y="103223"/>
                  <a:pt x="117155" y="103223"/>
                </a:cubicBezTo>
                <a:cubicBezTo>
                  <a:pt x="117155" y="103283"/>
                  <a:pt x="117155" y="103283"/>
                  <a:pt x="117155" y="103283"/>
                </a:cubicBezTo>
                <a:cubicBezTo>
                  <a:pt x="117124" y="103283"/>
                  <a:pt x="117124" y="103283"/>
                  <a:pt x="117124" y="103343"/>
                </a:cubicBezTo>
                <a:cubicBezTo>
                  <a:pt x="117124" y="103343"/>
                  <a:pt x="117155" y="103343"/>
                  <a:pt x="117155" y="103343"/>
                </a:cubicBezTo>
                <a:cubicBezTo>
                  <a:pt x="117155" y="103402"/>
                  <a:pt x="117155" y="103402"/>
                  <a:pt x="117155" y="103402"/>
                </a:cubicBezTo>
                <a:cubicBezTo>
                  <a:pt x="117155" y="103462"/>
                  <a:pt x="117186" y="103462"/>
                  <a:pt x="117186" y="103462"/>
                </a:cubicBezTo>
                <a:cubicBezTo>
                  <a:pt x="117186" y="103462"/>
                  <a:pt x="117186" y="103522"/>
                  <a:pt x="117155" y="103522"/>
                </a:cubicBezTo>
                <a:cubicBezTo>
                  <a:pt x="117155" y="103522"/>
                  <a:pt x="117155" y="103462"/>
                  <a:pt x="117124" y="103462"/>
                </a:cubicBezTo>
                <a:cubicBezTo>
                  <a:pt x="117124" y="103462"/>
                  <a:pt x="117124" y="103402"/>
                  <a:pt x="117124" y="103402"/>
                </a:cubicBezTo>
                <a:cubicBezTo>
                  <a:pt x="117092" y="103402"/>
                  <a:pt x="117092" y="103462"/>
                  <a:pt x="117092" y="103462"/>
                </a:cubicBezTo>
                <a:cubicBezTo>
                  <a:pt x="117124" y="103522"/>
                  <a:pt x="117124" y="103522"/>
                  <a:pt x="117155" y="103582"/>
                </a:cubicBezTo>
                <a:cubicBezTo>
                  <a:pt x="117155" y="103582"/>
                  <a:pt x="117155" y="103641"/>
                  <a:pt x="117155" y="103701"/>
                </a:cubicBezTo>
                <a:cubicBezTo>
                  <a:pt x="117186" y="103761"/>
                  <a:pt x="117186" y="103761"/>
                  <a:pt x="117186" y="103761"/>
                </a:cubicBezTo>
                <a:cubicBezTo>
                  <a:pt x="117186" y="103761"/>
                  <a:pt x="117186" y="103820"/>
                  <a:pt x="117218" y="103820"/>
                </a:cubicBezTo>
                <a:cubicBezTo>
                  <a:pt x="117218" y="103880"/>
                  <a:pt x="117218" y="103820"/>
                  <a:pt x="117218" y="103820"/>
                </a:cubicBezTo>
                <a:cubicBezTo>
                  <a:pt x="117249" y="103820"/>
                  <a:pt x="117249" y="103820"/>
                  <a:pt x="117249" y="103761"/>
                </a:cubicBezTo>
                <a:cubicBezTo>
                  <a:pt x="117249" y="103761"/>
                  <a:pt x="117280" y="103761"/>
                  <a:pt x="117280" y="103820"/>
                </a:cubicBezTo>
                <a:cubicBezTo>
                  <a:pt x="117280" y="103820"/>
                  <a:pt x="117311" y="103820"/>
                  <a:pt x="117311" y="103820"/>
                </a:cubicBezTo>
                <a:cubicBezTo>
                  <a:pt x="117311" y="103880"/>
                  <a:pt x="117311" y="103880"/>
                  <a:pt x="117311" y="103880"/>
                </a:cubicBezTo>
                <a:cubicBezTo>
                  <a:pt x="117311" y="103880"/>
                  <a:pt x="117311" y="103880"/>
                  <a:pt x="117280" y="103940"/>
                </a:cubicBezTo>
                <a:cubicBezTo>
                  <a:pt x="117280" y="103940"/>
                  <a:pt x="117280" y="103940"/>
                  <a:pt x="117280" y="104000"/>
                </a:cubicBezTo>
                <a:cubicBezTo>
                  <a:pt x="117249" y="104000"/>
                  <a:pt x="117249" y="104000"/>
                  <a:pt x="117249" y="104059"/>
                </a:cubicBezTo>
                <a:cubicBezTo>
                  <a:pt x="117280" y="104059"/>
                  <a:pt x="117280" y="104059"/>
                  <a:pt x="117280" y="104059"/>
                </a:cubicBezTo>
                <a:cubicBezTo>
                  <a:pt x="117311" y="104119"/>
                  <a:pt x="117311" y="104119"/>
                  <a:pt x="117311" y="104119"/>
                </a:cubicBezTo>
                <a:cubicBezTo>
                  <a:pt x="117311" y="104179"/>
                  <a:pt x="117343" y="104238"/>
                  <a:pt x="117343" y="104298"/>
                </a:cubicBezTo>
                <a:cubicBezTo>
                  <a:pt x="117343" y="104298"/>
                  <a:pt x="117374" y="104358"/>
                  <a:pt x="117374" y="104417"/>
                </a:cubicBezTo>
                <a:cubicBezTo>
                  <a:pt x="117374" y="104417"/>
                  <a:pt x="117343" y="104477"/>
                  <a:pt x="117311" y="104537"/>
                </a:cubicBezTo>
                <a:cubicBezTo>
                  <a:pt x="117311" y="104537"/>
                  <a:pt x="117311" y="104597"/>
                  <a:pt x="117311" y="104656"/>
                </a:cubicBezTo>
                <a:cubicBezTo>
                  <a:pt x="117311" y="104656"/>
                  <a:pt x="117343" y="104716"/>
                  <a:pt x="117311" y="104716"/>
                </a:cubicBezTo>
                <a:cubicBezTo>
                  <a:pt x="117311" y="104716"/>
                  <a:pt x="117311" y="104776"/>
                  <a:pt x="117311" y="104776"/>
                </a:cubicBezTo>
                <a:cubicBezTo>
                  <a:pt x="117280" y="104835"/>
                  <a:pt x="117280" y="104895"/>
                  <a:pt x="117280" y="104895"/>
                </a:cubicBezTo>
                <a:cubicBezTo>
                  <a:pt x="117280" y="104955"/>
                  <a:pt x="117280" y="105014"/>
                  <a:pt x="117249" y="105074"/>
                </a:cubicBezTo>
                <a:cubicBezTo>
                  <a:pt x="117249" y="105134"/>
                  <a:pt x="117218" y="105194"/>
                  <a:pt x="117218" y="105253"/>
                </a:cubicBezTo>
                <a:cubicBezTo>
                  <a:pt x="117186" y="105313"/>
                  <a:pt x="117155" y="105373"/>
                  <a:pt x="117124" y="105373"/>
                </a:cubicBezTo>
                <a:cubicBezTo>
                  <a:pt x="117124" y="105432"/>
                  <a:pt x="117092" y="105432"/>
                  <a:pt x="117061" y="105432"/>
                </a:cubicBezTo>
                <a:cubicBezTo>
                  <a:pt x="117061" y="105492"/>
                  <a:pt x="117061" y="105492"/>
                  <a:pt x="117030" y="105492"/>
                </a:cubicBezTo>
                <a:cubicBezTo>
                  <a:pt x="117030" y="105552"/>
                  <a:pt x="117030" y="105552"/>
                  <a:pt x="117030" y="105552"/>
                </a:cubicBezTo>
                <a:cubicBezTo>
                  <a:pt x="116999" y="105552"/>
                  <a:pt x="116967" y="105611"/>
                  <a:pt x="116967" y="105611"/>
                </a:cubicBezTo>
                <a:cubicBezTo>
                  <a:pt x="116936" y="105611"/>
                  <a:pt x="116936" y="105671"/>
                  <a:pt x="116967" y="105671"/>
                </a:cubicBezTo>
                <a:cubicBezTo>
                  <a:pt x="116967" y="105731"/>
                  <a:pt x="116967" y="105731"/>
                  <a:pt x="116967" y="105791"/>
                </a:cubicBezTo>
                <a:cubicBezTo>
                  <a:pt x="116999" y="105791"/>
                  <a:pt x="116999" y="105791"/>
                  <a:pt x="117030" y="105791"/>
                </a:cubicBezTo>
                <a:cubicBezTo>
                  <a:pt x="117030" y="105850"/>
                  <a:pt x="117061" y="105850"/>
                  <a:pt x="117092" y="105910"/>
                </a:cubicBezTo>
                <a:cubicBezTo>
                  <a:pt x="117124" y="105910"/>
                  <a:pt x="117124" y="105970"/>
                  <a:pt x="117155" y="105970"/>
                </a:cubicBezTo>
                <a:cubicBezTo>
                  <a:pt x="117155" y="106029"/>
                  <a:pt x="117186" y="106029"/>
                  <a:pt x="117218" y="106029"/>
                </a:cubicBezTo>
                <a:cubicBezTo>
                  <a:pt x="117249" y="106029"/>
                  <a:pt x="117280" y="106089"/>
                  <a:pt x="117311" y="106089"/>
                </a:cubicBezTo>
                <a:cubicBezTo>
                  <a:pt x="117311" y="106089"/>
                  <a:pt x="117343" y="106149"/>
                  <a:pt x="117374" y="106149"/>
                </a:cubicBezTo>
                <a:cubicBezTo>
                  <a:pt x="117405" y="106208"/>
                  <a:pt x="117405" y="106208"/>
                  <a:pt x="117436" y="106268"/>
                </a:cubicBezTo>
                <a:cubicBezTo>
                  <a:pt x="117436" y="106268"/>
                  <a:pt x="117436" y="106328"/>
                  <a:pt x="117468" y="106328"/>
                </a:cubicBezTo>
                <a:cubicBezTo>
                  <a:pt x="117468" y="106388"/>
                  <a:pt x="117468" y="106388"/>
                  <a:pt x="117468" y="106447"/>
                </a:cubicBezTo>
                <a:cubicBezTo>
                  <a:pt x="117468" y="106507"/>
                  <a:pt x="117468" y="106567"/>
                  <a:pt x="117468" y="106626"/>
                </a:cubicBezTo>
                <a:cubicBezTo>
                  <a:pt x="117468" y="106686"/>
                  <a:pt x="117436" y="106686"/>
                  <a:pt x="117436" y="106746"/>
                </a:cubicBezTo>
                <a:cubicBezTo>
                  <a:pt x="117405" y="106805"/>
                  <a:pt x="117405" y="106865"/>
                  <a:pt x="117405" y="106925"/>
                </a:cubicBezTo>
                <a:cubicBezTo>
                  <a:pt x="117374" y="106985"/>
                  <a:pt x="117343" y="106985"/>
                  <a:pt x="117343" y="107044"/>
                </a:cubicBezTo>
                <a:cubicBezTo>
                  <a:pt x="117311" y="107044"/>
                  <a:pt x="117311" y="107104"/>
                  <a:pt x="117280" y="107164"/>
                </a:cubicBezTo>
                <a:cubicBezTo>
                  <a:pt x="117280" y="107223"/>
                  <a:pt x="117249" y="107223"/>
                  <a:pt x="117249" y="107283"/>
                </a:cubicBezTo>
                <a:cubicBezTo>
                  <a:pt x="117280" y="107343"/>
                  <a:pt x="117311" y="107223"/>
                  <a:pt x="117311" y="107223"/>
                </a:cubicBezTo>
                <a:cubicBezTo>
                  <a:pt x="117343" y="107223"/>
                  <a:pt x="117311" y="107283"/>
                  <a:pt x="117343" y="107283"/>
                </a:cubicBezTo>
                <a:cubicBezTo>
                  <a:pt x="117343" y="107343"/>
                  <a:pt x="117374" y="107283"/>
                  <a:pt x="117405" y="107283"/>
                </a:cubicBezTo>
                <a:cubicBezTo>
                  <a:pt x="117436" y="107343"/>
                  <a:pt x="117468" y="107343"/>
                  <a:pt x="117468" y="107402"/>
                </a:cubicBezTo>
                <a:cubicBezTo>
                  <a:pt x="117468" y="107402"/>
                  <a:pt x="117436" y="107522"/>
                  <a:pt x="117468" y="107462"/>
                </a:cubicBezTo>
                <a:cubicBezTo>
                  <a:pt x="117499" y="107462"/>
                  <a:pt x="117530" y="107402"/>
                  <a:pt x="117530" y="107402"/>
                </a:cubicBezTo>
                <a:cubicBezTo>
                  <a:pt x="117624" y="107223"/>
                  <a:pt x="117749" y="107223"/>
                  <a:pt x="117811" y="106985"/>
                </a:cubicBezTo>
                <a:cubicBezTo>
                  <a:pt x="117811" y="106925"/>
                  <a:pt x="117811" y="106865"/>
                  <a:pt x="117843" y="106805"/>
                </a:cubicBezTo>
                <a:cubicBezTo>
                  <a:pt x="117843" y="106746"/>
                  <a:pt x="117874" y="106686"/>
                  <a:pt x="117905" y="106686"/>
                </a:cubicBezTo>
                <a:cubicBezTo>
                  <a:pt x="117936" y="106626"/>
                  <a:pt x="117968" y="106567"/>
                  <a:pt x="117968" y="106507"/>
                </a:cubicBezTo>
                <a:cubicBezTo>
                  <a:pt x="117999" y="106447"/>
                  <a:pt x="118030" y="106328"/>
                  <a:pt x="118030" y="106268"/>
                </a:cubicBezTo>
                <a:cubicBezTo>
                  <a:pt x="118061" y="106268"/>
                  <a:pt x="118061" y="106208"/>
                  <a:pt x="118061" y="106208"/>
                </a:cubicBezTo>
                <a:cubicBezTo>
                  <a:pt x="118061" y="106149"/>
                  <a:pt x="118093" y="106089"/>
                  <a:pt x="118093" y="106029"/>
                </a:cubicBezTo>
                <a:cubicBezTo>
                  <a:pt x="118093" y="105970"/>
                  <a:pt x="118155" y="105970"/>
                  <a:pt x="118124" y="105910"/>
                </a:cubicBezTo>
                <a:cubicBezTo>
                  <a:pt x="118093" y="105850"/>
                  <a:pt x="118093" y="105850"/>
                  <a:pt x="118061" y="105791"/>
                </a:cubicBezTo>
                <a:cubicBezTo>
                  <a:pt x="118061" y="105731"/>
                  <a:pt x="118093" y="105611"/>
                  <a:pt x="118124" y="105552"/>
                </a:cubicBezTo>
                <a:cubicBezTo>
                  <a:pt x="118187" y="105492"/>
                  <a:pt x="118249" y="105492"/>
                  <a:pt x="118280" y="105432"/>
                </a:cubicBezTo>
                <a:cubicBezTo>
                  <a:pt x="118312" y="105432"/>
                  <a:pt x="118312" y="105432"/>
                  <a:pt x="118343" y="105432"/>
                </a:cubicBezTo>
                <a:cubicBezTo>
                  <a:pt x="118374" y="105432"/>
                  <a:pt x="118405" y="105432"/>
                  <a:pt x="118405" y="105492"/>
                </a:cubicBezTo>
                <a:cubicBezTo>
                  <a:pt x="118405" y="105492"/>
                  <a:pt x="118405" y="105552"/>
                  <a:pt x="118405" y="105552"/>
                </a:cubicBezTo>
                <a:cubicBezTo>
                  <a:pt x="118437" y="105552"/>
                  <a:pt x="118437" y="105552"/>
                  <a:pt x="118437" y="105492"/>
                </a:cubicBezTo>
                <a:cubicBezTo>
                  <a:pt x="118437" y="105492"/>
                  <a:pt x="118437" y="105492"/>
                  <a:pt x="118437" y="105432"/>
                </a:cubicBezTo>
                <a:cubicBezTo>
                  <a:pt x="118405" y="105373"/>
                  <a:pt x="118405" y="105313"/>
                  <a:pt x="118437" y="105253"/>
                </a:cubicBezTo>
                <a:cubicBezTo>
                  <a:pt x="118437" y="105194"/>
                  <a:pt x="118468" y="105194"/>
                  <a:pt x="118468" y="105134"/>
                </a:cubicBezTo>
                <a:cubicBezTo>
                  <a:pt x="118499" y="105134"/>
                  <a:pt x="118530" y="105074"/>
                  <a:pt x="118530" y="105074"/>
                </a:cubicBezTo>
                <a:cubicBezTo>
                  <a:pt x="118593" y="104955"/>
                  <a:pt x="118593" y="104835"/>
                  <a:pt x="118593" y="104776"/>
                </a:cubicBezTo>
                <a:cubicBezTo>
                  <a:pt x="118562" y="104716"/>
                  <a:pt x="118562" y="104656"/>
                  <a:pt x="118593" y="104597"/>
                </a:cubicBezTo>
                <a:cubicBezTo>
                  <a:pt x="118593" y="104537"/>
                  <a:pt x="118593" y="104477"/>
                  <a:pt x="118624" y="104477"/>
                </a:cubicBezTo>
                <a:cubicBezTo>
                  <a:pt x="118624" y="104417"/>
                  <a:pt x="118655" y="104358"/>
                  <a:pt x="118624" y="104358"/>
                </a:cubicBezTo>
                <a:cubicBezTo>
                  <a:pt x="118593" y="104298"/>
                  <a:pt x="118593" y="104298"/>
                  <a:pt x="118562" y="104298"/>
                </a:cubicBezTo>
                <a:close/>
                <a:moveTo>
                  <a:pt x="56889" y="31641"/>
                </a:moveTo>
                <a:cubicBezTo>
                  <a:pt x="56921" y="31582"/>
                  <a:pt x="56889" y="31582"/>
                  <a:pt x="56889" y="31522"/>
                </a:cubicBezTo>
                <a:cubicBezTo>
                  <a:pt x="56921" y="31522"/>
                  <a:pt x="56921" y="31522"/>
                  <a:pt x="56921" y="31462"/>
                </a:cubicBezTo>
                <a:cubicBezTo>
                  <a:pt x="56921" y="31462"/>
                  <a:pt x="56921" y="31462"/>
                  <a:pt x="56889" y="31462"/>
                </a:cubicBezTo>
                <a:cubicBezTo>
                  <a:pt x="56889" y="31402"/>
                  <a:pt x="56889" y="31343"/>
                  <a:pt x="56889" y="31343"/>
                </a:cubicBezTo>
                <a:cubicBezTo>
                  <a:pt x="56889" y="31343"/>
                  <a:pt x="56858" y="31402"/>
                  <a:pt x="56858" y="31402"/>
                </a:cubicBezTo>
                <a:cubicBezTo>
                  <a:pt x="56858" y="31462"/>
                  <a:pt x="56858" y="31462"/>
                  <a:pt x="56858" y="31522"/>
                </a:cubicBezTo>
                <a:cubicBezTo>
                  <a:pt x="56858" y="31522"/>
                  <a:pt x="56858" y="31641"/>
                  <a:pt x="56889" y="31641"/>
                </a:cubicBezTo>
                <a:close/>
                <a:moveTo>
                  <a:pt x="60296" y="45134"/>
                </a:moveTo>
                <a:cubicBezTo>
                  <a:pt x="60296" y="45134"/>
                  <a:pt x="60296" y="45074"/>
                  <a:pt x="60265" y="45014"/>
                </a:cubicBezTo>
                <a:cubicBezTo>
                  <a:pt x="60265" y="45014"/>
                  <a:pt x="60265" y="45014"/>
                  <a:pt x="60265" y="45014"/>
                </a:cubicBezTo>
                <a:cubicBezTo>
                  <a:pt x="60234" y="45014"/>
                  <a:pt x="60265" y="45014"/>
                  <a:pt x="60265" y="45074"/>
                </a:cubicBezTo>
                <a:cubicBezTo>
                  <a:pt x="60265" y="45074"/>
                  <a:pt x="60265" y="45194"/>
                  <a:pt x="60296" y="45134"/>
                </a:cubicBezTo>
                <a:close/>
                <a:moveTo>
                  <a:pt x="60140" y="44537"/>
                </a:moveTo>
                <a:cubicBezTo>
                  <a:pt x="60140" y="44477"/>
                  <a:pt x="60140" y="44477"/>
                  <a:pt x="60140" y="44417"/>
                </a:cubicBezTo>
                <a:cubicBezTo>
                  <a:pt x="60140" y="44417"/>
                  <a:pt x="60140" y="44358"/>
                  <a:pt x="60109" y="44358"/>
                </a:cubicBezTo>
                <a:cubicBezTo>
                  <a:pt x="60109" y="44417"/>
                  <a:pt x="60109" y="44417"/>
                  <a:pt x="60109" y="44477"/>
                </a:cubicBezTo>
                <a:cubicBezTo>
                  <a:pt x="60109" y="44477"/>
                  <a:pt x="60140" y="44477"/>
                  <a:pt x="60109" y="44537"/>
                </a:cubicBezTo>
                <a:cubicBezTo>
                  <a:pt x="60109" y="44537"/>
                  <a:pt x="60109" y="44537"/>
                  <a:pt x="60109" y="44537"/>
                </a:cubicBezTo>
                <a:cubicBezTo>
                  <a:pt x="60109" y="44597"/>
                  <a:pt x="60109" y="44597"/>
                  <a:pt x="60109" y="44597"/>
                </a:cubicBezTo>
                <a:cubicBezTo>
                  <a:pt x="60140" y="44597"/>
                  <a:pt x="60140" y="44656"/>
                  <a:pt x="60140" y="44656"/>
                </a:cubicBezTo>
                <a:cubicBezTo>
                  <a:pt x="60140" y="44716"/>
                  <a:pt x="60140" y="44716"/>
                  <a:pt x="60140" y="44776"/>
                </a:cubicBezTo>
                <a:cubicBezTo>
                  <a:pt x="60171" y="44776"/>
                  <a:pt x="60171" y="44835"/>
                  <a:pt x="60171" y="44835"/>
                </a:cubicBezTo>
                <a:cubicBezTo>
                  <a:pt x="60171" y="44835"/>
                  <a:pt x="60171" y="44895"/>
                  <a:pt x="60171" y="44895"/>
                </a:cubicBezTo>
                <a:cubicBezTo>
                  <a:pt x="60171" y="44895"/>
                  <a:pt x="60171" y="44776"/>
                  <a:pt x="60171" y="44776"/>
                </a:cubicBezTo>
                <a:cubicBezTo>
                  <a:pt x="60171" y="44716"/>
                  <a:pt x="60171" y="44656"/>
                  <a:pt x="60171" y="44656"/>
                </a:cubicBezTo>
                <a:cubicBezTo>
                  <a:pt x="60171" y="44597"/>
                  <a:pt x="60171" y="44537"/>
                  <a:pt x="60140" y="44537"/>
                </a:cubicBezTo>
                <a:close/>
                <a:moveTo>
                  <a:pt x="119124" y="88537"/>
                </a:moveTo>
                <a:cubicBezTo>
                  <a:pt x="119124" y="88597"/>
                  <a:pt x="119093" y="88537"/>
                  <a:pt x="119093" y="88537"/>
                </a:cubicBezTo>
                <a:cubicBezTo>
                  <a:pt x="119062" y="88537"/>
                  <a:pt x="119062" y="88597"/>
                  <a:pt x="119062" y="88597"/>
                </a:cubicBezTo>
                <a:cubicBezTo>
                  <a:pt x="119030" y="88597"/>
                  <a:pt x="119030" y="88597"/>
                  <a:pt x="119030" y="88597"/>
                </a:cubicBezTo>
                <a:cubicBezTo>
                  <a:pt x="118999" y="88597"/>
                  <a:pt x="118999" y="88597"/>
                  <a:pt x="118968" y="88656"/>
                </a:cubicBezTo>
                <a:cubicBezTo>
                  <a:pt x="118968" y="88656"/>
                  <a:pt x="118968" y="88716"/>
                  <a:pt x="118937" y="88716"/>
                </a:cubicBezTo>
                <a:cubicBezTo>
                  <a:pt x="118937" y="88716"/>
                  <a:pt x="118905" y="88716"/>
                  <a:pt x="118905" y="88716"/>
                </a:cubicBezTo>
                <a:cubicBezTo>
                  <a:pt x="118905" y="88716"/>
                  <a:pt x="118905" y="88716"/>
                  <a:pt x="118905" y="88716"/>
                </a:cubicBezTo>
                <a:cubicBezTo>
                  <a:pt x="118905" y="88656"/>
                  <a:pt x="118905" y="88597"/>
                  <a:pt x="118874" y="88597"/>
                </a:cubicBezTo>
                <a:cubicBezTo>
                  <a:pt x="118874" y="88597"/>
                  <a:pt x="118843" y="88656"/>
                  <a:pt x="118843" y="88716"/>
                </a:cubicBezTo>
                <a:cubicBezTo>
                  <a:pt x="118843" y="88716"/>
                  <a:pt x="118874" y="88716"/>
                  <a:pt x="118874" y="88716"/>
                </a:cubicBezTo>
                <a:cubicBezTo>
                  <a:pt x="118843" y="88716"/>
                  <a:pt x="118812" y="88716"/>
                  <a:pt x="118812" y="88716"/>
                </a:cubicBezTo>
                <a:cubicBezTo>
                  <a:pt x="118780" y="88776"/>
                  <a:pt x="118780" y="88776"/>
                  <a:pt x="118780" y="88835"/>
                </a:cubicBezTo>
                <a:cubicBezTo>
                  <a:pt x="118749" y="88835"/>
                  <a:pt x="118749" y="88835"/>
                  <a:pt x="118718" y="88835"/>
                </a:cubicBezTo>
                <a:cubicBezTo>
                  <a:pt x="118718" y="88835"/>
                  <a:pt x="118718" y="88835"/>
                  <a:pt x="118718" y="88835"/>
                </a:cubicBezTo>
                <a:cubicBezTo>
                  <a:pt x="118687" y="88835"/>
                  <a:pt x="118687" y="88835"/>
                  <a:pt x="118687" y="88835"/>
                </a:cubicBezTo>
                <a:cubicBezTo>
                  <a:pt x="118655" y="88835"/>
                  <a:pt x="118655" y="88895"/>
                  <a:pt x="118655" y="88895"/>
                </a:cubicBezTo>
                <a:cubicBezTo>
                  <a:pt x="118655" y="88955"/>
                  <a:pt x="118687" y="88955"/>
                  <a:pt x="118687" y="88955"/>
                </a:cubicBezTo>
                <a:cubicBezTo>
                  <a:pt x="118718" y="89014"/>
                  <a:pt x="118718" y="89014"/>
                  <a:pt x="118718" y="89074"/>
                </a:cubicBezTo>
                <a:cubicBezTo>
                  <a:pt x="118718" y="89074"/>
                  <a:pt x="118718" y="89134"/>
                  <a:pt x="118749" y="89134"/>
                </a:cubicBezTo>
                <a:cubicBezTo>
                  <a:pt x="118749" y="89134"/>
                  <a:pt x="118780" y="89074"/>
                  <a:pt x="118812" y="89074"/>
                </a:cubicBezTo>
                <a:cubicBezTo>
                  <a:pt x="118812" y="89074"/>
                  <a:pt x="118843" y="89074"/>
                  <a:pt x="118874" y="89074"/>
                </a:cubicBezTo>
                <a:cubicBezTo>
                  <a:pt x="118874" y="89014"/>
                  <a:pt x="118905" y="89014"/>
                  <a:pt x="118905" y="89014"/>
                </a:cubicBezTo>
                <a:cubicBezTo>
                  <a:pt x="118937" y="89014"/>
                  <a:pt x="118937" y="89014"/>
                  <a:pt x="118968" y="88955"/>
                </a:cubicBezTo>
                <a:cubicBezTo>
                  <a:pt x="118999" y="88955"/>
                  <a:pt x="118999" y="88955"/>
                  <a:pt x="119030" y="88955"/>
                </a:cubicBezTo>
                <a:cubicBezTo>
                  <a:pt x="119030" y="88955"/>
                  <a:pt x="119062" y="88955"/>
                  <a:pt x="119093" y="88955"/>
                </a:cubicBezTo>
                <a:cubicBezTo>
                  <a:pt x="119093" y="88895"/>
                  <a:pt x="119124" y="88895"/>
                  <a:pt x="119124" y="88955"/>
                </a:cubicBezTo>
                <a:cubicBezTo>
                  <a:pt x="119124" y="88955"/>
                  <a:pt x="119156" y="88955"/>
                  <a:pt x="119156" y="88955"/>
                </a:cubicBezTo>
                <a:cubicBezTo>
                  <a:pt x="119156" y="88895"/>
                  <a:pt x="119156" y="88895"/>
                  <a:pt x="119156" y="88895"/>
                </a:cubicBezTo>
                <a:cubicBezTo>
                  <a:pt x="119156" y="88835"/>
                  <a:pt x="119156" y="88776"/>
                  <a:pt x="119124" y="88776"/>
                </a:cubicBezTo>
                <a:cubicBezTo>
                  <a:pt x="119124" y="88776"/>
                  <a:pt x="119124" y="88776"/>
                  <a:pt x="119093" y="88776"/>
                </a:cubicBezTo>
                <a:cubicBezTo>
                  <a:pt x="119093" y="88776"/>
                  <a:pt x="119093" y="88835"/>
                  <a:pt x="119093" y="88835"/>
                </a:cubicBezTo>
                <a:cubicBezTo>
                  <a:pt x="119093" y="88835"/>
                  <a:pt x="119062" y="88895"/>
                  <a:pt x="119062" y="88895"/>
                </a:cubicBezTo>
                <a:cubicBezTo>
                  <a:pt x="119030" y="88895"/>
                  <a:pt x="119030" y="88895"/>
                  <a:pt x="119030" y="88835"/>
                </a:cubicBezTo>
                <a:cubicBezTo>
                  <a:pt x="119030" y="88835"/>
                  <a:pt x="119062" y="88776"/>
                  <a:pt x="119062" y="88776"/>
                </a:cubicBezTo>
                <a:cubicBezTo>
                  <a:pt x="119062" y="88716"/>
                  <a:pt x="119062" y="88716"/>
                  <a:pt x="119093" y="88716"/>
                </a:cubicBezTo>
                <a:cubicBezTo>
                  <a:pt x="119093" y="88716"/>
                  <a:pt x="119093" y="88716"/>
                  <a:pt x="119124" y="88776"/>
                </a:cubicBezTo>
                <a:cubicBezTo>
                  <a:pt x="119124" y="88776"/>
                  <a:pt x="119156" y="88776"/>
                  <a:pt x="119156" y="88716"/>
                </a:cubicBezTo>
                <a:cubicBezTo>
                  <a:pt x="119156" y="88716"/>
                  <a:pt x="119156" y="88656"/>
                  <a:pt x="119124" y="88656"/>
                </a:cubicBezTo>
                <a:cubicBezTo>
                  <a:pt x="119124" y="88656"/>
                  <a:pt x="119124" y="88656"/>
                  <a:pt x="119124" y="88656"/>
                </a:cubicBezTo>
                <a:cubicBezTo>
                  <a:pt x="119124" y="88656"/>
                  <a:pt x="119124" y="88656"/>
                  <a:pt x="119124" y="88656"/>
                </a:cubicBezTo>
                <a:cubicBezTo>
                  <a:pt x="119124" y="88656"/>
                  <a:pt x="119124" y="88597"/>
                  <a:pt x="119156" y="88597"/>
                </a:cubicBezTo>
                <a:cubicBezTo>
                  <a:pt x="119156" y="88597"/>
                  <a:pt x="119187" y="88537"/>
                  <a:pt x="119187" y="88537"/>
                </a:cubicBezTo>
                <a:cubicBezTo>
                  <a:pt x="119156" y="88477"/>
                  <a:pt x="119156" y="88537"/>
                  <a:pt x="119124" y="88537"/>
                </a:cubicBezTo>
                <a:close/>
                <a:moveTo>
                  <a:pt x="60203" y="44955"/>
                </a:moveTo>
                <a:cubicBezTo>
                  <a:pt x="60203" y="44955"/>
                  <a:pt x="60203" y="44955"/>
                  <a:pt x="60203" y="45014"/>
                </a:cubicBezTo>
                <a:cubicBezTo>
                  <a:pt x="60234" y="44955"/>
                  <a:pt x="60203" y="44895"/>
                  <a:pt x="60203" y="44895"/>
                </a:cubicBezTo>
                <a:cubicBezTo>
                  <a:pt x="60203" y="44895"/>
                  <a:pt x="60203" y="44955"/>
                  <a:pt x="60203" y="44955"/>
                </a:cubicBezTo>
                <a:close/>
                <a:moveTo>
                  <a:pt x="60265" y="45074"/>
                </a:moveTo>
                <a:cubicBezTo>
                  <a:pt x="60265" y="45074"/>
                  <a:pt x="60234" y="45014"/>
                  <a:pt x="60203" y="45014"/>
                </a:cubicBezTo>
                <a:cubicBezTo>
                  <a:pt x="60203" y="45014"/>
                  <a:pt x="60234" y="45134"/>
                  <a:pt x="60265" y="45074"/>
                </a:cubicBezTo>
                <a:close/>
                <a:moveTo>
                  <a:pt x="60453" y="45373"/>
                </a:moveTo>
                <a:cubicBezTo>
                  <a:pt x="60453" y="45373"/>
                  <a:pt x="60453" y="45432"/>
                  <a:pt x="60484" y="45432"/>
                </a:cubicBezTo>
                <a:cubicBezTo>
                  <a:pt x="60484" y="45373"/>
                  <a:pt x="60453" y="45373"/>
                  <a:pt x="60453" y="45313"/>
                </a:cubicBezTo>
                <a:cubicBezTo>
                  <a:pt x="60421" y="45313"/>
                  <a:pt x="60421" y="45253"/>
                  <a:pt x="60390" y="45253"/>
                </a:cubicBezTo>
                <a:cubicBezTo>
                  <a:pt x="60390" y="45253"/>
                  <a:pt x="60390" y="45253"/>
                  <a:pt x="60390" y="45253"/>
                </a:cubicBezTo>
                <a:cubicBezTo>
                  <a:pt x="60359" y="45253"/>
                  <a:pt x="60390" y="45253"/>
                  <a:pt x="60359" y="45253"/>
                </a:cubicBezTo>
                <a:cubicBezTo>
                  <a:pt x="60359" y="45253"/>
                  <a:pt x="60359" y="45253"/>
                  <a:pt x="60359" y="45253"/>
                </a:cubicBezTo>
                <a:cubicBezTo>
                  <a:pt x="60359" y="45253"/>
                  <a:pt x="60359" y="45253"/>
                  <a:pt x="60359" y="45253"/>
                </a:cubicBezTo>
                <a:cubicBezTo>
                  <a:pt x="60359" y="45194"/>
                  <a:pt x="60328" y="45134"/>
                  <a:pt x="60328" y="45194"/>
                </a:cubicBezTo>
                <a:cubicBezTo>
                  <a:pt x="60328" y="45194"/>
                  <a:pt x="60328" y="45194"/>
                  <a:pt x="60359" y="45253"/>
                </a:cubicBezTo>
                <a:cubicBezTo>
                  <a:pt x="60359" y="45253"/>
                  <a:pt x="60359" y="45313"/>
                  <a:pt x="60390" y="45313"/>
                </a:cubicBezTo>
                <a:cubicBezTo>
                  <a:pt x="60390" y="45313"/>
                  <a:pt x="60390" y="45253"/>
                  <a:pt x="60390" y="45253"/>
                </a:cubicBezTo>
                <a:cubicBezTo>
                  <a:pt x="60390" y="45253"/>
                  <a:pt x="60421" y="45313"/>
                  <a:pt x="60453" y="45373"/>
                </a:cubicBezTo>
                <a:close/>
                <a:moveTo>
                  <a:pt x="60390" y="45432"/>
                </a:moveTo>
                <a:cubicBezTo>
                  <a:pt x="60390" y="45432"/>
                  <a:pt x="60484" y="45611"/>
                  <a:pt x="60515" y="45611"/>
                </a:cubicBezTo>
                <a:cubicBezTo>
                  <a:pt x="60515" y="45611"/>
                  <a:pt x="60421" y="45492"/>
                  <a:pt x="60421" y="45492"/>
                </a:cubicBezTo>
                <a:cubicBezTo>
                  <a:pt x="60390" y="45432"/>
                  <a:pt x="60390" y="45432"/>
                  <a:pt x="60359" y="45373"/>
                </a:cubicBezTo>
                <a:cubicBezTo>
                  <a:pt x="60359" y="45373"/>
                  <a:pt x="60328" y="45253"/>
                  <a:pt x="60328" y="45253"/>
                </a:cubicBezTo>
                <a:cubicBezTo>
                  <a:pt x="60296" y="45253"/>
                  <a:pt x="60328" y="45313"/>
                  <a:pt x="60328" y="45313"/>
                </a:cubicBezTo>
                <a:cubicBezTo>
                  <a:pt x="60359" y="45373"/>
                  <a:pt x="60359" y="45373"/>
                  <a:pt x="60390" y="45432"/>
                </a:cubicBezTo>
                <a:close/>
                <a:moveTo>
                  <a:pt x="60046" y="44776"/>
                </a:moveTo>
                <a:cubicBezTo>
                  <a:pt x="60046" y="44776"/>
                  <a:pt x="60078" y="44776"/>
                  <a:pt x="60078" y="44835"/>
                </a:cubicBezTo>
                <a:cubicBezTo>
                  <a:pt x="60078" y="44835"/>
                  <a:pt x="60078" y="44776"/>
                  <a:pt x="60078" y="44776"/>
                </a:cubicBezTo>
                <a:cubicBezTo>
                  <a:pt x="60078" y="44776"/>
                  <a:pt x="60078" y="44776"/>
                  <a:pt x="60078" y="44716"/>
                </a:cubicBezTo>
                <a:cubicBezTo>
                  <a:pt x="60078" y="44716"/>
                  <a:pt x="60046" y="44776"/>
                  <a:pt x="60046" y="44776"/>
                </a:cubicBezTo>
                <a:close/>
                <a:moveTo>
                  <a:pt x="60296" y="44716"/>
                </a:moveTo>
                <a:cubicBezTo>
                  <a:pt x="60296" y="44656"/>
                  <a:pt x="60296" y="44597"/>
                  <a:pt x="60265" y="44656"/>
                </a:cubicBezTo>
                <a:cubicBezTo>
                  <a:pt x="60265" y="44656"/>
                  <a:pt x="60265" y="44716"/>
                  <a:pt x="60265" y="44716"/>
                </a:cubicBezTo>
                <a:cubicBezTo>
                  <a:pt x="60296" y="44716"/>
                  <a:pt x="60296" y="44716"/>
                  <a:pt x="60296" y="44716"/>
                </a:cubicBezTo>
                <a:close/>
                <a:moveTo>
                  <a:pt x="60359" y="45014"/>
                </a:moveTo>
                <a:cubicBezTo>
                  <a:pt x="60359" y="45074"/>
                  <a:pt x="60390" y="45074"/>
                  <a:pt x="60390" y="45074"/>
                </a:cubicBezTo>
                <a:cubicBezTo>
                  <a:pt x="60390" y="45074"/>
                  <a:pt x="60390" y="45134"/>
                  <a:pt x="60390" y="45134"/>
                </a:cubicBezTo>
                <a:cubicBezTo>
                  <a:pt x="60390" y="45134"/>
                  <a:pt x="60421" y="45134"/>
                  <a:pt x="60421" y="45074"/>
                </a:cubicBezTo>
                <a:cubicBezTo>
                  <a:pt x="60421" y="45074"/>
                  <a:pt x="60390" y="45074"/>
                  <a:pt x="60390" y="45014"/>
                </a:cubicBezTo>
                <a:cubicBezTo>
                  <a:pt x="60390" y="45014"/>
                  <a:pt x="60359" y="45014"/>
                  <a:pt x="60359" y="44955"/>
                </a:cubicBezTo>
                <a:cubicBezTo>
                  <a:pt x="60328" y="44955"/>
                  <a:pt x="60328" y="44895"/>
                  <a:pt x="60328" y="44895"/>
                </a:cubicBezTo>
                <a:cubicBezTo>
                  <a:pt x="60296" y="44895"/>
                  <a:pt x="60265" y="44776"/>
                  <a:pt x="60265" y="44776"/>
                </a:cubicBezTo>
                <a:cubicBezTo>
                  <a:pt x="60234" y="44776"/>
                  <a:pt x="60296" y="44835"/>
                  <a:pt x="60296" y="44895"/>
                </a:cubicBezTo>
                <a:cubicBezTo>
                  <a:pt x="60296" y="44895"/>
                  <a:pt x="60328" y="44895"/>
                  <a:pt x="60328" y="44955"/>
                </a:cubicBezTo>
                <a:cubicBezTo>
                  <a:pt x="60328" y="45014"/>
                  <a:pt x="60359" y="45014"/>
                  <a:pt x="60359" y="45014"/>
                </a:cubicBezTo>
                <a:close/>
                <a:moveTo>
                  <a:pt x="60547" y="45611"/>
                </a:moveTo>
                <a:cubicBezTo>
                  <a:pt x="60547" y="45611"/>
                  <a:pt x="60578" y="45671"/>
                  <a:pt x="60578" y="45611"/>
                </a:cubicBezTo>
                <a:cubicBezTo>
                  <a:pt x="60578" y="45611"/>
                  <a:pt x="60578" y="45611"/>
                  <a:pt x="60578" y="45611"/>
                </a:cubicBezTo>
                <a:cubicBezTo>
                  <a:pt x="60578" y="45611"/>
                  <a:pt x="60547" y="45611"/>
                  <a:pt x="60547" y="45611"/>
                </a:cubicBezTo>
                <a:close/>
                <a:moveTo>
                  <a:pt x="60265" y="44537"/>
                </a:moveTo>
                <a:cubicBezTo>
                  <a:pt x="60265" y="44537"/>
                  <a:pt x="60265" y="44537"/>
                  <a:pt x="60265" y="44537"/>
                </a:cubicBezTo>
                <a:cubicBezTo>
                  <a:pt x="60234" y="44537"/>
                  <a:pt x="60265" y="44477"/>
                  <a:pt x="60265" y="44477"/>
                </a:cubicBezTo>
                <a:cubicBezTo>
                  <a:pt x="60234" y="44477"/>
                  <a:pt x="60234" y="44477"/>
                  <a:pt x="60234" y="44417"/>
                </a:cubicBezTo>
                <a:cubicBezTo>
                  <a:pt x="60203" y="44417"/>
                  <a:pt x="60203" y="44358"/>
                  <a:pt x="60203" y="44358"/>
                </a:cubicBezTo>
                <a:cubicBezTo>
                  <a:pt x="60171" y="44417"/>
                  <a:pt x="60203" y="44417"/>
                  <a:pt x="60171" y="44417"/>
                </a:cubicBezTo>
                <a:cubicBezTo>
                  <a:pt x="60171" y="44417"/>
                  <a:pt x="60171" y="44417"/>
                  <a:pt x="60171" y="44417"/>
                </a:cubicBezTo>
                <a:cubicBezTo>
                  <a:pt x="60140" y="44477"/>
                  <a:pt x="60171" y="44477"/>
                  <a:pt x="60171" y="44477"/>
                </a:cubicBezTo>
                <a:cubicBezTo>
                  <a:pt x="60171" y="44477"/>
                  <a:pt x="60171" y="44537"/>
                  <a:pt x="60203" y="44537"/>
                </a:cubicBezTo>
                <a:cubicBezTo>
                  <a:pt x="60203" y="44537"/>
                  <a:pt x="60203" y="44537"/>
                  <a:pt x="60234" y="44537"/>
                </a:cubicBezTo>
                <a:cubicBezTo>
                  <a:pt x="60234" y="44597"/>
                  <a:pt x="60234" y="44597"/>
                  <a:pt x="60265" y="44597"/>
                </a:cubicBezTo>
                <a:cubicBezTo>
                  <a:pt x="60265" y="44597"/>
                  <a:pt x="60265" y="44537"/>
                  <a:pt x="60265" y="44537"/>
                </a:cubicBezTo>
                <a:close/>
                <a:moveTo>
                  <a:pt x="61203" y="46268"/>
                </a:moveTo>
                <a:cubicBezTo>
                  <a:pt x="61172" y="46208"/>
                  <a:pt x="61172" y="46208"/>
                  <a:pt x="61140" y="46208"/>
                </a:cubicBezTo>
                <a:cubicBezTo>
                  <a:pt x="61140" y="46208"/>
                  <a:pt x="61140" y="46208"/>
                  <a:pt x="61140" y="46208"/>
                </a:cubicBezTo>
                <a:cubicBezTo>
                  <a:pt x="61109" y="46208"/>
                  <a:pt x="61078" y="46208"/>
                  <a:pt x="61078" y="46149"/>
                </a:cubicBezTo>
                <a:cubicBezTo>
                  <a:pt x="61047" y="46149"/>
                  <a:pt x="61047" y="46149"/>
                  <a:pt x="61047" y="46149"/>
                </a:cubicBezTo>
                <a:cubicBezTo>
                  <a:pt x="61047" y="46149"/>
                  <a:pt x="61047" y="46149"/>
                  <a:pt x="61047" y="46208"/>
                </a:cubicBezTo>
                <a:cubicBezTo>
                  <a:pt x="61047" y="46208"/>
                  <a:pt x="61078" y="46208"/>
                  <a:pt x="61078" y="46208"/>
                </a:cubicBezTo>
                <a:cubicBezTo>
                  <a:pt x="61109" y="46208"/>
                  <a:pt x="61140" y="46208"/>
                  <a:pt x="61172" y="46268"/>
                </a:cubicBezTo>
                <a:cubicBezTo>
                  <a:pt x="61203" y="46268"/>
                  <a:pt x="61203" y="46328"/>
                  <a:pt x="61234" y="46328"/>
                </a:cubicBezTo>
                <a:cubicBezTo>
                  <a:pt x="61265" y="46328"/>
                  <a:pt x="61297" y="46388"/>
                  <a:pt x="61297" y="46388"/>
                </a:cubicBezTo>
                <a:cubicBezTo>
                  <a:pt x="61297" y="46268"/>
                  <a:pt x="61234" y="46268"/>
                  <a:pt x="61203" y="46268"/>
                </a:cubicBezTo>
                <a:close/>
                <a:moveTo>
                  <a:pt x="60703" y="46149"/>
                </a:moveTo>
                <a:cubicBezTo>
                  <a:pt x="60703" y="46149"/>
                  <a:pt x="60703" y="46149"/>
                  <a:pt x="60703" y="46149"/>
                </a:cubicBezTo>
                <a:cubicBezTo>
                  <a:pt x="60703" y="46149"/>
                  <a:pt x="60672" y="46149"/>
                  <a:pt x="60672" y="46208"/>
                </a:cubicBezTo>
                <a:cubicBezTo>
                  <a:pt x="60703" y="46208"/>
                  <a:pt x="60703" y="46149"/>
                  <a:pt x="60703" y="46149"/>
                </a:cubicBezTo>
                <a:cubicBezTo>
                  <a:pt x="60703" y="46149"/>
                  <a:pt x="60703" y="46149"/>
                  <a:pt x="60703" y="46149"/>
                </a:cubicBezTo>
                <a:cubicBezTo>
                  <a:pt x="60734" y="46149"/>
                  <a:pt x="60734" y="46149"/>
                  <a:pt x="60765" y="46149"/>
                </a:cubicBezTo>
                <a:cubicBezTo>
                  <a:pt x="60765" y="46149"/>
                  <a:pt x="60765" y="46149"/>
                  <a:pt x="60765" y="46149"/>
                </a:cubicBezTo>
                <a:cubicBezTo>
                  <a:pt x="60734" y="46089"/>
                  <a:pt x="60734" y="46149"/>
                  <a:pt x="60734" y="46149"/>
                </a:cubicBezTo>
                <a:cubicBezTo>
                  <a:pt x="60734" y="46149"/>
                  <a:pt x="60703" y="46089"/>
                  <a:pt x="60703" y="46149"/>
                </a:cubicBezTo>
                <a:close/>
                <a:moveTo>
                  <a:pt x="61203" y="46388"/>
                </a:moveTo>
                <a:cubicBezTo>
                  <a:pt x="61172" y="46388"/>
                  <a:pt x="61140" y="46328"/>
                  <a:pt x="61140" y="46388"/>
                </a:cubicBezTo>
                <a:cubicBezTo>
                  <a:pt x="61172" y="46388"/>
                  <a:pt x="61203" y="46388"/>
                  <a:pt x="61234" y="46447"/>
                </a:cubicBezTo>
                <a:cubicBezTo>
                  <a:pt x="61234" y="46447"/>
                  <a:pt x="61265" y="46447"/>
                  <a:pt x="61297" y="46447"/>
                </a:cubicBezTo>
                <a:cubicBezTo>
                  <a:pt x="61297" y="46388"/>
                  <a:pt x="61234" y="46388"/>
                  <a:pt x="61234" y="46388"/>
                </a:cubicBezTo>
                <a:cubicBezTo>
                  <a:pt x="61203" y="46388"/>
                  <a:pt x="61203" y="46388"/>
                  <a:pt x="61203" y="46388"/>
                </a:cubicBezTo>
                <a:close/>
                <a:moveTo>
                  <a:pt x="64954" y="51402"/>
                </a:moveTo>
                <a:cubicBezTo>
                  <a:pt x="64954" y="51402"/>
                  <a:pt x="64954" y="51402"/>
                  <a:pt x="64954" y="51402"/>
                </a:cubicBezTo>
                <a:cubicBezTo>
                  <a:pt x="64954" y="51402"/>
                  <a:pt x="64954" y="51343"/>
                  <a:pt x="64923" y="51343"/>
                </a:cubicBezTo>
                <a:cubicBezTo>
                  <a:pt x="64923" y="51402"/>
                  <a:pt x="64923" y="51402"/>
                  <a:pt x="64954" y="51402"/>
                </a:cubicBezTo>
                <a:close/>
                <a:moveTo>
                  <a:pt x="66673" y="52417"/>
                </a:moveTo>
                <a:cubicBezTo>
                  <a:pt x="66673" y="52417"/>
                  <a:pt x="66673" y="52417"/>
                  <a:pt x="66642" y="52417"/>
                </a:cubicBezTo>
                <a:cubicBezTo>
                  <a:pt x="66642" y="52477"/>
                  <a:pt x="66642" y="52417"/>
                  <a:pt x="66642" y="52477"/>
                </a:cubicBezTo>
                <a:cubicBezTo>
                  <a:pt x="66611" y="52477"/>
                  <a:pt x="66611" y="52477"/>
                  <a:pt x="66611" y="52477"/>
                </a:cubicBezTo>
                <a:cubicBezTo>
                  <a:pt x="66579" y="52537"/>
                  <a:pt x="66579" y="52537"/>
                  <a:pt x="66548" y="52537"/>
                </a:cubicBezTo>
                <a:cubicBezTo>
                  <a:pt x="66517" y="52537"/>
                  <a:pt x="66517" y="52537"/>
                  <a:pt x="66517" y="52537"/>
                </a:cubicBezTo>
                <a:cubicBezTo>
                  <a:pt x="66486" y="52537"/>
                  <a:pt x="66517" y="52537"/>
                  <a:pt x="66517" y="52597"/>
                </a:cubicBezTo>
                <a:cubicBezTo>
                  <a:pt x="66517" y="52597"/>
                  <a:pt x="66517" y="52656"/>
                  <a:pt x="66517" y="52656"/>
                </a:cubicBezTo>
                <a:cubicBezTo>
                  <a:pt x="66517" y="52656"/>
                  <a:pt x="66548" y="52716"/>
                  <a:pt x="66548" y="52716"/>
                </a:cubicBezTo>
                <a:cubicBezTo>
                  <a:pt x="66548" y="52776"/>
                  <a:pt x="66548" y="52776"/>
                  <a:pt x="66579" y="52835"/>
                </a:cubicBezTo>
                <a:cubicBezTo>
                  <a:pt x="66611" y="52835"/>
                  <a:pt x="66642" y="52835"/>
                  <a:pt x="66673" y="52835"/>
                </a:cubicBezTo>
                <a:cubicBezTo>
                  <a:pt x="66673" y="52835"/>
                  <a:pt x="66704" y="52895"/>
                  <a:pt x="66736" y="52895"/>
                </a:cubicBezTo>
                <a:cubicBezTo>
                  <a:pt x="66767" y="52895"/>
                  <a:pt x="66798" y="52835"/>
                  <a:pt x="66798" y="52835"/>
                </a:cubicBezTo>
                <a:cubicBezTo>
                  <a:pt x="66829" y="52835"/>
                  <a:pt x="66829" y="52835"/>
                  <a:pt x="66861" y="52835"/>
                </a:cubicBezTo>
                <a:cubicBezTo>
                  <a:pt x="66861" y="52835"/>
                  <a:pt x="66861" y="52835"/>
                  <a:pt x="66892" y="52835"/>
                </a:cubicBezTo>
                <a:cubicBezTo>
                  <a:pt x="66892" y="52776"/>
                  <a:pt x="66923" y="52776"/>
                  <a:pt x="66923" y="52776"/>
                </a:cubicBezTo>
                <a:cubicBezTo>
                  <a:pt x="66954" y="52776"/>
                  <a:pt x="66954" y="52776"/>
                  <a:pt x="66954" y="52776"/>
                </a:cubicBezTo>
                <a:cubicBezTo>
                  <a:pt x="66986" y="52716"/>
                  <a:pt x="66986" y="52716"/>
                  <a:pt x="66986" y="52716"/>
                </a:cubicBezTo>
                <a:cubicBezTo>
                  <a:pt x="67017" y="52656"/>
                  <a:pt x="67017" y="52597"/>
                  <a:pt x="67017" y="52597"/>
                </a:cubicBezTo>
                <a:cubicBezTo>
                  <a:pt x="67048" y="52597"/>
                  <a:pt x="67048" y="52597"/>
                  <a:pt x="67079" y="52597"/>
                </a:cubicBezTo>
                <a:cubicBezTo>
                  <a:pt x="67079" y="52597"/>
                  <a:pt x="67111" y="52597"/>
                  <a:pt x="67111" y="52597"/>
                </a:cubicBezTo>
                <a:cubicBezTo>
                  <a:pt x="67142" y="52597"/>
                  <a:pt x="67173" y="52656"/>
                  <a:pt x="67142" y="52537"/>
                </a:cubicBezTo>
                <a:cubicBezTo>
                  <a:pt x="67142" y="52537"/>
                  <a:pt x="67142" y="52477"/>
                  <a:pt x="67111" y="52477"/>
                </a:cubicBezTo>
                <a:cubicBezTo>
                  <a:pt x="67111" y="52417"/>
                  <a:pt x="67079" y="52358"/>
                  <a:pt x="67111" y="52358"/>
                </a:cubicBezTo>
                <a:cubicBezTo>
                  <a:pt x="67142" y="52358"/>
                  <a:pt x="67142" y="52358"/>
                  <a:pt x="67142" y="52358"/>
                </a:cubicBezTo>
                <a:cubicBezTo>
                  <a:pt x="67173" y="52298"/>
                  <a:pt x="67173" y="52298"/>
                  <a:pt x="67173" y="52298"/>
                </a:cubicBezTo>
                <a:cubicBezTo>
                  <a:pt x="67205" y="52238"/>
                  <a:pt x="67236" y="52238"/>
                  <a:pt x="67236" y="52238"/>
                </a:cubicBezTo>
                <a:cubicBezTo>
                  <a:pt x="67236" y="52179"/>
                  <a:pt x="67267" y="52179"/>
                  <a:pt x="67267" y="52179"/>
                </a:cubicBezTo>
                <a:cubicBezTo>
                  <a:pt x="67267" y="52119"/>
                  <a:pt x="67298" y="52119"/>
                  <a:pt x="67298" y="52119"/>
                </a:cubicBezTo>
                <a:cubicBezTo>
                  <a:pt x="67330" y="52119"/>
                  <a:pt x="67361" y="52059"/>
                  <a:pt x="67330" y="52059"/>
                </a:cubicBezTo>
                <a:cubicBezTo>
                  <a:pt x="67330" y="52059"/>
                  <a:pt x="67298" y="52059"/>
                  <a:pt x="67298" y="52059"/>
                </a:cubicBezTo>
                <a:cubicBezTo>
                  <a:pt x="67298" y="52059"/>
                  <a:pt x="67267" y="52119"/>
                  <a:pt x="67267" y="52119"/>
                </a:cubicBezTo>
                <a:cubicBezTo>
                  <a:pt x="67236" y="52119"/>
                  <a:pt x="67236" y="52119"/>
                  <a:pt x="67205" y="52179"/>
                </a:cubicBezTo>
                <a:cubicBezTo>
                  <a:pt x="67173" y="52179"/>
                  <a:pt x="67142" y="52179"/>
                  <a:pt x="67142" y="52238"/>
                </a:cubicBezTo>
                <a:cubicBezTo>
                  <a:pt x="67111" y="52238"/>
                  <a:pt x="67079" y="52238"/>
                  <a:pt x="67048" y="52238"/>
                </a:cubicBezTo>
                <a:cubicBezTo>
                  <a:pt x="67017" y="52298"/>
                  <a:pt x="67017" y="52358"/>
                  <a:pt x="66986" y="52358"/>
                </a:cubicBezTo>
                <a:cubicBezTo>
                  <a:pt x="66954" y="52358"/>
                  <a:pt x="66923" y="52298"/>
                  <a:pt x="66892" y="52358"/>
                </a:cubicBezTo>
                <a:cubicBezTo>
                  <a:pt x="66861" y="52358"/>
                  <a:pt x="66861" y="52298"/>
                  <a:pt x="66829" y="52298"/>
                </a:cubicBezTo>
                <a:cubicBezTo>
                  <a:pt x="66798" y="52298"/>
                  <a:pt x="66798" y="52298"/>
                  <a:pt x="66798" y="52298"/>
                </a:cubicBezTo>
                <a:cubicBezTo>
                  <a:pt x="66767" y="52298"/>
                  <a:pt x="66767" y="52298"/>
                  <a:pt x="66767" y="52238"/>
                </a:cubicBezTo>
                <a:cubicBezTo>
                  <a:pt x="66736" y="52238"/>
                  <a:pt x="66736" y="52298"/>
                  <a:pt x="66736" y="52298"/>
                </a:cubicBezTo>
                <a:cubicBezTo>
                  <a:pt x="66736" y="52358"/>
                  <a:pt x="66736" y="52358"/>
                  <a:pt x="66736" y="52358"/>
                </a:cubicBezTo>
                <a:cubicBezTo>
                  <a:pt x="66704" y="52417"/>
                  <a:pt x="66673" y="52358"/>
                  <a:pt x="66673" y="52417"/>
                </a:cubicBezTo>
                <a:close/>
                <a:moveTo>
                  <a:pt x="63422" y="49313"/>
                </a:moveTo>
                <a:cubicBezTo>
                  <a:pt x="63422" y="49313"/>
                  <a:pt x="63454" y="49373"/>
                  <a:pt x="63454" y="49373"/>
                </a:cubicBezTo>
                <a:cubicBezTo>
                  <a:pt x="63454" y="49313"/>
                  <a:pt x="63454" y="49313"/>
                  <a:pt x="63454" y="49313"/>
                </a:cubicBezTo>
                <a:cubicBezTo>
                  <a:pt x="63422" y="49253"/>
                  <a:pt x="63422" y="49253"/>
                  <a:pt x="63422" y="49313"/>
                </a:cubicBezTo>
                <a:close/>
                <a:moveTo>
                  <a:pt x="60797" y="45910"/>
                </a:moveTo>
                <a:cubicBezTo>
                  <a:pt x="60828" y="45910"/>
                  <a:pt x="60797" y="45850"/>
                  <a:pt x="60797" y="45850"/>
                </a:cubicBezTo>
                <a:cubicBezTo>
                  <a:pt x="60765" y="45850"/>
                  <a:pt x="60765" y="45850"/>
                  <a:pt x="60734" y="45850"/>
                </a:cubicBezTo>
                <a:cubicBezTo>
                  <a:pt x="60734" y="45791"/>
                  <a:pt x="60703" y="45791"/>
                  <a:pt x="60734" y="45850"/>
                </a:cubicBezTo>
                <a:cubicBezTo>
                  <a:pt x="60734" y="45850"/>
                  <a:pt x="60734" y="45850"/>
                  <a:pt x="60734" y="45850"/>
                </a:cubicBezTo>
                <a:cubicBezTo>
                  <a:pt x="60765" y="45850"/>
                  <a:pt x="60765" y="45850"/>
                  <a:pt x="60765" y="45850"/>
                </a:cubicBezTo>
                <a:cubicBezTo>
                  <a:pt x="60765" y="45910"/>
                  <a:pt x="60797" y="45910"/>
                  <a:pt x="60797" y="45910"/>
                </a:cubicBezTo>
                <a:close/>
                <a:moveTo>
                  <a:pt x="60859" y="46089"/>
                </a:moveTo>
                <a:cubicBezTo>
                  <a:pt x="60890" y="46089"/>
                  <a:pt x="60890" y="46089"/>
                  <a:pt x="60890" y="46089"/>
                </a:cubicBezTo>
                <a:cubicBezTo>
                  <a:pt x="60922" y="46089"/>
                  <a:pt x="60922" y="46089"/>
                  <a:pt x="60922" y="46089"/>
                </a:cubicBezTo>
                <a:cubicBezTo>
                  <a:pt x="60953" y="46089"/>
                  <a:pt x="60984" y="46089"/>
                  <a:pt x="60984" y="46089"/>
                </a:cubicBezTo>
                <a:cubicBezTo>
                  <a:pt x="61015" y="46089"/>
                  <a:pt x="61047" y="46089"/>
                  <a:pt x="61047" y="46089"/>
                </a:cubicBezTo>
                <a:cubicBezTo>
                  <a:pt x="61078" y="46089"/>
                  <a:pt x="61109" y="46089"/>
                  <a:pt x="61078" y="46089"/>
                </a:cubicBezTo>
                <a:cubicBezTo>
                  <a:pt x="61078" y="46089"/>
                  <a:pt x="61047" y="46089"/>
                  <a:pt x="61047" y="46089"/>
                </a:cubicBezTo>
                <a:cubicBezTo>
                  <a:pt x="61015" y="46089"/>
                  <a:pt x="60984" y="46089"/>
                  <a:pt x="60953" y="46029"/>
                </a:cubicBezTo>
                <a:cubicBezTo>
                  <a:pt x="60953" y="46029"/>
                  <a:pt x="60953" y="46029"/>
                  <a:pt x="60922" y="46029"/>
                </a:cubicBezTo>
                <a:cubicBezTo>
                  <a:pt x="60922" y="46029"/>
                  <a:pt x="60922" y="46029"/>
                  <a:pt x="60890" y="46029"/>
                </a:cubicBezTo>
                <a:cubicBezTo>
                  <a:pt x="60890" y="46029"/>
                  <a:pt x="60890" y="46029"/>
                  <a:pt x="60859" y="46029"/>
                </a:cubicBezTo>
                <a:cubicBezTo>
                  <a:pt x="60859" y="46029"/>
                  <a:pt x="60828" y="45970"/>
                  <a:pt x="60828" y="46029"/>
                </a:cubicBezTo>
                <a:cubicBezTo>
                  <a:pt x="60797" y="46089"/>
                  <a:pt x="60859" y="46089"/>
                  <a:pt x="60859" y="46089"/>
                </a:cubicBezTo>
                <a:close/>
                <a:moveTo>
                  <a:pt x="60859" y="45970"/>
                </a:moveTo>
                <a:cubicBezTo>
                  <a:pt x="60859" y="45970"/>
                  <a:pt x="60859" y="45970"/>
                  <a:pt x="60890" y="45970"/>
                </a:cubicBezTo>
                <a:cubicBezTo>
                  <a:pt x="60890" y="45970"/>
                  <a:pt x="60922" y="45970"/>
                  <a:pt x="60922" y="45970"/>
                </a:cubicBezTo>
                <a:cubicBezTo>
                  <a:pt x="60922" y="45970"/>
                  <a:pt x="60984" y="45970"/>
                  <a:pt x="60984" y="45910"/>
                </a:cubicBezTo>
                <a:cubicBezTo>
                  <a:pt x="60984" y="45910"/>
                  <a:pt x="60922" y="45910"/>
                  <a:pt x="60922" y="45910"/>
                </a:cubicBezTo>
                <a:cubicBezTo>
                  <a:pt x="60890" y="45910"/>
                  <a:pt x="60890" y="45910"/>
                  <a:pt x="60859" y="45910"/>
                </a:cubicBezTo>
                <a:cubicBezTo>
                  <a:pt x="60859" y="45910"/>
                  <a:pt x="60828" y="45850"/>
                  <a:pt x="60828" y="45850"/>
                </a:cubicBezTo>
                <a:cubicBezTo>
                  <a:pt x="60828" y="45850"/>
                  <a:pt x="60828" y="45910"/>
                  <a:pt x="60828" y="45910"/>
                </a:cubicBezTo>
                <a:cubicBezTo>
                  <a:pt x="60828" y="45910"/>
                  <a:pt x="60828" y="45910"/>
                  <a:pt x="60828" y="45910"/>
                </a:cubicBezTo>
                <a:cubicBezTo>
                  <a:pt x="60828" y="45910"/>
                  <a:pt x="60828" y="45910"/>
                  <a:pt x="60859" y="45970"/>
                </a:cubicBezTo>
                <a:close/>
                <a:moveTo>
                  <a:pt x="61078" y="46268"/>
                </a:moveTo>
                <a:cubicBezTo>
                  <a:pt x="61078" y="46208"/>
                  <a:pt x="61015" y="46208"/>
                  <a:pt x="61015" y="46208"/>
                </a:cubicBezTo>
                <a:cubicBezTo>
                  <a:pt x="60984" y="46268"/>
                  <a:pt x="60984" y="46208"/>
                  <a:pt x="60953" y="46208"/>
                </a:cubicBezTo>
                <a:cubicBezTo>
                  <a:pt x="60953" y="46208"/>
                  <a:pt x="60953" y="46208"/>
                  <a:pt x="60922" y="46208"/>
                </a:cubicBezTo>
                <a:cubicBezTo>
                  <a:pt x="60922" y="46208"/>
                  <a:pt x="60890" y="46208"/>
                  <a:pt x="60890" y="46208"/>
                </a:cubicBezTo>
                <a:cubicBezTo>
                  <a:pt x="60922" y="46208"/>
                  <a:pt x="60922" y="46208"/>
                  <a:pt x="60922" y="46208"/>
                </a:cubicBezTo>
                <a:cubicBezTo>
                  <a:pt x="60922" y="46268"/>
                  <a:pt x="60890" y="46208"/>
                  <a:pt x="60922" y="46268"/>
                </a:cubicBezTo>
                <a:cubicBezTo>
                  <a:pt x="60953" y="46268"/>
                  <a:pt x="60953" y="46268"/>
                  <a:pt x="60984" y="46268"/>
                </a:cubicBezTo>
                <a:cubicBezTo>
                  <a:pt x="61015" y="46268"/>
                  <a:pt x="61015" y="46268"/>
                  <a:pt x="61047" y="46268"/>
                </a:cubicBezTo>
                <a:cubicBezTo>
                  <a:pt x="61047" y="46268"/>
                  <a:pt x="61078" y="46268"/>
                  <a:pt x="61078" y="46268"/>
                </a:cubicBezTo>
                <a:close/>
                <a:moveTo>
                  <a:pt x="60953" y="46447"/>
                </a:moveTo>
                <a:cubicBezTo>
                  <a:pt x="60953" y="46447"/>
                  <a:pt x="60953" y="46447"/>
                  <a:pt x="60984" y="46388"/>
                </a:cubicBezTo>
                <a:cubicBezTo>
                  <a:pt x="60984" y="46388"/>
                  <a:pt x="60984" y="46447"/>
                  <a:pt x="60984" y="46447"/>
                </a:cubicBezTo>
                <a:cubicBezTo>
                  <a:pt x="61015" y="46388"/>
                  <a:pt x="60984" y="46388"/>
                  <a:pt x="60984" y="46388"/>
                </a:cubicBezTo>
                <a:cubicBezTo>
                  <a:pt x="60984" y="46388"/>
                  <a:pt x="60953" y="46388"/>
                  <a:pt x="60953" y="46447"/>
                </a:cubicBezTo>
                <a:close/>
                <a:moveTo>
                  <a:pt x="58952" y="33492"/>
                </a:moveTo>
                <a:cubicBezTo>
                  <a:pt x="58921" y="33492"/>
                  <a:pt x="58921" y="33492"/>
                  <a:pt x="58952" y="33492"/>
                </a:cubicBezTo>
                <a:cubicBezTo>
                  <a:pt x="58952" y="33492"/>
                  <a:pt x="58952" y="33432"/>
                  <a:pt x="58952" y="33492"/>
                </a:cubicBezTo>
                <a:close/>
                <a:moveTo>
                  <a:pt x="62953" y="30447"/>
                </a:moveTo>
                <a:cubicBezTo>
                  <a:pt x="62953" y="30447"/>
                  <a:pt x="62953" y="30447"/>
                  <a:pt x="62922" y="30447"/>
                </a:cubicBezTo>
                <a:cubicBezTo>
                  <a:pt x="62922" y="30447"/>
                  <a:pt x="62891" y="30447"/>
                  <a:pt x="62891" y="30447"/>
                </a:cubicBezTo>
                <a:cubicBezTo>
                  <a:pt x="62891" y="30447"/>
                  <a:pt x="62922" y="30507"/>
                  <a:pt x="62922" y="30507"/>
                </a:cubicBezTo>
                <a:cubicBezTo>
                  <a:pt x="62953" y="30507"/>
                  <a:pt x="62953" y="30447"/>
                  <a:pt x="62953" y="30447"/>
                </a:cubicBezTo>
                <a:close/>
                <a:moveTo>
                  <a:pt x="62860" y="30567"/>
                </a:moveTo>
                <a:cubicBezTo>
                  <a:pt x="62860" y="30567"/>
                  <a:pt x="62860" y="30567"/>
                  <a:pt x="62860" y="30567"/>
                </a:cubicBezTo>
                <a:cubicBezTo>
                  <a:pt x="62860" y="30626"/>
                  <a:pt x="62860" y="30626"/>
                  <a:pt x="62891" y="30567"/>
                </a:cubicBezTo>
                <a:cubicBezTo>
                  <a:pt x="62891" y="30567"/>
                  <a:pt x="62891" y="30567"/>
                  <a:pt x="62891" y="30567"/>
                </a:cubicBezTo>
                <a:cubicBezTo>
                  <a:pt x="62891" y="30567"/>
                  <a:pt x="62891" y="30567"/>
                  <a:pt x="62860" y="30567"/>
                </a:cubicBezTo>
                <a:close/>
                <a:moveTo>
                  <a:pt x="62860" y="31820"/>
                </a:moveTo>
                <a:cubicBezTo>
                  <a:pt x="62860" y="31820"/>
                  <a:pt x="62891" y="31820"/>
                  <a:pt x="62891" y="31820"/>
                </a:cubicBezTo>
                <a:cubicBezTo>
                  <a:pt x="62922" y="31820"/>
                  <a:pt x="62922" y="31820"/>
                  <a:pt x="62953" y="31880"/>
                </a:cubicBezTo>
                <a:cubicBezTo>
                  <a:pt x="62953" y="31880"/>
                  <a:pt x="62953" y="31880"/>
                  <a:pt x="62985" y="31880"/>
                </a:cubicBezTo>
                <a:cubicBezTo>
                  <a:pt x="63016" y="31940"/>
                  <a:pt x="63016" y="31940"/>
                  <a:pt x="63016" y="32000"/>
                </a:cubicBezTo>
                <a:cubicBezTo>
                  <a:pt x="63016" y="32000"/>
                  <a:pt x="63016" y="32059"/>
                  <a:pt x="63047" y="32059"/>
                </a:cubicBezTo>
                <a:cubicBezTo>
                  <a:pt x="63047" y="32059"/>
                  <a:pt x="63047" y="32059"/>
                  <a:pt x="63047" y="32000"/>
                </a:cubicBezTo>
                <a:cubicBezTo>
                  <a:pt x="63078" y="32000"/>
                  <a:pt x="63110" y="31940"/>
                  <a:pt x="63141" y="31940"/>
                </a:cubicBezTo>
                <a:cubicBezTo>
                  <a:pt x="63172" y="31940"/>
                  <a:pt x="63203" y="31940"/>
                  <a:pt x="63172" y="31880"/>
                </a:cubicBezTo>
                <a:cubicBezTo>
                  <a:pt x="63172" y="31880"/>
                  <a:pt x="63172" y="31820"/>
                  <a:pt x="63172" y="31820"/>
                </a:cubicBezTo>
                <a:cubicBezTo>
                  <a:pt x="63141" y="31820"/>
                  <a:pt x="63141" y="31820"/>
                  <a:pt x="63141" y="31820"/>
                </a:cubicBezTo>
                <a:cubicBezTo>
                  <a:pt x="63110" y="31761"/>
                  <a:pt x="63110" y="31701"/>
                  <a:pt x="63078" y="31701"/>
                </a:cubicBezTo>
                <a:cubicBezTo>
                  <a:pt x="63078" y="31701"/>
                  <a:pt x="63047" y="31761"/>
                  <a:pt x="63016" y="31761"/>
                </a:cubicBezTo>
                <a:cubicBezTo>
                  <a:pt x="63016" y="31761"/>
                  <a:pt x="62985" y="31761"/>
                  <a:pt x="62953" y="31820"/>
                </a:cubicBezTo>
                <a:cubicBezTo>
                  <a:pt x="62953" y="31820"/>
                  <a:pt x="62953" y="31820"/>
                  <a:pt x="62922" y="31820"/>
                </a:cubicBezTo>
                <a:cubicBezTo>
                  <a:pt x="62922" y="31820"/>
                  <a:pt x="62922" y="31820"/>
                  <a:pt x="62922" y="31820"/>
                </a:cubicBezTo>
                <a:cubicBezTo>
                  <a:pt x="62891" y="31820"/>
                  <a:pt x="62860" y="31761"/>
                  <a:pt x="62860" y="31820"/>
                </a:cubicBezTo>
                <a:close/>
                <a:moveTo>
                  <a:pt x="62703" y="30626"/>
                </a:moveTo>
                <a:cubicBezTo>
                  <a:pt x="62703" y="30626"/>
                  <a:pt x="62703" y="30626"/>
                  <a:pt x="62703" y="30626"/>
                </a:cubicBezTo>
                <a:cubicBezTo>
                  <a:pt x="62703" y="30626"/>
                  <a:pt x="62672" y="30626"/>
                  <a:pt x="62672" y="30626"/>
                </a:cubicBezTo>
                <a:cubicBezTo>
                  <a:pt x="62672" y="30626"/>
                  <a:pt x="62703" y="30686"/>
                  <a:pt x="62703" y="30686"/>
                </a:cubicBezTo>
                <a:cubicBezTo>
                  <a:pt x="62703" y="30686"/>
                  <a:pt x="62703" y="30626"/>
                  <a:pt x="62703" y="30626"/>
                </a:cubicBezTo>
                <a:close/>
                <a:moveTo>
                  <a:pt x="62234" y="30447"/>
                </a:moveTo>
                <a:cubicBezTo>
                  <a:pt x="62234" y="30388"/>
                  <a:pt x="62203" y="30388"/>
                  <a:pt x="62203" y="30388"/>
                </a:cubicBezTo>
                <a:cubicBezTo>
                  <a:pt x="62172" y="30328"/>
                  <a:pt x="62141" y="30388"/>
                  <a:pt x="62141" y="30328"/>
                </a:cubicBezTo>
                <a:cubicBezTo>
                  <a:pt x="62109" y="30328"/>
                  <a:pt x="62109" y="30268"/>
                  <a:pt x="62078" y="30268"/>
                </a:cubicBezTo>
                <a:cubicBezTo>
                  <a:pt x="62078" y="30328"/>
                  <a:pt x="62078" y="30328"/>
                  <a:pt x="62078" y="30328"/>
                </a:cubicBezTo>
                <a:cubicBezTo>
                  <a:pt x="62078" y="30388"/>
                  <a:pt x="62078" y="30447"/>
                  <a:pt x="62047" y="30447"/>
                </a:cubicBezTo>
                <a:cubicBezTo>
                  <a:pt x="62016" y="30447"/>
                  <a:pt x="62016" y="30388"/>
                  <a:pt x="62016" y="30447"/>
                </a:cubicBezTo>
                <a:cubicBezTo>
                  <a:pt x="61984" y="30447"/>
                  <a:pt x="61984" y="30507"/>
                  <a:pt x="61984" y="30507"/>
                </a:cubicBezTo>
                <a:cubicBezTo>
                  <a:pt x="61984" y="30567"/>
                  <a:pt x="62016" y="30626"/>
                  <a:pt x="62016" y="30567"/>
                </a:cubicBezTo>
                <a:cubicBezTo>
                  <a:pt x="62047" y="30567"/>
                  <a:pt x="62016" y="30507"/>
                  <a:pt x="62047" y="30507"/>
                </a:cubicBezTo>
                <a:cubicBezTo>
                  <a:pt x="62047" y="30507"/>
                  <a:pt x="62047" y="30507"/>
                  <a:pt x="62047" y="30507"/>
                </a:cubicBezTo>
                <a:cubicBezTo>
                  <a:pt x="62078" y="30507"/>
                  <a:pt x="62078" y="30567"/>
                  <a:pt x="62078" y="30567"/>
                </a:cubicBezTo>
                <a:cubicBezTo>
                  <a:pt x="62109" y="30626"/>
                  <a:pt x="62109" y="30626"/>
                  <a:pt x="62109" y="30626"/>
                </a:cubicBezTo>
                <a:cubicBezTo>
                  <a:pt x="62141" y="30686"/>
                  <a:pt x="62141" y="30686"/>
                  <a:pt x="62141" y="30686"/>
                </a:cubicBezTo>
                <a:cubicBezTo>
                  <a:pt x="62172" y="30686"/>
                  <a:pt x="62172" y="30686"/>
                  <a:pt x="62172" y="30746"/>
                </a:cubicBezTo>
                <a:cubicBezTo>
                  <a:pt x="62203" y="30746"/>
                  <a:pt x="62172" y="30805"/>
                  <a:pt x="62203" y="30805"/>
                </a:cubicBezTo>
                <a:cubicBezTo>
                  <a:pt x="62203" y="30805"/>
                  <a:pt x="62234" y="30686"/>
                  <a:pt x="62203" y="30686"/>
                </a:cubicBezTo>
                <a:cubicBezTo>
                  <a:pt x="62203" y="30626"/>
                  <a:pt x="62172" y="30686"/>
                  <a:pt x="62172" y="30626"/>
                </a:cubicBezTo>
                <a:cubicBezTo>
                  <a:pt x="62172" y="30626"/>
                  <a:pt x="62172" y="30626"/>
                  <a:pt x="62172" y="30626"/>
                </a:cubicBezTo>
                <a:cubicBezTo>
                  <a:pt x="62172" y="30567"/>
                  <a:pt x="62141" y="30507"/>
                  <a:pt x="62141" y="30447"/>
                </a:cubicBezTo>
                <a:cubicBezTo>
                  <a:pt x="62172" y="30447"/>
                  <a:pt x="62172" y="30507"/>
                  <a:pt x="62203" y="30567"/>
                </a:cubicBezTo>
                <a:cubicBezTo>
                  <a:pt x="62203" y="30567"/>
                  <a:pt x="62203" y="30567"/>
                  <a:pt x="62234" y="30626"/>
                </a:cubicBezTo>
                <a:cubicBezTo>
                  <a:pt x="62234" y="30626"/>
                  <a:pt x="62234" y="30686"/>
                  <a:pt x="62234" y="30686"/>
                </a:cubicBezTo>
                <a:cubicBezTo>
                  <a:pt x="62234" y="30626"/>
                  <a:pt x="62234" y="30626"/>
                  <a:pt x="62234" y="30567"/>
                </a:cubicBezTo>
                <a:cubicBezTo>
                  <a:pt x="62234" y="30567"/>
                  <a:pt x="62234" y="30507"/>
                  <a:pt x="62234" y="30507"/>
                </a:cubicBezTo>
                <a:cubicBezTo>
                  <a:pt x="62234" y="30447"/>
                  <a:pt x="62234" y="30447"/>
                  <a:pt x="62234" y="30447"/>
                </a:cubicBezTo>
                <a:close/>
                <a:moveTo>
                  <a:pt x="62797" y="32238"/>
                </a:moveTo>
                <a:cubicBezTo>
                  <a:pt x="62797" y="32298"/>
                  <a:pt x="62828" y="32298"/>
                  <a:pt x="62828" y="32358"/>
                </a:cubicBezTo>
                <a:cubicBezTo>
                  <a:pt x="62828" y="32358"/>
                  <a:pt x="62797" y="32417"/>
                  <a:pt x="62797" y="32417"/>
                </a:cubicBezTo>
                <a:cubicBezTo>
                  <a:pt x="62766" y="32537"/>
                  <a:pt x="62828" y="32477"/>
                  <a:pt x="62828" y="32537"/>
                </a:cubicBezTo>
                <a:cubicBezTo>
                  <a:pt x="62860" y="32537"/>
                  <a:pt x="62860" y="32537"/>
                  <a:pt x="62860" y="32537"/>
                </a:cubicBezTo>
                <a:cubicBezTo>
                  <a:pt x="62891" y="32537"/>
                  <a:pt x="62891" y="32537"/>
                  <a:pt x="62891" y="32597"/>
                </a:cubicBezTo>
                <a:cubicBezTo>
                  <a:pt x="62922" y="32656"/>
                  <a:pt x="62891" y="32656"/>
                  <a:pt x="62860" y="32716"/>
                </a:cubicBezTo>
                <a:cubicBezTo>
                  <a:pt x="62860" y="32716"/>
                  <a:pt x="62860" y="32776"/>
                  <a:pt x="62860" y="32776"/>
                </a:cubicBezTo>
                <a:cubicBezTo>
                  <a:pt x="62860" y="32835"/>
                  <a:pt x="62860" y="32835"/>
                  <a:pt x="62860" y="32835"/>
                </a:cubicBezTo>
                <a:cubicBezTo>
                  <a:pt x="62891" y="32835"/>
                  <a:pt x="62891" y="32835"/>
                  <a:pt x="62891" y="32776"/>
                </a:cubicBezTo>
                <a:cubicBezTo>
                  <a:pt x="62891" y="32776"/>
                  <a:pt x="62922" y="32716"/>
                  <a:pt x="62922" y="32716"/>
                </a:cubicBezTo>
                <a:cubicBezTo>
                  <a:pt x="62953" y="32656"/>
                  <a:pt x="62953" y="32537"/>
                  <a:pt x="63016" y="32537"/>
                </a:cubicBezTo>
                <a:cubicBezTo>
                  <a:pt x="63016" y="32477"/>
                  <a:pt x="63047" y="32477"/>
                  <a:pt x="63078" y="32477"/>
                </a:cubicBezTo>
                <a:cubicBezTo>
                  <a:pt x="63110" y="32477"/>
                  <a:pt x="63141" y="32477"/>
                  <a:pt x="63172" y="32417"/>
                </a:cubicBezTo>
                <a:cubicBezTo>
                  <a:pt x="63172" y="32417"/>
                  <a:pt x="63203" y="32358"/>
                  <a:pt x="63203" y="32358"/>
                </a:cubicBezTo>
                <a:cubicBezTo>
                  <a:pt x="63235" y="32298"/>
                  <a:pt x="63235" y="32298"/>
                  <a:pt x="63266" y="32298"/>
                </a:cubicBezTo>
                <a:cubicBezTo>
                  <a:pt x="63297" y="32298"/>
                  <a:pt x="63328" y="32298"/>
                  <a:pt x="63328" y="32298"/>
                </a:cubicBezTo>
                <a:cubicBezTo>
                  <a:pt x="63297" y="32238"/>
                  <a:pt x="63297" y="32238"/>
                  <a:pt x="63297" y="32238"/>
                </a:cubicBezTo>
                <a:cubicBezTo>
                  <a:pt x="63297" y="32238"/>
                  <a:pt x="63266" y="32179"/>
                  <a:pt x="63266" y="32179"/>
                </a:cubicBezTo>
                <a:cubicBezTo>
                  <a:pt x="63297" y="32179"/>
                  <a:pt x="63360" y="32238"/>
                  <a:pt x="63328" y="32179"/>
                </a:cubicBezTo>
                <a:cubicBezTo>
                  <a:pt x="63328" y="32119"/>
                  <a:pt x="63297" y="32119"/>
                  <a:pt x="63266" y="32059"/>
                </a:cubicBezTo>
                <a:cubicBezTo>
                  <a:pt x="63266" y="32059"/>
                  <a:pt x="63235" y="32059"/>
                  <a:pt x="63235" y="32119"/>
                </a:cubicBezTo>
                <a:cubicBezTo>
                  <a:pt x="63235" y="32119"/>
                  <a:pt x="63235" y="32179"/>
                  <a:pt x="63235" y="32179"/>
                </a:cubicBezTo>
                <a:cubicBezTo>
                  <a:pt x="63235" y="32238"/>
                  <a:pt x="63203" y="32179"/>
                  <a:pt x="63172" y="32179"/>
                </a:cubicBezTo>
                <a:cubicBezTo>
                  <a:pt x="63141" y="32119"/>
                  <a:pt x="63110" y="32119"/>
                  <a:pt x="63110" y="32119"/>
                </a:cubicBezTo>
                <a:cubicBezTo>
                  <a:pt x="63047" y="32179"/>
                  <a:pt x="62985" y="32179"/>
                  <a:pt x="62953" y="32238"/>
                </a:cubicBezTo>
                <a:cubicBezTo>
                  <a:pt x="62922" y="32238"/>
                  <a:pt x="62891" y="32298"/>
                  <a:pt x="62860" y="32298"/>
                </a:cubicBezTo>
                <a:cubicBezTo>
                  <a:pt x="62828" y="32298"/>
                  <a:pt x="62797" y="32238"/>
                  <a:pt x="62797" y="32238"/>
                </a:cubicBezTo>
                <a:close/>
                <a:moveTo>
                  <a:pt x="62766" y="30567"/>
                </a:moveTo>
                <a:cubicBezTo>
                  <a:pt x="62766" y="30567"/>
                  <a:pt x="62766" y="30626"/>
                  <a:pt x="62766" y="30626"/>
                </a:cubicBezTo>
                <a:cubicBezTo>
                  <a:pt x="62766" y="30626"/>
                  <a:pt x="62766" y="30626"/>
                  <a:pt x="62766" y="30626"/>
                </a:cubicBezTo>
                <a:cubicBezTo>
                  <a:pt x="62797" y="30626"/>
                  <a:pt x="62797" y="30626"/>
                  <a:pt x="62797" y="30626"/>
                </a:cubicBezTo>
                <a:cubicBezTo>
                  <a:pt x="62797" y="30626"/>
                  <a:pt x="62797" y="30567"/>
                  <a:pt x="62766" y="30567"/>
                </a:cubicBezTo>
                <a:close/>
                <a:moveTo>
                  <a:pt x="95368" y="13910"/>
                </a:moveTo>
                <a:cubicBezTo>
                  <a:pt x="95368" y="13910"/>
                  <a:pt x="95368" y="13910"/>
                  <a:pt x="95337" y="13910"/>
                </a:cubicBezTo>
                <a:cubicBezTo>
                  <a:pt x="95337" y="13910"/>
                  <a:pt x="95306" y="13910"/>
                  <a:pt x="95306" y="13910"/>
                </a:cubicBezTo>
                <a:cubicBezTo>
                  <a:pt x="95274" y="13910"/>
                  <a:pt x="95243" y="13910"/>
                  <a:pt x="95243" y="13910"/>
                </a:cubicBezTo>
                <a:cubicBezTo>
                  <a:pt x="95212" y="13910"/>
                  <a:pt x="95181" y="13910"/>
                  <a:pt x="95149" y="13850"/>
                </a:cubicBezTo>
                <a:cubicBezTo>
                  <a:pt x="95118" y="13850"/>
                  <a:pt x="95087" y="13850"/>
                  <a:pt x="95087" y="13850"/>
                </a:cubicBezTo>
                <a:cubicBezTo>
                  <a:pt x="95056" y="13850"/>
                  <a:pt x="95024" y="13850"/>
                  <a:pt x="94993" y="13850"/>
                </a:cubicBezTo>
                <a:cubicBezTo>
                  <a:pt x="94962" y="13850"/>
                  <a:pt x="94930" y="13791"/>
                  <a:pt x="94930" y="13850"/>
                </a:cubicBezTo>
                <a:cubicBezTo>
                  <a:pt x="94930" y="13910"/>
                  <a:pt x="94930" y="13970"/>
                  <a:pt x="94930" y="14029"/>
                </a:cubicBezTo>
                <a:cubicBezTo>
                  <a:pt x="94899" y="14089"/>
                  <a:pt x="94868" y="14089"/>
                  <a:pt x="94837" y="14089"/>
                </a:cubicBezTo>
                <a:cubicBezTo>
                  <a:pt x="94805" y="14089"/>
                  <a:pt x="94805" y="14089"/>
                  <a:pt x="94774" y="14089"/>
                </a:cubicBezTo>
                <a:cubicBezTo>
                  <a:pt x="94774" y="14089"/>
                  <a:pt x="94743" y="14089"/>
                  <a:pt x="94743" y="14089"/>
                </a:cubicBezTo>
                <a:cubicBezTo>
                  <a:pt x="94712" y="14149"/>
                  <a:pt x="94743" y="14149"/>
                  <a:pt x="94743" y="14208"/>
                </a:cubicBezTo>
                <a:cubicBezTo>
                  <a:pt x="94774" y="14268"/>
                  <a:pt x="94805" y="14208"/>
                  <a:pt x="94805" y="14208"/>
                </a:cubicBezTo>
                <a:cubicBezTo>
                  <a:pt x="94837" y="14268"/>
                  <a:pt x="94837" y="14268"/>
                  <a:pt x="94868" y="14268"/>
                </a:cubicBezTo>
                <a:cubicBezTo>
                  <a:pt x="94868" y="14268"/>
                  <a:pt x="94868" y="14268"/>
                  <a:pt x="94899" y="14268"/>
                </a:cubicBezTo>
                <a:cubicBezTo>
                  <a:pt x="94899" y="14268"/>
                  <a:pt x="94930" y="14328"/>
                  <a:pt x="94930" y="14328"/>
                </a:cubicBezTo>
                <a:cubicBezTo>
                  <a:pt x="94962" y="14388"/>
                  <a:pt x="94962" y="14388"/>
                  <a:pt x="94993" y="14388"/>
                </a:cubicBezTo>
                <a:cubicBezTo>
                  <a:pt x="95024" y="14388"/>
                  <a:pt x="95056" y="14388"/>
                  <a:pt x="95087" y="14388"/>
                </a:cubicBezTo>
                <a:cubicBezTo>
                  <a:pt x="95118" y="14447"/>
                  <a:pt x="95118" y="14447"/>
                  <a:pt x="95149" y="14447"/>
                </a:cubicBezTo>
                <a:cubicBezTo>
                  <a:pt x="95212" y="14447"/>
                  <a:pt x="95212" y="14447"/>
                  <a:pt x="95243" y="14388"/>
                </a:cubicBezTo>
                <a:cubicBezTo>
                  <a:pt x="95274" y="14328"/>
                  <a:pt x="95274" y="14328"/>
                  <a:pt x="95306" y="14268"/>
                </a:cubicBezTo>
                <a:cubicBezTo>
                  <a:pt x="95306" y="14268"/>
                  <a:pt x="95337" y="14268"/>
                  <a:pt x="95368" y="14208"/>
                </a:cubicBezTo>
                <a:cubicBezTo>
                  <a:pt x="95368" y="14208"/>
                  <a:pt x="95368" y="14208"/>
                  <a:pt x="95368" y="14149"/>
                </a:cubicBezTo>
                <a:cubicBezTo>
                  <a:pt x="95399" y="14149"/>
                  <a:pt x="95399" y="14149"/>
                  <a:pt x="95399" y="14089"/>
                </a:cubicBezTo>
                <a:cubicBezTo>
                  <a:pt x="95431" y="14089"/>
                  <a:pt x="95462" y="14029"/>
                  <a:pt x="95431" y="13970"/>
                </a:cubicBezTo>
                <a:cubicBezTo>
                  <a:pt x="95431" y="13970"/>
                  <a:pt x="95399" y="13970"/>
                  <a:pt x="95368" y="13910"/>
                </a:cubicBezTo>
                <a:close/>
                <a:moveTo>
                  <a:pt x="56921" y="30746"/>
                </a:moveTo>
                <a:cubicBezTo>
                  <a:pt x="56889" y="30746"/>
                  <a:pt x="56889" y="30805"/>
                  <a:pt x="56921" y="30805"/>
                </a:cubicBezTo>
                <a:cubicBezTo>
                  <a:pt x="56921" y="30865"/>
                  <a:pt x="56921" y="30925"/>
                  <a:pt x="56952" y="30925"/>
                </a:cubicBezTo>
                <a:cubicBezTo>
                  <a:pt x="56952" y="30925"/>
                  <a:pt x="56983" y="30985"/>
                  <a:pt x="56983" y="30925"/>
                </a:cubicBezTo>
                <a:cubicBezTo>
                  <a:pt x="57014" y="30925"/>
                  <a:pt x="56983" y="30925"/>
                  <a:pt x="56983" y="30925"/>
                </a:cubicBezTo>
                <a:cubicBezTo>
                  <a:pt x="56983" y="30865"/>
                  <a:pt x="56983" y="30865"/>
                  <a:pt x="56983" y="30865"/>
                </a:cubicBezTo>
                <a:cubicBezTo>
                  <a:pt x="57014" y="30865"/>
                  <a:pt x="57014" y="30865"/>
                  <a:pt x="57046" y="30805"/>
                </a:cubicBezTo>
                <a:cubicBezTo>
                  <a:pt x="57046" y="30805"/>
                  <a:pt x="57046" y="30805"/>
                  <a:pt x="57046" y="30746"/>
                </a:cubicBezTo>
                <a:cubicBezTo>
                  <a:pt x="57046" y="30746"/>
                  <a:pt x="57046" y="30686"/>
                  <a:pt x="57046" y="30686"/>
                </a:cubicBezTo>
                <a:cubicBezTo>
                  <a:pt x="57046" y="30686"/>
                  <a:pt x="57046" y="30686"/>
                  <a:pt x="57014" y="30686"/>
                </a:cubicBezTo>
                <a:cubicBezTo>
                  <a:pt x="57014" y="30686"/>
                  <a:pt x="56952" y="30686"/>
                  <a:pt x="56952" y="30746"/>
                </a:cubicBezTo>
                <a:cubicBezTo>
                  <a:pt x="56952" y="30805"/>
                  <a:pt x="56952" y="30805"/>
                  <a:pt x="56952" y="30805"/>
                </a:cubicBezTo>
                <a:cubicBezTo>
                  <a:pt x="56952" y="30805"/>
                  <a:pt x="56952" y="30805"/>
                  <a:pt x="56952" y="30805"/>
                </a:cubicBezTo>
                <a:cubicBezTo>
                  <a:pt x="56921" y="30805"/>
                  <a:pt x="56921" y="30746"/>
                  <a:pt x="56921" y="30746"/>
                </a:cubicBezTo>
                <a:close/>
                <a:moveTo>
                  <a:pt x="63328" y="31820"/>
                </a:moveTo>
                <a:cubicBezTo>
                  <a:pt x="63328" y="31820"/>
                  <a:pt x="63328" y="31820"/>
                  <a:pt x="63328" y="31820"/>
                </a:cubicBezTo>
                <a:cubicBezTo>
                  <a:pt x="63328" y="31761"/>
                  <a:pt x="63328" y="31761"/>
                  <a:pt x="63328" y="31761"/>
                </a:cubicBezTo>
                <a:cubicBezTo>
                  <a:pt x="63328" y="31761"/>
                  <a:pt x="63328" y="31701"/>
                  <a:pt x="63297" y="31701"/>
                </a:cubicBezTo>
                <a:cubicBezTo>
                  <a:pt x="63297" y="31701"/>
                  <a:pt x="63266" y="31761"/>
                  <a:pt x="63297" y="31761"/>
                </a:cubicBezTo>
                <a:cubicBezTo>
                  <a:pt x="63297" y="31761"/>
                  <a:pt x="63297" y="31761"/>
                  <a:pt x="63297" y="31761"/>
                </a:cubicBezTo>
                <a:cubicBezTo>
                  <a:pt x="63297" y="31820"/>
                  <a:pt x="63297" y="31820"/>
                  <a:pt x="63328" y="31820"/>
                </a:cubicBezTo>
                <a:close/>
                <a:moveTo>
                  <a:pt x="61797" y="33014"/>
                </a:moveTo>
                <a:cubicBezTo>
                  <a:pt x="61797" y="32955"/>
                  <a:pt x="61797" y="32955"/>
                  <a:pt x="61797" y="32955"/>
                </a:cubicBezTo>
                <a:cubicBezTo>
                  <a:pt x="61828" y="32955"/>
                  <a:pt x="61828" y="32955"/>
                  <a:pt x="61828" y="32895"/>
                </a:cubicBezTo>
                <a:cubicBezTo>
                  <a:pt x="61828" y="32895"/>
                  <a:pt x="61797" y="32895"/>
                  <a:pt x="61797" y="32895"/>
                </a:cubicBezTo>
                <a:cubicBezTo>
                  <a:pt x="61797" y="32895"/>
                  <a:pt x="61797" y="32835"/>
                  <a:pt x="61797" y="32835"/>
                </a:cubicBezTo>
                <a:cubicBezTo>
                  <a:pt x="61766" y="32835"/>
                  <a:pt x="61766" y="32835"/>
                  <a:pt x="61766" y="32835"/>
                </a:cubicBezTo>
                <a:cubicBezTo>
                  <a:pt x="61734" y="32835"/>
                  <a:pt x="61734" y="32835"/>
                  <a:pt x="61734" y="32835"/>
                </a:cubicBezTo>
                <a:cubicBezTo>
                  <a:pt x="61703" y="32835"/>
                  <a:pt x="61703" y="32835"/>
                  <a:pt x="61672" y="32835"/>
                </a:cubicBezTo>
                <a:cubicBezTo>
                  <a:pt x="61672" y="32835"/>
                  <a:pt x="61672" y="32835"/>
                  <a:pt x="61641" y="32835"/>
                </a:cubicBezTo>
                <a:cubicBezTo>
                  <a:pt x="61641" y="32835"/>
                  <a:pt x="61641" y="32895"/>
                  <a:pt x="61609" y="32895"/>
                </a:cubicBezTo>
                <a:cubicBezTo>
                  <a:pt x="61609" y="32895"/>
                  <a:pt x="61578" y="32895"/>
                  <a:pt x="61578" y="32955"/>
                </a:cubicBezTo>
                <a:cubicBezTo>
                  <a:pt x="61547" y="33014"/>
                  <a:pt x="61547" y="33074"/>
                  <a:pt x="61516" y="33074"/>
                </a:cubicBezTo>
                <a:cubicBezTo>
                  <a:pt x="61516" y="33134"/>
                  <a:pt x="61484" y="33134"/>
                  <a:pt x="61484" y="33194"/>
                </a:cubicBezTo>
                <a:cubicBezTo>
                  <a:pt x="61453" y="33194"/>
                  <a:pt x="61453" y="33253"/>
                  <a:pt x="61453" y="33253"/>
                </a:cubicBezTo>
                <a:cubicBezTo>
                  <a:pt x="61453" y="33373"/>
                  <a:pt x="61453" y="33432"/>
                  <a:pt x="61453" y="33492"/>
                </a:cubicBezTo>
                <a:cubicBezTo>
                  <a:pt x="61484" y="33552"/>
                  <a:pt x="61484" y="33552"/>
                  <a:pt x="61484" y="33552"/>
                </a:cubicBezTo>
                <a:cubicBezTo>
                  <a:pt x="61484" y="33611"/>
                  <a:pt x="61484" y="33611"/>
                  <a:pt x="61484" y="33671"/>
                </a:cubicBezTo>
                <a:cubicBezTo>
                  <a:pt x="61484" y="33671"/>
                  <a:pt x="61484" y="33671"/>
                  <a:pt x="61484" y="33731"/>
                </a:cubicBezTo>
                <a:cubicBezTo>
                  <a:pt x="61484" y="33731"/>
                  <a:pt x="61484" y="33731"/>
                  <a:pt x="61484" y="33791"/>
                </a:cubicBezTo>
                <a:cubicBezTo>
                  <a:pt x="61453" y="33850"/>
                  <a:pt x="61516" y="33731"/>
                  <a:pt x="61547" y="33731"/>
                </a:cubicBezTo>
                <a:cubicBezTo>
                  <a:pt x="61547" y="33731"/>
                  <a:pt x="61578" y="33671"/>
                  <a:pt x="61578" y="33611"/>
                </a:cubicBezTo>
                <a:cubicBezTo>
                  <a:pt x="61609" y="33611"/>
                  <a:pt x="61609" y="33552"/>
                  <a:pt x="61641" y="33552"/>
                </a:cubicBezTo>
                <a:cubicBezTo>
                  <a:pt x="61672" y="33492"/>
                  <a:pt x="61703" y="33552"/>
                  <a:pt x="61703" y="33492"/>
                </a:cubicBezTo>
                <a:cubicBezTo>
                  <a:pt x="61703" y="33432"/>
                  <a:pt x="61703" y="33432"/>
                  <a:pt x="61703" y="33373"/>
                </a:cubicBezTo>
                <a:cubicBezTo>
                  <a:pt x="61703" y="33373"/>
                  <a:pt x="61734" y="33373"/>
                  <a:pt x="61734" y="33373"/>
                </a:cubicBezTo>
                <a:cubicBezTo>
                  <a:pt x="61766" y="33373"/>
                  <a:pt x="61766" y="33373"/>
                  <a:pt x="61766" y="33313"/>
                </a:cubicBezTo>
                <a:cubicBezTo>
                  <a:pt x="61766" y="33313"/>
                  <a:pt x="61734" y="33313"/>
                  <a:pt x="61734" y="33253"/>
                </a:cubicBezTo>
                <a:cubicBezTo>
                  <a:pt x="61703" y="33253"/>
                  <a:pt x="61703" y="33253"/>
                  <a:pt x="61703" y="33253"/>
                </a:cubicBezTo>
                <a:cubicBezTo>
                  <a:pt x="61703" y="33194"/>
                  <a:pt x="61703" y="33194"/>
                  <a:pt x="61703" y="33194"/>
                </a:cubicBezTo>
                <a:cubicBezTo>
                  <a:pt x="61734" y="33134"/>
                  <a:pt x="61703" y="33074"/>
                  <a:pt x="61703" y="33014"/>
                </a:cubicBezTo>
                <a:cubicBezTo>
                  <a:pt x="61734" y="33014"/>
                  <a:pt x="61766" y="33014"/>
                  <a:pt x="61797" y="33014"/>
                </a:cubicBezTo>
                <a:close/>
                <a:moveTo>
                  <a:pt x="63016" y="30388"/>
                </a:moveTo>
                <a:cubicBezTo>
                  <a:pt x="63016" y="30388"/>
                  <a:pt x="63016" y="30388"/>
                  <a:pt x="62985" y="30388"/>
                </a:cubicBezTo>
                <a:cubicBezTo>
                  <a:pt x="62985" y="30388"/>
                  <a:pt x="62985" y="30388"/>
                  <a:pt x="62985" y="30388"/>
                </a:cubicBezTo>
                <a:cubicBezTo>
                  <a:pt x="62985" y="30388"/>
                  <a:pt x="62985" y="30388"/>
                  <a:pt x="62985" y="30388"/>
                </a:cubicBezTo>
                <a:cubicBezTo>
                  <a:pt x="63016" y="30388"/>
                  <a:pt x="63016" y="30388"/>
                  <a:pt x="63016" y="30388"/>
                </a:cubicBezTo>
                <a:close/>
                <a:moveTo>
                  <a:pt x="64891" y="51761"/>
                </a:moveTo>
                <a:cubicBezTo>
                  <a:pt x="64891" y="51761"/>
                  <a:pt x="64891" y="51761"/>
                  <a:pt x="64891" y="51820"/>
                </a:cubicBezTo>
                <a:cubicBezTo>
                  <a:pt x="64891" y="51820"/>
                  <a:pt x="64891" y="51820"/>
                  <a:pt x="64891" y="51880"/>
                </a:cubicBezTo>
                <a:cubicBezTo>
                  <a:pt x="64891" y="51880"/>
                  <a:pt x="64923" y="51880"/>
                  <a:pt x="64923" y="51880"/>
                </a:cubicBezTo>
                <a:cubicBezTo>
                  <a:pt x="64954" y="51820"/>
                  <a:pt x="64954" y="51761"/>
                  <a:pt x="64985" y="51761"/>
                </a:cubicBezTo>
                <a:cubicBezTo>
                  <a:pt x="64985" y="51761"/>
                  <a:pt x="65016" y="51820"/>
                  <a:pt x="65016" y="51761"/>
                </a:cubicBezTo>
                <a:cubicBezTo>
                  <a:pt x="65016" y="51761"/>
                  <a:pt x="65016" y="51701"/>
                  <a:pt x="65016" y="51701"/>
                </a:cubicBezTo>
                <a:cubicBezTo>
                  <a:pt x="65016" y="51701"/>
                  <a:pt x="65016" y="51641"/>
                  <a:pt x="65048" y="51641"/>
                </a:cubicBezTo>
                <a:cubicBezTo>
                  <a:pt x="65048" y="51641"/>
                  <a:pt x="65048" y="51641"/>
                  <a:pt x="65048" y="51582"/>
                </a:cubicBezTo>
                <a:cubicBezTo>
                  <a:pt x="65048" y="51582"/>
                  <a:pt x="65048" y="51582"/>
                  <a:pt x="65048" y="51582"/>
                </a:cubicBezTo>
                <a:cubicBezTo>
                  <a:pt x="65048" y="51522"/>
                  <a:pt x="65079" y="51522"/>
                  <a:pt x="65079" y="51522"/>
                </a:cubicBezTo>
                <a:cubicBezTo>
                  <a:pt x="65079" y="51462"/>
                  <a:pt x="65079" y="51462"/>
                  <a:pt x="65048" y="51462"/>
                </a:cubicBezTo>
                <a:cubicBezTo>
                  <a:pt x="65016" y="51462"/>
                  <a:pt x="65016" y="51522"/>
                  <a:pt x="64985" y="51522"/>
                </a:cubicBezTo>
                <a:cubicBezTo>
                  <a:pt x="64985" y="51582"/>
                  <a:pt x="64954" y="51522"/>
                  <a:pt x="64923" y="51582"/>
                </a:cubicBezTo>
                <a:cubicBezTo>
                  <a:pt x="64923" y="51582"/>
                  <a:pt x="64923" y="51641"/>
                  <a:pt x="64891" y="51701"/>
                </a:cubicBezTo>
                <a:cubicBezTo>
                  <a:pt x="64891" y="51701"/>
                  <a:pt x="64891" y="51701"/>
                  <a:pt x="64891" y="51761"/>
                </a:cubicBezTo>
                <a:close/>
                <a:moveTo>
                  <a:pt x="59140" y="35940"/>
                </a:moveTo>
                <a:cubicBezTo>
                  <a:pt x="59140" y="35940"/>
                  <a:pt x="59171" y="35940"/>
                  <a:pt x="59171" y="35940"/>
                </a:cubicBezTo>
                <a:cubicBezTo>
                  <a:pt x="59202" y="35940"/>
                  <a:pt x="59202" y="35940"/>
                  <a:pt x="59202" y="35940"/>
                </a:cubicBezTo>
                <a:cubicBezTo>
                  <a:pt x="59234" y="35940"/>
                  <a:pt x="59202" y="35820"/>
                  <a:pt x="59202" y="35820"/>
                </a:cubicBezTo>
                <a:cubicBezTo>
                  <a:pt x="59171" y="35820"/>
                  <a:pt x="59140" y="35820"/>
                  <a:pt x="59140" y="35820"/>
                </a:cubicBezTo>
                <a:cubicBezTo>
                  <a:pt x="59109" y="35820"/>
                  <a:pt x="59109" y="35820"/>
                  <a:pt x="59077" y="35820"/>
                </a:cubicBezTo>
                <a:cubicBezTo>
                  <a:pt x="59077" y="35761"/>
                  <a:pt x="59077" y="35761"/>
                  <a:pt x="59046" y="35761"/>
                </a:cubicBezTo>
                <a:cubicBezTo>
                  <a:pt x="59046" y="35761"/>
                  <a:pt x="59015" y="35761"/>
                  <a:pt x="59015" y="35761"/>
                </a:cubicBezTo>
                <a:cubicBezTo>
                  <a:pt x="58984" y="35820"/>
                  <a:pt x="58921" y="35761"/>
                  <a:pt x="58952" y="35820"/>
                </a:cubicBezTo>
                <a:cubicBezTo>
                  <a:pt x="58952" y="35880"/>
                  <a:pt x="58952" y="35880"/>
                  <a:pt x="58952" y="35880"/>
                </a:cubicBezTo>
                <a:cubicBezTo>
                  <a:pt x="58984" y="35940"/>
                  <a:pt x="58984" y="35880"/>
                  <a:pt x="58984" y="35880"/>
                </a:cubicBezTo>
                <a:cubicBezTo>
                  <a:pt x="59015" y="35940"/>
                  <a:pt x="59046" y="35940"/>
                  <a:pt x="59077" y="36000"/>
                </a:cubicBezTo>
                <a:cubicBezTo>
                  <a:pt x="59077" y="36000"/>
                  <a:pt x="59109" y="36000"/>
                  <a:pt x="59140" y="35940"/>
                </a:cubicBezTo>
                <a:close/>
                <a:moveTo>
                  <a:pt x="59421" y="35641"/>
                </a:moveTo>
                <a:cubicBezTo>
                  <a:pt x="59390" y="35582"/>
                  <a:pt x="59390" y="35582"/>
                  <a:pt x="59390" y="35582"/>
                </a:cubicBezTo>
                <a:cubicBezTo>
                  <a:pt x="59359" y="35582"/>
                  <a:pt x="59359" y="35641"/>
                  <a:pt x="59359" y="35701"/>
                </a:cubicBezTo>
                <a:cubicBezTo>
                  <a:pt x="59359" y="35701"/>
                  <a:pt x="59359" y="35761"/>
                  <a:pt x="59359" y="35761"/>
                </a:cubicBezTo>
                <a:cubicBezTo>
                  <a:pt x="59390" y="35761"/>
                  <a:pt x="59390" y="35701"/>
                  <a:pt x="59390" y="35701"/>
                </a:cubicBezTo>
                <a:cubicBezTo>
                  <a:pt x="59421" y="35641"/>
                  <a:pt x="59421" y="35641"/>
                  <a:pt x="59421" y="35701"/>
                </a:cubicBezTo>
                <a:cubicBezTo>
                  <a:pt x="59452" y="35701"/>
                  <a:pt x="59452" y="35701"/>
                  <a:pt x="59484" y="35701"/>
                </a:cubicBezTo>
                <a:cubicBezTo>
                  <a:pt x="59484" y="35701"/>
                  <a:pt x="59452" y="35641"/>
                  <a:pt x="59452" y="35641"/>
                </a:cubicBezTo>
                <a:cubicBezTo>
                  <a:pt x="59421" y="35641"/>
                  <a:pt x="59421" y="35641"/>
                  <a:pt x="59421" y="35641"/>
                </a:cubicBezTo>
                <a:close/>
                <a:moveTo>
                  <a:pt x="59140" y="32776"/>
                </a:moveTo>
                <a:cubicBezTo>
                  <a:pt x="59140" y="32776"/>
                  <a:pt x="59140" y="32776"/>
                  <a:pt x="59140" y="32776"/>
                </a:cubicBezTo>
                <a:cubicBezTo>
                  <a:pt x="59171" y="32835"/>
                  <a:pt x="59171" y="32776"/>
                  <a:pt x="59202" y="32776"/>
                </a:cubicBezTo>
                <a:cubicBezTo>
                  <a:pt x="59202" y="32776"/>
                  <a:pt x="59202" y="32716"/>
                  <a:pt x="59202" y="32656"/>
                </a:cubicBezTo>
                <a:cubicBezTo>
                  <a:pt x="59202" y="32656"/>
                  <a:pt x="59171" y="32656"/>
                  <a:pt x="59140" y="32656"/>
                </a:cubicBezTo>
                <a:cubicBezTo>
                  <a:pt x="59140" y="32656"/>
                  <a:pt x="59140" y="32716"/>
                  <a:pt x="59140" y="32716"/>
                </a:cubicBezTo>
                <a:cubicBezTo>
                  <a:pt x="59140" y="32716"/>
                  <a:pt x="59140" y="32716"/>
                  <a:pt x="59109" y="32716"/>
                </a:cubicBezTo>
                <a:cubicBezTo>
                  <a:pt x="59109" y="32776"/>
                  <a:pt x="59109" y="32776"/>
                  <a:pt x="59140" y="32776"/>
                </a:cubicBezTo>
                <a:cubicBezTo>
                  <a:pt x="59140" y="32776"/>
                  <a:pt x="59140" y="32776"/>
                  <a:pt x="59140" y="32776"/>
                </a:cubicBezTo>
                <a:cubicBezTo>
                  <a:pt x="59140" y="32776"/>
                  <a:pt x="59140" y="32776"/>
                  <a:pt x="59140" y="32776"/>
                </a:cubicBezTo>
                <a:close/>
                <a:moveTo>
                  <a:pt x="56889" y="31044"/>
                </a:moveTo>
                <a:cubicBezTo>
                  <a:pt x="56889" y="30985"/>
                  <a:pt x="56889" y="30985"/>
                  <a:pt x="56889" y="30985"/>
                </a:cubicBezTo>
                <a:cubicBezTo>
                  <a:pt x="56858" y="30985"/>
                  <a:pt x="56858" y="30925"/>
                  <a:pt x="56858" y="30925"/>
                </a:cubicBezTo>
                <a:cubicBezTo>
                  <a:pt x="56827" y="30925"/>
                  <a:pt x="56858" y="31044"/>
                  <a:pt x="56858" y="31044"/>
                </a:cubicBezTo>
                <a:cubicBezTo>
                  <a:pt x="56858" y="31104"/>
                  <a:pt x="56858" y="31104"/>
                  <a:pt x="56858" y="31104"/>
                </a:cubicBezTo>
                <a:cubicBezTo>
                  <a:pt x="56858" y="31164"/>
                  <a:pt x="56858" y="31164"/>
                  <a:pt x="56889" y="31164"/>
                </a:cubicBezTo>
                <a:cubicBezTo>
                  <a:pt x="56889" y="31164"/>
                  <a:pt x="56889" y="31104"/>
                  <a:pt x="56889" y="31104"/>
                </a:cubicBezTo>
                <a:cubicBezTo>
                  <a:pt x="56889" y="31044"/>
                  <a:pt x="56889" y="31104"/>
                  <a:pt x="56889" y="31044"/>
                </a:cubicBezTo>
                <a:close/>
                <a:moveTo>
                  <a:pt x="58890" y="34925"/>
                </a:moveTo>
                <a:cubicBezTo>
                  <a:pt x="58890" y="34985"/>
                  <a:pt x="58921" y="34985"/>
                  <a:pt x="58921" y="34985"/>
                </a:cubicBezTo>
                <a:cubicBezTo>
                  <a:pt x="58952" y="34985"/>
                  <a:pt x="58952" y="35044"/>
                  <a:pt x="58952" y="35104"/>
                </a:cubicBezTo>
                <a:cubicBezTo>
                  <a:pt x="58984" y="35104"/>
                  <a:pt x="58984" y="35104"/>
                  <a:pt x="58984" y="35164"/>
                </a:cubicBezTo>
                <a:cubicBezTo>
                  <a:pt x="58984" y="35164"/>
                  <a:pt x="58984" y="35223"/>
                  <a:pt x="58984" y="35223"/>
                </a:cubicBezTo>
                <a:cubicBezTo>
                  <a:pt x="58984" y="35223"/>
                  <a:pt x="59015" y="35223"/>
                  <a:pt x="59015" y="35283"/>
                </a:cubicBezTo>
                <a:cubicBezTo>
                  <a:pt x="58984" y="35283"/>
                  <a:pt x="58984" y="35283"/>
                  <a:pt x="58984" y="35343"/>
                </a:cubicBezTo>
                <a:cubicBezTo>
                  <a:pt x="58984" y="35402"/>
                  <a:pt x="59015" y="35402"/>
                  <a:pt x="59046" y="35402"/>
                </a:cubicBezTo>
                <a:cubicBezTo>
                  <a:pt x="59077" y="35402"/>
                  <a:pt x="59077" y="35462"/>
                  <a:pt x="59109" y="35462"/>
                </a:cubicBezTo>
                <a:cubicBezTo>
                  <a:pt x="59140" y="35462"/>
                  <a:pt x="59140" y="35462"/>
                  <a:pt x="59171" y="35462"/>
                </a:cubicBezTo>
                <a:cubicBezTo>
                  <a:pt x="59171" y="35462"/>
                  <a:pt x="59202" y="35462"/>
                  <a:pt x="59202" y="35462"/>
                </a:cubicBezTo>
                <a:cubicBezTo>
                  <a:pt x="59234" y="35522"/>
                  <a:pt x="59234" y="35522"/>
                  <a:pt x="59202" y="35522"/>
                </a:cubicBezTo>
                <a:cubicBezTo>
                  <a:pt x="59202" y="35522"/>
                  <a:pt x="59140" y="35582"/>
                  <a:pt x="59171" y="35582"/>
                </a:cubicBezTo>
                <a:cubicBezTo>
                  <a:pt x="59202" y="35582"/>
                  <a:pt x="59202" y="35582"/>
                  <a:pt x="59202" y="35641"/>
                </a:cubicBezTo>
                <a:cubicBezTo>
                  <a:pt x="59234" y="35641"/>
                  <a:pt x="59234" y="35641"/>
                  <a:pt x="59202" y="35641"/>
                </a:cubicBezTo>
                <a:cubicBezTo>
                  <a:pt x="59202" y="35701"/>
                  <a:pt x="59171" y="35701"/>
                  <a:pt x="59171" y="35701"/>
                </a:cubicBezTo>
                <a:cubicBezTo>
                  <a:pt x="59202" y="35761"/>
                  <a:pt x="59202" y="35761"/>
                  <a:pt x="59202" y="35761"/>
                </a:cubicBezTo>
                <a:cubicBezTo>
                  <a:pt x="59234" y="35820"/>
                  <a:pt x="59234" y="35820"/>
                  <a:pt x="59234" y="35820"/>
                </a:cubicBezTo>
                <a:cubicBezTo>
                  <a:pt x="59234" y="35880"/>
                  <a:pt x="59234" y="35880"/>
                  <a:pt x="59234" y="35880"/>
                </a:cubicBezTo>
                <a:cubicBezTo>
                  <a:pt x="59234" y="35940"/>
                  <a:pt x="59234" y="35940"/>
                  <a:pt x="59234" y="36000"/>
                </a:cubicBezTo>
                <a:cubicBezTo>
                  <a:pt x="59234" y="36000"/>
                  <a:pt x="59265" y="36000"/>
                  <a:pt x="59265" y="36059"/>
                </a:cubicBezTo>
                <a:cubicBezTo>
                  <a:pt x="59265" y="36059"/>
                  <a:pt x="59265" y="36119"/>
                  <a:pt x="59265" y="36059"/>
                </a:cubicBezTo>
                <a:cubicBezTo>
                  <a:pt x="59296" y="36059"/>
                  <a:pt x="59296" y="36000"/>
                  <a:pt x="59296" y="36000"/>
                </a:cubicBezTo>
                <a:cubicBezTo>
                  <a:pt x="59296" y="35940"/>
                  <a:pt x="59296" y="35880"/>
                  <a:pt x="59327" y="35880"/>
                </a:cubicBezTo>
                <a:cubicBezTo>
                  <a:pt x="59327" y="35820"/>
                  <a:pt x="59359" y="35820"/>
                  <a:pt x="59327" y="35761"/>
                </a:cubicBezTo>
                <a:cubicBezTo>
                  <a:pt x="59296" y="35761"/>
                  <a:pt x="59265" y="35761"/>
                  <a:pt x="59265" y="35701"/>
                </a:cubicBezTo>
                <a:cubicBezTo>
                  <a:pt x="59265" y="35641"/>
                  <a:pt x="59296" y="35641"/>
                  <a:pt x="59327" y="35641"/>
                </a:cubicBezTo>
                <a:cubicBezTo>
                  <a:pt x="59327" y="35582"/>
                  <a:pt x="59296" y="35522"/>
                  <a:pt x="59327" y="35462"/>
                </a:cubicBezTo>
                <a:cubicBezTo>
                  <a:pt x="59327" y="35462"/>
                  <a:pt x="59327" y="35462"/>
                  <a:pt x="59359" y="35462"/>
                </a:cubicBezTo>
                <a:cubicBezTo>
                  <a:pt x="59359" y="35462"/>
                  <a:pt x="59390" y="35462"/>
                  <a:pt x="59390" y="35402"/>
                </a:cubicBezTo>
                <a:cubicBezTo>
                  <a:pt x="59421" y="35402"/>
                  <a:pt x="59452" y="35402"/>
                  <a:pt x="59452" y="35343"/>
                </a:cubicBezTo>
                <a:cubicBezTo>
                  <a:pt x="59452" y="35343"/>
                  <a:pt x="59390" y="35283"/>
                  <a:pt x="59390" y="35283"/>
                </a:cubicBezTo>
                <a:cubicBezTo>
                  <a:pt x="59359" y="35223"/>
                  <a:pt x="59327" y="35223"/>
                  <a:pt x="59359" y="35164"/>
                </a:cubicBezTo>
                <a:cubicBezTo>
                  <a:pt x="59359" y="35164"/>
                  <a:pt x="59390" y="35164"/>
                  <a:pt x="59421" y="35104"/>
                </a:cubicBezTo>
                <a:cubicBezTo>
                  <a:pt x="59421" y="35044"/>
                  <a:pt x="59421" y="35044"/>
                  <a:pt x="59452" y="35044"/>
                </a:cubicBezTo>
                <a:cubicBezTo>
                  <a:pt x="59484" y="35044"/>
                  <a:pt x="59484" y="35044"/>
                  <a:pt x="59484" y="34985"/>
                </a:cubicBezTo>
                <a:cubicBezTo>
                  <a:pt x="59484" y="34985"/>
                  <a:pt x="59484" y="34985"/>
                  <a:pt x="59484" y="34925"/>
                </a:cubicBezTo>
                <a:cubicBezTo>
                  <a:pt x="59484" y="34925"/>
                  <a:pt x="59484" y="34925"/>
                  <a:pt x="59484" y="34865"/>
                </a:cubicBezTo>
                <a:cubicBezTo>
                  <a:pt x="59484" y="34865"/>
                  <a:pt x="59484" y="34805"/>
                  <a:pt x="59484" y="34805"/>
                </a:cubicBezTo>
                <a:cubicBezTo>
                  <a:pt x="59484" y="34746"/>
                  <a:pt x="59484" y="34686"/>
                  <a:pt x="59484" y="34686"/>
                </a:cubicBezTo>
                <a:cubicBezTo>
                  <a:pt x="59452" y="34626"/>
                  <a:pt x="59421" y="34626"/>
                  <a:pt x="59390" y="34567"/>
                </a:cubicBezTo>
                <a:cubicBezTo>
                  <a:pt x="59390" y="34567"/>
                  <a:pt x="59359" y="34567"/>
                  <a:pt x="59327" y="34626"/>
                </a:cubicBezTo>
                <a:cubicBezTo>
                  <a:pt x="59327" y="34626"/>
                  <a:pt x="59296" y="34626"/>
                  <a:pt x="59296" y="34626"/>
                </a:cubicBezTo>
                <a:cubicBezTo>
                  <a:pt x="59296" y="34626"/>
                  <a:pt x="59265" y="34626"/>
                  <a:pt x="59265" y="34686"/>
                </a:cubicBezTo>
                <a:cubicBezTo>
                  <a:pt x="59265" y="34686"/>
                  <a:pt x="59265" y="34686"/>
                  <a:pt x="59265" y="34746"/>
                </a:cubicBezTo>
                <a:cubicBezTo>
                  <a:pt x="59296" y="34746"/>
                  <a:pt x="59296" y="34746"/>
                  <a:pt x="59296" y="34805"/>
                </a:cubicBezTo>
                <a:cubicBezTo>
                  <a:pt x="59296" y="34805"/>
                  <a:pt x="59296" y="34805"/>
                  <a:pt x="59296" y="34865"/>
                </a:cubicBezTo>
                <a:cubicBezTo>
                  <a:pt x="59296" y="34865"/>
                  <a:pt x="59296" y="34925"/>
                  <a:pt x="59296" y="34925"/>
                </a:cubicBezTo>
                <a:cubicBezTo>
                  <a:pt x="59296" y="34985"/>
                  <a:pt x="59296" y="35044"/>
                  <a:pt x="59265" y="34985"/>
                </a:cubicBezTo>
                <a:cubicBezTo>
                  <a:pt x="59265" y="34985"/>
                  <a:pt x="59265" y="34925"/>
                  <a:pt x="59296" y="34925"/>
                </a:cubicBezTo>
                <a:cubicBezTo>
                  <a:pt x="59296" y="34925"/>
                  <a:pt x="59296" y="34865"/>
                  <a:pt x="59296" y="34865"/>
                </a:cubicBezTo>
                <a:cubicBezTo>
                  <a:pt x="59296" y="34805"/>
                  <a:pt x="59265" y="34746"/>
                  <a:pt x="59265" y="34746"/>
                </a:cubicBezTo>
                <a:cubicBezTo>
                  <a:pt x="59234" y="34805"/>
                  <a:pt x="59234" y="34805"/>
                  <a:pt x="59265" y="34865"/>
                </a:cubicBezTo>
                <a:cubicBezTo>
                  <a:pt x="59265" y="34865"/>
                  <a:pt x="59265" y="34865"/>
                  <a:pt x="59234" y="34925"/>
                </a:cubicBezTo>
                <a:cubicBezTo>
                  <a:pt x="59234" y="34925"/>
                  <a:pt x="59234" y="34925"/>
                  <a:pt x="59234" y="34925"/>
                </a:cubicBezTo>
                <a:cubicBezTo>
                  <a:pt x="59234" y="34985"/>
                  <a:pt x="59234" y="34985"/>
                  <a:pt x="59202" y="34985"/>
                </a:cubicBezTo>
                <a:cubicBezTo>
                  <a:pt x="59202" y="34985"/>
                  <a:pt x="59202" y="34985"/>
                  <a:pt x="59202" y="34985"/>
                </a:cubicBezTo>
                <a:cubicBezTo>
                  <a:pt x="59202" y="34985"/>
                  <a:pt x="59202" y="34985"/>
                  <a:pt x="59171" y="34925"/>
                </a:cubicBezTo>
                <a:cubicBezTo>
                  <a:pt x="59171" y="34925"/>
                  <a:pt x="59171" y="34925"/>
                  <a:pt x="59171" y="34925"/>
                </a:cubicBezTo>
                <a:cubicBezTo>
                  <a:pt x="59171" y="34865"/>
                  <a:pt x="59171" y="34865"/>
                  <a:pt x="59171" y="34805"/>
                </a:cubicBezTo>
                <a:cubicBezTo>
                  <a:pt x="59171" y="34805"/>
                  <a:pt x="59171" y="34805"/>
                  <a:pt x="59202" y="34746"/>
                </a:cubicBezTo>
                <a:cubicBezTo>
                  <a:pt x="59202" y="34746"/>
                  <a:pt x="59202" y="34746"/>
                  <a:pt x="59202" y="34686"/>
                </a:cubicBezTo>
                <a:cubicBezTo>
                  <a:pt x="59171" y="34686"/>
                  <a:pt x="59171" y="34746"/>
                  <a:pt x="59140" y="34746"/>
                </a:cubicBezTo>
                <a:cubicBezTo>
                  <a:pt x="59109" y="34746"/>
                  <a:pt x="59109" y="34746"/>
                  <a:pt x="59077" y="34686"/>
                </a:cubicBezTo>
                <a:cubicBezTo>
                  <a:pt x="59077" y="34686"/>
                  <a:pt x="59046" y="34686"/>
                  <a:pt x="59046" y="34746"/>
                </a:cubicBezTo>
                <a:cubicBezTo>
                  <a:pt x="59046" y="34746"/>
                  <a:pt x="59077" y="34746"/>
                  <a:pt x="59077" y="34746"/>
                </a:cubicBezTo>
                <a:cubicBezTo>
                  <a:pt x="59077" y="34746"/>
                  <a:pt x="59109" y="34805"/>
                  <a:pt x="59109" y="34805"/>
                </a:cubicBezTo>
                <a:cubicBezTo>
                  <a:pt x="59109" y="34865"/>
                  <a:pt x="59046" y="34925"/>
                  <a:pt x="59046" y="34925"/>
                </a:cubicBezTo>
                <a:cubicBezTo>
                  <a:pt x="59015" y="34985"/>
                  <a:pt x="59015" y="34985"/>
                  <a:pt x="59015" y="34985"/>
                </a:cubicBezTo>
                <a:cubicBezTo>
                  <a:pt x="58984" y="34985"/>
                  <a:pt x="58952" y="34985"/>
                  <a:pt x="58921" y="34925"/>
                </a:cubicBezTo>
                <a:cubicBezTo>
                  <a:pt x="58921" y="34925"/>
                  <a:pt x="58890" y="34925"/>
                  <a:pt x="58890" y="34925"/>
                </a:cubicBezTo>
                <a:close/>
                <a:moveTo>
                  <a:pt x="58734" y="35104"/>
                </a:moveTo>
                <a:cubicBezTo>
                  <a:pt x="58702" y="35104"/>
                  <a:pt x="58671" y="35104"/>
                  <a:pt x="58671" y="35104"/>
                </a:cubicBezTo>
                <a:cubicBezTo>
                  <a:pt x="58640" y="35104"/>
                  <a:pt x="58609" y="35104"/>
                  <a:pt x="58577" y="35104"/>
                </a:cubicBezTo>
                <a:cubicBezTo>
                  <a:pt x="58546" y="35164"/>
                  <a:pt x="58546" y="35164"/>
                  <a:pt x="58515" y="35164"/>
                </a:cubicBezTo>
                <a:cubicBezTo>
                  <a:pt x="58515" y="35164"/>
                  <a:pt x="58483" y="35164"/>
                  <a:pt x="58452" y="35164"/>
                </a:cubicBezTo>
                <a:cubicBezTo>
                  <a:pt x="58452" y="35164"/>
                  <a:pt x="58483" y="35223"/>
                  <a:pt x="58483" y="35223"/>
                </a:cubicBezTo>
                <a:cubicBezTo>
                  <a:pt x="58515" y="35283"/>
                  <a:pt x="58515" y="35283"/>
                  <a:pt x="58546" y="35343"/>
                </a:cubicBezTo>
                <a:cubicBezTo>
                  <a:pt x="58546" y="35402"/>
                  <a:pt x="58546" y="35402"/>
                  <a:pt x="58577" y="35462"/>
                </a:cubicBezTo>
                <a:cubicBezTo>
                  <a:pt x="58577" y="35522"/>
                  <a:pt x="58609" y="35462"/>
                  <a:pt x="58640" y="35522"/>
                </a:cubicBezTo>
                <a:cubicBezTo>
                  <a:pt x="58640" y="35522"/>
                  <a:pt x="58671" y="35582"/>
                  <a:pt x="58671" y="35582"/>
                </a:cubicBezTo>
                <a:cubicBezTo>
                  <a:pt x="58702" y="35641"/>
                  <a:pt x="58734" y="35641"/>
                  <a:pt x="58765" y="35641"/>
                </a:cubicBezTo>
                <a:cubicBezTo>
                  <a:pt x="58796" y="35641"/>
                  <a:pt x="58796" y="35582"/>
                  <a:pt x="58827" y="35582"/>
                </a:cubicBezTo>
                <a:cubicBezTo>
                  <a:pt x="58859" y="35522"/>
                  <a:pt x="58859" y="35522"/>
                  <a:pt x="58859" y="35462"/>
                </a:cubicBezTo>
                <a:cubicBezTo>
                  <a:pt x="58859" y="35402"/>
                  <a:pt x="58859" y="35343"/>
                  <a:pt x="58859" y="35283"/>
                </a:cubicBezTo>
                <a:cubicBezTo>
                  <a:pt x="58827" y="35283"/>
                  <a:pt x="58796" y="35223"/>
                  <a:pt x="58827" y="35223"/>
                </a:cubicBezTo>
                <a:cubicBezTo>
                  <a:pt x="58827" y="35223"/>
                  <a:pt x="58859" y="35223"/>
                  <a:pt x="58859" y="35164"/>
                </a:cubicBezTo>
                <a:cubicBezTo>
                  <a:pt x="58859" y="35164"/>
                  <a:pt x="58827" y="35164"/>
                  <a:pt x="58827" y="35164"/>
                </a:cubicBezTo>
                <a:cubicBezTo>
                  <a:pt x="58827" y="35164"/>
                  <a:pt x="58827" y="35164"/>
                  <a:pt x="58796" y="35104"/>
                </a:cubicBezTo>
                <a:cubicBezTo>
                  <a:pt x="58796" y="35104"/>
                  <a:pt x="58796" y="35044"/>
                  <a:pt x="58796" y="35044"/>
                </a:cubicBezTo>
                <a:cubicBezTo>
                  <a:pt x="58765" y="35104"/>
                  <a:pt x="58765" y="35104"/>
                  <a:pt x="58765" y="35104"/>
                </a:cubicBezTo>
                <a:cubicBezTo>
                  <a:pt x="58765" y="35164"/>
                  <a:pt x="58765" y="35223"/>
                  <a:pt x="58734" y="35223"/>
                </a:cubicBezTo>
                <a:cubicBezTo>
                  <a:pt x="58734" y="35223"/>
                  <a:pt x="58734" y="35164"/>
                  <a:pt x="58734" y="35164"/>
                </a:cubicBezTo>
                <a:cubicBezTo>
                  <a:pt x="58734" y="35164"/>
                  <a:pt x="58734" y="35164"/>
                  <a:pt x="58734" y="35164"/>
                </a:cubicBezTo>
                <a:cubicBezTo>
                  <a:pt x="58765" y="35164"/>
                  <a:pt x="58734" y="35104"/>
                  <a:pt x="58734" y="35104"/>
                </a:cubicBezTo>
                <a:close/>
                <a:moveTo>
                  <a:pt x="60265" y="35582"/>
                </a:moveTo>
                <a:cubicBezTo>
                  <a:pt x="60296" y="35582"/>
                  <a:pt x="60296" y="35582"/>
                  <a:pt x="60328" y="35582"/>
                </a:cubicBezTo>
                <a:cubicBezTo>
                  <a:pt x="60328" y="35641"/>
                  <a:pt x="60328" y="35641"/>
                  <a:pt x="60359" y="35641"/>
                </a:cubicBezTo>
                <a:cubicBezTo>
                  <a:pt x="60390" y="35701"/>
                  <a:pt x="60359" y="35582"/>
                  <a:pt x="60390" y="35582"/>
                </a:cubicBezTo>
                <a:cubicBezTo>
                  <a:pt x="60390" y="35522"/>
                  <a:pt x="60390" y="35462"/>
                  <a:pt x="60359" y="35462"/>
                </a:cubicBezTo>
                <a:cubicBezTo>
                  <a:pt x="60328" y="35462"/>
                  <a:pt x="60328" y="35402"/>
                  <a:pt x="60296" y="35402"/>
                </a:cubicBezTo>
                <a:cubicBezTo>
                  <a:pt x="60296" y="35402"/>
                  <a:pt x="60265" y="35343"/>
                  <a:pt x="60265" y="35402"/>
                </a:cubicBezTo>
                <a:cubicBezTo>
                  <a:pt x="60265" y="35402"/>
                  <a:pt x="60265" y="35402"/>
                  <a:pt x="60265" y="35402"/>
                </a:cubicBezTo>
                <a:cubicBezTo>
                  <a:pt x="60265" y="35462"/>
                  <a:pt x="60234" y="35582"/>
                  <a:pt x="60265" y="35582"/>
                </a:cubicBezTo>
                <a:close/>
                <a:moveTo>
                  <a:pt x="58827" y="35880"/>
                </a:moveTo>
                <a:cubicBezTo>
                  <a:pt x="58827" y="35880"/>
                  <a:pt x="58827" y="35940"/>
                  <a:pt x="58827" y="35940"/>
                </a:cubicBezTo>
                <a:cubicBezTo>
                  <a:pt x="58859" y="35940"/>
                  <a:pt x="58859" y="35880"/>
                  <a:pt x="58859" y="35880"/>
                </a:cubicBezTo>
                <a:cubicBezTo>
                  <a:pt x="58859" y="35820"/>
                  <a:pt x="58859" y="35820"/>
                  <a:pt x="58859" y="35761"/>
                </a:cubicBezTo>
                <a:cubicBezTo>
                  <a:pt x="58859" y="35761"/>
                  <a:pt x="58859" y="35761"/>
                  <a:pt x="58890" y="35701"/>
                </a:cubicBezTo>
                <a:cubicBezTo>
                  <a:pt x="58890" y="35641"/>
                  <a:pt x="58890" y="35641"/>
                  <a:pt x="58890" y="35582"/>
                </a:cubicBezTo>
                <a:cubicBezTo>
                  <a:pt x="58890" y="35582"/>
                  <a:pt x="58921" y="35522"/>
                  <a:pt x="58890" y="35522"/>
                </a:cubicBezTo>
                <a:cubicBezTo>
                  <a:pt x="58890" y="35462"/>
                  <a:pt x="58890" y="35582"/>
                  <a:pt x="58890" y="35582"/>
                </a:cubicBezTo>
                <a:cubicBezTo>
                  <a:pt x="58859" y="35641"/>
                  <a:pt x="58859" y="35641"/>
                  <a:pt x="58827" y="35701"/>
                </a:cubicBezTo>
                <a:cubicBezTo>
                  <a:pt x="58827" y="35701"/>
                  <a:pt x="58827" y="35761"/>
                  <a:pt x="58827" y="35761"/>
                </a:cubicBezTo>
                <a:cubicBezTo>
                  <a:pt x="58827" y="35820"/>
                  <a:pt x="58796" y="35820"/>
                  <a:pt x="58796" y="35820"/>
                </a:cubicBezTo>
                <a:cubicBezTo>
                  <a:pt x="58796" y="35880"/>
                  <a:pt x="58796" y="35880"/>
                  <a:pt x="58827" y="35880"/>
                </a:cubicBezTo>
                <a:close/>
                <a:moveTo>
                  <a:pt x="60922" y="34447"/>
                </a:moveTo>
                <a:cubicBezTo>
                  <a:pt x="60922" y="34447"/>
                  <a:pt x="60922" y="34328"/>
                  <a:pt x="60922" y="34328"/>
                </a:cubicBezTo>
                <a:cubicBezTo>
                  <a:pt x="60953" y="34268"/>
                  <a:pt x="60953" y="34208"/>
                  <a:pt x="60953" y="34149"/>
                </a:cubicBezTo>
                <a:cubicBezTo>
                  <a:pt x="60984" y="34089"/>
                  <a:pt x="60984" y="34089"/>
                  <a:pt x="60984" y="34029"/>
                </a:cubicBezTo>
                <a:cubicBezTo>
                  <a:pt x="60984" y="33970"/>
                  <a:pt x="61015" y="33970"/>
                  <a:pt x="61015" y="33970"/>
                </a:cubicBezTo>
                <a:cubicBezTo>
                  <a:pt x="61015" y="33910"/>
                  <a:pt x="61015" y="33910"/>
                  <a:pt x="61015" y="33850"/>
                </a:cubicBezTo>
                <a:cubicBezTo>
                  <a:pt x="61047" y="33791"/>
                  <a:pt x="61078" y="33731"/>
                  <a:pt x="61078" y="33671"/>
                </a:cubicBezTo>
                <a:cubicBezTo>
                  <a:pt x="61078" y="33611"/>
                  <a:pt x="61078" y="33552"/>
                  <a:pt x="61109" y="33492"/>
                </a:cubicBezTo>
                <a:cubicBezTo>
                  <a:pt x="61109" y="33492"/>
                  <a:pt x="61109" y="33373"/>
                  <a:pt x="61109" y="33373"/>
                </a:cubicBezTo>
                <a:cubicBezTo>
                  <a:pt x="61078" y="33313"/>
                  <a:pt x="61047" y="33552"/>
                  <a:pt x="61047" y="33611"/>
                </a:cubicBezTo>
                <a:cubicBezTo>
                  <a:pt x="61015" y="33671"/>
                  <a:pt x="60984" y="33731"/>
                  <a:pt x="60953" y="33850"/>
                </a:cubicBezTo>
                <a:cubicBezTo>
                  <a:pt x="60953" y="33850"/>
                  <a:pt x="60922" y="33910"/>
                  <a:pt x="60922" y="33910"/>
                </a:cubicBezTo>
                <a:cubicBezTo>
                  <a:pt x="60890" y="33970"/>
                  <a:pt x="60890" y="33970"/>
                  <a:pt x="60890" y="34029"/>
                </a:cubicBezTo>
                <a:cubicBezTo>
                  <a:pt x="60859" y="34089"/>
                  <a:pt x="60859" y="34149"/>
                  <a:pt x="60859" y="34149"/>
                </a:cubicBezTo>
                <a:cubicBezTo>
                  <a:pt x="60859" y="34208"/>
                  <a:pt x="60859" y="34268"/>
                  <a:pt x="60859" y="34328"/>
                </a:cubicBezTo>
                <a:cubicBezTo>
                  <a:pt x="60890" y="34328"/>
                  <a:pt x="60890" y="34447"/>
                  <a:pt x="60922" y="34447"/>
                </a:cubicBezTo>
                <a:close/>
                <a:moveTo>
                  <a:pt x="58765" y="34865"/>
                </a:moveTo>
                <a:cubicBezTo>
                  <a:pt x="58765" y="34985"/>
                  <a:pt x="58796" y="34865"/>
                  <a:pt x="58796" y="34865"/>
                </a:cubicBezTo>
                <a:cubicBezTo>
                  <a:pt x="58796" y="34805"/>
                  <a:pt x="58827" y="34865"/>
                  <a:pt x="58827" y="34805"/>
                </a:cubicBezTo>
                <a:cubicBezTo>
                  <a:pt x="58827" y="34746"/>
                  <a:pt x="58796" y="34805"/>
                  <a:pt x="58796" y="34746"/>
                </a:cubicBezTo>
                <a:cubicBezTo>
                  <a:pt x="58796" y="34746"/>
                  <a:pt x="58796" y="34746"/>
                  <a:pt x="58765" y="34686"/>
                </a:cubicBezTo>
                <a:cubicBezTo>
                  <a:pt x="58765" y="34626"/>
                  <a:pt x="58765" y="34805"/>
                  <a:pt x="58765" y="34805"/>
                </a:cubicBezTo>
                <a:cubicBezTo>
                  <a:pt x="58765" y="34805"/>
                  <a:pt x="58765" y="34865"/>
                  <a:pt x="58765" y="34865"/>
                </a:cubicBezTo>
                <a:close/>
                <a:moveTo>
                  <a:pt x="58952" y="36119"/>
                </a:moveTo>
                <a:cubicBezTo>
                  <a:pt x="58921" y="36119"/>
                  <a:pt x="58952" y="36119"/>
                  <a:pt x="58952" y="36179"/>
                </a:cubicBezTo>
                <a:cubicBezTo>
                  <a:pt x="58984" y="36179"/>
                  <a:pt x="58984" y="36179"/>
                  <a:pt x="58984" y="36179"/>
                </a:cubicBezTo>
                <a:cubicBezTo>
                  <a:pt x="58984" y="36179"/>
                  <a:pt x="58984" y="36238"/>
                  <a:pt x="59015" y="36238"/>
                </a:cubicBezTo>
                <a:cubicBezTo>
                  <a:pt x="59015" y="36179"/>
                  <a:pt x="59015" y="36119"/>
                  <a:pt x="58984" y="36119"/>
                </a:cubicBezTo>
                <a:cubicBezTo>
                  <a:pt x="58984" y="36119"/>
                  <a:pt x="58984" y="36119"/>
                  <a:pt x="58984" y="36059"/>
                </a:cubicBezTo>
                <a:cubicBezTo>
                  <a:pt x="58984" y="36059"/>
                  <a:pt x="58952" y="36059"/>
                  <a:pt x="58952" y="36119"/>
                </a:cubicBezTo>
                <a:close/>
                <a:moveTo>
                  <a:pt x="60234" y="44656"/>
                </a:moveTo>
                <a:cubicBezTo>
                  <a:pt x="60234" y="44656"/>
                  <a:pt x="60234" y="44656"/>
                  <a:pt x="60234" y="44716"/>
                </a:cubicBezTo>
                <a:cubicBezTo>
                  <a:pt x="60234" y="44716"/>
                  <a:pt x="60234" y="44716"/>
                  <a:pt x="60234" y="44716"/>
                </a:cubicBezTo>
                <a:cubicBezTo>
                  <a:pt x="60234" y="44776"/>
                  <a:pt x="60265" y="44656"/>
                  <a:pt x="60234" y="44656"/>
                </a:cubicBezTo>
                <a:close/>
                <a:moveTo>
                  <a:pt x="58265" y="46447"/>
                </a:moveTo>
                <a:cubicBezTo>
                  <a:pt x="58265" y="46447"/>
                  <a:pt x="58233" y="46447"/>
                  <a:pt x="58202" y="46507"/>
                </a:cubicBezTo>
                <a:cubicBezTo>
                  <a:pt x="58171" y="46507"/>
                  <a:pt x="58171" y="46567"/>
                  <a:pt x="58140" y="46567"/>
                </a:cubicBezTo>
                <a:cubicBezTo>
                  <a:pt x="58140" y="46626"/>
                  <a:pt x="58108" y="46626"/>
                  <a:pt x="58108" y="46686"/>
                </a:cubicBezTo>
                <a:cubicBezTo>
                  <a:pt x="58077" y="46686"/>
                  <a:pt x="58046" y="46746"/>
                  <a:pt x="58046" y="46746"/>
                </a:cubicBezTo>
                <a:cubicBezTo>
                  <a:pt x="58046" y="46805"/>
                  <a:pt x="58077" y="46865"/>
                  <a:pt x="58077" y="46925"/>
                </a:cubicBezTo>
                <a:cubicBezTo>
                  <a:pt x="58077" y="46985"/>
                  <a:pt x="58077" y="46985"/>
                  <a:pt x="58077" y="47044"/>
                </a:cubicBezTo>
                <a:cubicBezTo>
                  <a:pt x="58077" y="47104"/>
                  <a:pt x="58108" y="47044"/>
                  <a:pt x="58140" y="47104"/>
                </a:cubicBezTo>
                <a:cubicBezTo>
                  <a:pt x="58140" y="47164"/>
                  <a:pt x="58108" y="47223"/>
                  <a:pt x="58108" y="47223"/>
                </a:cubicBezTo>
                <a:cubicBezTo>
                  <a:pt x="58077" y="47283"/>
                  <a:pt x="58108" y="47283"/>
                  <a:pt x="58140" y="47283"/>
                </a:cubicBezTo>
                <a:cubicBezTo>
                  <a:pt x="58140" y="47283"/>
                  <a:pt x="58140" y="47343"/>
                  <a:pt x="58140" y="47343"/>
                </a:cubicBezTo>
                <a:cubicBezTo>
                  <a:pt x="58140" y="47402"/>
                  <a:pt x="58140" y="47402"/>
                  <a:pt x="58171" y="47402"/>
                </a:cubicBezTo>
                <a:cubicBezTo>
                  <a:pt x="58171" y="47462"/>
                  <a:pt x="58171" y="47462"/>
                  <a:pt x="58202" y="47462"/>
                </a:cubicBezTo>
                <a:cubicBezTo>
                  <a:pt x="58233" y="47462"/>
                  <a:pt x="58233" y="47522"/>
                  <a:pt x="58233" y="47522"/>
                </a:cubicBezTo>
                <a:cubicBezTo>
                  <a:pt x="58233" y="47522"/>
                  <a:pt x="58265" y="47522"/>
                  <a:pt x="58265" y="47522"/>
                </a:cubicBezTo>
                <a:cubicBezTo>
                  <a:pt x="58265" y="47522"/>
                  <a:pt x="58265" y="47582"/>
                  <a:pt x="58296" y="47582"/>
                </a:cubicBezTo>
                <a:cubicBezTo>
                  <a:pt x="58296" y="47582"/>
                  <a:pt x="58296" y="47522"/>
                  <a:pt x="58296" y="47522"/>
                </a:cubicBezTo>
                <a:cubicBezTo>
                  <a:pt x="58296" y="47462"/>
                  <a:pt x="58296" y="47462"/>
                  <a:pt x="58327" y="47402"/>
                </a:cubicBezTo>
                <a:cubicBezTo>
                  <a:pt x="58327" y="47343"/>
                  <a:pt x="58327" y="47283"/>
                  <a:pt x="58358" y="47283"/>
                </a:cubicBezTo>
                <a:cubicBezTo>
                  <a:pt x="58358" y="47223"/>
                  <a:pt x="58358" y="47164"/>
                  <a:pt x="58358" y="47164"/>
                </a:cubicBezTo>
                <a:cubicBezTo>
                  <a:pt x="58358" y="47104"/>
                  <a:pt x="58358" y="47104"/>
                  <a:pt x="58390" y="47104"/>
                </a:cubicBezTo>
                <a:cubicBezTo>
                  <a:pt x="58390" y="47044"/>
                  <a:pt x="58390" y="47044"/>
                  <a:pt x="58390" y="46985"/>
                </a:cubicBezTo>
                <a:cubicBezTo>
                  <a:pt x="58390" y="46985"/>
                  <a:pt x="58390" y="46925"/>
                  <a:pt x="58421" y="46865"/>
                </a:cubicBezTo>
                <a:cubicBezTo>
                  <a:pt x="58421" y="46865"/>
                  <a:pt x="58421" y="46805"/>
                  <a:pt x="58421" y="46805"/>
                </a:cubicBezTo>
                <a:cubicBezTo>
                  <a:pt x="58421" y="46746"/>
                  <a:pt x="58421" y="46686"/>
                  <a:pt x="58421" y="46626"/>
                </a:cubicBezTo>
                <a:cubicBezTo>
                  <a:pt x="58421" y="46567"/>
                  <a:pt x="58421" y="46567"/>
                  <a:pt x="58421" y="46507"/>
                </a:cubicBezTo>
                <a:cubicBezTo>
                  <a:pt x="58421" y="46447"/>
                  <a:pt x="58421" y="46447"/>
                  <a:pt x="58421" y="46447"/>
                </a:cubicBezTo>
                <a:cubicBezTo>
                  <a:pt x="58421" y="46388"/>
                  <a:pt x="58390" y="46388"/>
                  <a:pt x="58390" y="46328"/>
                </a:cubicBezTo>
                <a:cubicBezTo>
                  <a:pt x="58390" y="46328"/>
                  <a:pt x="58390" y="46268"/>
                  <a:pt x="58358" y="46208"/>
                </a:cubicBezTo>
                <a:cubicBezTo>
                  <a:pt x="58358" y="46208"/>
                  <a:pt x="58358" y="46208"/>
                  <a:pt x="58358" y="46208"/>
                </a:cubicBezTo>
                <a:cubicBezTo>
                  <a:pt x="58358" y="46208"/>
                  <a:pt x="58358" y="46149"/>
                  <a:pt x="58358" y="46208"/>
                </a:cubicBezTo>
                <a:cubicBezTo>
                  <a:pt x="58327" y="46208"/>
                  <a:pt x="58327" y="46208"/>
                  <a:pt x="58327" y="46268"/>
                </a:cubicBezTo>
                <a:cubicBezTo>
                  <a:pt x="58327" y="46328"/>
                  <a:pt x="58358" y="46388"/>
                  <a:pt x="58327" y="46388"/>
                </a:cubicBezTo>
                <a:cubicBezTo>
                  <a:pt x="58327" y="46447"/>
                  <a:pt x="58296" y="46447"/>
                  <a:pt x="58265" y="46447"/>
                </a:cubicBezTo>
                <a:close/>
                <a:moveTo>
                  <a:pt x="58609" y="46388"/>
                </a:moveTo>
                <a:cubicBezTo>
                  <a:pt x="58640" y="46388"/>
                  <a:pt x="58640" y="46447"/>
                  <a:pt x="58671" y="46447"/>
                </a:cubicBezTo>
                <a:cubicBezTo>
                  <a:pt x="58671" y="46447"/>
                  <a:pt x="58671" y="46447"/>
                  <a:pt x="58702" y="46447"/>
                </a:cubicBezTo>
                <a:cubicBezTo>
                  <a:pt x="58702" y="46447"/>
                  <a:pt x="58702" y="46507"/>
                  <a:pt x="58734" y="46447"/>
                </a:cubicBezTo>
                <a:cubicBezTo>
                  <a:pt x="58734" y="46447"/>
                  <a:pt x="58734" y="46447"/>
                  <a:pt x="58734" y="46388"/>
                </a:cubicBezTo>
                <a:cubicBezTo>
                  <a:pt x="58734" y="46388"/>
                  <a:pt x="58734" y="46328"/>
                  <a:pt x="58734" y="46328"/>
                </a:cubicBezTo>
                <a:cubicBezTo>
                  <a:pt x="58702" y="46328"/>
                  <a:pt x="58702" y="46328"/>
                  <a:pt x="58702" y="46388"/>
                </a:cubicBezTo>
                <a:cubicBezTo>
                  <a:pt x="58671" y="46388"/>
                  <a:pt x="58640" y="46328"/>
                  <a:pt x="58609" y="46388"/>
                </a:cubicBezTo>
                <a:cubicBezTo>
                  <a:pt x="58609" y="46388"/>
                  <a:pt x="58609" y="46388"/>
                  <a:pt x="58609" y="46388"/>
                </a:cubicBezTo>
                <a:close/>
                <a:moveTo>
                  <a:pt x="59296" y="51223"/>
                </a:moveTo>
                <a:cubicBezTo>
                  <a:pt x="59296" y="51164"/>
                  <a:pt x="59265" y="51164"/>
                  <a:pt x="59265" y="51164"/>
                </a:cubicBezTo>
                <a:cubicBezTo>
                  <a:pt x="59265" y="51164"/>
                  <a:pt x="59265" y="51164"/>
                  <a:pt x="59265" y="51164"/>
                </a:cubicBezTo>
                <a:cubicBezTo>
                  <a:pt x="59265" y="51164"/>
                  <a:pt x="59265" y="51223"/>
                  <a:pt x="59265" y="51223"/>
                </a:cubicBezTo>
                <a:cubicBezTo>
                  <a:pt x="59265" y="51223"/>
                  <a:pt x="59296" y="51223"/>
                  <a:pt x="59296" y="51223"/>
                </a:cubicBezTo>
                <a:close/>
                <a:moveTo>
                  <a:pt x="57890" y="48179"/>
                </a:moveTo>
                <a:cubicBezTo>
                  <a:pt x="57921" y="48238"/>
                  <a:pt x="57921" y="48179"/>
                  <a:pt x="57952" y="48179"/>
                </a:cubicBezTo>
                <a:cubicBezTo>
                  <a:pt x="57952" y="48179"/>
                  <a:pt x="57983" y="48179"/>
                  <a:pt x="57983" y="48238"/>
                </a:cubicBezTo>
                <a:cubicBezTo>
                  <a:pt x="57983" y="48238"/>
                  <a:pt x="57983" y="48298"/>
                  <a:pt x="57983" y="48298"/>
                </a:cubicBezTo>
                <a:cubicBezTo>
                  <a:pt x="58015" y="48358"/>
                  <a:pt x="58015" y="48358"/>
                  <a:pt x="58015" y="48417"/>
                </a:cubicBezTo>
                <a:cubicBezTo>
                  <a:pt x="58046" y="48477"/>
                  <a:pt x="58015" y="48537"/>
                  <a:pt x="57983" y="48597"/>
                </a:cubicBezTo>
                <a:cubicBezTo>
                  <a:pt x="57983" y="48656"/>
                  <a:pt x="58015" y="48656"/>
                  <a:pt x="58015" y="48716"/>
                </a:cubicBezTo>
                <a:cubicBezTo>
                  <a:pt x="58015" y="48716"/>
                  <a:pt x="58015" y="48776"/>
                  <a:pt x="58015" y="48776"/>
                </a:cubicBezTo>
                <a:cubicBezTo>
                  <a:pt x="58015" y="48776"/>
                  <a:pt x="58015" y="48835"/>
                  <a:pt x="58046" y="48835"/>
                </a:cubicBezTo>
                <a:cubicBezTo>
                  <a:pt x="58077" y="48895"/>
                  <a:pt x="58046" y="48955"/>
                  <a:pt x="58015" y="49014"/>
                </a:cubicBezTo>
                <a:cubicBezTo>
                  <a:pt x="58015" y="49074"/>
                  <a:pt x="57983" y="49074"/>
                  <a:pt x="57983" y="49134"/>
                </a:cubicBezTo>
                <a:cubicBezTo>
                  <a:pt x="57983" y="49134"/>
                  <a:pt x="57983" y="49194"/>
                  <a:pt x="57983" y="49253"/>
                </a:cubicBezTo>
                <a:cubicBezTo>
                  <a:pt x="57983" y="49313"/>
                  <a:pt x="57952" y="49373"/>
                  <a:pt x="58015" y="49373"/>
                </a:cubicBezTo>
                <a:cubicBezTo>
                  <a:pt x="58015" y="49432"/>
                  <a:pt x="58046" y="49432"/>
                  <a:pt x="58046" y="49432"/>
                </a:cubicBezTo>
                <a:cubicBezTo>
                  <a:pt x="58046" y="49492"/>
                  <a:pt x="58077" y="49492"/>
                  <a:pt x="58077" y="49492"/>
                </a:cubicBezTo>
                <a:cubicBezTo>
                  <a:pt x="58140" y="49611"/>
                  <a:pt x="58171" y="49552"/>
                  <a:pt x="58202" y="49432"/>
                </a:cubicBezTo>
                <a:cubicBezTo>
                  <a:pt x="58233" y="49373"/>
                  <a:pt x="58202" y="49373"/>
                  <a:pt x="58233" y="49313"/>
                </a:cubicBezTo>
                <a:cubicBezTo>
                  <a:pt x="58233" y="49253"/>
                  <a:pt x="58296" y="49313"/>
                  <a:pt x="58327" y="49313"/>
                </a:cubicBezTo>
                <a:cubicBezTo>
                  <a:pt x="58358" y="49313"/>
                  <a:pt x="58358" y="49313"/>
                  <a:pt x="58358" y="49373"/>
                </a:cubicBezTo>
                <a:cubicBezTo>
                  <a:pt x="58390" y="49373"/>
                  <a:pt x="58390" y="49373"/>
                  <a:pt x="58390" y="49373"/>
                </a:cubicBezTo>
                <a:cubicBezTo>
                  <a:pt x="58421" y="49313"/>
                  <a:pt x="58421" y="49253"/>
                  <a:pt x="58421" y="49253"/>
                </a:cubicBezTo>
                <a:cubicBezTo>
                  <a:pt x="58421" y="49194"/>
                  <a:pt x="58421" y="49194"/>
                  <a:pt x="58421" y="49134"/>
                </a:cubicBezTo>
                <a:cubicBezTo>
                  <a:pt x="58421" y="49074"/>
                  <a:pt x="58452" y="49014"/>
                  <a:pt x="58452" y="48955"/>
                </a:cubicBezTo>
                <a:cubicBezTo>
                  <a:pt x="58452" y="48895"/>
                  <a:pt x="58452" y="48895"/>
                  <a:pt x="58452" y="48835"/>
                </a:cubicBezTo>
                <a:cubicBezTo>
                  <a:pt x="58483" y="48835"/>
                  <a:pt x="58483" y="48776"/>
                  <a:pt x="58483" y="48716"/>
                </a:cubicBezTo>
                <a:cubicBezTo>
                  <a:pt x="58483" y="48716"/>
                  <a:pt x="58452" y="48656"/>
                  <a:pt x="58483" y="48597"/>
                </a:cubicBezTo>
                <a:cubicBezTo>
                  <a:pt x="58483" y="48597"/>
                  <a:pt x="58483" y="48537"/>
                  <a:pt x="58483" y="48537"/>
                </a:cubicBezTo>
                <a:cubicBezTo>
                  <a:pt x="58483" y="48477"/>
                  <a:pt x="58483" y="48417"/>
                  <a:pt x="58515" y="48417"/>
                </a:cubicBezTo>
                <a:cubicBezTo>
                  <a:pt x="58515" y="48358"/>
                  <a:pt x="58515" y="48358"/>
                  <a:pt x="58515" y="48298"/>
                </a:cubicBezTo>
                <a:cubicBezTo>
                  <a:pt x="58515" y="48238"/>
                  <a:pt x="58515" y="48179"/>
                  <a:pt x="58483" y="48119"/>
                </a:cubicBezTo>
                <a:cubicBezTo>
                  <a:pt x="58483" y="48059"/>
                  <a:pt x="58483" y="48000"/>
                  <a:pt x="58452" y="47940"/>
                </a:cubicBezTo>
                <a:cubicBezTo>
                  <a:pt x="58421" y="47940"/>
                  <a:pt x="58390" y="47940"/>
                  <a:pt x="58390" y="47880"/>
                </a:cubicBezTo>
                <a:cubicBezTo>
                  <a:pt x="58390" y="47880"/>
                  <a:pt x="58421" y="47820"/>
                  <a:pt x="58421" y="47820"/>
                </a:cubicBezTo>
                <a:cubicBezTo>
                  <a:pt x="58421" y="47701"/>
                  <a:pt x="58358" y="47761"/>
                  <a:pt x="58327" y="47701"/>
                </a:cubicBezTo>
                <a:cubicBezTo>
                  <a:pt x="58327" y="47701"/>
                  <a:pt x="58327" y="47641"/>
                  <a:pt x="58296" y="47641"/>
                </a:cubicBezTo>
                <a:cubicBezTo>
                  <a:pt x="58296" y="47641"/>
                  <a:pt x="58265" y="47701"/>
                  <a:pt x="58265" y="47701"/>
                </a:cubicBezTo>
                <a:cubicBezTo>
                  <a:pt x="58233" y="47761"/>
                  <a:pt x="58202" y="47761"/>
                  <a:pt x="58171" y="47820"/>
                </a:cubicBezTo>
                <a:cubicBezTo>
                  <a:pt x="58140" y="47880"/>
                  <a:pt x="58140" y="47940"/>
                  <a:pt x="58108" y="48000"/>
                </a:cubicBezTo>
                <a:cubicBezTo>
                  <a:pt x="58077" y="48000"/>
                  <a:pt x="58046" y="48000"/>
                  <a:pt x="58046" y="48000"/>
                </a:cubicBezTo>
                <a:cubicBezTo>
                  <a:pt x="58015" y="47940"/>
                  <a:pt x="58015" y="48000"/>
                  <a:pt x="57983" y="47940"/>
                </a:cubicBezTo>
                <a:cubicBezTo>
                  <a:pt x="57952" y="47940"/>
                  <a:pt x="57952" y="47880"/>
                  <a:pt x="57952" y="47880"/>
                </a:cubicBezTo>
                <a:cubicBezTo>
                  <a:pt x="57921" y="47880"/>
                  <a:pt x="57921" y="47940"/>
                  <a:pt x="57921" y="47940"/>
                </a:cubicBezTo>
                <a:cubicBezTo>
                  <a:pt x="57921" y="48000"/>
                  <a:pt x="57921" y="48059"/>
                  <a:pt x="57921" y="48059"/>
                </a:cubicBezTo>
                <a:cubicBezTo>
                  <a:pt x="57921" y="48119"/>
                  <a:pt x="57890" y="48119"/>
                  <a:pt x="57890" y="48179"/>
                </a:cubicBezTo>
                <a:close/>
                <a:moveTo>
                  <a:pt x="56139" y="48716"/>
                </a:moveTo>
                <a:cubicBezTo>
                  <a:pt x="56139" y="48656"/>
                  <a:pt x="56139" y="48656"/>
                  <a:pt x="56108" y="48656"/>
                </a:cubicBezTo>
                <a:cubicBezTo>
                  <a:pt x="56077" y="48716"/>
                  <a:pt x="56077" y="48716"/>
                  <a:pt x="56045" y="48716"/>
                </a:cubicBezTo>
                <a:cubicBezTo>
                  <a:pt x="56014" y="48776"/>
                  <a:pt x="56014" y="48776"/>
                  <a:pt x="55983" y="48835"/>
                </a:cubicBezTo>
                <a:cubicBezTo>
                  <a:pt x="55952" y="48895"/>
                  <a:pt x="55920" y="48895"/>
                  <a:pt x="55889" y="48955"/>
                </a:cubicBezTo>
                <a:cubicBezTo>
                  <a:pt x="55858" y="48955"/>
                  <a:pt x="55827" y="49014"/>
                  <a:pt x="55889" y="49014"/>
                </a:cubicBezTo>
                <a:cubicBezTo>
                  <a:pt x="55889" y="49074"/>
                  <a:pt x="55920" y="49014"/>
                  <a:pt x="55952" y="49014"/>
                </a:cubicBezTo>
                <a:cubicBezTo>
                  <a:pt x="55983" y="49074"/>
                  <a:pt x="55983" y="49134"/>
                  <a:pt x="55983" y="49134"/>
                </a:cubicBezTo>
                <a:cubicBezTo>
                  <a:pt x="56014" y="49194"/>
                  <a:pt x="56014" y="49194"/>
                  <a:pt x="56014" y="49194"/>
                </a:cubicBezTo>
                <a:cubicBezTo>
                  <a:pt x="56045" y="49194"/>
                  <a:pt x="56045" y="49194"/>
                  <a:pt x="56045" y="49253"/>
                </a:cubicBezTo>
                <a:cubicBezTo>
                  <a:pt x="56077" y="49253"/>
                  <a:pt x="56108" y="49253"/>
                  <a:pt x="56108" y="49194"/>
                </a:cubicBezTo>
                <a:cubicBezTo>
                  <a:pt x="56139" y="49194"/>
                  <a:pt x="56170" y="49194"/>
                  <a:pt x="56170" y="49134"/>
                </a:cubicBezTo>
                <a:cubicBezTo>
                  <a:pt x="56202" y="49074"/>
                  <a:pt x="56202" y="49014"/>
                  <a:pt x="56233" y="49014"/>
                </a:cubicBezTo>
                <a:cubicBezTo>
                  <a:pt x="56264" y="48955"/>
                  <a:pt x="56264" y="48895"/>
                  <a:pt x="56233" y="48835"/>
                </a:cubicBezTo>
                <a:cubicBezTo>
                  <a:pt x="56233" y="48835"/>
                  <a:pt x="56202" y="48835"/>
                  <a:pt x="56170" y="48835"/>
                </a:cubicBezTo>
                <a:cubicBezTo>
                  <a:pt x="56139" y="48835"/>
                  <a:pt x="56139" y="48835"/>
                  <a:pt x="56139" y="48835"/>
                </a:cubicBezTo>
                <a:cubicBezTo>
                  <a:pt x="56139" y="48776"/>
                  <a:pt x="56139" y="48776"/>
                  <a:pt x="56139" y="48716"/>
                </a:cubicBezTo>
                <a:cubicBezTo>
                  <a:pt x="56139" y="48716"/>
                  <a:pt x="56170" y="48716"/>
                  <a:pt x="56139" y="48716"/>
                </a:cubicBezTo>
                <a:close/>
                <a:moveTo>
                  <a:pt x="56420" y="48716"/>
                </a:moveTo>
                <a:cubicBezTo>
                  <a:pt x="56452" y="48716"/>
                  <a:pt x="56452" y="48716"/>
                  <a:pt x="56452" y="48716"/>
                </a:cubicBezTo>
                <a:cubicBezTo>
                  <a:pt x="56483" y="48716"/>
                  <a:pt x="56483" y="48776"/>
                  <a:pt x="56514" y="48835"/>
                </a:cubicBezTo>
                <a:cubicBezTo>
                  <a:pt x="56514" y="48835"/>
                  <a:pt x="56545" y="48776"/>
                  <a:pt x="56545" y="48776"/>
                </a:cubicBezTo>
                <a:cubicBezTo>
                  <a:pt x="56545" y="48716"/>
                  <a:pt x="56545" y="48716"/>
                  <a:pt x="56545" y="48716"/>
                </a:cubicBezTo>
                <a:cubicBezTo>
                  <a:pt x="56545" y="48656"/>
                  <a:pt x="56514" y="48656"/>
                  <a:pt x="56514" y="48656"/>
                </a:cubicBezTo>
                <a:cubicBezTo>
                  <a:pt x="56514" y="48656"/>
                  <a:pt x="56514" y="48597"/>
                  <a:pt x="56514" y="48597"/>
                </a:cubicBezTo>
                <a:cubicBezTo>
                  <a:pt x="56483" y="48597"/>
                  <a:pt x="56483" y="48597"/>
                  <a:pt x="56452" y="48597"/>
                </a:cubicBezTo>
                <a:cubicBezTo>
                  <a:pt x="56452" y="48597"/>
                  <a:pt x="56420" y="48597"/>
                  <a:pt x="56389" y="48597"/>
                </a:cubicBezTo>
                <a:cubicBezTo>
                  <a:pt x="56389" y="48597"/>
                  <a:pt x="56358" y="48597"/>
                  <a:pt x="56358" y="48656"/>
                </a:cubicBezTo>
                <a:cubicBezTo>
                  <a:pt x="56358" y="48656"/>
                  <a:pt x="56389" y="48656"/>
                  <a:pt x="56420" y="48716"/>
                </a:cubicBezTo>
                <a:cubicBezTo>
                  <a:pt x="56420" y="48716"/>
                  <a:pt x="56420" y="48716"/>
                  <a:pt x="56420" y="48716"/>
                </a:cubicBezTo>
                <a:close/>
                <a:moveTo>
                  <a:pt x="62359" y="50268"/>
                </a:moveTo>
                <a:cubicBezTo>
                  <a:pt x="62359" y="50268"/>
                  <a:pt x="62422" y="50447"/>
                  <a:pt x="62422" y="50447"/>
                </a:cubicBezTo>
                <a:cubicBezTo>
                  <a:pt x="62422" y="50447"/>
                  <a:pt x="62422" y="50507"/>
                  <a:pt x="62422" y="50507"/>
                </a:cubicBezTo>
                <a:cubicBezTo>
                  <a:pt x="62422" y="50567"/>
                  <a:pt x="62422" y="50507"/>
                  <a:pt x="62453" y="50507"/>
                </a:cubicBezTo>
                <a:cubicBezTo>
                  <a:pt x="62453" y="50507"/>
                  <a:pt x="62453" y="50507"/>
                  <a:pt x="62485" y="50507"/>
                </a:cubicBezTo>
                <a:cubicBezTo>
                  <a:pt x="62485" y="50507"/>
                  <a:pt x="62485" y="50447"/>
                  <a:pt x="62485" y="50447"/>
                </a:cubicBezTo>
                <a:cubicBezTo>
                  <a:pt x="62485" y="50447"/>
                  <a:pt x="62453" y="50447"/>
                  <a:pt x="62453" y="50447"/>
                </a:cubicBezTo>
                <a:cubicBezTo>
                  <a:pt x="62422" y="50447"/>
                  <a:pt x="62422" y="50388"/>
                  <a:pt x="62422" y="50388"/>
                </a:cubicBezTo>
                <a:cubicBezTo>
                  <a:pt x="62422" y="50388"/>
                  <a:pt x="62391" y="50388"/>
                  <a:pt x="62391" y="50328"/>
                </a:cubicBezTo>
                <a:cubicBezTo>
                  <a:pt x="62391" y="50328"/>
                  <a:pt x="62391" y="50268"/>
                  <a:pt x="62359" y="50268"/>
                </a:cubicBezTo>
                <a:close/>
                <a:moveTo>
                  <a:pt x="55483" y="49552"/>
                </a:moveTo>
                <a:cubicBezTo>
                  <a:pt x="55514" y="49671"/>
                  <a:pt x="55514" y="49552"/>
                  <a:pt x="55545" y="49552"/>
                </a:cubicBezTo>
                <a:cubicBezTo>
                  <a:pt x="55545" y="49492"/>
                  <a:pt x="55576" y="49492"/>
                  <a:pt x="55576" y="49432"/>
                </a:cubicBezTo>
                <a:cubicBezTo>
                  <a:pt x="55576" y="49432"/>
                  <a:pt x="55608" y="49432"/>
                  <a:pt x="55608" y="49373"/>
                </a:cubicBezTo>
                <a:cubicBezTo>
                  <a:pt x="55576" y="49373"/>
                  <a:pt x="55576" y="49373"/>
                  <a:pt x="55576" y="49373"/>
                </a:cubicBezTo>
                <a:cubicBezTo>
                  <a:pt x="55545" y="49373"/>
                  <a:pt x="55545" y="49373"/>
                  <a:pt x="55545" y="49313"/>
                </a:cubicBezTo>
                <a:cubicBezTo>
                  <a:pt x="55514" y="49313"/>
                  <a:pt x="55514" y="49373"/>
                  <a:pt x="55514" y="49432"/>
                </a:cubicBezTo>
                <a:cubicBezTo>
                  <a:pt x="55483" y="49432"/>
                  <a:pt x="55451" y="49432"/>
                  <a:pt x="55451" y="49432"/>
                </a:cubicBezTo>
                <a:cubicBezTo>
                  <a:pt x="55451" y="49492"/>
                  <a:pt x="55451" y="49492"/>
                  <a:pt x="55483" y="49492"/>
                </a:cubicBezTo>
                <a:cubicBezTo>
                  <a:pt x="55483" y="49552"/>
                  <a:pt x="55483" y="49552"/>
                  <a:pt x="55483" y="49552"/>
                </a:cubicBezTo>
                <a:close/>
                <a:moveTo>
                  <a:pt x="62391" y="50089"/>
                </a:moveTo>
                <a:cubicBezTo>
                  <a:pt x="62391" y="50089"/>
                  <a:pt x="62391" y="50029"/>
                  <a:pt x="62391" y="50029"/>
                </a:cubicBezTo>
                <a:cubicBezTo>
                  <a:pt x="62391" y="49970"/>
                  <a:pt x="62359" y="49970"/>
                  <a:pt x="62359" y="49970"/>
                </a:cubicBezTo>
                <a:cubicBezTo>
                  <a:pt x="62359" y="49910"/>
                  <a:pt x="62359" y="49910"/>
                  <a:pt x="62359" y="49910"/>
                </a:cubicBezTo>
                <a:cubicBezTo>
                  <a:pt x="62359" y="49850"/>
                  <a:pt x="62328" y="49850"/>
                  <a:pt x="62328" y="49910"/>
                </a:cubicBezTo>
                <a:cubicBezTo>
                  <a:pt x="62328" y="49910"/>
                  <a:pt x="62328" y="49970"/>
                  <a:pt x="62297" y="49970"/>
                </a:cubicBezTo>
                <a:cubicBezTo>
                  <a:pt x="62297" y="49970"/>
                  <a:pt x="62297" y="50029"/>
                  <a:pt x="62297" y="50029"/>
                </a:cubicBezTo>
                <a:cubicBezTo>
                  <a:pt x="62297" y="50029"/>
                  <a:pt x="62234" y="50029"/>
                  <a:pt x="62266" y="50089"/>
                </a:cubicBezTo>
                <a:cubicBezTo>
                  <a:pt x="62266" y="50149"/>
                  <a:pt x="62297" y="50029"/>
                  <a:pt x="62297" y="50089"/>
                </a:cubicBezTo>
                <a:cubicBezTo>
                  <a:pt x="62328" y="50149"/>
                  <a:pt x="62297" y="50149"/>
                  <a:pt x="62328" y="50149"/>
                </a:cubicBezTo>
                <a:cubicBezTo>
                  <a:pt x="62328" y="50149"/>
                  <a:pt x="62359" y="50149"/>
                  <a:pt x="62359" y="50149"/>
                </a:cubicBezTo>
                <a:cubicBezTo>
                  <a:pt x="62391" y="50149"/>
                  <a:pt x="62391" y="50149"/>
                  <a:pt x="62391" y="50208"/>
                </a:cubicBezTo>
                <a:cubicBezTo>
                  <a:pt x="62391" y="50208"/>
                  <a:pt x="62422" y="50208"/>
                  <a:pt x="62422" y="50208"/>
                </a:cubicBezTo>
                <a:cubicBezTo>
                  <a:pt x="62422" y="50208"/>
                  <a:pt x="62422" y="50149"/>
                  <a:pt x="62391" y="50149"/>
                </a:cubicBezTo>
                <a:cubicBezTo>
                  <a:pt x="62391" y="50149"/>
                  <a:pt x="62391" y="50089"/>
                  <a:pt x="62391" y="50089"/>
                </a:cubicBezTo>
                <a:close/>
                <a:moveTo>
                  <a:pt x="62016" y="48835"/>
                </a:moveTo>
                <a:cubicBezTo>
                  <a:pt x="62016" y="48776"/>
                  <a:pt x="62016" y="48776"/>
                  <a:pt x="62016" y="48776"/>
                </a:cubicBezTo>
                <a:cubicBezTo>
                  <a:pt x="62016" y="48776"/>
                  <a:pt x="62016" y="48776"/>
                  <a:pt x="62016" y="48835"/>
                </a:cubicBezTo>
                <a:cubicBezTo>
                  <a:pt x="62016" y="48835"/>
                  <a:pt x="62016" y="48835"/>
                  <a:pt x="62016" y="48835"/>
                </a:cubicBezTo>
                <a:close/>
                <a:moveTo>
                  <a:pt x="60453" y="50388"/>
                </a:moveTo>
                <a:cubicBezTo>
                  <a:pt x="60484" y="50328"/>
                  <a:pt x="60484" y="50268"/>
                  <a:pt x="60515" y="50268"/>
                </a:cubicBezTo>
                <a:cubicBezTo>
                  <a:pt x="60515" y="50208"/>
                  <a:pt x="60515" y="50208"/>
                  <a:pt x="60547" y="50149"/>
                </a:cubicBezTo>
                <a:cubicBezTo>
                  <a:pt x="60547" y="50089"/>
                  <a:pt x="60547" y="50089"/>
                  <a:pt x="60578" y="50089"/>
                </a:cubicBezTo>
                <a:cubicBezTo>
                  <a:pt x="60578" y="50089"/>
                  <a:pt x="60578" y="50089"/>
                  <a:pt x="60578" y="50029"/>
                </a:cubicBezTo>
                <a:cubicBezTo>
                  <a:pt x="60578" y="50029"/>
                  <a:pt x="60547" y="50029"/>
                  <a:pt x="60515" y="50089"/>
                </a:cubicBezTo>
                <a:cubicBezTo>
                  <a:pt x="60484" y="50089"/>
                  <a:pt x="60484" y="50089"/>
                  <a:pt x="60453" y="50089"/>
                </a:cubicBezTo>
                <a:cubicBezTo>
                  <a:pt x="60421" y="50089"/>
                  <a:pt x="60390" y="50089"/>
                  <a:pt x="60390" y="50149"/>
                </a:cubicBezTo>
                <a:cubicBezTo>
                  <a:pt x="60359" y="50149"/>
                  <a:pt x="60359" y="50208"/>
                  <a:pt x="60328" y="50208"/>
                </a:cubicBezTo>
                <a:cubicBezTo>
                  <a:pt x="60296" y="50208"/>
                  <a:pt x="60265" y="50149"/>
                  <a:pt x="60234" y="50149"/>
                </a:cubicBezTo>
                <a:cubicBezTo>
                  <a:pt x="60234" y="50149"/>
                  <a:pt x="60203" y="50149"/>
                  <a:pt x="60203" y="50208"/>
                </a:cubicBezTo>
                <a:cubicBezTo>
                  <a:pt x="60203" y="50208"/>
                  <a:pt x="60171" y="50208"/>
                  <a:pt x="60171" y="50208"/>
                </a:cubicBezTo>
                <a:cubicBezTo>
                  <a:pt x="60140" y="50268"/>
                  <a:pt x="60109" y="50268"/>
                  <a:pt x="60078" y="50268"/>
                </a:cubicBezTo>
                <a:cubicBezTo>
                  <a:pt x="60046" y="50268"/>
                  <a:pt x="60015" y="50208"/>
                  <a:pt x="59984" y="50208"/>
                </a:cubicBezTo>
                <a:cubicBezTo>
                  <a:pt x="59984" y="50208"/>
                  <a:pt x="59953" y="50208"/>
                  <a:pt x="59953" y="50208"/>
                </a:cubicBezTo>
                <a:cubicBezTo>
                  <a:pt x="59953" y="50208"/>
                  <a:pt x="59921" y="50208"/>
                  <a:pt x="59921" y="50149"/>
                </a:cubicBezTo>
                <a:cubicBezTo>
                  <a:pt x="59890" y="50149"/>
                  <a:pt x="59859" y="50149"/>
                  <a:pt x="59828" y="50149"/>
                </a:cubicBezTo>
                <a:cubicBezTo>
                  <a:pt x="59828" y="50149"/>
                  <a:pt x="59796" y="50149"/>
                  <a:pt x="59796" y="50149"/>
                </a:cubicBezTo>
                <a:cubicBezTo>
                  <a:pt x="59796" y="50149"/>
                  <a:pt x="59796" y="50089"/>
                  <a:pt x="59765" y="50089"/>
                </a:cubicBezTo>
                <a:cubicBezTo>
                  <a:pt x="59765" y="50089"/>
                  <a:pt x="59765" y="50089"/>
                  <a:pt x="59734" y="50089"/>
                </a:cubicBezTo>
                <a:cubicBezTo>
                  <a:pt x="59734" y="50089"/>
                  <a:pt x="59734" y="50089"/>
                  <a:pt x="59703" y="50089"/>
                </a:cubicBezTo>
                <a:cubicBezTo>
                  <a:pt x="59671" y="50149"/>
                  <a:pt x="59671" y="50208"/>
                  <a:pt x="59640" y="50208"/>
                </a:cubicBezTo>
                <a:cubicBezTo>
                  <a:pt x="59640" y="50208"/>
                  <a:pt x="59609" y="50208"/>
                  <a:pt x="59578" y="50149"/>
                </a:cubicBezTo>
                <a:cubicBezTo>
                  <a:pt x="59578" y="50149"/>
                  <a:pt x="59578" y="50089"/>
                  <a:pt x="59546" y="50089"/>
                </a:cubicBezTo>
                <a:cubicBezTo>
                  <a:pt x="59546" y="50089"/>
                  <a:pt x="59546" y="50149"/>
                  <a:pt x="59515" y="50149"/>
                </a:cubicBezTo>
                <a:cubicBezTo>
                  <a:pt x="59515" y="50208"/>
                  <a:pt x="59515" y="50208"/>
                  <a:pt x="59484" y="50268"/>
                </a:cubicBezTo>
                <a:cubicBezTo>
                  <a:pt x="59484" y="50268"/>
                  <a:pt x="59452" y="50328"/>
                  <a:pt x="59421" y="50388"/>
                </a:cubicBezTo>
                <a:cubicBezTo>
                  <a:pt x="59421" y="50447"/>
                  <a:pt x="59452" y="50447"/>
                  <a:pt x="59484" y="50447"/>
                </a:cubicBezTo>
                <a:cubicBezTo>
                  <a:pt x="59484" y="50507"/>
                  <a:pt x="59484" y="50507"/>
                  <a:pt x="59484" y="50507"/>
                </a:cubicBezTo>
                <a:cubicBezTo>
                  <a:pt x="59515" y="50567"/>
                  <a:pt x="59515" y="50567"/>
                  <a:pt x="59515" y="50567"/>
                </a:cubicBezTo>
                <a:cubicBezTo>
                  <a:pt x="59515" y="50626"/>
                  <a:pt x="59515" y="50626"/>
                  <a:pt x="59515" y="50626"/>
                </a:cubicBezTo>
                <a:cubicBezTo>
                  <a:pt x="59546" y="50686"/>
                  <a:pt x="59578" y="50567"/>
                  <a:pt x="59609" y="50567"/>
                </a:cubicBezTo>
                <a:cubicBezTo>
                  <a:pt x="59609" y="50567"/>
                  <a:pt x="59609" y="50567"/>
                  <a:pt x="59640" y="50567"/>
                </a:cubicBezTo>
                <a:cubicBezTo>
                  <a:pt x="59640" y="50567"/>
                  <a:pt x="59640" y="50626"/>
                  <a:pt x="59640" y="50626"/>
                </a:cubicBezTo>
                <a:cubicBezTo>
                  <a:pt x="59671" y="50626"/>
                  <a:pt x="59671" y="50626"/>
                  <a:pt x="59671" y="50626"/>
                </a:cubicBezTo>
                <a:cubicBezTo>
                  <a:pt x="59703" y="50626"/>
                  <a:pt x="59734" y="50686"/>
                  <a:pt x="59734" y="50746"/>
                </a:cubicBezTo>
                <a:cubicBezTo>
                  <a:pt x="59765" y="50746"/>
                  <a:pt x="59796" y="50746"/>
                  <a:pt x="59828" y="50746"/>
                </a:cubicBezTo>
                <a:cubicBezTo>
                  <a:pt x="59859" y="50805"/>
                  <a:pt x="59859" y="50805"/>
                  <a:pt x="59890" y="50865"/>
                </a:cubicBezTo>
                <a:cubicBezTo>
                  <a:pt x="59890" y="50865"/>
                  <a:pt x="59921" y="50865"/>
                  <a:pt x="59953" y="50865"/>
                </a:cubicBezTo>
                <a:cubicBezTo>
                  <a:pt x="59953" y="50925"/>
                  <a:pt x="59953" y="50925"/>
                  <a:pt x="59953" y="50925"/>
                </a:cubicBezTo>
                <a:cubicBezTo>
                  <a:pt x="59984" y="50925"/>
                  <a:pt x="59984" y="50985"/>
                  <a:pt x="59984" y="50985"/>
                </a:cubicBezTo>
                <a:cubicBezTo>
                  <a:pt x="60046" y="50985"/>
                  <a:pt x="60078" y="50985"/>
                  <a:pt x="60109" y="51044"/>
                </a:cubicBezTo>
                <a:cubicBezTo>
                  <a:pt x="60140" y="51104"/>
                  <a:pt x="60140" y="51104"/>
                  <a:pt x="60171" y="51164"/>
                </a:cubicBezTo>
                <a:cubicBezTo>
                  <a:pt x="60171" y="51164"/>
                  <a:pt x="60171" y="51164"/>
                  <a:pt x="60171" y="51223"/>
                </a:cubicBezTo>
                <a:cubicBezTo>
                  <a:pt x="60171" y="51223"/>
                  <a:pt x="60203" y="51223"/>
                  <a:pt x="60203" y="51223"/>
                </a:cubicBezTo>
                <a:cubicBezTo>
                  <a:pt x="60234" y="51283"/>
                  <a:pt x="60265" y="51223"/>
                  <a:pt x="60265" y="51223"/>
                </a:cubicBezTo>
                <a:cubicBezTo>
                  <a:pt x="60296" y="51283"/>
                  <a:pt x="60296" y="51283"/>
                  <a:pt x="60328" y="51283"/>
                </a:cubicBezTo>
                <a:cubicBezTo>
                  <a:pt x="60328" y="51283"/>
                  <a:pt x="60359" y="51283"/>
                  <a:pt x="60390" y="51283"/>
                </a:cubicBezTo>
                <a:cubicBezTo>
                  <a:pt x="60390" y="51283"/>
                  <a:pt x="60390" y="51343"/>
                  <a:pt x="60421" y="51283"/>
                </a:cubicBezTo>
                <a:cubicBezTo>
                  <a:pt x="60421" y="51283"/>
                  <a:pt x="60390" y="51283"/>
                  <a:pt x="60390" y="51223"/>
                </a:cubicBezTo>
                <a:cubicBezTo>
                  <a:pt x="60390" y="51223"/>
                  <a:pt x="60390" y="51164"/>
                  <a:pt x="60421" y="51164"/>
                </a:cubicBezTo>
                <a:cubicBezTo>
                  <a:pt x="60421" y="51164"/>
                  <a:pt x="60421" y="51164"/>
                  <a:pt x="60421" y="51164"/>
                </a:cubicBezTo>
                <a:cubicBezTo>
                  <a:pt x="60421" y="51104"/>
                  <a:pt x="60390" y="51044"/>
                  <a:pt x="60453" y="51044"/>
                </a:cubicBezTo>
                <a:cubicBezTo>
                  <a:pt x="60453" y="51044"/>
                  <a:pt x="60453" y="51044"/>
                  <a:pt x="60453" y="51044"/>
                </a:cubicBezTo>
                <a:cubicBezTo>
                  <a:pt x="60484" y="51044"/>
                  <a:pt x="60453" y="50985"/>
                  <a:pt x="60453" y="50985"/>
                </a:cubicBezTo>
                <a:cubicBezTo>
                  <a:pt x="60453" y="50985"/>
                  <a:pt x="60453" y="50985"/>
                  <a:pt x="60453" y="50925"/>
                </a:cubicBezTo>
                <a:cubicBezTo>
                  <a:pt x="60453" y="50925"/>
                  <a:pt x="60453" y="50925"/>
                  <a:pt x="60421" y="50925"/>
                </a:cubicBezTo>
                <a:cubicBezTo>
                  <a:pt x="60421" y="50865"/>
                  <a:pt x="60421" y="50865"/>
                  <a:pt x="60421" y="50805"/>
                </a:cubicBezTo>
                <a:cubicBezTo>
                  <a:pt x="60421" y="50805"/>
                  <a:pt x="60390" y="50805"/>
                  <a:pt x="60390" y="50805"/>
                </a:cubicBezTo>
                <a:cubicBezTo>
                  <a:pt x="60390" y="50805"/>
                  <a:pt x="60390" y="50746"/>
                  <a:pt x="60390" y="50746"/>
                </a:cubicBezTo>
                <a:cubicBezTo>
                  <a:pt x="60390" y="50686"/>
                  <a:pt x="60390" y="50686"/>
                  <a:pt x="60390" y="50626"/>
                </a:cubicBezTo>
                <a:cubicBezTo>
                  <a:pt x="60390" y="50626"/>
                  <a:pt x="60421" y="50626"/>
                  <a:pt x="60421" y="50626"/>
                </a:cubicBezTo>
                <a:cubicBezTo>
                  <a:pt x="60421" y="50567"/>
                  <a:pt x="60421" y="50567"/>
                  <a:pt x="60421" y="50507"/>
                </a:cubicBezTo>
                <a:cubicBezTo>
                  <a:pt x="60421" y="50447"/>
                  <a:pt x="60453" y="50447"/>
                  <a:pt x="60453" y="50447"/>
                </a:cubicBezTo>
                <a:cubicBezTo>
                  <a:pt x="60453" y="50388"/>
                  <a:pt x="60453" y="50388"/>
                  <a:pt x="60453" y="50388"/>
                </a:cubicBezTo>
                <a:close/>
                <a:moveTo>
                  <a:pt x="62109" y="48895"/>
                </a:moveTo>
                <a:cubicBezTo>
                  <a:pt x="62109" y="48895"/>
                  <a:pt x="62109" y="48895"/>
                  <a:pt x="62109" y="48895"/>
                </a:cubicBezTo>
                <a:cubicBezTo>
                  <a:pt x="62141" y="48776"/>
                  <a:pt x="62047" y="48835"/>
                  <a:pt x="62016" y="48835"/>
                </a:cubicBezTo>
                <a:cubicBezTo>
                  <a:pt x="62016" y="48835"/>
                  <a:pt x="62016" y="48835"/>
                  <a:pt x="62016" y="48895"/>
                </a:cubicBezTo>
                <a:cubicBezTo>
                  <a:pt x="62016" y="48895"/>
                  <a:pt x="62047" y="48895"/>
                  <a:pt x="62047" y="48895"/>
                </a:cubicBezTo>
                <a:cubicBezTo>
                  <a:pt x="62047" y="48955"/>
                  <a:pt x="62047" y="48955"/>
                  <a:pt x="62047" y="48955"/>
                </a:cubicBezTo>
                <a:cubicBezTo>
                  <a:pt x="62078" y="49014"/>
                  <a:pt x="62078" y="49014"/>
                  <a:pt x="62078" y="49014"/>
                </a:cubicBezTo>
                <a:cubicBezTo>
                  <a:pt x="62109" y="49014"/>
                  <a:pt x="62109" y="49074"/>
                  <a:pt x="62109" y="49074"/>
                </a:cubicBezTo>
                <a:cubicBezTo>
                  <a:pt x="62141" y="49074"/>
                  <a:pt x="62109" y="49014"/>
                  <a:pt x="62109" y="49014"/>
                </a:cubicBezTo>
                <a:cubicBezTo>
                  <a:pt x="62109" y="49014"/>
                  <a:pt x="62109" y="48955"/>
                  <a:pt x="62109" y="48955"/>
                </a:cubicBezTo>
                <a:cubicBezTo>
                  <a:pt x="62078" y="48955"/>
                  <a:pt x="62078" y="48955"/>
                  <a:pt x="62078" y="48895"/>
                </a:cubicBezTo>
                <a:cubicBezTo>
                  <a:pt x="62078" y="48895"/>
                  <a:pt x="62078" y="48895"/>
                  <a:pt x="62109" y="48895"/>
                </a:cubicBezTo>
                <a:close/>
                <a:moveTo>
                  <a:pt x="64610" y="50447"/>
                </a:moveTo>
                <a:cubicBezTo>
                  <a:pt x="64579" y="50388"/>
                  <a:pt x="64579" y="50388"/>
                  <a:pt x="64548" y="50388"/>
                </a:cubicBezTo>
                <a:cubicBezTo>
                  <a:pt x="64548" y="50388"/>
                  <a:pt x="64548" y="50447"/>
                  <a:pt x="64516" y="50447"/>
                </a:cubicBezTo>
                <a:cubicBezTo>
                  <a:pt x="64516" y="50447"/>
                  <a:pt x="64516" y="50388"/>
                  <a:pt x="64485" y="50447"/>
                </a:cubicBezTo>
                <a:cubicBezTo>
                  <a:pt x="64485" y="50447"/>
                  <a:pt x="64516" y="50507"/>
                  <a:pt x="64516" y="50507"/>
                </a:cubicBezTo>
                <a:cubicBezTo>
                  <a:pt x="64516" y="50507"/>
                  <a:pt x="64548" y="50507"/>
                  <a:pt x="64548" y="50507"/>
                </a:cubicBezTo>
                <a:cubicBezTo>
                  <a:pt x="64548" y="50507"/>
                  <a:pt x="64548" y="50507"/>
                  <a:pt x="64548" y="50567"/>
                </a:cubicBezTo>
                <a:cubicBezTo>
                  <a:pt x="64548" y="50567"/>
                  <a:pt x="64579" y="50567"/>
                  <a:pt x="64579" y="50567"/>
                </a:cubicBezTo>
                <a:cubicBezTo>
                  <a:pt x="64579" y="50507"/>
                  <a:pt x="64610" y="50507"/>
                  <a:pt x="64610" y="50507"/>
                </a:cubicBezTo>
                <a:cubicBezTo>
                  <a:pt x="64610" y="50507"/>
                  <a:pt x="64610" y="50507"/>
                  <a:pt x="64610" y="50507"/>
                </a:cubicBezTo>
                <a:cubicBezTo>
                  <a:pt x="64641" y="50507"/>
                  <a:pt x="64641" y="50507"/>
                  <a:pt x="64641" y="50447"/>
                </a:cubicBezTo>
                <a:cubicBezTo>
                  <a:pt x="64673" y="50447"/>
                  <a:pt x="64610" y="50447"/>
                  <a:pt x="64610" y="50447"/>
                </a:cubicBezTo>
                <a:close/>
                <a:moveTo>
                  <a:pt x="103870" y="35522"/>
                </a:moveTo>
                <a:cubicBezTo>
                  <a:pt x="103839" y="35522"/>
                  <a:pt x="103839" y="35582"/>
                  <a:pt x="103808" y="35582"/>
                </a:cubicBezTo>
                <a:cubicBezTo>
                  <a:pt x="103808" y="35582"/>
                  <a:pt x="103777" y="35582"/>
                  <a:pt x="103777" y="35582"/>
                </a:cubicBezTo>
                <a:cubicBezTo>
                  <a:pt x="103745" y="35641"/>
                  <a:pt x="103777" y="35701"/>
                  <a:pt x="103745" y="35701"/>
                </a:cubicBezTo>
                <a:cubicBezTo>
                  <a:pt x="103745" y="35761"/>
                  <a:pt x="103745" y="35761"/>
                  <a:pt x="103745" y="35761"/>
                </a:cubicBezTo>
                <a:cubicBezTo>
                  <a:pt x="103745" y="35761"/>
                  <a:pt x="103745" y="35761"/>
                  <a:pt x="103777" y="35761"/>
                </a:cubicBezTo>
                <a:cubicBezTo>
                  <a:pt x="103808" y="35761"/>
                  <a:pt x="103808" y="35761"/>
                  <a:pt x="103839" y="35701"/>
                </a:cubicBezTo>
                <a:cubicBezTo>
                  <a:pt x="103839" y="35701"/>
                  <a:pt x="103870" y="35701"/>
                  <a:pt x="103870" y="35701"/>
                </a:cubicBezTo>
                <a:cubicBezTo>
                  <a:pt x="103870" y="35701"/>
                  <a:pt x="103870" y="35641"/>
                  <a:pt x="103902" y="35641"/>
                </a:cubicBezTo>
                <a:cubicBezTo>
                  <a:pt x="103902" y="35582"/>
                  <a:pt x="103902" y="35582"/>
                  <a:pt x="103902" y="35582"/>
                </a:cubicBezTo>
                <a:cubicBezTo>
                  <a:pt x="103902" y="35522"/>
                  <a:pt x="103902" y="35522"/>
                  <a:pt x="103870" y="35522"/>
                </a:cubicBezTo>
                <a:close/>
                <a:moveTo>
                  <a:pt x="119406" y="39343"/>
                </a:moveTo>
                <a:cubicBezTo>
                  <a:pt x="119406" y="39343"/>
                  <a:pt x="119374" y="39343"/>
                  <a:pt x="119374" y="39343"/>
                </a:cubicBezTo>
                <a:cubicBezTo>
                  <a:pt x="119343" y="39343"/>
                  <a:pt x="119374" y="39402"/>
                  <a:pt x="119343" y="39462"/>
                </a:cubicBezTo>
                <a:cubicBezTo>
                  <a:pt x="119343" y="39462"/>
                  <a:pt x="119374" y="39462"/>
                  <a:pt x="119374" y="39462"/>
                </a:cubicBezTo>
                <a:cubicBezTo>
                  <a:pt x="119406" y="39462"/>
                  <a:pt x="119406" y="39462"/>
                  <a:pt x="119406" y="39402"/>
                </a:cubicBezTo>
                <a:cubicBezTo>
                  <a:pt x="119374" y="39402"/>
                  <a:pt x="119406" y="39343"/>
                  <a:pt x="119406" y="39343"/>
                </a:cubicBezTo>
                <a:close/>
                <a:moveTo>
                  <a:pt x="118937" y="38865"/>
                </a:moveTo>
                <a:cubicBezTo>
                  <a:pt x="118968" y="38865"/>
                  <a:pt x="118968" y="38805"/>
                  <a:pt x="118968" y="38805"/>
                </a:cubicBezTo>
                <a:cubicBezTo>
                  <a:pt x="118968" y="38746"/>
                  <a:pt x="118937" y="38746"/>
                  <a:pt x="118937" y="38746"/>
                </a:cubicBezTo>
                <a:cubicBezTo>
                  <a:pt x="118937" y="38686"/>
                  <a:pt x="118905" y="38686"/>
                  <a:pt x="118905" y="38686"/>
                </a:cubicBezTo>
                <a:cubicBezTo>
                  <a:pt x="118905" y="38686"/>
                  <a:pt x="118874" y="38746"/>
                  <a:pt x="118874" y="38746"/>
                </a:cubicBezTo>
                <a:cubicBezTo>
                  <a:pt x="118843" y="38805"/>
                  <a:pt x="118843" y="38805"/>
                  <a:pt x="118843" y="38805"/>
                </a:cubicBezTo>
                <a:cubicBezTo>
                  <a:pt x="118874" y="38865"/>
                  <a:pt x="118874" y="38865"/>
                  <a:pt x="118905" y="38865"/>
                </a:cubicBezTo>
                <a:cubicBezTo>
                  <a:pt x="118937" y="38865"/>
                  <a:pt x="118937" y="38865"/>
                  <a:pt x="118937" y="38865"/>
                </a:cubicBezTo>
                <a:close/>
                <a:moveTo>
                  <a:pt x="119468" y="38925"/>
                </a:moveTo>
                <a:cubicBezTo>
                  <a:pt x="119437" y="38925"/>
                  <a:pt x="119437" y="38925"/>
                  <a:pt x="119437" y="38925"/>
                </a:cubicBezTo>
                <a:cubicBezTo>
                  <a:pt x="119437" y="38925"/>
                  <a:pt x="119406" y="38985"/>
                  <a:pt x="119437" y="38985"/>
                </a:cubicBezTo>
                <a:cubicBezTo>
                  <a:pt x="119437" y="38985"/>
                  <a:pt x="119468" y="39104"/>
                  <a:pt x="119468" y="39044"/>
                </a:cubicBezTo>
                <a:cubicBezTo>
                  <a:pt x="119468" y="38985"/>
                  <a:pt x="119468" y="38985"/>
                  <a:pt x="119468" y="38985"/>
                </a:cubicBezTo>
                <a:cubicBezTo>
                  <a:pt x="119499" y="38925"/>
                  <a:pt x="119499" y="38925"/>
                  <a:pt x="119468" y="38925"/>
                </a:cubicBezTo>
                <a:close/>
                <a:moveTo>
                  <a:pt x="119312" y="39462"/>
                </a:moveTo>
                <a:cubicBezTo>
                  <a:pt x="119312" y="39462"/>
                  <a:pt x="119281" y="39522"/>
                  <a:pt x="119281" y="39522"/>
                </a:cubicBezTo>
                <a:cubicBezTo>
                  <a:pt x="119281" y="39582"/>
                  <a:pt x="119312" y="39582"/>
                  <a:pt x="119312" y="39522"/>
                </a:cubicBezTo>
                <a:cubicBezTo>
                  <a:pt x="119343" y="39462"/>
                  <a:pt x="119343" y="39462"/>
                  <a:pt x="119343" y="39462"/>
                </a:cubicBezTo>
                <a:cubicBezTo>
                  <a:pt x="119312" y="39462"/>
                  <a:pt x="119312" y="39462"/>
                  <a:pt x="119312" y="39462"/>
                </a:cubicBezTo>
                <a:close/>
                <a:moveTo>
                  <a:pt x="119437" y="39164"/>
                </a:moveTo>
                <a:cubicBezTo>
                  <a:pt x="119406" y="39164"/>
                  <a:pt x="119406" y="39223"/>
                  <a:pt x="119437" y="39223"/>
                </a:cubicBezTo>
                <a:cubicBezTo>
                  <a:pt x="119437" y="39223"/>
                  <a:pt x="119468" y="39223"/>
                  <a:pt x="119468" y="39223"/>
                </a:cubicBezTo>
                <a:cubicBezTo>
                  <a:pt x="119437" y="39223"/>
                  <a:pt x="119437" y="39164"/>
                  <a:pt x="119437" y="39164"/>
                </a:cubicBezTo>
                <a:close/>
                <a:moveTo>
                  <a:pt x="63203" y="51522"/>
                </a:moveTo>
                <a:cubicBezTo>
                  <a:pt x="63172" y="51522"/>
                  <a:pt x="63172" y="51641"/>
                  <a:pt x="63172" y="51641"/>
                </a:cubicBezTo>
                <a:cubicBezTo>
                  <a:pt x="63203" y="51701"/>
                  <a:pt x="63203" y="51701"/>
                  <a:pt x="63203" y="51701"/>
                </a:cubicBezTo>
                <a:cubicBezTo>
                  <a:pt x="63203" y="51701"/>
                  <a:pt x="63203" y="51761"/>
                  <a:pt x="63235" y="51761"/>
                </a:cubicBezTo>
                <a:cubicBezTo>
                  <a:pt x="63235" y="51701"/>
                  <a:pt x="63235" y="51701"/>
                  <a:pt x="63235" y="51701"/>
                </a:cubicBezTo>
                <a:cubicBezTo>
                  <a:pt x="63203" y="51701"/>
                  <a:pt x="63203" y="51701"/>
                  <a:pt x="63203" y="51641"/>
                </a:cubicBezTo>
                <a:cubicBezTo>
                  <a:pt x="63203" y="51641"/>
                  <a:pt x="63235" y="51582"/>
                  <a:pt x="63203" y="51522"/>
                </a:cubicBezTo>
                <a:close/>
                <a:moveTo>
                  <a:pt x="104214" y="35582"/>
                </a:moveTo>
                <a:cubicBezTo>
                  <a:pt x="104183" y="35582"/>
                  <a:pt x="104183" y="35582"/>
                  <a:pt x="104183" y="35522"/>
                </a:cubicBezTo>
                <a:cubicBezTo>
                  <a:pt x="104152" y="35522"/>
                  <a:pt x="104120" y="35522"/>
                  <a:pt x="104120" y="35522"/>
                </a:cubicBezTo>
                <a:cubicBezTo>
                  <a:pt x="104089" y="35522"/>
                  <a:pt x="104089" y="35462"/>
                  <a:pt x="104089" y="35462"/>
                </a:cubicBezTo>
                <a:cubicBezTo>
                  <a:pt x="104058" y="35462"/>
                  <a:pt x="104058" y="35462"/>
                  <a:pt x="104027" y="35462"/>
                </a:cubicBezTo>
                <a:cubicBezTo>
                  <a:pt x="104027" y="35522"/>
                  <a:pt x="104027" y="35582"/>
                  <a:pt x="103995" y="35582"/>
                </a:cubicBezTo>
                <a:cubicBezTo>
                  <a:pt x="103995" y="35641"/>
                  <a:pt x="103964" y="35641"/>
                  <a:pt x="103964" y="35641"/>
                </a:cubicBezTo>
                <a:cubicBezTo>
                  <a:pt x="103964" y="35701"/>
                  <a:pt x="103964" y="35701"/>
                  <a:pt x="103964" y="35761"/>
                </a:cubicBezTo>
                <a:cubicBezTo>
                  <a:pt x="103933" y="35761"/>
                  <a:pt x="103902" y="35820"/>
                  <a:pt x="103933" y="35880"/>
                </a:cubicBezTo>
                <a:cubicBezTo>
                  <a:pt x="103964" y="35880"/>
                  <a:pt x="103964" y="35761"/>
                  <a:pt x="103995" y="35761"/>
                </a:cubicBezTo>
                <a:cubicBezTo>
                  <a:pt x="103995" y="35761"/>
                  <a:pt x="104027" y="35820"/>
                  <a:pt x="104027" y="35820"/>
                </a:cubicBezTo>
                <a:cubicBezTo>
                  <a:pt x="104058" y="35880"/>
                  <a:pt x="104027" y="35880"/>
                  <a:pt x="104058" y="35880"/>
                </a:cubicBezTo>
                <a:cubicBezTo>
                  <a:pt x="104058" y="35880"/>
                  <a:pt x="104058" y="35940"/>
                  <a:pt x="104058" y="35940"/>
                </a:cubicBezTo>
                <a:cubicBezTo>
                  <a:pt x="104058" y="35940"/>
                  <a:pt x="104058" y="35940"/>
                  <a:pt x="104058" y="36000"/>
                </a:cubicBezTo>
                <a:cubicBezTo>
                  <a:pt x="104089" y="36059"/>
                  <a:pt x="104120" y="35940"/>
                  <a:pt x="104120" y="35940"/>
                </a:cubicBezTo>
                <a:cubicBezTo>
                  <a:pt x="104152" y="35880"/>
                  <a:pt x="104152" y="35820"/>
                  <a:pt x="104183" y="35761"/>
                </a:cubicBezTo>
                <a:cubicBezTo>
                  <a:pt x="104183" y="35701"/>
                  <a:pt x="104214" y="35701"/>
                  <a:pt x="104245" y="35701"/>
                </a:cubicBezTo>
                <a:cubicBezTo>
                  <a:pt x="104245" y="35641"/>
                  <a:pt x="104277" y="35641"/>
                  <a:pt x="104277" y="35641"/>
                </a:cubicBezTo>
                <a:cubicBezTo>
                  <a:pt x="104277" y="35582"/>
                  <a:pt x="104245" y="35582"/>
                  <a:pt x="104245" y="35582"/>
                </a:cubicBezTo>
                <a:cubicBezTo>
                  <a:pt x="104245" y="35582"/>
                  <a:pt x="104214" y="35582"/>
                  <a:pt x="104214" y="35582"/>
                </a:cubicBezTo>
                <a:close/>
                <a:moveTo>
                  <a:pt x="119624" y="39283"/>
                </a:moveTo>
                <a:cubicBezTo>
                  <a:pt x="119624" y="39283"/>
                  <a:pt x="119593" y="39283"/>
                  <a:pt x="119624" y="39283"/>
                </a:cubicBezTo>
                <a:cubicBezTo>
                  <a:pt x="119624" y="39343"/>
                  <a:pt x="119624" y="39343"/>
                  <a:pt x="119656" y="39283"/>
                </a:cubicBezTo>
                <a:cubicBezTo>
                  <a:pt x="119656" y="39283"/>
                  <a:pt x="119656" y="39223"/>
                  <a:pt x="119624" y="39283"/>
                </a:cubicBezTo>
                <a:close/>
                <a:moveTo>
                  <a:pt x="119812" y="38925"/>
                </a:moveTo>
                <a:cubicBezTo>
                  <a:pt x="119781" y="38925"/>
                  <a:pt x="119781" y="38865"/>
                  <a:pt x="119781" y="38865"/>
                </a:cubicBezTo>
                <a:cubicBezTo>
                  <a:pt x="119781" y="38865"/>
                  <a:pt x="119781" y="38805"/>
                  <a:pt x="119749" y="38865"/>
                </a:cubicBezTo>
                <a:cubicBezTo>
                  <a:pt x="119749" y="38865"/>
                  <a:pt x="119718" y="38805"/>
                  <a:pt x="119718" y="38805"/>
                </a:cubicBezTo>
                <a:cubicBezTo>
                  <a:pt x="119687" y="38805"/>
                  <a:pt x="119656" y="38865"/>
                  <a:pt x="119687" y="38925"/>
                </a:cubicBezTo>
                <a:cubicBezTo>
                  <a:pt x="119687" y="38925"/>
                  <a:pt x="119687" y="38925"/>
                  <a:pt x="119718" y="38925"/>
                </a:cubicBezTo>
                <a:cubicBezTo>
                  <a:pt x="119718" y="38985"/>
                  <a:pt x="119718" y="38985"/>
                  <a:pt x="119749" y="38985"/>
                </a:cubicBezTo>
                <a:cubicBezTo>
                  <a:pt x="119781" y="38985"/>
                  <a:pt x="119749" y="38985"/>
                  <a:pt x="119749" y="39044"/>
                </a:cubicBezTo>
                <a:cubicBezTo>
                  <a:pt x="119749" y="39044"/>
                  <a:pt x="119718" y="39044"/>
                  <a:pt x="119718" y="39044"/>
                </a:cubicBezTo>
                <a:cubicBezTo>
                  <a:pt x="119687" y="39044"/>
                  <a:pt x="119687" y="39104"/>
                  <a:pt x="119687" y="39104"/>
                </a:cubicBezTo>
                <a:cubicBezTo>
                  <a:pt x="119718" y="39104"/>
                  <a:pt x="119718" y="39104"/>
                  <a:pt x="119749" y="39164"/>
                </a:cubicBezTo>
                <a:cubicBezTo>
                  <a:pt x="119749" y="39164"/>
                  <a:pt x="119781" y="39164"/>
                  <a:pt x="119781" y="39164"/>
                </a:cubicBezTo>
                <a:cubicBezTo>
                  <a:pt x="119781" y="39104"/>
                  <a:pt x="119781" y="39104"/>
                  <a:pt x="119812" y="39104"/>
                </a:cubicBezTo>
                <a:cubicBezTo>
                  <a:pt x="119843" y="39044"/>
                  <a:pt x="119812" y="39044"/>
                  <a:pt x="119812" y="38985"/>
                </a:cubicBezTo>
                <a:lnTo>
                  <a:pt x="119812" y="38925"/>
                </a:lnTo>
                <a:close/>
                <a:moveTo>
                  <a:pt x="119499" y="39164"/>
                </a:moveTo>
                <a:cubicBezTo>
                  <a:pt x="119468" y="39104"/>
                  <a:pt x="119499" y="39164"/>
                  <a:pt x="119499" y="39164"/>
                </a:cubicBezTo>
                <a:cubicBezTo>
                  <a:pt x="119499" y="39164"/>
                  <a:pt x="119531" y="39223"/>
                  <a:pt x="119531" y="39164"/>
                </a:cubicBezTo>
                <a:cubicBezTo>
                  <a:pt x="119562" y="39164"/>
                  <a:pt x="119499" y="39164"/>
                  <a:pt x="119499" y="39164"/>
                </a:cubicBezTo>
                <a:close/>
                <a:moveTo>
                  <a:pt x="119624" y="21373"/>
                </a:moveTo>
                <a:cubicBezTo>
                  <a:pt x="119593" y="21313"/>
                  <a:pt x="119593" y="21313"/>
                  <a:pt x="119562" y="21253"/>
                </a:cubicBezTo>
                <a:cubicBezTo>
                  <a:pt x="119562" y="21194"/>
                  <a:pt x="119562" y="21194"/>
                  <a:pt x="119531" y="21134"/>
                </a:cubicBezTo>
                <a:cubicBezTo>
                  <a:pt x="119531" y="21134"/>
                  <a:pt x="119499" y="21134"/>
                  <a:pt x="119499" y="21074"/>
                </a:cubicBezTo>
                <a:cubicBezTo>
                  <a:pt x="119468" y="21074"/>
                  <a:pt x="119437" y="21014"/>
                  <a:pt x="119437" y="21014"/>
                </a:cubicBezTo>
                <a:cubicBezTo>
                  <a:pt x="119374" y="20895"/>
                  <a:pt x="119343" y="20895"/>
                  <a:pt x="119281" y="20895"/>
                </a:cubicBezTo>
                <a:cubicBezTo>
                  <a:pt x="119249" y="20835"/>
                  <a:pt x="119218" y="20895"/>
                  <a:pt x="119187" y="20835"/>
                </a:cubicBezTo>
                <a:cubicBezTo>
                  <a:pt x="119156" y="20835"/>
                  <a:pt x="119124" y="20835"/>
                  <a:pt x="119124" y="20835"/>
                </a:cubicBezTo>
                <a:cubicBezTo>
                  <a:pt x="119062" y="20776"/>
                  <a:pt x="118999" y="20716"/>
                  <a:pt x="118937" y="20656"/>
                </a:cubicBezTo>
                <a:cubicBezTo>
                  <a:pt x="118905" y="20656"/>
                  <a:pt x="118905" y="20597"/>
                  <a:pt x="118874" y="20597"/>
                </a:cubicBezTo>
                <a:cubicBezTo>
                  <a:pt x="118874" y="20597"/>
                  <a:pt x="118843" y="20537"/>
                  <a:pt x="118812" y="20537"/>
                </a:cubicBezTo>
                <a:cubicBezTo>
                  <a:pt x="118812" y="20537"/>
                  <a:pt x="118780" y="20537"/>
                  <a:pt x="118780" y="20477"/>
                </a:cubicBezTo>
                <a:cubicBezTo>
                  <a:pt x="118749" y="20477"/>
                  <a:pt x="118718" y="20417"/>
                  <a:pt x="118687" y="20417"/>
                </a:cubicBezTo>
                <a:cubicBezTo>
                  <a:pt x="118624" y="20358"/>
                  <a:pt x="118562" y="20238"/>
                  <a:pt x="118499" y="20238"/>
                </a:cubicBezTo>
                <a:cubicBezTo>
                  <a:pt x="118437" y="20179"/>
                  <a:pt x="118374" y="20179"/>
                  <a:pt x="118312" y="20179"/>
                </a:cubicBezTo>
                <a:cubicBezTo>
                  <a:pt x="118249" y="20119"/>
                  <a:pt x="118187" y="20119"/>
                  <a:pt x="118124" y="20119"/>
                </a:cubicBezTo>
                <a:cubicBezTo>
                  <a:pt x="118093" y="20059"/>
                  <a:pt x="118061" y="20059"/>
                  <a:pt x="118030" y="20059"/>
                </a:cubicBezTo>
                <a:cubicBezTo>
                  <a:pt x="117999" y="20059"/>
                  <a:pt x="117999" y="20000"/>
                  <a:pt x="117968" y="20000"/>
                </a:cubicBezTo>
                <a:cubicBezTo>
                  <a:pt x="117936" y="20000"/>
                  <a:pt x="117936" y="19940"/>
                  <a:pt x="117905" y="19940"/>
                </a:cubicBezTo>
                <a:cubicBezTo>
                  <a:pt x="117874" y="19880"/>
                  <a:pt x="117874" y="19880"/>
                  <a:pt x="117843" y="19820"/>
                </a:cubicBezTo>
                <a:cubicBezTo>
                  <a:pt x="117811" y="19820"/>
                  <a:pt x="117780" y="19761"/>
                  <a:pt x="117780" y="19761"/>
                </a:cubicBezTo>
                <a:cubicBezTo>
                  <a:pt x="117749" y="19761"/>
                  <a:pt x="117749" y="19761"/>
                  <a:pt x="117718" y="19761"/>
                </a:cubicBezTo>
                <a:cubicBezTo>
                  <a:pt x="117718" y="19761"/>
                  <a:pt x="117686" y="19761"/>
                  <a:pt x="117655" y="19761"/>
                </a:cubicBezTo>
                <a:cubicBezTo>
                  <a:pt x="117624" y="19761"/>
                  <a:pt x="117593" y="19761"/>
                  <a:pt x="117561" y="19761"/>
                </a:cubicBezTo>
                <a:cubicBezTo>
                  <a:pt x="117530" y="19761"/>
                  <a:pt x="117530" y="19761"/>
                  <a:pt x="117499" y="19820"/>
                </a:cubicBezTo>
                <a:cubicBezTo>
                  <a:pt x="117436" y="19820"/>
                  <a:pt x="117405" y="19820"/>
                  <a:pt x="117374" y="19820"/>
                </a:cubicBezTo>
                <a:cubicBezTo>
                  <a:pt x="117343" y="19761"/>
                  <a:pt x="117280" y="19761"/>
                  <a:pt x="117249" y="19761"/>
                </a:cubicBezTo>
                <a:cubicBezTo>
                  <a:pt x="117218" y="19761"/>
                  <a:pt x="117155" y="19761"/>
                  <a:pt x="117124" y="19761"/>
                </a:cubicBezTo>
                <a:cubicBezTo>
                  <a:pt x="117061" y="19761"/>
                  <a:pt x="116999" y="19761"/>
                  <a:pt x="116936" y="19701"/>
                </a:cubicBezTo>
                <a:cubicBezTo>
                  <a:pt x="116905" y="19701"/>
                  <a:pt x="116874" y="19701"/>
                  <a:pt x="116842" y="19701"/>
                </a:cubicBezTo>
                <a:cubicBezTo>
                  <a:pt x="116811" y="19701"/>
                  <a:pt x="116749" y="19701"/>
                  <a:pt x="116749" y="19701"/>
                </a:cubicBezTo>
                <a:cubicBezTo>
                  <a:pt x="116749" y="19761"/>
                  <a:pt x="116780" y="19761"/>
                  <a:pt x="116780" y="19761"/>
                </a:cubicBezTo>
                <a:cubicBezTo>
                  <a:pt x="116780" y="19761"/>
                  <a:pt x="116780" y="19761"/>
                  <a:pt x="116811" y="19761"/>
                </a:cubicBezTo>
                <a:cubicBezTo>
                  <a:pt x="116811" y="19820"/>
                  <a:pt x="116780" y="19820"/>
                  <a:pt x="116749" y="19880"/>
                </a:cubicBezTo>
                <a:cubicBezTo>
                  <a:pt x="116749" y="19880"/>
                  <a:pt x="116749" y="19880"/>
                  <a:pt x="116749" y="19880"/>
                </a:cubicBezTo>
                <a:cubicBezTo>
                  <a:pt x="116717" y="19880"/>
                  <a:pt x="116717" y="19880"/>
                  <a:pt x="116717" y="19820"/>
                </a:cubicBezTo>
                <a:cubicBezTo>
                  <a:pt x="116717" y="19820"/>
                  <a:pt x="116686" y="19820"/>
                  <a:pt x="116655" y="19761"/>
                </a:cubicBezTo>
                <a:cubicBezTo>
                  <a:pt x="116655" y="19761"/>
                  <a:pt x="116624" y="19701"/>
                  <a:pt x="116624" y="19701"/>
                </a:cubicBezTo>
                <a:cubicBezTo>
                  <a:pt x="116592" y="19701"/>
                  <a:pt x="116561" y="19701"/>
                  <a:pt x="116530" y="19701"/>
                </a:cubicBezTo>
                <a:cubicBezTo>
                  <a:pt x="116530" y="19641"/>
                  <a:pt x="116499" y="19641"/>
                  <a:pt x="116467" y="19641"/>
                </a:cubicBezTo>
                <a:cubicBezTo>
                  <a:pt x="116436" y="19641"/>
                  <a:pt x="116405" y="19641"/>
                  <a:pt x="116374" y="19641"/>
                </a:cubicBezTo>
                <a:cubicBezTo>
                  <a:pt x="116342" y="19641"/>
                  <a:pt x="116311" y="19641"/>
                  <a:pt x="116311" y="19641"/>
                </a:cubicBezTo>
                <a:cubicBezTo>
                  <a:pt x="116249" y="19641"/>
                  <a:pt x="116217" y="19582"/>
                  <a:pt x="116186" y="19582"/>
                </a:cubicBezTo>
                <a:cubicBezTo>
                  <a:pt x="116155" y="19582"/>
                  <a:pt x="116092" y="19582"/>
                  <a:pt x="116061" y="19582"/>
                </a:cubicBezTo>
                <a:cubicBezTo>
                  <a:pt x="116030" y="19522"/>
                  <a:pt x="115998" y="19522"/>
                  <a:pt x="115967" y="19522"/>
                </a:cubicBezTo>
                <a:cubicBezTo>
                  <a:pt x="115936" y="19522"/>
                  <a:pt x="115873" y="19522"/>
                  <a:pt x="115811" y="19522"/>
                </a:cubicBezTo>
                <a:cubicBezTo>
                  <a:pt x="115811" y="19522"/>
                  <a:pt x="115780" y="19522"/>
                  <a:pt x="115780" y="19522"/>
                </a:cubicBezTo>
                <a:cubicBezTo>
                  <a:pt x="115780" y="19462"/>
                  <a:pt x="115748" y="19462"/>
                  <a:pt x="115748" y="19462"/>
                </a:cubicBezTo>
                <a:cubicBezTo>
                  <a:pt x="115717" y="19462"/>
                  <a:pt x="115748" y="19522"/>
                  <a:pt x="115748" y="19522"/>
                </a:cubicBezTo>
                <a:cubicBezTo>
                  <a:pt x="115780" y="19522"/>
                  <a:pt x="115780" y="19522"/>
                  <a:pt x="115780" y="19522"/>
                </a:cubicBezTo>
                <a:cubicBezTo>
                  <a:pt x="115811" y="19582"/>
                  <a:pt x="115811" y="19582"/>
                  <a:pt x="115780" y="19641"/>
                </a:cubicBezTo>
                <a:cubicBezTo>
                  <a:pt x="115780" y="19701"/>
                  <a:pt x="115780" y="19701"/>
                  <a:pt x="115780" y="19761"/>
                </a:cubicBezTo>
                <a:cubicBezTo>
                  <a:pt x="115780" y="19820"/>
                  <a:pt x="115811" y="19820"/>
                  <a:pt x="115780" y="19880"/>
                </a:cubicBezTo>
                <a:cubicBezTo>
                  <a:pt x="115748" y="19880"/>
                  <a:pt x="115623" y="20059"/>
                  <a:pt x="115655" y="20119"/>
                </a:cubicBezTo>
                <a:cubicBezTo>
                  <a:pt x="115655" y="20119"/>
                  <a:pt x="115655" y="20119"/>
                  <a:pt x="115655" y="20119"/>
                </a:cubicBezTo>
                <a:cubicBezTo>
                  <a:pt x="115686" y="20119"/>
                  <a:pt x="115686" y="20119"/>
                  <a:pt x="115686" y="20119"/>
                </a:cubicBezTo>
                <a:cubicBezTo>
                  <a:pt x="115686" y="20179"/>
                  <a:pt x="115717" y="20179"/>
                  <a:pt x="115717" y="20179"/>
                </a:cubicBezTo>
                <a:cubicBezTo>
                  <a:pt x="115748" y="20179"/>
                  <a:pt x="115748" y="20119"/>
                  <a:pt x="115748" y="20119"/>
                </a:cubicBezTo>
                <a:cubicBezTo>
                  <a:pt x="115748" y="20119"/>
                  <a:pt x="115780" y="20119"/>
                  <a:pt x="115780" y="20119"/>
                </a:cubicBezTo>
                <a:cubicBezTo>
                  <a:pt x="115811" y="20119"/>
                  <a:pt x="115811" y="20179"/>
                  <a:pt x="115811" y="20238"/>
                </a:cubicBezTo>
                <a:cubicBezTo>
                  <a:pt x="115842" y="20298"/>
                  <a:pt x="115842" y="20298"/>
                  <a:pt x="115873" y="20358"/>
                </a:cubicBezTo>
                <a:cubicBezTo>
                  <a:pt x="115873" y="20358"/>
                  <a:pt x="115873" y="20417"/>
                  <a:pt x="115873" y="20417"/>
                </a:cubicBezTo>
                <a:cubicBezTo>
                  <a:pt x="115905" y="20417"/>
                  <a:pt x="115905" y="20477"/>
                  <a:pt x="115905" y="20477"/>
                </a:cubicBezTo>
                <a:cubicBezTo>
                  <a:pt x="115936" y="20537"/>
                  <a:pt x="115936" y="20537"/>
                  <a:pt x="115936" y="20597"/>
                </a:cubicBezTo>
                <a:cubicBezTo>
                  <a:pt x="115905" y="20656"/>
                  <a:pt x="115936" y="20656"/>
                  <a:pt x="115936" y="20716"/>
                </a:cubicBezTo>
                <a:cubicBezTo>
                  <a:pt x="115967" y="20716"/>
                  <a:pt x="115936" y="20776"/>
                  <a:pt x="115936" y="20776"/>
                </a:cubicBezTo>
                <a:cubicBezTo>
                  <a:pt x="115936" y="20835"/>
                  <a:pt x="115905" y="20835"/>
                  <a:pt x="115905" y="20835"/>
                </a:cubicBezTo>
                <a:cubicBezTo>
                  <a:pt x="115873" y="20895"/>
                  <a:pt x="115842" y="20895"/>
                  <a:pt x="115842" y="20955"/>
                </a:cubicBezTo>
                <a:cubicBezTo>
                  <a:pt x="115842" y="20955"/>
                  <a:pt x="115842" y="21014"/>
                  <a:pt x="115842" y="21074"/>
                </a:cubicBezTo>
                <a:cubicBezTo>
                  <a:pt x="115811" y="21074"/>
                  <a:pt x="115811" y="21014"/>
                  <a:pt x="115811" y="21014"/>
                </a:cubicBezTo>
                <a:cubicBezTo>
                  <a:pt x="115811" y="21014"/>
                  <a:pt x="115780" y="21014"/>
                  <a:pt x="115780" y="21014"/>
                </a:cubicBezTo>
                <a:cubicBezTo>
                  <a:pt x="115780" y="21014"/>
                  <a:pt x="115780" y="21014"/>
                  <a:pt x="115780" y="21014"/>
                </a:cubicBezTo>
                <a:cubicBezTo>
                  <a:pt x="115748" y="21074"/>
                  <a:pt x="115780" y="21014"/>
                  <a:pt x="115780" y="21074"/>
                </a:cubicBezTo>
                <a:cubicBezTo>
                  <a:pt x="115780" y="21074"/>
                  <a:pt x="115780" y="21074"/>
                  <a:pt x="115780" y="21074"/>
                </a:cubicBezTo>
                <a:cubicBezTo>
                  <a:pt x="115780" y="21074"/>
                  <a:pt x="115780" y="21074"/>
                  <a:pt x="115780" y="21074"/>
                </a:cubicBezTo>
                <a:cubicBezTo>
                  <a:pt x="115748" y="21074"/>
                  <a:pt x="115748" y="21074"/>
                  <a:pt x="115717" y="21074"/>
                </a:cubicBezTo>
                <a:cubicBezTo>
                  <a:pt x="115717" y="21074"/>
                  <a:pt x="115717" y="21074"/>
                  <a:pt x="115686" y="21074"/>
                </a:cubicBezTo>
                <a:cubicBezTo>
                  <a:pt x="115655" y="21074"/>
                  <a:pt x="115655" y="21074"/>
                  <a:pt x="115623" y="21074"/>
                </a:cubicBezTo>
                <a:cubicBezTo>
                  <a:pt x="115623" y="21074"/>
                  <a:pt x="115592" y="21074"/>
                  <a:pt x="115592" y="21074"/>
                </a:cubicBezTo>
                <a:cubicBezTo>
                  <a:pt x="115561" y="21134"/>
                  <a:pt x="115530" y="21134"/>
                  <a:pt x="115498" y="21134"/>
                </a:cubicBezTo>
                <a:cubicBezTo>
                  <a:pt x="115467" y="21074"/>
                  <a:pt x="115436" y="21074"/>
                  <a:pt x="115436" y="21074"/>
                </a:cubicBezTo>
                <a:cubicBezTo>
                  <a:pt x="115405" y="21014"/>
                  <a:pt x="115405" y="20955"/>
                  <a:pt x="115405" y="20895"/>
                </a:cubicBezTo>
                <a:cubicBezTo>
                  <a:pt x="115405" y="20895"/>
                  <a:pt x="115405" y="20835"/>
                  <a:pt x="115373" y="20776"/>
                </a:cubicBezTo>
                <a:cubicBezTo>
                  <a:pt x="115373" y="20716"/>
                  <a:pt x="115342" y="20716"/>
                  <a:pt x="115311" y="20716"/>
                </a:cubicBezTo>
                <a:cubicBezTo>
                  <a:pt x="115280" y="20716"/>
                  <a:pt x="115248" y="20716"/>
                  <a:pt x="115248" y="20656"/>
                </a:cubicBezTo>
                <a:cubicBezTo>
                  <a:pt x="115217" y="20656"/>
                  <a:pt x="115186" y="20597"/>
                  <a:pt x="115186" y="20597"/>
                </a:cubicBezTo>
                <a:cubicBezTo>
                  <a:pt x="115123" y="20597"/>
                  <a:pt x="115061" y="20597"/>
                  <a:pt x="115029" y="20537"/>
                </a:cubicBezTo>
                <a:cubicBezTo>
                  <a:pt x="114998" y="20537"/>
                  <a:pt x="114967" y="20537"/>
                  <a:pt x="114967" y="20477"/>
                </a:cubicBezTo>
                <a:cubicBezTo>
                  <a:pt x="114967" y="20417"/>
                  <a:pt x="114967" y="20358"/>
                  <a:pt x="114967" y="20358"/>
                </a:cubicBezTo>
                <a:cubicBezTo>
                  <a:pt x="114967" y="20298"/>
                  <a:pt x="114967" y="20238"/>
                  <a:pt x="114967" y="20238"/>
                </a:cubicBezTo>
                <a:cubicBezTo>
                  <a:pt x="114967" y="20179"/>
                  <a:pt x="114936" y="20119"/>
                  <a:pt x="114936" y="20119"/>
                </a:cubicBezTo>
                <a:cubicBezTo>
                  <a:pt x="114904" y="20119"/>
                  <a:pt x="114873" y="20119"/>
                  <a:pt x="114873" y="20059"/>
                </a:cubicBezTo>
                <a:cubicBezTo>
                  <a:pt x="114873" y="20000"/>
                  <a:pt x="114873" y="20000"/>
                  <a:pt x="114873" y="20000"/>
                </a:cubicBezTo>
                <a:cubicBezTo>
                  <a:pt x="114842" y="19940"/>
                  <a:pt x="114842" y="19940"/>
                  <a:pt x="114842" y="19940"/>
                </a:cubicBezTo>
                <a:cubicBezTo>
                  <a:pt x="114811" y="19940"/>
                  <a:pt x="114779" y="19940"/>
                  <a:pt x="114748" y="19940"/>
                </a:cubicBezTo>
                <a:cubicBezTo>
                  <a:pt x="114717" y="19940"/>
                  <a:pt x="114717" y="20000"/>
                  <a:pt x="114717" y="20000"/>
                </a:cubicBezTo>
                <a:cubicBezTo>
                  <a:pt x="114686" y="20000"/>
                  <a:pt x="114686" y="20059"/>
                  <a:pt x="114686" y="20059"/>
                </a:cubicBezTo>
                <a:cubicBezTo>
                  <a:pt x="114654" y="20059"/>
                  <a:pt x="114654" y="20059"/>
                  <a:pt x="114654" y="20059"/>
                </a:cubicBezTo>
                <a:cubicBezTo>
                  <a:pt x="114623" y="20119"/>
                  <a:pt x="114623" y="20119"/>
                  <a:pt x="114623" y="20119"/>
                </a:cubicBezTo>
                <a:cubicBezTo>
                  <a:pt x="114592" y="20179"/>
                  <a:pt x="114592" y="20179"/>
                  <a:pt x="114561" y="20179"/>
                </a:cubicBezTo>
                <a:cubicBezTo>
                  <a:pt x="114529" y="20179"/>
                  <a:pt x="114529" y="20179"/>
                  <a:pt x="114498" y="20179"/>
                </a:cubicBezTo>
                <a:cubicBezTo>
                  <a:pt x="114467" y="20179"/>
                  <a:pt x="114436" y="20179"/>
                  <a:pt x="114404" y="20179"/>
                </a:cubicBezTo>
                <a:cubicBezTo>
                  <a:pt x="114342" y="20179"/>
                  <a:pt x="114279" y="20179"/>
                  <a:pt x="114248" y="20179"/>
                </a:cubicBezTo>
                <a:cubicBezTo>
                  <a:pt x="114185" y="20179"/>
                  <a:pt x="114154" y="20179"/>
                  <a:pt x="114092" y="20119"/>
                </a:cubicBezTo>
                <a:cubicBezTo>
                  <a:pt x="114029" y="20119"/>
                  <a:pt x="113967" y="20179"/>
                  <a:pt x="113904" y="20119"/>
                </a:cubicBezTo>
                <a:cubicBezTo>
                  <a:pt x="113873" y="20119"/>
                  <a:pt x="113842" y="20059"/>
                  <a:pt x="113810" y="20059"/>
                </a:cubicBezTo>
                <a:cubicBezTo>
                  <a:pt x="113779" y="20059"/>
                  <a:pt x="113748" y="20059"/>
                  <a:pt x="113717" y="20059"/>
                </a:cubicBezTo>
                <a:cubicBezTo>
                  <a:pt x="113685" y="20000"/>
                  <a:pt x="113654" y="20000"/>
                  <a:pt x="113623" y="20000"/>
                </a:cubicBezTo>
                <a:cubicBezTo>
                  <a:pt x="113623" y="20000"/>
                  <a:pt x="113592" y="20000"/>
                  <a:pt x="113592" y="20000"/>
                </a:cubicBezTo>
                <a:cubicBezTo>
                  <a:pt x="113560" y="20000"/>
                  <a:pt x="113560" y="20000"/>
                  <a:pt x="113529" y="20000"/>
                </a:cubicBezTo>
                <a:cubicBezTo>
                  <a:pt x="113529" y="20000"/>
                  <a:pt x="113498" y="19940"/>
                  <a:pt x="113498" y="19940"/>
                </a:cubicBezTo>
                <a:cubicBezTo>
                  <a:pt x="113467" y="19940"/>
                  <a:pt x="113467" y="19940"/>
                  <a:pt x="113435" y="19940"/>
                </a:cubicBezTo>
                <a:cubicBezTo>
                  <a:pt x="113435" y="19940"/>
                  <a:pt x="113435" y="19940"/>
                  <a:pt x="113435" y="19940"/>
                </a:cubicBezTo>
                <a:cubicBezTo>
                  <a:pt x="113404" y="20000"/>
                  <a:pt x="113373" y="20000"/>
                  <a:pt x="113342" y="20000"/>
                </a:cubicBezTo>
                <a:cubicBezTo>
                  <a:pt x="113342" y="20000"/>
                  <a:pt x="113310" y="20000"/>
                  <a:pt x="113310" y="20000"/>
                </a:cubicBezTo>
                <a:cubicBezTo>
                  <a:pt x="113279" y="20000"/>
                  <a:pt x="113248" y="20000"/>
                  <a:pt x="113248" y="20000"/>
                </a:cubicBezTo>
                <a:cubicBezTo>
                  <a:pt x="113216" y="20000"/>
                  <a:pt x="113185" y="20000"/>
                  <a:pt x="113123" y="20000"/>
                </a:cubicBezTo>
                <a:cubicBezTo>
                  <a:pt x="113091" y="20000"/>
                  <a:pt x="113029" y="20000"/>
                  <a:pt x="112966" y="20000"/>
                </a:cubicBezTo>
                <a:cubicBezTo>
                  <a:pt x="112935" y="20059"/>
                  <a:pt x="112904" y="20059"/>
                  <a:pt x="112841" y="20059"/>
                </a:cubicBezTo>
                <a:cubicBezTo>
                  <a:pt x="112810" y="20059"/>
                  <a:pt x="112779" y="20059"/>
                  <a:pt x="112748" y="20119"/>
                </a:cubicBezTo>
                <a:cubicBezTo>
                  <a:pt x="112716" y="20119"/>
                  <a:pt x="112685" y="20059"/>
                  <a:pt x="112654" y="20119"/>
                </a:cubicBezTo>
                <a:cubicBezTo>
                  <a:pt x="112623" y="20119"/>
                  <a:pt x="112591" y="20119"/>
                  <a:pt x="112560" y="20119"/>
                </a:cubicBezTo>
                <a:cubicBezTo>
                  <a:pt x="112498" y="20119"/>
                  <a:pt x="112466" y="20179"/>
                  <a:pt x="112404" y="20179"/>
                </a:cubicBezTo>
                <a:cubicBezTo>
                  <a:pt x="112373" y="20179"/>
                  <a:pt x="112341" y="20179"/>
                  <a:pt x="112310" y="20119"/>
                </a:cubicBezTo>
                <a:cubicBezTo>
                  <a:pt x="112247" y="20119"/>
                  <a:pt x="112185" y="20059"/>
                  <a:pt x="112122" y="20000"/>
                </a:cubicBezTo>
                <a:cubicBezTo>
                  <a:pt x="112091" y="20000"/>
                  <a:pt x="112060" y="20000"/>
                  <a:pt x="112029" y="20000"/>
                </a:cubicBezTo>
                <a:cubicBezTo>
                  <a:pt x="112029" y="20000"/>
                  <a:pt x="111997" y="20000"/>
                  <a:pt x="111966" y="19940"/>
                </a:cubicBezTo>
                <a:cubicBezTo>
                  <a:pt x="111966" y="19940"/>
                  <a:pt x="111966" y="19880"/>
                  <a:pt x="111966" y="19880"/>
                </a:cubicBezTo>
                <a:cubicBezTo>
                  <a:pt x="111966" y="19820"/>
                  <a:pt x="111935" y="19820"/>
                  <a:pt x="111935" y="19820"/>
                </a:cubicBezTo>
                <a:cubicBezTo>
                  <a:pt x="111904" y="19761"/>
                  <a:pt x="111935" y="19761"/>
                  <a:pt x="111966" y="19701"/>
                </a:cubicBezTo>
                <a:cubicBezTo>
                  <a:pt x="111997" y="19641"/>
                  <a:pt x="111966" y="19641"/>
                  <a:pt x="111966" y="19582"/>
                </a:cubicBezTo>
                <a:cubicBezTo>
                  <a:pt x="111935" y="19522"/>
                  <a:pt x="111935" y="19462"/>
                  <a:pt x="111997" y="19462"/>
                </a:cubicBezTo>
                <a:cubicBezTo>
                  <a:pt x="111997" y="19462"/>
                  <a:pt x="112060" y="19522"/>
                  <a:pt x="112060" y="19462"/>
                </a:cubicBezTo>
                <a:cubicBezTo>
                  <a:pt x="112060" y="19402"/>
                  <a:pt x="112029" y="19402"/>
                  <a:pt x="112029" y="19402"/>
                </a:cubicBezTo>
                <a:cubicBezTo>
                  <a:pt x="112060" y="19402"/>
                  <a:pt x="112060" y="19402"/>
                  <a:pt x="112060" y="19343"/>
                </a:cubicBezTo>
                <a:cubicBezTo>
                  <a:pt x="112060" y="19343"/>
                  <a:pt x="112060" y="19283"/>
                  <a:pt x="112029" y="19223"/>
                </a:cubicBezTo>
                <a:cubicBezTo>
                  <a:pt x="112029" y="19223"/>
                  <a:pt x="112029" y="19223"/>
                  <a:pt x="112029" y="19164"/>
                </a:cubicBezTo>
                <a:cubicBezTo>
                  <a:pt x="112029" y="19164"/>
                  <a:pt x="112029" y="19104"/>
                  <a:pt x="112029" y="19104"/>
                </a:cubicBezTo>
                <a:cubicBezTo>
                  <a:pt x="111997" y="18985"/>
                  <a:pt x="111966" y="18865"/>
                  <a:pt x="111935" y="18805"/>
                </a:cubicBezTo>
                <a:cubicBezTo>
                  <a:pt x="111904" y="18746"/>
                  <a:pt x="111872" y="18746"/>
                  <a:pt x="111841" y="18686"/>
                </a:cubicBezTo>
                <a:cubicBezTo>
                  <a:pt x="111779" y="18626"/>
                  <a:pt x="111716" y="18567"/>
                  <a:pt x="111654" y="18507"/>
                </a:cubicBezTo>
                <a:cubicBezTo>
                  <a:pt x="111622" y="18507"/>
                  <a:pt x="111591" y="18507"/>
                  <a:pt x="111591" y="18507"/>
                </a:cubicBezTo>
                <a:cubicBezTo>
                  <a:pt x="111560" y="18447"/>
                  <a:pt x="111560" y="18447"/>
                  <a:pt x="111529" y="18447"/>
                </a:cubicBezTo>
                <a:cubicBezTo>
                  <a:pt x="111529" y="18447"/>
                  <a:pt x="111497" y="18447"/>
                  <a:pt x="111497" y="18447"/>
                </a:cubicBezTo>
                <a:cubicBezTo>
                  <a:pt x="111466" y="18388"/>
                  <a:pt x="111435" y="18388"/>
                  <a:pt x="111404" y="18388"/>
                </a:cubicBezTo>
                <a:cubicBezTo>
                  <a:pt x="111372" y="18388"/>
                  <a:pt x="111341" y="18388"/>
                  <a:pt x="111310" y="18388"/>
                </a:cubicBezTo>
                <a:cubicBezTo>
                  <a:pt x="111247" y="18328"/>
                  <a:pt x="111185" y="18328"/>
                  <a:pt x="111122" y="18328"/>
                </a:cubicBezTo>
                <a:cubicBezTo>
                  <a:pt x="111060" y="18328"/>
                  <a:pt x="110997" y="18328"/>
                  <a:pt x="110935" y="18328"/>
                </a:cubicBezTo>
                <a:cubicBezTo>
                  <a:pt x="110903" y="18328"/>
                  <a:pt x="110841" y="18328"/>
                  <a:pt x="110810" y="18328"/>
                </a:cubicBezTo>
                <a:cubicBezTo>
                  <a:pt x="110716" y="18268"/>
                  <a:pt x="110622" y="18268"/>
                  <a:pt x="110497" y="18328"/>
                </a:cubicBezTo>
                <a:cubicBezTo>
                  <a:pt x="110466" y="18328"/>
                  <a:pt x="110435" y="18328"/>
                  <a:pt x="110372" y="18328"/>
                </a:cubicBezTo>
                <a:cubicBezTo>
                  <a:pt x="110341" y="18328"/>
                  <a:pt x="110309" y="18328"/>
                  <a:pt x="110278" y="18388"/>
                </a:cubicBezTo>
                <a:cubicBezTo>
                  <a:pt x="110184" y="18388"/>
                  <a:pt x="110091" y="18447"/>
                  <a:pt x="109997" y="18447"/>
                </a:cubicBezTo>
                <a:cubicBezTo>
                  <a:pt x="109903" y="18507"/>
                  <a:pt x="109841" y="18567"/>
                  <a:pt x="109747" y="18567"/>
                </a:cubicBezTo>
                <a:cubicBezTo>
                  <a:pt x="109716" y="18567"/>
                  <a:pt x="109653" y="18626"/>
                  <a:pt x="109622" y="18626"/>
                </a:cubicBezTo>
                <a:cubicBezTo>
                  <a:pt x="109591" y="18626"/>
                  <a:pt x="109559" y="18626"/>
                  <a:pt x="109559" y="18626"/>
                </a:cubicBezTo>
                <a:cubicBezTo>
                  <a:pt x="109528" y="18626"/>
                  <a:pt x="109497" y="18626"/>
                  <a:pt x="109466" y="18626"/>
                </a:cubicBezTo>
                <a:cubicBezTo>
                  <a:pt x="109466" y="18686"/>
                  <a:pt x="109434" y="18686"/>
                  <a:pt x="109403" y="18686"/>
                </a:cubicBezTo>
                <a:cubicBezTo>
                  <a:pt x="109372" y="18626"/>
                  <a:pt x="109340" y="18626"/>
                  <a:pt x="109309" y="18626"/>
                </a:cubicBezTo>
                <a:cubicBezTo>
                  <a:pt x="109309" y="18626"/>
                  <a:pt x="109278" y="18626"/>
                  <a:pt x="109278" y="18567"/>
                </a:cubicBezTo>
                <a:cubicBezTo>
                  <a:pt x="109247" y="18567"/>
                  <a:pt x="109247" y="18567"/>
                  <a:pt x="109215" y="18567"/>
                </a:cubicBezTo>
                <a:cubicBezTo>
                  <a:pt x="109215" y="18567"/>
                  <a:pt x="109184" y="18567"/>
                  <a:pt x="109153" y="18507"/>
                </a:cubicBezTo>
                <a:cubicBezTo>
                  <a:pt x="109153" y="18507"/>
                  <a:pt x="109122" y="18447"/>
                  <a:pt x="109122" y="18447"/>
                </a:cubicBezTo>
                <a:cubicBezTo>
                  <a:pt x="109122" y="18447"/>
                  <a:pt x="109153" y="18447"/>
                  <a:pt x="109153" y="18447"/>
                </a:cubicBezTo>
                <a:cubicBezTo>
                  <a:pt x="109153" y="18447"/>
                  <a:pt x="109153" y="18388"/>
                  <a:pt x="109153" y="18388"/>
                </a:cubicBezTo>
                <a:cubicBezTo>
                  <a:pt x="109153" y="18388"/>
                  <a:pt x="109122" y="18328"/>
                  <a:pt x="109122" y="18328"/>
                </a:cubicBezTo>
                <a:cubicBezTo>
                  <a:pt x="109122" y="18268"/>
                  <a:pt x="109122" y="18268"/>
                  <a:pt x="109090" y="18268"/>
                </a:cubicBezTo>
                <a:cubicBezTo>
                  <a:pt x="109090" y="18208"/>
                  <a:pt x="109090" y="18208"/>
                  <a:pt x="109059" y="18149"/>
                </a:cubicBezTo>
                <a:cubicBezTo>
                  <a:pt x="109059" y="18149"/>
                  <a:pt x="109059" y="18149"/>
                  <a:pt x="109028" y="18149"/>
                </a:cubicBezTo>
                <a:cubicBezTo>
                  <a:pt x="109028" y="18089"/>
                  <a:pt x="108997" y="18029"/>
                  <a:pt x="108997" y="18029"/>
                </a:cubicBezTo>
                <a:cubicBezTo>
                  <a:pt x="108965" y="17970"/>
                  <a:pt x="108903" y="17910"/>
                  <a:pt x="108840" y="17910"/>
                </a:cubicBezTo>
                <a:cubicBezTo>
                  <a:pt x="108840" y="17910"/>
                  <a:pt x="108809" y="17910"/>
                  <a:pt x="108778" y="17970"/>
                </a:cubicBezTo>
                <a:cubicBezTo>
                  <a:pt x="108778" y="17970"/>
                  <a:pt x="108747" y="18029"/>
                  <a:pt x="108715" y="18029"/>
                </a:cubicBezTo>
                <a:cubicBezTo>
                  <a:pt x="108684" y="18029"/>
                  <a:pt x="108747" y="17910"/>
                  <a:pt x="108715" y="17910"/>
                </a:cubicBezTo>
                <a:cubicBezTo>
                  <a:pt x="108684" y="17910"/>
                  <a:pt x="108684" y="17970"/>
                  <a:pt x="108653" y="18029"/>
                </a:cubicBezTo>
                <a:cubicBezTo>
                  <a:pt x="108622" y="18029"/>
                  <a:pt x="108528" y="18149"/>
                  <a:pt x="108497" y="18089"/>
                </a:cubicBezTo>
                <a:cubicBezTo>
                  <a:pt x="108497" y="18089"/>
                  <a:pt x="108559" y="18089"/>
                  <a:pt x="108559" y="18089"/>
                </a:cubicBezTo>
                <a:cubicBezTo>
                  <a:pt x="108590" y="18029"/>
                  <a:pt x="108590" y="17970"/>
                  <a:pt x="108622" y="17970"/>
                </a:cubicBezTo>
                <a:cubicBezTo>
                  <a:pt x="108622" y="17910"/>
                  <a:pt x="108622" y="17910"/>
                  <a:pt x="108653" y="17910"/>
                </a:cubicBezTo>
                <a:cubicBezTo>
                  <a:pt x="108653" y="17910"/>
                  <a:pt x="108653" y="17910"/>
                  <a:pt x="108653" y="17850"/>
                </a:cubicBezTo>
                <a:cubicBezTo>
                  <a:pt x="108653" y="17850"/>
                  <a:pt x="108684" y="17850"/>
                  <a:pt x="108684" y="17791"/>
                </a:cubicBezTo>
                <a:cubicBezTo>
                  <a:pt x="108684" y="17731"/>
                  <a:pt x="108653" y="17791"/>
                  <a:pt x="108653" y="17791"/>
                </a:cubicBezTo>
                <a:cubicBezTo>
                  <a:pt x="108622" y="17791"/>
                  <a:pt x="108622" y="17791"/>
                  <a:pt x="108590" y="17791"/>
                </a:cubicBezTo>
                <a:cubicBezTo>
                  <a:pt x="108559" y="17791"/>
                  <a:pt x="108559" y="17791"/>
                  <a:pt x="108528" y="17731"/>
                </a:cubicBezTo>
                <a:cubicBezTo>
                  <a:pt x="108497" y="17731"/>
                  <a:pt x="108497" y="17791"/>
                  <a:pt x="108465" y="17791"/>
                </a:cubicBezTo>
                <a:cubicBezTo>
                  <a:pt x="108434" y="17850"/>
                  <a:pt x="108434" y="17791"/>
                  <a:pt x="108434" y="17731"/>
                </a:cubicBezTo>
                <a:cubicBezTo>
                  <a:pt x="108465" y="17671"/>
                  <a:pt x="108465" y="17671"/>
                  <a:pt x="108497" y="17671"/>
                </a:cubicBezTo>
                <a:cubicBezTo>
                  <a:pt x="108497" y="17671"/>
                  <a:pt x="108528" y="17611"/>
                  <a:pt x="108497" y="17611"/>
                </a:cubicBezTo>
                <a:cubicBezTo>
                  <a:pt x="108465" y="17611"/>
                  <a:pt x="108465" y="17611"/>
                  <a:pt x="108434" y="17611"/>
                </a:cubicBezTo>
                <a:cubicBezTo>
                  <a:pt x="108434" y="17611"/>
                  <a:pt x="108403" y="17552"/>
                  <a:pt x="108403" y="17552"/>
                </a:cubicBezTo>
                <a:cubicBezTo>
                  <a:pt x="108371" y="17552"/>
                  <a:pt x="108309" y="17611"/>
                  <a:pt x="108278" y="17611"/>
                </a:cubicBezTo>
                <a:cubicBezTo>
                  <a:pt x="108246" y="17552"/>
                  <a:pt x="108246" y="17552"/>
                  <a:pt x="108246" y="17552"/>
                </a:cubicBezTo>
                <a:cubicBezTo>
                  <a:pt x="108246" y="17552"/>
                  <a:pt x="108215" y="17552"/>
                  <a:pt x="108215" y="17552"/>
                </a:cubicBezTo>
                <a:cubicBezTo>
                  <a:pt x="108184" y="17552"/>
                  <a:pt x="108184" y="17492"/>
                  <a:pt x="108184" y="17552"/>
                </a:cubicBezTo>
                <a:cubicBezTo>
                  <a:pt x="108184" y="17552"/>
                  <a:pt x="108153" y="17552"/>
                  <a:pt x="108153" y="17552"/>
                </a:cubicBezTo>
                <a:cubicBezTo>
                  <a:pt x="108121" y="17552"/>
                  <a:pt x="108121" y="17552"/>
                  <a:pt x="108090" y="17552"/>
                </a:cubicBezTo>
                <a:cubicBezTo>
                  <a:pt x="108059" y="17552"/>
                  <a:pt x="108059" y="17432"/>
                  <a:pt x="108059" y="17432"/>
                </a:cubicBezTo>
                <a:cubicBezTo>
                  <a:pt x="108090" y="17373"/>
                  <a:pt x="108090" y="17432"/>
                  <a:pt x="108090" y="17432"/>
                </a:cubicBezTo>
                <a:cubicBezTo>
                  <a:pt x="108121" y="17432"/>
                  <a:pt x="108121" y="17432"/>
                  <a:pt x="108121" y="17432"/>
                </a:cubicBezTo>
                <a:cubicBezTo>
                  <a:pt x="108153" y="17432"/>
                  <a:pt x="108153" y="17492"/>
                  <a:pt x="108153" y="17492"/>
                </a:cubicBezTo>
                <a:cubicBezTo>
                  <a:pt x="108184" y="17492"/>
                  <a:pt x="108184" y="17432"/>
                  <a:pt x="108184" y="17432"/>
                </a:cubicBezTo>
                <a:cubicBezTo>
                  <a:pt x="108184" y="17373"/>
                  <a:pt x="108184" y="17373"/>
                  <a:pt x="108215" y="17373"/>
                </a:cubicBezTo>
                <a:cubicBezTo>
                  <a:pt x="108215" y="17313"/>
                  <a:pt x="108215" y="17313"/>
                  <a:pt x="108246" y="17313"/>
                </a:cubicBezTo>
                <a:cubicBezTo>
                  <a:pt x="108246" y="17313"/>
                  <a:pt x="108246" y="17253"/>
                  <a:pt x="108278" y="17313"/>
                </a:cubicBezTo>
                <a:cubicBezTo>
                  <a:pt x="108278" y="17313"/>
                  <a:pt x="108278" y="17313"/>
                  <a:pt x="108278" y="17373"/>
                </a:cubicBezTo>
                <a:cubicBezTo>
                  <a:pt x="108309" y="17373"/>
                  <a:pt x="108309" y="17373"/>
                  <a:pt x="108309" y="17373"/>
                </a:cubicBezTo>
                <a:cubicBezTo>
                  <a:pt x="108340" y="17373"/>
                  <a:pt x="108340" y="17432"/>
                  <a:pt x="108340" y="17432"/>
                </a:cubicBezTo>
                <a:cubicBezTo>
                  <a:pt x="108371" y="17492"/>
                  <a:pt x="108371" y="17492"/>
                  <a:pt x="108403" y="17432"/>
                </a:cubicBezTo>
                <a:cubicBezTo>
                  <a:pt x="108403" y="17432"/>
                  <a:pt x="108434" y="17373"/>
                  <a:pt x="108434" y="17373"/>
                </a:cubicBezTo>
                <a:cubicBezTo>
                  <a:pt x="108434" y="17373"/>
                  <a:pt x="108465" y="17373"/>
                  <a:pt x="108465" y="17373"/>
                </a:cubicBezTo>
                <a:cubicBezTo>
                  <a:pt x="108497" y="17313"/>
                  <a:pt x="108497" y="17253"/>
                  <a:pt x="108497" y="17253"/>
                </a:cubicBezTo>
                <a:cubicBezTo>
                  <a:pt x="108497" y="17194"/>
                  <a:pt x="108465" y="17194"/>
                  <a:pt x="108465" y="17194"/>
                </a:cubicBezTo>
                <a:cubicBezTo>
                  <a:pt x="108465" y="17134"/>
                  <a:pt x="108434" y="17134"/>
                  <a:pt x="108434" y="17134"/>
                </a:cubicBezTo>
                <a:cubicBezTo>
                  <a:pt x="108403" y="17134"/>
                  <a:pt x="108403" y="17074"/>
                  <a:pt x="108403" y="17074"/>
                </a:cubicBezTo>
                <a:cubicBezTo>
                  <a:pt x="108371" y="17014"/>
                  <a:pt x="108371" y="17014"/>
                  <a:pt x="108340" y="16955"/>
                </a:cubicBezTo>
                <a:cubicBezTo>
                  <a:pt x="108309" y="16955"/>
                  <a:pt x="108278" y="16955"/>
                  <a:pt x="108246" y="16955"/>
                </a:cubicBezTo>
                <a:cubicBezTo>
                  <a:pt x="108215" y="16895"/>
                  <a:pt x="108184" y="16895"/>
                  <a:pt x="108153" y="16895"/>
                </a:cubicBezTo>
                <a:cubicBezTo>
                  <a:pt x="108090" y="16835"/>
                  <a:pt x="108028" y="16835"/>
                  <a:pt x="107965" y="16776"/>
                </a:cubicBezTo>
                <a:cubicBezTo>
                  <a:pt x="107934" y="16776"/>
                  <a:pt x="107871" y="16716"/>
                  <a:pt x="107809" y="16716"/>
                </a:cubicBezTo>
                <a:cubicBezTo>
                  <a:pt x="107746" y="16716"/>
                  <a:pt x="107684" y="16716"/>
                  <a:pt x="107621" y="16716"/>
                </a:cubicBezTo>
                <a:cubicBezTo>
                  <a:pt x="107590" y="16716"/>
                  <a:pt x="107559" y="16716"/>
                  <a:pt x="107528" y="16716"/>
                </a:cubicBezTo>
                <a:cubicBezTo>
                  <a:pt x="107465" y="16716"/>
                  <a:pt x="107434" y="16716"/>
                  <a:pt x="107402" y="16835"/>
                </a:cubicBezTo>
                <a:cubicBezTo>
                  <a:pt x="107371" y="16835"/>
                  <a:pt x="107371" y="16895"/>
                  <a:pt x="107340" y="16955"/>
                </a:cubicBezTo>
                <a:cubicBezTo>
                  <a:pt x="107340" y="16955"/>
                  <a:pt x="107309" y="17014"/>
                  <a:pt x="107277" y="17014"/>
                </a:cubicBezTo>
                <a:cubicBezTo>
                  <a:pt x="107277" y="17074"/>
                  <a:pt x="107246" y="17074"/>
                  <a:pt x="107215" y="17134"/>
                </a:cubicBezTo>
                <a:cubicBezTo>
                  <a:pt x="107184" y="17253"/>
                  <a:pt x="107152" y="17373"/>
                  <a:pt x="107090" y="17432"/>
                </a:cubicBezTo>
                <a:cubicBezTo>
                  <a:pt x="107027" y="17492"/>
                  <a:pt x="106965" y="17492"/>
                  <a:pt x="106871" y="17492"/>
                </a:cubicBezTo>
                <a:cubicBezTo>
                  <a:pt x="106840" y="17492"/>
                  <a:pt x="106809" y="17492"/>
                  <a:pt x="106777" y="17552"/>
                </a:cubicBezTo>
                <a:cubicBezTo>
                  <a:pt x="106746" y="17552"/>
                  <a:pt x="106746" y="17552"/>
                  <a:pt x="106715" y="17552"/>
                </a:cubicBezTo>
                <a:cubicBezTo>
                  <a:pt x="106684" y="17552"/>
                  <a:pt x="106684" y="17552"/>
                  <a:pt x="106652" y="17552"/>
                </a:cubicBezTo>
                <a:cubicBezTo>
                  <a:pt x="106652" y="17552"/>
                  <a:pt x="106652" y="17552"/>
                  <a:pt x="106684" y="17492"/>
                </a:cubicBezTo>
                <a:cubicBezTo>
                  <a:pt x="106684" y="17492"/>
                  <a:pt x="106684" y="17492"/>
                  <a:pt x="106684" y="17432"/>
                </a:cubicBezTo>
                <a:cubicBezTo>
                  <a:pt x="106684" y="17432"/>
                  <a:pt x="106715" y="17432"/>
                  <a:pt x="106715" y="17432"/>
                </a:cubicBezTo>
                <a:cubicBezTo>
                  <a:pt x="106715" y="17432"/>
                  <a:pt x="106777" y="17373"/>
                  <a:pt x="106746" y="17373"/>
                </a:cubicBezTo>
                <a:cubicBezTo>
                  <a:pt x="106746" y="17373"/>
                  <a:pt x="106746" y="17373"/>
                  <a:pt x="106715" y="17313"/>
                </a:cubicBezTo>
                <a:cubicBezTo>
                  <a:pt x="106715" y="17313"/>
                  <a:pt x="106715" y="17313"/>
                  <a:pt x="106715" y="17253"/>
                </a:cubicBezTo>
                <a:cubicBezTo>
                  <a:pt x="106684" y="17253"/>
                  <a:pt x="106684" y="17253"/>
                  <a:pt x="106715" y="17253"/>
                </a:cubicBezTo>
                <a:cubicBezTo>
                  <a:pt x="106715" y="17253"/>
                  <a:pt x="106715" y="17253"/>
                  <a:pt x="106746" y="17253"/>
                </a:cubicBezTo>
                <a:cubicBezTo>
                  <a:pt x="106746" y="17313"/>
                  <a:pt x="106777" y="17313"/>
                  <a:pt x="106809" y="17313"/>
                </a:cubicBezTo>
                <a:cubicBezTo>
                  <a:pt x="106840" y="17313"/>
                  <a:pt x="106840" y="17313"/>
                  <a:pt x="106871" y="17313"/>
                </a:cubicBezTo>
                <a:cubicBezTo>
                  <a:pt x="106902" y="17253"/>
                  <a:pt x="106934" y="17313"/>
                  <a:pt x="106965" y="17253"/>
                </a:cubicBezTo>
                <a:cubicBezTo>
                  <a:pt x="106996" y="17253"/>
                  <a:pt x="106996" y="17253"/>
                  <a:pt x="106965" y="17194"/>
                </a:cubicBezTo>
                <a:cubicBezTo>
                  <a:pt x="106965" y="17134"/>
                  <a:pt x="106934" y="17134"/>
                  <a:pt x="106934" y="17074"/>
                </a:cubicBezTo>
                <a:cubicBezTo>
                  <a:pt x="106934" y="17074"/>
                  <a:pt x="106934" y="17014"/>
                  <a:pt x="106934" y="17014"/>
                </a:cubicBezTo>
                <a:cubicBezTo>
                  <a:pt x="106934" y="16955"/>
                  <a:pt x="106934" y="16955"/>
                  <a:pt x="106934" y="16955"/>
                </a:cubicBezTo>
                <a:cubicBezTo>
                  <a:pt x="106965" y="16895"/>
                  <a:pt x="106965" y="16835"/>
                  <a:pt x="106996" y="16895"/>
                </a:cubicBezTo>
                <a:cubicBezTo>
                  <a:pt x="106996" y="16895"/>
                  <a:pt x="106996" y="16895"/>
                  <a:pt x="106996" y="16955"/>
                </a:cubicBezTo>
                <a:cubicBezTo>
                  <a:pt x="106996" y="16955"/>
                  <a:pt x="106996" y="17014"/>
                  <a:pt x="107027" y="17014"/>
                </a:cubicBezTo>
                <a:cubicBezTo>
                  <a:pt x="107027" y="17014"/>
                  <a:pt x="107027" y="17134"/>
                  <a:pt x="107059" y="17074"/>
                </a:cubicBezTo>
                <a:cubicBezTo>
                  <a:pt x="107059" y="17074"/>
                  <a:pt x="107059" y="17014"/>
                  <a:pt x="107059" y="17014"/>
                </a:cubicBezTo>
                <a:cubicBezTo>
                  <a:pt x="107090" y="16955"/>
                  <a:pt x="107090" y="16955"/>
                  <a:pt x="107090" y="16955"/>
                </a:cubicBezTo>
                <a:cubicBezTo>
                  <a:pt x="107121" y="16955"/>
                  <a:pt x="107152" y="16955"/>
                  <a:pt x="107121" y="17014"/>
                </a:cubicBezTo>
                <a:cubicBezTo>
                  <a:pt x="107121" y="17074"/>
                  <a:pt x="107090" y="17074"/>
                  <a:pt x="107090" y="17074"/>
                </a:cubicBezTo>
                <a:cubicBezTo>
                  <a:pt x="107090" y="17074"/>
                  <a:pt x="107090" y="17134"/>
                  <a:pt x="107059" y="17134"/>
                </a:cubicBezTo>
                <a:cubicBezTo>
                  <a:pt x="107059" y="17134"/>
                  <a:pt x="107059" y="17134"/>
                  <a:pt x="107059" y="17134"/>
                </a:cubicBezTo>
                <a:cubicBezTo>
                  <a:pt x="107027" y="17194"/>
                  <a:pt x="107059" y="17194"/>
                  <a:pt x="107059" y="17253"/>
                </a:cubicBezTo>
                <a:cubicBezTo>
                  <a:pt x="107059" y="17253"/>
                  <a:pt x="107027" y="17253"/>
                  <a:pt x="107027" y="17253"/>
                </a:cubicBezTo>
                <a:cubicBezTo>
                  <a:pt x="107027" y="17313"/>
                  <a:pt x="107027" y="17313"/>
                  <a:pt x="107027" y="17313"/>
                </a:cubicBezTo>
                <a:cubicBezTo>
                  <a:pt x="107027" y="17313"/>
                  <a:pt x="107027" y="17313"/>
                  <a:pt x="107059" y="17373"/>
                </a:cubicBezTo>
                <a:cubicBezTo>
                  <a:pt x="107059" y="17373"/>
                  <a:pt x="107059" y="17373"/>
                  <a:pt x="107059" y="17373"/>
                </a:cubicBezTo>
                <a:cubicBezTo>
                  <a:pt x="107090" y="17313"/>
                  <a:pt x="107090" y="17253"/>
                  <a:pt x="107121" y="17253"/>
                </a:cubicBezTo>
                <a:cubicBezTo>
                  <a:pt x="107152" y="17194"/>
                  <a:pt x="107215" y="17194"/>
                  <a:pt x="107246" y="17074"/>
                </a:cubicBezTo>
                <a:cubicBezTo>
                  <a:pt x="107246" y="17074"/>
                  <a:pt x="107246" y="17014"/>
                  <a:pt x="107246" y="17014"/>
                </a:cubicBezTo>
                <a:cubicBezTo>
                  <a:pt x="107277" y="17014"/>
                  <a:pt x="107277" y="17014"/>
                  <a:pt x="107277" y="16955"/>
                </a:cubicBezTo>
                <a:cubicBezTo>
                  <a:pt x="107309" y="16955"/>
                  <a:pt x="107309" y="16955"/>
                  <a:pt x="107309" y="16895"/>
                </a:cubicBezTo>
                <a:cubicBezTo>
                  <a:pt x="107340" y="16895"/>
                  <a:pt x="107340" y="16895"/>
                  <a:pt x="107371" y="16835"/>
                </a:cubicBezTo>
                <a:cubicBezTo>
                  <a:pt x="107371" y="16835"/>
                  <a:pt x="107371" y="16776"/>
                  <a:pt x="107340" y="16776"/>
                </a:cubicBezTo>
                <a:cubicBezTo>
                  <a:pt x="107340" y="16776"/>
                  <a:pt x="107309" y="16776"/>
                  <a:pt x="107309" y="16776"/>
                </a:cubicBezTo>
                <a:cubicBezTo>
                  <a:pt x="107309" y="16776"/>
                  <a:pt x="107277" y="16776"/>
                  <a:pt x="107277" y="16776"/>
                </a:cubicBezTo>
                <a:cubicBezTo>
                  <a:pt x="107215" y="16776"/>
                  <a:pt x="107152" y="16776"/>
                  <a:pt x="107090" y="16776"/>
                </a:cubicBezTo>
                <a:cubicBezTo>
                  <a:pt x="107090" y="16776"/>
                  <a:pt x="107059" y="16776"/>
                  <a:pt x="107059" y="16776"/>
                </a:cubicBezTo>
                <a:cubicBezTo>
                  <a:pt x="107059" y="16776"/>
                  <a:pt x="107027" y="16776"/>
                  <a:pt x="107027" y="16776"/>
                </a:cubicBezTo>
                <a:cubicBezTo>
                  <a:pt x="106965" y="16776"/>
                  <a:pt x="106934" y="16776"/>
                  <a:pt x="106902" y="16776"/>
                </a:cubicBezTo>
                <a:cubicBezTo>
                  <a:pt x="106840" y="16776"/>
                  <a:pt x="106809" y="16835"/>
                  <a:pt x="106746" y="16835"/>
                </a:cubicBezTo>
                <a:cubicBezTo>
                  <a:pt x="106715" y="16835"/>
                  <a:pt x="106684" y="16835"/>
                  <a:pt x="106652" y="16835"/>
                </a:cubicBezTo>
                <a:cubicBezTo>
                  <a:pt x="106621" y="16835"/>
                  <a:pt x="106590" y="16835"/>
                  <a:pt x="106590" y="16835"/>
                </a:cubicBezTo>
                <a:cubicBezTo>
                  <a:pt x="106558" y="16835"/>
                  <a:pt x="106527" y="16835"/>
                  <a:pt x="106496" y="16835"/>
                </a:cubicBezTo>
                <a:cubicBezTo>
                  <a:pt x="106496" y="16835"/>
                  <a:pt x="106465" y="16895"/>
                  <a:pt x="106465" y="16835"/>
                </a:cubicBezTo>
                <a:cubicBezTo>
                  <a:pt x="106433" y="16835"/>
                  <a:pt x="106433" y="16835"/>
                  <a:pt x="106465" y="16835"/>
                </a:cubicBezTo>
                <a:cubicBezTo>
                  <a:pt x="106465" y="16835"/>
                  <a:pt x="106496" y="16835"/>
                  <a:pt x="106496" y="16835"/>
                </a:cubicBezTo>
                <a:cubicBezTo>
                  <a:pt x="106496" y="16776"/>
                  <a:pt x="106527" y="16776"/>
                  <a:pt x="106527" y="16776"/>
                </a:cubicBezTo>
                <a:cubicBezTo>
                  <a:pt x="106558" y="16716"/>
                  <a:pt x="106558" y="16716"/>
                  <a:pt x="106590" y="16656"/>
                </a:cubicBezTo>
                <a:cubicBezTo>
                  <a:pt x="106652" y="16656"/>
                  <a:pt x="106715" y="16597"/>
                  <a:pt x="106746" y="16656"/>
                </a:cubicBezTo>
                <a:cubicBezTo>
                  <a:pt x="106777" y="16656"/>
                  <a:pt x="106809" y="16716"/>
                  <a:pt x="106809" y="16716"/>
                </a:cubicBezTo>
                <a:cubicBezTo>
                  <a:pt x="106840" y="16716"/>
                  <a:pt x="106902" y="16716"/>
                  <a:pt x="106934" y="16716"/>
                </a:cubicBezTo>
                <a:cubicBezTo>
                  <a:pt x="106965" y="16716"/>
                  <a:pt x="107027" y="16716"/>
                  <a:pt x="107090" y="16716"/>
                </a:cubicBezTo>
                <a:cubicBezTo>
                  <a:pt x="107121" y="16716"/>
                  <a:pt x="107184" y="16716"/>
                  <a:pt x="107215" y="16716"/>
                </a:cubicBezTo>
                <a:cubicBezTo>
                  <a:pt x="107246" y="16716"/>
                  <a:pt x="107277" y="16716"/>
                  <a:pt x="107277" y="16716"/>
                </a:cubicBezTo>
                <a:cubicBezTo>
                  <a:pt x="107309" y="16716"/>
                  <a:pt x="107340" y="16716"/>
                  <a:pt x="107371" y="16716"/>
                </a:cubicBezTo>
                <a:cubicBezTo>
                  <a:pt x="107340" y="16656"/>
                  <a:pt x="107309" y="16656"/>
                  <a:pt x="107277" y="16656"/>
                </a:cubicBezTo>
                <a:cubicBezTo>
                  <a:pt x="107246" y="16656"/>
                  <a:pt x="107246" y="16656"/>
                  <a:pt x="107215" y="16656"/>
                </a:cubicBezTo>
                <a:cubicBezTo>
                  <a:pt x="107152" y="16597"/>
                  <a:pt x="107090" y="16537"/>
                  <a:pt x="107027" y="16537"/>
                </a:cubicBezTo>
                <a:cubicBezTo>
                  <a:pt x="106965" y="16477"/>
                  <a:pt x="106902" y="16477"/>
                  <a:pt x="106840" y="16417"/>
                </a:cubicBezTo>
                <a:cubicBezTo>
                  <a:pt x="106777" y="16417"/>
                  <a:pt x="106684" y="16417"/>
                  <a:pt x="106621" y="16358"/>
                </a:cubicBezTo>
                <a:cubicBezTo>
                  <a:pt x="106558" y="16358"/>
                  <a:pt x="106496" y="16358"/>
                  <a:pt x="106433" y="16298"/>
                </a:cubicBezTo>
                <a:cubicBezTo>
                  <a:pt x="106402" y="16298"/>
                  <a:pt x="106371" y="16298"/>
                  <a:pt x="106371" y="16298"/>
                </a:cubicBezTo>
                <a:cubicBezTo>
                  <a:pt x="106340" y="16298"/>
                  <a:pt x="106340" y="16298"/>
                  <a:pt x="106308" y="16298"/>
                </a:cubicBezTo>
                <a:cubicBezTo>
                  <a:pt x="106308" y="16298"/>
                  <a:pt x="106277" y="16298"/>
                  <a:pt x="106277" y="16298"/>
                </a:cubicBezTo>
                <a:cubicBezTo>
                  <a:pt x="106246" y="16298"/>
                  <a:pt x="106215" y="16298"/>
                  <a:pt x="106215" y="16298"/>
                </a:cubicBezTo>
                <a:cubicBezTo>
                  <a:pt x="106121" y="16238"/>
                  <a:pt x="106027" y="16298"/>
                  <a:pt x="105965" y="16298"/>
                </a:cubicBezTo>
                <a:cubicBezTo>
                  <a:pt x="105933" y="16298"/>
                  <a:pt x="105933" y="16238"/>
                  <a:pt x="105902" y="16238"/>
                </a:cubicBezTo>
                <a:cubicBezTo>
                  <a:pt x="105902" y="16238"/>
                  <a:pt x="105871" y="16298"/>
                  <a:pt x="105871" y="16238"/>
                </a:cubicBezTo>
                <a:cubicBezTo>
                  <a:pt x="105840" y="16238"/>
                  <a:pt x="105840" y="16238"/>
                  <a:pt x="105808" y="16238"/>
                </a:cubicBezTo>
                <a:cubicBezTo>
                  <a:pt x="105808" y="16238"/>
                  <a:pt x="105808" y="16238"/>
                  <a:pt x="105777" y="16238"/>
                </a:cubicBezTo>
                <a:cubicBezTo>
                  <a:pt x="105746" y="16298"/>
                  <a:pt x="105746" y="16238"/>
                  <a:pt x="105715" y="16238"/>
                </a:cubicBezTo>
                <a:cubicBezTo>
                  <a:pt x="105683" y="16238"/>
                  <a:pt x="105652" y="16238"/>
                  <a:pt x="105652" y="16238"/>
                </a:cubicBezTo>
                <a:cubicBezTo>
                  <a:pt x="105621" y="16238"/>
                  <a:pt x="105589" y="16179"/>
                  <a:pt x="105558" y="16179"/>
                </a:cubicBezTo>
                <a:cubicBezTo>
                  <a:pt x="105496" y="16119"/>
                  <a:pt x="105464" y="16059"/>
                  <a:pt x="105402" y="16059"/>
                </a:cubicBezTo>
                <a:cubicBezTo>
                  <a:pt x="105339" y="16059"/>
                  <a:pt x="105308" y="16000"/>
                  <a:pt x="105246" y="16000"/>
                </a:cubicBezTo>
                <a:cubicBezTo>
                  <a:pt x="105214" y="16059"/>
                  <a:pt x="105183" y="16059"/>
                  <a:pt x="105183" y="16059"/>
                </a:cubicBezTo>
                <a:cubicBezTo>
                  <a:pt x="105152" y="16059"/>
                  <a:pt x="105121" y="16000"/>
                  <a:pt x="105089" y="16059"/>
                </a:cubicBezTo>
                <a:cubicBezTo>
                  <a:pt x="105121" y="16059"/>
                  <a:pt x="105121" y="16059"/>
                  <a:pt x="105121" y="16059"/>
                </a:cubicBezTo>
                <a:cubicBezTo>
                  <a:pt x="105152" y="16119"/>
                  <a:pt x="105152" y="16119"/>
                  <a:pt x="105152" y="16119"/>
                </a:cubicBezTo>
                <a:cubicBezTo>
                  <a:pt x="105183" y="16179"/>
                  <a:pt x="105183" y="16238"/>
                  <a:pt x="105214" y="16238"/>
                </a:cubicBezTo>
                <a:cubicBezTo>
                  <a:pt x="105214" y="16298"/>
                  <a:pt x="105246" y="16298"/>
                  <a:pt x="105246" y="16358"/>
                </a:cubicBezTo>
                <a:cubicBezTo>
                  <a:pt x="105277" y="16417"/>
                  <a:pt x="105277" y="16417"/>
                  <a:pt x="105246" y="16417"/>
                </a:cubicBezTo>
                <a:cubicBezTo>
                  <a:pt x="105183" y="16417"/>
                  <a:pt x="105152" y="16537"/>
                  <a:pt x="105089" y="16537"/>
                </a:cubicBezTo>
                <a:cubicBezTo>
                  <a:pt x="105058" y="16537"/>
                  <a:pt x="105027" y="16537"/>
                  <a:pt x="104996" y="16537"/>
                </a:cubicBezTo>
                <a:cubicBezTo>
                  <a:pt x="104964" y="16537"/>
                  <a:pt x="104933" y="16537"/>
                  <a:pt x="104902" y="16537"/>
                </a:cubicBezTo>
                <a:cubicBezTo>
                  <a:pt x="104871" y="16537"/>
                  <a:pt x="104839" y="16597"/>
                  <a:pt x="104808" y="16656"/>
                </a:cubicBezTo>
                <a:cubicBezTo>
                  <a:pt x="104777" y="16656"/>
                  <a:pt x="104746" y="16656"/>
                  <a:pt x="104714" y="16716"/>
                </a:cubicBezTo>
                <a:cubicBezTo>
                  <a:pt x="104714" y="16716"/>
                  <a:pt x="104683" y="16776"/>
                  <a:pt x="104652" y="16776"/>
                </a:cubicBezTo>
                <a:cubicBezTo>
                  <a:pt x="104652" y="16776"/>
                  <a:pt x="104620" y="16835"/>
                  <a:pt x="104589" y="16835"/>
                </a:cubicBezTo>
                <a:cubicBezTo>
                  <a:pt x="104589" y="16835"/>
                  <a:pt x="104589" y="16895"/>
                  <a:pt x="104589" y="16895"/>
                </a:cubicBezTo>
                <a:cubicBezTo>
                  <a:pt x="104620" y="16895"/>
                  <a:pt x="104620" y="16895"/>
                  <a:pt x="104620" y="16955"/>
                </a:cubicBezTo>
                <a:cubicBezTo>
                  <a:pt x="104620" y="16955"/>
                  <a:pt x="104620" y="16955"/>
                  <a:pt x="104652" y="16955"/>
                </a:cubicBezTo>
                <a:cubicBezTo>
                  <a:pt x="104652" y="16955"/>
                  <a:pt x="104652" y="16955"/>
                  <a:pt x="104683" y="16955"/>
                </a:cubicBezTo>
                <a:cubicBezTo>
                  <a:pt x="104683" y="16895"/>
                  <a:pt x="104714" y="16895"/>
                  <a:pt x="104714" y="16895"/>
                </a:cubicBezTo>
                <a:cubicBezTo>
                  <a:pt x="104746" y="16895"/>
                  <a:pt x="104746" y="16835"/>
                  <a:pt x="104777" y="16835"/>
                </a:cubicBezTo>
                <a:cubicBezTo>
                  <a:pt x="104808" y="16835"/>
                  <a:pt x="104808" y="16895"/>
                  <a:pt x="104808" y="16895"/>
                </a:cubicBezTo>
                <a:cubicBezTo>
                  <a:pt x="104839" y="16895"/>
                  <a:pt x="104839" y="16895"/>
                  <a:pt x="104871" y="16895"/>
                </a:cubicBezTo>
                <a:cubicBezTo>
                  <a:pt x="104871" y="16895"/>
                  <a:pt x="104902" y="16835"/>
                  <a:pt x="104933" y="16895"/>
                </a:cubicBezTo>
                <a:cubicBezTo>
                  <a:pt x="104933" y="16895"/>
                  <a:pt x="104964" y="16895"/>
                  <a:pt x="104964" y="16955"/>
                </a:cubicBezTo>
                <a:cubicBezTo>
                  <a:pt x="104933" y="16955"/>
                  <a:pt x="104933" y="16955"/>
                  <a:pt x="104902" y="16955"/>
                </a:cubicBezTo>
                <a:cubicBezTo>
                  <a:pt x="104902" y="16955"/>
                  <a:pt x="104871" y="17014"/>
                  <a:pt x="104839" y="17014"/>
                </a:cubicBezTo>
                <a:cubicBezTo>
                  <a:pt x="104839" y="17074"/>
                  <a:pt x="104839" y="17074"/>
                  <a:pt x="104808" y="17074"/>
                </a:cubicBezTo>
                <a:cubicBezTo>
                  <a:pt x="104808" y="17134"/>
                  <a:pt x="104808" y="17134"/>
                  <a:pt x="104808" y="17134"/>
                </a:cubicBezTo>
                <a:cubicBezTo>
                  <a:pt x="104777" y="17194"/>
                  <a:pt x="104777" y="17194"/>
                  <a:pt x="104746" y="17194"/>
                </a:cubicBezTo>
                <a:cubicBezTo>
                  <a:pt x="104714" y="17194"/>
                  <a:pt x="104714" y="17194"/>
                  <a:pt x="104683" y="17194"/>
                </a:cubicBezTo>
                <a:cubicBezTo>
                  <a:pt x="104683" y="17253"/>
                  <a:pt x="104714" y="17253"/>
                  <a:pt x="104714" y="17253"/>
                </a:cubicBezTo>
                <a:cubicBezTo>
                  <a:pt x="104746" y="17253"/>
                  <a:pt x="104777" y="17253"/>
                  <a:pt x="104777" y="17313"/>
                </a:cubicBezTo>
                <a:cubicBezTo>
                  <a:pt x="104777" y="17313"/>
                  <a:pt x="104777" y="17373"/>
                  <a:pt x="104777" y="17373"/>
                </a:cubicBezTo>
                <a:cubicBezTo>
                  <a:pt x="104777" y="17432"/>
                  <a:pt x="104808" y="17432"/>
                  <a:pt x="104808" y="17432"/>
                </a:cubicBezTo>
                <a:cubicBezTo>
                  <a:pt x="104808" y="17492"/>
                  <a:pt x="104808" y="17492"/>
                  <a:pt x="104808" y="17552"/>
                </a:cubicBezTo>
                <a:cubicBezTo>
                  <a:pt x="104808" y="17611"/>
                  <a:pt x="104808" y="17611"/>
                  <a:pt x="104808" y="17671"/>
                </a:cubicBezTo>
                <a:cubicBezTo>
                  <a:pt x="104839" y="17671"/>
                  <a:pt x="104839" y="17671"/>
                  <a:pt x="104871" y="17671"/>
                </a:cubicBezTo>
                <a:cubicBezTo>
                  <a:pt x="104871" y="17731"/>
                  <a:pt x="104871" y="17731"/>
                  <a:pt x="104871" y="17791"/>
                </a:cubicBezTo>
                <a:cubicBezTo>
                  <a:pt x="104902" y="17791"/>
                  <a:pt x="104902" y="17791"/>
                  <a:pt x="104902" y="17850"/>
                </a:cubicBezTo>
                <a:cubicBezTo>
                  <a:pt x="104871" y="17850"/>
                  <a:pt x="104871" y="17791"/>
                  <a:pt x="104839" y="17850"/>
                </a:cubicBezTo>
                <a:cubicBezTo>
                  <a:pt x="104839" y="17850"/>
                  <a:pt x="104839" y="17850"/>
                  <a:pt x="104808" y="17850"/>
                </a:cubicBezTo>
                <a:cubicBezTo>
                  <a:pt x="104808" y="17850"/>
                  <a:pt x="104808" y="17850"/>
                  <a:pt x="104777" y="17791"/>
                </a:cubicBezTo>
                <a:cubicBezTo>
                  <a:pt x="104746" y="17791"/>
                  <a:pt x="104714" y="17791"/>
                  <a:pt x="104714" y="17850"/>
                </a:cubicBezTo>
                <a:cubicBezTo>
                  <a:pt x="104683" y="17850"/>
                  <a:pt x="104683" y="17850"/>
                  <a:pt x="104683" y="17910"/>
                </a:cubicBezTo>
                <a:cubicBezTo>
                  <a:pt x="104652" y="17910"/>
                  <a:pt x="104652" y="17910"/>
                  <a:pt x="104620" y="17910"/>
                </a:cubicBezTo>
                <a:cubicBezTo>
                  <a:pt x="104589" y="17850"/>
                  <a:pt x="104589" y="17791"/>
                  <a:pt x="104589" y="17731"/>
                </a:cubicBezTo>
                <a:cubicBezTo>
                  <a:pt x="104558" y="17671"/>
                  <a:pt x="104527" y="17671"/>
                  <a:pt x="104495" y="17611"/>
                </a:cubicBezTo>
                <a:cubicBezTo>
                  <a:pt x="104464" y="17611"/>
                  <a:pt x="104433" y="17671"/>
                  <a:pt x="104402" y="17731"/>
                </a:cubicBezTo>
                <a:cubicBezTo>
                  <a:pt x="104402" y="17731"/>
                  <a:pt x="104402" y="17731"/>
                  <a:pt x="104402" y="17731"/>
                </a:cubicBezTo>
                <a:cubicBezTo>
                  <a:pt x="104370" y="17731"/>
                  <a:pt x="104339" y="17731"/>
                  <a:pt x="104339" y="17731"/>
                </a:cubicBezTo>
                <a:cubicBezTo>
                  <a:pt x="104339" y="17731"/>
                  <a:pt x="104402" y="17671"/>
                  <a:pt x="104370" y="17671"/>
                </a:cubicBezTo>
                <a:cubicBezTo>
                  <a:pt x="104370" y="17611"/>
                  <a:pt x="104339" y="17671"/>
                  <a:pt x="104308" y="17671"/>
                </a:cubicBezTo>
                <a:cubicBezTo>
                  <a:pt x="104308" y="17671"/>
                  <a:pt x="104277" y="17671"/>
                  <a:pt x="104245" y="17671"/>
                </a:cubicBezTo>
                <a:cubicBezTo>
                  <a:pt x="104245" y="17671"/>
                  <a:pt x="104214" y="17731"/>
                  <a:pt x="104214" y="17731"/>
                </a:cubicBezTo>
                <a:cubicBezTo>
                  <a:pt x="104183" y="17791"/>
                  <a:pt x="104152" y="17791"/>
                  <a:pt x="104152" y="17791"/>
                </a:cubicBezTo>
                <a:cubicBezTo>
                  <a:pt x="104120" y="17791"/>
                  <a:pt x="104120" y="17791"/>
                  <a:pt x="104089" y="17791"/>
                </a:cubicBezTo>
                <a:cubicBezTo>
                  <a:pt x="104089" y="17791"/>
                  <a:pt x="104058" y="17791"/>
                  <a:pt x="104058" y="17791"/>
                </a:cubicBezTo>
                <a:cubicBezTo>
                  <a:pt x="103995" y="17791"/>
                  <a:pt x="103933" y="17791"/>
                  <a:pt x="103870" y="17791"/>
                </a:cubicBezTo>
                <a:cubicBezTo>
                  <a:pt x="103870" y="17791"/>
                  <a:pt x="103839" y="17791"/>
                  <a:pt x="103839" y="17791"/>
                </a:cubicBezTo>
                <a:cubicBezTo>
                  <a:pt x="103839" y="17791"/>
                  <a:pt x="103870" y="17791"/>
                  <a:pt x="103870" y="17791"/>
                </a:cubicBezTo>
                <a:cubicBezTo>
                  <a:pt x="103870" y="17850"/>
                  <a:pt x="103902" y="17850"/>
                  <a:pt x="103902" y="17850"/>
                </a:cubicBezTo>
                <a:cubicBezTo>
                  <a:pt x="103933" y="17850"/>
                  <a:pt x="103964" y="17791"/>
                  <a:pt x="103964" y="17791"/>
                </a:cubicBezTo>
                <a:cubicBezTo>
                  <a:pt x="103995" y="17791"/>
                  <a:pt x="103995" y="17850"/>
                  <a:pt x="104027" y="17850"/>
                </a:cubicBezTo>
                <a:cubicBezTo>
                  <a:pt x="104058" y="17850"/>
                  <a:pt x="104058" y="17850"/>
                  <a:pt x="104058" y="17910"/>
                </a:cubicBezTo>
                <a:cubicBezTo>
                  <a:pt x="104089" y="17910"/>
                  <a:pt x="104089" y="17910"/>
                  <a:pt x="104089" y="17910"/>
                </a:cubicBezTo>
                <a:cubicBezTo>
                  <a:pt x="104120" y="17910"/>
                  <a:pt x="104120" y="17791"/>
                  <a:pt x="104152" y="17791"/>
                </a:cubicBezTo>
                <a:cubicBezTo>
                  <a:pt x="104152" y="17791"/>
                  <a:pt x="104152" y="17850"/>
                  <a:pt x="104152" y="17850"/>
                </a:cubicBezTo>
                <a:cubicBezTo>
                  <a:pt x="104152" y="17910"/>
                  <a:pt x="104120" y="17910"/>
                  <a:pt x="104152" y="17910"/>
                </a:cubicBezTo>
                <a:cubicBezTo>
                  <a:pt x="104152" y="17970"/>
                  <a:pt x="104152" y="17970"/>
                  <a:pt x="104183" y="17970"/>
                </a:cubicBezTo>
                <a:cubicBezTo>
                  <a:pt x="104183" y="17970"/>
                  <a:pt x="104183" y="17970"/>
                  <a:pt x="104214" y="17970"/>
                </a:cubicBezTo>
                <a:cubicBezTo>
                  <a:pt x="104214" y="17970"/>
                  <a:pt x="104245" y="17970"/>
                  <a:pt x="104245" y="17970"/>
                </a:cubicBezTo>
                <a:cubicBezTo>
                  <a:pt x="104245" y="18029"/>
                  <a:pt x="104214" y="18029"/>
                  <a:pt x="104214" y="18029"/>
                </a:cubicBezTo>
                <a:cubicBezTo>
                  <a:pt x="104214" y="18029"/>
                  <a:pt x="104183" y="18089"/>
                  <a:pt x="104214" y="18089"/>
                </a:cubicBezTo>
                <a:cubicBezTo>
                  <a:pt x="104214" y="18089"/>
                  <a:pt x="104245" y="18029"/>
                  <a:pt x="104245" y="18089"/>
                </a:cubicBezTo>
                <a:cubicBezTo>
                  <a:pt x="104245" y="18089"/>
                  <a:pt x="104245" y="18089"/>
                  <a:pt x="104245" y="18149"/>
                </a:cubicBezTo>
                <a:cubicBezTo>
                  <a:pt x="104214" y="18149"/>
                  <a:pt x="104214" y="18149"/>
                  <a:pt x="104183" y="18149"/>
                </a:cubicBezTo>
                <a:cubicBezTo>
                  <a:pt x="104183" y="18149"/>
                  <a:pt x="104120" y="18149"/>
                  <a:pt x="104120" y="18149"/>
                </a:cubicBezTo>
                <a:cubicBezTo>
                  <a:pt x="104152" y="18208"/>
                  <a:pt x="104183" y="18149"/>
                  <a:pt x="104183" y="18268"/>
                </a:cubicBezTo>
                <a:cubicBezTo>
                  <a:pt x="104183" y="18268"/>
                  <a:pt x="104152" y="18268"/>
                  <a:pt x="104152" y="18268"/>
                </a:cubicBezTo>
                <a:cubicBezTo>
                  <a:pt x="104120" y="18268"/>
                  <a:pt x="104152" y="18268"/>
                  <a:pt x="104152" y="18268"/>
                </a:cubicBezTo>
                <a:cubicBezTo>
                  <a:pt x="104120" y="18208"/>
                  <a:pt x="104089" y="18208"/>
                  <a:pt x="104089" y="18208"/>
                </a:cubicBezTo>
                <a:cubicBezTo>
                  <a:pt x="104058" y="18149"/>
                  <a:pt x="104089" y="18149"/>
                  <a:pt x="104089" y="18149"/>
                </a:cubicBezTo>
                <a:cubicBezTo>
                  <a:pt x="104120" y="18149"/>
                  <a:pt x="104120" y="18089"/>
                  <a:pt x="104089" y="18089"/>
                </a:cubicBezTo>
                <a:cubicBezTo>
                  <a:pt x="104089" y="18089"/>
                  <a:pt x="104058" y="18089"/>
                  <a:pt x="104058" y="18089"/>
                </a:cubicBezTo>
                <a:cubicBezTo>
                  <a:pt x="104027" y="18089"/>
                  <a:pt x="103995" y="18089"/>
                  <a:pt x="103995" y="18029"/>
                </a:cubicBezTo>
                <a:cubicBezTo>
                  <a:pt x="103995" y="17970"/>
                  <a:pt x="103995" y="18029"/>
                  <a:pt x="103964" y="17970"/>
                </a:cubicBezTo>
                <a:cubicBezTo>
                  <a:pt x="103964" y="17970"/>
                  <a:pt x="103964" y="17970"/>
                  <a:pt x="103933" y="17970"/>
                </a:cubicBezTo>
                <a:cubicBezTo>
                  <a:pt x="103933" y="17910"/>
                  <a:pt x="103933" y="17910"/>
                  <a:pt x="103902" y="17910"/>
                </a:cubicBezTo>
                <a:cubicBezTo>
                  <a:pt x="103902" y="17910"/>
                  <a:pt x="103902" y="17910"/>
                  <a:pt x="103870" y="17850"/>
                </a:cubicBezTo>
                <a:cubicBezTo>
                  <a:pt x="103870" y="17850"/>
                  <a:pt x="103870" y="17910"/>
                  <a:pt x="103839" y="17850"/>
                </a:cubicBezTo>
                <a:cubicBezTo>
                  <a:pt x="103839" y="17850"/>
                  <a:pt x="103839" y="17850"/>
                  <a:pt x="103839" y="17850"/>
                </a:cubicBezTo>
                <a:cubicBezTo>
                  <a:pt x="103839" y="17850"/>
                  <a:pt x="103839" y="17850"/>
                  <a:pt x="103808" y="17850"/>
                </a:cubicBezTo>
                <a:cubicBezTo>
                  <a:pt x="103808" y="17791"/>
                  <a:pt x="103777" y="17850"/>
                  <a:pt x="103745" y="17791"/>
                </a:cubicBezTo>
                <a:cubicBezTo>
                  <a:pt x="103714" y="17791"/>
                  <a:pt x="103714" y="17791"/>
                  <a:pt x="103683" y="17791"/>
                </a:cubicBezTo>
                <a:cubicBezTo>
                  <a:pt x="103683" y="17791"/>
                  <a:pt x="103683" y="17731"/>
                  <a:pt x="103651" y="17731"/>
                </a:cubicBezTo>
                <a:cubicBezTo>
                  <a:pt x="103620" y="17671"/>
                  <a:pt x="103620" y="17731"/>
                  <a:pt x="103589" y="17671"/>
                </a:cubicBezTo>
                <a:cubicBezTo>
                  <a:pt x="103526" y="17671"/>
                  <a:pt x="103495" y="17611"/>
                  <a:pt x="103433" y="17611"/>
                </a:cubicBezTo>
                <a:cubicBezTo>
                  <a:pt x="103401" y="17611"/>
                  <a:pt x="103370" y="17611"/>
                  <a:pt x="103339" y="17671"/>
                </a:cubicBezTo>
                <a:cubicBezTo>
                  <a:pt x="103339" y="17671"/>
                  <a:pt x="103308" y="17671"/>
                  <a:pt x="103308" y="17671"/>
                </a:cubicBezTo>
                <a:cubicBezTo>
                  <a:pt x="103276" y="17671"/>
                  <a:pt x="103276" y="17731"/>
                  <a:pt x="103245" y="17731"/>
                </a:cubicBezTo>
                <a:cubicBezTo>
                  <a:pt x="103214" y="17731"/>
                  <a:pt x="103183" y="17731"/>
                  <a:pt x="103151" y="17731"/>
                </a:cubicBezTo>
                <a:cubicBezTo>
                  <a:pt x="103120" y="17791"/>
                  <a:pt x="103089" y="17791"/>
                  <a:pt x="103058" y="17850"/>
                </a:cubicBezTo>
                <a:cubicBezTo>
                  <a:pt x="103058" y="17850"/>
                  <a:pt x="103026" y="17910"/>
                  <a:pt x="103026" y="17910"/>
                </a:cubicBezTo>
                <a:cubicBezTo>
                  <a:pt x="102995" y="17910"/>
                  <a:pt x="102995" y="17970"/>
                  <a:pt x="102964" y="17970"/>
                </a:cubicBezTo>
                <a:cubicBezTo>
                  <a:pt x="102933" y="17970"/>
                  <a:pt x="102901" y="17970"/>
                  <a:pt x="102870" y="17970"/>
                </a:cubicBezTo>
                <a:cubicBezTo>
                  <a:pt x="102839" y="17970"/>
                  <a:pt x="102839" y="17910"/>
                  <a:pt x="102808" y="17910"/>
                </a:cubicBezTo>
                <a:cubicBezTo>
                  <a:pt x="102776" y="17910"/>
                  <a:pt x="102745" y="17910"/>
                  <a:pt x="102714" y="17910"/>
                </a:cubicBezTo>
                <a:cubicBezTo>
                  <a:pt x="102682" y="17850"/>
                  <a:pt x="102620" y="17850"/>
                  <a:pt x="102557" y="17791"/>
                </a:cubicBezTo>
                <a:cubicBezTo>
                  <a:pt x="102495" y="17791"/>
                  <a:pt x="102495" y="17671"/>
                  <a:pt x="102432" y="17611"/>
                </a:cubicBezTo>
                <a:cubicBezTo>
                  <a:pt x="102432" y="17552"/>
                  <a:pt x="102401" y="17492"/>
                  <a:pt x="102370" y="17492"/>
                </a:cubicBezTo>
                <a:cubicBezTo>
                  <a:pt x="102339" y="17492"/>
                  <a:pt x="102307" y="17492"/>
                  <a:pt x="102307" y="17432"/>
                </a:cubicBezTo>
                <a:cubicBezTo>
                  <a:pt x="102307" y="17373"/>
                  <a:pt x="102307" y="17253"/>
                  <a:pt x="102276" y="17253"/>
                </a:cubicBezTo>
                <a:cubicBezTo>
                  <a:pt x="102245" y="17313"/>
                  <a:pt x="102214" y="17373"/>
                  <a:pt x="102214" y="17373"/>
                </a:cubicBezTo>
                <a:cubicBezTo>
                  <a:pt x="102182" y="17492"/>
                  <a:pt x="102151" y="17611"/>
                  <a:pt x="102120" y="17671"/>
                </a:cubicBezTo>
                <a:cubicBezTo>
                  <a:pt x="102120" y="17731"/>
                  <a:pt x="102089" y="17791"/>
                  <a:pt x="102089" y="17791"/>
                </a:cubicBezTo>
                <a:cubicBezTo>
                  <a:pt x="102089" y="17850"/>
                  <a:pt x="102089" y="17910"/>
                  <a:pt x="102057" y="17970"/>
                </a:cubicBezTo>
                <a:cubicBezTo>
                  <a:pt x="102057" y="17970"/>
                  <a:pt x="102057" y="18029"/>
                  <a:pt x="102026" y="18089"/>
                </a:cubicBezTo>
                <a:cubicBezTo>
                  <a:pt x="102026" y="18089"/>
                  <a:pt x="102026" y="18149"/>
                  <a:pt x="102026" y="18208"/>
                </a:cubicBezTo>
                <a:cubicBezTo>
                  <a:pt x="101995" y="18208"/>
                  <a:pt x="101995" y="18268"/>
                  <a:pt x="101964" y="18268"/>
                </a:cubicBezTo>
                <a:cubicBezTo>
                  <a:pt x="101964" y="18328"/>
                  <a:pt x="101964" y="18328"/>
                  <a:pt x="101964" y="18328"/>
                </a:cubicBezTo>
                <a:cubicBezTo>
                  <a:pt x="101932" y="18388"/>
                  <a:pt x="101901" y="18388"/>
                  <a:pt x="101901" y="18447"/>
                </a:cubicBezTo>
                <a:cubicBezTo>
                  <a:pt x="101870" y="18507"/>
                  <a:pt x="101839" y="18567"/>
                  <a:pt x="101839" y="18567"/>
                </a:cubicBezTo>
                <a:cubicBezTo>
                  <a:pt x="101807" y="18626"/>
                  <a:pt x="101776" y="18686"/>
                  <a:pt x="101745" y="18746"/>
                </a:cubicBezTo>
                <a:cubicBezTo>
                  <a:pt x="101713" y="18746"/>
                  <a:pt x="101713" y="18746"/>
                  <a:pt x="101682" y="18746"/>
                </a:cubicBezTo>
                <a:cubicBezTo>
                  <a:pt x="101682" y="18746"/>
                  <a:pt x="101682" y="18746"/>
                  <a:pt x="101682" y="18686"/>
                </a:cubicBezTo>
                <a:cubicBezTo>
                  <a:pt x="101682" y="18626"/>
                  <a:pt x="101682" y="18567"/>
                  <a:pt x="101651" y="18567"/>
                </a:cubicBezTo>
                <a:cubicBezTo>
                  <a:pt x="101620" y="18567"/>
                  <a:pt x="101620" y="18567"/>
                  <a:pt x="101620" y="18567"/>
                </a:cubicBezTo>
                <a:cubicBezTo>
                  <a:pt x="101588" y="18567"/>
                  <a:pt x="101588" y="18567"/>
                  <a:pt x="101557" y="18567"/>
                </a:cubicBezTo>
                <a:cubicBezTo>
                  <a:pt x="101557" y="18567"/>
                  <a:pt x="101557" y="18567"/>
                  <a:pt x="101557" y="18567"/>
                </a:cubicBezTo>
                <a:cubicBezTo>
                  <a:pt x="101526" y="18567"/>
                  <a:pt x="101526" y="18567"/>
                  <a:pt x="101526" y="18567"/>
                </a:cubicBezTo>
                <a:cubicBezTo>
                  <a:pt x="101526" y="18507"/>
                  <a:pt x="101526" y="18507"/>
                  <a:pt x="101495" y="18507"/>
                </a:cubicBezTo>
                <a:cubicBezTo>
                  <a:pt x="101495" y="18507"/>
                  <a:pt x="101463" y="18507"/>
                  <a:pt x="101432" y="18507"/>
                </a:cubicBezTo>
                <a:cubicBezTo>
                  <a:pt x="101401" y="18447"/>
                  <a:pt x="101432" y="18388"/>
                  <a:pt x="101401" y="18388"/>
                </a:cubicBezTo>
                <a:cubicBezTo>
                  <a:pt x="101370" y="18388"/>
                  <a:pt x="101338" y="18388"/>
                  <a:pt x="101307" y="18328"/>
                </a:cubicBezTo>
                <a:cubicBezTo>
                  <a:pt x="101307" y="18328"/>
                  <a:pt x="101276" y="18328"/>
                  <a:pt x="101276" y="18328"/>
                </a:cubicBezTo>
                <a:cubicBezTo>
                  <a:pt x="101276" y="18328"/>
                  <a:pt x="101245" y="18328"/>
                  <a:pt x="101245" y="18328"/>
                </a:cubicBezTo>
                <a:cubicBezTo>
                  <a:pt x="101245" y="18268"/>
                  <a:pt x="101245" y="18268"/>
                  <a:pt x="101245" y="18268"/>
                </a:cubicBezTo>
                <a:cubicBezTo>
                  <a:pt x="101245" y="18208"/>
                  <a:pt x="101245" y="18208"/>
                  <a:pt x="101245" y="18208"/>
                </a:cubicBezTo>
                <a:cubicBezTo>
                  <a:pt x="101245" y="18149"/>
                  <a:pt x="101245" y="18089"/>
                  <a:pt x="101213" y="18089"/>
                </a:cubicBezTo>
                <a:cubicBezTo>
                  <a:pt x="101182" y="18089"/>
                  <a:pt x="101151" y="18029"/>
                  <a:pt x="101120" y="17970"/>
                </a:cubicBezTo>
                <a:cubicBezTo>
                  <a:pt x="101120" y="17910"/>
                  <a:pt x="101120" y="17850"/>
                  <a:pt x="101088" y="17850"/>
                </a:cubicBezTo>
                <a:cubicBezTo>
                  <a:pt x="101088" y="17791"/>
                  <a:pt x="101057" y="17791"/>
                  <a:pt x="101026" y="17791"/>
                </a:cubicBezTo>
                <a:cubicBezTo>
                  <a:pt x="101026" y="17731"/>
                  <a:pt x="101026" y="17731"/>
                  <a:pt x="100995" y="17731"/>
                </a:cubicBezTo>
                <a:cubicBezTo>
                  <a:pt x="100995" y="17731"/>
                  <a:pt x="100995" y="17731"/>
                  <a:pt x="100963" y="17671"/>
                </a:cubicBezTo>
                <a:cubicBezTo>
                  <a:pt x="100963" y="17671"/>
                  <a:pt x="100932" y="17611"/>
                  <a:pt x="100932" y="17611"/>
                </a:cubicBezTo>
                <a:cubicBezTo>
                  <a:pt x="100932" y="17492"/>
                  <a:pt x="100963" y="17552"/>
                  <a:pt x="100995" y="17552"/>
                </a:cubicBezTo>
                <a:cubicBezTo>
                  <a:pt x="101026" y="17552"/>
                  <a:pt x="101026" y="17552"/>
                  <a:pt x="101057" y="17492"/>
                </a:cubicBezTo>
                <a:cubicBezTo>
                  <a:pt x="101057" y="17492"/>
                  <a:pt x="101088" y="17432"/>
                  <a:pt x="101120" y="17492"/>
                </a:cubicBezTo>
                <a:cubicBezTo>
                  <a:pt x="101120" y="17492"/>
                  <a:pt x="101151" y="17552"/>
                  <a:pt x="101182" y="17552"/>
                </a:cubicBezTo>
                <a:cubicBezTo>
                  <a:pt x="101182" y="17492"/>
                  <a:pt x="101151" y="17492"/>
                  <a:pt x="101151" y="17492"/>
                </a:cubicBezTo>
                <a:cubicBezTo>
                  <a:pt x="101120" y="17492"/>
                  <a:pt x="101120" y="17492"/>
                  <a:pt x="101120" y="17432"/>
                </a:cubicBezTo>
                <a:cubicBezTo>
                  <a:pt x="101088" y="17432"/>
                  <a:pt x="101088" y="17373"/>
                  <a:pt x="101088" y="17313"/>
                </a:cubicBezTo>
                <a:cubicBezTo>
                  <a:pt x="101057" y="17313"/>
                  <a:pt x="101057" y="17253"/>
                  <a:pt x="101026" y="17253"/>
                </a:cubicBezTo>
                <a:cubicBezTo>
                  <a:pt x="101026" y="17194"/>
                  <a:pt x="100995" y="17134"/>
                  <a:pt x="100995" y="17134"/>
                </a:cubicBezTo>
                <a:cubicBezTo>
                  <a:pt x="100963" y="17134"/>
                  <a:pt x="100995" y="17194"/>
                  <a:pt x="100995" y="17194"/>
                </a:cubicBezTo>
                <a:cubicBezTo>
                  <a:pt x="100995" y="17194"/>
                  <a:pt x="101026" y="17253"/>
                  <a:pt x="101026" y="17253"/>
                </a:cubicBezTo>
                <a:cubicBezTo>
                  <a:pt x="101026" y="17253"/>
                  <a:pt x="101026" y="17313"/>
                  <a:pt x="101026" y="17313"/>
                </a:cubicBezTo>
                <a:cubicBezTo>
                  <a:pt x="101057" y="17313"/>
                  <a:pt x="101057" y="17373"/>
                  <a:pt x="101057" y="17373"/>
                </a:cubicBezTo>
                <a:cubicBezTo>
                  <a:pt x="101026" y="17432"/>
                  <a:pt x="100995" y="17432"/>
                  <a:pt x="100995" y="17432"/>
                </a:cubicBezTo>
                <a:cubicBezTo>
                  <a:pt x="100963" y="17432"/>
                  <a:pt x="100963" y="17432"/>
                  <a:pt x="100932" y="17432"/>
                </a:cubicBezTo>
                <a:cubicBezTo>
                  <a:pt x="100932" y="17432"/>
                  <a:pt x="100932" y="17432"/>
                  <a:pt x="100901" y="17432"/>
                </a:cubicBezTo>
                <a:cubicBezTo>
                  <a:pt x="100901" y="17432"/>
                  <a:pt x="100901" y="17432"/>
                  <a:pt x="100870" y="17432"/>
                </a:cubicBezTo>
                <a:cubicBezTo>
                  <a:pt x="100870" y="17432"/>
                  <a:pt x="100870" y="17432"/>
                  <a:pt x="100870" y="17373"/>
                </a:cubicBezTo>
                <a:cubicBezTo>
                  <a:pt x="100838" y="17373"/>
                  <a:pt x="100870" y="17313"/>
                  <a:pt x="100838" y="17313"/>
                </a:cubicBezTo>
                <a:cubicBezTo>
                  <a:pt x="100838" y="17253"/>
                  <a:pt x="100807" y="17253"/>
                  <a:pt x="100776" y="17194"/>
                </a:cubicBezTo>
                <a:cubicBezTo>
                  <a:pt x="100776" y="17134"/>
                  <a:pt x="100776" y="17134"/>
                  <a:pt x="100744" y="17074"/>
                </a:cubicBezTo>
                <a:cubicBezTo>
                  <a:pt x="100744" y="17014"/>
                  <a:pt x="100713" y="17014"/>
                  <a:pt x="100713" y="16955"/>
                </a:cubicBezTo>
                <a:cubicBezTo>
                  <a:pt x="100713" y="16955"/>
                  <a:pt x="100713" y="16835"/>
                  <a:pt x="100744" y="16835"/>
                </a:cubicBezTo>
                <a:cubicBezTo>
                  <a:pt x="100744" y="16895"/>
                  <a:pt x="100744" y="16895"/>
                  <a:pt x="100776" y="16895"/>
                </a:cubicBezTo>
                <a:cubicBezTo>
                  <a:pt x="100776" y="16895"/>
                  <a:pt x="100807" y="16895"/>
                  <a:pt x="100807" y="16895"/>
                </a:cubicBezTo>
                <a:cubicBezTo>
                  <a:pt x="100838" y="16955"/>
                  <a:pt x="100838" y="17014"/>
                  <a:pt x="100838" y="17014"/>
                </a:cubicBezTo>
                <a:cubicBezTo>
                  <a:pt x="100870" y="17074"/>
                  <a:pt x="100901" y="17074"/>
                  <a:pt x="100932" y="17074"/>
                </a:cubicBezTo>
                <a:cubicBezTo>
                  <a:pt x="100932" y="17074"/>
                  <a:pt x="100963" y="17074"/>
                  <a:pt x="100995" y="17074"/>
                </a:cubicBezTo>
                <a:cubicBezTo>
                  <a:pt x="101026" y="17074"/>
                  <a:pt x="101057" y="17074"/>
                  <a:pt x="101057" y="17074"/>
                </a:cubicBezTo>
                <a:cubicBezTo>
                  <a:pt x="101088" y="17014"/>
                  <a:pt x="101120" y="17074"/>
                  <a:pt x="101151" y="17014"/>
                </a:cubicBezTo>
                <a:cubicBezTo>
                  <a:pt x="101151" y="17014"/>
                  <a:pt x="101182" y="16955"/>
                  <a:pt x="101182" y="16895"/>
                </a:cubicBezTo>
                <a:cubicBezTo>
                  <a:pt x="101182" y="16835"/>
                  <a:pt x="101182" y="16776"/>
                  <a:pt x="101182" y="16776"/>
                </a:cubicBezTo>
                <a:cubicBezTo>
                  <a:pt x="101151" y="16716"/>
                  <a:pt x="101151" y="16656"/>
                  <a:pt x="101151" y="16656"/>
                </a:cubicBezTo>
                <a:cubicBezTo>
                  <a:pt x="101120" y="16656"/>
                  <a:pt x="101120" y="16656"/>
                  <a:pt x="101120" y="16656"/>
                </a:cubicBezTo>
                <a:cubicBezTo>
                  <a:pt x="101088" y="16597"/>
                  <a:pt x="101088" y="16597"/>
                  <a:pt x="101088" y="16597"/>
                </a:cubicBezTo>
                <a:cubicBezTo>
                  <a:pt x="101026" y="16537"/>
                  <a:pt x="100963" y="16537"/>
                  <a:pt x="100932" y="16537"/>
                </a:cubicBezTo>
                <a:cubicBezTo>
                  <a:pt x="100901" y="16537"/>
                  <a:pt x="100870" y="16537"/>
                  <a:pt x="100870" y="16477"/>
                </a:cubicBezTo>
                <a:cubicBezTo>
                  <a:pt x="100838" y="16477"/>
                  <a:pt x="100807" y="16477"/>
                  <a:pt x="100807" y="16477"/>
                </a:cubicBezTo>
                <a:cubicBezTo>
                  <a:pt x="100807" y="16477"/>
                  <a:pt x="100807" y="16477"/>
                  <a:pt x="100807" y="16477"/>
                </a:cubicBezTo>
                <a:cubicBezTo>
                  <a:pt x="100807" y="16477"/>
                  <a:pt x="100838" y="16477"/>
                  <a:pt x="100870" y="16477"/>
                </a:cubicBezTo>
                <a:cubicBezTo>
                  <a:pt x="100901" y="16477"/>
                  <a:pt x="100901" y="16477"/>
                  <a:pt x="100932" y="16477"/>
                </a:cubicBezTo>
                <a:cubicBezTo>
                  <a:pt x="100963" y="16417"/>
                  <a:pt x="100963" y="16417"/>
                  <a:pt x="100995" y="16358"/>
                </a:cubicBezTo>
                <a:cubicBezTo>
                  <a:pt x="100995" y="16358"/>
                  <a:pt x="100995" y="16298"/>
                  <a:pt x="101026" y="16298"/>
                </a:cubicBezTo>
                <a:cubicBezTo>
                  <a:pt x="101026" y="16298"/>
                  <a:pt x="101026" y="16298"/>
                  <a:pt x="101057" y="16298"/>
                </a:cubicBezTo>
                <a:cubicBezTo>
                  <a:pt x="101057" y="16358"/>
                  <a:pt x="101057" y="16298"/>
                  <a:pt x="101088" y="16298"/>
                </a:cubicBezTo>
                <a:cubicBezTo>
                  <a:pt x="101088" y="16298"/>
                  <a:pt x="101120" y="16298"/>
                  <a:pt x="101120" y="16238"/>
                </a:cubicBezTo>
                <a:cubicBezTo>
                  <a:pt x="101120" y="16238"/>
                  <a:pt x="101057" y="16238"/>
                  <a:pt x="101057" y="16179"/>
                </a:cubicBezTo>
                <a:cubicBezTo>
                  <a:pt x="101026" y="16179"/>
                  <a:pt x="100995" y="16179"/>
                  <a:pt x="100995" y="16119"/>
                </a:cubicBezTo>
                <a:cubicBezTo>
                  <a:pt x="100963" y="16119"/>
                  <a:pt x="100932" y="16119"/>
                  <a:pt x="100932" y="16119"/>
                </a:cubicBezTo>
                <a:cubicBezTo>
                  <a:pt x="100901" y="16059"/>
                  <a:pt x="100870" y="16059"/>
                  <a:pt x="100838" y="16059"/>
                </a:cubicBezTo>
                <a:cubicBezTo>
                  <a:pt x="100838" y="16059"/>
                  <a:pt x="100776" y="16059"/>
                  <a:pt x="100807" y="16000"/>
                </a:cubicBezTo>
                <a:cubicBezTo>
                  <a:pt x="100807" y="15940"/>
                  <a:pt x="100870" y="16000"/>
                  <a:pt x="100870" y="15940"/>
                </a:cubicBezTo>
                <a:cubicBezTo>
                  <a:pt x="100901" y="15940"/>
                  <a:pt x="100901" y="15940"/>
                  <a:pt x="100901" y="15940"/>
                </a:cubicBezTo>
                <a:cubicBezTo>
                  <a:pt x="100901" y="15940"/>
                  <a:pt x="100901" y="15940"/>
                  <a:pt x="100932" y="15940"/>
                </a:cubicBezTo>
                <a:cubicBezTo>
                  <a:pt x="100963" y="15880"/>
                  <a:pt x="100963" y="15880"/>
                  <a:pt x="100995" y="15880"/>
                </a:cubicBezTo>
                <a:cubicBezTo>
                  <a:pt x="101026" y="15820"/>
                  <a:pt x="101026" y="15820"/>
                  <a:pt x="101026" y="15761"/>
                </a:cubicBezTo>
                <a:cubicBezTo>
                  <a:pt x="101057" y="15701"/>
                  <a:pt x="101026" y="15701"/>
                  <a:pt x="100995" y="15641"/>
                </a:cubicBezTo>
                <a:cubicBezTo>
                  <a:pt x="100995" y="15641"/>
                  <a:pt x="100963" y="15641"/>
                  <a:pt x="100963" y="15641"/>
                </a:cubicBezTo>
                <a:cubicBezTo>
                  <a:pt x="100932" y="15582"/>
                  <a:pt x="100932" y="15582"/>
                  <a:pt x="100901" y="15582"/>
                </a:cubicBezTo>
                <a:cubicBezTo>
                  <a:pt x="100870" y="15522"/>
                  <a:pt x="100870" y="15462"/>
                  <a:pt x="100838" y="15462"/>
                </a:cubicBezTo>
                <a:cubicBezTo>
                  <a:pt x="100807" y="15462"/>
                  <a:pt x="100776" y="15462"/>
                  <a:pt x="100744" y="15402"/>
                </a:cubicBezTo>
                <a:cubicBezTo>
                  <a:pt x="100713" y="15343"/>
                  <a:pt x="100713" y="15343"/>
                  <a:pt x="100682" y="15283"/>
                </a:cubicBezTo>
                <a:cubicBezTo>
                  <a:pt x="100651" y="15283"/>
                  <a:pt x="100619" y="15283"/>
                  <a:pt x="100588" y="15223"/>
                </a:cubicBezTo>
                <a:cubicBezTo>
                  <a:pt x="100588" y="15223"/>
                  <a:pt x="100557" y="15223"/>
                  <a:pt x="100526" y="15164"/>
                </a:cubicBezTo>
                <a:cubicBezTo>
                  <a:pt x="100463" y="15164"/>
                  <a:pt x="100401" y="15223"/>
                  <a:pt x="100369" y="15164"/>
                </a:cubicBezTo>
                <a:cubicBezTo>
                  <a:pt x="100338" y="15164"/>
                  <a:pt x="100307" y="15164"/>
                  <a:pt x="100276" y="15164"/>
                </a:cubicBezTo>
                <a:cubicBezTo>
                  <a:pt x="100276" y="15164"/>
                  <a:pt x="100244" y="15164"/>
                  <a:pt x="100244" y="15164"/>
                </a:cubicBezTo>
                <a:cubicBezTo>
                  <a:pt x="100244" y="15223"/>
                  <a:pt x="100244" y="15223"/>
                  <a:pt x="100244" y="15283"/>
                </a:cubicBezTo>
                <a:cubicBezTo>
                  <a:pt x="100244" y="15283"/>
                  <a:pt x="100213" y="15343"/>
                  <a:pt x="100182" y="15343"/>
                </a:cubicBezTo>
                <a:cubicBezTo>
                  <a:pt x="100151" y="15343"/>
                  <a:pt x="100151" y="15402"/>
                  <a:pt x="100119" y="15402"/>
                </a:cubicBezTo>
                <a:cubicBezTo>
                  <a:pt x="100088" y="15402"/>
                  <a:pt x="100057" y="15402"/>
                  <a:pt x="100026" y="15402"/>
                </a:cubicBezTo>
                <a:cubicBezTo>
                  <a:pt x="100026" y="15343"/>
                  <a:pt x="100026" y="15343"/>
                  <a:pt x="100026" y="15343"/>
                </a:cubicBezTo>
                <a:cubicBezTo>
                  <a:pt x="99994" y="15343"/>
                  <a:pt x="99994" y="15343"/>
                  <a:pt x="99994" y="15283"/>
                </a:cubicBezTo>
                <a:cubicBezTo>
                  <a:pt x="99994" y="15223"/>
                  <a:pt x="100057" y="15283"/>
                  <a:pt x="100057" y="15223"/>
                </a:cubicBezTo>
                <a:cubicBezTo>
                  <a:pt x="100057" y="15223"/>
                  <a:pt x="100057" y="15223"/>
                  <a:pt x="100026" y="15223"/>
                </a:cubicBezTo>
                <a:cubicBezTo>
                  <a:pt x="100026" y="15164"/>
                  <a:pt x="100026" y="15164"/>
                  <a:pt x="100026" y="15164"/>
                </a:cubicBezTo>
                <a:cubicBezTo>
                  <a:pt x="99994" y="15104"/>
                  <a:pt x="99963" y="15164"/>
                  <a:pt x="99932" y="15164"/>
                </a:cubicBezTo>
                <a:cubicBezTo>
                  <a:pt x="99901" y="15164"/>
                  <a:pt x="99869" y="15164"/>
                  <a:pt x="99869" y="15164"/>
                </a:cubicBezTo>
                <a:cubicBezTo>
                  <a:pt x="99838" y="15164"/>
                  <a:pt x="99807" y="15164"/>
                  <a:pt x="99775" y="15164"/>
                </a:cubicBezTo>
                <a:cubicBezTo>
                  <a:pt x="99744" y="15164"/>
                  <a:pt x="99713" y="15164"/>
                  <a:pt x="99682" y="15164"/>
                </a:cubicBezTo>
                <a:cubicBezTo>
                  <a:pt x="99682" y="15164"/>
                  <a:pt x="99650" y="15164"/>
                  <a:pt x="99650" y="15104"/>
                </a:cubicBezTo>
                <a:cubicBezTo>
                  <a:pt x="99619" y="15104"/>
                  <a:pt x="99619" y="15044"/>
                  <a:pt x="99619" y="15044"/>
                </a:cubicBezTo>
                <a:cubicBezTo>
                  <a:pt x="99619" y="14925"/>
                  <a:pt x="99588" y="14925"/>
                  <a:pt x="99525" y="14925"/>
                </a:cubicBezTo>
                <a:cubicBezTo>
                  <a:pt x="99494" y="14985"/>
                  <a:pt x="99494" y="14925"/>
                  <a:pt x="99463" y="14925"/>
                </a:cubicBezTo>
                <a:cubicBezTo>
                  <a:pt x="99432" y="14865"/>
                  <a:pt x="99400" y="14865"/>
                  <a:pt x="99400" y="14865"/>
                </a:cubicBezTo>
                <a:cubicBezTo>
                  <a:pt x="99369" y="14865"/>
                  <a:pt x="99369" y="14865"/>
                  <a:pt x="99369" y="14865"/>
                </a:cubicBezTo>
                <a:cubicBezTo>
                  <a:pt x="99338" y="14805"/>
                  <a:pt x="99338" y="14805"/>
                  <a:pt x="99338" y="14805"/>
                </a:cubicBezTo>
                <a:cubicBezTo>
                  <a:pt x="99307" y="14805"/>
                  <a:pt x="99307" y="14805"/>
                  <a:pt x="99307" y="14865"/>
                </a:cubicBezTo>
                <a:cubicBezTo>
                  <a:pt x="99307" y="14865"/>
                  <a:pt x="99307" y="14865"/>
                  <a:pt x="99275" y="14865"/>
                </a:cubicBezTo>
                <a:cubicBezTo>
                  <a:pt x="99275" y="14865"/>
                  <a:pt x="99275" y="14865"/>
                  <a:pt x="99244" y="14925"/>
                </a:cubicBezTo>
                <a:cubicBezTo>
                  <a:pt x="99244" y="14925"/>
                  <a:pt x="99244" y="14925"/>
                  <a:pt x="99244" y="14925"/>
                </a:cubicBezTo>
                <a:cubicBezTo>
                  <a:pt x="99213" y="14985"/>
                  <a:pt x="99213" y="14925"/>
                  <a:pt x="99213" y="14865"/>
                </a:cubicBezTo>
                <a:cubicBezTo>
                  <a:pt x="99213" y="14865"/>
                  <a:pt x="99182" y="14805"/>
                  <a:pt x="99182" y="14865"/>
                </a:cubicBezTo>
                <a:cubicBezTo>
                  <a:pt x="99150" y="14925"/>
                  <a:pt x="99182" y="14925"/>
                  <a:pt x="99182" y="14925"/>
                </a:cubicBezTo>
                <a:cubicBezTo>
                  <a:pt x="99182" y="14925"/>
                  <a:pt x="99182" y="14985"/>
                  <a:pt x="99182" y="14985"/>
                </a:cubicBezTo>
                <a:cubicBezTo>
                  <a:pt x="99182" y="15044"/>
                  <a:pt x="99182" y="15044"/>
                  <a:pt x="99182" y="15044"/>
                </a:cubicBezTo>
                <a:cubicBezTo>
                  <a:pt x="99150" y="15044"/>
                  <a:pt x="99150" y="15044"/>
                  <a:pt x="99150" y="15044"/>
                </a:cubicBezTo>
                <a:cubicBezTo>
                  <a:pt x="99119" y="15044"/>
                  <a:pt x="99088" y="15104"/>
                  <a:pt x="99088" y="15044"/>
                </a:cubicBezTo>
                <a:cubicBezTo>
                  <a:pt x="99057" y="15044"/>
                  <a:pt x="99057" y="15044"/>
                  <a:pt x="99057" y="15044"/>
                </a:cubicBezTo>
                <a:cubicBezTo>
                  <a:pt x="99057" y="14985"/>
                  <a:pt x="99057" y="15044"/>
                  <a:pt x="99057" y="14985"/>
                </a:cubicBezTo>
                <a:cubicBezTo>
                  <a:pt x="99057" y="14985"/>
                  <a:pt x="99057" y="14985"/>
                  <a:pt x="99057" y="14925"/>
                </a:cubicBezTo>
                <a:cubicBezTo>
                  <a:pt x="99057" y="14925"/>
                  <a:pt x="99025" y="14925"/>
                  <a:pt x="99025" y="14985"/>
                </a:cubicBezTo>
                <a:cubicBezTo>
                  <a:pt x="99025" y="14985"/>
                  <a:pt x="99025" y="14985"/>
                  <a:pt x="98994" y="14985"/>
                </a:cubicBezTo>
                <a:cubicBezTo>
                  <a:pt x="98994" y="15044"/>
                  <a:pt x="98994" y="15044"/>
                  <a:pt x="98963" y="15044"/>
                </a:cubicBezTo>
                <a:cubicBezTo>
                  <a:pt x="98963" y="15044"/>
                  <a:pt x="98963" y="15104"/>
                  <a:pt x="98963" y="15104"/>
                </a:cubicBezTo>
                <a:cubicBezTo>
                  <a:pt x="98963" y="15104"/>
                  <a:pt x="98932" y="15104"/>
                  <a:pt x="98932" y="15164"/>
                </a:cubicBezTo>
                <a:cubicBezTo>
                  <a:pt x="98963" y="15223"/>
                  <a:pt x="98994" y="15223"/>
                  <a:pt x="98963" y="15283"/>
                </a:cubicBezTo>
                <a:cubicBezTo>
                  <a:pt x="98963" y="15283"/>
                  <a:pt x="98963" y="15283"/>
                  <a:pt x="98932" y="15283"/>
                </a:cubicBezTo>
                <a:cubicBezTo>
                  <a:pt x="98932" y="15283"/>
                  <a:pt x="98932" y="15343"/>
                  <a:pt x="98932" y="15343"/>
                </a:cubicBezTo>
                <a:cubicBezTo>
                  <a:pt x="98932" y="15343"/>
                  <a:pt x="98963" y="15343"/>
                  <a:pt x="98963" y="15343"/>
                </a:cubicBezTo>
                <a:cubicBezTo>
                  <a:pt x="98994" y="15343"/>
                  <a:pt x="98994" y="15343"/>
                  <a:pt x="98994" y="15402"/>
                </a:cubicBezTo>
                <a:cubicBezTo>
                  <a:pt x="98994" y="15402"/>
                  <a:pt x="98994" y="15462"/>
                  <a:pt x="98994" y="15462"/>
                </a:cubicBezTo>
                <a:cubicBezTo>
                  <a:pt x="99025" y="15462"/>
                  <a:pt x="99025" y="15462"/>
                  <a:pt x="99025" y="15522"/>
                </a:cubicBezTo>
                <a:cubicBezTo>
                  <a:pt x="99057" y="15522"/>
                  <a:pt x="99057" y="15582"/>
                  <a:pt x="99025" y="15641"/>
                </a:cubicBezTo>
                <a:cubicBezTo>
                  <a:pt x="99025" y="15641"/>
                  <a:pt x="99025" y="15641"/>
                  <a:pt x="99025" y="15641"/>
                </a:cubicBezTo>
                <a:cubicBezTo>
                  <a:pt x="99025" y="15641"/>
                  <a:pt x="98994" y="15641"/>
                  <a:pt x="98994" y="15641"/>
                </a:cubicBezTo>
                <a:cubicBezTo>
                  <a:pt x="98963" y="15701"/>
                  <a:pt x="98994" y="15761"/>
                  <a:pt x="98963" y="15820"/>
                </a:cubicBezTo>
                <a:cubicBezTo>
                  <a:pt x="98963" y="15880"/>
                  <a:pt x="98963" y="15880"/>
                  <a:pt x="98932" y="15880"/>
                </a:cubicBezTo>
                <a:cubicBezTo>
                  <a:pt x="98932" y="15940"/>
                  <a:pt x="98932" y="15940"/>
                  <a:pt x="98932" y="15940"/>
                </a:cubicBezTo>
                <a:cubicBezTo>
                  <a:pt x="98900" y="16000"/>
                  <a:pt x="98900" y="16000"/>
                  <a:pt x="98900" y="16000"/>
                </a:cubicBezTo>
                <a:cubicBezTo>
                  <a:pt x="98869" y="16000"/>
                  <a:pt x="98869" y="15940"/>
                  <a:pt x="98869" y="15940"/>
                </a:cubicBezTo>
                <a:cubicBezTo>
                  <a:pt x="98838" y="15940"/>
                  <a:pt x="98838" y="15940"/>
                  <a:pt x="98806" y="15940"/>
                </a:cubicBezTo>
                <a:cubicBezTo>
                  <a:pt x="98806" y="15940"/>
                  <a:pt x="98806" y="15940"/>
                  <a:pt x="98806" y="15940"/>
                </a:cubicBezTo>
                <a:cubicBezTo>
                  <a:pt x="98775" y="15880"/>
                  <a:pt x="98775" y="15940"/>
                  <a:pt x="98775" y="15880"/>
                </a:cubicBezTo>
                <a:cubicBezTo>
                  <a:pt x="98744" y="15880"/>
                  <a:pt x="98744" y="15880"/>
                  <a:pt x="98713" y="15880"/>
                </a:cubicBezTo>
                <a:cubicBezTo>
                  <a:pt x="98681" y="15880"/>
                  <a:pt x="98650" y="15880"/>
                  <a:pt x="98650" y="15880"/>
                </a:cubicBezTo>
                <a:cubicBezTo>
                  <a:pt x="98619" y="15880"/>
                  <a:pt x="98619" y="15880"/>
                  <a:pt x="98588" y="15880"/>
                </a:cubicBezTo>
                <a:cubicBezTo>
                  <a:pt x="98588" y="15880"/>
                  <a:pt x="98556" y="15880"/>
                  <a:pt x="98556" y="15880"/>
                </a:cubicBezTo>
                <a:cubicBezTo>
                  <a:pt x="98525" y="15880"/>
                  <a:pt x="98494" y="15940"/>
                  <a:pt x="98463" y="15940"/>
                </a:cubicBezTo>
                <a:cubicBezTo>
                  <a:pt x="98431" y="15940"/>
                  <a:pt x="98400" y="15940"/>
                  <a:pt x="98369" y="15880"/>
                </a:cubicBezTo>
                <a:cubicBezTo>
                  <a:pt x="98338" y="15880"/>
                  <a:pt x="98275" y="15880"/>
                  <a:pt x="98244" y="15880"/>
                </a:cubicBezTo>
                <a:cubicBezTo>
                  <a:pt x="98181" y="15880"/>
                  <a:pt x="98119" y="15880"/>
                  <a:pt x="98025" y="15880"/>
                </a:cubicBezTo>
                <a:cubicBezTo>
                  <a:pt x="97994" y="15880"/>
                  <a:pt x="97963" y="15880"/>
                  <a:pt x="97931" y="15880"/>
                </a:cubicBezTo>
                <a:cubicBezTo>
                  <a:pt x="97869" y="15880"/>
                  <a:pt x="97837" y="15820"/>
                  <a:pt x="97775" y="15820"/>
                </a:cubicBezTo>
                <a:cubicBezTo>
                  <a:pt x="97712" y="15820"/>
                  <a:pt x="97681" y="15820"/>
                  <a:pt x="97619" y="15820"/>
                </a:cubicBezTo>
                <a:cubicBezTo>
                  <a:pt x="97587" y="15820"/>
                  <a:pt x="97556" y="15820"/>
                  <a:pt x="97556" y="15820"/>
                </a:cubicBezTo>
                <a:cubicBezTo>
                  <a:pt x="97525" y="15761"/>
                  <a:pt x="97494" y="15761"/>
                  <a:pt x="97462" y="15761"/>
                </a:cubicBezTo>
                <a:cubicBezTo>
                  <a:pt x="97431" y="15761"/>
                  <a:pt x="97400" y="15761"/>
                  <a:pt x="97369" y="15701"/>
                </a:cubicBezTo>
                <a:cubicBezTo>
                  <a:pt x="97337" y="15701"/>
                  <a:pt x="97337" y="15641"/>
                  <a:pt x="97306" y="15641"/>
                </a:cubicBezTo>
                <a:cubicBezTo>
                  <a:pt x="97275" y="15641"/>
                  <a:pt x="97244" y="15641"/>
                  <a:pt x="97244" y="15582"/>
                </a:cubicBezTo>
                <a:cubicBezTo>
                  <a:pt x="97212" y="15522"/>
                  <a:pt x="97212" y="15522"/>
                  <a:pt x="97212" y="15462"/>
                </a:cubicBezTo>
                <a:cubicBezTo>
                  <a:pt x="97212" y="15402"/>
                  <a:pt x="97212" y="15343"/>
                  <a:pt x="97212" y="15343"/>
                </a:cubicBezTo>
                <a:cubicBezTo>
                  <a:pt x="97244" y="15283"/>
                  <a:pt x="97275" y="15283"/>
                  <a:pt x="97275" y="15283"/>
                </a:cubicBezTo>
                <a:cubicBezTo>
                  <a:pt x="97306" y="15223"/>
                  <a:pt x="97337" y="15223"/>
                  <a:pt x="97369" y="15283"/>
                </a:cubicBezTo>
                <a:cubicBezTo>
                  <a:pt x="97400" y="15283"/>
                  <a:pt x="97431" y="15223"/>
                  <a:pt x="97400" y="15223"/>
                </a:cubicBezTo>
                <a:cubicBezTo>
                  <a:pt x="97369" y="15164"/>
                  <a:pt x="97337" y="15164"/>
                  <a:pt x="97337" y="15164"/>
                </a:cubicBezTo>
                <a:cubicBezTo>
                  <a:pt x="97306" y="15164"/>
                  <a:pt x="97275" y="15164"/>
                  <a:pt x="97244" y="15104"/>
                </a:cubicBezTo>
                <a:cubicBezTo>
                  <a:pt x="97244" y="15104"/>
                  <a:pt x="97212" y="15104"/>
                  <a:pt x="97181" y="15104"/>
                </a:cubicBezTo>
                <a:cubicBezTo>
                  <a:pt x="97119" y="15104"/>
                  <a:pt x="97025" y="15104"/>
                  <a:pt x="96962" y="15104"/>
                </a:cubicBezTo>
                <a:cubicBezTo>
                  <a:pt x="96900" y="15104"/>
                  <a:pt x="96837" y="15104"/>
                  <a:pt x="96775" y="15104"/>
                </a:cubicBezTo>
                <a:cubicBezTo>
                  <a:pt x="96743" y="15044"/>
                  <a:pt x="96712" y="15044"/>
                  <a:pt x="96681" y="15044"/>
                </a:cubicBezTo>
                <a:cubicBezTo>
                  <a:pt x="96650" y="14985"/>
                  <a:pt x="96618" y="14985"/>
                  <a:pt x="96587" y="14985"/>
                </a:cubicBezTo>
                <a:cubicBezTo>
                  <a:pt x="96556" y="14985"/>
                  <a:pt x="96525" y="14985"/>
                  <a:pt x="96462" y="14985"/>
                </a:cubicBezTo>
                <a:cubicBezTo>
                  <a:pt x="96368" y="14925"/>
                  <a:pt x="96275" y="14925"/>
                  <a:pt x="96150" y="14925"/>
                </a:cubicBezTo>
                <a:cubicBezTo>
                  <a:pt x="96118" y="14925"/>
                  <a:pt x="96087" y="14925"/>
                  <a:pt x="96025" y="14985"/>
                </a:cubicBezTo>
                <a:cubicBezTo>
                  <a:pt x="95993" y="14985"/>
                  <a:pt x="95962" y="15044"/>
                  <a:pt x="95931" y="15044"/>
                </a:cubicBezTo>
                <a:cubicBezTo>
                  <a:pt x="95899" y="15104"/>
                  <a:pt x="95837" y="15104"/>
                  <a:pt x="95806" y="15104"/>
                </a:cubicBezTo>
                <a:cubicBezTo>
                  <a:pt x="95743" y="15104"/>
                  <a:pt x="95712" y="15104"/>
                  <a:pt x="95649" y="15104"/>
                </a:cubicBezTo>
                <a:cubicBezTo>
                  <a:pt x="95649" y="15104"/>
                  <a:pt x="95618" y="15164"/>
                  <a:pt x="95587" y="15164"/>
                </a:cubicBezTo>
                <a:cubicBezTo>
                  <a:pt x="95587" y="15164"/>
                  <a:pt x="95587" y="15164"/>
                  <a:pt x="95556" y="15164"/>
                </a:cubicBezTo>
                <a:cubicBezTo>
                  <a:pt x="95524" y="15164"/>
                  <a:pt x="95493" y="15164"/>
                  <a:pt x="95493" y="15223"/>
                </a:cubicBezTo>
                <a:cubicBezTo>
                  <a:pt x="95462" y="15223"/>
                  <a:pt x="95462" y="15223"/>
                  <a:pt x="95462" y="15223"/>
                </a:cubicBezTo>
                <a:cubicBezTo>
                  <a:pt x="95462" y="15283"/>
                  <a:pt x="95462" y="15283"/>
                  <a:pt x="95493" y="15283"/>
                </a:cubicBezTo>
                <a:cubicBezTo>
                  <a:pt x="95493" y="15283"/>
                  <a:pt x="95493" y="15343"/>
                  <a:pt x="95493" y="15343"/>
                </a:cubicBezTo>
                <a:cubicBezTo>
                  <a:pt x="95493" y="15343"/>
                  <a:pt x="95524" y="15343"/>
                  <a:pt x="95524" y="15402"/>
                </a:cubicBezTo>
                <a:cubicBezTo>
                  <a:pt x="95556" y="15402"/>
                  <a:pt x="95524" y="15462"/>
                  <a:pt x="95524" y="15462"/>
                </a:cubicBezTo>
                <a:cubicBezTo>
                  <a:pt x="95493" y="15522"/>
                  <a:pt x="95493" y="15582"/>
                  <a:pt x="95462" y="15522"/>
                </a:cubicBezTo>
                <a:cubicBezTo>
                  <a:pt x="95462" y="15522"/>
                  <a:pt x="95462" y="15522"/>
                  <a:pt x="95462" y="15462"/>
                </a:cubicBezTo>
                <a:cubicBezTo>
                  <a:pt x="95462" y="15462"/>
                  <a:pt x="95431" y="15462"/>
                  <a:pt x="95431" y="15402"/>
                </a:cubicBezTo>
                <a:cubicBezTo>
                  <a:pt x="95399" y="15402"/>
                  <a:pt x="95399" y="15343"/>
                  <a:pt x="95368" y="15343"/>
                </a:cubicBezTo>
                <a:cubicBezTo>
                  <a:pt x="95368" y="15283"/>
                  <a:pt x="95368" y="15223"/>
                  <a:pt x="95399" y="15164"/>
                </a:cubicBezTo>
                <a:cubicBezTo>
                  <a:pt x="95399" y="15164"/>
                  <a:pt x="95431" y="15104"/>
                  <a:pt x="95431" y="15044"/>
                </a:cubicBezTo>
                <a:cubicBezTo>
                  <a:pt x="95431" y="15044"/>
                  <a:pt x="95431" y="15044"/>
                  <a:pt x="95431" y="14985"/>
                </a:cubicBezTo>
                <a:cubicBezTo>
                  <a:pt x="95431" y="14925"/>
                  <a:pt x="95399" y="14925"/>
                  <a:pt x="95399" y="14865"/>
                </a:cubicBezTo>
                <a:cubicBezTo>
                  <a:pt x="95399" y="14865"/>
                  <a:pt x="95368" y="14805"/>
                  <a:pt x="95368" y="14805"/>
                </a:cubicBezTo>
                <a:cubicBezTo>
                  <a:pt x="95337" y="14746"/>
                  <a:pt x="95337" y="14686"/>
                  <a:pt x="95306" y="14686"/>
                </a:cubicBezTo>
                <a:cubicBezTo>
                  <a:pt x="95274" y="14626"/>
                  <a:pt x="95274" y="14626"/>
                  <a:pt x="95243" y="14567"/>
                </a:cubicBezTo>
                <a:cubicBezTo>
                  <a:pt x="95243" y="14567"/>
                  <a:pt x="95243" y="14567"/>
                  <a:pt x="95212" y="14567"/>
                </a:cubicBezTo>
                <a:cubicBezTo>
                  <a:pt x="95212" y="14507"/>
                  <a:pt x="95212" y="14567"/>
                  <a:pt x="95212" y="14567"/>
                </a:cubicBezTo>
                <a:cubicBezTo>
                  <a:pt x="95212" y="14626"/>
                  <a:pt x="95243" y="14686"/>
                  <a:pt x="95243" y="14746"/>
                </a:cubicBezTo>
                <a:cubicBezTo>
                  <a:pt x="95243" y="14805"/>
                  <a:pt x="95243" y="14805"/>
                  <a:pt x="95274" y="14805"/>
                </a:cubicBezTo>
                <a:cubicBezTo>
                  <a:pt x="95274" y="14865"/>
                  <a:pt x="95243" y="14925"/>
                  <a:pt x="95212" y="14925"/>
                </a:cubicBezTo>
                <a:cubicBezTo>
                  <a:pt x="95181" y="14985"/>
                  <a:pt x="95149" y="14985"/>
                  <a:pt x="95149" y="14985"/>
                </a:cubicBezTo>
                <a:cubicBezTo>
                  <a:pt x="95118" y="14985"/>
                  <a:pt x="95087" y="14925"/>
                  <a:pt x="95087" y="14925"/>
                </a:cubicBezTo>
                <a:cubicBezTo>
                  <a:pt x="95087" y="14925"/>
                  <a:pt x="95056" y="14925"/>
                  <a:pt x="95056" y="14925"/>
                </a:cubicBezTo>
                <a:cubicBezTo>
                  <a:pt x="94962" y="14925"/>
                  <a:pt x="94930" y="14865"/>
                  <a:pt x="94868" y="14805"/>
                </a:cubicBezTo>
                <a:cubicBezTo>
                  <a:pt x="94837" y="14805"/>
                  <a:pt x="94805" y="14805"/>
                  <a:pt x="94774" y="14805"/>
                </a:cubicBezTo>
                <a:cubicBezTo>
                  <a:pt x="94774" y="14805"/>
                  <a:pt x="94743" y="14805"/>
                  <a:pt x="94743" y="14805"/>
                </a:cubicBezTo>
                <a:cubicBezTo>
                  <a:pt x="94743" y="14746"/>
                  <a:pt x="94712" y="14746"/>
                  <a:pt x="94712" y="14746"/>
                </a:cubicBezTo>
                <a:cubicBezTo>
                  <a:pt x="94680" y="14746"/>
                  <a:pt x="94712" y="14686"/>
                  <a:pt x="94712" y="14626"/>
                </a:cubicBezTo>
                <a:cubicBezTo>
                  <a:pt x="94712" y="14626"/>
                  <a:pt x="94712" y="14626"/>
                  <a:pt x="94743" y="14567"/>
                </a:cubicBezTo>
                <a:cubicBezTo>
                  <a:pt x="94743" y="14567"/>
                  <a:pt x="94743" y="14567"/>
                  <a:pt x="94743" y="14507"/>
                </a:cubicBezTo>
                <a:cubicBezTo>
                  <a:pt x="94743" y="14447"/>
                  <a:pt x="94680" y="14507"/>
                  <a:pt x="94680" y="14507"/>
                </a:cubicBezTo>
                <a:cubicBezTo>
                  <a:pt x="94649" y="14507"/>
                  <a:pt x="94618" y="14507"/>
                  <a:pt x="94587" y="14567"/>
                </a:cubicBezTo>
                <a:cubicBezTo>
                  <a:pt x="94555" y="14626"/>
                  <a:pt x="94493" y="14567"/>
                  <a:pt x="94430" y="14567"/>
                </a:cubicBezTo>
                <a:cubicBezTo>
                  <a:pt x="94399" y="14567"/>
                  <a:pt x="94337" y="14567"/>
                  <a:pt x="94274" y="14567"/>
                </a:cubicBezTo>
                <a:cubicBezTo>
                  <a:pt x="94243" y="14567"/>
                  <a:pt x="94212" y="14567"/>
                  <a:pt x="94180" y="14567"/>
                </a:cubicBezTo>
                <a:cubicBezTo>
                  <a:pt x="94149" y="14567"/>
                  <a:pt x="94149" y="14626"/>
                  <a:pt x="94118" y="14686"/>
                </a:cubicBezTo>
                <a:cubicBezTo>
                  <a:pt x="94087" y="14746"/>
                  <a:pt x="94024" y="14805"/>
                  <a:pt x="94024" y="14865"/>
                </a:cubicBezTo>
                <a:cubicBezTo>
                  <a:pt x="94055" y="14925"/>
                  <a:pt x="94087" y="14925"/>
                  <a:pt x="94087" y="14985"/>
                </a:cubicBezTo>
                <a:cubicBezTo>
                  <a:pt x="94118" y="15044"/>
                  <a:pt x="94118" y="14985"/>
                  <a:pt x="94118" y="14985"/>
                </a:cubicBezTo>
                <a:cubicBezTo>
                  <a:pt x="94149" y="14985"/>
                  <a:pt x="94149" y="14985"/>
                  <a:pt x="94180" y="14985"/>
                </a:cubicBezTo>
                <a:cubicBezTo>
                  <a:pt x="94243" y="14985"/>
                  <a:pt x="94274" y="14925"/>
                  <a:pt x="94337" y="14925"/>
                </a:cubicBezTo>
                <a:cubicBezTo>
                  <a:pt x="94368" y="14925"/>
                  <a:pt x="94399" y="14925"/>
                  <a:pt x="94430" y="14925"/>
                </a:cubicBezTo>
                <a:cubicBezTo>
                  <a:pt x="94462" y="14925"/>
                  <a:pt x="94462" y="14865"/>
                  <a:pt x="94493" y="14865"/>
                </a:cubicBezTo>
                <a:cubicBezTo>
                  <a:pt x="94524" y="14865"/>
                  <a:pt x="94555" y="14925"/>
                  <a:pt x="94524" y="14985"/>
                </a:cubicBezTo>
                <a:cubicBezTo>
                  <a:pt x="94493" y="14985"/>
                  <a:pt x="94462" y="14985"/>
                  <a:pt x="94430" y="15044"/>
                </a:cubicBezTo>
                <a:cubicBezTo>
                  <a:pt x="94399" y="15044"/>
                  <a:pt x="94368" y="15104"/>
                  <a:pt x="94337" y="15104"/>
                </a:cubicBezTo>
                <a:cubicBezTo>
                  <a:pt x="94305" y="15164"/>
                  <a:pt x="94274" y="15164"/>
                  <a:pt x="94243" y="15223"/>
                </a:cubicBezTo>
                <a:cubicBezTo>
                  <a:pt x="94180" y="15223"/>
                  <a:pt x="94149" y="15164"/>
                  <a:pt x="94118" y="15164"/>
                </a:cubicBezTo>
                <a:cubicBezTo>
                  <a:pt x="94087" y="15164"/>
                  <a:pt x="94055" y="15223"/>
                  <a:pt x="94024" y="15223"/>
                </a:cubicBezTo>
                <a:cubicBezTo>
                  <a:pt x="94024" y="15164"/>
                  <a:pt x="93993" y="15164"/>
                  <a:pt x="93993" y="15164"/>
                </a:cubicBezTo>
                <a:cubicBezTo>
                  <a:pt x="93961" y="15164"/>
                  <a:pt x="93961" y="15164"/>
                  <a:pt x="93930" y="15164"/>
                </a:cubicBezTo>
                <a:cubicBezTo>
                  <a:pt x="93899" y="15164"/>
                  <a:pt x="93899" y="15223"/>
                  <a:pt x="93930" y="15283"/>
                </a:cubicBezTo>
                <a:cubicBezTo>
                  <a:pt x="93930" y="15283"/>
                  <a:pt x="93930" y="15283"/>
                  <a:pt x="93930" y="15283"/>
                </a:cubicBezTo>
                <a:cubicBezTo>
                  <a:pt x="93930" y="15343"/>
                  <a:pt x="93930" y="15343"/>
                  <a:pt x="93930" y="15343"/>
                </a:cubicBezTo>
                <a:cubicBezTo>
                  <a:pt x="93899" y="15402"/>
                  <a:pt x="93899" y="15402"/>
                  <a:pt x="93899" y="15402"/>
                </a:cubicBezTo>
                <a:cubicBezTo>
                  <a:pt x="93868" y="15402"/>
                  <a:pt x="93836" y="15402"/>
                  <a:pt x="93836" y="15402"/>
                </a:cubicBezTo>
                <a:cubicBezTo>
                  <a:pt x="93805" y="15402"/>
                  <a:pt x="93805" y="15402"/>
                  <a:pt x="93774" y="15462"/>
                </a:cubicBezTo>
                <a:cubicBezTo>
                  <a:pt x="93743" y="15462"/>
                  <a:pt x="93711" y="15462"/>
                  <a:pt x="93680" y="15462"/>
                </a:cubicBezTo>
                <a:cubicBezTo>
                  <a:pt x="93649" y="15462"/>
                  <a:pt x="93586" y="15522"/>
                  <a:pt x="93555" y="15522"/>
                </a:cubicBezTo>
                <a:cubicBezTo>
                  <a:pt x="93524" y="15522"/>
                  <a:pt x="93493" y="15582"/>
                  <a:pt x="93461" y="15582"/>
                </a:cubicBezTo>
                <a:cubicBezTo>
                  <a:pt x="93430" y="15582"/>
                  <a:pt x="93399" y="15582"/>
                  <a:pt x="93368" y="15641"/>
                </a:cubicBezTo>
                <a:cubicBezTo>
                  <a:pt x="93336" y="15641"/>
                  <a:pt x="93305" y="15641"/>
                  <a:pt x="93243" y="15641"/>
                </a:cubicBezTo>
                <a:cubicBezTo>
                  <a:pt x="93211" y="15701"/>
                  <a:pt x="93180" y="15641"/>
                  <a:pt x="93117" y="15701"/>
                </a:cubicBezTo>
                <a:cubicBezTo>
                  <a:pt x="93086" y="15701"/>
                  <a:pt x="93055" y="15701"/>
                  <a:pt x="93024" y="15701"/>
                </a:cubicBezTo>
                <a:cubicBezTo>
                  <a:pt x="92992" y="15701"/>
                  <a:pt x="92930" y="15761"/>
                  <a:pt x="92867" y="15761"/>
                </a:cubicBezTo>
                <a:cubicBezTo>
                  <a:pt x="92836" y="15761"/>
                  <a:pt x="92805" y="15761"/>
                  <a:pt x="92805" y="15820"/>
                </a:cubicBezTo>
                <a:cubicBezTo>
                  <a:pt x="92836" y="15820"/>
                  <a:pt x="92867" y="15880"/>
                  <a:pt x="92836" y="15940"/>
                </a:cubicBezTo>
                <a:cubicBezTo>
                  <a:pt x="92805" y="15940"/>
                  <a:pt x="92805" y="15940"/>
                  <a:pt x="92774" y="15940"/>
                </a:cubicBezTo>
                <a:cubicBezTo>
                  <a:pt x="92742" y="16000"/>
                  <a:pt x="92742" y="16000"/>
                  <a:pt x="92711" y="16000"/>
                </a:cubicBezTo>
                <a:cubicBezTo>
                  <a:pt x="92649" y="16059"/>
                  <a:pt x="92617" y="16059"/>
                  <a:pt x="92555" y="16119"/>
                </a:cubicBezTo>
                <a:cubicBezTo>
                  <a:pt x="92524" y="16119"/>
                  <a:pt x="92524" y="16179"/>
                  <a:pt x="92492" y="16179"/>
                </a:cubicBezTo>
                <a:cubicBezTo>
                  <a:pt x="92492" y="16119"/>
                  <a:pt x="92524" y="16119"/>
                  <a:pt x="92555" y="16059"/>
                </a:cubicBezTo>
                <a:cubicBezTo>
                  <a:pt x="92586" y="16059"/>
                  <a:pt x="92617" y="16059"/>
                  <a:pt x="92617" y="16000"/>
                </a:cubicBezTo>
                <a:cubicBezTo>
                  <a:pt x="92649" y="16000"/>
                  <a:pt x="92649" y="15940"/>
                  <a:pt x="92680" y="15880"/>
                </a:cubicBezTo>
                <a:cubicBezTo>
                  <a:pt x="92711" y="15880"/>
                  <a:pt x="92711" y="15820"/>
                  <a:pt x="92711" y="15761"/>
                </a:cubicBezTo>
                <a:cubicBezTo>
                  <a:pt x="92742" y="15701"/>
                  <a:pt x="92774" y="15582"/>
                  <a:pt x="92805" y="15522"/>
                </a:cubicBezTo>
                <a:cubicBezTo>
                  <a:pt x="92867" y="15462"/>
                  <a:pt x="92930" y="15462"/>
                  <a:pt x="92992" y="15462"/>
                </a:cubicBezTo>
                <a:cubicBezTo>
                  <a:pt x="93055" y="15462"/>
                  <a:pt x="93055" y="15343"/>
                  <a:pt x="93086" y="15283"/>
                </a:cubicBezTo>
                <a:cubicBezTo>
                  <a:pt x="93117" y="15164"/>
                  <a:pt x="93149" y="15104"/>
                  <a:pt x="93211" y="15044"/>
                </a:cubicBezTo>
                <a:cubicBezTo>
                  <a:pt x="93243" y="15044"/>
                  <a:pt x="93305" y="15044"/>
                  <a:pt x="93336" y="15044"/>
                </a:cubicBezTo>
                <a:cubicBezTo>
                  <a:pt x="93368" y="15044"/>
                  <a:pt x="93430" y="14985"/>
                  <a:pt x="93461" y="14985"/>
                </a:cubicBezTo>
                <a:cubicBezTo>
                  <a:pt x="93493" y="14925"/>
                  <a:pt x="93555" y="14925"/>
                  <a:pt x="93586" y="14865"/>
                </a:cubicBezTo>
                <a:cubicBezTo>
                  <a:pt x="93618" y="14805"/>
                  <a:pt x="93649" y="14805"/>
                  <a:pt x="93711" y="14746"/>
                </a:cubicBezTo>
                <a:cubicBezTo>
                  <a:pt x="93743" y="14686"/>
                  <a:pt x="93805" y="14686"/>
                  <a:pt x="93836" y="14626"/>
                </a:cubicBezTo>
                <a:cubicBezTo>
                  <a:pt x="93868" y="14626"/>
                  <a:pt x="93899" y="14567"/>
                  <a:pt x="93930" y="14567"/>
                </a:cubicBezTo>
                <a:cubicBezTo>
                  <a:pt x="93930" y="14507"/>
                  <a:pt x="93961" y="14507"/>
                  <a:pt x="93993" y="14447"/>
                </a:cubicBezTo>
                <a:cubicBezTo>
                  <a:pt x="94024" y="14447"/>
                  <a:pt x="94055" y="14447"/>
                  <a:pt x="94087" y="14388"/>
                </a:cubicBezTo>
                <a:cubicBezTo>
                  <a:pt x="94087" y="14388"/>
                  <a:pt x="94118" y="14328"/>
                  <a:pt x="94149" y="14328"/>
                </a:cubicBezTo>
                <a:cubicBezTo>
                  <a:pt x="94149" y="14328"/>
                  <a:pt x="94180" y="14268"/>
                  <a:pt x="94180" y="14208"/>
                </a:cubicBezTo>
                <a:cubicBezTo>
                  <a:pt x="94212" y="14208"/>
                  <a:pt x="94212" y="14208"/>
                  <a:pt x="94212" y="14149"/>
                </a:cubicBezTo>
                <a:cubicBezTo>
                  <a:pt x="94180" y="14149"/>
                  <a:pt x="94149" y="14149"/>
                  <a:pt x="94118" y="14149"/>
                </a:cubicBezTo>
                <a:cubicBezTo>
                  <a:pt x="94118" y="14149"/>
                  <a:pt x="94087" y="14149"/>
                  <a:pt x="94087" y="14149"/>
                </a:cubicBezTo>
                <a:cubicBezTo>
                  <a:pt x="94087" y="14089"/>
                  <a:pt x="94118" y="14089"/>
                  <a:pt x="94118" y="14089"/>
                </a:cubicBezTo>
                <a:cubicBezTo>
                  <a:pt x="94149" y="14089"/>
                  <a:pt x="94180" y="14089"/>
                  <a:pt x="94212" y="14029"/>
                </a:cubicBezTo>
                <a:cubicBezTo>
                  <a:pt x="94212" y="14029"/>
                  <a:pt x="94243" y="13970"/>
                  <a:pt x="94274" y="13970"/>
                </a:cubicBezTo>
                <a:cubicBezTo>
                  <a:pt x="94274" y="13910"/>
                  <a:pt x="94305" y="13910"/>
                  <a:pt x="94337" y="13910"/>
                </a:cubicBezTo>
                <a:cubicBezTo>
                  <a:pt x="94337" y="13910"/>
                  <a:pt x="94368" y="13910"/>
                  <a:pt x="94368" y="13910"/>
                </a:cubicBezTo>
                <a:cubicBezTo>
                  <a:pt x="94430" y="13910"/>
                  <a:pt x="94462" y="13910"/>
                  <a:pt x="94493" y="13850"/>
                </a:cubicBezTo>
                <a:cubicBezTo>
                  <a:pt x="94524" y="13791"/>
                  <a:pt x="94587" y="13791"/>
                  <a:pt x="94618" y="13731"/>
                </a:cubicBezTo>
                <a:cubicBezTo>
                  <a:pt x="94649" y="13731"/>
                  <a:pt x="94712" y="13611"/>
                  <a:pt x="94743" y="13611"/>
                </a:cubicBezTo>
                <a:cubicBezTo>
                  <a:pt x="94805" y="13552"/>
                  <a:pt x="94837" y="13492"/>
                  <a:pt x="94899" y="13432"/>
                </a:cubicBezTo>
                <a:cubicBezTo>
                  <a:pt x="94930" y="13432"/>
                  <a:pt x="94930" y="13373"/>
                  <a:pt x="94962" y="13373"/>
                </a:cubicBezTo>
                <a:cubicBezTo>
                  <a:pt x="94993" y="13373"/>
                  <a:pt x="95024" y="13373"/>
                  <a:pt x="95056" y="13313"/>
                </a:cubicBezTo>
                <a:cubicBezTo>
                  <a:pt x="95087" y="13253"/>
                  <a:pt x="95149" y="13194"/>
                  <a:pt x="95181" y="13194"/>
                </a:cubicBezTo>
                <a:cubicBezTo>
                  <a:pt x="95212" y="13134"/>
                  <a:pt x="95274" y="13134"/>
                  <a:pt x="95306" y="13074"/>
                </a:cubicBezTo>
                <a:cubicBezTo>
                  <a:pt x="95337" y="13014"/>
                  <a:pt x="95368" y="13014"/>
                  <a:pt x="95399" y="12955"/>
                </a:cubicBezTo>
                <a:cubicBezTo>
                  <a:pt x="95431" y="12955"/>
                  <a:pt x="95462" y="12895"/>
                  <a:pt x="95462" y="12895"/>
                </a:cubicBezTo>
                <a:cubicBezTo>
                  <a:pt x="95493" y="12776"/>
                  <a:pt x="95524" y="12716"/>
                  <a:pt x="95556" y="12597"/>
                </a:cubicBezTo>
                <a:cubicBezTo>
                  <a:pt x="95556" y="12477"/>
                  <a:pt x="95462" y="12537"/>
                  <a:pt x="95431" y="12477"/>
                </a:cubicBezTo>
                <a:cubicBezTo>
                  <a:pt x="95399" y="12477"/>
                  <a:pt x="95368" y="12477"/>
                  <a:pt x="95368" y="12417"/>
                </a:cubicBezTo>
                <a:cubicBezTo>
                  <a:pt x="95368" y="12417"/>
                  <a:pt x="95399" y="12358"/>
                  <a:pt x="95399" y="12358"/>
                </a:cubicBezTo>
                <a:cubicBezTo>
                  <a:pt x="95368" y="12358"/>
                  <a:pt x="95368" y="12358"/>
                  <a:pt x="95368" y="12358"/>
                </a:cubicBezTo>
                <a:cubicBezTo>
                  <a:pt x="95337" y="12358"/>
                  <a:pt x="95306" y="12417"/>
                  <a:pt x="95306" y="12417"/>
                </a:cubicBezTo>
                <a:cubicBezTo>
                  <a:pt x="95274" y="12477"/>
                  <a:pt x="95243" y="12477"/>
                  <a:pt x="95243" y="12477"/>
                </a:cubicBezTo>
                <a:cubicBezTo>
                  <a:pt x="95212" y="12417"/>
                  <a:pt x="95212" y="12417"/>
                  <a:pt x="95212" y="12417"/>
                </a:cubicBezTo>
                <a:cubicBezTo>
                  <a:pt x="95243" y="12358"/>
                  <a:pt x="95243" y="12358"/>
                  <a:pt x="95243" y="12358"/>
                </a:cubicBezTo>
                <a:cubicBezTo>
                  <a:pt x="95243" y="12358"/>
                  <a:pt x="95243" y="12358"/>
                  <a:pt x="95212" y="12298"/>
                </a:cubicBezTo>
                <a:cubicBezTo>
                  <a:pt x="95212" y="12298"/>
                  <a:pt x="95212" y="12298"/>
                  <a:pt x="95212" y="12298"/>
                </a:cubicBezTo>
                <a:cubicBezTo>
                  <a:pt x="95243" y="12298"/>
                  <a:pt x="95243" y="12238"/>
                  <a:pt x="95243" y="12238"/>
                </a:cubicBezTo>
                <a:cubicBezTo>
                  <a:pt x="95212" y="12179"/>
                  <a:pt x="95212" y="12179"/>
                  <a:pt x="95181" y="12179"/>
                </a:cubicBezTo>
                <a:cubicBezTo>
                  <a:pt x="95181" y="12179"/>
                  <a:pt x="95181" y="12179"/>
                  <a:pt x="95149" y="12179"/>
                </a:cubicBezTo>
                <a:cubicBezTo>
                  <a:pt x="95118" y="12179"/>
                  <a:pt x="95118" y="12179"/>
                  <a:pt x="95087" y="12119"/>
                </a:cubicBezTo>
                <a:cubicBezTo>
                  <a:pt x="95087" y="12119"/>
                  <a:pt x="95056" y="12059"/>
                  <a:pt x="95056" y="12000"/>
                </a:cubicBezTo>
                <a:cubicBezTo>
                  <a:pt x="95087" y="12000"/>
                  <a:pt x="95087" y="12059"/>
                  <a:pt x="95087" y="12059"/>
                </a:cubicBezTo>
                <a:cubicBezTo>
                  <a:pt x="95087" y="12059"/>
                  <a:pt x="95118" y="12059"/>
                  <a:pt x="95118" y="12059"/>
                </a:cubicBezTo>
                <a:cubicBezTo>
                  <a:pt x="95149" y="12059"/>
                  <a:pt x="95149" y="12059"/>
                  <a:pt x="95181" y="12059"/>
                </a:cubicBezTo>
                <a:cubicBezTo>
                  <a:pt x="95181" y="12119"/>
                  <a:pt x="95181" y="12119"/>
                  <a:pt x="95181" y="12119"/>
                </a:cubicBezTo>
                <a:cubicBezTo>
                  <a:pt x="95212" y="12179"/>
                  <a:pt x="95243" y="12179"/>
                  <a:pt x="95243" y="12179"/>
                </a:cubicBezTo>
                <a:cubicBezTo>
                  <a:pt x="95274" y="12179"/>
                  <a:pt x="95274" y="12179"/>
                  <a:pt x="95306" y="12238"/>
                </a:cubicBezTo>
                <a:cubicBezTo>
                  <a:pt x="95306" y="12238"/>
                  <a:pt x="95337" y="12179"/>
                  <a:pt x="95306" y="12238"/>
                </a:cubicBezTo>
                <a:cubicBezTo>
                  <a:pt x="95306" y="12238"/>
                  <a:pt x="95306" y="12238"/>
                  <a:pt x="95306" y="12298"/>
                </a:cubicBezTo>
                <a:cubicBezTo>
                  <a:pt x="95337" y="12298"/>
                  <a:pt x="95337" y="12298"/>
                  <a:pt x="95368" y="12298"/>
                </a:cubicBezTo>
                <a:cubicBezTo>
                  <a:pt x="95399" y="12298"/>
                  <a:pt x="95431" y="12298"/>
                  <a:pt x="95431" y="12298"/>
                </a:cubicBezTo>
                <a:cubicBezTo>
                  <a:pt x="95462" y="12298"/>
                  <a:pt x="95462" y="12358"/>
                  <a:pt x="95493" y="12417"/>
                </a:cubicBezTo>
                <a:cubicBezTo>
                  <a:pt x="95493" y="12417"/>
                  <a:pt x="95524" y="12477"/>
                  <a:pt x="95556" y="12417"/>
                </a:cubicBezTo>
                <a:cubicBezTo>
                  <a:pt x="95556" y="12358"/>
                  <a:pt x="95556" y="12298"/>
                  <a:pt x="95556" y="12238"/>
                </a:cubicBezTo>
                <a:cubicBezTo>
                  <a:pt x="95556" y="12179"/>
                  <a:pt x="95587" y="12179"/>
                  <a:pt x="95587" y="12179"/>
                </a:cubicBezTo>
                <a:cubicBezTo>
                  <a:pt x="95618" y="12119"/>
                  <a:pt x="95587" y="12000"/>
                  <a:pt x="95587" y="11940"/>
                </a:cubicBezTo>
                <a:cubicBezTo>
                  <a:pt x="95587" y="11940"/>
                  <a:pt x="95587" y="11940"/>
                  <a:pt x="95556" y="11940"/>
                </a:cubicBezTo>
                <a:cubicBezTo>
                  <a:pt x="95524" y="11880"/>
                  <a:pt x="95556" y="11940"/>
                  <a:pt x="95556" y="11940"/>
                </a:cubicBezTo>
                <a:cubicBezTo>
                  <a:pt x="95524" y="12000"/>
                  <a:pt x="95524" y="12000"/>
                  <a:pt x="95524" y="12000"/>
                </a:cubicBezTo>
                <a:cubicBezTo>
                  <a:pt x="95524" y="12000"/>
                  <a:pt x="95524" y="12000"/>
                  <a:pt x="95524" y="12000"/>
                </a:cubicBezTo>
                <a:cubicBezTo>
                  <a:pt x="95493" y="12059"/>
                  <a:pt x="95493" y="12059"/>
                  <a:pt x="95493" y="12059"/>
                </a:cubicBezTo>
                <a:cubicBezTo>
                  <a:pt x="95462" y="12000"/>
                  <a:pt x="95493" y="11940"/>
                  <a:pt x="95493" y="11880"/>
                </a:cubicBezTo>
                <a:cubicBezTo>
                  <a:pt x="95493" y="11880"/>
                  <a:pt x="95493" y="11880"/>
                  <a:pt x="95462" y="11820"/>
                </a:cubicBezTo>
                <a:cubicBezTo>
                  <a:pt x="95462" y="11820"/>
                  <a:pt x="95462" y="11820"/>
                  <a:pt x="95462" y="11761"/>
                </a:cubicBezTo>
                <a:cubicBezTo>
                  <a:pt x="95431" y="11761"/>
                  <a:pt x="95431" y="11701"/>
                  <a:pt x="95431" y="11701"/>
                </a:cubicBezTo>
                <a:cubicBezTo>
                  <a:pt x="95431" y="11641"/>
                  <a:pt x="95431" y="11641"/>
                  <a:pt x="95431" y="11582"/>
                </a:cubicBezTo>
                <a:cubicBezTo>
                  <a:pt x="95431" y="11582"/>
                  <a:pt x="95399" y="11522"/>
                  <a:pt x="95368" y="11522"/>
                </a:cubicBezTo>
                <a:cubicBezTo>
                  <a:pt x="95368" y="11462"/>
                  <a:pt x="95368" y="11462"/>
                  <a:pt x="95337" y="11462"/>
                </a:cubicBezTo>
                <a:cubicBezTo>
                  <a:pt x="95306" y="11462"/>
                  <a:pt x="95306" y="11462"/>
                  <a:pt x="95274" y="11462"/>
                </a:cubicBezTo>
                <a:cubicBezTo>
                  <a:pt x="95274" y="11462"/>
                  <a:pt x="95243" y="11462"/>
                  <a:pt x="95243" y="11522"/>
                </a:cubicBezTo>
                <a:cubicBezTo>
                  <a:pt x="95243" y="11522"/>
                  <a:pt x="95274" y="11522"/>
                  <a:pt x="95274" y="11522"/>
                </a:cubicBezTo>
                <a:cubicBezTo>
                  <a:pt x="95274" y="11522"/>
                  <a:pt x="95274" y="11522"/>
                  <a:pt x="95274" y="11522"/>
                </a:cubicBezTo>
                <a:cubicBezTo>
                  <a:pt x="95306" y="11582"/>
                  <a:pt x="95306" y="11582"/>
                  <a:pt x="95337" y="11582"/>
                </a:cubicBezTo>
                <a:cubicBezTo>
                  <a:pt x="95337" y="11582"/>
                  <a:pt x="95368" y="11582"/>
                  <a:pt x="95368" y="11641"/>
                </a:cubicBezTo>
                <a:cubicBezTo>
                  <a:pt x="95337" y="11641"/>
                  <a:pt x="95306" y="11582"/>
                  <a:pt x="95306" y="11641"/>
                </a:cubicBezTo>
                <a:cubicBezTo>
                  <a:pt x="95306" y="11701"/>
                  <a:pt x="95274" y="11761"/>
                  <a:pt x="95274" y="11761"/>
                </a:cubicBezTo>
                <a:cubicBezTo>
                  <a:pt x="95212" y="11820"/>
                  <a:pt x="95243" y="11701"/>
                  <a:pt x="95243" y="11641"/>
                </a:cubicBezTo>
                <a:cubicBezTo>
                  <a:pt x="95243" y="11582"/>
                  <a:pt x="95212" y="11582"/>
                  <a:pt x="95212" y="11522"/>
                </a:cubicBezTo>
                <a:cubicBezTo>
                  <a:pt x="95181" y="11462"/>
                  <a:pt x="95212" y="11402"/>
                  <a:pt x="95181" y="11343"/>
                </a:cubicBezTo>
                <a:cubicBezTo>
                  <a:pt x="95149" y="11283"/>
                  <a:pt x="95118" y="11283"/>
                  <a:pt x="95087" y="11283"/>
                </a:cubicBezTo>
                <a:cubicBezTo>
                  <a:pt x="95056" y="11223"/>
                  <a:pt x="95024" y="11223"/>
                  <a:pt x="94993" y="11164"/>
                </a:cubicBezTo>
                <a:cubicBezTo>
                  <a:pt x="94962" y="11164"/>
                  <a:pt x="94962" y="11104"/>
                  <a:pt x="94930" y="11104"/>
                </a:cubicBezTo>
                <a:cubicBezTo>
                  <a:pt x="94899" y="11104"/>
                  <a:pt x="94899" y="11044"/>
                  <a:pt x="94868" y="10985"/>
                </a:cubicBezTo>
                <a:cubicBezTo>
                  <a:pt x="94837" y="10985"/>
                  <a:pt x="94805" y="10985"/>
                  <a:pt x="94805" y="10985"/>
                </a:cubicBezTo>
                <a:cubicBezTo>
                  <a:pt x="94774" y="10985"/>
                  <a:pt x="94774" y="10925"/>
                  <a:pt x="94743" y="10865"/>
                </a:cubicBezTo>
                <a:cubicBezTo>
                  <a:pt x="94712" y="10865"/>
                  <a:pt x="94680" y="10865"/>
                  <a:pt x="94649" y="10865"/>
                </a:cubicBezTo>
                <a:cubicBezTo>
                  <a:pt x="94649" y="10865"/>
                  <a:pt x="94618" y="10865"/>
                  <a:pt x="94618" y="10805"/>
                </a:cubicBezTo>
                <a:cubicBezTo>
                  <a:pt x="94618" y="10805"/>
                  <a:pt x="94618" y="10805"/>
                  <a:pt x="94587" y="10746"/>
                </a:cubicBezTo>
                <a:cubicBezTo>
                  <a:pt x="94587" y="10746"/>
                  <a:pt x="94524" y="10805"/>
                  <a:pt x="94524" y="10805"/>
                </a:cubicBezTo>
                <a:cubicBezTo>
                  <a:pt x="94493" y="10805"/>
                  <a:pt x="94430" y="10805"/>
                  <a:pt x="94399" y="10805"/>
                </a:cubicBezTo>
                <a:cubicBezTo>
                  <a:pt x="94368" y="10746"/>
                  <a:pt x="94337" y="10746"/>
                  <a:pt x="94337" y="10805"/>
                </a:cubicBezTo>
                <a:cubicBezTo>
                  <a:pt x="94305" y="10805"/>
                  <a:pt x="94274" y="10865"/>
                  <a:pt x="94243" y="10865"/>
                </a:cubicBezTo>
                <a:cubicBezTo>
                  <a:pt x="94212" y="10865"/>
                  <a:pt x="94180" y="10865"/>
                  <a:pt x="94180" y="10865"/>
                </a:cubicBezTo>
                <a:cubicBezTo>
                  <a:pt x="94149" y="10805"/>
                  <a:pt x="94118" y="10805"/>
                  <a:pt x="94087" y="10805"/>
                </a:cubicBezTo>
                <a:cubicBezTo>
                  <a:pt x="94055" y="10805"/>
                  <a:pt x="94055" y="10805"/>
                  <a:pt x="94024" y="10805"/>
                </a:cubicBezTo>
                <a:cubicBezTo>
                  <a:pt x="93993" y="10746"/>
                  <a:pt x="93961" y="10746"/>
                  <a:pt x="93930" y="10746"/>
                </a:cubicBezTo>
                <a:cubicBezTo>
                  <a:pt x="93930" y="10805"/>
                  <a:pt x="93899" y="10805"/>
                  <a:pt x="93868" y="10805"/>
                </a:cubicBezTo>
                <a:cubicBezTo>
                  <a:pt x="93805" y="10805"/>
                  <a:pt x="93743" y="10805"/>
                  <a:pt x="93680" y="10805"/>
                </a:cubicBezTo>
                <a:cubicBezTo>
                  <a:pt x="93649" y="10805"/>
                  <a:pt x="93618" y="10805"/>
                  <a:pt x="93618" y="10805"/>
                </a:cubicBezTo>
                <a:cubicBezTo>
                  <a:pt x="93586" y="10805"/>
                  <a:pt x="93555" y="10805"/>
                  <a:pt x="93524" y="10805"/>
                </a:cubicBezTo>
                <a:cubicBezTo>
                  <a:pt x="93524" y="10805"/>
                  <a:pt x="93461" y="10805"/>
                  <a:pt x="93461" y="10805"/>
                </a:cubicBezTo>
                <a:cubicBezTo>
                  <a:pt x="93430" y="10865"/>
                  <a:pt x="93461" y="10865"/>
                  <a:pt x="93461" y="10865"/>
                </a:cubicBezTo>
                <a:cubicBezTo>
                  <a:pt x="93493" y="10865"/>
                  <a:pt x="93493" y="10865"/>
                  <a:pt x="93493" y="10925"/>
                </a:cubicBezTo>
                <a:cubicBezTo>
                  <a:pt x="93493" y="10985"/>
                  <a:pt x="93461" y="10985"/>
                  <a:pt x="93430" y="11044"/>
                </a:cubicBezTo>
                <a:cubicBezTo>
                  <a:pt x="93430" y="11104"/>
                  <a:pt x="93399" y="11104"/>
                  <a:pt x="93368" y="11104"/>
                </a:cubicBezTo>
                <a:cubicBezTo>
                  <a:pt x="93305" y="11164"/>
                  <a:pt x="93274" y="11044"/>
                  <a:pt x="93211" y="11104"/>
                </a:cubicBezTo>
                <a:cubicBezTo>
                  <a:pt x="93211" y="11104"/>
                  <a:pt x="93180" y="11104"/>
                  <a:pt x="93149" y="11104"/>
                </a:cubicBezTo>
                <a:cubicBezTo>
                  <a:pt x="93117" y="11104"/>
                  <a:pt x="93117" y="11104"/>
                  <a:pt x="93086" y="11164"/>
                </a:cubicBezTo>
                <a:cubicBezTo>
                  <a:pt x="93086" y="11164"/>
                  <a:pt x="93055" y="11164"/>
                  <a:pt x="93055" y="11164"/>
                </a:cubicBezTo>
                <a:cubicBezTo>
                  <a:pt x="93024" y="11223"/>
                  <a:pt x="93024" y="11104"/>
                  <a:pt x="92992" y="11104"/>
                </a:cubicBezTo>
                <a:cubicBezTo>
                  <a:pt x="92992" y="11104"/>
                  <a:pt x="92992" y="11104"/>
                  <a:pt x="92961" y="11104"/>
                </a:cubicBezTo>
                <a:cubicBezTo>
                  <a:pt x="92961" y="11104"/>
                  <a:pt x="92930" y="11104"/>
                  <a:pt x="92930" y="11104"/>
                </a:cubicBezTo>
                <a:cubicBezTo>
                  <a:pt x="92899" y="11104"/>
                  <a:pt x="92930" y="11044"/>
                  <a:pt x="92930" y="11044"/>
                </a:cubicBezTo>
                <a:cubicBezTo>
                  <a:pt x="92930" y="11044"/>
                  <a:pt x="92961" y="11044"/>
                  <a:pt x="92961" y="11044"/>
                </a:cubicBezTo>
                <a:cubicBezTo>
                  <a:pt x="93024" y="10985"/>
                  <a:pt x="93055" y="10865"/>
                  <a:pt x="93117" y="10805"/>
                </a:cubicBezTo>
                <a:cubicBezTo>
                  <a:pt x="93149" y="10746"/>
                  <a:pt x="93180" y="10746"/>
                  <a:pt x="93180" y="10686"/>
                </a:cubicBezTo>
                <a:cubicBezTo>
                  <a:pt x="93211" y="10686"/>
                  <a:pt x="93243" y="10626"/>
                  <a:pt x="93243" y="10626"/>
                </a:cubicBezTo>
                <a:cubicBezTo>
                  <a:pt x="93274" y="10626"/>
                  <a:pt x="93305" y="10567"/>
                  <a:pt x="93305" y="10567"/>
                </a:cubicBezTo>
                <a:cubicBezTo>
                  <a:pt x="93305" y="10507"/>
                  <a:pt x="93305" y="10507"/>
                  <a:pt x="93274" y="10507"/>
                </a:cubicBezTo>
                <a:cubicBezTo>
                  <a:pt x="93274" y="10507"/>
                  <a:pt x="93243" y="10507"/>
                  <a:pt x="93243" y="10507"/>
                </a:cubicBezTo>
                <a:cubicBezTo>
                  <a:pt x="93211" y="10447"/>
                  <a:pt x="93211" y="10388"/>
                  <a:pt x="93180" y="10388"/>
                </a:cubicBezTo>
                <a:cubicBezTo>
                  <a:pt x="93149" y="10388"/>
                  <a:pt x="93117" y="10388"/>
                  <a:pt x="93117" y="10388"/>
                </a:cubicBezTo>
                <a:cubicBezTo>
                  <a:pt x="93086" y="10388"/>
                  <a:pt x="93055" y="10328"/>
                  <a:pt x="93024" y="10328"/>
                </a:cubicBezTo>
                <a:cubicBezTo>
                  <a:pt x="93024" y="10388"/>
                  <a:pt x="92992" y="10447"/>
                  <a:pt x="92961" y="10388"/>
                </a:cubicBezTo>
                <a:cubicBezTo>
                  <a:pt x="92930" y="10388"/>
                  <a:pt x="92930" y="10328"/>
                  <a:pt x="92899" y="10328"/>
                </a:cubicBezTo>
                <a:cubicBezTo>
                  <a:pt x="92899" y="10328"/>
                  <a:pt x="92867" y="10328"/>
                  <a:pt x="92867" y="10328"/>
                </a:cubicBezTo>
                <a:cubicBezTo>
                  <a:pt x="92836" y="10328"/>
                  <a:pt x="92836" y="10328"/>
                  <a:pt x="92836" y="10328"/>
                </a:cubicBezTo>
                <a:cubicBezTo>
                  <a:pt x="92805" y="10328"/>
                  <a:pt x="92774" y="10388"/>
                  <a:pt x="92742" y="10447"/>
                </a:cubicBezTo>
                <a:cubicBezTo>
                  <a:pt x="92711" y="10447"/>
                  <a:pt x="92680" y="10447"/>
                  <a:pt x="92649" y="10447"/>
                </a:cubicBezTo>
                <a:cubicBezTo>
                  <a:pt x="92649" y="10447"/>
                  <a:pt x="92617" y="10447"/>
                  <a:pt x="92586" y="10447"/>
                </a:cubicBezTo>
                <a:cubicBezTo>
                  <a:pt x="92586" y="10447"/>
                  <a:pt x="92555" y="10447"/>
                  <a:pt x="92555" y="10447"/>
                </a:cubicBezTo>
                <a:cubicBezTo>
                  <a:pt x="92555" y="10388"/>
                  <a:pt x="92586" y="10388"/>
                  <a:pt x="92586" y="10388"/>
                </a:cubicBezTo>
                <a:cubicBezTo>
                  <a:pt x="92617" y="10388"/>
                  <a:pt x="92649" y="10388"/>
                  <a:pt x="92680" y="10388"/>
                </a:cubicBezTo>
                <a:cubicBezTo>
                  <a:pt x="92680" y="10328"/>
                  <a:pt x="92680" y="10328"/>
                  <a:pt x="92680" y="10328"/>
                </a:cubicBezTo>
                <a:cubicBezTo>
                  <a:pt x="92711" y="10328"/>
                  <a:pt x="92711" y="10268"/>
                  <a:pt x="92711" y="10268"/>
                </a:cubicBezTo>
                <a:cubicBezTo>
                  <a:pt x="92711" y="10268"/>
                  <a:pt x="92711" y="10208"/>
                  <a:pt x="92711" y="10208"/>
                </a:cubicBezTo>
                <a:cubicBezTo>
                  <a:pt x="92680" y="10208"/>
                  <a:pt x="92680" y="10268"/>
                  <a:pt x="92680" y="10268"/>
                </a:cubicBezTo>
                <a:cubicBezTo>
                  <a:pt x="92649" y="10268"/>
                  <a:pt x="92617" y="10268"/>
                  <a:pt x="92617" y="10268"/>
                </a:cubicBezTo>
                <a:cubicBezTo>
                  <a:pt x="92586" y="10268"/>
                  <a:pt x="92555" y="10268"/>
                  <a:pt x="92524" y="10328"/>
                </a:cubicBezTo>
                <a:cubicBezTo>
                  <a:pt x="92492" y="10328"/>
                  <a:pt x="92492" y="10268"/>
                  <a:pt x="92461" y="10268"/>
                </a:cubicBezTo>
                <a:cubicBezTo>
                  <a:pt x="92430" y="10268"/>
                  <a:pt x="92399" y="10328"/>
                  <a:pt x="92399" y="10328"/>
                </a:cubicBezTo>
                <a:cubicBezTo>
                  <a:pt x="92367" y="10328"/>
                  <a:pt x="92336" y="10268"/>
                  <a:pt x="92336" y="10268"/>
                </a:cubicBezTo>
                <a:cubicBezTo>
                  <a:pt x="92305" y="10208"/>
                  <a:pt x="92274" y="10268"/>
                  <a:pt x="92242" y="10268"/>
                </a:cubicBezTo>
                <a:cubicBezTo>
                  <a:pt x="92180" y="10268"/>
                  <a:pt x="92180" y="10268"/>
                  <a:pt x="92148" y="10328"/>
                </a:cubicBezTo>
                <a:cubicBezTo>
                  <a:pt x="92148" y="10268"/>
                  <a:pt x="92180" y="10268"/>
                  <a:pt x="92180" y="10268"/>
                </a:cubicBezTo>
                <a:cubicBezTo>
                  <a:pt x="92211" y="10268"/>
                  <a:pt x="92211" y="10268"/>
                  <a:pt x="92242" y="10208"/>
                </a:cubicBezTo>
                <a:cubicBezTo>
                  <a:pt x="92242" y="10208"/>
                  <a:pt x="92242" y="10208"/>
                  <a:pt x="92274" y="10208"/>
                </a:cubicBezTo>
                <a:cubicBezTo>
                  <a:pt x="92305" y="10149"/>
                  <a:pt x="92367" y="10208"/>
                  <a:pt x="92430" y="10149"/>
                </a:cubicBezTo>
                <a:cubicBezTo>
                  <a:pt x="92461" y="10149"/>
                  <a:pt x="92524" y="10149"/>
                  <a:pt x="92524" y="10089"/>
                </a:cubicBezTo>
                <a:cubicBezTo>
                  <a:pt x="92555" y="10029"/>
                  <a:pt x="92555" y="10029"/>
                  <a:pt x="92555" y="10029"/>
                </a:cubicBezTo>
                <a:cubicBezTo>
                  <a:pt x="92586" y="10029"/>
                  <a:pt x="92586" y="10029"/>
                  <a:pt x="92617" y="10029"/>
                </a:cubicBezTo>
                <a:cubicBezTo>
                  <a:pt x="92617" y="10029"/>
                  <a:pt x="92649" y="9970"/>
                  <a:pt x="92649" y="9910"/>
                </a:cubicBezTo>
                <a:cubicBezTo>
                  <a:pt x="92680" y="9910"/>
                  <a:pt x="92680" y="9910"/>
                  <a:pt x="92711" y="9910"/>
                </a:cubicBezTo>
                <a:cubicBezTo>
                  <a:pt x="92742" y="9970"/>
                  <a:pt x="92742" y="9910"/>
                  <a:pt x="92774" y="9910"/>
                </a:cubicBezTo>
                <a:cubicBezTo>
                  <a:pt x="92805" y="9910"/>
                  <a:pt x="92867" y="9910"/>
                  <a:pt x="92836" y="9910"/>
                </a:cubicBezTo>
                <a:cubicBezTo>
                  <a:pt x="92836" y="9850"/>
                  <a:pt x="92836" y="9850"/>
                  <a:pt x="92836" y="9850"/>
                </a:cubicBezTo>
                <a:cubicBezTo>
                  <a:pt x="92836" y="9850"/>
                  <a:pt x="92836" y="9850"/>
                  <a:pt x="92805" y="9850"/>
                </a:cubicBezTo>
                <a:cubicBezTo>
                  <a:pt x="92805" y="9791"/>
                  <a:pt x="92805" y="9791"/>
                  <a:pt x="92774" y="9731"/>
                </a:cubicBezTo>
                <a:cubicBezTo>
                  <a:pt x="92742" y="9671"/>
                  <a:pt x="92742" y="9671"/>
                  <a:pt x="92711" y="9611"/>
                </a:cubicBezTo>
                <a:cubicBezTo>
                  <a:pt x="92680" y="9611"/>
                  <a:pt x="92680" y="9552"/>
                  <a:pt x="92649" y="9552"/>
                </a:cubicBezTo>
                <a:cubicBezTo>
                  <a:pt x="92586" y="9552"/>
                  <a:pt x="92555" y="9552"/>
                  <a:pt x="92524" y="9552"/>
                </a:cubicBezTo>
                <a:cubicBezTo>
                  <a:pt x="92492" y="9492"/>
                  <a:pt x="92461" y="9492"/>
                  <a:pt x="92430" y="9492"/>
                </a:cubicBezTo>
                <a:cubicBezTo>
                  <a:pt x="92399" y="9432"/>
                  <a:pt x="92367" y="9492"/>
                  <a:pt x="92336" y="9432"/>
                </a:cubicBezTo>
                <a:cubicBezTo>
                  <a:pt x="92274" y="9432"/>
                  <a:pt x="92242" y="9373"/>
                  <a:pt x="92211" y="9373"/>
                </a:cubicBezTo>
                <a:cubicBezTo>
                  <a:pt x="92180" y="9373"/>
                  <a:pt x="92117" y="9373"/>
                  <a:pt x="92055" y="9373"/>
                </a:cubicBezTo>
                <a:cubicBezTo>
                  <a:pt x="91992" y="9373"/>
                  <a:pt x="91961" y="9432"/>
                  <a:pt x="91898" y="9492"/>
                </a:cubicBezTo>
                <a:cubicBezTo>
                  <a:pt x="91836" y="9492"/>
                  <a:pt x="91742" y="9492"/>
                  <a:pt x="91680" y="9552"/>
                </a:cubicBezTo>
                <a:cubicBezTo>
                  <a:pt x="91617" y="9552"/>
                  <a:pt x="91586" y="9611"/>
                  <a:pt x="91555" y="9671"/>
                </a:cubicBezTo>
                <a:cubicBezTo>
                  <a:pt x="91492" y="9731"/>
                  <a:pt x="91430" y="9731"/>
                  <a:pt x="91398" y="9791"/>
                </a:cubicBezTo>
                <a:cubicBezTo>
                  <a:pt x="91367" y="9791"/>
                  <a:pt x="91336" y="9791"/>
                  <a:pt x="91305" y="9850"/>
                </a:cubicBezTo>
                <a:cubicBezTo>
                  <a:pt x="91305" y="9850"/>
                  <a:pt x="91273" y="9910"/>
                  <a:pt x="91273" y="9970"/>
                </a:cubicBezTo>
                <a:cubicBezTo>
                  <a:pt x="91273" y="9970"/>
                  <a:pt x="91336" y="9910"/>
                  <a:pt x="91336" y="9970"/>
                </a:cubicBezTo>
                <a:cubicBezTo>
                  <a:pt x="91305" y="9970"/>
                  <a:pt x="91305" y="10029"/>
                  <a:pt x="91273" y="10029"/>
                </a:cubicBezTo>
                <a:cubicBezTo>
                  <a:pt x="91273" y="10029"/>
                  <a:pt x="91242" y="10089"/>
                  <a:pt x="91211" y="10089"/>
                </a:cubicBezTo>
                <a:cubicBezTo>
                  <a:pt x="91211" y="10149"/>
                  <a:pt x="91179" y="10149"/>
                  <a:pt x="91179" y="10149"/>
                </a:cubicBezTo>
                <a:cubicBezTo>
                  <a:pt x="91148" y="10208"/>
                  <a:pt x="91148" y="10208"/>
                  <a:pt x="91117" y="10268"/>
                </a:cubicBezTo>
                <a:cubicBezTo>
                  <a:pt x="91086" y="10268"/>
                  <a:pt x="91086" y="10328"/>
                  <a:pt x="91054" y="10388"/>
                </a:cubicBezTo>
                <a:cubicBezTo>
                  <a:pt x="91054" y="10447"/>
                  <a:pt x="90992" y="10447"/>
                  <a:pt x="90992" y="10447"/>
                </a:cubicBezTo>
                <a:cubicBezTo>
                  <a:pt x="90961" y="10507"/>
                  <a:pt x="90961" y="10567"/>
                  <a:pt x="90961" y="10626"/>
                </a:cubicBezTo>
                <a:cubicBezTo>
                  <a:pt x="90961" y="10686"/>
                  <a:pt x="90961" y="10686"/>
                  <a:pt x="90992" y="10686"/>
                </a:cubicBezTo>
                <a:cubicBezTo>
                  <a:pt x="90992" y="10746"/>
                  <a:pt x="90992" y="10746"/>
                  <a:pt x="91023" y="10746"/>
                </a:cubicBezTo>
                <a:cubicBezTo>
                  <a:pt x="91023" y="10746"/>
                  <a:pt x="91054" y="10746"/>
                  <a:pt x="91054" y="10746"/>
                </a:cubicBezTo>
                <a:cubicBezTo>
                  <a:pt x="91086" y="10746"/>
                  <a:pt x="91086" y="10805"/>
                  <a:pt x="91054" y="10805"/>
                </a:cubicBezTo>
                <a:cubicBezTo>
                  <a:pt x="91054" y="10805"/>
                  <a:pt x="91054" y="10865"/>
                  <a:pt x="91054" y="10865"/>
                </a:cubicBezTo>
                <a:cubicBezTo>
                  <a:pt x="91054" y="10865"/>
                  <a:pt x="91054" y="10925"/>
                  <a:pt x="91054" y="10985"/>
                </a:cubicBezTo>
                <a:cubicBezTo>
                  <a:pt x="91023" y="10985"/>
                  <a:pt x="91023" y="10985"/>
                  <a:pt x="91023" y="10985"/>
                </a:cubicBezTo>
                <a:cubicBezTo>
                  <a:pt x="91023" y="10985"/>
                  <a:pt x="90992" y="11044"/>
                  <a:pt x="90992" y="11044"/>
                </a:cubicBezTo>
                <a:cubicBezTo>
                  <a:pt x="90961" y="11044"/>
                  <a:pt x="90992" y="11044"/>
                  <a:pt x="90992" y="11044"/>
                </a:cubicBezTo>
                <a:cubicBezTo>
                  <a:pt x="91023" y="11104"/>
                  <a:pt x="91023" y="11104"/>
                  <a:pt x="91023" y="11104"/>
                </a:cubicBezTo>
                <a:cubicBezTo>
                  <a:pt x="91054" y="11104"/>
                  <a:pt x="91054" y="11104"/>
                  <a:pt x="91086" y="11104"/>
                </a:cubicBezTo>
                <a:cubicBezTo>
                  <a:pt x="91086" y="11104"/>
                  <a:pt x="91117" y="11104"/>
                  <a:pt x="91148" y="11104"/>
                </a:cubicBezTo>
                <a:cubicBezTo>
                  <a:pt x="91179" y="11104"/>
                  <a:pt x="91179" y="11164"/>
                  <a:pt x="91211" y="11164"/>
                </a:cubicBezTo>
                <a:cubicBezTo>
                  <a:pt x="91211" y="11164"/>
                  <a:pt x="91242" y="11164"/>
                  <a:pt x="91273" y="11164"/>
                </a:cubicBezTo>
                <a:cubicBezTo>
                  <a:pt x="91305" y="11164"/>
                  <a:pt x="91305" y="11164"/>
                  <a:pt x="91336" y="11223"/>
                </a:cubicBezTo>
                <a:cubicBezTo>
                  <a:pt x="91367" y="11223"/>
                  <a:pt x="91367" y="11283"/>
                  <a:pt x="91367" y="11283"/>
                </a:cubicBezTo>
                <a:cubicBezTo>
                  <a:pt x="91367" y="11343"/>
                  <a:pt x="91336" y="11283"/>
                  <a:pt x="91336" y="11223"/>
                </a:cubicBezTo>
                <a:cubicBezTo>
                  <a:pt x="91305" y="11223"/>
                  <a:pt x="91273" y="11223"/>
                  <a:pt x="91242" y="11223"/>
                </a:cubicBezTo>
                <a:cubicBezTo>
                  <a:pt x="91242" y="11223"/>
                  <a:pt x="91211" y="11223"/>
                  <a:pt x="91179" y="11164"/>
                </a:cubicBezTo>
                <a:cubicBezTo>
                  <a:pt x="91148" y="11164"/>
                  <a:pt x="91148" y="11164"/>
                  <a:pt x="91117" y="11164"/>
                </a:cubicBezTo>
                <a:cubicBezTo>
                  <a:pt x="91086" y="11164"/>
                  <a:pt x="91054" y="11223"/>
                  <a:pt x="91023" y="11164"/>
                </a:cubicBezTo>
                <a:cubicBezTo>
                  <a:pt x="91023" y="11164"/>
                  <a:pt x="91023" y="11104"/>
                  <a:pt x="90992" y="11104"/>
                </a:cubicBezTo>
                <a:cubicBezTo>
                  <a:pt x="90992" y="11104"/>
                  <a:pt x="90961" y="11104"/>
                  <a:pt x="90961" y="11104"/>
                </a:cubicBezTo>
                <a:cubicBezTo>
                  <a:pt x="90929" y="11104"/>
                  <a:pt x="90929" y="11104"/>
                  <a:pt x="90898" y="11104"/>
                </a:cubicBezTo>
                <a:cubicBezTo>
                  <a:pt x="90867" y="11104"/>
                  <a:pt x="90836" y="11164"/>
                  <a:pt x="90804" y="11164"/>
                </a:cubicBezTo>
                <a:cubicBezTo>
                  <a:pt x="90773" y="11164"/>
                  <a:pt x="90773" y="11164"/>
                  <a:pt x="90773" y="11164"/>
                </a:cubicBezTo>
                <a:cubicBezTo>
                  <a:pt x="90742" y="11164"/>
                  <a:pt x="90742" y="11164"/>
                  <a:pt x="90711" y="11164"/>
                </a:cubicBezTo>
                <a:cubicBezTo>
                  <a:pt x="90711" y="11164"/>
                  <a:pt x="90679" y="11164"/>
                  <a:pt x="90648" y="11164"/>
                </a:cubicBezTo>
                <a:cubicBezTo>
                  <a:pt x="90617" y="11164"/>
                  <a:pt x="90586" y="11164"/>
                  <a:pt x="90554" y="11164"/>
                </a:cubicBezTo>
                <a:cubicBezTo>
                  <a:pt x="90523" y="11164"/>
                  <a:pt x="90492" y="11164"/>
                  <a:pt x="90461" y="11164"/>
                </a:cubicBezTo>
                <a:cubicBezTo>
                  <a:pt x="90429" y="11164"/>
                  <a:pt x="90429" y="11164"/>
                  <a:pt x="90398" y="11164"/>
                </a:cubicBezTo>
                <a:cubicBezTo>
                  <a:pt x="90367" y="11164"/>
                  <a:pt x="90336" y="11164"/>
                  <a:pt x="90304" y="11104"/>
                </a:cubicBezTo>
                <a:cubicBezTo>
                  <a:pt x="90273" y="11104"/>
                  <a:pt x="90242" y="11104"/>
                  <a:pt x="90210" y="11104"/>
                </a:cubicBezTo>
                <a:cubicBezTo>
                  <a:pt x="90210" y="11164"/>
                  <a:pt x="90273" y="11223"/>
                  <a:pt x="90273" y="11223"/>
                </a:cubicBezTo>
                <a:cubicBezTo>
                  <a:pt x="90304" y="11283"/>
                  <a:pt x="90304" y="11343"/>
                  <a:pt x="90304" y="11343"/>
                </a:cubicBezTo>
                <a:cubicBezTo>
                  <a:pt x="90336" y="11343"/>
                  <a:pt x="90367" y="11343"/>
                  <a:pt x="90398" y="11343"/>
                </a:cubicBezTo>
                <a:cubicBezTo>
                  <a:pt x="90429" y="11402"/>
                  <a:pt x="90429" y="11462"/>
                  <a:pt x="90461" y="11462"/>
                </a:cubicBezTo>
                <a:cubicBezTo>
                  <a:pt x="90492" y="11462"/>
                  <a:pt x="90492" y="11462"/>
                  <a:pt x="90492" y="11522"/>
                </a:cubicBezTo>
                <a:cubicBezTo>
                  <a:pt x="90523" y="11522"/>
                  <a:pt x="90523" y="11582"/>
                  <a:pt x="90523" y="11582"/>
                </a:cubicBezTo>
                <a:cubicBezTo>
                  <a:pt x="90554" y="11582"/>
                  <a:pt x="90586" y="11582"/>
                  <a:pt x="90586" y="11641"/>
                </a:cubicBezTo>
                <a:cubicBezTo>
                  <a:pt x="90586" y="11701"/>
                  <a:pt x="90586" y="11820"/>
                  <a:pt x="90554" y="11761"/>
                </a:cubicBezTo>
                <a:cubicBezTo>
                  <a:pt x="90554" y="11761"/>
                  <a:pt x="90554" y="11761"/>
                  <a:pt x="90554" y="11701"/>
                </a:cubicBezTo>
                <a:cubicBezTo>
                  <a:pt x="90523" y="11701"/>
                  <a:pt x="90523" y="11701"/>
                  <a:pt x="90492" y="11701"/>
                </a:cubicBezTo>
                <a:cubicBezTo>
                  <a:pt x="90492" y="11701"/>
                  <a:pt x="90461" y="11641"/>
                  <a:pt x="90429" y="11641"/>
                </a:cubicBezTo>
                <a:cubicBezTo>
                  <a:pt x="90429" y="11641"/>
                  <a:pt x="90398" y="11641"/>
                  <a:pt x="90367" y="11582"/>
                </a:cubicBezTo>
                <a:cubicBezTo>
                  <a:pt x="90336" y="11582"/>
                  <a:pt x="90336" y="11522"/>
                  <a:pt x="90304" y="11522"/>
                </a:cubicBezTo>
                <a:cubicBezTo>
                  <a:pt x="90304" y="11522"/>
                  <a:pt x="90273" y="11522"/>
                  <a:pt x="90273" y="11522"/>
                </a:cubicBezTo>
                <a:cubicBezTo>
                  <a:pt x="90242" y="11462"/>
                  <a:pt x="90242" y="11462"/>
                  <a:pt x="90242" y="11462"/>
                </a:cubicBezTo>
                <a:cubicBezTo>
                  <a:pt x="90210" y="11462"/>
                  <a:pt x="90179" y="11462"/>
                  <a:pt x="90179" y="11462"/>
                </a:cubicBezTo>
                <a:cubicBezTo>
                  <a:pt x="90148" y="11522"/>
                  <a:pt x="90148" y="11522"/>
                  <a:pt x="90117" y="11582"/>
                </a:cubicBezTo>
                <a:cubicBezTo>
                  <a:pt x="90054" y="11641"/>
                  <a:pt x="89992" y="11582"/>
                  <a:pt x="89960" y="11582"/>
                </a:cubicBezTo>
                <a:cubicBezTo>
                  <a:pt x="89929" y="11641"/>
                  <a:pt x="89898" y="11641"/>
                  <a:pt x="89867" y="11701"/>
                </a:cubicBezTo>
                <a:cubicBezTo>
                  <a:pt x="89835" y="11701"/>
                  <a:pt x="89804" y="11701"/>
                  <a:pt x="89773" y="11761"/>
                </a:cubicBezTo>
                <a:cubicBezTo>
                  <a:pt x="89773" y="11761"/>
                  <a:pt x="89742" y="11820"/>
                  <a:pt x="89710" y="11880"/>
                </a:cubicBezTo>
                <a:cubicBezTo>
                  <a:pt x="89710" y="11880"/>
                  <a:pt x="89679" y="11880"/>
                  <a:pt x="89679" y="11880"/>
                </a:cubicBezTo>
                <a:cubicBezTo>
                  <a:pt x="89679" y="11820"/>
                  <a:pt x="89710" y="11820"/>
                  <a:pt x="89710" y="11820"/>
                </a:cubicBezTo>
                <a:cubicBezTo>
                  <a:pt x="89710" y="11761"/>
                  <a:pt x="89648" y="11820"/>
                  <a:pt x="89648" y="11820"/>
                </a:cubicBezTo>
                <a:cubicBezTo>
                  <a:pt x="89617" y="11820"/>
                  <a:pt x="89617" y="11880"/>
                  <a:pt x="89585" y="11880"/>
                </a:cubicBezTo>
                <a:cubicBezTo>
                  <a:pt x="89585" y="11880"/>
                  <a:pt x="89585" y="11880"/>
                  <a:pt x="89554" y="11880"/>
                </a:cubicBezTo>
                <a:cubicBezTo>
                  <a:pt x="89523" y="11880"/>
                  <a:pt x="89492" y="11940"/>
                  <a:pt x="89492" y="11940"/>
                </a:cubicBezTo>
                <a:cubicBezTo>
                  <a:pt x="89460" y="12000"/>
                  <a:pt x="89429" y="12000"/>
                  <a:pt x="89429" y="12000"/>
                </a:cubicBezTo>
                <a:cubicBezTo>
                  <a:pt x="89398" y="12000"/>
                  <a:pt x="89429" y="11940"/>
                  <a:pt x="89429" y="11880"/>
                </a:cubicBezTo>
                <a:cubicBezTo>
                  <a:pt x="89398" y="11820"/>
                  <a:pt x="89367" y="11820"/>
                  <a:pt x="89367" y="11820"/>
                </a:cubicBezTo>
                <a:cubicBezTo>
                  <a:pt x="89335" y="11880"/>
                  <a:pt x="89304" y="11880"/>
                  <a:pt x="89273" y="11880"/>
                </a:cubicBezTo>
                <a:cubicBezTo>
                  <a:pt x="89241" y="11940"/>
                  <a:pt x="89210" y="11940"/>
                  <a:pt x="89210" y="12000"/>
                </a:cubicBezTo>
                <a:cubicBezTo>
                  <a:pt x="89179" y="12000"/>
                  <a:pt x="89148" y="12059"/>
                  <a:pt x="89116" y="12059"/>
                </a:cubicBezTo>
                <a:cubicBezTo>
                  <a:pt x="89085" y="12000"/>
                  <a:pt x="89116" y="11940"/>
                  <a:pt x="89148" y="11940"/>
                </a:cubicBezTo>
                <a:cubicBezTo>
                  <a:pt x="89148" y="11940"/>
                  <a:pt x="89210" y="11880"/>
                  <a:pt x="89179" y="11820"/>
                </a:cubicBezTo>
                <a:cubicBezTo>
                  <a:pt x="89179" y="11820"/>
                  <a:pt x="89148" y="11820"/>
                  <a:pt x="89148" y="11880"/>
                </a:cubicBezTo>
                <a:cubicBezTo>
                  <a:pt x="89116" y="11880"/>
                  <a:pt x="89085" y="11880"/>
                  <a:pt x="89085" y="11880"/>
                </a:cubicBezTo>
                <a:cubicBezTo>
                  <a:pt x="89023" y="11880"/>
                  <a:pt x="88960" y="11820"/>
                  <a:pt x="88898" y="11820"/>
                </a:cubicBezTo>
                <a:cubicBezTo>
                  <a:pt x="88866" y="11820"/>
                  <a:pt x="88835" y="11820"/>
                  <a:pt x="88804" y="11820"/>
                </a:cubicBezTo>
                <a:cubicBezTo>
                  <a:pt x="88773" y="11761"/>
                  <a:pt x="88741" y="11761"/>
                  <a:pt x="88710" y="11761"/>
                </a:cubicBezTo>
                <a:cubicBezTo>
                  <a:pt x="88679" y="11761"/>
                  <a:pt x="88648" y="11761"/>
                  <a:pt x="88616" y="11761"/>
                </a:cubicBezTo>
                <a:cubicBezTo>
                  <a:pt x="88585" y="11761"/>
                  <a:pt x="88554" y="11761"/>
                  <a:pt x="88523" y="11761"/>
                </a:cubicBezTo>
                <a:cubicBezTo>
                  <a:pt x="88491" y="11761"/>
                  <a:pt x="88460" y="11701"/>
                  <a:pt x="88429" y="11701"/>
                </a:cubicBezTo>
                <a:cubicBezTo>
                  <a:pt x="88398" y="11701"/>
                  <a:pt x="88398" y="11701"/>
                  <a:pt x="88366" y="11701"/>
                </a:cubicBezTo>
                <a:cubicBezTo>
                  <a:pt x="88304" y="11701"/>
                  <a:pt x="88241" y="11701"/>
                  <a:pt x="88210" y="11701"/>
                </a:cubicBezTo>
                <a:cubicBezTo>
                  <a:pt x="88179" y="11701"/>
                  <a:pt x="88147" y="11761"/>
                  <a:pt x="88116" y="11761"/>
                </a:cubicBezTo>
                <a:cubicBezTo>
                  <a:pt x="88116" y="11820"/>
                  <a:pt x="88116" y="11820"/>
                  <a:pt x="88085" y="11820"/>
                </a:cubicBezTo>
                <a:cubicBezTo>
                  <a:pt x="88085" y="11880"/>
                  <a:pt x="88116" y="11880"/>
                  <a:pt x="88116" y="11880"/>
                </a:cubicBezTo>
                <a:cubicBezTo>
                  <a:pt x="88147" y="11880"/>
                  <a:pt x="88147" y="11880"/>
                  <a:pt x="88179" y="11880"/>
                </a:cubicBezTo>
                <a:cubicBezTo>
                  <a:pt x="88179" y="11880"/>
                  <a:pt x="88210" y="11880"/>
                  <a:pt x="88241" y="11880"/>
                </a:cubicBezTo>
                <a:cubicBezTo>
                  <a:pt x="88272" y="11940"/>
                  <a:pt x="88304" y="11880"/>
                  <a:pt x="88335" y="11880"/>
                </a:cubicBezTo>
                <a:cubicBezTo>
                  <a:pt x="88335" y="11880"/>
                  <a:pt x="88366" y="11940"/>
                  <a:pt x="88398" y="11940"/>
                </a:cubicBezTo>
                <a:cubicBezTo>
                  <a:pt x="88429" y="11940"/>
                  <a:pt x="88460" y="11940"/>
                  <a:pt x="88491" y="11940"/>
                </a:cubicBezTo>
                <a:cubicBezTo>
                  <a:pt x="88491" y="11940"/>
                  <a:pt x="88523" y="11880"/>
                  <a:pt x="88554" y="11940"/>
                </a:cubicBezTo>
                <a:cubicBezTo>
                  <a:pt x="88523" y="12000"/>
                  <a:pt x="88491" y="12000"/>
                  <a:pt x="88460" y="12000"/>
                </a:cubicBezTo>
                <a:cubicBezTo>
                  <a:pt x="88429" y="12000"/>
                  <a:pt x="88398" y="12000"/>
                  <a:pt x="88366" y="12000"/>
                </a:cubicBezTo>
                <a:cubicBezTo>
                  <a:pt x="88304" y="12059"/>
                  <a:pt x="88272" y="12059"/>
                  <a:pt x="88210" y="12059"/>
                </a:cubicBezTo>
                <a:cubicBezTo>
                  <a:pt x="88179" y="12059"/>
                  <a:pt x="88116" y="12059"/>
                  <a:pt x="88054" y="12119"/>
                </a:cubicBezTo>
                <a:cubicBezTo>
                  <a:pt x="88022" y="12119"/>
                  <a:pt x="87991" y="12119"/>
                  <a:pt x="87960" y="12119"/>
                </a:cubicBezTo>
                <a:cubicBezTo>
                  <a:pt x="87929" y="12119"/>
                  <a:pt x="87866" y="12119"/>
                  <a:pt x="87835" y="12119"/>
                </a:cubicBezTo>
                <a:cubicBezTo>
                  <a:pt x="87772" y="12179"/>
                  <a:pt x="87710" y="12179"/>
                  <a:pt x="87647" y="12238"/>
                </a:cubicBezTo>
                <a:cubicBezTo>
                  <a:pt x="87616" y="12238"/>
                  <a:pt x="87585" y="12238"/>
                  <a:pt x="87554" y="12238"/>
                </a:cubicBezTo>
                <a:cubicBezTo>
                  <a:pt x="87491" y="12238"/>
                  <a:pt x="87429" y="12238"/>
                  <a:pt x="87366" y="12298"/>
                </a:cubicBezTo>
                <a:cubicBezTo>
                  <a:pt x="87303" y="12298"/>
                  <a:pt x="87272" y="12358"/>
                  <a:pt x="87210" y="12358"/>
                </a:cubicBezTo>
                <a:cubicBezTo>
                  <a:pt x="87147" y="12417"/>
                  <a:pt x="87085" y="12417"/>
                  <a:pt x="87022" y="12417"/>
                </a:cubicBezTo>
                <a:cubicBezTo>
                  <a:pt x="86928" y="12477"/>
                  <a:pt x="86835" y="12477"/>
                  <a:pt x="86772" y="12597"/>
                </a:cubicBezTo>
                <a:cubicBezTo>
                  <a:pt x="86710" y="12656"/>
                  <a:pt x="86678" y="12656"/>
                  <a:pt x="86647" y="12716"/>
                </a:cubicBezTo>
                <a:cubicBezTo>
                  <a:pt x="86585" y="12776"/>
                  <a:pt x="86553" y="12835"/>
                  <a:pt x="86522" y="12835"/>
                </a:cubicBezTo>
                <a:cubicBezTo>
                  <a:pt x="86460" y="12895"/>
                  <a:pt x="86428" y="12955"/>
                  <a:pt x="86397" y="13014"/>
                </a:cubicBezTo>
                <a:cubicBezTo>
                  <a:pt x="86397" y="13074"/>
                  <a:pt x="86366" y="13074"/>
                  <a:pt x="86366" y="13074"/>
                </a:cubicBezTo>
                <a:cubicBezTo>
                  <a:pt x="86303" y="13074"/>
                  <a:pt x="86272" y="13074"/>
                  <a:pt x="86241" y="13074"/>
                </a:cubicBezTo>
                <a:cubicBezTo>
                  <a:pt x="86209" y="13074"/>
                  <a:pt x="86209" y="13074"/>
                  <a:pt x="86178" y="13074"/>
                </a:cubicBezTo>
                <a:cubicBezTo>
                  <a:pt x="86147" y="13074"/>
                  <a:pt x="86116" y="13014"/>
                  <a:pt x="86116" y="13014"/>
                </a:cubicBezTo>
                <a:cubicBezTo>
                  <a:pt x="86084" y="13014"/>
                  <a:pt x="86053" y="13014"/>
                  <a:pt x="86022" y="13014"/>
                </a:cubicBezTo>
                <a:cubicBezTo>
                  <a:pt x="86022" y="13014"/>
                  <a:pt x="85991" y="13014"/>
                  <a:pt x="85991" y="13074"/>
                </a:cubicBezTo>
                <a:cubicBezTo>
                  <a:pt x="85959" y="13074"/>
                  <a:pt x="85991" y="13074"/>
                  <a:pt x="85991" y="13074"/>
                </a:cubicBezTo>
                <a:cubicBezTo>
                  <a:pt x="86022" y="13074"/>
                  <a:pt x="86022" y="13074"/>
                  <a:pt x="86022" y="13074"/>
                </a:cubicBezTo>
                <a:cubicBezTo>
                  <a:pt x="86053" y="13134"/>
                  <a:pt x="86053" y="13134"/>
                  <a:pt x="86053" y="13134"/>
                </a:cubicBezTo>
                <a:cubicBezTo>
                  <a:pt x="86084" y="13134"/>
                  <a:pt x="86116" y="13134"/>
                  <a:pt x="86147" y="13134"/>
                </a:cubicBezTo>
                <a:cubicBezTo>
                  <a:pt x="86147" y="13134"/>
                  <a:pt x="86178" y="13134"/>
                  <a:pt x="86178" y="13194"/>
                </a:cubicBezTo>
                <a:cubicBezTo>
                  <a:pt x="86178" y="13194"/>
                  <a:pt x="86178" y="13194"/>
                  <a:pt x="86147" y="13194"/>
                </a:cubicBezTo>
                <a:cubicBezTo>
                  <a:pt x="86116" y="13194"/>
                  <a:pt x="86084" y="13134"/>
                  <a:pt x="86084" y="13194"/>
                </a:cubicBezTo>
                <a:cubicBezTo>
                  <a:pt x="86084" y="13313"/>
                  <a:pt x="86116" y="13253"/>
                  <a:pt x="86147" y="13253"/>
                </a:cubicBezTo>
                <a:cubicBezTo>
                  <a:pt x="86147" y="13313"/>
                  <a:pt x="86116" y="13313"/>
                  <a:pt x="86084" y="13373"/>
                </a:cubicBezTo>
                <a:cubicBezTo>
                  <a:pt x="86084" y="13373"/>
                  <a:pt x="86084" y="13373"/>
                  <a:pt x="86084" y="13373"/>
                </a:cubicBezTo>
                <a:cubicBezTo>
                  <a:pt x="86053" y="13373"/>
                  <a:pt x="86053" y="13373"/>
                  <a:pt x="86053" y="13432"/>
                </a:cubicBezTo>
                <a:cubicBezTo>
                  <a:pt x="86022" y="13432"/>
                  <a:pt x="86053" y="13492"/>
                  <a:pt x="85991" y="13552"/>
                </a:cubicBezTo>
                <a:cubicBezTo>
                  <a:pt x="85991" y="13552"/>
                  <a:pt x="85959" y="13611"/>
                  <a:pt x="85959" y="13611"/>
                </a:cubicBezTo>
                <a:cubicBezTo>
                  <a:pt x="85928" y="13671"/>
                  <a:pt x="85959" y="13671"/>
                  <a:pt x="85959" y="13731"/>
                </a:cubicBezTo>
                <a:cubicBezTo>
                  <a:pt x="85959" y="13731"/>
                  <a:pt x="85959" y="13731"/>
                  <a:pt x="85928" y="13731"/>
                </a:cubicBezTo>
                <a:cubicBezTo>
                  <a:pt x="85928" y="13731"/>
                  <a:pt x="85928" y="13731"/>
                  <a:pt x="85928" y="13731"/>
                </a:cubicBezTo>
                <a:cubicBezTo>
                  <a:pt x="85897" y="13671"/>
                  <a:pt x="85897" y="13671"/>
                  <a:pt x="85897" y="13671"/>
                </a:cubicBezTo>
                <a:cubicBezTo>
                  <a:pt x="85897" y="13671"/>
                  <a:pt x="85897" y="13671"/>
                  <a:pt x="85897" y="13671"/>
                </a:cubicBezTo>
                <a:cubicBezTo>
                  <a:pt x="85897" y="13611"/>
                  <a:pt x="85866" y="13611"/>
                  <a:pt x="85834" y="13611"/>
                </a:cubicBezTo>
                <a:cubicBezTo>
                  <a:pt x="85834" y="13611"/>
                  <a:pt x="85803" y="13611"/>
                  <a:pt x="85772" y="13611"/>
                </a:cubicBezTo>
                <a:cubicBezTo>
                  <a:pt x="85741" y="13611"/>
                  <a:pt x="85772" y="13552"/>
                  <a:pt x="85741" y="13552"/>
                </a:cubicBezTo>
                <a:cubicBezTo>
                  <a:pt x="85741" y="13552"/>
                  <a:pt x="85741" y="13552"/>
                  <a:pt x="85709" y="13492"/>
                </a:cubicBezTo>
                <a:cubicBezTo>
                  <a:pt x="85709" y="13492"/>
                  <a:pt x="85709" y="13492"/>
                  <a:pt x="85709" y="13492"/>
                </a:cubicBezTo>
                <a:cubicBezTo>
                  <a:pt x="85678" y="13432"/>
                  <a:pt x="85678" y="13432"/>
                  <a:pt x="85678" y="13492"/>
                </a:cubicBezTo>
                <a:cubicBezTo>
                  <a:pt x="85678" y="13492"/>
                  <a:pt x="85709" y="13492"/>
                  <a:pt x="85678" y="13552"/>
                </a:cubicBezTo>
                <a:cubicBezTo>
                  <a:pt x="85678" y="13552"/>
                  <a:pt x="85678" y="13552"/>
                  <a:pt x="85647" y="13552"/>
                </a:cubicBezTo>
                <a:cubicBezTo>
                  <a:pt x="85647" y="13611"/>
                  <a:pt x="85616" y="13552"/>
                  <a:pt x="85616" y="13611"/>
                </a:cubicBezTo>
                <a:cubicBezTo>
                  <a:pt x="85584" y="13671"/>
                  <a:pt x="85553" y="13731"/>
                  <a:pt x="85584" y="13731"/>
                </a:cubicBezTo>
                <a:cubicBezTo>
                  <a:pt x="85584" y="13731"/>
                  <a:pt x="85584" y="13731"/>
                  <a:pt x="85616" y="13731"/>
                </a:cubicBezTo>
                <a:cubicBezTo>
                  <a:pt x="85616" y="13731"/>
                  <a:pt x="85647" y="13731"/>
                  <a:pt x="85647" y="13731"/>
                </a:cubicBezTo>
                <a:cubicBezTo>
                  <a:pt x="85647" y="13731"/>
                  <a:pt x="85678" y="13731"/>
                  <a:pt x="85678" y="13731"/>
                </a:cubicBezTo>
                <a:cubicBezTo>
                  <a:pt x="85678" y="13731"/>
                  <a:pt x="85709" y="13731"/>
                  <a:pt x="85709" y="13731"/>
                </a:cubicBezTo>
                <a:cubicBezTo>
                  <a:pt x="85709" y="13731"/>
                  <a:pt x="85741" y="13731"/>
                  <a:pt x="85741" y="13731"/>
                </a:cubicBezTo>
                <a:cubicBezTo>
                  <a:pt x="85741" y="13731"/>
                  <a:pt x="85772" y="13731"/>
                  <a:pt x="85772" y="13731"/>
                </a:cubicBezTo>
                <a:cubicBezTo>
                  <a:pt x="85803" y="13731"/>
                  <a:pt x="85803" y="13791"/>
                  <a:pt x="85803" y="13791"/>
                </a:cubicBezTo>
                <a:cubicBezTo>
                  <a:pt x="85803" y="13791"/>
                  <a:pt x="85834" y="13791"/>
                  <a:pt x="85834" y="13791"/>
                </a:cubicBezTo>
                <a:cubicBezTo>
                  <a:pt x="85834" y="13791"/>
                  <a:pt x="85866" y="13850"/>
                  <a:pt x="85866" y="13850"/>
                </a:cubicBezTo>
                <a:cubicBezTo>
                  <a:pt x="85866" y="13850"/>
                  <a:pt x="85897" y="13850"/>
                  <a:pt x="85897" y="13850"/>
                </a:cubicBezTo>
                <a:cubicBezTo>
                  <a:pt x="85897" y="13850"/>
                  <a:pt x="85834" y="13850"/>
                  <a:pt x="85866" y="13910"/>
                </a:cubicBezTo>
                <a:cubicBezTo>
                  <a:pt x="85866" y="13910"/>
                  <a:pt x="85866" y="13910"/>
                  <a:pt x="85897" y="13910"/>
                </a:cubicBezTo>
                <a:cubicBezTo>
                  <a:pt x="85897" y="13910"/>
                  <a:pt x="85897" y="13910"/>
                  <a:pt x="85897" y="13970"/>
                </a:cubicBezTo>
                <a:cubicBezTo>
                  <a:pt x="85928" y="13970"/>
                  <a:pt x="85928" y="13970"/>
                  <a:pt x="85928" y="13970"/>
                </a:cubicBezTo>
                <a:cubicBezTo>
                  <a:pt x="85928" y="13970"/>
                  <a:pt x="85928" y="14029"/>
                  <a:pt x="85959" y="14029"/>
                </a:cubicBezTo>
                <a:cubicBezTo>
                  <a:pt x="85991" y="14029"/>
                  <a:pt x="85991" y="13970"/>
                  <a:pt x="86022" y="13970"/>
                </a:cubicBezTo>
                <a:cubicBezTo>
                  <a:pt x="86022" y="13970"/>
                  <a:pt x="86053" y="13970"/>
                  <a:pt x="86053" y="13970"/>
                </a:cubicBezTo>
                <a:cubicBezTo>
                  <a:pt x="86053" y="14029"/>
                  <a:pt x="86022" y="14029"/>
                  <a:pt x="86022" y="14029"/>
                </a:cubicBezTo>
                <a:cubicBezTo>
                  <a:pt x="86022" y="14029"/>
                  <a:pt x="86053" y="14029"/>
                  <a:pt x="86053" y="14089"/>
                </a:cubicBezTo>
                <a:cubicBezTo>
                  <a:pt x="86053" y="14089"/>
                  <a:pt x="86022" y="14089"/>
                  <a:pt x="86022" y="14089"/>
                </a:cubicBezTo>
                <a:cubicBezTo>
                  <a:pt x="86022" y="14149"/>
                  <a:pt x="86022" y="14149"/>
                  <a:pt x="86022" y="14149"/>
                </a:cubicBezTo>
                <a:cubicBezTo>
                  <a:pt x="85991" y="14149"/>
                  <a:pt x="85991" y="14149"/>
                  <a:pt x="85991" y="14149"/>
                </a:cubicBezTo>
                <a:cubicBezTo>
                  <a:pt x="85959" y="14149"/>
                  <a:pt x="85959" y="14149"/>
                  <a:pt x="85928" y="14149"/>
                </a:cubicBezTo>
                <a:cubicBezTo>
                  <a:pt x="85928" y="14149"/>
                  <a:pt x="85928" y="14149"/>
                  <a:pt x="85959" y="14149"/>
                </a:cubicBezTo>
                <a:cubicBezTo>
                  <a:pt x="85959" y="14149"/>
                  <a:pt x="85959" y="14089"/>
                  <a:pt x="85991" y="14089"/>
                </a:cubicBezTo>
                <a:cubicBezTo>
                  <a:pt x="85991" y="14089"/>
                  <a:pt x="85991" y="14089"/>
                  <a:pt x="85991" y="14089"/>
                </a:cubicBezTo>
                <a:cubicBezTo>
                  <a:pt x="86022" y="14029"/>
                  <a:pt x="85959" y="14029"/>
                  <a:pt x="85959" y="14029"/>
                </a:cubicBezTo>
                <a:cubicBezTo>
                  <a:pt x="85959" y="14029"/>
                  <a:pt x="85928" y="14029"/>
                  <a:pt x="85897" y="14029"/>
                </a:cubicBezTo>
                <a:cubicBezTo>
                  <a:pt x="85866" y="14029"/>
                  <a:pt x="85834" y="14029"/>
                  <a:pt x="85803" y="14029"/>
                </a:cubicBezTo>
                <a:cubicBezTo>
                  <a:pt x="85772" y="14029"/>
                  <a:pt x="85772" y="14029"/>
                  <a:pt x="85741" y="14029"/>
                </a:cubicBezTo>
                <a:cubicBezTo>
                  <a:pt x="85741" y="14029"/>
                  <a:pt x="85741" y="14029"/>
                  <a:pt x="85741" y="14029"/>
                </a:cubicBezTo>
                <a:cubicBezTo>
                  <a:pt x="85709" y="14029"/>
                  <a:pt x="85678" y="14029"/>
                  <a:pt x="85678" y="14029"/>
                </a:cubicBezTo>
                <a:cubicBezTo>
                  <a:pt x="85647" y="14029"/>
                  <a:pt x="85616" y="14089"/>
                  <a:pt x="85647" y="14149"/>
                </a:cubicBezTo>
                <a:cubicBezTo>
                  <a:pt x="85647" y="14149"/>
                  <a:pt x="85647" y="14149"/>
                  <a:pt x="85647" y="14149"/>
                </a:cubicBezTo>
                <a:cubicBezTo>
                  <a:pt x="85678" y="14208"/>
                  <a:pt x="85647" y="14208"/>
                  <a:pt x="85678" y="14208"/>
                </a:cubicBezTo>
                <a:cubicBezTo>
                  <a:pt x="85678" y="14268"/>
                  <a:pt x="85741" y="14208"/>
                  <a:pt x="85772" y="14208"/>
                </a:cubicBezTo>
                <a:cubicBezTo>
                  <a:pt x="85803" y="14208"/>
                  <a:pt x="85803" y="14208"/>
                  <a:pt x="85834" y="14208"/>
                </a:cubicBezTo>
                <a:cubicBezTo>
                  <a:pt x="85866" y="14268"/>
                  <a:pt x="85897" y="14208"/>
                  <a:pt x="85897" y="14268"/>
                </a:cubicBezTo>
                <a:cubicBezTo>
                  <a:pt x="85928" y="14268"/>
                  <a:pt x="85928" y="14268"/>
                  <a:pt x="85928" y="14328"/>
                </a:cubicBezTo>
                <a:cubicBezTo>
                  <a:pt x="85928" y="14328"/>
                  <a:pt x="85928" y="14328"/>
                  <a:pt x="85928" y="14388"/>
                </a:cubicBezTo>
                <a:cubicBezTo>
                  <a:pt x="85928" y="14447"/>
                  <a:pt x="85928" y="14388"/>
                  <a:pt x="85959" y="14388"/>
                </a:cubicBezTo>
                <a:cubicBezTo>
                  <a:pt x="85959" y="14447"/>
                  <a:pt x="85959" y="14507"/>
                  <a:pt x="85991" y="14507"/>
                </a:cubicBezTo>
                <a:cubicBezTo>
                  <a:pt x="85991" y="14507"/>
                  <a:pt x="86022" y="14507"/>
                  <a:pt x="86053" y="14507"/>
                </a:cubicBezTo>
                <a:cubicBezTo>
                  <a:pt x="86053" y="14507"/>
                  <a:pt x="86084" y="14447"/>
                  <a:pt x="86084" y="14507"/>
                </a:cubicBezTo>
                <a:cubicBezTo>
                  <a:pt x="86084" y="14507"/>
                  <a:pt x="86084" y="14507"/>
                  <a:pt x="86053" y="14507"/>
                </a:cubicBezTo>
                <a:cubicBezTo>
                  <a:pt x="86053" y="14507"/>
                  <a:pt x="86022" y="14507"/>
                  <a:pt x="85991" y="14507"/>
                </a:cubicBezTo>
                <a:cubicBezTo>
                  <a:pt x="85991" y="14567"/>
                  <a:pt x="86022" y="14567"/>
                  <a:pt x="86022" y="14567"/>
                </a:cubicBezTo>
                <a:cubicBezTo>
                  <a:pt x="86053" y="14567"/>
                  <a:pt x="86053" y="14626"/>
                  <a:pt x="86053" y="14626"/>
                </a:cubicBezTo>
                <a:cubicBezTo>
                  <a:pt x="86053" y="14686"/>
                  <a:pt x="86084" y="14686"/>
                  <a:pt x="86053" y="14686"/>
                </a:cubicBezTo>
                <a:cubicBezTo>
                  <a:pt x="86053" y="14746"/>
                  <a:pt x="86022" y="14746"/>
                  <a:pt x="86022" y="14746"/>
                </a:cubicBezTo>
                <a:cubicBezTo>
                  <a:pt x="85991" y="14746"/>
                  <a:pt x="85991" y="14746"/>
                  <a:pt x="85959" y="14746"/>
                </a:cubicBezTo>
                <a:cubicBezTo>
                  <a:pt x="85959" y="14746"/>
                  <a:pt x="85928" y="14746"/>
                  <a:pt x="85897" y="14746"/>
                </a:cubicBezTo>
                <a:cubicBezTo>
                  <a:pt x="85834" y="14746"/>
                  <a:pt x="85772" y="14746"/>
                  <a:pt x="85709" y="14746"/>
                </a:cubicBezTo>
                <a:cubicBezTo>
                  <a:pt x="85678" y="14805"/>
                  <a:pt x="85616" y="14805"/>
                  <a:pt x="85584" y="14805"/>
                </a:cubicBezTo>
                <a:cubicBezTo>
                  <a:pt x="85553" y="14805"/>
                  <a:pt x="85491" y="14805"/>
                  <a:pt x="85459" y="14805"/>
                </a:cubicBezTo>
                <a:cubicBezTo>
                  <a:pt x="85397" y="14805"/>
                  <a:pt x="85365" y="14865"/>
                  <a:pt x="85334" y="14865"/>
                </a:cubicBezTo>
                <a:cubicBezTo>
                  <a:pt x="85272" y="14865"/>
                  <a:pt x="85240" y="14865"/>
                  <a:pt x="85209" y="14865"/>
                </a:cubicBezTo>
                <a:cubicBezTo>
                  <a:pt x="85053" y="14925"/>
                  <a:pt x="84897" y="14925"/>
                  <a:pt x="84740" y="14925"/>
                </a:cubicBezTo>
                <a:cubicBezTo>
                  <a:pt x="84678" y="14985"/>
                  <a:pt x="84615" y="14985"/>
                  <a:pt x="84553" y="14985"/>
                </a:cubicBezTo>
                <a:cubicBezTo>
                  <a:pt x="84459" y="14985"/>
                  <a:pt x="84396" y="15044"/>
                  <a:pt x="84303" y="15044"/>
                </a:cubicBezTo>
                <a:cubicBezTo>
                  <a:pt x="84271" y="15044"/>
                  <a:pt x="84209" y="15044"/>
                  <a:pt x="84178" y="15044"/>
                </a:cubicBezTo>
                <a:cubicBezTo>
                  <a:pt x="84084" y="15044"/>
                  <a:pt x="84021" y="15044"/>
                  <a:pt x="83928" y="15104"/>
                </a:cubicBezTo>
                <a:cubicBezTo>
                  <a:pt x="83865" y="15104"/>
                  <a:pt x="83834" y="15104"/>
                  <a:pt x="83771" y="15104"/>
                </a:cubicBezTo>
                <a:cubicBezTo>
                  <a:pt x="83740" y="15104"/>
                  <a:pt x="83740" y="15104"/>
                  <a:pt x="83740" y="15104"/>
                </a:cubicBezTo>
                <a:cubicBezTo>
                  <a:pt x="83709" y="15104"/>
                  <a:pt x="83709" y="15104"/>
                  <a:pt x="83709" y="15164"/>
                </a:cubicBezTo>
                <a:cubicBezTo>
                  <a:pt x="83709" y="15164"/>
                  <a:pt x="83709" y="15164"/>
                  <a:pt x="83709" y="15223"/>
                </a:cubicBezTo>
                <a:cubicBezTo>
                  <a:pt x="83709" y="15223"/>
                  <a:pt x="83740" y="15223"/>
                  <a:pt x="83740" y="15223"/>
                </a:cubicBezTo>
                <a:cubicBezTo>
                  <a:pt x="83771" y="15283"/>
                  <a:pt x="83709" y="15283"/>
                  <a:pt x="83709" y="15343"/>
                </a:cubicBezTo>
                <a:cubicBezTo>
                  <a:pt x="83678" y="15343"/>
                  <a:pt x="83678" y="15343"/>
                  <a:pt x="83678" y="15343"/>
                </a:cubicBezTo>
                <a:cubicBezTo>
                  <a:pt x="83646" y="15402"/>
                  <a:pt x="83646" y="15402"/>
                  <a:pt x="83646" y="15402"/>
                </a:cubicBezTo>
                <a:cubicBezTo>
                  <a:pt x="83615" y="15402"/>
                  <a:pt x="83615" y="15402"/>
                  <a:pt x="83615" y="15402"/>
                </a:cubicBezTo>
                <a:cubicBezTo>
                  <a:pt x="83584" y="15462"/>
                  <a:pt x="83615" y="15462"/>
                  <a:pt x="83615" y="15462"/>
                </a:cubicBezTo>
                <a:cubicBezTo>
                  <a:pt x="83646" y="15462"/>
                  <a:pt x="83646" y="15462"/>
                  <a:pt x="83646" y="15522"/>
                </a:cubicBezTo>
                <a:cubicBezTo>
                  <a:pt x="83646" y="15522"/>
                  <a:pt x="83678" y="15522"/>
                  <a:pt x="83678" y="15522"/>
                </a:cubicBezTo>
                <a:cubicBezTo>
                  <a:pt x="83740" y="15522"/>
                  <a:pt x="83615" y="15641"/>
                  <a:pt x="83615" y="15641"/>
                </a:cubicBezTo>
                <a:cubicBezTo>
                  <a:pt x="83615" y="15701"/>
                  <a:pt x="83678" y="15641"/>
                  <a:pt x="83678" y="15641"/>
                </a:cubicBezTo>
                <a:cubicBezTo>
                  <a:pt x="83678" y="15641"/>
                  <a:pt x="83709" y="15701"/>
                  <a:pt x="83709" y="15701"/>
                </a:cubicBezTo>
                <a:cubicBezTo>
                  <a:pt x="83709" y="15701"/>
                  <a:pt x="83678" y="15701"/>
                  <a:pt x="83678" y="15761"/>
                </a:cubicBezTo>
                <a:cubicBezTo>
                  <a:pt x="83678" y="15761"/>
                  <a:pt x="83709" y="15761"/>
                  <a:pt x="83709" y="15761"/>
                </a:cubicBezTo>
                <a:cubicBezTo>
                  <a:pt x="83709" y="15761"/>
                  <a:pt x="83740" y="15820"/>
                  <a:pt x="83740" y="15820"/>
                </a:cubicBezTo>
                <a:cubicBezTo>
                  <a:pt x="83740" y="15820"/>
                  <a:pt x="83771" y="15820"/>
                  <a:pt x="83803" y="15820"/>
                </a:cubicBezTo>
                <a:cubicBezTo>
                  <a:pt x="83803" y="15880"/>
                  <a:pt x="83803" y="15880"/>
                  <a:pt x="83803" y="15940"/>
                </a:cubicBezTo>
                <a:cubicBezTo>
                  <a:pt x="83803" y="15940"/>
                  <a:pt x="83834" y="15940"/>
                  <a:pt x="83834" y="16000"/>
                </a:cubicBezTo>
                <a:cubicBezTo>
                  <a:pt x="83834" y="16000"/>
                  <a:pt x="83803" y="16059"/>
                  <a:pt x="83803" y="16059"/>
                </a:cubicBezTo>
                <a:cubicBezTo>
                  <a:pt x="83803" y="16119"/>
                  <a:pt x="83771" y="16179"/>
                  <a:pt x="83771" y="16179"/>
                </a:cubicBezTo>
                <a:cubicBezTo>
                  <a:pt x="83740" y="16179"/>
                  <a:pt x="83740" y="16238"/>
                  <a:pt x="83740" y="16298"/>
                </a:cubicBezTo>
                <a:cubicBezTo>
                  <a:pt x="83740" y="16298"/>
                  <a:pt x="83771" y="16298"/>
                  <a:pt x="83771" y="16298"/>
                </a:cubicBezTo>
                <a:cubicBezTo>
                  <a:pt x="83771" y="16358"/>
                  <a:pt x="83771" y="16358"/>
                  <a:pt x="83771" y="16358"/>
                </a:cubicBezTo>
                <a:cubicBezTo>
                  <a:pt x="83771" y="16358"/>
                  <a:pt x="83803" y="16358"/>
                  <a:pt x="83803" y="16358"/>
                </a:cubicBezTo>
                <a:cubicBezTo>
                  <a:pt x="83834" y="16417"/>
                  <a:pt x="83771" y="16417"/>
                  <a:pt x="83771" y="16477"/>
                </a:cubicBezTo>
                <a:cubicBezTo>
                  <a:pt x="83771" y="16537"/>
                  <a:pt x="83834" y="16537"/>
                  <a:pt x="83834" y="16537"/>
                </a:cubicBezTo>
                <a:cubicBezTo>
                  <a:pt x="83865" y="16597"/>
                  <a:pt x="83865" y="16597"/>
                  <a:pt x="83896" y="16656"/>
                </a:cubicBezTo>
                <a:cubicBezTo>
                  <a:pt x="83928" y="16656"/>
                  <a:pt x="83959" y="16656"/>
                  <a:pt x="83990" y="16656"/>
                </a:cubicBezTo>
                <a:cubicBezTo>
                  <a:pt x="83990" y="16656"/>
                  <a:pt x="84021" y="16656"/>
                  <a:pt x="84021" y="16716"/>
                </a:cubicBezTo>
                <a:cubicBezTo>
                  <a:pt x="84053" y="16716"/>
                  <a:pt x="84115" y="16716"/>
                  <a:pt x="84146" y="16716"/>
                </a:cubicBezTo>
                <a:cubicBezTo>
                  <a:pt x="84178" y="16776"/>
                  <a:pt x="84209" y="16776"/>
                  <a:pt x="84240" y="16776"/>
                </a:cubicBezTo>
                <a:cubicBezTo>
                  <a:pt x="84271" y="16776"/>
                  <a:pt x="84271" y="16776"/>
                  <a:pt x="84303" y="16835"/>
                </a:cubicBezTo>
                <a:cubicBezTo>
                  <a:pt x="84303" y="16895"/>
                  <a:pt x="84303" y="16955"/>
                  <a:pt x="84303" y="17014"/>
                </a:cubicBezTo>
                <a:cubicBezTo>
                  <a:pt x="84303" y="17074"/>
                  <a:pt x="84334" y="17074"/>
                  <a:pt x="84334" y="17074"/>
                </a:cubicBezTo>
                <a:cubicBezTo>
                  <a:pt x="84365" y="17134"/>
                  <a:pt x="84365" y="17194"/>
                  <a:pt x="84396" y="17194"/>
                </a:cubicBezTo>
                <a:cubicBezTo>
                  <a:pt x="84428" y="17253"/>
                  <a:pt x="84459" y="17253"/>
                  <a:pt x="84459" y="17313"/>
                </a:cubicBezTo>
                <a:cubicBezTo>
                  <a:pt x="84459" y="17373"/>
                  <a:pt x="84490" y="17432"/>
                  <a:pt x="84459" y="17432"/>
                </a:cubicBezTo>
                <a:cubicBezTo>
                  <a:pt x="84428" y="17492"/>
                  <a:pt x="84396" y="17432"/>
                  <a:pt x="84365" y="17492"/>
                </a:cubicBezTo>
                <a:cubicBezTo>
                  <a:pt x="84365" y="17492"/>
                  <a:pt x="84334" y="17492"/>
                  <a:pt x="84334" y="17492"/>
                </a:cubicBezTo>
                <a:cubicBezTo>
                  <a:pt x="84303" y="17492"/>
                  <a:pt x="84303" y="17552"/>
                  <a:pt x="84271" y="17552"/>
                </a:cubicBezTo>
                <a:cubicBezTo>
                  <a:pt x="84271" y="17552"/>
                  <a:pt x="84240" y="17552"/>
                  <a:pt x="84209" y="17552"/>
                </a:cubicBezTo>
                <a:cubicBezTo>
                  <a:pt x="84209" y="17552"/>
                  <a:pt x="84178" y="17492"/>
                  <a:pt x="84178" y="17492"/>
                </a:cubicBezTo>
                <a:cubicBezTo>
                  <a:pt x="84146" y="17492"/>
                  <a:pt x="84146" y="17492"/>
                  <a:pt x="84146" y="17492"/>
                </a:cubicBezTo>
                <a:cubicBezTo>
                  <a:pt x="84115" y="17492"/>
                  <a:pt x="84084" y="17492"/>
                  <a:pt x="84084" y="17432"/>
                </a:cubicBezTo>
                <a:cubicBezTo>
                  <a:pt x="84021" y="17373"/>
                  <a:pt x="83990" y="17313"/>
                  <a:pt x="83959" y="17253"/>
                </a:cubicBezTo>
                <a:cubicBezTo>
                  <a:pt x="83896" y="17194"/>
                  <a:pt x="83865" y="17074"/>
                  <a:pt x="83803" y="17014"/>
                </a:cubicBezTo>
                <a:cubicBezTo>
                  <a:pt x="83740" y="17014"/>
                  <a:pt x="83678" y="16955"/>
                  <a:pt x="83615" y="16895"/>
                </a:cubicBezTo>
                <a:cubicBezTo>
                  <a:pt x="83553" y="16895"/>
                  <a:pt x="83490" y="16835"/>
                  <a:pt x="83459" y="16835"/>
                </a:cubicBezTo>
                <a:cubicBezTo>
                  <a:pt x="83427" y="16835"/>
                  <a:pt x="83396" y="16835"/>
                  <a:pt x="83365" y="16835"/>
                </a:cubicBezTo>
                <a:cubicBezTo>
                  <a:pt x="83334" y="16835"/>
                  <a:pt x="83302" y="16776"/>
                  <a:pt x="83302" y="16776"/>
                </a:cubicBezTo>
                <a:cubicBezTo>
                  <a:pt x="83271" y="16776"/>
                  <a:pt x="83240" y="16776"/>
                  <a:pt x="83209" y="16776"/>
                </a:cubicBezTo>
                <a:cubicBezTo>
                  <a:pt x="83177" y="16776"/>
                  <a:pt x="83146" y="16716"/>
                  <a:pt x="83115" y="16716"/>
                </a:cubicBezTo>
                <a:cubicBezTo>
                  <a:pt x="83052" y="16656"/>
                  <a:pt x="83021" y="16656"/>
                  <a:pt x="82959" y="16656"/>
                </a:cubicBezTo>
                <a:cubicBezTo>
                  <a:pt x="82959" y="16656"/>
                  <a:pt x="82927" y="16716"/>
                  <a:pt x="82927" y="16716"/>
                </a:cubicBezTo>
                <a:cubicBezTo>
                  <a:pt x="82896" y="16716"/>
                  <a:pt x="82865" y="16716"/>
                  <a:pt x="82865" y="16776"/>
                </a:cubicBezTo>
                <a:cubicBezTo>
                  <a:pt x="82834" y="16776"/>
                  <a:pt x="82802" y="16776"/>
                  <a:pt x="82802" y="16776"/>
                </a:cubicBezTo>
                <a:cubicBezTo>
                  <a:pt x="82771" y="16776"/>
                  <a:pt x="82740" y="16835"/>
                  <a:pt x="82709" y="16835"/>
                </a:cubicBezTo>
                <a:cubicBezTo>
                  <a:pt x="82677" y="16895"/>
                  <a:pt x="82615" y="16835"/>
                  <a:pt x="82584" y="16955"/>
                </a:cubicBezTo>
                <a:cubicBezTo>
                  <a:pt x="82584" y="17014"/>
                  <a:pt x="82584" y="17074"/>
                  <a:pt x="82615" y="17074"/>
                </a:cubicBezTo>
                <a:cubicBezTo>
                  <a:pt x="82615" y="17074"/>
                  <a:pt x="82646" y="17074"/>
                  <a:pt x="82677" y="17074"/>
                </a:cubicBezTo>
                <a:cubicBezTo>
                  <a:pt x="82709" y="17014"/>
                  <a:pt x="82740" y="17014"/>
                  <a:pt x="82771" y="17014"/>
                </a:cubicBezTo>
                <a:cubicBezTo>
                  <a:pt x="82802" y="17014"/>
                  <a:pt x="82865" y="17074"/>
                  <a:pt x="82865" y="17194"/>
                </a:cubicBezTo>
                <a:cubicBezTo>
                  <a:pt x="82865" y="17253"/>
                  <a:pt x="82834" y="17313"/>
                  <a:pt x="82802" y="17313"/>
                </a:cubicBezTo>
                <a:cubicBezTo>
                  <a:pt x="82802" y="17313"/>
                  <a:pt x="82802" y="17313"/>
                  <a:pt x="82771" y="17313"/>
                </a:cubicBezTo>
                <a:cubicBezTo>
                  <a:pt x="82771" y="17313"/>
                  <a:pt x="82740" y="17313"/>
                  <a:pt x="82740" y="17373"/>
                </a:cubicBezTo>
                <a:cubicBezTo>
                  <a:pt x="82709" y="17373"/>
                  <a:pt x="82677" y="17373"/>
                  <a:pt x="82677" y="17373"/>
                </a:cubicBezTo>
                <a:cubicBezTo>
                  <a:pt x="82646" y="17373"/>
                  <a:pt x="82615" y="17313"/>
                  <a:pt x="82615" y="17313"/>
                </a:cubicBezTo>
                <a:cubicBezTo>
                  <a:pt x="82584" y="17313"/>
                  <a:pt x="82584" y="17313"/>
                  <a:pt x="82584" y="17253"/>
                </a:cubicBezTo>
                <a:cubicBezTo>
                  <a:pt x="82552" y="17253"/>
                  <a:pt x="82552" y="17253"/>
                  <a:pt x="82552" y="17194"/>
                </a:cubicBezTo>
                <a:cubicBezTo>
                  <a:pt x="82521" y="17194"/>
                  <a:pt x="82490" y="17194"/>
                  <a:pt x="82490" y="17194"/>
                </a:cubicBezTo>
                <a:cubicBezTo>
                  <a:pt x="82458" y="17194"/>
                  <a:pt x="82427" y="17194"/>
                  <a:pt x="82427" y="17194"/>
                </a:cubicBezTo>
                <a:cubicBezTo>
                  <a:pt x="82396" y="17194"/>
                  <a:pt x="82333" y="17194"/>
                  <a:pt x="82302" y="17194"/>
                </a:cubicBezTo>
                <a:cubicBezTo>
                  <a:pt x="82302" y="17194"/>
                  <a:pt x="82271" y="17253"/>
                  <a:pt x="82240" y="17253"/>
                </a:cubicBezTo>
                <a:cubicBezTo>
                  <a:pt x="82208" y="17253"/>
                  <a:pt x="82177" y="17253"/>
                  <a:pt x="82146" y="17253"/>
                </a:cubicBezTo>
                <a:cubicBezTo>
                  <a:pt x="82146" y="17253"/>
                  <a:pt x="82083" y="17253"/>
                  <a:pt x="82083" y="17313"/>
                </a:cubicBezTo>
                <a:cubicBezTo>
                  <a:pt x="82083" y="17313"/>
                  <a:pt x="82115" y="17313"/>
                  <a:pt x="82115" y="17313"/>
                </a:cubicBezTo>
                <a:cubicBezTo>
                  <a:pt x="82146" y="17373"/>
                  <a:pt x="82146" y="17373"/>
                  <a:pt x="82146" y="17373"/>
                </a:cubicBezTo>
                <a:cubicBezTo>
                  <a:pt x="82146" y="17432"/>
                  <a:pt x="82146" y="17492"/>
                  <a:pt x="82177" y="17552"/>
                </a:cubicBezTo>
                <a:cubicBezTo>
                  <a:pt x="82177" y="17552"/>
                  <a:pt x="82177" y="17552"/>
                  <a:pt x="82177" y="17611"/>
                </a:cubicBezTo>
                <a:cubicBezTo>
                  <a:pt x="82177" y="17611"/>
                  <a:pt x="82177" y="17671"/>
                  <a:pt x="82177" y="17671"/>
                </a:cubicBezTo>
                <a:cubicBezTo>
                  <a:pt x="82208" y="17731"/>
                  <a:pt x="82240" y="17731"/>
                  <a:pt x="82240" y="17731"/>
                </a:cubicBezTo>
                <a:cubicBezTo>
                  <a:pt x="82271" y="17791"/>
                  <a:pt x="82271" y="17731"/>
                  <a:pt x="82302" y="17791"/>
                </a:cubicBezTo>
                <a:cubicBezTo>
                  <a:pt x="82302" y="17791"/>
                  <a:pt x="82333" y="17791"/>
                  <a:pt x="82333" y="17791"/>
                </a:cubicBezTo>
                <a:cubicBezTo>
                  <a:pt x="82365" y="17850"/>
                  <a:pt x="82396" y="17910"/>
                  <a:pt x="82427" y="17910"/>
                </a:cubicBezTo>
                <a:cubicBezTo>
                  <a:pt x="82427" y="17910"/>
                  <a:pt x="82458" y="17910"/>
                  <a:pt x="82490" y="17910"/>
                </a:cubicBezTo>
                <a:cubicBezTo>
                  <a:pt x="82490" y="17910"/>
                  <a:pt x="82490" y="17910"/>
                  <a:pt x="82521" y="17910"/>
                </a:cubicBezTo>
                <a:cubicBezTo>
                  <a:pt x="82521" y="17970"/>
                  <a:pt x="82552" y="18029"/>
                  <a:pt x="82584" y="18029"/>
                </a:cubicBezTo>
                <a:cubicBezTo>
                  <a:pt x="82584" y="18029"/>
                  <a:pt x="82615" y="18029"/>
                  <a:pt x="82615" y="18029"/>
                </a:cubicBezTo>
                <a:cubicBezTo>
                  <a:pt x="82615" y="18029"/>
                  <a:pt x="82615" y="17970"/>
                  <a:pt x="82646" y="17970"/>
                </a:cubicBezTo>
                <a:cubicBezTo>
                  <a:pt x="82646" y="18029"/>
                  <a:pt x="82646" y="18029"/>
                  <a:pt x="82677" y="18029"/>
                </a:cubicBezTo>
                <a:cubicBezTo>
                  <a:pt x="82677" y="18089"/>
                  <a:pt x="82709" y="18029"/>
                  <a:pt x="82740" y="18029"/>
                </a:cubicBezTo>
                <a:cubicBezTo>
                  <a:pt x="82740" y="18029"/>
                  <a:pt x="82771" y="18029"/>
                  <a:pt x="82771" y="18029"/>
                </a:cubicBezTo>
                <a:cubicBezTo>
                  <a:pt x="82771" y="17970"/>
                  <a:pt x="82802" y="17970"/>
                  <a:pt x="82802" y="17970"/>
                </a:cubicBezTo>
                <a:cubicBezTo>
                  <a:pt x="82834" y="18029"/>
                  <a:pt x="82771" y="18089"/>
                  <a:pt x="82802" y="18089"/>
                </a:cubicBezTo>
                <a:cubicBezTo>
                  <a:pt x="82802" y="18089"/>
                  <a:pt x="82834" y="18089"/>
                  <a:pt x="82834" y="18089"/>
                </a:cubicBezTo>
                <a:cubicBezTo>
                  <a:pt x="82865" y="18089"/>
                  <a:pt x="82865" y="18089"/>
                  <a:pt x="82896" y="18089"/>
                </a:cubicBezTo>
                <a:cubicBezTo>
                  <a:pt x="82896" y="18089"/>
                  <a:pt x="82927" y="18089"/>
                  <a:pt x="82927" y="18149"/>
                </a:cubicBezTo>
                <a:cubicBezTo>
                  <a:pt x="82927" y="18149"/>
                  <a:pt x="82896" y="18208"/>
                  <a:pt x="82896" y="18268"/>
                </a:cubicBezTo>
                <a:cubicBezTo>
                  <a:pt x="82896" y="18328"/>
                  <a:pt x="82927" y="18328"/>
                  <a:pt x="82927" y="18328"/>
                </a:cubicBezTo>
                <a:cubicBezTo>
                  <a:pt x="82927" y="18328"/>
                  <a:pt x="82959" y="18388"/>
                  <a:pt x="82959" y="18388"/>
                </a:cubicBezTo>
                <a:cubicBezTo>
                  <a:pt x="82959" y="18388"/>
                  <a:pt x="82959" y="18328"/>
                  <a:pt x="82959" y="18328"/>
                </a:cubicBezTo>
                <a:cubicBezTo>
                  <a:pt x="82990" y="18328"/>
                  <a:pt x="82990" y="18328"/>
                  <a:pt x="83021" y="18328"/>
                </a:cubicBezTo>
                <a:cubicBezTo>
                  <a:pt x="83021" y="18388"/>
                  <a:pt x="82990" y="18388"/>
                  <a:pt x="82990" y="18388"/>
                </a:cubicBezTo>
                <a:cubicBezTo>
                  <a:pt x="82990" y="18388"/>
                  <a:pt x="82990" y="18447"/>
                  <a:pt x="82990" y="18447"/>
                </a:cubicBezTo>
                <a:cubicBezTo>
                  <a:pt x="82990" y="18447"/>
                  <a:pt x="82959" y="18507"/>
                  <a:pt x="82959" y="18507"/>
                </a:cubicBezTo>
                <a:cubicBezTo>
                  <a:pt x="82990" y="18507"/>
                  <a:pt x="82990" y="18507"/>
                  <a:pt x="82990" y="18507"/>
                </a:cubicBezTo>
                <a:cubicBezTo>
                  <a:pt x="83021" y="18507"/>
                  <a:pt x="83021" y="18447"/>
                  <a:pt x="83021" y="18447"/>
                </a:cubicBezTo>
                <a:cubicBezTo>
                  <a:pt x="83052" y="18447"/>
                  <a:pt x="83052" y="18447"/>
                  <a:pt x="83052" y="18507"/>
                </a:cubicBezTo>
                <a:cubicBezTo>
                  <a:pt x="83052" y="18507"/>
                  <a:pt x="83052" y="18507"/>
                  <a:pt x="83052" y="18507"/>
                </a:cubicBezTo>
                <a:cubicBezTo>
                  <a:pt x="83021" y="18507"/>
                  <a:pt x="83021" y="18507"/>
                  <a:pt x="83021" y="18507"/>
                </a:cubicBezTo>
                <a:cubicBezTo>
                  <a:pt x="82990" y="18567"/>
                  <a:pt x="82990" y="18567"/>
                  <a:pt x="82959" y="18567"/>
                </a:cubicBezTo>
                <a:cubicBezTo>
                  <a:pt x="82927" y="18507"/>
                  <a:pt x="82927" y="18507"/>
                  <a:pt x="82896" y="18447"/>
                </a:cubicBezTo>
                <a:cubicBezTo>
                  <a:pt x="82865" y="18447"/>
                  <a:pt x="82834" y="18507"/>
                  <a:pt x="82802" y="18447"/>
                </a:cubicBezTo>
                <a:cubicBezTo>
                  <a:pt x="82802" y="18447"/>
                  <a:pt x="82802" y="18447"/>
                  <a:pt x="82802" y="18447"/>
                </a:cubicBezTo>
                <a:cubicBezTo>
                  <a:pt x="82771" y="18388"/>
                  <a:pt x="82771" y="18388"/>
                  <a:pt x="82771" y="18388"/>
                </a:cubicBezTo>
                <a:cubicBezTo>
                  <a:pt x="82771" y="18328"/>
                  <a:pt x="82771" y="18268"/>
                  <a:pt x="82771" y="18268"/>
                </a:cubicBezTo>
                <a:cubicBezTo>
                  <a:pt x="82740" y="18208"/>
                  <a:pt x="82709" y="18208"/>
                  <a:pt x="82709" y="18208"/>
                </a:cubicBezTo>
                <a:cubicBezTo>
                  <a:pt x="82677" y="18208"/>
                  <a:pt x="82646" y="18208"/>
                  <a:pt x="82615" y="18208"/>
                </a:cubicBezTo>
                <a:cubicBezTo>
                  <a:pt x="82552" y="18208"/>
                  <a:pt x="82521" y="18208"/>
                  <a:pt x="82490" y="18208"/>
                </a:cubicBezTo>
                <a:cubicBezTo>
                  <a:pt x="82490" y="18208"/>
                  <a:pt x="82458" y="18208"/>
                  <a:pt x="82458" y="18208"/>
                </a:cubicBezTo>
                <a:cubicBezTo>
                  <a:pt x="82458" y="18268"/>
                  <a:pt x="82458" y="18268"/>
                  <a:pt x="82427" y="18268"/>
                </a:cubicBezTo>
                <a:cubicBezTo>
                  <a:pt x="82427" y="18268"/>
                  <a:pt x="82396" y="18268"/>
                  <a:pt x="82427" y="18268"/>
                </a:cubicBezTo>
                <a:cubicBezTo>
                  <a:pt x="82427" y="18208"/>
                  <a:pt x="82427" y="18208"/>
                  <a:pt x="82427" y="18208"/>
                </a:cubicBezTo>
                <a:cubicBezTo>
                  <a:pt x="82427" y="18149"/>
                  <a:pt x="82396" y="18208"/>
                  <a:pt x="82396" y="18208"/>
                </a:cubicBezTo>
                <a:cubicBezTo>
                  <a:pt x="82365" y="18208"/>
                  <a:pt x="82365" y="18149"/>
                  <a:pt x="82365" y="18149"/>
                </a:cubicBezTo>
                <a:cubicBezTo>
                  <a:pt x="82333" y="18149"/>
                  <a:pt x="82302" y="18149"/>
                  <a:pt x="82271" y="18149"/>
                </a:cubicBezTo>
                <a:cubicBezTo>
                  <a:pt x="82240" y="18149"/>
                  <a:pt x="82208" y="18149"/>
                  <a:pt x="82177" y="18149"/>
                </a:cubicBezTo>
                <a:cubicBezTo>
                  <a:pt x="82146" y="18149"/>
                  <a:pt x="82146" y="18149"/>
                  <a:pt x="82115" y="18149"/>
                </a:cubicBezTo>
                <a:cubicBezTo>
                  <a:pt x="82083" y="18089"/>
                  <a:pt x="82052" y="18089"/>
                  <a:pt x="82021" y="18089"/>
                </a:cubicBezTo>
                <a:cubicBezTo>
                  <a:pt x="82021" y="18089"/>
                  <a:pt x="82021" y="18029"/>
                  <a:pt x="81990" y="18029"/>
                </a:cubicBezTo>
                <a:cubicBezTo>
                  <a:pt x="81990" y="18029"/>
                  <a:pt x="81990" y="18089"/>
                  <a:pt x="81958" y="18089"/>
                </a:cubicBezTo>
                <a:cubicBezTo>
                  <a:pt x="81958" y="18029"/>
                  <a:pt x="81958" y="18029"/>
                  <a:pt x="81927" y="18029"/>
                </a:cubicBezTo>
                <a:cubicBezTo>
                  <a:pt x="81896" y="18029"/>
                  <a:pt x="81865" y="18029"/>
                  <a:pt x="81865" y="17970"/>
                </a:cubicBezTo>
                <a:cubicBezTo>
                  <a:pt x="81833" y="17970"/>
                  <a:pt x="81833" y="17850"/>
                  <a:pt x="81833" y="17850"/>
                </a:cubicBezTo>
                <a:cubicBezTo>
                  <a:pt x="81865" y="17791"/>
                  <a:pt x="81865" y="17910"/>
                  <a:pt x="81896" y="17850"/>
                </a:cubicBezTo>
                <a:cubicBezTo>
                  <a:pt x="81896" y="17850"/>
                  <a:pt x="81896" y="17850"/>
                  <a:pt x="81896" y="17791"/>
                </a:cubicBezTo>
                <a:cubicBezTo>
                  <a:pt x="81927" y="17791"/>
                  <a:pt x="81927" y="17791"/>
                  <a:pt x="81927" y="17791"/>
                </a:cubicBezTo>
                <a:cubicBezTo>
                  <a:pt x="81958" y="17731"/>
                  <a:pt x="81927" y="17731"/>
                  <a:pt x="81896" y="17671"/>
                </a:cubicBezTo>
                <a:cubicBezTo>
                  <a:pt x="81865" y="17611"/>
                  <a:pt x="81927" y="17611"/>
                  <a:pt x="81896" y="17611"/>
                </a:cubicBezTo>
                <a:cubicBezTo>
                  <a:pt x="81896" y="17552"/>
                  <a:pt x="81896" y="17552"/>
                  <a:pt x="81896" y="17552"/>
                </a:cubicBezTo>
                <a:cubicBezTo>
                  <a:pt x="81865" y="17492"/>
                  <a:pt x="81865" y="17492"/>
                  <a:pt x="81865" y="17492"/>
                </a:cubicBezTo>
                <a:cubicBezTo>
                  <a:pt x="81833" y="17432"/>
                  <a:pt x="81833" y="17373"/>
                  <a:pt x="81833" y="17313"/>
                </a:cubicBezTo>
                <a:cubicBezTo>
                  <a:pt x="81833" y="17253"/>
                  <a:pt x="81865" y="17253"/>
                  <a:pt x="81865" y="17194"/>
                </a:cubicBezTo>
                <a:cubicBezTo>
                  <a:pt x="81896" y="17194"/>
                  <a:pt x="81896" y="17194"/>
                  <a:pt x="81896" y="17194"/>
                </a:cubicBezTo>
                <a:cubicBezTo>
                  <a:pt x="81896" y="17134"/>
                  <a:pt x="81896" y="17134"/>
                  <a:pt x="81927" y="17074"/>
                </a:cubicBezTo>
                <a:cubicBezTo>
                  <a:pt x="81927" y="17074"/>
                  <a:pt x="81927" y="17074"/>
                  <a:pt x="81927" y="17014"/>
                </a:cubicBezTo>
                <a:cubicBezTo>
                  <a:pt x="81927" y="17014"/>
                  <a:pt x="81927" y="16955"/>
                  <a:pt x="81927" y="16955"/>
                </a:cubicBezTo>
                <a:cubicBezTo>
                  <a:pt x="81927" y="16955"/>
                  <a:pt x="81958" y="16895"/>
                  <a:pt x="81958" y="16895"/>
                </a:cubicBezTo>
                <a:cubicBezTo>
                  <a:pt x="81958" y="16895"/>
                  <a:pt x="81958" y="16895"/>
                  <a:pt x="81990" y="16835"/>
                </a:cubicBezTo>
                <a:cubicBezTo>
                  <a:pt x="82021" y="16835"/>
                  <a:pt x="81990" y="16776"/>
                  <a:pt x="81990" y="16716"/>
                </a:cubicBezTo>
                <a:cubicBezTo>
                  <a:pt x="81958" y="16716"/>
                  <a:pt x="81958" y="16656"/>
                  <a:pt x="81958" y="16597"/>
                </a:cubicBezTo>
                <a:cubicBezTo>
                  <a:pt x="81958" y="16477"/>
                  <a:pt x="81927" y="16417"/>
                  <a:pt x="81896" y="16358"/>
                </a:cubicBezTo>
                <a:cubicBezTo>
                  <a:pt x="81865" y="16298"/>
                  <a:pt x="81865" y="16298"/>
                  <a:pt x="81833" y="16238"/>
                </a:cubicBezTo>
                <a:cubicBezTo>
                  <a:pt x="81833" y="16238"/>
                  <a:pt x="81802" y="16179"/>
                  <a:pt x="81771" y="16119"/>
                </a:cubicBezTo>
                <a:cubicBezTo>
                  <a:pt x="81771" y="16119"/>
                  <a:pt x="81771" y="16059"/>
                  <a:pt x="81740" y="16059"/>
                </a:cubicBezTo>
                <a:cubicBezTo>
                  <a:pt x="81708" y="16000"/>
                  <a:pt x="81677" y="16059"/>
                  <a:pt x="81677" y="16119"/>
                </a:cubicBezTo>
                <a:cubicBezTo>
                  <a:pt x="81646" y="16119"/>
                  <a:pt x="81646" y="16119"/>
                  <a:pt x="81646" y="16119"/>
                </a:cubicBezTo>
                <a:cubicBezTo>
                  <a:pt x="81646" y="16179"/>
                  <a:pt x="81646" y="16179"/>
                  <a:pt x="81677" y="16179"/>
                </a:cubicBezTo>
                <a:cubicBezTo>
                  <a:pt x="81708" y="16179"/>
                  <a:pt x="81708" y="16238"/>
                  <a:pt x="81708" y="16298"/>
                </a:cubicBezTo>
                <a:cubicBezTo>
                  <a:pt x="81740" y="16358"/>
                  <a:pt x="81771" y="16358"/>
                  <a:pt x="81771" y="16417"/>
                </a:cubicBezTo>
                <a:cubicBezTo>
                  <a:pt x="81771" y="16537"/>
                  <a:pt x="81771" y="16597"/>
                  <a:pt x="81771" y="16656"/>
                </a:cubicBezTo>
                <a:cubicBezTo>
                  <a:pt x="81771" y="16716"/>
                  <a:pt x="81771" y="16776"/>
                  <a:pt x="81771" y="16895"/>
                </a:cubicBezTo>
                <a:cubicBezTo>
                  <a:pt x="81771" y="16955"/>
                  <a:pt x="81740" y="16955"/>
                  <a:pt x="81708" y="17014"/>
                </a:cubicBezTo>
                <a:cubicBezTo>
                  <a:pt x="81677" y="17074"/>
                  <a:pt x="81646" y="17074"/>
                  <a:pt x="81615" y="17134"/>
                </a:cubicBezTo>
                <a:cubicBezTo>
                  <a:pt x="81583" y="17134"/>
                  <a:pt x="81552" y="17134"/>
                  <a:pt x="81521" y="17194"/>
                </a:cubicBezTo>
                <a:cubicBezTo>
                  <a:pt x="81489" y="17194"/>
                  <a:pt x="81458" y="17253"/>
                  <a:pt x="81427" y="17253"/>
                </a:cubicBezTo>
                <a:cubicBezTo>
                  <a:pt x="81364" y="17313"/>
                  <a:pt x="81302" y="17313"/>
                  <a:pt x="81239" y="17373"/>
                </a:cubicBezTo>
                <a:cubicBezTo>
                  <a:pt x="81239" y="17373"/>
                  <a:pt x="81208" y="17373"/>
                  <a:pt x="81208" y="17432"/>
                </a:cubicBezTo>
                <a:cubicBezTo>
                  <a:pt x="81177" y="17492"/>
                  <a:pt x="81208" y="17492"/>
                  <a:pt x="81208" y="17552"/>
                </a:cubicBezTo>
                <a:cubicBezTo>
                  <a:pt x="81208" y="17611"/>
                  <a:pt x="81177" y="17611"/>
                  <a:pt x="81177" y="17611"/>
                </a:cubicBezTo>
                <a:cubicBezTo>
                  <a:pt x="81146" y="17671"/>
                  <a:pt x="81146" y="17671"/>
                  <a:pt x="81114" y="17731"/>
                </a:cubicBezTo>
                <a:cubicBezTo>
                  <a:pt x="81114" y="17791"/>
                  <a:pt x="81083" y="17791"/>
                  <a:pt x="81083" y="17850"/>
                </a:cubicBezTo>
                <a:cubicBezTo>
                  <a:pt x="81052" y="17850"/>
                  <a:pt x="81021" y="17910"/>
                  <a:pt x="81052" y="17910"/>
                </a:cubicBezTo>
                <a:cubicBezTo>
                  <a:pt x="81083" y="17910"/>
                  <a:pt x="81114" y="17970"/>
                  <a:pt x="81114" y="17970"/>
                </a:cubicBezTo>
                <a:cubicBezTo>
                  <a:pt x="81146" y="17970"/>
                  <a:pt x="81177" y="18029"/>
                  <a:pt x="81208" y="18029"/>
                </a:cubicBezTo>
                <a:cubicBezTo>
                  <a:pt x="81208" y="18089"/>
                  <a:pt x="81239" y="18149"/>
                  <a:pt x="81239" y="18149"/>
                </a:cubicBezTo>
                <a:cubicBezTo>
                  <a:pt x="81271" y="18208"/>
                  <a:pt x="81271" y="18268"/>
                  <a:pt x="81271" y="18328"/>
                </a:cubicBezTo>
                <a:cubicBezTo>
                  <a:pt x="81302" y="18388"/>
                  <a:pt x="81302" y="18388"/>
                  <a:pt x="81333" y="18388"/>
                </a:cubicBezTo>
                <a:cubicBezTo>
                  <a:pt x="81333" y="18447"/>
                  <a:pt x="81364" y="18447"/>
                  <a:pt x="81364" y="18507"/>
                </a:cubicBezTo>
                <a:cubicBezTo>
                  <a:pt x="81364" y="18507"/>
                  <a:pt x="81364" y="18567"/>
                  <a:pt x="81364" y="18626"/>
                </a:cubicBezTo>
                <a:cubicBezTo>
                  <a:pt x="81364" y="18686"/>
                  <a:pt x="81427" y="18686"/>
                  <a:pt x="81458" y="18746"/>
                </a:cubicBezTo>
                <a:cubicBezTo>
                  <a:pt x="81489" y="18805"/>
                  <a:pt x="81489" y="18865"/>
                  <a:pt x="81489" y="18925"/>
                </a:cubicBezTo>
                <a:cubicBezTo>
                  <a:pt x="81489" y="18985"/>
                  <a:pt x="81427" y="19104"/>
                  <a:pt x="81396" y="19164"/>
                </a:cubicBezTo>
                <a:cubicBezTo>
                  <a:pt x="81396" y="19223"/>
                  <a:pt x="81364" y="19223"/>
                  <a:pt x="81364" y="19283"/>
                </a:cubicBezTo>
                <a:cubicBezTo>
                  <a:pt x="81333" y="19343"/>
                  <a:pt x="81302" y="19343"/>
                  <a:pt x="81302" y="19402"/>
                </a:cubicBezTo>
                <a:cubicBezTo>
                  <a:pt x="81271" y="19402"/>
                  <a:pt x="81271" y="19462"/>
                  <a:pt x="81271" y="19462"/>
                </a:cubicBezTo>
                <a:cubicBezTo>
                  <a:pt x="81271" y="19462"/>
                  <a:pt x="81271" y="19462"/>
                  <a:pt x="81271" y="19522"/>
                </a:cubicBezTo>
                <a:cubicBezTo>
                  <a:pt x="81302" y="19522"/>
                  <a:pt x="81302" y="19582"/>
                  <a:pt x="81271" y="19641"/>
                </a:cubicBezTo>
                <a:cubicBezTo>
                  <a:pt x="81271" y="19701"/>
                  <a:pt x="81271" y="19701"/>
                  <a:pt x="81239" y="19761"/>
                </a:cubicBezTo>
                <a:cubicBezTo>
                  <a:pt x="81239" y="19820"/>
                  <a:pt x="81239" y="19880"/>
                  <a:pt x="81208" y="19940"/>
                </a:cubicBezTo>
                <a:cubicBezTo>
                  <a:pt x="81208" y="19940"/>
                  <a:pt x="81208" y="19940"/>
                  <a:pt x="81208" y="20000"/>
                </a:cubicBezTo>
                <a:cubicBezTo>
                  <a:pt x="81208" y="20000"/>
                  <a:pt x="81239" y="20059"/>
                  <a:pt x="81239" y="20059"/>
                </a:cubicBezTo>
                <a:cubicBezTo>
                  <a:pt x="81271" y="20059"/>
                  <a:pt x="81271" y="20119"/>
                  <a:pt x="81271" y="20179"/>
                </a:cubicBezTo>
                <a:cubicBezTo>
                  <a:pt x="81302" y="20238"/>
                  <a:pt x="81333" y="20238"/>
                  <a:pt x="81333" y="20358"/>
                </a:cubicBezTo>
                <a:cubicBezTo>
                  <a:pt x="81333" y="20417"/>
                  <a:pt x="81333" y="20477"/>
                  <a:pt x="81302" y="20537"/>
                </a:cubicBezTo>
                <a:cubicBezTo>
                  <a:pt x="81302" y="20597"/>
                  <a:pt x="81302" y="20656"/>
                  <a:pt x="81302" y="20656"/>
                </a:cubicBezTo>
                <a:cubicBezTo>
                  <a:pt x="81333" y="20716"/>
                  <a:pt x="81333" y="20716"/>
                  <a:pt x="81333" y="20716"/>
                </a:cubicBezTo>
                <a:cubicBezTo>
                  <a:pt x="81333" y="20716"/>
                  <a:pt x="81364" y="20776"/>
                  <a:pt x="81364" y="20776"/>
                </a:cubicBezTo>
                <a:cubicBezTo>
                  <a:pt x="81396" y="20835"/>
                  <a:pt x="81396" y="20716"/>
                  <a:pt x="81427" y="20716"/>
                </a:cubicBezTo>
                <a:cubicBezTo>
                  <a:pt x="81458" y="20656"/>
                  <a:pt x="81458" y="20716"/>
                  <a:pt x="81489" y="20656"/>
                </a:cubicBezTo>
                <a:cubicBezTo>
                  <a:pt x="81521" y="20656"/>
                  <a:pt x="81521" y="20656"/>
                  <a:pt x="81521" y="20656"/>
                </a:cubicBezTo>
                <a:cubicBezTo>
                  <a:pt x="81552" y="20716"/>
                  <a:pt x="81552" y="20716"/>
                  <a:pt x="81583" y="20716"/>
                </a:cubicBezTo>
                <a:cubicBezTo>
                  <a:pt x="81583" y="20716"/>
                  <a:pt x="81615" y="20716"/>
                  <a:pt x="81646" y="20776"/>
                </a:cubicBezTo>
                <a:cubicBezTo>
                  <a:pt x="81708" y="20776"/>
                  <a:pt x="81740" y="20776"/>
                  <a:pt x="81771" y="20716"/>
                </a:cubicBezTo>
                <a:cubicBezTo>
                  <a:pt x="81802" y="20716"/>
                  <a:pt x="81802" y="20656"/>
                  <a:pt x="81833" y="20597"/>
                </a:cubicBezTo>
                <a:cubicBezTo>
                  <a:pt x="81865" y="20597"/>
                  <a:pt x="81896" y="20597"/>
                  <a:pt x="81927" y="20597"/>
                </a:cubicBezTo>
                <a:cubicBezTo>
                  <a:pt x="81958" y="20537"/>
                  <a:pt x="81990" y="20537"/>
                  <a:pt x="82021" y="20537"/>
                </a:cubicBezTo>
                <a:cubicBezTo>
                  <a:pt x="82052" y="20537"/>
                  <a:pt x="82083" y="20597"/>
                  <a:pt x="82115" y="20597"/>
                </a:cubicBezTo>
                <a:cubicBezTo>
                  <a:pt x="82146" y="20597"/>
                  <a:pt x="82177" y="20597"/>
                  <a:pt x="82208" y="20656"/>
                </a:cubicBezTo>
                <a:cubicBezTo>
                  <a:pt x="82208" y="20656"/>
                  <a:pt x="82240" y="20716"/>
                  <a:pt x="82271" y="20716"/>
                </a:cubicBezTo>
                <a:cubicBezTo>
                  <a:pt x="82302" y="20716"/>
                  <a:pt x="82333" y="20656"/>
                  <a:pt x="82333" y="20716"/>
                </a:cubicBezTo>
                <a:cubicBezTo>
                  <a:pt x="82365" y="20716"/>
                  <a:pt x="82396" y="20776"/>
                  <a:pt x="82396" y="20835"/>
                </a:cubicBezTo>
                <a:cubicBezTo>
                  <a:pt x="82427" y="20835"/>
                  <a:pt x="82458" y="20835"/>
                  <a:pt x="82490" y="20835"/>
                </a:cubicBezTo>
                <a:cubicBezTo>
                  <a:pt x="82490" y="20835"/>
                  <a:pt x="82521" y="20835"/>
                  <a:pt x="82552" y="20895"/>
                </a:cubicBezTo>
                <a:cubicBezTo>
                  <a:pt x="82584" y="20895"/>
                  <a:pt x="82584" y="20955"/>
                  <a:pt x="82615" y="20955"/>
                </a:cubicBezTo>
                <a:cubicBezTo>
                  <a:pt x="82646" y="20955"/>
                  <a:pt x="82677" y="20955"/>
                  <a:pt x="82677" y="21014"/>
                </a:cubicBezTo>
                <a:cubicBezTo>
                  <a:pt x="82677" y="21074"/>
                  <a:pt x="82677" y="21134"/>
                  <a:pt x="82677" y="21194"/>
                </a:cubicBezTo>
                <a:cubicBezTo>
                  <a:pt x="82677" y="21253"/>
                  <a:pt x="82709" y="21253"/>
                  <a:pt x="82709" y="21313"/>
                </a:cubicBezTo>
                <a:cubicBezTo>
                  <a:pt x="82709" y="21373"/>
                  <a:pt x="82740" y="21432"/>
                  <a:pt x="82740" y="21432"/>
                </a:cubicBezTo>
                <a:cubicBezTo>
                  <a:pt x="82771" y="21432"/>
                  <a:pt x="82771" y="21492"/>
                  <a:pt x="82771" y="21492"/>
                </a:cubicBezTo>
                <a:cubicBezTo>
                  <a:pt x="82802" y="21552"/>
                  <a:pt x="82771" y="21552"/>
                  <a:pt x="82802" y="21611"/>
                </a:cubicBezTo>
                <a:cubicBezTo>
                  <a:pt x="82802" y="21611"/>
                  <a:pt x="82802" y="21611"/>
                  <a:pt x="82834" y="21611"/>
                </a:cubicBezTo>
                <a:cubicBezTo>
                  <a:pt x="82834" y="21671"/>
                  <a:pt x="82865" y="21671"/>
                  <a:pt x="82834" y="21731"/>
                </a:cubicBezTo>
                <a:cubicBezTo>
                  <a:pt x="82834" y="21731"/>
                  <a:pt x="82771" y="21731"/>
                  <a:pt x="82771" y="21731"/>
                </a:cubicBezTo>
                <a:cubicBezTo>
                  <a:pt x="82740" y="21731"/>
                  <a:pt x="82709" y="21731"/>
                  <a:pt x="82709" y="21791"/>
                </a:cubicBezTo>
                <a:cubicBezTo>
                  <a:pt x="82677" y="21791"/>
                  <a:pt x="82677" y="21850"/>
                  <a:pt x="82646" y="21910"/>
                </a:cubicBezTo>
                <a:cubicBezTo>
                  <a:pt x="82615" y="21910"/>
                  <a:pt x="82615" y="21970"/>
                  <a:pt x="82615" y="22029"/>
                </a:cubicBezTo>
                <a:cubicBezTo>
                  <a:pt x="82615" y="22089"/>
                  <a:pt x="82615" y="22089"/>
                  <a:pt x="82646" y="22089"/>
                </a:cubicBezTo>
                <a:cubicBezTo>
                  <a:pt x="82646" y="22089"/>
                  <a:pt x="82646" y="22089"/>
                  <a:pt x="82646" y="22149"/>
                </a:cubicBezTo>
                <a:cubicBezTo>
                  <a:pt x="82646" y="22149"/>
                  <a:pt x="82646" y="22149"/>
                  <a:pt x="82646" y="22208"/>
                </a:cubicBezTo>
                <a:cubicBezTo>
                  <a:pt x="82615" y="22208"/>
                  <a:pt x="82615" y="22208"/>
                  <a:pt x="82615" y="22268"/>
                </a:cubicBezTo>
                <a:cubicBezTo>
                  <a:pt x="82615" y="22268"/>
                  <a:pt x="82615" y="22268"/>
                  <a:pt x="82615" y="22328"/>
                </a:cubicBezTo>
                <a:cubicBezTo>
                  <a:pt x="82615" y="22328"/>
                  <a:pt x="82646" y="22328"/>
                  <a:pt x="82646" y="22328"/>
                </a:cubicBezTo>
                <a:cubicBezTo>
                  <a:pt x="82677" y="22328"/>
                  <a:pt x="82677" y="22388"/>
                  <a:pt x="82709" y="22388"/>
                </a:cubicBezTo>
                <a:cubicBezTo>
                  <a:pt x="82740" y="22328"/>
                  <a:pt x="82740" y="22328"/>
                  <a:pt x="82740" y="22328"/>
                </a:cubicBezTo>
                <a:cubicBezTo>
                  <a:pt x="82771" y="22328"/>
                  <a:pt x="82771" y="22388"/>
                  <a:pt x="82771" y="22388"/>
                </a:cubicBezTo>
                <a:cubicBezTo>
                  <a:pt x="82771" y="22447"/>
                  <a:pt x="82802" y="22388"/>
                  <a:pt x="82834" y="22388"/>
                </a:cubicBezTo>
                <a:cubicBezTo>
                  <a:pt x="82865" y="22388"/>
                  <a:pt x="82865" y="22447"/>
                  <a:pt x="82896" y="22447"/>
                </a:cubicBezTo>
                <a:cubicBezTo>
                  <a:pt x="82927" y="22447"/>
                  <a:pt x="82927" y="22447"/>
                  <a:pt x="82927" y="22447"/>
                </a:cubicBezTo>
                <a:cubicBezTo>
                  <a:pt x="82959" y="22447"/>
                  <a:pt x="82959" y="22447"/>
                  <a:pt x="82959" y="22447"/>
                </a:cubicBezTo>
                <a:cubicBezTo>
                  <a:pt x="82990" y="22447"/>
                  <a:pt x="82990" y="22447"/>
                  <a:pt x="82990" y="22447"/>
                </a:cubicBezTo>
                <a:cubicBezTo>
                  <a:pt x="83021" y="22447"/>
                  <a:pt x="83021" y="22447"/>
                  <a:pt x="83021" y="22447"/>
                </a:cubicBezTo>
                <a:cubicBezTo>
                  <a:pt x="82990" y="22447"/>
                  <a:pt x="82990" y="22447"/>
                  <a:pt x="82990" y="22507"/>
                </a:cubicBezTo>
                <a:cubicBezTo>
                  <a:pt x="82990" y="22507"/>
                  <a:pt x="83021" y="22507"/>
                  <a:pt x="83021" y="22507"/>
                </a:cubicBezTo>
                <a:cubicBezTo>
                  <a:pt x="83052" y="22507"/>
                  <a:pt x="83052" y="22507"/>
                  <a:pt x="83084" y="22447"/>
                </a:cubicBezTo>
                <a:cubicBezTo>
                  <a:pt x="83115" y="22447"/>
                  <a:pt x="83115" y="22507"/>
                  <a:pt x="83146" y="22507"/>
                </a:cubicBezTo>
                <a:cubicBezTo>
                  <a:pt x="83146" y="22567"/>
                  <a:pt x="83115" y="22507"/>
                  <a:pt x="83084" y="22507"/>
                </a:cubicBezTo>
                <a:cubicBezTo>
                  <a:pt x="83084" y="22507"/>
                  <a:pt x="83052" y="22507"/>
                  <a:pt x="83052" y="22507"/>
                </a:cubicBezTo>
                <a:cubicBezTo>
                  <a:pt x="83021" y="22567"/>
                  <a:pt x="82990" y="22567"/>
                  <a:pt x="82990" y="22507"/>
                </a:cubicBezTo>
                <a:cubicBezTo>
                  <a:pt x="82959" y="22507"/>
                  <a:pt x="82959" y="22507"/>
                  <a:pt x="82959" y="22507"/>
                </a:cubicBezTo>
                <a:cubicBezTo>
                  <a:pt x="82927" y="22567"/>
                  <a:pt x="82927" y="22567"/>
                  <a:pt x="82896" y="22567"/>
                </a:cubicBezTo>
                <a:cubicBezTo>
                  <a:pt x="82896" y="22507"/>
                  <a:pt x="82865" y="22507"/>
                  <a:pt x="82865" y="22507"/>
                </a:cubicBezTo>
                <a:cubicBezTo>
                  <a:pt x="82834" y="22507"/>
                  <a:pt x="82802" y="22567"/>
                  <a:pt x="82802" y="22567"/>
                </a:cubicBezTo>
                <a:cubicBezTo>
                  <a:pt x="82771" y="22567"/>
                  <a:pt x="82740" y="22567"/>
                  <a:pt x="82709" y="22567"/>
                </a:cubicBezTo>
                <a:cubicBezTo>
                  <a:pt x="82677" y="22567"/>
                  <a:pt x="82677" y="22507"/>
                  <a:pt x="82646" y="22447"/>
                </a:cubicBezTo>
                <a:cubicBezTo>
                  <a:pt x="82646" y="22447"/>
                  <a:pt x="82615" y="22447"/>
                  <a:pt x="82615" y="22388"/>
                </a:cubicBezTo>
                <a:cubicBezTo>
                  <a:pt x="82584" y="22388"/>
                  <a:pt x="82584" y="22388"/>
                  <a:pt x="82552" y="22328"/>
                </a:cubicBezTo>
                <a:cubicBezTo>
                  <a:pt x="82552" y="22328"/>
                  <a:pt x="82521" y="22328"/>
                  <a:pt x="82521" y="22268"/>
                </a:cubicBezTo>
                <a:cubicBezTo>
                  <a:pt x="82521" y="22268"/>
                  <a:pt x="82490" y="22268"/>
                  <a:pt x="82490" y="22268"/>
                </a:cubicBezTo>
                <a:cubicBezTo>
                  <a:pt x="82490" y="22268"/>
                  <a:pt x="82490" y="22208"/>
                  <a:pt x="82490" y="22208"/>
                </a:cubicBezTo>
                <a:cubicBezTo>
                  <a:pt x="82521" y="22268"/>
                  <a:pt x="82552" y="22268"/>
                  <a:pt x="82552" y="22208"/>
                </a:cubicBezTo>
                <a:cubicBezTo>
                  <a:pt x="82552" y="22208"/>
                  <a:pt x="82552" y="22208"/>
                  <a:pt x="82552" y="22149"/>
                </a:cubicBezTo>
                <a:cubicBezTo>
                  <a:pt x="82552" y="22149"/>
                  <a:pt x="82552" y="22149"/>
                  <a:pt x="82552" y="22149"/>
                </a:cubicBezTo>
                <a:cubicBezTo>
                  <a:pt x="82552" y="22149"/>
                  <a:pt x="82552" y="22089"/>
                  <a:pt x="82552" y="22089"/>
                </a:cubicBezTo>
                <a:cubicBezTo>
                  <a:pt x="82552" y="22029"/>
                  <a:pt x="82552" y="21970"/>
                  <a:pt x="82552" y="21910"/>
                </a:cubicBezTo>
                <a:cubicBezTo>
                  <a:pt x="82552" y="21850"/>
                  <a:pt x="82584" y="21850"/>
                  <a:pt x="82584" y="21791"/>
                </a:cubicBezTo>
                <a:cubicBezTo>
                  <a:pt x="82584" y="21731"/>
                  <a:pt x="82521" y="21731"/>
                  <a:pt x="82521" y="21671"/>
                </a:cubicBezTo>
                <a:cubicBezTo>
                  <a:pt x="82521" y="21671"/>
                  <a:pt x="82521" y="21611"/>
                  <a:pt x="82552" y="21552"/>
                </a:cubicBezTo>
                <a:cubicBezTo>
                  <a:pt x="82552" y="21492"/>
                  <a:pt x="82584" y="21373"/>
                  <a:pt x="82521" y="21373"/>
                </a:cubicBezTo>
                <a:cubicBezTo>
                  <a:pt x="82521" y="21313"/>
                  <a:pt x="82521" y="21313"/>
                  <a:pt x="82490" y="21313"/>
                </a:cubicBezTo>
                <a:cubicBezTo>
                  <a:pt x="82490" y="21313"/>
                  <a:pt x="82490" y="21313"/>
                  <a:pt x="82490" y="21313"/>
                </a:cubicBezTo>
                <a:cubicBezTo>
                  <a:pt x="82458" y="21313"/>
                  <a:pt x="82427" y="21253"/>
                  <a:pt x="82427" y="21194"/>
                </a:cubicBezTo>
                <a:cubicBezTo>
                  <a:pt x="82427" y="21194"/>
                  <a:pt x="82396" y="21194"/>
                  <a:pt x="82396" y="21134"/>
                </a:cubicBezTo>
                <a:cubicBezTo>
                  <a:pt x="82396" y="21134"/>
                  <a:pt x="82365" y="21074"/>
                  <a:pt x="82365" y="21014"/>
                </a:cubicBezTo>
                <a:cubicBezTo>
                  <a:pt x="82333" y="20955"/>
                  <a:pt x="82333" y="20955"/>
                  <a:pt x="82302" y="20895"/>
                </a:cubicBezTo>
                <a:cubicBezTo>
                  <a:pt x="82302" y="20835"/>
                  <a:pt x="82271" y="20835"/>
                  <a:pt x="82240" y="20835"/>
                </a:cubicBezTo>
                <a:cubicBezTo>
                  <a:pt x="82177" y="20895"/>
                  <a:pt x="82115" y="20895"/>
                  <a:pt x="82083" y="20895"/>
                </a:cubicBezTo>
                <a:cubicBezTo>
                  <a:pt x="82021" y="20955"/>
                  <a:pt x="81958" y="20955"/>
                  <a:pt x="81896" y="21014"/>
                </a:cubicBezTo>
                <a:cubicBezTo>
                  <a:pt x="81833" y="21014"/>
                  <a:pt x="81771" y="21074"/>
                  <a:pt x="81708" y="21134"/>
                </a:cubicBezTo>
                <a:cubicBezTo>
                  <a:pt x="81677" y="21134"/>
                  <a:pt x="81677" y="21134"/>
                  <a:pt x="81646" y="21134"/>
                </a:cubicBezTo>
                <a:cubicBezTo>
                  <a:pt x="81615" y="21134"/>
                  <a:pt x="81646" y="21134"/>
                  <a:pt x="81615" y="21194"/>
                </a:cubicBezTo>
                <a:cubicBezTo>
                  <a:pt x="81615" y="21194"/>
                  <a:pt x="81615" y="21194"/>
                  <a:pt x="81583" y="21194"/>
                </a:cubicBezTo>
                <a:cubicBezTo>
                  <a:pt x="81583" y="21194"/>
                  <a:pt x="81552" y="21194"/>
                  <a:pt x="81552" y="21194"/>
                </a:cubicBezTo>
                <a:cubicBezTo>
                  <a:pt x="81552" y="21253"/>
                  <a:pt x="81552" y="21253"/>
                  <a:pt x="81552" y="21253"/>
                </a:cubicBezTo>
                <a:cubicBezTo>
                  <a:pt x="81552" y="21253"/>
                  <a:pt x="81521" y="21313"/>
                  <a:pt x="81521" y="21313"/>
                </a:cubicBezTo>
                <a:cubicBezTo>
                  <a:pt x="81521" y="21373"/>
                  <a:pt x="81552" y="21373"/>
                  <a:pt x="81552" y="21432"/>
                </a:cubicBezTo>
                <a:cubicBezTo>
                  <a:pt x="81552" y="21432"/>
                  <a:pt x="81521" y="21492"/>
                  <a:pt x="81521" y="21492"/>
                </a:cubicBezTo>
                <a:cubicBezTo>
                  <a:pt x="81521" y="21552"/>
                  <a:pt x="81489" y="21552"/>
                  <a:pt x="81489" y="21552"/>
                </a:cubicBezTo>
                <a:cubicBezTo>
                  <a:pt x="81489" y="21611"/>
                  <a:pt x="81521" y="21611"/>
                  <a:pt x="81521" y="21611"/>
                </a:cubicBezTo>
                <a:cubicBezTo>
                  <a:pt x="81552" y="21671"/>
                  <a:pt x="81552" y="21671"/>
                  <a:pt x="81583" y="21731"/>
                </a:cubicBezTo>
                <a:cubicBezTo>
                  <a:pt x="81583" y="21731"/>
                  <a:pt x="81615" y="21791"/>
                  <a:pt x="81615" y="21791"/>
                </a:cubicBezTo>
                <a:cubicBezTo>
                  <a:pt x="81646" y="21850"/>
                  <a:pt x="81646" y="21910"/>
                  <a:pt x="81646" y="21970"/>
                </a:cubicBezTo>
                <a:cubicBezTo>
                  <a:pt x="81677" y="22029"/>
                  <a:pt x="81677" y="22029"/>
                  <a:pt x="81677" y="22089"/>
                </a:cubicBezTo>
                <a:cubicBezTo>
                  <a:pt x="81677" y="22089"/>
                  <a:pt x="81677" y="22089"/>
                  <a:pt x="81677" y="22089"/>
                </a:cubicBezTo>
                <a:cubicBezTo>
                  <a:pt x="81677" y="22149"/>
                  <a:pt x="81646" y="22149"/>
                  <a:pt x="81646" y="22208"/>
                </a:cubicBezTo>
                <a:cubicBezTo>
                  <a:pt x="81646" y="22268"/>
                  <a:pt x="81646" y="22268"/>
                  <a:pt x="81646" y="22328"/>
                </a:cubicBezTo>
                <a:cubicBezTo>
                  <a:pt x="81646" y="22388"/>
                  <a:pt x="81646" y="22447"/>
                  <a:pt x="81615" y="22447"/>
                </a:cubicBezTo>
                <a:cubicBezTo>
                  <a:pt x="81583" y="22507"/>
                  <a:pt x="81552" y="22567"/>
                  <a:pt x="81521" y="22567"/>
                </a:cubicBezTo>
                <a:cubicBezTo>
                  <a:pt x="81489" y="22626"/>
                  <a:pt x="81458" y="22626"/>
                  <a:pt x="81427" y="22686"/>
                </a:cubicBezTo>
                <a:cubicBezTo>
                  <a:pt x="81396" y="22746"/>
                  <a:pt x="81396" y="22746"/>
                  <a:pt x="81364" y="22805"/>
                </a:cubicBezTo>
                <a:cubicBezTo>
                  <a:pt x="81364" y="22805"/>
                  <a:pt x="81364" y="22865"/>
                  <a:pt x="81364" y="22865"/>
                </a:cubicBezTo>
                <a:cubicBezTo>
                  <a:pt x="81364" y="22865"/>
                  <a:pt x="81364" y="22925"/>
                  <a:pt x="81364" y="22925"/>
                </a:cubicBezTo>
                <a:cubicBezTo>
                  <a:pt x="81364" y="23044"/>
                  <a:pt x="81333" y="23164"/>
                  <a:pt x="81302" y="23223"/>
                </a:cubicBezTo>
                <a:cubicBezTo>
                  <a:pt x="81302" y="23283"/>
                  <a:pt x="81271" y="23283"/>
                  <a:pt x="81271" y="23283"/>
                </a:cubicBezTo>
                <a:cubicBezTo>
                  <a:pt x="81271" y="23283"/>
                  <a:pt x="81239" y="23283"/>
                  <a:pt x="81239" y="23343"/>
                </a:cubicBezTo>
                <a:cubicBezTo>
                  <a:pt x="81208" y="23343"/>
                  <a:pt x="81208" y="23343"/>
                  <a:pt x="81208" y="23402"/>
                </a:cubicBezTo>
                <a:cubicBezTo>
                  <a:pt x="81177" y="23402"/>
                  <a:pt x="81146" y="23402"/>
                  <a:pt x="81114" y="23462"/>
                </a:cubicBezTo>
                <a:cubicBezTo>
                  <a:pt x="81083" y="23462"/>
                  <a:pt x="81052" y="23522"/>
                  <a:pt x="81021" y="23522"/>
                </a:cubicBezTo>
                <a:cubicBezTo>
                  <a:pt x="80989" y="23582"/>
                  <a:pt x="80989" y="23582"/>
                  <a:pt x="80958" y="23641"/>
                </a:cubicBezTo>
                <a:cubicBezTo>
                  <a:pt x="80927" y="23641"/>
                  <a:pt x="80896" y="23641"/>
                  <a:pt x="80864" y="23641"/>
                </a:cubicBezTo>
                <a:cubicBezTo>
                  <a:pt x="80833" y="23641"/>
                  <a:pt x="80833" y="23701"/>
                  <a:pt x="80802" y="23701"/>
                </a:cubicBezTo>
                <a:cubicBezTo>
                  <a:pt x="80802" y="23761"/>
                  <a:pt x="80771" y="23761"/>
                  <a:pt x="80771" y="23761"/>
                </a:cubicBezTo>
                <a:cubicBezTo>
                  <a:pt x="80771" y="23761"/>
                  <a:pt x="80802" y="23761"/>
                  <a:pt x="80802" y="23820"/>
                </a:cubicBezTo>
                <a:cubicBezTo>
                  <a:pt x="80802" y="23820"/>
                  <a:pt x="80802" y="23880"/>
                  <a:pt x="80802" y="23940"/>
                </a:cubicBezTo>
                <a:cubicBezTo>
                  <a:pt x="80771" y="24000"/>
                  <a:pt x="80739" y="24000"/>
                  <a:pt x="80739" y="24059"/>
                </a:cubicBezTo>
                <a:cubicBezTo>
                  <a:pt x="80708" y="24059"/>
                  <a:pt x="80708" y="24059"/>
                  <a:pt x="80708" y="24059"/>
                </a:cubicBezTo>
                <a:cubicBezTo>
                  <a:pt x="80677" y="24059"/>
                  <a:pt x="80677" y="24059"/>
                  <a:pt x="80646" y="24059"/>
                </a:cubicBezTo>
                <a:cubicBezTo>
                  <a:pt x="80646" y="24059"/>
                  <a:pt x="80614" y="24059"/>
                  <a:pt x="80583" y="24059"/>
                </a:cubicBezTo>
                <a:cubicBezTo>
                  <a:pt x="80583" y="24000"/>
                  <a:pt x="80583" y="23940"/>
                  <a:pt x="80520" y="23940"/>
                </a:cubicBezTo>
                <a:cubicBezTo>
                  <a:pt x="80520" y="23940"/>
                  <a:pt x="80520" y="23940"/>
                  <a:pt x="80489" y="23940"/>
                </a:cubicBezTo>
                <a:cubicBezTo>
                  <a:pt x="80489" y="23940"/>
                  <a:pt x="80458" y="23940"/>
                  <a:pt x="80458" y="23940"/>
                </a:cubicBezTo>
                <a:cubicBezTo>
                  <a:pt x="80427" y="23880"/>
                  <a:pt x="80395" y="23880"/>
                  <a:pt x="80364" y="23880"/>
                </a:cubicBezTo>
                <a:cubicBezTo>
                  <a:pt x="80302" y="23880"/>
                  <a:pt x="80270" y="23880"/>
                  <a:pt x="80239" y="23940"/>
                </a:cubicBezTo>
                <a:cubicBezTo>
                  <a:pt x="80208" y="23940"/>
                  <a:pt x="80145" y="24000"/>
                  <a:pt x="80083" y="23940"/>
                </a:cubicBezTo>
                <a:cubicBezTo>
                  <a:pt x="80052" y="23940"/>
                  <a:pt x="80020" y="23940"/>
                  <a:pt x="79989" y="23880"/>
                </a:cubicBezTo>
                <a:cubicBezTo>
                  <a:pt x="79989" y="23880"/>
                  <a:pt x="79958" y="23880"/>
                  <a:pt x="79927" y="23880"/>
                </a:cubicBezTo>
                <a:cubicBezTo>
                  <a:pt x="79895" y="23820"/>
                  <a:pt x="79864" y="23761"/>
                  <a:pt x="79833" y="23761"/>
                </a:cubicBezTo>
                <a:cubicBezTo>
                  <a:pt x="79802" y="23761"/>
                  <a:pt x="79770" y="23761"/>
                  <a:pt x="79739" y="23761"/>
                </a:cubicBezTo>
                <a:cubicBezTo>
                  <a:pt x="79708" y="23761"/>
                  <a:pt x="79708" y="23701"/>
                  <a:pt x="79676" y="23701"/>
                </a:cubicBezTo>
                <a:cubicBezTo>
                  <a:pt x="79676" y="23641"/>
                  <a:pt x="79645" y="23641"/>
                  <a:pt x="79645" y="23582"/>
                </a:cubicBezTo>
                <a:cubicBezTo>
                  <a:pt x="79614" y="23582"/>
                  <a:pt x="79614" y="23522"/>
                  <a:pt x="79614" y="23462"/>
                </a:cubicBezTo>
                <a:cubicBezTo>
                  <a:pt x="79614" y="23462"/>
                  <a:pt x="79614" y="23462"/>
                  <a:pt x="79583" y="23402"/>
                </a:cubicBezTo>
                <a:cubicBezTo>
                  <a:pt x="79645" y="23402"/>
                  <a:pt x="79708" y="23402"/>
                  <a:pt x="79770" y="23402"/>
                </a:cubicBezTo>
                <a:cubicBezTo>
                  <a:pt x="79833" y="23402"/>
                  <a:pt x="79895" y="23343"/>
                  <a:pt x="79927" y="23402"/>
                </a:cubicBezTo>
                <a:cubicBezTo>
                  <a:pt x="79958" y="23402"/>
                  <a:pt x="79989" y="23402"/>
                  <a:pt x="80020" y="23462"/>
                </a:cubicBezTo>
                <a:cubicBezTo>
                  <a:pt x="80020" y="23522"/>
                  <a:pt x="80052" y="23522"/>
                  <a:pt x="80083" y="23582"/>
                </a:cubicBezTo>
                <a:cubicBezTo>
                  <a:pt x="80145" y="23582"/>
                  <a:pt x="80177" y="23462"/>
                  <a:pt x="80239" y="23462"/>
                </a:cubicBezTo>
                <a:cubicBezTo>
                  <a:pt x="80270" y="23462"/>
                  <a:pt x="80302" y="23402"/>
                  <a:pt x="80333" y="23402"/>
                </a:cubicBezTo>
                <a:cubicBezTo>
                  <a:pt x="80364" y="23402"/>
                  <a:pt x="80395" y="23402"/>
                  <a:pt x="80427" y="23402"/>
                </a:cubicBezTo>
                <a:cubicBezTo>
                  <a:pt x="80458" y="23343"/>
                  <a:pt x="80520" y="23343"/>
                  <a:pt x="80552" y="23343"/>
                </a:cubicBezTo>
                <a:cubicBezTo>
                  <a:pt x="80583" y="23283"/>
                  <a:pt x="80614" y="23283"/>
                  <a:pt x="80646" y="23223"/>
                </a:cubicBezTo>
                <a:cubicBezTo>
                  <a:pt x="80646" y="23164"/>
                  <a:pt x="80677" y="23104"/>
                  <a:pt x="80677" y="23104"/>
                </a:cubicBezTo>
                <a:cubicBezTo>
                  <a:pt x="80708" y="23104"/>
                  <a:pt x="80708" y="23044"/>
                  <a:pt x="80708" y="23044"/>
                </a:cubicBezTo>
                <a:cubicBezTo>
                  <a:pt x="80739" y="23044"/>
                  <a:pt x="80739" y="23044"/>
                  <a:pt x="80739" y="23044"/>
                </a:cubicBezTo>
                <a:cubicBezTo>
                  <a:pt x="80771" y="22985"/>
                  <a:pt x="80771" y="22925"/>
                  <a:pt x="80771" y="22865"/>
                </a:cubicBezTo>
                <a:cubicBezTo>
                  <a:pt x="80802" y="22805"/>
                  <a:pt x="80833" y="22805"/>
                  <a:pt x="80833" y="22746"/>
                </a:cubicBezTo>
                <a:cubicBezTo>
                  <a:pt x="80833" y="22746"/>
                  <a:pt x="80833" y="22686"/>
                  <a:pt x="80864" y="22686"/>
                </a:cubicBezTo>
                <a:cubicBezTo>
                  <a:pt x="80864" y="22686"/>
                  <a:pt x="80864" y="22626"/>
                  <a:pt x="80896" y="22626"/>
                </a:cubicBezTo>
                <a:cubicBezTo>
                  <a:pt x="80927" y="22567"/>
                  <a:pt x="80989" y="22507"/>
                  <a:pt x="81021" y="22447"/>
                </a:cubicBezTo>
                <a:cubicBezTo>
                  <a:pt x="81052" y="22388"/>
                  <a:pt x="81083" y="22388"/>
                  <a:pt x="81083" y="22328"/>
                </a:cubicBezTo>
                <a:cubicBezTo>
                  <a:pt x="81083" y="22328"/>
                  <a:pt x="81052" y="22268"/>
                  <a:pt x="81083" y="22268"/>
                </a:cubicBezTo>
                <a:cubicBezTo>
                  <a:pt x="81083" y="22208"/>
                  <a:pt x="81114" y="22208"/>
                  <a:pt x="81114" y="22208"/>
                </a:cubicBezTo>
                <a:cubicBezTo>
                  <a:pt x="81114" y="22149"/>
                  <a:pt x="81114" y="22029"/>
                  <a:pt x="81083" y="21970"/>
                </a:cubicBezTo>
                <a:cubicBezTo>
                  <a:pt x="81052" y="21910"/>
                  <a:pt x="81052" y="21910"/>
                  <a:pt x="81083" y="21850"/>
                </a:cubicBezTo>
                <a:cubicBezTo>
                  <a:pt x="81114" y="21791"/>
                  <a:pt x="81146" y="21791"/>
                  <a:pt x="81146" y="21731"/>
                </a:cubicBezTo>
                <a:cubicBezTo>
                  <a:pt x="81177" y="21671"/>
                  <a:pt x="81177" y="21611"/>
                  <a:pt x="81208" y="21611"/>
                </a:cubicBezTo>
                <a:cubicBezTo>
                  <a:pt x="81239" y="21552"/>
                  <a:pt x="81271" y="21552"/>
                  <a:pt x="81271" y="21492"/>
                </a:cubicBezTo>
                <a:cubicBezTo>
                  <a:pt x="81271" y="21432"/>
                  <a:pt x="81271" y="21432"/>
                  <a:pt x="81239" y="21432"/>
                </a:cubicBezTo>
                <a:cubicBezTo>
                  <a:pt x="81239" y="21373"/>
                  <a:pt x="81208" y="21313"/>
                  <a:pt x="81177" y="21313"/>
                </a:cubicBezTo>
                <a:cubicBezTo>
                  <a:pt x="81146" y="21253"/>
                  <a:pt x="81146" y="21253"/>
                  <a:pt x="81114" y="21194"/>
                </a:cubicBezTo>
                <a:cubicBezTo>
                  <a:pt x="81083" y="21194"/>
                  <a:pt x="81083" y="21134"/>
                  <a:pt x="81052" y="21134"/>
                </a:cubicBezTo>
                <a:cubicBezTo>
                  <a:pt x="81021" y="21134"/>
                  <a:pt x="80989" y="21134"/>
                  <a:pt x="80989" y="21134"/>
                </a:cubicBezTo>
                <a:cubicBezTo>
                  <a:pt x="80958" y="21074"/>
                  <a:pt x="80958" y="21014"/>
                  <a:pt x="80927" y="21014"/>
                </a:cubicBezTo>
                <a:cubicBezTo>
                  <a:pt x="80896" y="20955"/>
                  <a:pt x="80896" y="20955"/>
                  <a:pt x="80864" y="20895"/>
                </a:cubicBezTo>
                <a:cubicBezTo>
                  <a:pt x="80864" y="20835"/>
                  <a:pt x="80864" y="20835"/>
                  <a:pt x="80864" y="20776"/>
                </a:cubicBezTo>
                <a:cubicBezTo>
                  <a:pt x="80864" y="20716"/>
                  <a:pt x="80864" y="20716"/>
                  <a:pt x="80864" y="20656"/>
                </a:cubicBezTo>
                <a:cubicBezTo>
                  <a:pt x="80896" y="20597"/>
                  <a:pt x="80896" y="20597"/>
                  <a:pt x="80896" y="20537"/>
                </a:cubicBezTo>
                <a:cubicBezTo>
                  <a:pt x="80896" y="20537"/>
                  <a:pt x="80896" y="20477"/>
                  <a:pt x="80896" y="20417"/>
                </a:cubicBezTo>
                <a:cubicBezTo>
                  <a:pt x="80896" y="20417"/>
                  <a:pt x="80896" y="20358"/>
                  <a:pt x="80896" y="20358"/>
                </a:cubicBezTo>
                <a:cubicBezTo>
                  <a:pt x="80896" y="20298"/>
                  <a:pt x="80896" y="20238"/>
                  <a:pt x="80896" y="20179"/>
                </a:cubicBezTo>
                <a:cubicBezTo>
                  <a:pt x="80864" y="20179"/>
                  <a:pt x="80864" y="20119"/>
                  <a:pt x="80896" y="20059"/>
                </a:cubicBezTo>
                <a:cubicBezTo>
                  <a:pt x="80896" y="20000"/>
                  <a:pt x="80896" y="20000"/>
                  <a:pt x="80896" y="19940"/>
                </a:cubicBezTo>
                <a:cubicBezTo>
                  <a:pt x="80896" y="19880"/>
                  <a:pt x="80927" y="19880"/>
                  <a:pt x="80927" y="19820"/>
                </a:cubicBezTo>
                <a:cubicBezTo>
                  <a:pt x="80927" y="19820"/>
                  <a:pt x="80896" y="19820"/>
                  <a:pt x="80896" y="19761"/>
                </a:cubicBezTo>
                <a:cubicBezTo>
                  <a:pt x="80896" y="19761"/>
                  <a:pt x="80864" y="19701"/>
                  <a:pt x="80864" y="19641"/>
                </a:cubicBezTo>
                <a:cubicBezTo>
                  <a:pt x="80864" y="19582"/>
                  <a:pt x="80864" y="19522"/>
                  <a:pt x="80896" y="19462"/>
                </a:cubicBezTo>
                <a:cubicBezTo>
                  <a:pt x="80896" y="19402"/>
                  <a:pt x="80864" y="19402"/>
                  <a:pt x="80864" y="19343"/>
                </a:cubicBezTo>
                <a:cubicBezTo>
                  <a:pt x="80833" y="19283"/>
                  <a:pt x="80833" y="19283"/>
                  <a:pt x="80864" y="19223"/>
                </a:cubicBezTo>
                <a:cubicBezTo>
                  <a:pt x="80896" y="19164"/>
                  <a:pt x="80958" y="19164"/>
                  <a:pt x="80958" y="19044"/>
                </a:cubicBezTo>
                <a:cubicBezTo>
                  <a:pt x="80958" y="18985"/>
                  <a:pt x="80927" y="18985"/>
                  <a:pt x="80927" y="18985"/>
                </a:cubicBezTo>
                <a:cubicBezTo>
                  <a:pt x="80927" y="18925"/>
                  <a:pt x="80927" y="18925"/>
                  <a:pt x="80927" y="18865"/>
                </a:cubicBezTo>
                <a:cubicBezTo>
                  <a:pt x="80927" y="18865"/>
                  <a:pt x="80958" y="18865"/>
                  <a:pt x="80958" y="18805"/>
                </a:cubicBezTo>
                <a:cubicBezTo>
                  <a:pt x="80958" y="18805"/>
                  <a:pt x="80958" y="18746"/>
                  <a:pt x="80958" y="18746"/>
                </a:cubicBezTo>
                <a:cubicBezTo>
                  <a:pt x="80958" y="18746"/>
                  <a:pt x="80958" y="18746"/>
                  <a:pt x="80958" y="18686"/>
                </a:cubicBezTo>
                <a:cubicBezTo>
                  <a:pt x="80958" y="18686"/>
                  <a:pt x="80958" y="18686"/>
                  <a:pt x="80958" y="18626"/>
                </a:cubicBezTo>
                <a:cubicBezTo>
                  <a:pt x="80989" y="18567"/>
                  <a:pt x="80958" y="18567"/>
                  <a:pt x="80927" y="18507"/>
                </a:cubicBezTo>
                <a:cubicBezTo>
                  <a:pt x="80927" y="18507"/>
                  <a:pt x="80896" y="18447"/>
                  <a:pt x="80896" y="18388"/>
                </a:cubicBezTo>
                <a:cubicBezTo>
                  <a:pt x="80896" y="18328"/>
                  <a:pt x="80896" y="18328"/>
                  <a:pt x="80896" y="18268"/>
                </a:cubicBezTo>
                <a:cubicBezTo>
                  <a:pt x="80896" y="18268"/>
                  <a:pt x="80896" y="18208"/>
                  <a:pt x="80896" y="18208"/>
                </a:cubicBezTo>
                <a:cubicBezTo>
                  <a:pt x="80864" y="18149"/>
                  <a:pt x="80833" y="18208"/>
                  <a:pt x="80802" y="18149"/>
                </a:cubicBezTo>
                <a:cubicBezTo>
                  <a:pt x="80771" y="18149"/>
                  <a:pt x="80771" y="18089"/>
                  <a:pt x="80739" y="18089"/>
                </a:cubicBezTo>
                <a:cubicBezTo>
                  <a:pt x="80708" y="18029"/>
                  <a:pt x="80677" y="18029"/>
                  <a:pt x="80677" y="17970"/>
                </a:cubicBezTo>
                <a:cubicBezTo>
                  <a:pt x="80646" y="17910"/>
                  <a:pt x="80646" y="17910"/>
                  <a:pt x="80646" y="17850"/>
                </a:cubicBezTo>
                <a:cubicBezTo>
                  <a:pt x="80614" y="17791"/>
                  <a:pt x="80614" y="17791"/>
                  <a:pt x="80614" y="17731"/>
                </a:cubicBezTo>
                <a:cubicBezTo>
                  <a:pt x="80646" y="17731"/>
                  <a:pt x="80677" y="17731"/>
                  <a:pt x="80708" y="17671"/>
                </a:cubicBezTo>
                <a:cubicBezTo>
                  <a:pt x="80739" y="17671"/>
                  <a:pt x="80771" y="17671"/>
                  <a:pt x="80771" y="17611"/>
                </a:cubicBezTo>
                <a:cubicBezTo>
                  <a:pt x="80802" y="17492"/>
                  <a:pt x="80771" y="17373"/>
                  <a:pt x="80833" y="17313"/>
                </a:cubicBezTo>
                <a:cubicBezTo>
                  <a:pt x="80833" y="17313"/>
                  <a:pt x="80864" y="17253"/>
                  <a:pt x="80864" y="17194"/>
                </a:cubicBezTo>
                <a:cubicBezTo>
                  <a:pt x="80864" y="17134"/>
                  <a:pt x="80896" y="17074"/>
                  <a:pt x="80927" y="17014"/>
                </a:cubicBezTo>
                <a:cubicBezTo>
                  <a:pt x="80927" y="17014"/>
                  <a:pt x="80927" y="17014"/>
                  <a:pt x="80927" y="16955"/>
                </a:cubicBezTo>
                <a:cubicBezTo>
                  <a:pt x="80927" y="16955"/>
                  <a:pt x="80958" y="16895"/>
                  <a:pt x="80958" y="16895"/>
                </a:cubicBezTo>
                <a:cubicBezTo>
                  <a:pt x="80958" y="16895"/>
                  <a:pt x="80989" y="16835"/>
                  <a:pt x="80989" y="16776"/>
                </a:cubicBezTo>
                <a:cubicBezTo>
                  <a:pt x="80989" y="16776"/>
                  <a:pt x="80958" y="16716"/>
                  <a:pt x="80958" y="16656"/>
                </a:cubicBezTo>
                <a:cubicBezTo>
                  <a:pt x="80958" y="16656"/>
                  <a:pt x="80958" y="16597"/>
                  <a:pt x="80958" y="16537"/>
                </a:cubicBezTo>
                <a:cubicBezTo>
                  <a:pt x="80958" y="16477"/>
                  <a:pt x="80958" y="16417"/>
                  <a:pt x="80958" y="16358"/>
                </a:cubicBezTo>
                <a:cubicBezTo>
                  <a:pt x="80958" y="16298"/>
                  <a:pt x="80958" y="16238"/>
                  <a:pt x="80927" y="16238"/>
                </a:cubicBezTo>
                <a:cubicBezTo>
                  <a:pt x="80927" y="16238"/>
                  <a:pt x="80896" y="16179"/>
                  <a:pt x="80864" y="16179"/>
                </a:cubicBezTo>
                <a:cubicBezTo>
                  <a:pt x="80833" y="16179"/>
                  <a:pt x="80802" y="16119"/>
                  <a:pt x="80739" y="16119"/>
                </a:cubicBezTo>
                <a:cubicBezTo>
                  <a:pt x="80739" y="16119"/>
                  <a:pt x="80708" y="16119"/>
                  <a:pt x="80677" y="16119"/>
                </a:cubicBezTo>
                <a:cubicBezTo>
                  <a:pt x="80677" y="16119"/>
                  <a:pt x="80646" y="16119"/>
                  <a:pt x="80646" y="16119"/>
                </a:cubicBezTo>
                <a:cubicBezTo>
                  <a:pt x="80646" y="16119"/>
                  <a:pt x="80677" y="16119"/>
                  <a:pt x="80646" y="16059"/>
                </a:cubicBezTo>
                <a:cubicBezTo>
                  <a:pt x="80646" y="16059"/>
                  <a:pt x="80614" y="16059"/>
                  <a:pt x="80614" y="16059"/>
                </a:cubicBezTo>
                <a:cubicBezTo>
                  <a:pt x="80583" y="16059"/>
                  <a:pt x="80583" y="16059"/>
                  <a:pt x="80552" y="16000"/>
                </a:cubicBezTo>
                <a:cubicBezTo>
                  <a:pt x="80552" y="16000"/>
                  <a:pt x="80520" y="16000"/>
                  <a:pt x="80489" y="16000"/>
                </a:cubicBezTo>
                <a:cubicBezTo>
                  <a:pt x="80458" y="16000"/>
                  <a:pt x="80427" y="16000"/>
                  <a:pt x="80395" y="16000"/>
                </a:cubicBezTo>
                <a:cubicBezTo>
                  <a:pt x="80364" y="16000"/>
                  <a:pt x="80364" y="16000"/>
                  <a:pt x="80333" y="16000"/>
                </a:cubicBezTo>
                <a:cubicBezTo>
                  <a:pt x="80302" y="16000"/>
                  <a:pt x="80302" y="16000"/>
                  <a:pt x="80270" y="16000"/>
                </a:cubicBezTo>
                <a:cubicBezTo>
                  <a:pt x="80270" y="16000"/>
                  <a:pt x="80239" y="16000"/>
                  <a:pt x="80208" y="16000"/>
                </a:cubicBezTo>
                <a:cubicBezTo>
                  <a:pt x="80208" y="16000"/>
                  <a:pt x="80177" y="16000"/>
                  <a:pt x="80145" y="16000"/>
                </a:cubicBezTo>
                <a:cubicBezTo>
                  <a:pt x="80145" y="16000"/>
                  <a:pt x="80114" y="16000"/>
                  <a:pt x="80114" y="16000"/>
                </a:cubicBezTo>
                <a:cubicBezTo>
                  <a:pt x="80083" y="16000"/>
                  <a:pt x="80083" y="16000"/>
                  <a:pt x="80052" y="16000"/>
                </a:cubicBezTo>
                <a:cubicBezTo>
                  <a:pt x="80020" y="16000"/>
                  <a:pt x="79989" y="16000"/>
                  <a:pt x="79958" y="16000"/>
                </a:cubicBezTo>
                <a:cubicBezTo>
                  <a:pt x="79927" y="16000"/>
                  <a:pt x="79895" y="16000"/>
                  <a:pt x="79864" y="16000"/>
                </a:cubicBezTo>
                <a:cubicBezTo>
                  <a:pt x="79864" y="16000"/>
                  <a:pt x="79802" y="16059"/>
                  <a:pt x="79833" y="16000"/>
                </a:cubicBezTo>
                <a:cubicBezTo>
                  <a:pt x="79833" y="16000"/>
                  <a:pt x="79833" y="16000"/>
                  <a:pt x="79864" y="15940"/>
                </a:cubicBezTo>
                <a:cubicBezTo>
                  <a:pt x="79864" y="15940"/>
                  <a:pt x="79864" y="15940"/>
                  <a:pt x="79864" y="15940"/>
                </a:cubicBezTo>
                <a:cubicBezTo>
                  <a:pt x="79895" y="15880"/>
                  <a:pt x="79833" y="15940"/>
                  <a:pt x="79833" y="15940"/>
                </a:cubicBezTo>
                <a:cubicBezTo>
                  <a:pt x="79802" y="15940"/>
                  <a:pt x="79770" y="15880"/>
                  <a:pt x="79739" y="15940"/>
                </a:cubicBezTo>
                <a:cubicBezTo>
                  <a:pt x="79708" y="15940"/>
                  <a:pt x="79708" y="16000"/>
                  <a:pt x="79708" y="16059"/>
                </a:cubicBezTo>
                <a:cubicBezTo>
                  <a:pt x="79708" y="16059"/>
                  <a:pt x="79676" y="16119"/>
                  <a:pt x="79676" y="16179"/>
                </a:cubicBezTo>
                <a:cubicBezTo>
                  <a:pt x="79645" y="16238"/>
                  <a:pt x="79614" y="16238"/>
                  <a:pt x="79614" y="16298"/>
                </a:cubicBezTo>
                <a:cubicBezTo>
                  <a:pt x="79583" y="16358"/>
                  <a:pt x="79583" y="16417"/>
                  <a:pt x="79583" y="16477"/>
                </a:cubicBezTo>
                <a:cubicBezTo>
                  <a:pt x="79583" y="16537"/>
                  <a:pt x="79551" y="16597"/>
                  <a:pt x="79551" y="16656"/>
                </a:cubicBezTo>
                <a:cubicBezTo>
                  <a:pt x="79520" y="16776"/>
                  <a:pt x="79520" y="16835"/>
                  <a:pt x="79489" y="16955"/>
                </a:cubicBezTo>
                <a:cubicBezTo>
                  <a:pt x="79489" y="17014"/>
                  <a:pt x="79489" y="17074"/>
                  <a:pt x="79458" y="17194"/>
                </a:cubicBezTo>
                <a:cubicBezTo>
                  <a:pt x="79458" y="17194"/>
                  <a:pt x="79458" y="17253"/>
                  <a:pt x="79426" y="17253"/>
                </a:cubicBezTo>
                <a:cubicBezTo>
                  <a:pt x="79426" y="17313"/>
                  <a:pt x="79395" y="17373"/>
                  <a:pt x="79364" y="17432"/>
                </a:cubicBezTo>
                <a:cubicBezTo>
                  <a:pt x="79333" y="17611"/>
                  <a:pt x="79270" y="17731"/>
                  <a:pt x="79208" y="17791"/>
                </a:cubicBezTo>
                <a:cubicBezTo>
                  <a:pt x="79145" y="17850"/>
                  <a:pt x="79083" y="17910"/>
                  <a:pt x="79020" y="17970"/>
                </a:cubicBezTo>
                <a:cubicBezTo>
                  <a:pt x="78989" y="17970"/>
                  <a:pt x="78958" y="18029"/>
                  <a:pt x="78958" y="18029"/>
                </a:cubicBezTo>
                <a:cubicBezTo>
                  <a:pt x="78926" y="18029"/>
                  <a:pt x="78895" y="18029"/>
                  <a:pt x="78864" y="18029"/>
                </a:cubicBezTo>
                <a:cubicBezTo>
                  <a:pt x="78833" y="18089"/>
                  <a:pt x="78833" y="18149"/>
                  <a:pt x="78833" y="18149"/>
                </a:cubicBezTo>
                <a:cubicBezTo>
                  <a:pt x="78833" y="18208"/>
                  <a:pt x="78801" y="18268"/>
                  <a:pt x="78770" y="18268"/>
                </a:cubicBezTo>
                <a:cubicBezTo>
                  <a:pt x="78770" y="18328"/>
                  <a:pt x="78739" y="18388"/>
                  <a:pt x="78770" y="18388"/>
                </a:cubicBezTo>
                <a:cubicBezTo>
                  <a:pt x="78801" y="18447"/>
                  <a:pt x="78801" y="18328"/>
                  <a:pt x="78833" y="18328"/>
                </a:cubicBezTo>
                <a:cubicBezTo>
                  <a:pt x="78833" y="18328"/>
                  <a:pt x="78833" y="18388"/>
                  <a:pt x="78833" y="18447"/>
                </a:cubicBezTo>
                <a:cubicBezTo>
                  <a:pt x="78801" y="18447"/>
                  <a:pt x="78801" y="18507"/>
                  <a:pt x="78801" y="18507"/>
                </a:cubicBezTo>
                <a:cubicBezTo>
                  <a:pt x="78770" y="18567"/>
                  <a:pt x="78739" y="18567"/>
                  <a:pt x="78770" y="18626"/>
                </a:cubicBezTo>
                <a:cubicBezTo>
                  <a:pt x="78770" y="18626"/>
                  <a:pt x="78770" y="18686"/>
                  <a:pt x="78770" y="18686"/>
                </a:cubicBezTo>
                <a:cubicBezTo>
                  <a:pt x="78801" y="18746"/>
                  <a:pt x="78833" y="18686"/>
                  <a:pt x="78864" y="18686"/>
                </a:cubicBezTo>
                <a:cubicBezTo>
                  <a:pt x="78864" y="18686"/>
                  <a:pt x="78864" y="18686"/>
                  <a:pt x="78895" y="18686"/>
                </a:cubicBezTo>
                <a:cubicBezTo>
                  <a:pt x="78895" y="18626"/>
                  <a:pt x="78895" y="18626"/>
                  <a:pt x="78926" y="18626"/>
                </a:cubicBezTo>
                <a:cubicBezTo>
                  <a:pt x="78926" y="18626"/>
                  <a:pt x="78958" y="18626"/>
                  <a:pt x="78958" y="18686"/>
                </a:cubicBezTo>
                <a:cubicBezTo>
                  <a:pt x="78989" y="18686"/>
                  <a:pt x="79020" y="18686"/>
                  <a:pt x="79020" y="18746"/>
                </a:cubicBezTo>
                <a:cubicBezTo>
                  <a:pt x="79020" y="18805"/>
                  <a:pt x="78989" y="18865"/>
                  <a:pt x="78958" y="18865"/>
                </a:cubicBezTo>
                <a:cubicBezTo>
                  <a:pt x="78958" y="18985"/>
                  <a:pt x="79020" y="19104"/>
                  <a:pt x="78958" y="19164"/>
                </a:cubicBezTo>
                <a:cubicBezTo>
                  <a:pt x="78958" y="19223"/>
                  <a:pt x="78926" y="19223"/>
                  <a:pt x="78926" y="19283"/>
                </a:cubicBezTo>
                <a:cubicBezTo>
                  <a:pt x="78926" y="19343"/>
                  <a:pt x="78926" y="19402"/>
                  <a:pt x="78926" y="19402"/>
                </a:cubicBezTo>
                <a:cubicBezTo>
                  <a:pt x="78958" y="19462"/>
                  <a:pt x="78958" y="19462"/>
                  <a:pt x="78989" y="19462"/>
                </a:cubicBezTo>
                <a:cubicBezTo>
                  <a:pt x="78989" y="19462"/>
                  <a:pt x="78989" y="19462"/>
                  <a:pt x="78989" y="19522"/>
                </a:cubicBezTo>
                <a:cubicBezTo>
                  <a:pt x="79020" y="19582"/>
                  <a:pt x="78989" y="19582"/>
                  <a:pt x="78958" y="19641"/>
                </a:cubicBezTo>
                <a:cubicBezTo>
                  <a:pt x="78958" y="19641"/>
                  <a:pt x="78926" y="19701"/>
                  <a:pt x="78926" y="19641"/>
                </a:cubicBezTo>
                <a:cubicBezTo>
                  <a:pt x="78926" y="19641"/>
                  <a:pt x="78895" y="19641"/>
                  <a:pt x="78895" y="19641"/>
                </a:cubicBezTo>
                <a:cubicBezTo>
                  <a:pt x="78895" y="19582"/>
                  <a:pt x="78895" y="19582"/>
                  <a:pt x="78895" y="19582"/>
                </a:cubicBezTo>
                <a:cubicBezTo>
                  <a:pt x="78864" y="19522"/>
                  <a:pt x="78864" y="19641"/>
                  <a:pt x="78864" y="19641"/>
                </a:cubicBezTo>
                <a:cubicBezTo>
                  <a:pt x="78864" y="19701"/>
                  <a:pt x="78833" y="19761"/>
                  <a:pt x="78833" y="19761"/>
                </a:cubicBezTo>
                <a:cubicBezTo>
                  <a:pt x="78801" y="19820"/>
                  <a:pt x="78801" y="19880"/>
                  <a:pt x="78801" y="19940"/>
                </a:cubicBezTo>
                <a:cubicBezTo>
                  <a:pt x="78801" y="20000"/>
                  <a:pt x="78801" y="20059"/>
                  <a:pt x="78801" y="20119"/>
                </a:cubicBezTo>
                <a:cubicBezTo>
                  <a:pt x="78801" y="20119"/>
                  <a:pt x="78833" y="20238"/>
                  <a:pt x="78833" y="20179"/>
                </a:cubicBezTo>
                <a:cubicBezTo>
                  <a:pt x="78864" y="20179"/>
                  <a:pt x="78833" y="20119"/>
                  <a:pt x="78864" y="20119"/>
                </a:cubicBezTo>
                <a:cubicBezTo>
                  <a:pt x="78864" y="20119"/>
                  <a:pt x="78864" y="20119"/>
                  <a:pt x="78895" y="20059"/>
                </a:cubicBezTo>
                <a:cubicBezTo>
                  <a:pt x="78895" y="20059"/>
                  <a:pt x="78895" y="20000"/>
                  <a:pt x="78895" y="20000"/>
                </a:cubicBezTo>
                <a:cubicBezTo>
                  <a:pt x="78926" y="20000"/>
                  <a:pt x="78926" y="20000"/>
                  <a:pt x="78926" y="20059"/>
                </a:cubicBezTo>
                <a:cubicBezTo>
                  <a:pt x="78958" y="20059"/>
                  <a:pt x="78989" y="20059"/>
                  <a:pt x="78989" y="20059"/>
                </a:cubicBezTo>
                <a:cubicBezTo>
                  <a:pt x="79020" y="20119"/>
                  <a:pt x="79051" y="20119"/>
                  <a:pt x="79083" y="20119"/>
                </a:cubicBezTo>
                <a:cubicBezTo>
                  <a:pt x="79114" y="20119"/>
                  <a:pt x="79114" y="20179"/>
                  <a:pt x="79145" y="20238"/>
                </a:cubicBezTo>
                <a:cubicBezTo>
                  <a:pt x="79176" y="20238"/>
                  <a:pt x="79208" y="20238"/>
                  <a:pt x="79208" y="20238"/>
                </a:cubicBezTo>
                <a:cubicBezTo>
                  <a:pt x="79208" y="20298"/>
                  <a:pt x="79239" y="20298"/>
                  <a:pt x="79239" y="20298"/>
                </a:cubicBezTo>
                <a:cubicBezTo>
                  <a:pt x="79270" y="20298"/>
                  <a:pt x="79270" y="20238"/>
                  <a:pt x="79270" y="20238"/>
                </a:cubicBezTo>
                <a:cubicBezTo>
                  <a:pt x="79301" y="20238"/>
                  <a:pt x="79270" y="20358"/>
                  <a:pt x="79270" y="20358"/>
                </a:cubicBezTo>
                <a:cubicBezTo>
                  <a:pt x="79270" y="20417"/>
                  <a:pt x="79239" y="20417"/>
                  <a:pt x="79270" y="20477"/>
                </a:cubicBezTo>
                <a:cubicBezTo>
                  <a:pt x="79270" y="20537"/>
                  <a:pt x="79270" y="20537"/>
                  <a:pt x="79301" y="20597"/>
                </a:cubicBezTo>
                <a:cubicBezTo>
                  <a:pt x="79301" y="20597"/>
                  <a:pt x="79301" y="20656"/>
                  <a:pt x="79301" y="20656"/>
                </a:cubicBezTo>
                <a:cubicBezTo>
                  <a:pt x="79333" y="20656"/>
                  <a:pt x="79333" y="20716"/>
                  <a:pt x="79333" y="20716"/>
                </a:cubicBezTo>
                <a:cubicBezTo>
                  <a:pt x="79364" y="20716"/>
                  <a:pt x="79364" y="20716"/>
                  <a:pt x="79364" y="20776"/>
                </a:cubicBezTo>
                <a:cubicBezTo>
                  <a:pt x="79395" y="20776"/>
                  <a:pt x="79395" y="20835"/>
                  <a:pt x="79395" y="20895"/>
                </a:cubicBezTo>
                <a:cubicBezTo>
                  <a:pt x="79426" y="20895"/>
                  <a:pt x="79426" y="20895"/>
                  <a:pt x="79458" y="20895"/>
                </a:cubicBezTo>
                <a:cubicBezTo>
                  <a:pt x="79458" y="20895"/>
                  <a:pt x="79489" y="20955"/>
                  <a:pt x="79489" y="20955"/>
                </a:cubicBezTo>
                <a:cubicBezTo>
                  <a:pt x="79520" y="20955"/>
                  <a:pt x="79551" y="20955"/>
                  <a:pt x="79551" y="20955"/>
                </a:cubicBezTo>
                <a:cubicBezTo>
                  <a:pt x="79583" y="20895"/>
                  <a:pt x="79614" y="20895"/>
                  <a:pt x="79645" y="20955"/>
                </a:cubicBezTo>
                <a:cubicBezTo>
                  <a:pt x="79645" y="21014"/>
                  <a:pt x="79614" y="20955"/>
                  <a:pt x="79614" y="20955"/>
                </a:cubicBezTo>
                <a:cubicBezTo>
                  <a:pt x="79583" y="20955"/>
                  <a:pt x="79583" y="21014"/>
                  <a:pt x="79583" y="21014"/>
                </a:cubicBezTo>
                <a:cubicBezTo>
                  <a:pt x="79614" y="21014"/>
                  <a:pt x="79614" y="21014"/>
                  <a:pt x="79614" y="21074"/>
                </a:cubicBezTo>
                <a:cubicBezTo>
                  <a:pt x="79614" y="21074"/>
                  <a:pt x="79614" y="21074"/>
                  <a:pt x="79583" y="21134"/>
                </a:cubicBezTo>
                <a:cubicBezTo>
                  <a:pt x="79583" y="21134"/>
                  <a:pt x="79583" y="21194"/>
                  <a:pt x="79583" y="21253"/>
                </a:cubicBezTo>
                <a:cubicBezTo>
                  <a:pt x="79551" y="21373"/>
                  <a:pt x="79520" y="21432"/>
                  <a:pt x="79489" y="21492"/>
                </a:cubicBezTo>
                <a:cubicBezTo>
                  <a:pt x="79489" y="21492"/>
                  <a:pt x="79458" y="21552"/>
                  <a:pt x="79458" y="21552"/>
                </a:cubicBezTo>
                <a:cubicBezTo>
                  <a:pt x="79458" y="21611"/>
                  <a:pt x="79458" y="21671"/>
                  <a:pt x="79426" y="21671"/>
                </a:cubicBezTo>
                <a:cubicBezTo>
                  <a:pt x="79395" y="21731"/>
                  <a:pt x="79395" y="21791"/>
                  <a:pt x="79364" y="21731"/>
                </a:cubicBezTo>
                <a:cubicBezTo>
                  <a:pt x="79333" y="21731"/>
                  <a:pt x="79333" y="21671"/>
                  <a:pt x="79301" y="21671"/>
                </a:cubicBezTo>
                <a:cubicBezTo>
                  <a:pt x="79301" y="21611"/>
                  <a:pt x="79301" y="21611"/>
                  <a:pt x="79270" y="21611"/>
                </a:cubicBezTo>
                <a:cubicBezTo>
                  <a:pt x="79270" y="21611"/>
                  <a:pt x="79270" y="21611"/>
                  <a:pt x="79239" y="21552"/>
                </a:cubicBezTo>
                <a:cubicBezTo>
                  <a:pt x="79239" y="21552"/>
                  <a:pt x="79208" y="21492"/>
                  <a:pt x="79208" y="21432"/>
                </a:cubicBezTo>
                <a:cubicBezTo>
                  <a:pt x="79176" y="21373"/>
                  <a:pt x="79145" y="21373"/>
                  <a:pt x="79114" y="21313"/>
                </a:cubicBezTo>
                <a:cubicBezTo>
                  <a:pt x="79114" y="21313"/>
                  <a:pt x="79114" y="21313"/>
                  <a:pt x="79083" y="21313"/>
                </a:cubicBezTo>
                <a:cubicBezTo>
                  <a:pt x="79083" y="21253"/>
                  <a:pt x="79083" y="21253"/>
                  <a:pt x="79051" y="21253"/>
                </a:cubicBezTo>
                <a:cubicBezTo>
                  <a:pt x="79051" y="21194"/>
                  <a:pt x="79020" y="21134"/>
                  <a:pt x="78989" y="21134"/>
                </a:cubicBezTo>
                <a:cubicBezTo>
                  <a:pt x="78989" y="21074"/>
                  <a:pt x="78958" y="21074"/>
                  <a:pt x="78958" y="21074"/>
                </a:cubicBezTo>
                <a:cubicBezTo>
                  <a:pt x="78926" y="21014"/>
                  <a:pt x="78926" y="21014"/>
                  <a:pt x="78895" y="21014"/>
                </a:cubicBezTo>
                <a:cubicBezTo>
                  <a:pt x="78864" y="21014"/>
                  <a:pt x="78833" y="21014"/>
                  <a:pt x="78770" y="21014"/>
                </a:cubicBezTo>
                <a:cubicBezTo>
                  <a:pt x="78739" y="21014"/>
                  <a:pt x="78707" y="20955"/>
                  <a:pt x="78707" y="20955"/>
                </a:cubicBezTo>
                <a:cubicBezTo>
                  <a:pt x="78676" y="20895"/>
                  <a:pt x="78645" y="20895"/>
                  <a:pt x="78614" y="20835"/>
                </a:cubicBezTo>
                <a:cubicBezTo>
                  <a:pt x="78582" y="20835"/>
                  <a:pt x="78582" y="20835"/>
                  <a:pt x="78551" y="20835"/>
                </a:cubicBezTo>
                <a:cubicBezTo>
                  <a:pt x="78520" y="20835"/>
                  <a:pt x="78489" y="20776"/>
                  <a:pt x="78489" y="20776"/>
                </a:cubicBezTo>
                <a:cubicBezTo>
                  <a:pt x="78457" y="20716"/>
                  <a:pt x="78457" y="20716"/>
                  <a:pt x="78426" y="20656"/>
                </a:cubicBezTo>
                <a:cubicBezTo>
                  <a:pt x="78426" y="20656"/>
                  <a:pt x="78395" y="20656"/>
                  <a:pt x="78364" y="20597"/>
                </a:cubicBezTo>
                <a:cubicBezTo>
                  <a:pt x="78332" y="20597"/>
                  <a:pt x="78301" y="20597"/>
                  <a:pt x="78270" y="20597"/>
                </a:cubicBezTo>
                <a:cubicBezTo>
                  <a:pt x="78270" y="20597"/>
                  <a:pt x="78239" y="20537"/>
                  <a:pt x="78207" y="20537"/>
                </a:cubicBezTo>
                <a:cubicBezTo>
                  <a:pt x="78176" y="20537"/>
                  <a:pt x="78176" y="20537"/>
                  <a:pt x="78145" y="20597"/>
                </a:cubicBezTo>
                <a:cubicBezTo>
                  <a:pt x="78145" y="20597"/>
                  <a:pt x="78114" y="20656"/>
                  <a:pt x="78114" y="20597"/>
                </a:cubicBezTo>
                <a:cubicBezTo>
                  <a:pt x="78114" y="20597"/>
                  <a:pt x="78114" y="20537"/>
                  <a:pt x="78145" y="20537"/>
                </a:cubicBezTo>
                <a:cubicBezTo>
                  <a:pt x="78145" y="20537"/>
                  <a:pt x="78145" y="20537"/>
                  <a:pt x="78176" y="20537"/>
                </a:cubicBezTo>
                <a:cubicBezTo>
                  <a:pt x="78176" y="20537"/>
                  <a:pt x="78176" y="20477"/>
                  <a:pt x="78176" y="20477"/>
                </a:cubicBezTo>
                <a:cubicBezTo>
                  <a:pt x="78176" y="20477"/>
                  <a:pt x="78145" y="20477"/>
                  <a:pt x="78145" y="20477"/>
                </a:cubicBezTo>
                <a:cubicBezTo>
                  <a:pt x="78114" y="20417"/>
                  <a:pt x="78114" y="20417"/>
                  <a:pt x="78082" y="20358"/>
                </a:cubicBezTo>
                <a:cubicBezTo>
                  <a:pt x="78051" y="20358"/>
                  <a:pt x="78020" y="20358"/>
                  <a:pt x="77989" y="20298"/>
                </a:cubicBezTo>
                <a:cubicBezTo>
                  <a:pt x="77957" y="20238"/>
                  <a:pt x="77895" y="20179"/>
                  <a:pt x="77801" y="20179"/>
                </a:cubicBezTo>
                <a:cubicBezTo>
                  <a:pt x="77770" y="20119"/>
                  <a:pt x="77738" y="20119"/>
                  <a:pt x="77707" y="20119"/>
                </a:cubicBezTo>
                <a:cubicBezTo>
                  <a:pt x="77676" y="20119"/>
                  <a:pt x="77645" y="20059"/>
                  <a:pt x="77613" y="20059"/>
                </a:cubicBezTo>
                <a:cubicBezTo>
                  <a:pt x="77613" y="20059"/>
                  <a:pt x="77582" y="20059"/>
                  <a:pt x="77582" y="20059"/>
                </a:cubicBezTo>
                <a:cubicBezTo>
                  <a:pt x="77551" y="20000"/>
                  <a:pt x="77520" y="20000"/>
                  <a:pt x="77488" y="20000"/>
                </a:cubicBezTo>
                <a:cubicBezTo>
                  <a:pt x="77457" y="20000"/>
                  <a:pt x="77426" y="20000"/>
                  <a:pt x="77395" y="20000"/>
                </a:cubicBezTo>
                <a:cubicBezTo>
                  <a:pt x="77363" y="20000"/>
                  <a:pt x="77332" y="19940"/>
                  <a:pt x="77301" y="19940"/>
                </a:cubicBezTo>
                <a:cubicBezTo>
                  <a:pt x="77270" y="19940"/>
                  <a:pt x="77238" y="19940"/>
                  <a:pt x="77207" y="19940"/>
                </a:cubicBezTo>
                <a:cubicBezTo>
                  <a:pt x="77176" y="19940"/>
                  <a:pt x="77145" y="19940"/>
                  <a:pt x="77113" y="19940"/>
                </a:cubicBezTo>
                <a:cubicBezTo>
                  <a:pt x="77082" y="19880"/>
                  <a:pt x="77020" y="19880"/>
                  <a:pt x="76957" y="19880"/>
                </a:cubicBezTo>
                <a:cubicBezTo>
                  <a:pt x="76926" y="19880"/>
                  <a:pt x="76895" y="19880"/>
                  <a:pt x="76863" y="19820"/>
                </a:cubicBezTo>
                <a:cubicBezTo>
                  <a:pt x="76863" y="19820"/>
                  <a:pt x="76832" y="19820"/>
                  <a:pt x="76801" y="19820"/>
                </a:cubicBezTo>
                <a:cubicBezTo>
                  <a:pt x="76801" y="19820"/>
                  <a:pt x="76769" y="19820"/>
                  <a:pt x="76769" y="19820"/>
                </a:cubicBezTo>
                <a:cubicBezTo>
                  <a:pt x="76738" y="19820"/>
                  <a:pt x="76738" y="19820"/>
                  <a:pt x="76738" y="19880"/>
                </a:cubicBezTo>
                <a:cubicBezTo>
                  <a:pt x="76707" y="19880"/>
                  <a:pt x="76676" y="19940"/>
                  <a:pt x="76644" y="19940"/>
                </a:cubicBezTo>
                <a:cubicBezTo>
                  <a:pt x="76613" y="20000"/>
                  <a:pt x="76582" y="20059"/>
                  <a:pt x="76519" y="20059"/>
                </a:cubicBezTo>
                <a:cubicBezTo>
                  <a:pt x="76519" y="20059"/>
                  <a:pt x="76488" y="20059"/>
                  <a:pt x="76457" y="20059"/>
                </a:cubicBezTo>
                <a:cubicBezTo>
                  <a:pt x="76457" y="20059"/>
                  <a:pt x="76457" y="20119"/>
                  <a:pt x="76457" y="20119"/>
                </a:cubicBezTo>
                <a:cubicBezTo>
                  <a:pt x="76457" y="20179"/>
                  <a:pt x="76457" y="20179"/>
                  <a:pt x="76488" y="20179"/>
                </a:cubicBezTo>
                <a:cubicBezTo>
                  <a:pt x="76519" y="20238"/>
                  <a:pt x="76488" y="20298"/>
                  <a:pt x="76519" y="20358"/>
                </a:cubicBezTo>
                <a:cubicBezTo>
                  <a:pt x="76551" y="20358"/>
                  <a:pt x="76582" y="20417"/>
                  <a:pt x="76582" y="20477"/>
                </a:cubicBezTo>
                <a:cubicBezTo>
                  <a:pt x="76582" y="20477"/>
                  <a:pt x="76613" y="20537"/>
                  <a:pt x="76613" y="20597"/>
                </a:cubicBezTo>
                <a:cubicBezTo>
                  <a:pt x="76613" y="20597"/>
                  <a:pt x="76613" y="20656"/>
                  <a:pt x="76613" y="20656"/>
                </a:cubicBezTo>
                <a:cubicBezTo>
                  <a:pt x="76613" y="20656"/>
                  <a:pt x="76613" y="20716"/>
                  <a:pt x="76613" y="20716"/>
                </a:cubicBezTo>
                <a:cubicBezTo>
                  <a:pt x="76613" y="20716"/>
                  <a:pt x="76613" y="20776"/>
                  <a:pt x="76644" y="20776"/>
                </a:cubicBezTo>
                <a:cubicBezTo>
                  <a:pt x="76676" y="20776"/>
                  <a:pt x="76676" y="20716"/>
                  <a:pt x="76676" y="20716"/>
                </a:cubicBezTo>
                <a:cubicBezTo>
                  <a:pt x="76676" y="20656"/>
                  <a:pt x="76707" y="20656"/>
                  <a:pt x="76707" y="20716"/>
                </a:cubicBezTo>
                <a:cubicBezTo>
                  <a:pt x="76707" y="20776"/>
                  <a:pt x="76738" y="20835"/>
                  <a:pt x="76707" y="20895"/>
                </a:cubicBezTo>
                <a:cubicBezTo>
                  <a:pt x="76707" y="20895"/>
                  <a:pt x="76707" y="20955"/>
                  <a:pt x="76707" y="20955"/>
                </a:cubicBezTo>
                <a:cubicBezTo>
                  <a:pt x="76676" y="20955"/>
                  <a:pt x="76676" y="21014"/>
                  <a:pt x="76676" y="21014"/>
                </a:cubicBezTo>
                <a:cubicBezTo>
                  <a:pt x="76644" y="21014"/>
                  <a:pt x="76644" y="21074"/>
                  <a:pt x="76644" y="21074"/>
                </a:cubicBezTo>
                <a:cubicBezTo>
                  <a:pt x="76613" y="21074"/>
                  <a:pt x="76613" y="21074"/>
                  <a:pt x="76582" y="21074"/>
                </a:cubicBezTo>
                <a:cubicBezTo>
                  <a:pt x="76551" y="21134"/>
                  <a:pt x="76488" y="21134"/>
                  <a:pt x="76457" y="21134"/>
                </a:cubicBezTo>
                <a:cubicBezTo>
                  <a:pt x="76426" y="21194"/>
                  <a:pt x="76394" y="21194"/>
                  <a:pt x="76363" y="21253"/>
                </a:cubicBezTo>
                <a:cubicBezTo>
                  <a:pt x="76363" y="21253"/>
                  <a:pt x="76363" y="21313"/>
                  <a:pt x="76363" y="21373"/>
                </a:cubicBezTo>
                <a:cubicBezTo>
                  <a:pt x="76363" y="21432"/>
                  <a:pt x="76394" y="21492"/>
                  <a:pt x="76363" y="21492"/>
                </a:cubicBezTo>
                <a:cubicBezTo>
                  <a:pt x="76363" y="21552"/>
                  <a:pt x="76332" y="21611"/>
                  <a:pt x="76301" y="21611"/>
                </a:cubicBezTo>
                <a:cubicBezTo>
                  <a:pt x="76269" y="21611"/>
                  <a:pt x="76238" y="21611"/>
                  <a:pt x="76207" y="21611"/>
                </a:cubicBezTo>
                <a:cubicBezTo>
                  <a:pt x="76176" y="21611"/>
                  <a:pt x="76144" y="21552"/>
                  <a:pt x="76144" y="21552"/>
                </a:cubicBezTo>
                <a:cubicBezTo>
                  <a:pt x="76113" y="21552"/>
                  <a:pt x="76082" y="21552"/>
                  <a:pt x="76082" y="21492"/>
                </a:cubicBezTo>
                <a:cubicBezTo>
                  <a:pt x="76051" y="21492"/>
                  <a:pt x="76082" y="21432"/>
                  <a:pt x="76082" y="21373"/>
                </a:cubicBezTo>
                <a:cubicBezTo>
                  <a:pt x="76082" y="21313"/>
                  <a:pt x="76051" y="21313"/>
                  <a:pt x="76082" y="21253"/>
                </a:cubicBezTo>
                <a:cubicBezTo>
                  <a:pt x="76082" y="21253"/>
                  <a:pt x="76082" y="21253"/>
                  <a:pt x="76082" y="21253"/>
                </a:cubicBezTo>
                <a:cubicBezTo>
                  <a:pt x="76113" y="21253"/>
                  <a:pt x="76113" y="21253"/>
                  <a:pt x="76113" y="21194"/>
                </a:cubicBezTo>
                <a:cubicBezTo>
                  <a:pt x="76113" y="21194"/>
                  <a:pt x="76144" y="21194"/>
                  <a:pt x="76144" y="21194"/>
                </a:cubicBezTo>
                <a:cubicBezTo>
                  <a:pt x="76144" y="21194"/>
                  <a:pt x="76176" y="21194"/>
                  <a:pt x="76176" y="21194"/>
                </a:cubicBezTo>
                <a:cubicBezTo>
                  <a:pt x="76176" y="21194"/>
                  <a:pt x="76176" y="21134"/>
                  <a:pt x="76176" y="21134"/>
                </a:cubicBezTo>
                <a:cubicBezTo>
                  <a:pt x="76176" y="21074"/>
                  <a:pt x="76144" y="21074"/>
                  <a:pt x="76113" y="21014"/>
                </a:cubicBezTo>
                <a:cubicBezTo>
                  <a:pt x="76113" y="21014"/>
                  <a:pt x="76082" y="21014"/>
                  <a:pt x="76082" y="20955"/>
                </a:cubicBezTo>
                <a:cubicBezTo>
                  <a:pt x="76051" y="20955"/>
                  <a:pt x="76051" y="20955"/>
                  <a:pt x="76019" y="20955"/>
                </a:cubicBezTo>
                <a:cubicBezTo>
                  <a:pt x="76019" y="20895"/>
                  <a:pt x="76051" y="20895"/>
                  <a:pt x="76051" y="20895"/>
                </a:cubicBezTo>
                <a:cubicBezTo>
                  <a:pt x="76082" y="20895"/>
                  <a:pt x="76113" y="20895"/>
                  <a:pt x="76113" y="20895"/>
                </a:cubicBezTo>
                <a:cubicBezTo>
                  <a:pt x="76113" y="20835"/>
                  <a:pt x="76082" y="20835"/>
                  <a:pt x="76051" y="20835"/>
                </a:cubicBezTo>
                <a:cubicBezTo>
                  <a:pt x="76019" y="20895"/>
                  <a:pt x="75988" y="20835"/>
                  <a:pt x="75957" y="20895"/>
                </a:cubicBezTo>
                <a:cubicBezTo>
                  <a:pt x="75926" y="20895"/>
                  <a:pt x="75926" y="20895"/>
                  <a:pt x="75926" y="20895"/>
                </a:cubicBezTo>
                <a:cubicBezTo>
                  <a:pt x="75894" y="20955"/>
                  <a:pt x="75832" y="20955"/>
                  <a:pt x="75832" y="21074"/>
                </a:cubicBezTo>
                <a:cubicBezTo>
                  <a:pt x="75800" y="21074"/>
                  <a:pt x="75769" y="21134"/>
                  <a:pt x="75769" y="21074"/>
                </a:cubicBezTo>
                <a:cubicBezTo>
                  <a:pt x="75769" y="21074"/>
                  <a:pt x="75800" y="20955"/>
                  <a:pt x="75769" y="20955"/>
                </a:cubicBezTo>
                <a:cubicBezTo>
                  <a:pt x="75738" y="20955"/>
                  <a:pt x="75738" y="21014"/>
                  <a:pt x="75738" y="21014"/>
                </a:cubicBezTo>
                <a:cubicBezTo>
                  <a:pt x="75707" y="21014"/>
                  <a:pt x="75707" y="21014"/>
                  <a:pt x="75707" y="21014"/>
                </a:cubicBezTo>
                <a:cubicBezTo>
                  <a:pt x="75644" y="21074"/>
                  <a:pt x="75644" y="21074"/>
                  <a:pt x="75613" y="21134"/>
                </a:cubicBezTo>
                <a:cubicBezTo>
                  <a:pt x="75582" y="21134"/>
                  <a:pt x="75550" y="21134"/>
                  <a:pt x="75550" y="21194"/>
                </a:cubicBezTo>
                <a:cubicBezTo>
                  <a:pt x="75519" y="21194"/>
                  <a:pt x="75488" y="21253"/>
                  <a:pt x="75457" y="21313"/>
                </a:cubicBezTo>
                <a:cubicBezTo>
                  <a:pt x="75457" y="21313"/>
                  <a:pt x="75457" y="21373"/>
                  <a:pt x="75425" y="21373"/>
                </a:cubicBezTo>
                <a:cubicBezTo>
                  <a:pt x="75363" y="21373"/>
                  <a:pt x="75300" y="21313"/>
                  <a:pt x="75269" y="21313"/>
                </a:cubicBezTo>
                <a:cubicBezTo>
                  <a:pt x="75238" y="21313"/>
                  <a:pt x="75207" y="21313"/>
                  <a:pt x="75175" y="21313"/>
                </a:cubicBezTo>
                <a:cubicBezTo>
                  <a:pt x="75144" y="21313"/>
                  <a:pt x="75113" y="21313"/>
                  <a:pt x="75082" y="21313"/>
                </a:cubicBezTo>
                <a:cubicBezTo>
                  <a:pt x="75050" y="21313"/>
                  <a:pt x="75050" y="21253"/>
                  <a:pt x="75019" y="21253"/>
                </a:cubicBezTo>
                <a:cubicBezTo>
                  <a:pt x="74988" y="21253"/>
                  <a:pt x="74957" y="21253"/>
                  <a:pt x="74925" y="21253"/>
                </a:cubicBezTo>
                <a:cubicBezTo>
                  <a:pt x="74894" y="21313"/>
                  <a:pt x="74831" y="21313"/>
                  <a:pt x="74800" y="21373"/>
                </a:cubicBezTo>
                <a:cubicBezTo>
                  <a:pt x="74800" y="21432"/>
                  <a:pt x="74769" y="21492"/>
                  <a:pt x="74738" y="21492"/>
                </a:cubicBezTo>
                <a:cubicBezTo>
                  <a:pt x="74738" y="21492"/>
                  <a:pt x="74706" y="21552"/>
                  <a:pt x="74706" y="21552"/>
                </a:cubicBezTo>
                <a:cubicBezTo>
                  <a:pt x="74675" y="21611"/>
                  <a:pt x="74644" y="21611"/>
                  <a:pt x="74613" y="21611"/>
                </a:cubicBezTo>
                <a:cubicBezTo>
                  <a:pt x="74613" y="21671"/>
                  <a:pt x="74581" y="21671"/>
                  <a:pt x="74581" y="21671"/>
                </a:cubicBezTo>
                <a:cubicBezTo>
                  <a:pt x="74581" y="21731"/>
                  <a:pt x="74550" y="21850"/>
                  <a:pt x="74519" y="21791"/>
                </a:cubicBezTo>
                <a:cubicBezTo>
                  <a:pt x="74519" y="21731"/>
                  <a:pt x="74519" y="21731"/>
                  <a:pt x="74488" y="21731"/>
                </a:cubicBezTo>
                <a:cubicBezTo>
                  <a:pt x="74488" y="21731"/>
                  <a:pt x="74456" y="21671"/>
                  <a:pt x="74425" y="21671"/>
                </a:cubicBezTo>
                <a:cubicBezTo>
                  <a:pt x="74394" y="21671"/>
                  <a:pt x="74394" y="21731"/>
                  <a:pt x="74363" y="21731"/>
                </a:cubicBezTo>
                <a:cubicBezTo>
                  <a:pt x="74363" y="21731"/>
                  <a:pt x="74331" y="21791"/>
                  <a:pt x="74331" y="21791"/>
                </a:cubicBezTo>
                <a:cubicBezTo>
                  <a:pt x="74331" y="21731"/>
                  <a:pt x="74331" y="21731"/>
                  <a:pt x="74331" y="21671"/>
                </a:cubicBezTo>
                <a:cubicBezTo>
                  <a:pt x="74331" y="21671"/>
                  <a:pt x="74269" y="21671"/>
                  <a:pt x="74269" y="21731"/>
                </a:cubicBezTo>
                <a:cubicBezTo>
                  <a:pt x="74269" y="21731"/>
                  <a:pt x="74269" y="21731"/>
                  <a:pt x="74269" y="21731"/>
                </a:cubicBezTo>
                <a:cubicBezTo>
                  <a:pt x="74238" y="21791"/>
                  <a:pt x="74206" y="21791"/>
                  <a:pt x="74175" y="21731"/>
                </a:cubicBezTo>
                <a:cubicBezTo>
                  <a:pt x="74144" y="21731"/>
                  <a:pt x="74144" y="21731"/>
                  <a:pt x="74113" y="21671"/>
                </a:cubicBezTo>
                <a:cubicBezTo>
                  <a:pt x="74113" y="21671"/>
                  <a:pt x="74081" y="21671"/>
                  <a:pt x="74081" y="21671"/>
                </a:cubicBezTo>
                <a:cubicBezTo>
                  <a:pt x="74081" y="21671"/>
                  <a:pt x="74050" y="21671"/>
                  <a:pt x="74050" y="21611"/>
                </a:cubicBezTo>
                <a:cubicBezTo>
                  <a:pt x="74050" y="21611"/>
                  <a:pt x="74113" y="21611"/>
                  <a:pt x="74113" y="21611"/>
                </a:cubicBezTo>
                <a:cubicBezTo>
                  <a:pt x="74144" y="21611"/>
                  <a:pt x="74113" y="21611"/>
                  <a:pt x="74144" y="21552"/>
                </a:cubicBezTo>
                <a:cubicBezTo>
                  <a:pt x="74144" y="21552"/>
                  <a:pt x="74175" y="21552"/>
                  <a:pt x="74175" y="21552"/>
                </a:cubicBezTo>
                <a:cubicBezTo>
                  <a:pt x="74206" y="21552"/>
                  <a:pt x="74238" y="21552"/>
                  <a:pt x="74238" y="21492"/>
                </a:cubicBezTo>
                <a:cubicBezTo>
                  <a:pt x="74238" y="21432"/>
                  <a:pt x="74206" y="21373"/>
                  <a:pt x="74206" y="21373"/>
                </a:cubicBezTo>
                <a:cubicBezTo>
                  <a:pt x="74175" y="21373"/>
                  <a:pt x="74144" y="21313"/>
                  <a:pt x="74175" y="21253"/>
                </a:cubicBezTo>
                <a:cubicBezTo>
                  <a:pt x="74175" y="21194"/>
                  <a:pt x="74206" y="21194"/>
                  <a:pt x="74206" y="21134"/>
                </a:cubicBezTo>
                <a:cubicBezTo>
                  <a:pt x="74206" y="21134"/>
                  <a:pt x="74206" y="21134"/>
                  <a:pt x="74206" y="21074"/>
                </a:cubicBezTo>
                <a:cubicBezTo>
                  <a:pt x="74238" y="21074"/>
                  <a:pt x="74269" y="21074"/>
                  <a:pt x="74269" y="21014"/>
                </a:cubicBezTo>
                <a:cubicBezTo>
                  <a:pt x="74269" y="20955"/>
                  <a:pt x="74206" y="21014"/>
                  <a:pt x="74206" y="21014"/>
                </a:cubicBezTo>
                <a:cubicBezTo>
                  <a:pt x="74175" y="21014"/>
                  <a:pt x="74175" y="21014"/>
                  <a:pt x="74144" y="21014"/>
                </a:cubicBezTo>
                <a:cubicBezTo>
                  <a:pt x="74144" y="20955"/>
                  <a:pt x="74175" y="20955"/>
                  <a:pt x="74175" y="20955"/>
                </a:cubicBezTo>
                <a:cubicBezTo>
                  <a:pt x="74144" y="20895"/>
                  <a:pt x="74144" y="20895"/>
                  <a:pt x="74113" y="20955"/>
                </a:cubicBezTo>
                <a:cubicBezTo>
                  <a:pt x="74113" y="20955"/>
                  <a:pt x="74081" y="20955"/>
                  <a:pt x="74081" y="20955"/>
                </a:cubicBezTo>
                <a:cubicBezTo>
                  <a:pt x="74050" y="20955"/>
                  <a:pt x="74019" y="20955"/>
                  <a:pt x="73988" y="21014"/>
                </a:cubicBezTo>
                <a:cubicBezTo>
                  <a:pt x="73956" y="21014"/>
                  <a:pt x="73956" y="21074"/>
                  <a:pt x="73925" y="21074"/>
                </a:cubicBezTo>
                <a:cubicBezTo>
                  <a:pt x="73862" y="21074"/>
                  <a:pt x="73831" y="21074"/>
                  <a:pt x="73800" y="21134"/>
                </a:cubicBezTo>
                <a:cubicBezTo>
                  <a:pt x="73769" y="21134"/>
                  <a:pt x="73737" y="21194"/>
                  <a:pt x="73737" y="21253"/>
                </a:cubicBezTo>
                <a:cubicBezTo>
                  <a:pt x="73706" y="21253"/>
                  <a:pt x="73644" y="21253"/>
                  <a:pt x="73644" y="21313"/>
                </a:cubicBezTo>
                <a:cubicBezTo>
                  <a:pt x="73644" y="21313"/>
                  <a:pt x="73675" y="21313"/>
                  <a:pt x="73675" y="21373"/>
                </a:cubicBezTo>
                <a:cubicBezTo>
                  <a:pt x="73706" y="21373"/>
                  <a:pt x="73675" y="21373"/>
                  <a:pt x="73706" y="21373"/>
                </a:cubicBezTo>
                <a:cubicBezTo>
                  <a:pt x="73737" y="21373"/>
                  <a:pt x="73737" y="21373"/>
                  <a:pt x="73769" y="21432"/>
                </a:cubicBezTo>
                <a:cubicBezTo>
                  <a:pt x="73769" y="21492"/>
                  <a:pt x="73800" y="21492"/>
                  <a:pt x="73800" y="21492"/>
                </a:cubicBezTo>
                <a:cubicBezTo>
                  <a:pt x="73800" y="21552"/>
                  <a:pt x="73769" y="21552"/>
                  <a:pt x="73769" y="21552"/>
                </a:cubicBezTo>
                <a:cubicBezTo>
                  <a:pt x="73737" y="21552"/>
                  <a:pt x="73706" y="21611"/>
                  <a:pt x="73675" y="21671"/>
                </a:cubicBezTo>
                <a:cubicBezTo>
                  <a:pt x="73644" y="21671"/>
                  <a:pt x="73644" y="21611"/>
                  <a:pt x="73644" y="21552"/>
                </a:cubicBezTo>
                <a:cubicBezTo>
                  <a:pt x="73644" y="21552"/>
                  <a:pt x="73644" y="21552"/>
                  <a:pt x="73644" y="21492"/>
                </a:cubicBezTo>
                <a:cubicBezTo>
                  <a:pt x="73644" y="21492"/>
                  <a:pt x="73675" y="21492"/>
                  <a:pt x="73675" y="21432"/>
                </a:cubicBezTo>
                <a:cubicBezTo>
                  <a:pt x="73675" y="21432"/>
                  <a:pt x="73612" y="21432"/>
                  <a:pt x="73612" y="21432"/>
                </a:cubicBezTo>
                <a:cubicBezTo>
                  <a:pt x="73612" y="21373"/>
                  <a:pt x="73612" y="21373"/>
                  <a:pt x="73612" y="21373"/>
                </a:cubicBezTo>
                <a:cubicBezTo>
                  <a:pt x="73644" y="21313"/>
                  <a:pt x="73612" y="21313"/>
                  <a:pt x="73612" y="21373"/>
                </a:cubicBezTo>
                <a:cubicBezTo>
                  <a:pt x="73581" y="21373"/>
                  <a:pt x="73581" y="21373"/>
                  <a:pt x="73581" y="21373"/>
                </a:cubicBezTo>
                <a:cubicBezTo>
                  <a:pt x="73550" y="21373"/>
                  <a:pt x="73550" y="21373"/>
                  <a:pt x="73519" y="21373"/>
                </a:cubicBezTo>
                <a:cubicBezTo>
                  <a:pt x="73487" y="21373"/>
                  <a:pt x="73487" y="21373"/>
                  <a:pt x="73456" y="21432"/>
                </a:cubicBezTo>
                <a:cubicBezTo>
                  <a:pt x="73425" y="21432"/>
                  <a:pt x="73394" y="21432"/>
                  <a:pt x="73394" y="21432"/>
                </a:cubicBezTo>
                <a:cubicBezTo>
                  <a:pt x="73394" y="21492"/>
                  <a:pt x="73394" y="21492"/>
                  <a:pt x="73362" y="21552"/>
                </a:cubicBezTo>
                <a:cubicBezTo>
                  <a:pt x="73362" y="21552"/>
                  <a:pt x="73362" y="21552"/>
                  <a:pt x="73331" y="21552"/>
                </a:cubicBezTo>
                <a:cubicBezTo>
                  <a:pt x="73300" y="21552"/>
                  <a:pt x="73269" y="21611"/>
                  <a:pt x="73237" y="21611"/>
                </a:cubicBezTo>
                <a:cubicBezTo>
                  <a:pt x="73206" y="21611"/>
                  <a:pt x="73175" y="21611"/>
                  <a:pt x="73144" y="21611"/>
                </a:cubicBezTo>
                <a:cubicBezTo>
                  <a:pt x="73112" y="21611"/>
                  <a:pt x="73112" y="21611"/>
                  <a:pt x="73081" y="21671"/>
                </a:cubicBezTo>
                <a:cubicBezTo>
                  <a:pt x="73050" y="21671"/>
                  <a:pt x="73050" y="21671"/>
                  <a:pt x="73019" y="21731"/>
                </a:cubicBezTo>
                <a:cubicBezTo>
                  <a:pt x="73019" y="21731"/>
                  <a:pt x="72987" y="21731"/>
                  <a:pt x="72956" y="21791"/>
                </a:cubicBezTo>
                <a:cubicBezTo>
                  <a:pt x="72956" y="21791"/>
                  <a:pt x="72925" y="21791"/>
                  <a:pt x="72925" y="21850"/>
                </a:cubicBezTo>
                <a:cubicBezTo>
                  <a:pt x="72893" y="21850"/>
                  <a:pt x="72862" y="21910"/>
                  <a:pt x="72862" y="21910"/>
                </a:cubicBezTo>
                <a:cubicBezTo>
                  <a:pt x="72800" y="22029"/>
                  <a:pt x="72737" y="22029"/>
                  <a:pt x="72706" y="22029"/>
                </a:cubicBezTo>
                <a:cubicBezTo>
                  <a:pt x="72643" y="22089"/>
                  <a:pt x="72612" y="22149"/>
                  <a:pt x="72550" y="22149"/>
                </a:cubicBezTo>
                <a:cubicBezTo>
                  <a:pt x="72518" y="22149"/>
                  <a:pt x="72487" y="22208"/>
                  <a:pt x="72456" y="22208"/>
                </a:cubicBezTo>
                <a:cubicBezTo>
                  <a:pt x="72456" y="22208"/>
                  <a:pt x="72425" y="22208"/>
                  <a:pt x="72393" y="22208"/>
                </a:cubicBezTo>
                <a:cubicBezTo>
                  <a:pt x="72393" y="22268"/>
                  <a:pt x="72393" y="22268"/>
                  <a:pt x="72425" y="22328"/>
                </a:cubicBezTo>
                <a:cubicBezTo>
                  <a:pt x="72425" y="22328"/>
                  <a:pt x="72393" y="22328"/>
                  <a:pt x="72425" y="22388"/>
                </a:cubicBezTo>
                <a:cubicBezTo>
                  <a:pt x="72425" y="22388"/>
                  <a:pt x="72456" y="22328"/>
                  <a:pt x="72487" y="22388"/>
                </a:cubicBezTo>
                <a:cubicBezTo>
                  <a:pt x="72487" y="22447"/>
                  <a:pt x="72425" y="22447"/>
                  <a:pt x="72425" y="22447"/>
                </a:cubicBezTo>
                <a:cubicBezTo>
                  <a:pt x="72393" y="22447"/>
                  <a:pt x="72393" y="22447"/>
                  <a:pt x="72393" y="22447"/>
                </a:cubicBezTo>
                <a:cubicBezTo>
                  <a:pt x="72362" y="22388"/>
                  <a:pt x="72362" y="22447"/>
                  <a:pt x="72331" y="22447"/>
                </a:cubicBezTo>
                <a:cubicBezTo>
                  <a:pt x="72331" y="22447"/>
                  <a:pt x="72300" y="22447"/>
                  <a:pt x="72268" y="22388"/>
                </a:cubicBezTo>
                <a:cubicBezTo>
                  <a:pt x="72268" y="22388"/>
                  <a:pt x="72237" y="22388"/>
                  <a:pt x="72206" y="22447"/>
                </a:cubicBezTo>
                <a:cubicBezTo>
                  <a:pt x="72175" y="22447"/>
                  <a:pt x="72175" y="22447"/>
                  <a:pt x="72143" y="22507"/>
                </a:cubicBezTo>
                <a:cubicBezTo>
                  <a:pt x="72112" y="22507"/>
                  <a:pt x="72112" y="22507"/>
                  <a:pt x="72081" y="22507"/>
                </a:cubicBezTo>
                <a:cubicBezTo>
                  <a:pt x="72081" y="22507"/>
                  <a:pt x="72050" y="22507"/>
                  <a:pt x="72050" y="22507"/>
                </a:cubicBezTo>
                <a:cubicBezTo>
                  <a:pt x="72050" y="22507"/>
                  <a:pt x="72050" y="22507"/>
                  <a:pt x="72050" y="22567"/>
                </a:cubicBezTo>
                <a:cubicBezTo>
                  <a:pt x="72081" y="22567"/>
                  <a:pt x="72081" y="22567"/>
                  <a:pt x="72081" y="22626"/>
                </a:cubicBezTo>
                <a:cubicBezTo>
                  <a:pt x="72081" y="22626"/>
                  <a:pt x="72081" y="22626"/>
                  <a:pt x="72081" y="22686"/>
                </a:cubicBezTo>
                <a:cubicBezTo>
                  <a:pt x="72081" y="22686"/>
                  <a:pt x="72081" y="22746"/>
                  <a:pt x="72081" y="22746"/>
                </a:cubicBezTo>
                <a:cubicBezTo>
                  <a:pt x="72081" y="22746"/>
                  <a:pt x="72050" y="22746"/>
                  <a:pt x="72050" y="22805"/>
                </a:cubicBezTo>
                <a:cubicBezTo>
                  <a:pt x="72018" y="22805"/>
                  <a:pt x="72050" y="22865"/>
                  <a:pt x="72018" y="22925"/>
                </a:cubicBezTo>
                <a:cubicBezTo>
                  <a:pt x="72018" y="22985"/>
                  <a:pt x="72018" y="22985"/>
                  <a:pt x="72018" y="23044"/>
                </a:cubicBezTo>
                <a:cubicBezTo>
                  <a:pt x="72018" y="23044"/>
                  <a:pt x="72018" y="23104"/>
                  <a:pt x="72018" y="23164"/>
                </a:cubicBezTo>
                <a:cubicBezTo>
                  <a:pt x="72018" y="23164"/>
                  <a:pt x="71987" y="23223"/>
                  <a:pt x="71987" y="23223"/>
                </a:cubicBezTo>
                <a:cubicBezTo>
                  <a:pt x="71987" y="23223"/>
                  <a:pt x="71956" y="23283"/>
                  <a:pt x="71956" y="23283"/>
                </a:cubicBezTo>
                <a:cubicBezTo>
                  <a:pt x="71956" y="23283"/>
                  <a:pt x="71956" y="23283"/>
                  <a:pt x="71956" y="23343"/>
                </a:cubicBezTo>
                <a:cubicBezTo>
                  <a:pt x="71956" y="23343"/>
                  <a:pt x="71924" y="23343"/>
                  <a:pt x="71893" y="23343"/>
                </a:cubicBezTo>
                <a:cubicBezTo>
                  <a:pt x="71862" y="23343"/>
                  <a:pt x="71831" y="23343"/>
                  <a:pt x="71799" y="23343"/>
                </a:cubicBezTo>
                <a:cubicBezTo>
                  <a:pt x="71768" y="23343"/>
                  <a:pt x="71737" y="23343"/>
                  <a:pt x="71706" y="23343"/>
                </a:cubicBezTo>
                <a:cubicBezTo>
                  <a:pt x="71674" y="23343"/>
                  <a:pt x="71643" y="23402"/>
                  <a:pt x="71643" y="23402"/>
                </a:cubicBezTo>
                <a:cubicBezTo>
                  <a:pt x="71612" y="23402"/>
                  <a:pt x="71612" y="23343"/>
                  <a:pt x="71612" y="23343"/>
                </a:cubicBezTo>
                <a:cubicBezTo>
                  <a:pt x="71581" y="23343"/>
                  <a:pt x="71581" y="23343"/>
                  <a:pt x="71581" y="23343"/>
                </a:cubicBezTo>
                <a:cubicBezTo>
                  <a:pt x="71549" y="23343"/>
                  <a:pt x="71518" y="23343"/>
                  <a:pt x="71487" y="23402"/>
                </a:cubicBezTo>
                <a:cubicBezTo>
                  <a:pt x="71456" y="23402"/>
                  <a:pt x="71456" y="23402"/>
                  <a:pt x="71424" y="23402"/>
                </a:cubicBezTo>
                <a:cubicBezTo>
                  <a:pt x="71393" y="23402"/>
                  <a:pt x="71362" y="23343"/>
                  <a:pt x="71331" y="23343"/>
                </a:cubicBezTo>
                <a:cubicBezTo>
                  <a:pt x="71299" y="23223"/>
                  <a:pt x="71268" y="23164"/>
                  <a:pt x="71237" y="23044"/>
                </a:cubicBezTo>
                <a:cubicBezTo>
                  <a:pt x="71206" y="22985"/>
                  <a:pt x="71143" y="22925"/>
                  <a:pt x="71112" y="22865"/>
                </a:cubicBezTo>
                <a:cubicBezTo>
                  <a:pt x="71081" y="22805"/>
                  <a:pt x="70987" y="22746"/>
                  <a:pt x="71049" y="22686"/>
                </a:cubicBezTo>
                <a:cubicBezTo>
                  <a:pt x="71049" y="22626"/>
                  <a:pt x="71081" y="22567"/>
                  <a:pt x="71081" y="22567"/>
                </a:cubicBezTo>
                <a:cubicBezTo>
                  <a:pt x="71112" y="22507"/>
                  <a:pt x="71143" y="22507"/>
                  <a:pt x="71174" y="22507"/>
                </a:cubicBezTo>
                <a:cubicBezTo>
                  <a:pt x="71174" y="22507"/>
                  <a:pt x="71174" y="22447"/>
                  <a:pt x="71174" y="22388"/>
                </a:cubicBezTo>
                <a:cubicBezTo>
                  <a:pt x="71174" y="22328"/>
                  <a:pt x="71206" y="22328"/>
                  <a:pt x="71237" y="22328"/>
                </a:cubicBezTo>
                <a:cubicBezTo>
                  <a:pt x="71268" y="22328"/>
                  <a:pt x="71299" y="22328"/>
                  <a:pt x="71331" y="22328"/>
                </a:cubicBezTo>
                <a:cubicBezTo>
                  <a:pt x="71331" y="22328"/>
                  <a:pt x="71362" y="22268"/>
                  <a:pt x="71393" y="22268"/>
                </a:cubicBezTo>
                <a:cubicBezTo>
                  <a:pt x="71424" y="22268"/>
                  <a:pt x="71456" y="22268"/>
                  <a:pt x="71487" y="22268"/>
                </a:cubicBezTo>
                <a:cubicBezTo>
                  <a:pt x="71487" y="22268"/>
                  <a:pt x="71518" y="22268"/>
                  <a:pt x="71549" y="22268"/>
                </a:cubicBezTo>
                <a:cubicBezTo>
                  <a:pt x="71581" y="22268"/>
                  <a:pt x="71674" y="22328"/>
                  <a:pt x="71674" y="22208"/>
                </a:cubicBezTo>
                <a:cubicBezTo>
                  <a:pt x="71674" y="22149"/>
                  <a:pt x="71643" y="22089"/>
                  <a:pt x="71612" y="22029"/>
                </a:cubicBezTo>
                <a:cubicBezTo>
                  <a:pt x="71612" y="21970"/>
                  <a:pt x="71612" y="21970"/>
                  <a:pt x="71581" y="21910"/>
                </a:cubicBezTo>
                <a:cubicBezTo>
                  <a:pt x="71581" y="21910"/>
                  <a:pt x="71581" y="21850"/>
                  <a:pt x="71549" y="21791"/>
                </a:cubicBezTo>
                <a:cubicBezTo>
                  <a:pt x="71549" y="21791"/>
                  <a:pt x="71518" y="21791"/>
                  <a:pt x="71518" y="21791"/>
                </a:cubicBezTo>
                <a:cubicBezTo>
                  <a:pt x="71487" y="21731"/>
                  <a:pt x="71456" y="21671"/>
                  <a:pt x="71424" y="21611"/>
                </a:cubicBezTo>
                <a:cubicBezTo>
                  <a:pt x="71424" y="21611"/>
                  <a:pt x="71424" y="21611"/>
                  <a:pt x="71393" y="21552"/>
                </a:cubicBezTo>
                <a:cubicBezTo>
                  <a:pt x="71393" y="21552"/>
                  <a:pt x="71393" y="21552"/>
                  <a:pt x="71393" y="21552"/>
                </a:cubicBezTo>
                <a:cubicBezTo>
                  <a:pt x="71393" y="21492"/>
                  <a:pt x="71424" y="21492"/>
                  <a:pt x="71393" y="21492"/>
                </a:cubicBezTo>
                <a:cubicBezTo>
                  <a:pt x="71393" y="21492"/>
                  <a:pt x="71362" y="21492"/>
                  <a:pt x="71362" y="21492"/>
                </a:cubicBezTo>
                <a:cubicBezTo>
                  <a:pt x="71331" y="21492"/>
                  <a:pt x="71331" y="21492"/>
                  <a:pt x="71331" y="21492"/>
                </a:cubicBezTo>
                <a:cubicBezTo>
                  <a:pt x="71299" y="21492"/>
                  <a:pt x="71268" y="21492"/>
                  <a:pt x="71237" y="21432"/>
                </a:cubicBezTo>
                <a:cubicBezTo>
                  <a:pt x="71237" y="21432"/>
                  <a:pt x="71206" y="21432"/>
                  <a:pt x="71206" y="21432"/>
                </a:cubicBezTo>
                <a:cubicBezTo>
                  <a:pt x="71174" y="21432"/>
                  <a:pt x="71143" y="21432"/>
                  <a:pt x="71112" y="21432"/>
                </a:cubicBezTo>
                <a:cubicBezTo>
                  <a:pt x="71049" y="21373"/>
                  <a:pt x="70987" y="21373"/>
                  <a:pt x="70924" y="21373"/>
                </a:cubicBezTo>
                <a:cubicBezTo>
                  <a:pt x="70893" y="21373"/>
                  <a:pt x="70862" y="21373"/>
                  <a:pt x="70830" y="21373"/>
                </a:cubicBezTo>
                <a:cubicBezTo>
                  <a:pt x="70799" y="21373"/>
                  <a:pt x="70768" y="21313"/>
                  <a:pt x="70737" y="21313"/>
                </a:cubicBezTo>
                <a:cubicBezTo>
                  <a:pt x="70705" y="21313"/>
                  <a:pt x="70643" y="21313"/>
                  <a:pt x="70580" y="21253"/>
                </a:cubicBezTo>
                <a:cubicBezTo>
                  <a:pt x="70549" y="21253"/>
                  <a:pt x="70487" y="21253"/>
                  <a:pt x="70455" y="21253"/>
                </a:cubicBezTo>
                <a:cubicBezTo>
                  <a:pt x="70424" y="21253"/>
                  <a:pt x="70424" y="21194"/>
                  <a:pt x="70424" y="21253"/>
                </a:cubicBezTo>
                <a:cubicBezTo>
                  <a:pt x="70424" y="21253"/>
                  <a:pt x="70424" y="21253"/>
                  <a:pt x="70424" y="21253"/>
                </a:cubicBezTo>
                <a:cubicBezTo>
                  <a:pt x="70455" y="21313"/>
                  <a:pt x="70455" y="21313"/>
                  <a:pt x="70487" y="21373"/>
                </a:cubicBezTo>
                <a:cubicBezTo>
                  <a:pt x="70518" y="21432"/>
                  <a:pt x="70549" y="21492"/>
                  <a:pt x="70612" y="21492"/>
                </a:cubicBezTo>
                <a:cubicBezTo>
                  <a:pt x="70612" y="21492"/>
                  <a:pt x="70643" y="21492"/>
                  <a:pt x="70674" y="21552"/>
                </a:cubicBezTo>
                <a:cubicBezTo>
                  <a:pt x="70705" y="21552"/>
                  <a:pt x="70705" y="21611"/>
                  <a:pt x="70737" y="21671"/>
                </a:cubicBezTo>
                <a:cubicBezTo>
                  <a:pt x="70768" y="21671"/>
                  <a:pt x="70768" y="21731"/>
                  <a:pt x="70799" y="21791"/>
                </a:cubicBezTo>
                <a:cubicBezTo>
                  <a:pt x="70799" y="21791"/>
                  <a:pt x="70799" y="21791"/>
                  <a:pt x="70799" y="21850"/>
                </a:cubicBezTo>
                <a:cubicBezTo>
                  <a:pt x="70799" y="21850"/>
                  <a:pt x="70799" y="21910"/>
                  <a:pt x="70799" y="21910"/>
                </a:cubicBezTo>
                <a:cubicBezTo>
                  <a:pt x="70830" y="21970"/>
                  <a:pt x="70799" y="21970"/>
                  <a:pt x="70768" y="21970"/>
                </a:cubicBezTo>
                <a:cubicBezTo>
                  <a:pt x="70768" y="22029"/>
                  <a:pt x="70737" y="22029"/>
                  <a:pt x="70737" y="22089"/>
                </a:cubicBezTo>
                <a:cubicBezTo>
                  <a:pt x="70737" y="22089"/>
                  <a:pt x="70768" y="22089"/>
                  <a:pt x="70768" y="22149"/>
                </a:cubicBezTo>
                <a:cubicBezTo>
                  <a:pt x="70768" y="22149"/>
                  <a:pt x="70737" y="22149"/>
                  <a:pt x="70737" y="22149"/>
                </a:cubicBezTo>
                <a:cubicBezTo>
                  <a:pt x="70705" y="22208"/>
                  <a:pt x="70705" y="22268"/>
                  <a:pt x="70705" y="22268"/>
                </a:cubicBezTo>
                <a:cubicBezTo>
                  <a:pt x="70705" y="22328"/>
                  <a:pt x="70705" y="22328"/>
                  <a:pt x="70705" y="22388"/>
                </a:cubicBezTo>
                <a:cubicBezTo>
                  <a:pt x="70705" y="22388"/>
                  <a:pt x="70674" y="22447"/>
                  <a:pt x="70674" y="22507"/>
                </a:cubicBezTo>
                <a:cubicBezTo>
                  <a:pt x="70674" y="22567"/>
                  <a:pt x="70643" y="22567"/>
                  <a:pt x="70643" y="22626"/>
                </a:cubicBezTo>
                <a:cubicBezTo>
                  <a:pt x="70612" y="22686"/>
                  <a:pt x="70612" y="22746"/>
                  <a:pt x="70612" y="22805"/>
                </a:cubicBezTo>
                <a:cubicBezTo>
                  <a:pt x="70612" y="22925"/>
                  <a:pt x="70643" y="22925"/>
                  <a:pt x="70705" y="22985"/>
                </a:cubicBezTo>
                <a:cubicBezTo>
                  <a:pt x="70705" y="22985"/>
                  <a:pt x="70737" y="22985"/>
                  <a:pt x="70768" y="23044"/>
                </a:cubicBezTo>
                <a:cubicBezTo>
                  <a:pt x="70768" y="23104"/>
                  <a:pt x="70799" y="23104"/>
                  <a:pt x="70830" y="23104"/>
                </a:cubicBezTo>
                <a:cubicBezTo>
                  <a:pt x="70830" y="23104"/>
                  <a:pt x="70862" y="23164"/>
                  <a:pt x="70862" y="23223"/>
                </a:cubicBezTo>
                <a:cubicBezTo>
                  <a:pt x="70862" y="23283"/>
                  <a:pt x="70862" y="23283"/>
                  <a:pt x="70862" y="23343"/>
                </a:cubicBezTo>
                <a:cubicBezTo>
                  <a:pt x="70862" y="23343"/>
                  <a:pt x="70862" y="23402"/>
                  <a:pt x="70862" y="23402"/>
                </a:cubicBezTo>
                <a:cubicBezTo>
                  <a:pt x="70893" y="23462"/>
                  <a:pt x="70862" y="23522"/>
                  <a:pt x="70862" y="23582"/>
                </a:cubicBezTo>
                <a:cubicBezTo>
                  <a:pt x="70862" y="23761"/>
                  <a:pt x="70768" y="23820"/>
                  <a:pt x="70737" y="24000"/>
                </a:cubicBezTo>
                <a:cubicBezTo>
                  <a:pt x="70737" y="24000"/>
                  <a:pt x="70705" y="24059"/>
                  <a:pt x="70705" y="24119"/>
                </a:cubicBezTo>
                <a:cubicBezTo>
                  <a:pt x="70705" y="24179"/>
                  <a:pt x="70737" y="24179"/>
                  <a:pt x="70737" y="24238"/>
                </a:cubicBezTo>
                <a:cubicBezTo>
                  <a:pt x="70737" y="24298"/>
                  <a:pt x="70737" y="24358"/>
                  <a:pt x="70737" y="24417"/>
                </a:cubicBezTo>
                <a:cubicBezTo>
                  <a:pt x="70737" y="24417"/>
                  <a:pt x="70768" y="24417"/>
                  <a:pt x="70768" y="24417"/>
                </a:cubicBezTo>
                <a:cubicBezTo>
                  <a:pt x="70737" y="24417"/>
                  <a:pt x="70737" y="24417"/>
                  <a:pt x="70737" y="24417"/>
                </a:cubicBezTo>
                <a:cubicBezTo>
                  <a:pt x="70737" y="24417"/>
                  <a:pt x="70705" y="24358"/>
                  <a:pt x="70705" y="24358"/>
                </a:cubicBezTo>
                <a:cubicBezTo>
                  <a:pt x="70705" y="24358"/>
                  <a:pt x="70737" y="24298"/>
                  <a:pt x="70737" y="24298"/>
                </a:cubicBezTo>
                <a:cubicBezTo>
                  <a:pt x="70705" y="24298"/>
                  <a:pt x="70705" y="24238"/>
                  <a:pt x="70705" y="24238"/>
                </a:cubicBezTo>
                <a:cubicBezTo>
                  <a:pt x="70705" y="24238"/>
                  <a:pt x="70705" y="24179"/>
                  <a:pt x="70674" y="24179"/>
                </a:cubicBezTo>
                <a:cubicBezTo>
                  <a:pt x="70674" y="24179"/>
                  <a:pt x="70674" y="24179"/>
                  <a:pt x="70674" y="24119"/>
                </a:cubicBezTo>
                <a:cubicBezTo>
                  <a:pt x="70643" y="24119"/>
                  <a:pt x="70643" y="24119"/>
                  <a:pt x="70643" y="24119"/>
                </a:cubicBezTo>
                <a:cubicBezTo>
                  <a:pt x="70612" y="24119"/>
                  <a:pt x="70612" y="24119"/>
                  <a:pt x="70612" y="24119"/>
                </a:cubicBezTo>
                <a:cubicBezTo>
                  <a:pt x="70580" y="24119"/>
                  <a:pt x="70580" y="24119"/>
                  <a:pt x="70549" y="24179"/>
                </a:cubicBezTo>
                <a:cubicBezTo>
                  <a:pt x="70549" y="24179"/>
                  <a:pt x="70549" y="24179"/>
                  <a:pt x="70549" y="24179"/>
                </a:cubicBezTo>
                <a:cubicBezTo>
                  <a:pt x="70518" y="24238"/>
                  <a:pt x="70518" y="24238"/>
                  <a:pt x="70518" y="24238"/>
                </a:cubicBezTo>
                <a:cubicBezTo>
                  <a:pt x="70518" y="24238"/>
                  <a:pt x="70518" y="24298"/>
                  <a:pt x="70518" y="24298"/>
                </a:cubicBezTo>
                <a:cubicBezTo>
                  <a:pt x="70518" y="24298"/>
                  <a:pt x="70518" y="24358"/>
                  <a:pt x="70518" y="24358"/>
                </a:cubicBezTo>
                <a:cubicBezTo>
                  <a:pt x="70518" y="24358"/>
                  <a:pt x="70518" y="24298"/>
                  <a:pt x="70518" y="24298"/>
                </a:cubicBezTo>
                <a:cubicBezTo>
                  <a:pt x="70518" y="24298"/>
                  <a:pt x="70487" y="24298"/>
                  <a:pt x="70487" y="24298"/>
                </a:cubicBezTo>
                <a:cubicBezTo>
                  <a:pt x="70487" y="24298"/>
                  <a:pt x="70455" y="24298"/>
                  <a:pt x="70455" y="24298"/>
                </a:cubicBezTo>
                <a:cubicBezTo>
                  <a:pt x="70455" y="24238"/>
                  <a:pt x="70455" y="24238"/>
                  <a:pt x="70455" y="24238"/>
                </a:cubicBezTo>
                <a:cubicBezTo>
                  <a:pt x="70455" y="24238"/>
                  <a:pt x="70455" y="24238"/>
                  <a:pt x="70487" y="24238"/>
                </a:cubicBezTo>
                <a:cubicBezTo>
                  <a:pt x="70487" y="24238"/>
                  <a:pt x="70487" y="24179"/>
                  <a:pt x="70518" y="24179"/>
                </a:cubicBezTo>
                <a:cubicBezTo>
                  <a:pt x="70518" y="24119"/>
                  <a:pt x="70549" y="24119"/>
                  <a:pt x="70549" y="24119"/>
                </a:cubicBezTo>
                <a:cubicBezTo>
                  <a:pt x="70580" y="24119"/>
                  <a:pt x="70580" y="24059"/>
                  <a:pt x="70580" y="24000"/>
                </a:cubicBezTo>
                <a:cubicBezTo>
                  <a:pt x="70580" y="23940"/>
                  <a:pt x="70549" y="24000"/>
                  <a:pt x="70518" y="24000"/>
                </a:cubicBezTo>
                <a:cubicBezTo>
                  <a:pt x="70518" y="24000"/>
                  <a:pt x="70518" y="23940"/>
                  <a:pt x="70487" y="23940"/>
                </a:cubicBezTo>
                <a:cubicBezTo>
                  <a:pt x="70487" y="23940"/>
                  <a:pt x="70455" y="23880"/>
                  <a:pt x="70424" y="23880"/>
                </a:cubicBezTo>
                <a:cubicBezTo>
                  <a:pt x="70393" y="23820"/>
                  <a:pt x="70330" y="23820"/>
                  <a:pt x="70299" y="23820"/>
                </a:cubicBezTo>
                <a:cubicBezTo>
                  <a:pt x="70268" y="23820"/>
                  <a:pt x="70268" y="23820"/>
                  <a:pt x="70237" y="23820"/>
                </a:cubicBezTo>
                <a:cubicBezTo>
                  <a:pt x="70237" y="23820"/>
                  <a:pt x="70237" y="23820"/>
                  <a:pt x="70205" y="23820"/>
                </a:cubicBezTo>
                <a:cubicBezTo>
                  <a:pt x="70174" y="23820"/>
                  <a:pt x="70174" y="23761"/>
                  <a:pt x="70143" y="23761"/>
                </a:cubicBezTo>
                <a:cubicBezTo>
                  <a:pt x="70112" y="23761"/>
                  <a:pt x="70112" y="23701"/>
                  <a:pt x="70080" y="23701"/>
                </a:cubicBezTo>
                <a:cubicBezTo>
                  <a:pt x="70049" y="23701"/>
                  <a:pt x="70018" y="23761"/>
                  <a:pt x="70018" y="23820"/>
                </a:cubicBezTo>
                <a:cubicBezTo>
                  <a:pt x="69986" y="23880"/>
                  <a:pt x="69955" y="23880"/>
                  <a:pt x="69924" y="23940"/>
                </a:cubicBezTo>
                <a:cubicBezTo>
                  <a:pt x="69893" y="24059"/>
                  <a:pt x="69861" y="24119"/>
                  <a:pt x="69830" y="24179"/>
                </a:cubicBezTo>
                <a:cubicBezTo>
                  <a:pt x="69799" y="24179"/>
                  <a:pt x="69768" y="24179"/>
                  <a:pt x="69736" y="24238"/>
                </a:cubicBezTo>
                <a:cubicBezTo>
                  <a:pt x="69705" y="24238"/>
                  <a:pt x="69705" y="24238"/>
                  <a:pt x="69674" y="24238"/>
                </a:cubicBezTo>
                <a:cubicBezTo>
                  <a:pt x="69643" y="24298"/>
                  <a:pt x="69611" y="24298"/>
                  <a:pt x="69580" y="24298"/>
                </a:cubicBezTo>
                <a:cubicBezTo>
                  <a:pt x="69549" y="24298"/>
                  <a:pt x="69549" y="24358"/>
                  <a:pt x="69518" y="24358"/>
                </a:cubicBezTo>
                <a:cubicBezTo>
                  <a:pt x="69486" y="24417"/>
                  <a:pt x="69455" y="24417"/>
                  <a:pt x="69424" y="24477"/>
                </a:cubicBezTo>
                <a:cubicBezTo>
                  <a:pt x="69393" y="24537"/>
                  <a:pt x="69330" y="24597"/>
                  <a:pt x="69299" y="24656"/>
                </a:cubicBezTo>
                <a:cubicBezTo>
                  <a:pt x="69268" y="24716"/>
                  <a:pt x="69236" y="24716"/>
                  <a:pt x="69205" y="24776"/>
                </a:cubicBezTo>
                <a:cubicBezTo>
                  <a:pt x="69205" y="24776"/>
                  <a:pt x="69174" y="24776"/>
                  <a:pt x="69174" y="24835"/>
                </a:cubicBezTo>
                <a:cubicBezTo>
                  <a:pt x="69143" y="24895"/>
                  <a:pt x="69143" y="24955"/>
                  <a:pt x="69174" y="24955"/>
                </a:cubicBezTo>
                <a:cubicBezTo>
                  <a:pt x="69174" y="25014"/>
                  <a:pt x="69205" y="25074"/>
                  <a:pt x="69205" y="25074"/>
                </a:cubicBezTo>
                <a:cubicBezTo>
                  <a:pt x="69205" y="25134"/>
                  <a:pt x="69205" y="25194"/>
                  <a:pt x="69236" y="25194"/>
                </a:cubicBezTo>
                <a:cubicBezTo>
                  <a:pt x="69268" y="25253"/>
                  <a:pt x="69268" y="25313"/>
                  <a:pt x="69299" y="25313"/>
                </a:cubicBezTo>
                <a:cubicBezTo>
                  <a:pt x="69330" y="25373"/>
                  <a:pt x="69361" y="25492"/>
                  <a:pt x="69393" y="25552"/>
                </a:cubicBezTo>
                <a:cubicBezTo>
                  <a:pt x="69393" y="25611"/>
                  <a:pt x="69424" y="25671"/>
                  <a:pt x="69424" y="25671"/>
                </a:cubicBezTo>
                <a:cubicBezTo>
                  <a:pt x="69424" y="25731"/>
                  <a:pt x="69424" y="25791"/>
                  <a:pt x="69424" y="25850"/>
                </a:cubicBezTo>
                <a:cubicBezTo>
                  <a:pt x="69424" y="25850"/>
                  <a:pt x="69455" y="25910"/>
                  <a:pt x="69424" y="25970"/>
                </a:cubicBezTo>
                <a:cubicBezTo>
                  <a:pt x="69424" y="25970"/>
                  <a:pt x="69393" y="25910"/>
                  <a:pt x="69361" y="25910"/>
                </a:cubicBezTo>
                <a:cubicBezTo>
                  <a:pt x="69299" y="25910"/>
                  <a:pt x="69268" y="25910"/>
                  <a:pt x="69205" y="25850"/>
                </a:cubicBezTo>
                <a:cubicBezTo>
                  <a:pt x="69174" y="25850"/>
                  <a:pt x="69143" y="25850"/>
                  <a:pt x="69111" y="25850"/>
                </a:cubicBezTo>
                <a:cubicBezTo>
                  <a:pt x="69080" y="25850"/>
                  <a:pt x="69080" y="25850"/>
                  <a:pt x="69049" y="25850"/>
                </a:cubicBezTo>
                <a:cubicBezTo>
                  <a:pt x="69017" y="25850"/>
                  <a:pt x="68986" y="25850"/>
                  <a:pt x="68986" y="25791"/>
                </a:cubicBezTo>
                <a:cubicBezTo>
                  <a:pt x="68955" y="25791"/>
                  <a:pt x="68924" y="25791"/>
                  <a:pt x="68892" y="25791"/>
                </a:cubicBezTo>
                <a:cubicBezTo>
                  <a:pt x="68830" y="25791"/>
                  <a:pt x="68767" y="25791"/>
                  <a:pt x="68705" y="25731"/>
                </a:cubicBezTo>
                <a:cubicBezTo>
                  <a:pt x="68705" y="25731"/>
                  <a:pt x="68674" y="25731"/>
                  <a:pt x="68642" y="25731"/>
                </a:cubicBezTo>
                <a:cubicBezTo>
                  <a:pt x="68642" y="25731"/>
                  <a:pt x="68611" y="25731"/>
                  <a:pt x="68611" y="25731"/>
                </a:cubicBezTo>
                <a:cubicBezTo>
                  <a:pt x="68611" y="25791"/>
                  <a:pt x="68611" y="25791"/>
                  <a:pt x="68611" y="25791"/>
                </a:cubicBezTo>
                <a:cubicBezTo>
                  <a:pt x="68580" y="25791"/>
                  <a:pt x="68580" y="25791"/>
                  <a:pt x="68549" y="25791"/>
                </a:cubicBezTo>
                <a:cubicBezTo>
                  <a:pt x="68549" y="25791"/>
                  <a:pt x="68580" y="25731"/>
                  <a:pt x="68580" y="25731"/>
                </a:cubicBezTo>
                <a:cubicBezTo>
                  <a:pt x="68580" y="25731"/>
                  <a:pt x="68580" y="25731"/>
                  <a:pt x="68611" y="25731"/>
                </a:cubicBezTo>
                <a:cubicBezTo>
                  <a:pt x="68611" y="25671"/>
                  <a:pt x="68611" y="25671"/>
                  <a:pt x="68642" y="25671"/>
                </a:cubicBezTo>
                <a:cubicBezTo>
                  <a:pt x="68642" y="25671"/>
                  <a:pt x="68705" y="25671"/>
                  <a:pt x="68705" y="25671"/>
                </a:cubicBezTo>
                <a:cubicBezTo>
                  <a:pt x="68705" y="25611"/>
                  <a:pt x="68674" y="25611"/>
                  <a:pt x="68642" y="25552"/>
                </a:cubicBezTo>
                <a:cubicBezTo>
                  <a:pt x="68611" y="25552"/>
                  <a:pt x="68611" y="25492"/>
                  <a:pt x="68580" y="25492"/>
                </a:cubicBezTo>
                <a:cubicBezTo>
                  <a:pt x="68549" y="25492"/>
                  <a:pt x="68517" y="25492"/>
                  <a:pt x="68517" y="25432"/>
                </a:cubicBezTo>
                <a:cubicBezTo>
                  <a:pt x="68455" y="25373"/>
                  <a:pt x="68424" y="25373"/>
                  <a:pt x="68361" y="25313"/>
                </a:cubicBezTo>
                <a:cubicBezTo>
                  <a:pt x="68330" y="25313"/>
                  <a:pt x="68330" y="25253"/>
                  <a:pt x="68299" y="25253"/>
                </a:cubicBezTo>
                <a:cubicBezTo>
                  <a:pt x="68267" y="25253"/>
                  <a:pt x="68236" y="25194"/>
                  <a:pt x="68236" y="25194"/>
                </a:cubicBezTo>
                <a:cubicBezTo>
                  <a:pt x="68205" y="25194"/>
                  <a:pt x="68174" y="25194"/>
                  <a:pt x="68142" y="25253"/>
                </a:cubicBezTo>
                <a:cubicBezTo>
                  <a:pt x="68142" y="25253"/>
                  <a:pt x="68111" y="25313"/>
                  <a:pt x="68111" y="25373"/>
                </a:cubicBezTo>
                <a:cubicBezTo>
                  <a:pt x="68111" y="25432"/>
                  <a:pt x="68111" y="25432"/>
                  <a:pt x="68111" y="25492"/>
                </a:cubicBezTo>
                <a:cubicBezTo>
                  <a:pt x="68080" y="25552"/>
                  <a:pt x="68048" y="25552"/>
                  <a:pt x="68048" y="25492"/>
                </a:cubicBezTo>
                <a:cubicBezTo>
                  <a:pt x="68017" y="25492"/>
                  <a:pt x="68017" y="25492"/>
                  <a:pt x="68017" y="25492"/>
                </a:cubicBezTo>
                <a:cubicBezTo>
                  <a:pt x="67986" y="25492"/>
                  <a:pt x="67986" y="25552"/>
                  <a:pt x="67986" y="25552"/>
                </a:cubicBezTo>
                <a:cubicBezTo>
                  <a:pt x="68017" y="25552"/>
                  <a:pt x="68017" y="25552"/>
                  <a:pt x="68017" y="25611"/>
                </a:cubicBezTo>
                <a:cubicBezTo>
                  <a:pt x="68048" y="25611"/>
                  <a:pt x="68048" y="25671"/>
                  <a:pt x="68048" y="25671"/>
                </a:cubicBezTo>
                <a:cubicBezTo>
                  <a:pt x="68048" y="25731"/>
                  <a:pt x="68080" y="25731"/>
                  <a:pt x="68111" y="25791"/>
                </a:cubicBezTo>
                <a:cubicBezTo>
                  <a:pt x="68111" y="25791"/>
                  <a:pt x="68142" y="25850"/>
                  <a:pt x="68142" y="25910"/>
                </a:cubicBezTo>
                <a:cubicBezTo>
                  <a:pt x="68174" y="25970"/>
                  <a:pt x="68174" y="25970"/>
                  <a:pt x="68205" y="25970"/>
                </a:cubicBezTo>
                <a:cubicBezTo>
                  <a:pt x="68236" y="26029"/>
                  <a:pt x="68236" y="26029"/>
                  <a:pt x="68267" y="26089"/>
                </a:cubicBezTo>
                <a:cubicBezTo>
                  <a:pt x="68267" y="26149"/>
                  <a:pt x="68299" y="26149"/>
                  <a:pt x="68330" y="26149"/>
                </a:cubicBezTo>
                <a:cubicBezTo>
                  <a:pt x="68330" y="26149"/>
                  <a:pt x="68361" y="26149"/>
                  <a:pt x="68361" y="26149"/>
                </a:cubicBezTo>
                <a:cubicBezTo>
                  <a:pt x="68392" y="26089"/>
                  <a:pt x="68392" y="26089"/>
                  <a:pt x="68392" y="26149"/>
                </a:cubicBezTo>
                <a:cubicBezTo>
                  <a:pt x="68424" y="26149"/>
                  <a:pt x="68424" y="26089"/>
                  <a:pt x="68455" y="26029"/>
                </a:cubicBezTo>
                <a:cubicBezTo>
                  <a:pt x="68486" y="26029"/>
                  <a:pt x="68486" y="26149"/>
                  <a:pt x="68486" y="26149"/>
                </a:cubicBezTo>
                <a:cubicBezTo>
                  <a:pt x="68486" y="26149"/>
                  <a:pt x="68517" y="26149"/>
                  <a:pt x="68517" y="26208"/>
                </a:cubicBezTo>
                <a:cubicBezTo>
                  <a:pt x="68549" y="26208"/>
                  <a:pt x="68549" y="26208"/>
                  <a:pt x="68549" y="26268"/>
                </a:cubicBezTo>
                <a:cubicBezTo>
                  <a:pt x="68549" y="26268"/>
                  <a:pt x="68549" y="26328"/>
                  <a:pt x="68580" y="26388"/>
                </a:cubicBezTo>
                <a:cubicBezTo>
                  <a:pt x="68580" y="26447"/>
                  <a:pt x="68580" y="26507"/>
                  <a:pt x="68580" y="26507"/>
                </a:cubicBezTo>
                <a:cubicBezTo>
                  <a:pt x="68549" y="26567"/>
                  <a:pt x="68549" y="26567"/>
                  <a:pt x="68517" y="26626"/>
                </a:cubicBezTo>
                <a:cubicBezTo>
                  <a:pt x="68486" y="26626"/>
                  <a:pt x="68486" y="26626"/>
                  <a:pt x="68455" y="26626"/>
                </a:cubicBezTo>
                <a:cubicBezTo>
                  <a:pt x="68424" y="26626"/>
                  <a:pt x="68392" y="26686"/>
                  <a:pt x="68392" y="26686"/>
                </a:cubicBezTo>
                <a:cubicBezTo>
                  <a:pt x="68361" y="26746"/>
                  <a:pt x="68330" y="26746"/>
                  <a:pt x="68299" y="26746"/>
                </a:cubicBezTo>
                <a:cubicBezTo>
                  <a:pt x="68267" y="26686"/>
                  <a:pt x="68267" y="26686"/>
                  <a:pt x="68236" y="26686"/>
                </a:cubicBezTo>
                <a:cubicBezTo>
                  <a:pt x="68205" y="26686"/>
                  <a:pt x="68205" y="26626"/>
                  <a:pt x="68174" y="26626"/>
                </a:cubicBezTo>
                <a:cubicBezTo>
                  <a:pt x="68142" y="26626"/>
                  <a:pt x="68111" y="26626"/>
                  <a:pt x="68080" y="26626"/>
                </a:cubicBezTo>
                <a:cubicBezTo>
                  <a:pt x="68048" y="26567"/>
                  <a:pt x="67986" y="26507"/>
                  <a:pt x="67955" y="26447"/>
                </a:cubicBezTo>
                <a:cubicBezTo>
                  <a:pt x="67955" y="26388"/>
                  <a:pt x="67923" y="26388"/>
                  <a:pt x="67892" y="26328"/>
                </a:cubicBezTo>
                <a:cubicBezTo>
                  <a:pt x="67892" y="26268"/>
                  <a:pt x="67861" y="26268"/>
                  <a:pt x="67830" y="26208"/>
                </a:cubicBezTo>
                <a:cubicBezTo>
                  <a:pt x="67798" y="26149"/>
                  <a:pt x="67767" y="26149"/>
                  <a:pt x="67736" y="26149"/>
                </a:cubicBezTo>
                <a:cubicBezTo>
                  <a:pt x="67705" y="26149"/>
                  <a:pt x="67673" y="26149"/>
                  <a:pt x="67642" y="26149"/>
                </a:cubicBezTo>
                <a:cubicBezTo>
                  <a:pt x="67611" y="26149"/>
                  <a:pt x="67580" y="26149"/>
                  <a:pt x="67580" y="26089"/>
                </a:cubicBezTo>
                <a:cubicBezTo>
                  <a:pt x="67548" y="26089"/>
                  <a:pt x="67517" y="26089"/>
                  <a:pt x="67486" y="26029"/>
                </a:cubicBezTo>
                <a:cubicBezTo>
                  <a:pt x="67455" y="26029"/>
                  <a:pt x="67455" y="26029"/>
                  <a:pt x="67423" y="25970"/>
                </a:cubicBezTo>
                <a:cubicBezTo>
                  <a:pt x="67423" y="25970"/>
                  <a:pt x="67392" y="25910"/>
                  <a:pt x="67423" y="25850"/>
                </a:cubicBezTo>
                <a:cubicBezTo>
                  <a:pt x="67423" y="25850"/>
                  <a:pt x="67423" y="25850"/>
                  <a:pt x="67423" y="25791"/>
                </a:cubicBezTo>
                <a:cubicBezTo>
                  <a:pt x="67423" y="25791"/>
                  <a:pt x="67423" y="25791"/>
                  <a:pt x="67423" y="25731"/>
                </a:cubicBezTo>
                <a:cubicBezTo>
                  <a:pt x="67455" y="25731"/>
                  <a:pt x="67486" y="25731"/>
                  <a:pt x="67486" y="25671"/>
                </a:cubicBezTo>
                <a:cubicBezTo>
                  <a:pt x="67486" y="25671"/>
                  <a:pt x="67455" y="25671"/>
                  <a:pt x="67455" y="25671"/>
                </a:cubicBezTo>
                <a:cubicBezTo>
                  <a:pt x="67455" y="25611"/>
                  <a:pt x="67455" y="25611"/>
                  <a:pt x="67455" y="25611"/>
                </a:cubicBezTo>
                <a:cubicBezTo>
                  <a:pt x="67423" y="25552"/>
                  <a:pt x="67423" y="25492"/>
                  <a:pt x="67392" y="25492"/>
                </a:cubicBezTo>
                <a:cubicBezTo>
                  <a:pt x="67392" y="25432"/>
                  <a:pt x="67392" y="25432"/>
                  <a:pt x="67361" y="25373"/>
                </a:cubicBezTo>
                <a:cubicBezTo>
                  <a:pt x="67361" y="25373"/>
                  <a:pt x="67361" y="25373"/>
                  <a:pt x="67361" y="25313"/>
                </a:cubicBezTo>
                <a:cubicBezTo>
                  <a:pt x="67361" y="25253"/>
                  <a:pt x="67330" y="25194"/>
                  <a:pt x="67330" y="25134"/>
                </a:cubicBezTo>
                <a:cubicBezTo>
                  <a:pt x="67330" y="25134"/>
                  <a:pt x="67330" y="25134"/>
                  <a:pt x="67298" y="25134"/>
                </a:cubicBezTo>
                <a:cubicBezTo>
                  <a:pt x="67298" y="25074"/>
                  <a:pt x="67298" y="25074"/>
                  <a:pt x="67298" y="25074"/>
                </a:cubicBezTo>
                <a:cubicBezTo>
                  <a:pt x="67267" y="25074"/>
                  <a:pt x="67267" y="25074"/>
                  <a:pt x="67267" y="25014"/>
                </a:cubicBezTo>
                <a:cubicBezTo>
                  <a:pt x="67236" y="25014"/>
                  <a:pt x="67267" y="25014"/>
                  <a:pt x="67267" y="25014"/>
                </a:cubicBezTo>
                <a:cubicBezTo>
                  <a:pt x="67298" y="24955"/>
                  <a:pt x="67298" y="24955"/>
                  <a:pt x="67298" y="24955"/>
                </a:cubicBezTo>
                <a:cubicBezTo>
                  <a:pt x="67330" y="24955"/>
                  <a:pt x="67361" y="24955"/>
                  <a:pt x="67361" y="24895"/>
                </a:cubicBezTo>
                <a:cubicBezTo>
                  <a:pt x="67392" y="24835"/>
                  <a:pt x="67361" y="24776"/>
                  <a:pt x="67361" y="24776"/>
                </a:cubicBezTo>
                <a:cubicBezTo>
                  <a:pt x="67361" y="24716"/>
                  <a:pt x="67361" y="24656"/>
                  <a:pt x="67361" y="24597"/>
                </a:cubicBezTo>
                <a:cubicBezTo>
                  <a:pt x="67392" y="24537"/>
                  <a:pt x="67423" y="24597"/>
                  <a:pt x="67423" y="24656"/>
                </a:cubicBezTo>
                <a:cubicBezTo>
                  <a:pt x="67423" y="24656"/>
                  <a:pt x="67455" y="24656"/>
                  <a:pt x="67455" y="24656"/>
                </a:cubicBezTo>
                <a:cubicBezTo>
                  <a:pt x="67486" y="24597"/>
                  <a:pt x="67455" y="24597"/>
                  <a:pt x="67455" y="24597"/>
                </a:cubicBezTo>
                <a:cubicBezTo>
                  <a:pt x="67455" y="24537"/>
                  <a:pt x="67455" y="24537"/>
                  <a:pt x="67455" y="24537"/>
                </a:cubicBezTo>
                <a:cubicBezTo>
                  <a:pt x="67455" y="24477"/>
                  <a:pt x="67423" y="24477"/>
                  <a:pt x="67423" y="24477"/>
                </a:cubicBezTo>
                <a:cubicBezTo>
                  <a:pt x="67423" y="24417"/>
                  <a:pt x="67423" y="24417"/>
                  <a:pt x="67392" y="24417"/>
                </a:cubicBezTo>
                <a:cubicBezTo>
                  <a:pt x="67392" y="24358"/>
                  <a:pt x="67392" y="24358"/>
                  <a:pt x="67392" y="24358"/>
                </a:cubicBezTo>
                <a:cubicBezTo>
                  <a:pt x="67361" y="24298"/>
                  <a:pt x="67361" y="24298"/>
                  <a:pt x="67361" y="24298"/>
                </a:cubicBezTo>
                <a:cubicBezTo>
                  <a:pt x="67361" y="24238"/>
                  <a:pt x="67330" y="24238"/>
                  <a:pt x="67330" y="24238"/>
                </a:cubicBezTo>
                <a:cubicBezTo>
                  <a:pt x="67298" y="24179"/>
                  <a:pt x="67298" y="24179"/>
                  <a:pt x="67267" y="24179"/>
                </a:cubicBezTo>
                <a:cubicBezTo>
                  <a:pt x="67236" y="24179"/>
                  <a:pt x="67205" y="24179"/>
                  <a:pt x="67173" y="24119"/>
                </a:cubicBezTo>
                <a:cubicBezTo>
                  <a:pt x="67142" y="24119"/>
                  <a:pt x="67142" y="24119"/>
                  <a:pt x="67111" y="24059"/>
                </a:cubicBezTo>
                <a:cubicBezTo>
                  <a:pt x="67079" y="24059"/>
                  <a:pt x="67048" y="24059"/>
                  <a:pt x="67017" y="24059"/>
                </a:cubicBezTo>
                <a:cubicBezTo>
                  <a:pt x="67017" y="24059"/>
                  <a:pt x="66986" y="24000"/>
                  <a:pt x="66954" y="24000"/>
                </a:cubicBezTo>
                <a:cubicBezTo>
                  <a:pt x="66954" y="24000"/>
                  <a:pt x="66923" y="24000"/>
                  <a:pt x="66923" y="24000"/>
                </a:cubicBezTo>
                <a:cubicBezTo>
                  <a:pt x="66892" y="23940"/>
                  <a:pt x="66923" y="23940"/>
                  <a:pt x="66923" y="23940"/>
                </a:cubicBezTo>
                <a:cubicBezTo>
                  <a:pt x="66954" y="23940"/>
                  <a:pt x="66986" y="23940"/>
                  <a:pt x="66986" y="23880"/>
                </a:cubicBezTo>
                <a:cubicBezTo>
                  <a:pt x="67017" y="23880"/>
                  <a:pt x="67017" y="23820"/>
                  <a:pt x="67017" y="23761"/>
                </a:cubicBezTo>
                <a:cubicBezTo>
                  <a:pt x="66986" y="23761"/>
                  <a:pt x="66954" y="23761"/>
                  <a:pt x="66923" y="23761"/>
                </a:cubicBezTo>
                <a:cubicBezTo>
                  <a:pt x="66923" y="23761"/>
                  <a:pt x="66923" y="23761"/>
                  <a:pt x="66892" y="23761"/>
                </a:cubicBezTo>
                <a:cubicBezTo>
                  <a:pt x="66861" y="23761"/>
                  <a:pt x="66861" y="23761"/>
                  <a:pt x="66829" y="23761"/>
                </a:cubicBezTo>
                <a:cubicBezTo>
                  <a:pt x="66829" y="23701"/>
                  <a:pt x="66829" y="23701"/>
                  <a:pt x="66798" y="23701"/>
                </a:cubicBezTo>
                <a:cubicBezTo>
                  <a:pt x="66798" y="23641"/>
                  <a:pt x="66798" y="23641"/>
                  <a:pt x="66767" y="23641"/>
                </a:cubicBezTo>
                <a:cubicBezTo>
                  <a:pt x="66767" y="23641"/>
                  <a:pt x="66798" y="23641"/>
                  <a:pt x="66798" y="23641"/>
                </a:cubicBezTo>
                <a:cubicBezTo>
                  <a:pt x="66798" y="23641"/>
                  <a:pt x="66798" y="23641"/>
                  <a:pt x="66829" y="23641"/>
                </a:cubicBezTo>
                <a:cubicBezTo>
                  <a:pt x="66829" y="23641"/>
                  <a:pt x="66892" y="23582"/>
                  <a:pt x="66861" y="23582"/>
                </a:cubicBezTo>
                <a:cubicBezTo>
                  <a:pt x="66861" y="23582"/>
                  <a:pt x="66829" y="23582"/>
                  <a:pt x="66829" y="23582"/>
                </a:cubicBezTo>
                <a:cubicBezTo>
                  <a:pt x="66798" y="23522"/>
                  <a:pt x="66798" y="23522"/>
                  <a:pt x="66798" y="23522"/>
                </a:cubicBezTo>
                <a:cubicBezTo>
                  <a:pt x="66767" y="23522"/>
                  <a:pt x="66736" y="23522"/>
                  <a:pt x="66704" y="23522"/>
                </a:cubicBezTo>
                <a:cubicBezTo>
                  <a:pt x="66704" y="23462"/>
                  <a:pt x="66704" y="23462"/>
                  <a:pt x="66704" y="23462"/>
                </a:cubicBezTo>
                <a:cubicBezTo>
                  <a:pt x="66704" y="23402"/>
                  <a:pt x="66642" y="23402"/>
                  <a:pt x="66642" y="23402"/>
                </a:cubicBezTo>
                <a:cubicBezTo>
                  <a:pt x="66642" y="23402"/>
                  <a:pt x="66611" y="23343"/>
                  <a:pt x="66611" y="23343"/>
                </a:cubicBezTo>
                <a:cubicBezTo>
                  <a:pt x="66579" y="23343"/>
                  <a:pt x="66548" y="23343"/>
                  <a:pt x="66548" y="23283"/>
                </a:cubicBezTo>
                <a:cubicBezTo>
                  <a:pt x="66548" y="23223"/>
                  <a:pt x="66579" y="23223"/>
                  <a:pt x="66579" y="23223"/>
                </a:cubicBezTo>
                <a:cubicBezTo>
                  <a:pt x="66579" y="23223"/>
                  <a:pt x="66579" y="23164"/>
                  <a:pt x="66579" y="23164"/>
                </a:cubicBezTo>
                <a:cubicBezTo>
                  <a:pt x="66611" y="23164"/>
                  <a:pt x="66579" y="23164"/>
                  <a:pt x="66579" y="23164"/>
                </a:cubicBezTo>
                <a:cubicBezTo>
                  <a:pt x="66548" y="23164"/>
                  <a:pt x="66548" y="23104"/>
                  <a:pt x="66548" y="23104"/>
                </a:cubicBezTo>
                <a:cubicBezTo>
                  <a:pt x="66517" y="23044"/>
                  <a:pt x="66517" y="23104"/>
                  <a:pt x="66486" y="23044"/>
                </a:cubicBezTo>
                <a:cubicBezTo>
                  <a:pt x="66486" y="23044"/>
                  <a:pt x="66486" y="23044"/>
                  <a:pt x="66486" y="23044"/>
                </a:cubicBezTo>
                <a:cubicBezTo>
                  <a:pt x="66486" y="23044"/>
                  <a:pt x="66454" y="22985"/>
                  <a:pt x="66454" y="22985"/>
                </a:cubicBezTo>
                <a:cubicBezTo>
                  <a:pt x="66486" y="22985"/>
                  <a:pt x="66517" y="23044"/>
                  <a:pt x="66517" y="23044"/>
                </a:cubicBezTo>
                <a:cubicBezTo>
                  <a:pt x="66548" y="23044"/>
                  <a:pt x="66548" y="23044"/>
                  <a:pt x="66579" y="23044"/>
                </a:cubicBezTo>
                <a:cubicBezTo>
                  <a:pt x="66579" y="23044"/>
                  <a:pt x="66611" y="23044"/>
                  <a:pt x="66611" y="23044"/>
                </a:cubicBezTo>
                <a:cubicBezTo>
                  <a:pt x="66642" y="23044"/>
                  <a:pt x="66642" y="23044"/>
                  <a:pt x="66673" y="23104"/>
                </a:cubicBezTo>
                <a:cubicBezTo>
                  <a:pt x="66704" y="23104"/>
                  <a:pt x="66704" y="23104"/>
                  <a:pt x="66704" y="23104"/>
                </a:cubicBezTo>
                <a:cubicBezTo>
                  <a:pt x="66736" y="23104"/>
                  <a:pt x="66736" y="23104"/>
                  <a:pt x="66704" y="23104"/>
                </a:cubicBezTo>
                <a:cubicBezTo>
                  <a:pt x="66673" y="23164"/>
                  <a:pt x="66704" y="23164"/>
                  <a:pt x="66736" y="23223"/>
                </a:cubicBezTo>
                <a:cubicBezTo>
                  <a:pt x="66736" y="23223"/>
                  <a:pt x="66736" y="23283"/>
                  <a:pt x="66767" y="23343"/>
                </a:cubicBezTo>
                <a:cubicBezTo>
                  <a:pt x="66798" y="23343"/>
                  <a:pt x="66798" y="23343"/>
                  <a:pt x="66798" y="23343"/>
                </a:cubicBezTo>
                <a:cubicBezTo>
                  <a:pt x="66829" y="23343"/>
                  <a:pt x="66829" y="23343"/>
                  <a:pt x="66829" y="23402"/>
                </a:cubicBezTo>
                <a:cubicBezTo>
                  <a:pt x="66861" y="23402"/>
                  <a:pt x="66861" y="23402"/>
                  <a:pt x="66892" y="23462"/>
                </a:cubicBezTo>
                <a:cubicBezTo>
                  <a:pt x="66923" y="23462"/>
                  <a:pt x="66923" y="23462"/>
                  <a:pt x="66923" y="23522"/>
                </a:cubicBezTo>
                <a:cubicBezTo>
                  <a:pt x="66923" y="23522"/>
                  <a:pt x="66954" y="23522"/>
                  <a:pt x="66954" y="23522"/>
                </a:cubicBezTo>
                <a:cubicBezTo>
                  <a:pt x="66986" y="23522"/>
                  <a:pt x="67017" y="23522"/>
                  <a:pt x="67048" y="23522"/>
                </a:cubicBezTo>
                <a:cubicBezTo>
                  <a:pt x="67048" y="23522"/>
                  <a:pt x="67079" y="23582"/>
                  <a:pt x="67111" y="23522"/>
                </a:cubicBezTo>
                <a:cubicBezTo>
                  <a:pt x="67111" y="23522"/>
                  <a:pt x="67111" y="23522"/>
                  <a:pt x="67142" y="23522"/>
                </a:cubicBezTo>
                <a:cubicBezTo>
                  <a:pt x="67142" y="23522"/>
                  <a:pt x="67142" y="23522"/>
                  <a:pt x="67173" y="23522"/>
                </a:cubicBezTo>
                <a:cubicBezTo>
                  <a:pt x="67173" y="23522"/>
                  <a:pt x="67205" y="23462"/>
                  <a:pt x="67205" y="23462"/>
                </a:cubicBezTo>
                <a:cubicBezTo>
                  <a:pt x="67236" y="23522"/>
                  <a:pt x="67236" y="23522"/>
                  <a:pt x="67236" y="23522"/>
                </a:cubicBezTo>
                <a:cubicBezTo>
                  <a:pt x="67267" y="23582"/>
                  <a:pt x="67298" y="23522"/>
                  <a:pt x="67298" y="23582"/>
                </a:cubicBezTo>
                <a:cubicBezTo>
                  <a:pt x="67298" y="23641"/>
                  <a:pt x="67267" y="23701"/>
                  <a:pt x="67330" y="23701"/>
                </a:cubicBezTo>
                <a:cubicBezTo>
                  <a:pt x="67361" y="23701"/>
                  <a:pt x="67392" y="23701"/>
                  <a:pt x="67392" y="23701"/>
                </a:cubicBezTo>
                <a:cubicBezTo>
                  <a:pt x="67455" y="23701"/>
                  <a:pt x="67486" y="23701"/>
                  <a:pt x="67517" y="23701"/>
                </a:cubicBezTo>
                <a:cubicBezTo>
                  <a:pt x="67548" y="23761"/>
                  <a:pt x="67580" y="23761"/>
                  <a:pt x="67580" y="23761"/>
                </a:cubicBezTo>
                <a:cubicBezTo>
                  <a:pt x="67642" y="23761"/>
                  <a:pt x="67673" y="23820"/>
                  <a:pt x="67705" y="23820"/>
                </a:cubicBezTo>
                <a:cubicBezTo>
                  <a:pt x="67736" y="23820"/>
                  <a:pt x="67767" y="23820"/>
                  <a:pt x="67830" y="23880"/>
                </a:cubicBezTo>
                <a:cubicBezTo>
                  <a:pt x="67861" y="23880"/>
                  <a:pt x="67923" y="23880"/>
                  <a:pt x="67955" y="23940"/>
                </a:cubicBezTo>
                <a:cubicBezTo>
                  <a:pt x="67986" y="23940"/>
                  <a:pt x="68048" y="23940"/>
                  <a:pt x="68080" y="24000"/>
                </a:cubicBezTo>
                <a:cubicBezTo>
                  <a:pt x="68111" y="24000"/>
                  <a:pt x="68142" y="24000"/>
                  <a:pt x="68205" y="24059"/>
                </a:cubicBezTo>
                <a:cubicBezTo>
                  <a:pt x="68236" y="24059"/>
                  <a:pt x="68299" y="24059"/>
                  <a:pt x="68330" y="24119"/>
                </a:cubicBezTo>
                <a:cubicBezTo>
                  <a:pt x="68361" y="24119"/>
                  <a:pt x="68424" y="24119"/>
                  <a:pt x="68455" y="24179"/>
                </a:cubicBezTo>
                <a:cubicBezTo>
                  <a:pt x="68486" y="24179"/>
                  <a:pt x="68517" y="24179"/>
                  <a:pt x="68549" y="24179"/>
                </a:cubicBezTo>
                <a:cubicBezTo>
                  <a:pt x="68611" y="24238"/>
                  <a:pt x="68674" y="24238"/>
                  <a:pt x="68736" y="24238"/>
                </a:cubicBezTo>
                <a:cubicBezTo>
                  <a:pt x="68767" y="24238"/>
                  <a:pt x="68830" y="24238"/>
                  <a:pt x="68861" y="24238"/>
                </a:cubicBezTo>
                <a:cubicBezTo>
                  <a:pt x="68955" y="24238"/>
                  <a:pt x="69017" y="24238"/>
                  <a:pt x="69111" y="24119"/>
                </a:cubicBezTo>
                <a:cubicBezTo>
                  <a:pt x="69111" y="24119"/>
                  <a:pt x="69143" y="24119"/>
                  <a:pt x="69174" y="24059"/>
                </a:cubicBezTo>
                <a:cubicBezTo>
                  <a:pt x="69174" y="24059"/>
                  <a:pt x="69205" y="24059"/>
                  <a:pt x="69236" y="24059"/>
                </a:cubicBezTo>
                <a:cubicBezTo>
                  <a:pt x="69268" y="24059"/>
                  <a:pt x="69299" y="24059"/>
                  <a:pt x="69330" y="24000"/>
                </a:cubicBezTo>
                <a:cubicBezTo>
                  <a:pt x="69361" y="24000"/>
                  <a:pt x="69393" y="23940"/>
                  <a:pt x="69424" y="23880"/>
                </a:cubicBezTo>
                <a:cubicBezTo>
                  <a:pt x="69455" y="23820"/>
                  <a:pt x="69486" y="23761"/>
                  <a:pt x="69518" y="23701"/>
                </a:cubicBezTo>
                <a:cubicBezTo>
                  <a:pt x="69549" y="23701"/>
                  <a:pt x="69549" y="23582"/>
                  <a:pt x="69580" y="23582"/>
                </a:cubicBezTo>
                <a:cubicBezTo>
                  <a:pt x="69611" y="23462"/>
                  <a:pt x="69643" y="23402"/>
                  <a:pt x="69674" y="23343"/>
                </a:cubicBezTo>
                <a:cubicBezTo>
                  <a:pt x="69705" y="23283"/>
                  <a:pt x="69736" y="23223"/>
                  <a:pt x="69736" y="23164"/>
                </a:cubicBezTo>
                <a:cubicBezTo>
                  <a:pt x="69768" y="23104"/>
                  <a:pt x="69768" y="23044"/>
                  <a:pt x="69768" y="22985"/>
                </a:cubicBezTo>
                <a:cubicBezTo>
                  <a:pt x="69768" y="22925"/>
                  <a:pt x="69736" y="22925"/>
                  <a:pt x="69705" y="22925"/>
                </a:cubicBezTo>
                <a:cubicBezTo>
                  <a:pt x="69674" y="22925"/>
                  <a:pt x="69674" y="22925"/>
                  <a:pt x="69674" y="22865"/>
                </a:cubicBezTo>
                <a:cubicBezTo>
                  <a:pt x="69674" y="22805"/>
                  <a:pt x="69674" y="22746"/>
                  <a:pt x="69643" y="22686"/>
                </a:cubicBezTo>
                <a:cubicBezTo>
                  <a:pt x="69643" y="22626"/>
                  <a:pt x="69643" y="22626"/>
                  <a:pt x="69643" y="22626"/>
                </a:cubicBezTo>
                <a:cubicBezTo>
                  <a:pt x="69611" y="22507"/>
                  <a:pt x="69643" y="22388"/>
                  <a:pt x="69580" y="22328"/>
                </a:cubicBezTo>
                <a:cubicBezTo>
                  <a:pt x="69549" y="22328"/>
                  <a:pt x="69549" y="22328"/>
                  <a:pt x="69518" y="22328"/>
                </a:cubicBezTo>
                <a:cubicBezTo>
                  <a:pt x="69486" y="22328"/>
                  <a:pt x="69455" y="22328"/>
                  <a:pt x="69424" y="22328"/>
                </a:cubicBezTo>
                <a:cubicBezTo>
                  <a:pt x="69424" y="22268"/>
                  <a:pt x="69393" y="22268"/>
                  <a:pt x="69393" y="22208"/>
                </a:cubicBezTo>
                <a:cubicBezTo>
                  <a:pt x="69361" y="22149"/>
                  <a:pt x="69330" y="22149"/>
                  <a:pt x="69330" y="22089"/>
                </a:cubicBezTo>
                <a:cubicBezTo>
                  <a:pt x="69299" y="22029"/>
                  <a:pt x="69236" y="21970"/>
                  <a:pt x="69205" y="21850"/>
                </a:cubicBezTo>
                <a:cubicBezTo>
                  <a:pt x="69205" y="21850"/>
                  <a:pt x="69205" y="21850"/>
                  <a:pt x="69174" y="21850"/>
                </a:cubicBezTo>
                <a:cubicBezTo>
                  <a:pt x="69174" y="21850"/>
                  <a:pt x="69174" y="21850"/>
                  <a:pt x="69174" y="21850"/>
                </a:cubicBezTo>
                <a:cubicBezTo>
                  <a:pt x="69174" y="21910"/>
                  <a:pt x="69174" y="21910"/>
                  <a:pt x="69174" y="21910"/>
                </a:cubicBezTo>
                <a:cubicBezTo>
                  <a:pt x="69143" y="21910"/>
                  <a:pt x="69143" y="21910"/>
                  <a:pt x="69143" y="21850"/>
                </a:cubicBezTo>
                <a:cubicBezTo>
                  <a:pt x="69111" y="21850"/>
                  <a:pt x="69080" y="21850"/>
                  <a:pt x="69049" y="21850"/>
                </a:cubicBezTo>
                <a:cubicBezTo>
                  <a:pt x="69017" y="21791"/>
                  <a:pt x="68986" y="21791"/>
                  <a:pt x="68986" y="21791"/>
                </a:cubicBezTo>
                <a:cubicBezTo>
                  <a:pt x="68955" y="21791"/>
                  <a:pt x="68924" y="21731"/>
                  <a:pt x="68892" y="21731"/>
                </a:cubicBezTo>
                <a:cubicBezTo>
                  <a:pt x="68861" y="21731"/>
                  <a:pt x="68830" y="21671"/>
                  <a:pt x="68799" y="21671"/>
                </a:cubicBezTo>
                <a:cubicBezTo>
                  <a:pt x="68736" y="21671"/>
                  <a:pt x="68674" y="21611"/>
                  <a:pt x="68642" y="21552"/>
                </a:cubicBezTo>
                <a:cubicBezTo>
                  <a:pt x="68611" y="21432"/>
                  <a:pt x="68549" y="21313"/>
                  <a:pt x="68486" y="21253"/>
                </a:cubicBezTo>
                <a:cubicBezTo>
                  <a:pt x="68455" y="21253"/>
                  <a:pt x="68424" y="21253"/>
                  <a:pt x="68424" y="21253"/>
                </a:cubicBezTo>
                <a:cubicBezTo>
                  <a:pt x="68392" y="21194"/>
                  <a:pt x="68361" y="21194"/>
                  <a:pt x="68330" y="21134"/>
                </a:cubicBezTo>
                <a:cubicBezTo>
                  <a:pt x="68299" y="21134"/>
                  <a:pt x="68299" y="21134"/>
                  <a:pt x="68267" y="21074"/>
                </a:cubicBezTo>
                <a:cubicBezTo>
                  <a:pt x="68236" y="21074"/>
                  <a:pt x="68205" y="21014"/>
                  <a:pt x="68174" y="21014"/>
                </a:cubicBezTo>
                <a:cubicBezTo>
                  <a:pt x="68174" y="21014"/>
                  <a:pt x="68142" y="21014"/>
                  <a:pt x="68111" y="20955"/>
                </a:cubicBezTo>
                <a:cubicBezTo>
                  <a:pt x="68080" y="20955"/>
                  <a:pt x="68048" y="20895"/>
                  <a:pt x="68017" y="20895"/>
                </a:cubicBezTo>
                <a:cubicBezTo>
                  <a:pt x="68017" y="20835"/>
                  <a:pt x="67986" y="20835"/>
                  <a:pt x="67955" y="20835"/>
                </a:cubicBezTo>
                <a:cubicBezTo>
                  <a:pt x="67923" y="20776"/>
                  <a:pt x="67892" y="20776"/>
                  <a:pt x="67861" y="20776"/>
                </a:cubicBezTo>
                <a:cubicBezTo>
                  <a:pt x="67830" y="20716"/>
                  <a:pt x="67798" y="20716"/>
                  <a:pt x="67767" y="20656"/>
                </a:cubicBezTo>
                <a:cubicBezTo>
                  <a:pt x="67736" y="20656"/>
                  <a:pt x="67736" y="20656"/>
                  <a:pt x="67705" y="20597"/>
                </a:cubicBezTo>
                <a:cubicBezTo>
                  <a:pt x="67673" y="20597"/>
                  <a:pt x="67642" y="20537"/>
                  <a:pt x="67611" y="20537"/>
                </a:cubicBezTo>
                <a:cubicBezTo>
                  <a:pt x="67580" y="20537"/>
                  <a:pt x="67517" y="20537"/>
                  <a:pt x="67455" y="20537"/>
                </a:cubicBezTo>
                <a:cubicBezTo>
                  <a:pt x="67392" y="20477"/>
                  <a:pt x="67361" y="20477"/>
                  <a:pt x="67298" y="20477"/>
                </a:cubicBezTo>
                <a:cubicBezTo>
                  <a:pt x="67267" y="20417"/>
                  <a:pt x="67205" y="20477"/>
                  <a:pt x="67142" y="20477"/>
                </a:cubicBezTo>
                <a:cubicBezTo>
                  <a:pt x="67111" y="20417"/>
                  <a:pt x="67079" y="20417"/>
                  <a:pt x="67048" y="20417"/>
                </a:cubicBezTo>
                <a:cubicBezTo>
                  <a:pt x="67017" y="20417"/>
                  <a:pt x="67017" y="20417"/>
                  <a:pt x="66986" y="20477"/>
                </a:cubicBezTo>
                <a:cubicBezTo>
                  <a:pt x="66986" y="20477"/>
                  <a:pt x="66986" y="20477"/>
                  <a:pt x="66986" y="20537"/>
                </a:cubicBezTo>
                <a:cubicBezTo>
                  <a:pt x="66954" y="20537"/>
                  <a:pt x="66954" y="20537"/>
                  <a:pt x="66954" y="20597"/>
                </a:cubicBezTo>
                <a:cubicBezTo>
                  <a:pt x="66954" y="20597"/>
                  <a:pt x="66954" y="20656"/>
                  <a:pt x="66923" y="20716"/>
                </a:cubicBezTo>
                <a:cubicBezTo>
                  <a:pt x="66892" y="20716"/>
                  <a:pt x="66861" y="20776"/>
                  <a:pt x="66861" y="20776"/>
                </a:cubicBezTo>
                <a:cubicBezTo>
                  <a:pt x="66829" y="20776"/>
                  <a:pt x="66798" y="20776"/>
                  <a:pt x="66798" y="20835"/>
                </a:cubicBezTo>
                <a:cubicBezTo>
                  <a:pt x="66798" y="20776"/>
                  <a:pt x="66798" y="20776"/>
                  <a:pt x="66829" y="20776"/>
                </a:cubicBezTo>
                <a:cubicBezTo>
                  <a:pt x="66829" y="20776"/>
                  <a:pt x="66861" y="20776"/>
                  <a:pt x="66861" y="20716"/>
                </a:cubicBezTo>
                <a:cubicBezTo>
                  <a:pt x="66861" y="20716"/>
                  <a:pt x="66892" y="20716"/>
                  <a:pt x="66892" y="20716"/>
                </a:cubicBezTo>
                <a:cubicBezTo>
                  <a:pt x="66892" y="20656"/>
                  <a:pt x="66954" y="20656"/>
                  <a:pt x="66923" y="20597"/>
                </a:cubicBezTo>
                <a:cubicBezTo>
                  <a:pt x="66923" y="20597"/>
                  <a:pt x="66923" y="20597"/>
                  <a:pt x="66892" y="20597"/>
                </a:cubicBezTo>
                <a:cubicBezTo>
                  <a:pt x="66892" y="20597"/>
                  <a:pt x="66892" y="20597"/>
                  <a:pt x="66892" y="20597"/>
                </a:cubicBezTo>
                <a:cubicBezTo>
                  <a:pt x="66861" y="20537"/>
                  <a:pt x="66861" y="20537"/>
                  <a:pt x="66861" y="20537"/>
                </a:cubicBezTo>
                <a:cubicBezTo>
                  <a:pt x="66861" y="20477"/>
                  <a:pt x="66892" y="20537"/>
                  <a:pt x="66892" y="20477"/>
                </a:cubicBezTo>
                <a:cubicBezTo>
                  <a:pt x="66923" y="20477"/>
                  <a:pt x="66923" y="20417"/>
                  <a:pt x="66923" y="20358"/>
                </a:cubicBezTo>
                <a:cubicBezTo>
                  <a:pt x="66923" y="20358"/>
                  <a:pt x="66892" y="20298"/>
                  <a:pt x="66892" y="20358"/>
                </a:cubicBezTo>
                <a:cubicBezTo>
                  <a:pt x="66892" y="20358"/>
                  <a:pt x="66892" y="20358"/>
                  <a:pt x="66861" y="20358"/>
                </a:cubicBezTo>
                <a:cubicBezTo>
                  <a:pt x="66861" y="20358"/>
                  <a:pt x="66829" y="20358"/>
                  <a:pt x="66829" y="20358"/>
                </a:cubicBezTo>
                <a:cubicBezTo>
                  <a:pt x="66829" y="20417"/>
                  <a:pt x="66829" y="20417"/>
                  <a:pt x="66798" y="20417"/>
                </a:cubicBezTo>
                <a:cubicBezTo>
                  <a:pt x="66798" y="20417"/>
                  <a:pt x="66798" y="20417"/>
                  <a:pt x="66767" y="20417"/>
                </a:cubicBezTo>
                <a:cubicBezTo>
                  <a:pt x="66767" y="20477"/>
                  <a:pt x="66736" y="20477"/>
                  <a:pt x="66704" y="20477"/>
                </a:cubicBezTo>
                <a:cubicBezTo>
                  <a:pt x="66704" y="20417"/>
                  <a:pt x="66704" y="20417"/>
                  <a:pt x="66704" y="20417"/>
                </a:cubicBezTo>
                <a:cubicBezTo>
                  <a:pt x="66704" y="20417"/>
                  <a:pt x="66673" y="20417"/>
                  <a:pt x="66673" y="20417"/>
                </a:cubicBezTo>
                <a:cubicBezTo>
                  <a:pt x="66642" y="20417"/>
                  <a:pt x="66642" y="20358"/>
                  <a:pt x="66642" y="20358"/>
                </a:cubicBezTo>
                <a:cubicBezTo>
                  <a:pt x="66611" y="20358"/>
                  <a:pt x="66579" y="20417"/>
                  <a:pt x="66548" y="20358"/>
                </a:cubicBezTo>
                <a:cubicBezTo>
                  <a:pt x="66517" y="20358"/>
                  <a:pt x="66517" y="20358"/>
                  <a:pt x="66517" y="20298"/>
                </a:cubicBezTo>
                <a:cubicBezTo>
                  <a:pt x="66486" y="20298"/>
                  <a:pt x="66486" y="20298"/>
                  <a:pt x="66486" y="20298"/>
                </a:cubicBezTo>
                <a:cubicBezTo>
                  <a:pt x="66454" y="20298"/>
                  <a:pt x="66454" y="20238"/>
                  <a:pt x="66454" y="20238"/>
                </a:cubicBezTo>
                <a:cubicBezTo>
                  <a:pt x="66454" y="20238"/>
                  <a:pt x="66454" y="20238"/>
                  <a:pt x="66423" y="20179"/>
                </a:cubicBezTo>
                <a:cubicBezTo>
                  <a:pt x="66423" y="20179"/>
                  <a:pt x="66423" y="20119"/>
                  <a:pt x="66423" y="20059"/>
                </a:cubicBezTo>
                <a:cubicBezTo>
                  <a:pt x="66423" y="20059"/>
                  <a:pt x="66454" y="20059"/>
                  <a:pt x="66454" y="20000"/>
                </a:cubicBezTo>
                <a:cubicBezTo>
                  <a:pt x="66454" y="20000"/>
                  <a:pt x="66454" y="19940"/>
                  <a:pt x="66486" y="20000"/>
                </a:cubicBezTo>
                <a:cubicBezTo>
                  <a:pt x="66486" y="20000"/>
                  <a:pt x="66486" y="20059"/>
                  <a:pt x="66486" y="20059"/>
                </a:cubicBezTo>
                <a:cubicBezTo>
                  <a:pt x="66486" y="20059"/>
                  <a:pt x="66517" y="20059"/>
                  <a:pt x="66517" y="20059"/>
                </a:cubicBezTo>
                <a:cubicBezTo>
                  <a:pt x="66517" y="20059"/>
                  <a:pt x="66517" y="20059"/>
                  <a:pt x="66517" y="20059"/>
                </a:cubicBezTo>
                <a:cubicBezTo>
                  <a:pt x="66548" y="20119"/>
                  <a:pt x="66579" y="20119"/>
                  <a:pt x="66611" y="20119"/>
                </a:cubicBezTo>
                <a:cubicBezTo>
                  <a:pt x="66611" y="20119"/>
                  <a:pt x="66642" y="20119"/>
                  <a:pt x="66673" y="20119"/>
                </a:cubicBezTo>
                <a:cubicBezTo>
                  <a:pt x="66704" y="20179"/>
                  <a:pt x="66736" y="20179"/>
                  <a:pt x="66736" y="20119"/>
                </a:cubicBezTo>
                <a:cubicBezTo>
                  <a:pt x="66767" y="20119"/>
                  <a:pt x="66767" y="20059"/>
                  <a:pt x="66798" y="20059"/>
                </a:cubicBezTo>
                <a:cubicBezTo>
                  <a:pt x="66798" y="20000"/>
                  <a:pt x="66798" y="20000"/>
                  <a:pt x="66798" y="20000"/>
                </a:cubicBezTo>
                <a:cubicBezTo>
                  <a:pt x="66798" y="19940"/>
                  <a:pt x="66798" y="19940"/>
                  <a:pt x="66798" y="19940"/>
                </a:cubicBezTo>
                <a:cubicBezTo>
                  <a:pt x="66767" y="19940"/>
                  <a:pt x="66767" y="19940"/>
                  <a:pt x="66767" y="19940"/>
                </a:cubicBezTo>
                <a:cubicBezTo>
                  <a:pt x="66736" y="19940"/>
                  <a:pt x="66736" y="19940"/>
                  <a:pt x="66704" y="19880"/>
                </a:cubicBezTo>
                <a:cubicBezTo>
                  <a:pt x="66704" y="19880"/>
                  <a:pt x="66673" y="19880"/>
                  <a:pt x="66642" y="19880"/>
                </a:cubicBezTo>
                <a:cubicBezTo>
                  <a:pt x="66611" y="19880"/>
                  <a:pt x="66611" y="19820"/>
                  <a:pt x="66579" y="19820"/>
                </a:cubicBezTo>
                <a:cubicBezTo>
                  <a:pt x="66548" y="19761"/>
                  <a:pt x="66548" y="19820"/>
                  <a:pt x="66517" y="19820"/>
                </a:cubicBezTo>
                <a:cubicBezTo>
                  <a:pt x="66517" y="19761"/>
                  <a:pt x="66486" y="19761"/>
                  <a:pt x="66486" y="19761"/>
                </a:cubicBezTo>
                <a:cubicBezTo>
                  <a:pt x="66486" y="19761"/>
                  <a:pt x="66454" y="19701"/>
                  <a:pt x="66454" y="19701"/>
                </a:cubicBezTo>
                <a:cubicBezTo>
                  <a:pt x="66454" y="19701"/>
                  <a:pt x="66392" y="19641"/>
                  <a:pt x="66392" y="19701"/>
                </a:cubicBezTo>
                <a:cubicBezTo>
                  <a:pt x="66392" y="19761"/>
                  <a:pt x="66392" y="19761"/>
                  <a:pt x="66392" y="19761"/>
                </a:cubicBezTo>
                <a:cubicBezTo>
                  <a:pt x="66423" y="19761"/>
                  <a:pt x="66423" y="19820"/>
                  <a:pt x="66423" y="19820"/>
                </a:cubicBezTo>
                <a:cubicBezTo>
                  <a:pt x="66423" y="19820"/>
                  <a:pt x="66454" y="19820"/>
                  <a:pt x="66454" y="19880"/>
                </a:cubicBezTo>
                <a:cubicBezTo>
                  <a:pt x="66454" y="19880"/>
                  <a:pt x="66454" y="19880"/>
                  <a:pt x="66423" y="19880"/>
                </a:cubicBezTo>
                <a:cubicBezTo>
                  <a:pt x="66423" y="19880"/>
                  <a:pt x="66423" y="19880"/>
                  <a:pt x="66392" y="19880"/>
                </a:cubicBezTo>
                <a:cubicBezTo>
                  <a:pt x="66392" y="19880"/>
                  <a:pt x="66361" y="19880"/>
                  <a:pt x="66361" y="19880"/>
                </a:cubicBezTo>
                <a:cubicBezTo>
                  <a:pt x="66361" y="19820"/>
                  <a:pt x="66361" y="19820"/>
                  <a:pt x="66329" y="19820"/>
                </a:cubicBezTo>
                <a:cubicBezTo>
                  <a:pt x="66298" y="19820"/>
                  <a:pt x="66329" y="19880"/>
                  <a:pt x="66329" y="19880"/>
                </a:cubicBezTo>
                <a:cubicBezTo>
                  <a:pt x="66329" y="20000"/>
                  <a:pt x="66267" y="19940"/>
                  <a:pt x="66235" y="19940"/>
                </a:cubicBezTo>
                <a:cubicBezTo>
                  <a:pt x="66204" y="19940"/>
                  <a:pt x="66173" y="20000"/>
                  <a:pt x="66142" y="19940"/>
                </a:cubicBezTo>
                <a:cubicBezTo>
                  <a:pt x="66142" y="19940"/>
                  <a:pt x="66110" y="19940"/>
                  <a:pt x="66079" y="19940"/>
                </a:cubicBezTo>
                <a:cubicBezTo>
                  <a:pt x="66048" y="19940"/>
                  <a:pt x="66017" y="19940"/>
                  <a:pt x="66017" y="19880"/>
                </a:cubicBezTo>
                <a:cubicBezTo>
                  <a:pt x="65985" y="19880"/>
                  <a:pt x="65954" y="19880"/>
                  <a:pt x="65923" y="19880"/>
                </a:cubicBezTo>
                <a:cubicBezTo>
                  <a:pt x="65892" y="19880"/>
                  <a:pt x="65860" y="19940"/>
                  <a:pt x="65860" y="20000"/>
                </a:cubicBezTo>
                <a:cubicBezTo>
                  <a:pt x="65860" y="19940"/>
                  <a:pt x="65829" y="19880"/>
                  <a:pt x="65829" y="19880"/>
                </a:cubicBezTo>
                <a:cubicBezTo>
                  <a:pt x="65798" y="19880"/>
                  <a:pt x="65798" y="19880"/>
                  <a:pt x="65798" y="19820"/>
                </a:cubicBezTo>
                <a:cubicBezTo>
                  <a:pt x="65798" y="19820"/>
                  <a:pt x="65798" y="19820"/>
                  <a:pt x="65767" y="19820"/>
                </a:cubicBezTo>
                <a:cubicBezTo>
                  <a:pt x="65767" y="19820"/>
                  <a:pt x="65767" y="19820"/>
                  <a:pt x="65767" y="19820"/>
                </a:cubicBezTo>
                <a:cubicBezTo>
                  <a:pt x="65735" y="19880"/>
                  <a:pt x="65704" y="19880"/>
                  <a:pt x="65673" y="19940"/>
                </a:cubicBezTo>
                <a:cubicBezTo>
                  <a:pt x="65673" y="19940"/>
                  <a:pt x="65673" y="19940"/>
                  <a:pt x="65673" y="19940"/>
                </a:cubicBezTo>
                <a:cubicBezTo>
                  <a:pt x="65642" y="19940"/>
                  <a:pt x="65642" y="19940"/>
                  <a:pt x="65610" y="20000"/>
                </a:cubicBezTo>
                <a:cubicBezTo>
                  <a:pt x="65610" y="20000"/>
                  <a:pt x="65610" y="20000"/>
                  <a:pt x="65579" y="20000"/>
                </a:cubicBezTo>
                <a:cubicBezTo>
                  <a:pt x="65579" y="20000"/>
                  <a:pt x="65579" y="20000"/>
                  <a:pt x="65579" y="20000"/>
                </a:cubicBezTo>
                <a:cubicBezTo>
                  <a:pt x="65548" y="20000"/>
                  <a:pt x="65548" y="20059"/>
                  <a:pt x="65548" y="20059"/>
                </a:cubicBezTo>
                <a:cubicBezTo>
                  <a:pt x="65548" y="20059"/>
                  <a:pt x="65548" y="20000"/>
                  <a:pt x="65579" y="20000"/>
                </a:cubicBezTo>
                <a:cubicBezTo>
                  <a:pt x="65579" y="20000"/>
                  <a:pt x="65579" y="20000"/>
                  <a:pt x="65610" y="19940"/>
                </a:cubicBezTo>
                <a:cubicBezTo>
                  <a:pt x="65610" y="19940"/>
                  <a:pt x="65579" y="19880"/>
                  <a:pt x="65579" y="19880"/>
                </a:cubicBezTo>
                <a:cubicBezTo>
                  <a:pt x="65548" y="19880"/>
                  <a:pt x="65548" y="19880"/>
                  <a:pt x="65517" y="19880"/>
                </a:cubicBezTo>
                <a:cubicBezTo>
                  <a:pt x="65517" y="19820"/>
                  <a:pt x="65517" y="19820"/>
                  <a:pt x="65517" y="19820"/>
                </a:cubicBezTo>
                <a:cubicBezTo>
                  <a:pt x="65485" y="19761"/>
                  <a:pt x="65517" y="19761"/>
                  <a:pt x="65517" y="19761"/>
                </a:cubicBezTo>
                <a:cubicBezTo>
                  <a:pt x="65517" y="19701"/>
                  <a:pt x="65517" y="19701"/>
                  <a:pt x="65517" y="19701"/>
                </a:cubicBezTo>
                <a:cubicBezTo>
                  <a:pt x="65485" y="19641"/>
                  <a:pt x="65485" y="19641"/>
                  <a:pt x="65454" y="19582"/>
                </a:cubicBezTo>
                <a:cubicBezTo>
                  <a:pt x="65423" y="19582"/>
                  <a:pt x="65423" y="19582"/>
                  <a:pt x="65392" y="19582"/>
                </a:cubicBezTo>
                <a:cubicBezTo>
                  <a:pt x="65392" y="19582"/>
                  <a:pt x="65360" y="19582"/>
                  <a:pt x="65360" y="19582"/>
                </a:cubicBezTo>
                <a:cubicBezTo>
                  <a:pt x="65360" y="19582"/>
                  <a:pt x="65329" y="19522"/>
                  <a:pt x="65329" y="19522"/>
                </a:cubicBezTo>
                <a:cubicBezTo>
                  <a:pt x="65329" y="19522"/>
                  <a:pt x="65298" y="19522"/>
                  <a:pt x="65298" y="19522"/>
                </a:cubicBezTo>
                <a:cubicBezTo>
                  <a:pt x="65266" y="19522"/>
                  <a:pt x="65266" y="19522"/>
                  <a:pt x="65266" y="19522"/>
                </a:cubicBezTo>
                <a:cubicBezTo>
                  <a:pt x="65235" y="19522"/>
                  <a:pt x="65235" y="19522"/>
                  <a:pt x="65235" y="19462"/>
                </a:cubicBezTo>
                <a:cubicBezTo>
                  <a:pt x="65204" y="19462"/>
                  <a:pt x="65235" y="19462"/>
                  <a:pt x="65235" y="19462"/>
                </a:cubicBezTo>
                <a:cubicBezTo>
                  <a:pt x="65266" y="19402"/>
                  <a:pt x="65298" y="19462"/>
                  <a:pt x="65329" y="19462"/>
                </a:cubicBezTo>
                <a:cubicBezTo>
                  <a:pt x="65360" y="19462"/>
                  <a:pt x="65360" y="19522"/>
                  <a:pt x="65392" y="19522"/>
                </a:cubicBezTo>
                <a:cubicBezTo>
                  <a:pt x="65423" y="19522"/>
                  <a:pt x="65454" y="19522"/>
                  <a:pt x="65454" y="19522"/>
                </a:cubicBezTo>
                <a:cubicBezTo>
                  <a:pt x="65485" y="19522"/>
                  <a:pt x="65517" y="19522"/>
                  <a:pt x="65548" y="19522"/>
                </a:cubicBezTo>
                <a:cubicBezTo>
                  <a:pt x="65579" y="19522"/>
                  <a:pt x="65610" y="19522"/>
                  <a:pt x="65610" y="19522"/>
                </a:cubicBezTo>
                <a:cubicBezTo>
                  <a:pt x="65642" y="19522"/>
                  <a:pt x="65673" y="19522"/>
                  <a:pt x="65704" y="19522"/>
                </a:cubicBezTo>
                <a:cubicBezTo>
                  <a:pt x="65735" y="19582"/>
                  <a:pt x="65735" y="19582"/>
                  <a:pt x="65767" y="19582"/>
                </a:cubicBezTo>
                <a:cubicBezTo>
                  <a:pt x="65798" y="19582"/>
                  <a:pt x="65798" y="19462"/>
                  <a:pt x="65829" y="19462"/>
                </a:cubicBezTo>
                <a:cubicBezTo>
                  <a:pt x="65829" y="19462"/>
                  <a:pt x="65860" y="19462"/>
                  <a:pt x="65860" y="19462"/>
                </a:cubicBezTo>
                <a:cubicBezTo>
                  <a:pt x="65860" y="19402"/>
                  <a:pt x="65860" y="19402"/>
                  <a:pt x="65892" y="19402"/>
                </a:cubicBezTo>
                <a:cubicBezTo>
                  <a:pt x="65923" y="19402"/>
                  <a:pt x="65954" y="19402"/>
                  <a:pt x="65954" y="19402"/>
                </a:cubicBezTo>
                <a:cubicBezTo>
                  <a:pt x="65985" y="19343"/>
                  <a:pt x="66017" y="19343"/>
                  <a:pt x="66048" y="19343"/>
                </a:cubicBezTo>
                <a:cubicBezTo>
                  <a:pt x="66048" y="19343"/>
                  <a:pt x="66048" y="19343"/>
                  <a:pt x="66079" y="19283"/>
                </a:cubicBezTo>
                <a:cubicBezTo>
                  <a:pt x="66079" y="19283"/>
                  <a:pt x="66079" y="19283"/>
                  <a:pt x="66079" y="19223"/>
                </a:cubicBezTo>
                <a:cubicBezTo>
                  <a:pt x="66079" y="19223"/>
                  <a:pt x="66079" y="19223"/>
                  <a:pt x="66079" y="19164"/>
                </a:cubicBezTo>
                <a:cubicBezTo>
                  <a:pt x="66079" y="19164"/>
                  <a:pt x="66079" y="19164"/>
                  <a:pt x="66048" y="19104"/>
                </a:cubicBezTo>
                <a:cubicBezTo>
                  <a:pt x="66048" y="19104"/>
                  <a:pt x="66048" y="19104"/>
                  <a:pt x="66017" y="19104"/>
                </a:cubicBezTo>
                <a:cubicBezTo>
                  <a:pt x="66017" y="19104"/>
                  <a:pt x="66017" y="19104"/>
                  <a:pt x="65985" y="19104"/>
                </a:cubicBezTo>
                <a:cubicBezTo>
                  <a:pt x="65985" y="19104"/>
                  <a:pt x="65985" y="19044"/>
                  <a:pt x="65954" y="19044"/>
                </a:cubicBezTo>
                <a:cubicBezTo>
                  <a:pt x="65954" y="19044"/>
                  <a:pt x="65923" y="19044"/>
                  <a:pt x="65923" y="19044"/>
                </a:cubicBezTo>
                <a:cubicBezTo>
                  <a:pt x="65892" y="19044"/>
                  <a:pt x="65860" y="19044"/>
                  <a:pt x="65860" y="18985"/>
                </a:cubicBezTo>
                <a:cubicBezTo>
                  <a:pt x="65829" y="18985"/>
                  <a:pt x="65798" y="19044"/>
                  <a:pt x="65767" y="18985"/>
                </a:cubicBezTo>
                <a:cubicBezTo>
                  <a:pt x="65767" y="18985"/>
                  <a:pt x="65798" y="18925"/>
                  <a:pt x="65767" y="18925"/>
                </a:cubicBezTo>
                <a:cubicBezTo>
                  <a:pt x="65767" y="18865"/>
                  <a:pt x="65767" y="18865"/>
                  <a:pt x="65767" y="18865"/>
                </a:cubicBezTo>
                <a:cubicBezTo>
                  <a:pt x="65767" y="18805"/>
                  <a:pt x="65767" y="18746"/>
                  <a:pt x="65735" y="18746"/>
                </a:cubicBezTo>
                <a:cubicBezTo>
                  <a:pt x="65704" y="18746"/>
                  <a:pt x="65673" y="18805"/>
                  <a:pt x="65673" y="18805"/>
                </a:cubicBezTo>
                <a:cubicBezTo>
                  <a:pt x="65642" y="18805"/>
                  <a:pt x="65642" y="18865"/>
                  <a:pt x="65642" y="18865"/>
                </a:cubicBezTo>
                <a:cubicBezTo>
                  <a:pt x="65610" y="18805"/>
                  <a:pt x="65610" y="18805"/>
                  <a:pt x="65610" y="18805"/>
                </a:cubicBezTo>
                <a:cubicBezTo>
                  <a:pt x="65610" y="18746"/>
                  <a:pt x="65579" y="18746"/>
                  <a:pt x="65548" y="18746"/>
                </a:cubicBezTo>
                <a:cubicBezTo>
                  <a:pt x="65548" y="18746"/>
                  <a:pt x="65517" y="18805"/>
                  <a:pt x="65517" y="18805"/>
                </a:cubicBezTo>
                <a:cubicBezTo>
                  <a:pt x="65517" y="18805"/>
                  <a:pt x="65485" y="18805"/>
                  <a:pt x="65485" y="18805"/>
                </a:cubicBezTo>
                <a:cubicBezTo>
                  <a:pt x="65485" y="18746"/>
                  <a:pt x="65485" y="18746"/>
                  <a:pt x="65485" y="18746"/>
                </a:cubicBezTo>
                <a:cubicBezTo>
                  <a:pt x="65454" y="18746"/>
                  <a:pt x="65454" y="18746"/>
                  <a:pt x="65454" y="18686"/>
                </a:cubicBezTo>
                <a:cubicBezTo>
                  <a:pt x="65423" y="18686"/>
                  <a:pt x="65423" y="18626"/>
                  <a:pt x="65392" y="18626"/>
                </a:cubicBezTo>
                <a:cubicBezTo>
                  <a:pt x="65392" y="18626"/>
                  <a:pt x="65392" y="18626"/>
                  <a:pt x="65360" y="18626"/>
                </a:cubicBezTo>
                <a:cubicBezTo>
                  <a:pt x="65360" y="18626"/>
                  <a:pt x="65360" y="18567"/>
                  <a:pt x="65329" y="18567"/>
                </a:cubicBezTo>
                <a:cubicBezTo>
                  <a:pt x="65298" y="18567"/>
                  <a:pt x="65266" y="18567"/>
                  <a:pt x="65266" y="18626"/>
                </a:cubicBezTo>
                <a:cubicBezTo>
                  <a:pt x="65235" y="18626"/>
                  <a:pt x="65235" y="18686"/>
                  <a:pt x="65235" y="18746"/>
                </a:cubicBezTo>
                <a:cubicBezTo>
                  <a:pt x="65204" y="18805"/>
                  <a:pt x="65141" y="18865"/>
                  <a:pt x="65141" y="18985"/>
                </a:cubicBezTo>
                <a:cubicBezTo>
                  <a:pt x="65141" y="18985"/>
                  <a:pt x="65173" y="19044"/>
                  <a:pt x="65173" y="19104"/>
                </a:cubicBezTo>
                <a:cubicBezTo>
                  <a:pt x="65173" y="19164"/>
                  <a:pt x="65141" y="19164"/>
                  <a:pt x="65110" y="19223"/>
                </a:cubicBezTo>
                <a:cubicBezTo>
                  <a:pt x="65110" y="19223"/>
                  <a:pt x="65110" y="19223"/>
                  <a:pt x="65079" y="19223"/>
                </a:cubicBezTo>
                <a:cubicBezTo>
                  <a:pt x="65079" y="19223"/>
                  <a:pt x="65079" y="19223"/>
                  <a:pt x="65079" y="19164"/>
                </a:cubicBezTo>
                <a:cubicBezTo>
                  <a:pt x="65079" y="19164"/>
                  <a:pt x="65079" y="19164"/>
                  <a:pt x="65110" y="19164"/>
                </a:cubicBezTo>
                <a:cubicBezTo>
                  <a:pt x="65110" y="19104"/>
                  <a:pt x="65110" y="19104"/>
                  <a:pt x="65110" y="19104"/>
                </a:cubicBezTo>
                <a:cubicBezTo>
                  <a:pt x="65110" y="19104"/>
                  <a:pt x="65141" y="19044"/>
                  <a:pt x="65110" y="19044"/>
                </a:cubicBezTo>
                <a:cubicBezTo>
                  <a:pt x="65110" y="19044"/>
                  <a:pt x="65079" y="19104"/>
                  <a:pt x="65079" y="19104"/>
                </a:cubicBezTo>
                <a:cubicBezTo>
                  <a:pt x="65048" y="19104"/>
                  <a:pt x="65048" y="19104"/>
                  <a:pt x="65048" y="19104"/>
                </a:cubicBezTo>
                <a:cubicBezTo>
                  <a:pt x="65016" y="19104"/>
                  <a:pt x="65016" y="19104"/>
                  <a:pt x="65016" y="19104"/>
                </a:cubicBezTo>
                <a:cubicBezTo>
                  <a:pt x="64985" y="19104"/>
                  <a:pt x="64985" y="19164"/>
                  <a:pt x="64985" y="19104"/>
                </a:cubicBezTo>
                <a:cubicBezTo>
                  <a:pt x="64954" y="19104"/>
                  <a:pt x="64954" y="19104"/>
                  <a:pt x="64954" y="19044"/>
                </a:cubicBezTo>
                <a:cubicBezTo>
                  <a:pt x="64954" y="19044"/>
                  <a:pt x="64954" y="19044"/>
                  <a:pt x="64985" y="19044"/>
                </a:cubicBezTo>
                <a:cubicBezTo>
                  <a:pt x="64985" y="19044"/>
                  <a:pt x="64985" y="18985"/>
                  <a:pt x="65016" y="18985"/>
                </a:cubicBezTo>
                <a:cubicBezTo>
                  <a:pt x="65016" y="18925"/>
                  <a:pt x="65048" y="18985"/>
                  <a:pt x="65048" y="18925"/>
                </a:cubicBezTo>
                <a:cubicBezTo>
                  <a:pt x="65079" y="18925"/>
                  <a:pt x="65079" y="18865"/>
                  <a:pt x="65079" y="18865"/>
                </a:cubicBezTo>
                <a:cubicBezTo>
                  <a:pt x="65079" y="18865"/>
                  <a:pt x="65079" y="18865"/>
                  <a:pt x="65110" y="18805"/>
                </a:cubicBezTo>
                <a:cubicBezTo>
                  <a:pt x="65110" y="18805"/>
                  <a:pt x="65110" y="18746"/>
                  <a:pt x="65079" y="18746"/>
                </a:cubicBezTo>
                <a:cubicBezTo>
                  <a:pt x="65079" y="18746"/>
                  <a:pt x="65079" y="18746"/>
                  <a:pt x="65079" y="18805"/>
                </a:cubicBezTo>
                <a:cubicBezTo>
                  <a:pt x="65079" y="18805"/>
                  <a:pt x="65048" y="18805"/>
                  <a:pt x="65048" y="18805"/>
                </a:cubicBezTo>
                <a:cubicBezTo>
                  <a:pt x="65048" y="18805"/>
                  <a:pt x="65016" y="18805"/>
                  <a:pt x="64985" y="18805"/>
                </a:cubicBezTo>
                <a:cubicBezTo>
                  <a:pt x="64985" y="18805"/>
                  <a:pt x="64985" y="18746"/>
                  <a:pt x="64954" y="18746"/>
                </a:cubicBezTo>
                <a:cubicBezTo>
                  <a:pt x="64954" y="18746"/>
                  <a:pt x="64985" y="18686"/>
                  <a:pt x="64985" y="18686"/>
                </a:cubicBezTo>
                <a:cubicBezTo>
                  <a:pt x="64985" y="18686"/>
                  <a:pt x="64985" y="18686"/>
                  <a:pt x="65016" y="18686"/>
                </a:cubicBezTo>
                <a:cubicBezTo>
                  <a:pt x="65016" y="18686"/>
                  <a:pt x="65016" y="18686"/>
                  <a:pt x="65016" y="18686"/>
                </a:cubicBezTo>
                <a:cubicBezTo>
                  <a:pt x="65048" y="18626"/>
                  <a:pt x="65048" y="18686"/>
                  <a:pt x="65079" y="18686"/>
                </a:cubicBezTo>
                <a:cubicBezTo>
                  <a:pt x="65110" y="18686"/>
                  <a:pt x="65141" y="18626"/>
                  <a:pt x="65141" y="18567"/>
                </a:cubicBezTo>
                <a:cubicBezTo>
                  <a:pt x="65141" y="18567"/>
                  <a:pt x="65141" y="18567"/>
                  <a:pt x="65173" y="18507"/>
                </a:cubicBezTo>
                <a:cubicBezTo>
                  <a:pt x="65173" y="18507"/>
                  <a:pt x="65204" y="18507"/>
                  <a:pt x="65204" y="18507"/>
                </a:cubicBezTo>
                <a:cubicBezTo>
                  <a:pt x="65204" y="18447"/>
                  <a:pt x="65141" y="18447"/>
                  <a:pt x="65141" y="18388"/>
                </a:cubicBezTo>
                <a:cubicBezTo>
                  <a:pt x="65110" y="18388"/>
                  <a:pt x="65110" y="18388"/>
                  <a:pt x="65079" y="18328"/>
                </a:cubicBezTo>
                <a:cubicBezTo>
                  <a:pt x="65048" y="18328"/>
                  <a:pt x="65016" y="18328"/>
                  <a:pt x="64985" y="18328"/>
                </a:cubicBezTo>
                <a:cubicBezTo>
                  <a:pt x="64985" y="18328"/>
                  <a:pt x="64954" y="18328"/>
                  <a:pt x="64923" y="18268"/>
                </a:cubicBezTo>
                <a:cubicBezTo>
                  <a:pt x="64923" y="18268"/>
                  <a:pt x="64860" y="18208"/>
                  <a:pt x="64860" y="18328"/>
                </a:cubicBezTo>
                <a:cubicBezTo>
                  <a:pt x="64860" y="18328"/>
                  <a:pt x="64860" y="18328"/>
                  <a:pt x="64860" y="18388"/>
                </a:cubicBezTo>
                <a:cubicBezTo>
                  <a:pt x="64860" y="18388"/>
                  <a:pt x="64860" y="18447"/>
                  <a:pt x="64860" y="18447"/>
                </a:cubicBezTo>
                <a:cubicBezTo>
                  <a:pt x="64829" y="18447"/>
                  <a:pt x="64829" y="18507"/>
                  <a:pt x="64829" y="18507"/>
                </a:cubicBezTo>
                <a:cubicBezTo>
                  <a:pt x="64829" y="18507"/>
                  <a:pt x="64798" y="18507"/>
                  <a:pt x="64798" y="18507"/>
                </a:cubicBezTo>
                <a:cubicBezTo>
                  <a:pt x="64766" y="18507"/>
                  <a:pt x="64766" y="18507"/>
                  <a:pt x="64735" y="18507"/>
                </a:cubicBezTo>
                <a:cubicBezTo>
                  <a:pt x="64735" y="18567"/>
                  <a:pt x="64735" y="18567"/>
                  <a:pt x="64735" y="18567"/>
                </a:cubicBezTo>
                <a:cubicBezTo>
                  <a:pt x="64766" y="18567"/>
                  <a:pt x="64766" y="18567"/>
                  <a:pt x="64798" y="18567"/>
                </a:cubicBezTo>
                <a:cubicBezTo>
                  <a:pt x="64798" y="18567"/>
                  <a:pt x="64798" y="18567"/>
                  <a:pt x="64798" y="18626"/>
                </a:cubicBezTo>
                <a:cubicBezTo>
                  <a:pt x="64829" y="18626"/>
                  <a:pt x="64829" y="18626"/>
                  <a:pt x="64829" y="18626"/>
                </a:cubicBezTo>
                <a:cubicBezTo>
                  <a:pt x="64829" y="18686"/>
                  <a:pt x="64829" y="18686"/>
                  <a:pt x="64829" y="18686"/>
                </a:cubicBezTo>
                <a:cubicBezTo>
                  <a:pt x="64798" y="18686"/>
                  <a:pt x="64798" y="18686"/>
                  <a:pt x="64766" y="18686"/>
                </a:cubicBezTo>
                <a:cubicBezTo>
                  <a:pt x="64766" y="18686"/>
                  <a:pt x="64766" y="18686"/>
                  <a:pt x="64735" y="18746"/>
                </a:cubicBezTo>
                <a:cubicBezTo>
                  <a:pt x="64735" y="18746"/>
                  <a:pt x="64673" y="18746"/>
                  <a:pt x="64673" y="18805"/>
                </a:cubicBezTo>
                <a:cubicBezTo>
                  <a:pt x="64673" y="18805"/>
                  <a:pt x="64673" y="18805"/>
                  <a:pt x="64704" y="18805"/>
                </a:cubicBezTo>
                <a:cubicBezTo>
                  <a:pt x="64704" y="18865"/>
                  <a:pt x="64704" y="18865"/>
                  <a:pt x="64704" y="18865"/>
                </a:cubicBezTo>
                <a:cubicBezTo>
                  <a:pt x="64673" y="18925"/>
                  <a:pt x="64673" y="18925"/>
                  <a:pt x="64673" y="18925"/>
                </a:cubicBezTo>
                <a:cubicBezTo>
                  <a:pt x="64641" y="18925"/>
                  <a:pt x="64641" y="18925"/>
                  <a:pt x="64641" y="18925"/>
                </a:cubicBezTo>
                <a:cubicBezTo>
                  <a:pt x="64610" y="18985"/>
                  <a:pt x="64641" y="18985"/>
                  <a:pt x="64673" y="19044"/>
                </a:cubicBezTo>
                <a:cubicBezTo>
                  <a:pt x="64673" y="19104"/>
                  <a:pt x="64610" y="19044"/>
                  <a:pt x="64610" y="19044"/>
                </a:cubicBezTo>
                <a:cubicBezTo>
                  <a:pt x="64579" y="19044"/>
                  <a:pt x="64579" y="19044"/>
                  <a:pt x="64548" y="19044"/>
                </a:cubicBezTo>
                <a:cubicBezTo>
                  <a:pt x="64548" y="19104"/>
                  <a:pt x="64548" y="19104"/>
                  <a:pt x="64516" y="19104"/>
                </a:cubicBezTo>
                <a:cubicBezTo>
                  <a:pt x="64516" y="19104"/>
                  <a:pt x="64516" y="19164"/>
                  <a:pt x="64516" y="19164"/>
                </a:cubicBezTo>
                <a:cubicBezTo>
                  <a:pt x="64485" y="19283"/>
                  <a:pt x="64485" y="19104"/>
                  <a:pt x="64485" y="19044"/>
                </a:cubicBezTo>
                <a:cubicBezTo>
                  <a:pt x="64485" y="19044"/>
                  <a:pt x="64485" y="18985"/>
                  <a:pt x="64485" y="18985"/>
                </a:cubicBezTo>
                <a:cubicBezTo>
                  <a:pt x="64485" y="18985"/>
                  <a:pt x="64485" y="18985"/>
                  <a:pt x="64454" y="18925"/>
                </a:cubicBezTo>
                <a:cubicBezTo>
                  <a:pt x="64454" y="18925"/>
                  <a:pt x="64485" y="18865"/>
                  <a:pt x="64454" y="18865"/>
                </a:cubicBezTo>
                <a:cubicBezTo>
                  <a:pt x="64454" y="18865"/>
                  <a:pt x="64423" y="18805"/>
                  <a:pt x="64454" y="18805"/>
                </a:cubicBezTo>
                <a:cubicBezTo>
                  <a:pt x="64454" y="18805"/>
                  <a:pt x="64454" y="18805"/>
                  <a:pt x="64485" y="18805"/>
                </a:cubicBezTo>
                <a:cubicBezTo>
                  <a:pt x="64485" y="18805"/>
                  <a:pt x="64485" y="18805"/>
                  <a:pt x="64516" y="18746"/>
                </a:cubicBezTo>
                <a:cubicBezTo>
                  <a:pt x="64516" y="18746"/>
                  <a:pt x="64548" y="18686"/>
                  <a:pt x="64548" y="18626"/>
                </a:cubicBezTo>
                <a:cubicBezTo>
                  <a:pt x="64548" y="18626"/>
                  <a:pt x="64548" y="18567"/>
                  <a:pt x="64548" y="18507"/>
                </a:cubicBezTo>
                <a:cubicBezTo>
                  <a:pt x="64548" y="18507"/>
                  <a:pt x="64548" y="18447"/>
                  <a:pt x="64516" y="18447"/>
                </a:cubicBezTo>
                <a:cubicBezTo>
                  <a:pt x="64516" y="18447"/>
                  <a:pt x="64516" y="18507"/>
                  <a:pt x="64485" y="18507"/>
                </a:cubicBezTo>
                <a:cubicBezTo>
                  <a:pt x="64485" y="18567"/>
                  <a:pt x="64423" y="18626"/>
                  <a:pt x="64391" y="18686"/>
                </a:cubicBezTo>
                <a:cubicBezTo>
                  <a:pt x="64360" y="18686"/>
                  <a:pt x="64360" y="18746"/>
                  <a:pt x="64329" y="18746"/>
                </a:cubicBezTo>
                <a:cubicBezTo>
                  <a:pt x="64297" y="18805"/>
                  <a:pt x="64297" y="18865"/>
                  <a:pt x="64266" y="18865"/>
                </a:cubicBezTo>
                <a:cubicBezTo>
                  <a:pt x="64235" y="18925"/>
                  <a:pt x="64235" y="18925"/>
                  <a:pt x="64204" y="18985"/>
                </a:cubicBezTo>
                <a:cubicBezTo>
                  <a:pt x="64172" y="19044"/>
                  <a:pt x="64141" y="19104"/>
                  <a:pt x="64110" y="19164"/>
                </a:cubicBezTo>
                <a:cubicBezTo>
                  <a:pt x="64079" y="19164"/>
                  <a:pt x="64079" y="19164"/>
                  <a:pt x="64079" y="19223"/>
                </a:cubicBezTo>
                <a:cubicBezTo>
                  <a:pt x="64079" y="19223"/>
                  <a:pt x="64079" y="19223"/>
                  <a:pt x="64079" y="19223"/>
                </a:cubicBezTo>
                <a:cubicBezTo>
                  <a:pt x="64079" y="19223"/>
                  <a:pt x="64079" y="19283"/>
                  <a:pt x="64079" y="19283"/>
                </a:cubicBezTo>
                <a:cubicBezTo>
                  <a:pt x="64110" y="19283"/>
                  <a:pt x="64110" y="19283"/>
                  <a:pt x="64110" y="19283"/>
                </a:cubicBezTo>
                <a:cubicBezTo>
                  <a:pt x="64110" y="19343"/>
                  <a:pt x="64079" y="19343"/>
                  <a:pt x="64079" y="19343"/>
                </a:cubicBezTo>
                <a:cubicBezTo>
                  <a:pt x="64079" y="19402"/>
                  <a:pt x="64047" y="19402"/>
                  <a:pt x="64047" y="19402"/>
                </a:cubicBezTo>
                <a:cubicBezTo>
                  <a:pt x="64016" y="19462"/>
                  <a:pt x="64016" y="19462"/>
                  <a:pt x="64016" y="19462"/>
                </a:cubicBezTo>
                <a:cubicBezTo>
                  <a:pt x="64016" y="19522"/>
                  <a:pt x="64016" y="19522"/>
                  <a:pt x="63985" y="19522"/>
                </a:cubicBezTo>
                <a:cubicBezTo>
                  <a:pt x="63985" y="19522"/>
                  <a:pt x="63985" y="19522"/>
                  <a:pt x="63985" y="19522"/>
                </a:cubicBezTo>
                <a:cubicBezTo>
                  <a:pt x="63985" y="19522"/>
                  <a:pt x="63985" y="19522"/>
                  <a:pt x="63985" y="19462"/>
                </a:cubicBezTo>
                <a:cubicBezTo>
                  <a:pt x="63985" y="19462"/>
                  <a:pt x="63985" y="19462"/>
                  <a:pt x="63954" y="19462"/>
                </a:cubicBezTo>
                <a:cubicBezTo>
                  <a:pt x="63922" y="19462"/>
                  <a:pt x="63954" y="19582"/>
                  <a:pt x="63922" y="19522"/>
                </a:cubicBezTo>
                <a:cubicBezTo>
                  <a:pt x="63922" y="19522"/>
                  <a:pt x="63922" y="19402"/>
                  <a:pt x="63922" y="19402"/>
                </a:cubicBezTo>
                <a:cubicBezTo>
                  <a:pt x="63922" y="19343"/>
                  <a:pt x="63954" y="19283"/>
                  <a:pt x="63954" y="19283"/>
                </a:cubicBezTo>
                <a:cubicBezTo>
                  <a:pt x="63954" y="19223"/>
                  <a:pt x="63954" y="19223"/>
                  <a:pt x="63954" y="19164"/>
                </a:cubicBezTo>
                <a:cubicBezTo>
                  <a:pt x="63954" y="19164"/>
                  <a:pt x="63985" y="19164"/>
                  <a:pt x="63985" y="19104"/>
                </a:cubicBezTo>
                <a:cubicBezTo>
                  <a:pt x="63985" y="19104"/>
                  <a:pt x="63985" y="19104"/>
                  <a:pt x="63985" y="19044"/>
                </a:cubicBezTo>
                <a:cubicBezTo>
                  <a:pt x="63985" y="19044"/>
                  <a:pt x="63954" y="19044"/>
                  <a:pt x="63985" y="18985"/>
                </a:cubicBezTo>
                <a:cubicBezTo>
                  <a:pt x="63985" y="18985"/>
                  <a:pt x="64016" y="18925"/>
                  <a:pt x="64047" y="18925"/>
                </a:cubicBezTo>
                <a:cubicBezTo>
                  <a:pt x="64047" y="18865"/>
                  <a:pt x="64079" y="18865"/>
                  <a:pt x="64110" y="18805"/>
                </a:cubicBezTo>
                <a:cubicBezTo>
                  <a:pt x="64110" y="18805"/>
                  <a:pt x="64141" y="18805"/>
                  <a:pt x="64172" y="18805"/>
                </a:cubicBezTo>
                <a:cubicBezTo>
                  <a:pt x="64172" y="18746"/>
                  <a:pt x="64172" y="18746"/>
                  <a:pt x="64204" y="18686"/>
                </a:cubicBezTo>
                <a:cubicBezTo>
                  <a:pt x="64204" y="18686"/>
                  <a:pt x="64204" y="18686"/>
                  <a:pt x="64204" y="18626"/>
                </a:cubicBezTo>
                <a:cubicBezTo>
                  <a:pt x="64235" y="18626"/>
                  <a:pt x="64235" y="18626"/>
                  <a:pt x="64235" y="18626"/>
                </a:cubicBezTo>
                <a:cubicBezTo>
                  <a:pt x="64235" y="18626"/>
                  <a:pt x="64266" y="18626"/>
                  <a:pt x="64266" y="18567"/>
                </a:cubicBezTo>
                <a:cubicBezTo>
                  <a:pt x="64266" y="18567"/>
                  <a:pt x="64235" y="18567"/>
                  <a:pt x="64235" y="18567"/>
                </a:cubicBezTo>
                <a:cubicBezTo>
                  <a:pt x="64235" y="18567"/>
                  <a:pt x="64204" y="18567"/>
                  <a:pt x="64204" y="18567"/>
                </a:cubicBezTo>
                <a:cubicBezTo>
                  <a:pt x="64204" y="18567"/>
                  <a:pt x="64172" y="18507"/>
                  <a:pt x="64172" y="18507"/>
                </a:cubicBezTo>
                <a:cubicBezTo>
                  <a:pt x="64172" y="18507"/>
                  <a:pt x="64141" y="18507"/>
                  <a:pt x="64172" y="18447"/>
                </a:cubicBezTo>
                <a:cubicBezTo>
                  <a:pt x="64172" y="18447"/>
                  <a:pt x="64204" y="18447"/>
                  <a:pt x="64204" y="18447"/>
                </a:cubicBezTo>
                <a:cubicBezTo>
                  <a:pt x="64235" y="18507"/>
                  <a:pt x="64235" y="18447"/>
                  <a:pt x="64235" y="18447"/>
                </a:cubicBezTo>
                <a:cubicBezTo>
                  <a:pt x="64235" y="18447"/>
                  <a:pt x="64266" y="18447"/>
                  <a:pt x="64266" y="18447"/>
                </a:cubicBezTo>
                <a:cubicBezTo>
                  <a:pt x="64297" y="18447"/>
                  <a:pt x="64297" y="18447"/>
                  <a:pt x="64297" y="18447"/>
                </a:cubicBezTo>
                <a:cubicBezTo>
                  <a:pt x="64329" y="18388"/>
                  <a:pt x="64297" y="18388"/>
                  <a:pt x="64297" y="18388"/>
                </a:cubicBezTo>
                <a:cubicBezTo>
                  <a:pt x="64297" y="18328"/>
                  <a:pt x="64297" y="18268"/>
                  <a:pt x="64297" y="18268"/>
                </a:cubicBezTo>
                <a:cubicBezTo>
                  <a:pt x="64266" y="18208"/>
                  <a:pt x="64235" y="18268"/>
                  <a:pt x="64235" y="18268"/>
                </a:cubicBezTo>
                <a:cubicBezTo>
                  <a:pt x="64204" y="18208"/>
                  <a:pt x="64204" y="18208"/>
                  <a:pt x="64172" y="18208"/>
                </a:cubicBezTo>
                <a:cubicBezTo>
                  <a:pt x="64172" y="18208"/>
                  <a:pt x="64141" y="18208"/>
                  <a:pt x="64141" y="18268"/>
                </a:cubicBezTo>
                <a:cubicBezTo>
                  <a:pt x="64141" y="18268"/>
                  <a:pt x="64172" y="18268"/>
                  <a:pt x="64141" y="18328"/>
                </a:cubicBezTo>
                <a:cubicBezTo>
                  <a:pt x="64141" y="18328"/>
                  <a:pt x="64110" y="18328"/>
                  <a:pt x="64110" y="18328"/>
                </a:cubicBezTo>
                <a:cubicBezTo>
                  <a:pt x="64079" y="18328"/>
                  <a:pt x="64079" y="18328"/>
                  <a:pt x="64047" y="18328"/>
                </a:cubicBezTo>
                <a:cubicBezTo>
                  <a:pt x="64016" y="18388"/>
                  <a:pt x="64047" y="18388"/>
                  <a:pt x="64079" y="18388"/>
                </a:cubicBezTo>
                <a:cubicBezTo>
                  <a:pt x="64079" y="18447"/>
                  <a:pt x="64079" y="18447"/>
                  <a:pt x="64079" y="18507"/>
                </a:cubicBezTo>
                <a:cubicBezTo>
                  <a:pt x="64079" y="18507"/>
                  <a:pt x="64047" y="18507"/>
                  <a:pt x="64047" y="18507"/>
                </a:cubicBezTo>
                <a:cubicBezTo>
                  <a:pt x="64016" y="18507"/>
                  <a:pt x="63985" y="18507"/>
                  <a:pt x="63954" y="18507"/>
                </a:cubicBezTo>
                <a:cubicBezTo>
                  <a:pt x="63954" y="18507"/>
                  <a:pt x="63954" y="18507"/>
                  <a:pt x="63954" y="18447"/>
                </a:cubicBezTo>
                <a:cubicBezTo>
                  <a:pt x="63954" y="18447"/>
                  <a:pt x="63922" y="18447"/>
                  <a:pt x="63922" y="18447"/>
                </a:cubicBezTo>
                <a:cubicBezTo>
                  <a:pt x="63891" y="18447"/>
                  <a:pt x="63922" y="18447"/>
                  <a:pt x="63891" y="18447"/>
                </a:cubicBezTo>
                <a:cubicBezTo>
                  <a:pt x="63891" y="18507"/>
                  <a:pt x="63860" y="18447"/>
                  <a:pt x="63860" y="18447"/>
                </a:cubicBezTo>
                <a:cubicBezTo>
                  <a:pt x="63860" y="18447"/>
                  <a:pt x="63860" y="18447"/>
                  <a:pt x="63860" y="18447"/>
                </a:cubicBezTo>
                <a:cubicBezTo>
                  <a:pt x="63860" y="18447"/>
                  <a:pt x="63829" y="18447"/>
                  <a:pt x="63829" y="18388"/>
                </a:cubicBezTo>
                <a:cubicBezTo>
                  <a:pt x="63829" y="18388"/>
                  <a:pt x="63797" y="18388"/>
                  <a:pt x="63766" y="18388"/>
                </a:cubicBezTo>
                <a:cubicBezTo>
                  <a:pt x="63766" y="18447"/>
                  <a:pt x="63766" y="18507"/>
                  <a:pt x="63766" y="18507"/>
                </a:cubicBezTo>
                <a:cubicBezTo>
                  <a:pt x="63766" y="18567"/>
                  <a:pt x="63766" y="18567"/>
                  <a:pt x="63766" y="18626"/>
                </a:cubicBezTo>
                <a:cubicBezTo>
                  <a:pt x="63735" y="18626"/>
                  <a:pt x="63735" y="18626"/>
                  <a:pt x="63735" y="18626"/>
                </a:cubicBezTo>
                <a:cubicBezTo>
                  <a:pt x="63704" y="18567"/>
                  <a:pt x="63672" y="18567"/>
                  <a:pt x="63672" y="18626"/>
                </a:cubicBezTo>
                <a:cubicBezTo>
                  <a:pt x="63672" y="18626"/>
                  <a:pt x="63672" y="18626"/>
                  <a:pt x="63672" y="18686"/>
                </a:cubicBezTo>
                <a:cubicBezTo>
                  <a:pt x="63704" y="18686"/>
                  <a:pt x="63704" y="18686"/>
                  <a:pt x="63704" y="18746"/>
                </a:cubicBezTo>
                <a:cubicBezTo>
                  <a:pt x="63704" y="18746"/>
                  <a:pt x="63766" y="18746"/>
                  <a:pt x="63766" y="18805"/>
                </a:cubicBezTo>
                <a:cubicBezTo>
                  <a:pt x="63766" y="18805"/>
                  <a:pt x="63735" y="18805"/>
                  <a:pt x="63735" y="18805"/>
                </a:cubicBezTo>
                <a:cubicBezTo>
                  <a:pt x="63704" y="18805"/>
                  <a:pt x="63704" y="18805"/>
                  <a:pt x="63704" y="18865"/>
                </a:cubicBezTo>
                <a:cubicBezTo>
                  <a:pt x="63672" y="18865"/>
                  <a:pt x="63672" y="18865"/>
                  <a:pt x="63672" y="18925"/>
                </a:cubicBezTo>
                <a:cubicBezTo>
                  <a:pt x="63672" y="18925"/>
                  <a:pt x="63641" y="18925"/>
                  <a:pt x="63641" y="18985"/>
                </a:cubicBezTo>
                <a:cubicBezTo>
                  <a:pt x="63641" y="18985"/>
                  <a:pt x="63704" y="19044"/>
                  <a:pt x="63672" y="19044"/>
                </a:cubicBezTo>
                <a:cubicBezTo>
                  <a:pt x="63641" y="19104"/>
                  <a:pt x="63610" y="19044"/>
                  <a:pt x="63579" y="19044"/>
                </a:cubicBezTo>
                <a:cubicBezTo>
                  <a:pt x="63547" y="19044"/>
                  <a:pt x="63516" y="19044"/>
                  <a:pt x="63485" y="19104"/>
                </a:cubicBezTo>
                <a:cubicBezTo>
                  <a:pt x="63454" y="19104"/>
                  <a:pt x="63454" y="19164"/>
                  <a:pt x="63422" y="19164"/>
                </a:cubicBezTo>
                <a:cubicBezTo>
                  <a:pt x="63391" y="19164"/>
                  <a:pt x="63391" y="19223"/>
                  <a:pt x="63360" y="19223"/>
                </a:cubicBezTo>
                <a:cubicBezTo>
                  <a:pt x="63360" y="19283"/>
                  <a:pt x="63360" y="19283"/>
                  <a:pt x="63328" y="19343"/>
                </a:cubicBezTo>
                <a:cubicBezTo>
                  <a:pt x="63328" y="19343"/>
                  <a:pt x="63297" y="19343"/>
                  <a:pt x="63297" y="19402"/>
                </a:cubicBezTo>
                <a:cubicBezTo>
                  <a:pt x="63328" y="19402"/>
                  <a:pt x="63328" y="19462"/>
                  <a:pt x="63328" y="19522"/>
                </a:cubicBezTo>
                <a:cubicBezTo>
                  <a:pt x="63297" y="19522"/>
                  <a:pt x="63297" y="19522"/>
                  <a:pt x="63297" y="19582"/>
                </a:cubicBezTo>
                <a:cubicBezTo>
                  <a:pt x="63297" y="19582"/>
                  <a:pt x="63297" y="19582"/>
                  <a:pt x="63328" y="19582"/>
                </a:cubicBezTo>
                <a:cubicBezTo>
                  <a:pt x="63328" y="19582"/>
                  <a:pt x="63328" y="19641"/>
                  <a:pt x="63360" y="19641"/>
                </a:cubicBezTo>
                <a:cubicBezTo>
                  <a:pt x="63360" y="19641"/>
                  <a:pt x="63391" y="19582"/>
                  <a:pt x="63391" y="19582"/>
                </a:cubicBezTo>
                <a:cubicBezTo>
                  <a:pt x="63422" y="19641"/>
                  <a:pt x="63328" y="19641"/>
                  <a:pt x="63328" y="19641"/>
                </a:cubicBezTo>
                <a:cubicBezTo>
                  <a:pt x="63328" y="19701"/>
                  <a:pt x="63297" y="19701"/>
                  <a:pt x="63297" y="19701"/>
                </a:cubicBezTo>
                <a:cubicBezTo>
                  <a:pt x="63266" y="19701"/>
                  <a:pt x="63266" y="19701"/>
                  <a:pt x="63266" y="19641"/>
                </a:cubicBezTo>
                <a:cubicBezTo>
                  <a:pt x="63266" y="19641"/>
                  <a:pt x="63235" y="19641"/>
                  <a:pt x="63235" y="19641"/>
                </a:cubicBezTo>
                <a:cubicBezTo>
                  <a:pt x="63235" y="19582"/>
                  <a:pt x="63203" y="19582"/>
                  <a:pt x="63203" y="19582"/>
                </a:cubicBezTo>
                <a:cubicBezTo>
                  <a:pt x="63235" y="19582"/>
                  <a:pt x="63203" y="19522"/>
                  <a:pt x="63203" y="19522"/>
                </a:cubicBezTo>
                <a:cubicBezTo>
                  <a:pt x="63203" y="19522"/>
                  <a:pt x="63172" y="19522"/>
                  <a:pt x="63172" y="19522"/>
                </a:cubicBezTo>
                <a:cubicBezTo>
                  <a:pt x="63141" y="19462"/>
                  <a:pt x="63203" y="19462"/>
                  <a:pt x="63203" y="19462"/>
                </a:cubicBezTo>
                <a:cubicBezTo>
                  <a:pt x="63203" y="19462"/>
                  <a:pt x="63203" y="19402"/>
                  <a:pt x="63203" y="19402"/>
                </a:cubicBezTo>
                <a:cubicBezTo>
                  <a:pt x="63203" y="19402"/>
                  <a:pt x="63172" y="19402"/>
                  <a:pt x="63172" y="19402"/>
                </a:cubicBezTo>
                <a:cubicBezTo>
                  <a:pt x="63141" y="19343"/>
                  <a:pt x="63172" y="19343"/>
                  <a:pt x="63172" y="19343"/>
                </a:cubicBezTo>
                <a:cubicBezTo>
                  <a:pt x="63172" y="19343"/>
                  <a:pt x="63172" y="19343"/>
                  <a:pt x="63203" y="19343"/>
                </a:cubicBezTo>
                <a:cubicBezTo>
                  <a:pt x="63203" y="19343"/>
                  <a:pt x="63203" y="19343"/>
                  <a:pt x="63203" y="19283"/>
                </a:cubicBezTo>
                <a:cubicBezTo>
                  <a:pt x="63203" y="19283"/>
                  <a:pt x="63203" y="19283"/>
                  <a:pt x="63203" y="19283"/>
                </a:cubicBezTo>
                <a:cubicBezTo>
                  <a:pt x="63235" y="19283"/>
                  <a:pt x="63203" y="19283"/>
                  <a:pt x="63203" y="19283"/>
                </a:cubicBezTo>
                <a:cubicBezTo>
                  <a:pt x="63172" y="19283"/>
                  <a:pt x="63172" y="19283"/>
                  <a:pt x="63172" y="19223"/>
                </a:cubicBezTo>
                <a:cubicBezTo>
                  <a:pt x="63172" y="19223"/>
                  <a:pt x="63172" y="19223"/>
                  <a:pt x="63141" y="19223"/>
                </a:cubicBezTo>
                <a:cubicBezTo>
                  <a:pt x="63141" y="19223"/>
                  <a:pt x="63110" y="19223"/>
                  <a:pt x="63110" y="19223"/>
                </a:cubicBezTo>
                <a:cubicBezTo>
                  <a:pt x="63078" y="19223"/>
                  <a:pt x="62985" y="19164"/>
                  <a:pt x="62985" y="19223"/>
                </a:cubicBezTo>
                <a:cubicBezTo>
                  <a:pt x="62985" y="19223"/>
                  <a:pt x="63016" y="19223"/>
                  <a:pt x="63016" y="19223"/>
                </a:cubicBezTo>
                <a:cubicBezTo>
                  <a:pt x="63016" y="19283"/>
                  <a:pt x="63016" y="19283"/>
                  <a:pt x="63016" y="19283"/>
                </a:cubicBezTo>
                <a:cubicBezTo>
                  <a:pt x="63047" y="19283"/>
                  <a:pt x="63047" y="19283"/>
                  <a:pt x="63078" y="19283"/>
                </a:cubicBezTo>
                <a:cubicBezTo>
                  <a:pt x="63078" y="19343"/>
                  <a:pt x="63047" y="19343"/>
                  <a:pt x="63047" y="19343"/>
                </a:cubicBezTo>
                <a:cubicBezTo>
                  <a:pt x="63047" y="19343"/>
                  <a:pt x="63016" y="19343"/>
                  <a:pt x="63016" y="19343"/>
                </a:cubicBezTo>
                <a:cubicBezTo>
                  <a:pt x="62985" y="19343"/>
                  <a:pt x="62985" y="19343"/>
                  <a:pt x="62985" y="19343"/>
                </a:cubicBezTo>
                <a:cubicBezTo>
                  <a:pt x="62985" y="19402"/>
                  <a:pt x="62985" y="19462"/>
                  <a:pt x="62985" y="19462"/>
                </a:cubicBezTo>
                <a:cubicBezTo>
                  <a:pt x="63016" y="19462"/>
                  <a:pt x="63016" y="19522"/>
                  <a:pt x="63016" y="19522"/>
                </a:cubicBezTo>
                <a:cubicBezTo>
                  <a:pt x="62985" y="19522"/>
                  <a:pt x="62985" y="19522"/>
                  <a:pt x="62953" y="19522"/>
                </a:cubicBezTo>
                <a:cubicBezTo>
                  <a:pt x="62953" y="19522"/>
                  <a:pt x="62953" y="19462"/>
                  <a:pt x="62922" y="19462"/>
                </a:cubicBezTo>
                <a:cubicBezTo>
                  <a:pt x="62922" y="19462"/>
                  <a:pt x="62891" y="19462"/>
                  <a:pt x="62891" y="19462"/>
                </a:cubicBezTo>
                <a:cubicBezTo>
                  <a:pt x="62860" y="19462"/>
                  <a:pt x="62860" y="19462"/>
                  <a:pt x="62860" y="19402"/>
                </a:cubicBezTo>
                <a:cubicBezTo>
                  <a:pt x="62828" y="19402"/>
                  <a:pt x="62797" y="19402"/>
                  <a:pt x="62766" y="19402"/>
                </a:cubicBezTo>
                <a:cubicBezTo>
                  <a:pt x="62735" y="19402"/>
                  <a:pt x="62703" y="19402"/>
                  <a:pt x="62703" y="19402"/>
                </a:cubicBezTo>
                <a:cubicBezTo>
                  <a:pt x="62672" y="19402"/>
                  <a:pt x="62641" y="19402"/>
                  <a:pt x="62610" y="19402"/>
                </a:cubicBezTo>
                <a:cubicBezTo>
                  <a:pt x="62610" y="19402"/>
                  <a:pt x="62578" y="19343"/>
                  <a:pt x="62578" y="19402"/>
                </a:cubicBezTo>
                <a:cubicBezTo>
                  <a:pt x="62578" y="19402"/>
                  <a:pt x="62610" y="19402"/>
                  <a:pt x="62641" y="19402"/>
                </a:cubicBezTo>
                <a:cubicBezTo>
                  <a:pt x="62641" y="19462"/>
                  <a:pt x="62672" y="19462"/>
                  <a:pt x="62672" y="19462"/>
                </a:cubicBezTo>
                <a:cubicBezTo>
                  <a:pt x="62672" y="19462"/>
                  <a:pt x="62672" y="19462"/>
                  <a:pt x="62703" y="19522"/>
                </a:cubicBezTo>
                <a:cubicBezTo>
                  <a:pt x="62703" y="19522"/>
                  <a:pt x="62703" y="19522"/>
                  <a:pt x="62703" y="19522"/>
                </a:cubicBezTo>
                <a:cubicBezTo>
                  <a:pt x="62735" y="19522"/>
                  <a:pt x="62735" y="19582"/>
                  <a:pt x="62735" y="19582"/>
                </a:cubicBezTo>
                <a:cubicBezTo>
                  <a:pt x="62766" y="19582"/>
                  <a:pt x="62797" y="19582"/>
                  <a:pt x="62828" y="19582"/>
                </a:cubicBezTo>
                <a:cubicBezTo>
                  <a:pt x="62828" y="19522"/>
                  <a:pt x="62828" y="19522"/>
                  <a:pt x="62860" y="19522"/>
                </a:cubicBezTo>
                <a:cubicBezTo>
                  <a:pt x="62860" y="19522"/>
                  <a:pt x="62891" y="19522"/>
                  <a:pt x="62891" y="19522"/>
                </a:cubicBezTo>
                <a:cubicBezTo>
                  <a:pt x="62891" y="19522"/>
                  <a:pt x="62891" y="19582"/>
                  <a:pt x="62891" y="19582"/>
                </a:cubicBezTo>
                <a:cubicBezTo>
                  <a:pt x="62891" y="19582"/>
                  <a:pt x="62891" y="19641"/>
                  <a:pt x="62891" y="19641"/>
                </a:cubicBezTo>
                <a:cubicBezTo>
                  <a:pt x="62891" y="19701"/>
                  <a:pt x="62891" y="19701"/>
                  <a:pt x="62860" y="19701"/>
                </a:cubicBezTo>
                <a:cubicBezTo>
                  <a:pt x="62860" y="19761"/>
                  <a:pt x="62828" y="19761"/>
                  <a:pt x="62828" y="19761"/>
                </a:cubicBezTo>
                <a:cubicBezTo>
                  <a:pt x="62828" y="19761"/>
                  <a:pt x="62828" y="19761"/>
                  <a:pt x="62860" y="19820"/>
                </a:cubicBezTo>
                <a:cubicBezTo>
                  <a:pt x="62860" y="19820"/>
                  <a:pt x="62860" y="19820"/>
                  <a:pt x="62860" y="19820"/>
                </a:cubicBezTo>
                <a:cubicBezTo>
                  <a:pt x="62860" y="19880"/>
                  <a:pt x="62860" y="19940"/>
                  <a:pt x="62828" y="19880"/>
                </a:cubicBezTo>
                <a:cubicBezTo>
                  <a:pt x="62828" y="19880"/>
                  <a:pt x="62828" y="19880"/>
                  <a:pt x="62797" y="19880"/>
                </a:cubicBezTo>
                <a:cubicBezTo>
                  <a:pt x="62797" y="19820"/>
                  <a:pt x="62766" y="19820"/>
                  <a:pt x="62735" y="19820"/>
                </a:cubicBezTo>
                <a:cubicBezTo>
                  <a:pt x="62735" y="19820"/>
                  <a:pt x="62735" y="19820"/>
                  <a:pt x="62703" y="19820"/>
                </a:cubicBezTo>
                <a:cubicBezTo>
                  <a:pt x="62703" y="19761"/>
                  <a:pt x="62672" y="19761"/>
                  <a:pt x="62641" y="19701"/>
                </a:cubicBezTo>
                <a:cubicBezTo>
                  <a:pt x="62641" y="19701"/>
                  <a:pt x="62578" y="19641"/>
                  <a:pt x="62578" y="19701"/>
                </a:cubicBezTo>
                <a:cubicBezTo>
                  <a:pt x="62578" y="19761"/>
                  <a:pt x="62610" y="19761"/>
                  <a:pt x="62610" y="19761"/>
                </a:cubicBezTo>
                <a:cubicBezTo>
                  <a:pt x="62578" y="19820"/>
                  <a:pt x="62578" y="19820"/>
                  <a:pt x="62578" y="19820"/>
                </a:cubicBezTo>
                <a:cubicBezTo>
                  <a:pt x="62578" y="19880"/>
                  <a:pt x="62547" y="19880"/>
                  <a:pt x="62516" y="19880"/>
                </a:cubicBezTo>
                <a:cubicBezTo>
                  <a:pt x="62516" y="19880"/>
                  <a:pt x="62516" y="19820"/>
                  <a:pt x="62516" y="19820"/>
                </a:cubicBezTo>
                <a:cubicBezTo>
                  <a:pt x="62516" y="19761"/>
                  <a:pt x="62485" y="19761"/>
                  <a:pt x="62485" y="19761"/>
                </a:cubicBezTo>
                <a:cubicBezTo>
                  <a:pt x="62453" y="19761"/>
                  <a:pt x="62453" y="19761"/>
                  <a:pt x="62422" y="19820"/>
                </a:cubicBezTo>
                <a:cubicBezTo>
                  <a:pt x="62422" y="19820"/>
                  <a:pt x="62391" y="19820"/>
                  <a:pt x="62391" y="19820"/>
                </a:cubicBezTo>
                <a:cubicBezTo>
                  <a:pt x="62359" y="19820"/>
                  <a:pt x="62359" y="19880"/>
                  <a:pt x="62328" y="19880"/>
                </a:cubicBezTo>
                <a:cubicBezTo>
                  <a:pt x="62328" y="19880"/>
                  <a:pt x="62297" y="19940"/>
                  <a:pt x="62297" y="19940"/>
                </a:cubicBezTo>
                <a:cubicBezTo>
                  <a:pt x="62328" y="19940"/>
                  <a:pt x="62328" y="19940"/>
                  <a:pt x="62328" y="20000"/>
                </a:cubicBezTo>
                <a:cubicBezTo>
                  <a:pt x="62328" y="20000"/>
                  <a:pt x="62328" y="20059"/>
                  <a:pt x="62328" y="20059"/>
                </a:cubicBezTo>
                <a:cubicBezTo>
                  <a:pt x="62328" y="20059"/>
                  <a:pt x="62359" y="20119"/>
                  <a:pt x="62359" y="20119"/>
                </a:cubicBezTo>
                <a:cubicBezTo>
                  <a:pt x="62359" y="20179"/>
                  <a:pt x="62297" y="20119"/>
                  <a:pt x="62297" y="20179"/>
                </a:cubicBezTo>
                <a:cubicBezTo>
                  <a:pt x="62297" y="20179"/>
                  <a:pt x="62297" y="20238"/>
                  <a:pt x="62297" y="20238"/>
                </a:cubicBezTo>
                <a:cubicBezTo>
                  <a:pt x="62297" y="20298"/>
                  <a:pt x="62266" y="20298"/>
                  <a:pt x="62266" y="20298"/>
                </a:cubicBezTo>
                <a:cubicBezTo>
                  <a:pt x="62266" y="20358"/>
                  <a:pt x="62234" y="20358"/>
                  <a:pt x="62234" y="20417"/>
                </a:cubicBezTo>
                <a:cubicBezTo>
                  <a:pt x="62203" y="20417"/>
                  <a:pt x="62203" y="20477"/>
                  <a:pt x="62203" y="20417"/>
                </a:cubicBezTo>
                <a:cubicBezTo>
                  <a:pt x="62203" y="20417"/>
                  <a:pt x="62203" y="20417"/>
                  <a:pt x="62203" y="20358"/>
                </a:cubicBezTo>
                <a:cubicBezTo>
                  <a:pt x="62234" y="20358"/>
                  <a:pt x="62234" y="20298"/>
                  <a:pt x="62234" y="20238"/>
                </a:cubicBezTo>
                <a:cubicBezTo>
                  <a:pt x="62234" y="20179"/>
                  <a:pt x="62234" y="20179"/>
                  <a:pt x="62266" y="20179"/>
                </a:cubicBezTo>
                <a:cubicBezTo>
                  <a:pt x="62266" y="20119"/>
                  <a:pt x="62266" y="20119"/>
                  <a:pt x="62297" y="20119"/>
                </a:cubicBezTo>
                <a:cubicBezTo>
                  <a:pt x="62297" y="20059"/>
                  <a:pt x="62266" y="20000"/>
                  <a:pt x="62266" y="19940"/>
                </a:cubicBezTo>
                <a:cubicBezTo>
                  <a:pt x="62266" y="19880"/>
                  <a:pt x="62297" y="19880"/>
                  <a:pt x="62297" y="19820"/>
                </a:cubicBezTo>
                <a:cubicBezTo>
                  <a:pt x="62297" y="19761"/>
                  <a:pt x="62297" y="19761"/>
                  <a:pt x="62297" y="19701"/>
                </a:cubicBezTo>
                <a:cubicBezTo>
                  <a:pt x="62266" y="19701"/>
                  <a:pt x="62266" y="19641"/>
                  <a:pt x="62266" y="19641"/>
                </a:cubicBezTo>
                <a:cubicBezTo>
                  <a:pt x="62234" y="19641"/>
                  <a:pt x="62234" y="19701"/>
                  <a:pt x="62234" y="19701"/>
                </a:cubicBezTo>
                <a:cubicBezTo>
                  <a:pt x="62203" y="19701"/>
                  <a:pt x="62203" y="19701"/>
                  <a:pt x="62203" y="19761"/>
                </a:cubicBezTo>
                <a:cubicBezTo>
                  <a:pt x="62203" y="19761"/>
                  <a:pt x="62172" y="19761"/>
                  <a:pt x="62172" y="19761"/>
                </a:cubicBezTo>
                <a:cubicBezTo>
                  <a:pt x="62172" y="19761"/>
                  <a:pt x="62172" y="19820"/>
                  <a:pt x="62172" y="19820"/>
                </a:cubicBezTo>
                <a:cubicBezTo>
                  <a:pt x="62141" y="19880"/>
                  <a:pt x="62141" y="19820"/>
                  <a:pt x="62141" y="19820"/>
                </a:cubicBezTo>
                <a:cubicBezTo>
                  <a:pt x="62109" y="19820"/>
                  <a:pt x="62141" y="19880"/>
                  <a:pt x="62109" y="19880"/>
                </a:cubicBezTo>
                <a:cubicBezTo>
                  <a:pt x="62109" y="19940"/>
                  <a:pt x="62078" y="19940"/>
                  <a:pt x="62078" y="20000"/>
                </a:cubicBezTo>
                <a:cubicBezTo>
                  <a:pt x="62078" y="20000"/>
                  <a:pt x="62078" y="20059"/>
                  <a:pt x="62078" y="20059"/>
                </a:cubicBezTo>
                <a:cubicBezTo>
                  <a:pt x="62078" y="20059"/>
                  <a:pt x="62078" y="20059"/>
                  <a:pt x="62109" y="20059"/>
                </a:cubicBezTo>
                <a:cubicBezTo>
                  <a:pt x="62109" y="20119"/>
                  <a:pt x="62109" y="20119"/>
                  <a:pt x="62141" y="20119"/>
                </a:cubicBezTo>
                <a:cubicBezTo>
                  <a:pt x="62141" y="20119"/>
                  <a:pt x="62141" y="20119"/>
                  <a:pt x="62141" y="20179"/>
                </a:cubicBezTo>
                <a:cubicBezTo>
                  <a:pt x="62141" y="20238"/>
                  <a:pt x="62141" y="20179"/>
                  <a:pt x="62109" y="20238"/>
                </a:cubicBezTo>
                <a:cubicBezTo>
                  <a:pt x="62109" y="20238"/>
                  <a:pt x="62109" y="20238"/>
                  <a:pt x="62078" y="20238"/>
                </a:cubicBezTo>
                <a:cubicBezTo>
                  <a:pt x="62078" y="20298"/>
                  <a:pt x="62047" y="20298"/>
                  <a:pt x="62047" y="20358"/>
                </a:cubicBezTo>
                <a:cubicBezTo>
                  <a:pt x="62016" y="20358"/>
                  <a:pt x="62016" y="20298"/>
                  <a:pt x="62016" y="20238"/>
                </a:cubicBezTo>
                <a:cubicBezTo>
                  <a:pt x="62016" y="20238"/>
                  <a:pt x="62016" y="20179"/>
                  <a:pt x="62047" y="20179"/>
                </a:cubicBezTo>
                <a:cubicBezTo>
                  <a:pt x="62047" y="20179"/>
                  <a:pt x="62047" y="20179"/>
                  <a:pt x="62047" y="20119"/>
                </a:cubicBezTo>
                <a:cubicBezTo>
                  <a:pt x="62078" y="20119"/>
                  <a:pt x="62047" y="20059"/>
                  <a:pt x="62047" y="20059"/>
                </a:cubicBezTo>
                <a:cubicBezTo>
                  <a:pt x="62047" y="20000"/>
                  <a:pt x="62047" y="19940"/>
                  <a:pt x="62047" y="19940"/>
                </a:cubicBezTo>
                <a:cubicBezTo>
                  <a:pt x="62047" y="19820"/>
                  <a:pt x="62016" y="19880"/>
                  <a:pt x="61984" y="19880"/>
                </a:cubicBezTo>
                <a:cubicBezTo>
                  <a:pt x="61984" y="19880"/>
                  <a:pt x="61953" y="19880"/>
                  <a:pt x="61953" y="19880"/>
                </a:cubicBezTo>
                <a:cubicBezTo>
                  <a:pt x="61922" y="19880"/>
                  <a:pt x="61891" y="19880"/>
                  <a:pt x="61859" y="19940"/>
                </a:cubicBezTo>
                <a:cubicBezTo>
                  <a:pt x="61859" y="19940"/>
                  <a:pt x="61828" y="19940"/>
                  <a:pt x="61828" y="20000"/>
                </a:cubicBezTo>
                <a:cubicBezTo>
                  <a:pt x="61797" y="20000"/>
                  <a:pt x="61797" y="20059"/>
                  <a:pt x="61797" y="20059"/>
                </a:cubicBezTo>
                <a:cubicBezTo>
                  <a:pt x="61766" y="20119"/>
                  <a:pt x="61797" y="20119"/>
                  <a:pt x="61797" y="20119"/>
                </a:cubicBezTo>
                <a:cubicBezTo>
                  <a:pt x="61828" y="20119"/>
                  <a:pt x="61828" y="20179"/>
                  <a:pt x="61828" y="20179"/>
                </a:cubicBezTo>
                <a:cubicBezTo>
                  <a:pt x="61828" y="20179"/>
                  <a:pt x="61859" y="20179"/>
                  <a:pt x="61859" y="20179"/>
                </a:cubicBezTo>
                <a:cubicBezTo>
                  <a:pt x="61891" y="20238"/>
                  <a:pt x="61828" y="20238"/>
                  <a:pt x="61828" y="20238"/>
                </a:cubicBezTo>
                <a:cubicBezTo>
                  <a:pt x="61797" y="20238"/>
                  <a:pt x="61797" y="20238"/>
                  <a:pt x="61797" y="20238"/>
                </a:cubicBezTo>
                <a:cubicBezTo>
                  <a:pt x="61797" y="20298"/>
                  <a:pt x="61828" y="20298"/>
                  <a:pt x="61797" y="20298"/>
                </a:cubicBezTo>
                <a:cubicBezTo>
                  <a:pt x="61797" y="20358"/>
                  <a:pt x="61797" y="20298"/>
                  <a:pt x="61797" y="20298"/>
                </a:cubicBezTo>
                <a:cubicBezTo>
                  <a:pt x="61766" y="20298"/>
                  <a:pt x="61766" y="20298"/>
                  <a:pt x="61766" y="20298"/>
                </a:cubicBezTo>
                <a:cubicBezTo>
                  <a:pt x="61734" y="20298"/>
                  <a:pt x="61703" y="20238"/>
                  <a:pt x="61672" y="20238"/>
                </a:cubicBezTo>
                <a:cubicBezTo>
                  <a:pt x="61672" y="20238"/>
                  <a:pt x="61641" y="20179"/>
                  <a:pt x="61609" y="20238"/>
                </a:cubicBezTo>
                <a:cubicBezTo>
                  <a:pt x="61609" y="20298"/>
                  <a:pt x="61641" y="20298"/>
                  <a:pt x="61641" y="20298"/>
                </a:cubicBezTo>
                <a:cubicBezTo>
                  <a:pt x="61672" y="20298"/>
                  <a:pt x="61672" y="20298"/>
                  <a:pt x="61672" y="20298"/>
                </a:cubicBezTo>
                <a:cubicBezTo>
                  <a:pt x="61672" y="20358"/>
                  <a:pt x="61703" y="20358"/>
                  <a:pt x="61734" y="20417"/>
                </a:cubicBezTo>
                <a:cubicBezTo>
                  <a:pt x="61734" y="20417"/>
                  <a:pt x="61734" y="20417"/>
                  <a:pt x="61734" y="20477"/>
                </a:cubicBezTo>
                <a:cubicBezTo>
                  <a:pt x="61766" y="20477"/>
                  <a:pt x="61766" y="20477"/>
                  <a:pt x="61766" y="20537"/>
                </a:cubicBezTo>
                <a:cubicBezTo>
                  <a:pt x="61734" y="20537"/>
                  <a:pt x="61703" y="20477"/>
                  <a:pt x="61703" y="20477"/>
                </a:cubicBezTo>
                <a:cubicBezTo>
                  <a:pt x="61672" y="20477"/>
                  <a:pt x="61672" y="20477"/>
                  <a:pt x="61672" y="20477"/>
                </a:cubicBezTo>
                <a:cubicBezTo>
                  <a:pt x="61641" y="20477"/>
                  <a:pt x="61641" y="20477"/>
                  <a:pt x="61641" y="20477"/>
                </a:cubicBezTo>
                <a:cubicBezTo>
                  <a:pt x="61609" y="20477"/>
                  <a:pt x="61609" y="20477"/>
                  <a:pt x="61578" y="20417"/>
                </a:cubicBezTo>
                <a:cubicBezTo>
                  <a:pt x="61578" y="20417"/>
                  <a:pt x="61578" y="20417"/>
                  <a:pt x="61578" y="20358"/>
                </a:cubicBezTo>
                <a:cubicBezTo>
                  <a:pt x="61547" y="20358"/>
                  <a:pt x="61547" y="20358"/>
                  <a:pt x="61578" y="20298"/>
                </a:cubicBezTo>
                <a:cubicBezTo>
                  <a:pt x="61578" y="20298"/>
                  <a:pt x="61516" y="20238"/>
                  <a:pt x="61516" y="20298"/>
                </a:cubicBezTo>
                <a:cubicBezTo>
                  <a:pt x="61516" y="20298"/>
                  <a:pt x="61484" y="20298"/>
                  <a:pt x="61484" y="20298"/>
                </a:cubicBezTo>
                <a:cubicBezTo>
                  <a:pt x="61484" y="20358"/>
                  <a:pt x="61484" y="20358"/>
                  <a:pt x="61484" y="20358"/>
                </a:cubicBezTo>
                <a:cubicBezTo>
                  <a:pt x="61453" y="20417"/>
                  <a:pt x="61453" y="20298"/>
                  <a:pt x="61453" y="20298"/>
                </a:cubicBezTo>
                <a:cubicBezTo>
                  <a:pt x="61453" y="20238"/>
                  <a:pt x="61453" y="20238"/>
                  <a:pt x="61422" y="20238"/>
                </a:cubicBezTo>
                <a:cubicBezTo>
                  <a:pt x="61422" y="20238"/>
                  <a:pt x="61422" y="20179"/>
                  <a:pt x="61390" y="20179"/>
                </a:cubicBezTo>
                <a:cubicBezTo>
                  <a:pt x="61359" y="20179"/>
                  <a:pt x="61359" y="20238"/>
                  <a:pt x="61328" y="20179"/>
                </a:cubicBezTo>
                <a:cubicBezTo>
                  <a:pt x="61328" y="20179"/>
                  <a:pt x="61328" y="20119"/>
                  <a:pt x="61328" y="20119"/>
                </a:cubicBezTo>
                <a:cubicBezTo>
                  <a:pt x="61297" y="20119"/>
                  <a:pt x="61297" y="20179"/>
                  <a:pt x="61297" y="20179"/>
                </a:cubicBezTo>
                <a:cubicBezTo>
                  <a:pt x="61297" y="20179"/>
                  <a:pt x="61297" y="20179"/>
                  <a:pt x="61265" y="20119"/>
                </a:cubicBezTo>
                <a:cubicBezTo>
                  <a:pt x="61265" y="20119"/>
                  <a:pt x="61265" y="20119"/>
                  <a:pt x="61265" y="20119"/>
                </a:cubicBezTo>
                <a:cubicBezTo>
                  <a:pt x="61265" y="20179"/>
                  <a:pt x="61265" y="20179"/>
                  <a:pt x="61265" y="20179"/>
                </a:cubicBezTo>
                <a:cubicBezTo>
                  <a:pt x="61297" y="20179"/>
                  <a:pt x="61297" y="20238"/>
                  <a:pt x="61297" y="20238"/>
                </a:cubicBezTo>
                <a:cubicBezTo>
                  <a:pt x="61297" y="20298"/>
                  <a:pt x="61297" y="20298"/>
                  <a:pt x="61297" y="20298"/>
                </a:cubicBezTo>
                <a:cubicBezTo>
                  <a:pt x="61265" y="20238"/>
                  <a:pt x="61265" y="20238"/>
                  <a:pt x="61265" y="20238"/>
                </a:cubicBezTo>
                <a:cubicBezTo>
                  <a:pt x="61234" y="20238"/>
                  <a:pt x="61234" y="20238"/>
                  <a:pt x="61234" y="20238"/>
                </a:cubicBezTo>
                <a:cubicBezTo>
                  <a:pt x="61203" y="20238"/>
                  <a:pt x="61203" y="20238"/>
                  <a:pt x="61172" y="20238"/>
                </a:cubicBezTo>
                <a:cubicBezTo>
                  <a:pt x="61172" y="20238"/>
                  <a:pt x="61140" y="20238"/>
                  <a:pt x="61140" y="20238"/>
                </a:cubicBezTo>
                <a:cubicBezTo>
                  <a:pt x="61140" y="20298"/>
                  <a:pt x="61140" y="20298"/>
                  <a:pt x="61172" y="20298"/>
                </a:cubicBezTo>
                <a:cubicBezTo>
                  <a:pt x="61172" y="20298"/>
                  <a:pt x="61172" y="20298"/>
                  <a:pt x="61172" y="20358"/>
                </a:cubicBezTo>
                <a:cubicBezTo>
                  <a:pt x="61203" y="20358"/>
                  <a:pt x="61203" y="20358"/>
                  <a:pt x="61203" y="20358"/>
                </a:cubicBezTo>
                <a:cubicBezTo>
                  <a:pt x="61203" y="20358"/>
                  <a:pt x="61172" y="20358"/>
                  <a:pt x="61172" y="20358"/>
                </a:cubicBezTo>
                <a:cubicBezTo>
                  <a:pt x="61140" y="20358"/>
                  <a:pt x="61109" y="20358"/>
                  <a:pt x="61078" y="20358"/>
                </a:cubicBezTo>
                <a:cubicBezTo>
                  <a:pt x="61047" y="20417"/>
                  <a:pt x="61015" y="20417"/>
                  <a:pt x="61047" y="20477"/>
                </a:cubicBezTo>
                <a:cubicBezTo>
                  <a:pt x="61047" y="20477"/>
                  <a:pt x="61047" y="20477"/>
                  <a:pt x="61047" y="20477"/>
                </a:cubicBezTo>
                <a:cubicBezTo>
                  <a:pt x="61078" y="20477"/>
                  <a:pt x="61078" y="20477"/>
                  <a:pt x="61078" y="20537"/>
                </a:cubicBezTo>
                <a:cubicBezTo>
                  <a:pt x="61078" y="20537"/>
                  <a:pt x="61078" y="20537"/>
                  <a:pt x="61109" y="20537"/>
                </a:cubicBezTo>
                <a:cubicBezTo>
                  <a:pt x="61140" y="20597"/>
                  <a:pt x="61078" y="20597"/>
                  <a:pt x="61047" y="20597"/>
                </a:cubicBezTo>
                <a:cubicBezTo>
                  <a:pt x="61047" y="20597"/>
                  <a:pt x="61047" y="20597"/>
                  <a:pt x="61047" y="20656"/>
                </a:cubicBezTo>
                <a:cubicBezTo>
                  <a:pt x="61078" y="20656"/>
                  <a:pt x="61078" y="20656"/>
                  <a:pt x="61078" y="20656"/>
                </a:cubicBezTo>
                <a:cubicBezTo>
                  <a:pt x="61078" y="20656"/>
                  <a:pt x="61047" y="20656"/>
                  <a:pt x="61047" y="20716"/>
                </a:cubicBezTo>
                <a:cubicBezTo>
                  <a:pt x="61047" y="20716"/>
                  <a:pt x="61047" y="20716"/>
                  <a:pt x="61015" y="20716"/>
                </a:cubicBezTo>
                <a:cubicBezTo>
                  <a:pt x="61015" y="20776"/>
                  <a:pt x="61015" y="20776"/>
                  <a:pt x="61047" y="20776"/>
                </a:cubicBezTo>
                <a:cubicBezTo>
                  <a:pt x="61047" y="20776"/>
                  <a:pt x="61078" y="20776"/>
                  <a:pt x="61078" y="20776"/>
                </a:cubicBezTo>
                <a:cubicBezTo>
                  <a:pt x="61109" y="20776"/>
                  <a:pt x="61109" y="20776"/>
                  <a:pt x="61109" y="20835"/>
                </a:cubicBezTo>
                <a:cubicBezTo>
                  <a:pt x="61109" y="20895"/>
                  <a:pt x="61140" y="20835"/>
                  <a:pt x="61172" y="20835"/>
                </a:cubicBezTo>
                <a:cubicBezTo>
                  <a:pt x="61172" y="20776"/>
                  <a:pt x="61172" y="20776"/>
                  <a:pt x="61203" y="20776"/>
                </a:cubicBezTo>
                <a:cubicBezTo>
                  <a:pt x="61203" y="20776"/>
                  <a:pt x="61234" y="20776"/>
                  <a:pt x="61234" y="20716"/>
                </a:cubicBezTo>
                <a:cubicBezTo>
                  <a:pt x="61234" y="20716"/>
                  <a:pt x="61265" y="20716"/>
                  <a:pt x="61265" y="20716"/>
                </a:cubicBezTo>
                <a:cubicBezTo>
                  <a:pt x="61297" y="20716"/>
                  <a:pt x="61297" y="20716"/>
                  <a:pt x="61328" y="20716"/>
                </a:cubicBezTo>
                <a:cubicBezTo>
                  <a:pt x="61328" y="20716"/>
                  <a:pt x="61328" y="20656"/>
                  <a:pt x="61359" y="20656"/>
                </a:cubicBezTo>
                <a:cubicBezTo>
                  <a:pt x="61390" y="20656"/>
                  <a:pt x="61422" y="20656"/>
                  <a:pt x="61422" y="20597"/>
                </a:cubicBezTo>
                <a:cubicBezTo>
                  <a:pt x="61390" y="20716"/>
                  <a:pt x="61359" y="20656"/>
                  <a:pt x="61297" y="20716"/>
                </a:cubicBezTo>
                <a:cubicBezTo>
                  <a:pt x="61297" y="20776"/>
                  <a:pt x="61297" y="20835"/>
                  <a:pt x="61297" y="20895"/>
                </a:cubicBezTo>
                <a:cubicBezTo>
                  <a:pt x="61297" y="20895"/>
                  <a:pt x="61328" y="20895"/>
                  <a:pt x="61328" y="20895"/>
                </a:cubicBezTo>
                <a:cubicBezTo>
                  <a:pt x="61328" y="20955"/>
                  <a:pt x="61328" y="20955"/>
                  <a:pt x="61359" y="20955"/>
                </a:cubicBezTo>
                <a:cubicBezTo>
                  <a:pt x="61390" y="21014"/>
                  <a:pt x="61328" y="21014"/>
                  <a:pt x="61297" y="21014"/>
                </a:cubicBezTo>
                <a:cubicBezTo>
                  <a:pt x="61297" y="21014"/>
                  <a:pt x="61297" y="21074"/>
                  <a:pt x="61265" y="21074"/>
                </a:cubicBezTo>
                <a:cubicBezTo>
                  <a:pt x="61265" y="21074"/>
                  <a:pt x="61234" y="21074"/>
                  <a:pt x="61265" y="21074"/>
                </a:cubicBezTo>
                <a:cubicBezTo>
                  <a:pt x="61265" y="21074"/>
                  <a:pt x="61297" y="21074"/>
                  <a:pt x="61297" y="21074"/>
                </a:cubicBezTo>
                <a:cubicBezTo>
                  <a:pt x="61328" y="21074"/>
                  <a:pt x="61328" y="21134"/>
                  <a:pt x="61297" y="21134"/>
                </a:cubicBezTo>
                <a:cubicBezTo>
                  <a:pt x="61297" y="21134"/>
                  <a:pt x="61234" y="21074"/>
                  <a:pt x="61234" y="21074"/>
                </a:cubicBezTo>
                <a:cubicBezTo>
                  <a:pt x="61234" y="21074"/>
                  <a:pt x="61265" y="21134"/>
                  <a:pt x="61265" y="21134"/>
                </a:cubicBezTo>
                <a:cubicBezTo>
                  <a:pt x="61265" y="21134"/>
                  <a:pt x="61265" y="21194"/>
                  <a:pt x="61265" y="21194"/>
                </a:cubicBezTo>
                <a:cubicBezTo>
                  <a:pt x="61265" y="21194"/>
                  <a:pt x="61265" y="21194"/>
                  <a:pt x="61265" y="21194"/>
                </a:cubicBezTo>
                <a:cubicBezTo>
                  <a:pt x="61234" y="21253"/>
                  <a:pt x="61203" y="21194"/>
                  <a:pt x="61172" y="21194"/>
                </a:cubicBezTo>
                <a:cubicBezTo>
                  <a:pt x="61140" y="21194"/>
                  <a:pt x="61140" y="21194"/>
                  <a:pt x="61109" y="21253"/>
                </a:cubicBezTo>
                <a:cubicBezTo>
                  <a:pt x="61078" y="21253"/>
                  <a:pt x="61047" y="21253"/>
                  <a:pt x="61015" y="21253"/>
                </a:cubicBezTo>
                <a:cubicBezTo>
                  <a:pt x="61015" y="21313"/>
                  <a:pt x="60984" y="21313"/>
                  <a:pt x="60953" y="21373"/>
                </a:cubicBezTo>
                <a:cubicBezTo>
                  <a:pt x="60953" y="21373"/>
                  <a:pt x="60922" y="21373"/>
                  <a:pt x="60922" y="21432"/>
                </a:cubicBezTo>
                <a:cubicBezTo>
                  <a:pt x="60922" y="21492"/>
                  <a:pt x="60922" y="21492"/>
                  <a:pt x="60953" y="21492"/>
                </a:cubicBezTo>
                <a:cubicBezTo>
                  <a:pt x="60984" y="21492"/>
                  <a:pt x="61015" y="21492"/>
                  <a:pt x="61047" y="21492"/>
                </a:cubicBezTo>
                <a:cubicBezTo>
                  <a:pt x="61078" y="21492"/>
                  <a:pt x="61078" y="21492"/>
                  <a:pt x="61109" y="21492"/>
                </a:cubicBezTo>
                <a:cubicBezTo>
                  <a:pt x="61140" y="21492"/>
                  <a:pt x="61172" y="21492"/>
                  <a:pt x="61172" y="21492"/>
                </a:cubicBezTo>
                <a:cubicBezTo>
                  <a:pt x="61203" y="21432"/>
                  <a:pt x="61234" y="21432"/>
                  <a:pt x="61265" y="21432"/>
                </a:cubicBezTo>
                <a:cubicBezTo>
                  <a:pt x="61265" y="21432"/>
                  <a:pt x="61265" y="21432"/>
                  <a:pt x="61297" y="21492"/>
                </a:cubicBezTo>
                <a:cubicBezTo>
                  <a:pt x="61297" y="21492"/>
                  <a:pt x="61297" y="21492"/>
                  <a:pt x="61297" y="21492"/>
                </a:cubicBezTo>
                <a:cubicBezTo>
                  <a:pt x="61328" y="21552"/>
                  <a:pt x="61328" y="21492"/>
                  <a:pt x="61359" y="21552"/>
                </a:cubicBezTo>
                <a:cubicBezTo>
                  <a:pt x="61359" y="21552"/>
                  <a:pt x="61359" y="21611"/>
                  <a:pt x="61328" y="21611"/>
                </a:cubicBezTo>
                <a:cubicBezTo>
                  <a:pt x="61297" y="21611"/>
                  <a:pt x="61297" y="21611"/>
                  <a:pt x="61265" y="21611"/>
                </a:cubicBezTo>
                <a:cubicBezTo>
                  <a:pt x="61265" y="21611"/>
                  <a:pt x="61265" y="21671"/>
                  <a:pt x="61234" y="21671"/>
                </a:cubicBezTo>
                <a:cubicBezTo>
                  <a:pt x="61234" y="21671"/>
                  <a:pt x="61234" y="21671"/>
                  <a:pt x="61203" y="21731"/>
                </a:cubicBezTo>
                <a:cubicBezTo>
                  <a:pt x="61203" y="21731"/>
                  <a:pt x="61203" y="21731"/>
                  <a:pt x="61203" y="21791"/>
                </a:cubicBezTo>
                <a:cubicBezTo>
                  <a:pt x="61172" y="21791"/>
                  <a:pt x="61172" y="21731"/>
                  <a:pt x="61172" y="21731"/>
                </a:cubicBezTo>
                <a:cubicBezTo>
                  <a:pt x="61172" y="21671"/>
                  <a:pt x="61172" y="21671"/>
                  <a:pt x="61140" y="21671"/>
                </a:cubicBezTo>
                <a:cubicBezTo>
                  <a:pt x="61140" y="21671"/>
                  <a:pt x="61109" y="21671"/>
                  <a:pt x="61109" y="21611"/>
                </a:cubicBezTo>
                <a:cubicBezTo>
                  <a:pt x="61109" y="21611"/>
                  <a:pt x="61078" y="21552"/>
                  <a:pt x="61047" y="21611"/>
                </a:cubicBezTo>
                <a:cubicBezTo>
                  <a:pt x="61047" y="21611"/>
                  <a:pt x="61047" y="21611"/>
                  <a:pt x="61047" y="21671"/>
                </a:cubicBezTo>
                <a:cubicBezTo>
                  <a:pt x="61047" y="21671"/>
                  <a:pt x="61047" y="21671"/>
                  <a:pt x="61015" y="21671"/>
                </a:cubicBezTo>
                <a:cubicBezTo>
                  <a:pt x="61015" y="21671"/>
                  <a:pt x="60984" y="21671"/>
                  <a:pt x="60984" y="21731"/>
                </a:cubicBezTo>
                <a:cubicBezTo>
                  <a:pt x="60984" y="21731"/>
                  <a:pt x="60953" y="21791"/>
                  <a:pt x="60953" y="21791"/>
                </a:cubicBezTo>
                <a:cubicBezTo>
                  <a:pt x="60922" y="21791"/>
                  <a:pt x="60890" y="21731"/>
                  <a:pt x="60890" y="21791"/>
                </a:cubicBezTo>
                <a:cubicBezTo>
                  <a:pt x="60890" y="21791"/>
                  <a:pt x="60953" y="21791"/>
                  <a:pt x="60922" y="21850"/>
                </a:cubicBezTo>
                <a:cubicBezTo>
                  <a:pt x="60922" y="21850"/>
                  <a:pt x="60890" y="21850"/>
                  <a:pt x="60890" y="21850"/>
                </a:cubicBezTo>
                <a:cubicBezTo>
                  <a:pt x="60890" y="21850"/>
                  <a:pt x="60859" y="21910"/>
                  <a:pt x="60859" y="21910"/>
                </a:cubicBezTo>
                <a:cubicBezTo>
                  <a:pt x="60890" y="21910"/>
                  <a:pt x="60890" y="21850"/>
                  <a:pt x="60890" y="21910"/>
                </a:cubicBezTo>
                <a:cubicBezTo>
                  <a:pt x="60922" y="21910"/>
                  <a:pt x="60953" y="21910"/>
                  <a:pt x="60922" y="21970"/>
                </a:cubicBezTo>
                <a:cubicBezTo>
                  <a:pt x="60922" y="21970"/>
                  <a:pt x="60890" y="21910"/>
                  <a:pt x="60859" y="21970"/>
                </a:cubicBezTo>
                <a:cubicBezTo>
                  <a:pt x="60859" y="21970"/>
                  <a:pt x="60859" y="21970"/>
                  <a:pt x="60890" y="21970"/>
                </a:cubicBezTo>
                <a:cubicBezTo>
                  <a:pt x="60890" y="22029"/>
                  <a:pt x="60890" y="22029"/>
                  <a:pt x="60890" y="22029"/>
                </a:cubicBezTo>
                <a:cubicBezTo>
                  <a:pt x="60890" y="22029"/>
                  <a:pt x="60922" y="22029"/>
                  <a:pt x="60890" y="22089"/>
                </a:cubicBezTo>
                <a:cubicBezTo>
                  <a:pt x="60890" y="22089"/>
                  <a:pt x="60859" y="22149"/>
                  <a:pt x="60859" y="22149"/>
                </a:cubicBezTo>
                <a:cubicBezTo>
                  <a:pt x="60859" y="22149"/>
                  <a:pt x="60859" y="22149"/>
                  <a:pt x="60828" y="22149"/>
                </a:cubicBezTo>
                <a:cubicBezTo>
                  <a:pt x="60828" y="22149"/>
                  <a:pt x="60828" y="22149"/>
                  <a:pt x="60828" y="22149"/>
                </a:cubicBezTo>
                <a:cubicBezTo>
                  <a:pt x="60828" y="22149"/>
                  <a:pt x="60828" y="22149"/>
                  <a:pt x="60797" y="22149"/>
                </a:cubicBezTo>
                <a:cubicBezTo>
                  <a:pt x="60797" y="22149"/>
                  <a:pt x="60797" y="22089"/>
                  <a:pt x="60797" y="22089"/>
                </a:cubicBezTo>
                <a:cubicBezTo>
                  <a:pt x="60797" y="22029"/>
                  <a:pt x="60797" y="22029"/>
                  <a:pt x="60797" y="22029"/>
                </a:cubicBezTo>
                <a:cubicBezTo>
                  <a:pt x="60797" y="21970"/>
                  <a:pt x="60797" y="21970"/>
                  <a:pt x="60765" y="21970"/>
                </a:cubicBezTo>
                <a:cubicBezTo>
                  <a:pt x="60765" y="21910"/>
                  <a:pt x="60765" y="21850"/>
                  <a:pt x="60765" y="21791"/>
                </a:cubicBezTo>
                <a:cubicBezTo>
                  <a:pt x="60765" y="21791"/>
                  <a:pt x="60734" y="21791"/>
                  <a:pt x="60734" y="21791"/>
                </a:cubicBezTo>
                <a:cubicBezTo>
                  <a:pt x="60734" y="21731"/>
                  <a:pt x="60734" y="21731"/>
                  <a:pt x="60703" y="21731"/>
                </a:cubicBezTo>
                <a:cubicBezTo>
                  <a:pt x="60703" y="21731"/>
                  <a:pt x="60672" y="21791"/>
                  <a:pt x="60672" y="21791"/>
                </a:cubicBezTo>
                <a:cubicBezTo>
                  <a:pt x="60672" y="21791"/>
                  <a:pt x="60640" y="21850"/>
                  <a:pt x="60640" y="21850"/>
                </a:cubicBezTo>
                <a:cubicBezTo>
                  <a:pt x="60640" y="21910"/>
                  <a:pt x="60609" y="21910"/>
                  <a:pt x="60578" y="21970"/>
                </a:cubicBezTo>
                <a:cubicBezTo>
                  <a:pt x="60578" y="21910"/>
                  <a:pt x="60609" y="21910"/>
                  <a:pt x="60609" y="21910"/>
                </a:cubicBezTo>
                <a:cubicBezTo>
                  <a:pt x="60609" y="21850"/>
                  <a:pt x="60609" y="21850"/>
                  <a:pt x="60609" y="21850"/>
                </a:cubicBezTo>
                <a:cubicBezTo>
                  <a:pt x="60609" y="21791"/>
                  <a:pt x="60609" y="21791"/>
                  <a:pt x="60578" y="21791"/>
                </a:cubicBezTo>
                <a:cubicBezTo>
                  <a:pt x="60578" y="21850"/>
                  <a:pt x="60578" y="21850"/>
                  <a:pt x="60547" y="21850"/>
                </a:cubicBezTo>
                <a:cubicBezTo>
                  <a:pt x="60547" y="21910"/>
                  <a:pt x="60547" y="21850"/>
                  <a:pt x="60547" y="21850"/>
                </a:cubicBezTo>
                <a:cubicBezTo>
                  <a:pt x="60547" y="21850"/>
                  <a:pt x="60515" y="21850"/>
                  <a:pt x="60515" y="21850"/>
                </a:cubicBezTo>
                <a:cubicBezTo>
                  <a:pt x="60484" y="21910"/>
                  <a:pt x="60515" y="21910"/>
                  <a:pt x="60484" y="21910"/>
                </a:cubicBezTo>
                <a:cubicBezTo>
                  <a:pt x="60484" y="21910"/>
                  <a:pt x="60453" y="21910"/>
                  <a:pt x="60484" y="21970"/>
                </a:cubicBezTo>
                <a:cubicBezTo>
                  <a:pt x="60484" y="21970"/>
                  <a:pt x="60515" y="21910"/>
                  <a:pt x="60547" y="21970"/>
                </a:cubicBezTo>
                <a:cubicBezTo>
                  <a:pt x="60547" y="21970"/>
                  <a:pt x="60547" y="21970"/>
                  <a:pt x="60547" y="21970"/>
                </a:cubicBezTo>
                <a:cubicBezTo>
                  <a:pt x="60578" y="21970"/>
                  <a:pt x="60578" y="21970"/>
                  <a:pt x="60578" y="21970"/>
                </a:cubicBezTo>
                <a:cubicBezTo>
                  <a:pt x="60609" y="21970"/>
                  <a:pt x="60609" y="21970"/>
                  <a:pt x="60609" y="21970"/>
                </a:cubicBezTo>
                <a:cubicBezTo>
                  <a:pt x="60640" y="21970"/>
                  <a:pt x="60703" y="21970"/>
                  <a:pt x="60672" y="22029"/>
                </a:cubicBezTo>
                <a:cubicBezTo>
                  <a:pt x="60640" y="22029"/>
                  <a:pt x="60640" y="22029"/>
                  <a:pt x="60609" y="22089"/>
                </a:cubicBezTo>
                <a:cubicBezTo>
                  <a:pt x="60609" y="22089"/>
                  <a:pt x="60609" y="22089"/>
                  <a:pt x="60578" y="22089"/>
                </a:cubicBezTo>
                <a:cubicBezTo>
                  <a:pt x="60547" y="22149"/>
                  <a:pt x="60547" y="22089"/>
                  <a:pt x="60515" y="22149"/>
                </a:cubicBezTo>
                <a:cubicBezTo>
                  <a:pt x="60484" y="22149"/>
                  <a:pt x="60484" y="22149"/>
                  <a:pt x="60453" y="22208"/>
                </a:cubicBezTo>
                <a:cubicBezTo>
                  <a:pt x="60421" y="22208"/>
                  <a:pt x="60421" y="22149"/>
                  <a:pt x="60390" y="22149"/>
                </a:cubicBezTo>
                <a:cubicBezTo>
                  <a:pt x="60390" y="22149"/>
                  <a:pt x="60359" y="22149"/>
                  <a:pt x="60328" y="22149"/>
                </a:cubicBezTo>
                <a:cubicBezTo>
                  <a:pt x="60328" y="22208"/>
                  <a:pt x="60296" y="22208"/>
                  <a:pt x="60296" y="22268"/>
                </a:cubicBezTo>
                <a:cubicBezTo>
                  <a:pt x="60296" y="22268"/>
                  <a:pt x="60296" y="22268"/>
                  <a:pt x="60296" y="22328"/>
                </a:cubicBezTo>
                <a:cubicBezTo>
                  <a:pt x="60296" y="22328"/>
                  <a:pt x="60296" y="22388"/>
                  <a:pt x="60296" y="22388"/>
                </a:cubicBezTo>
                <a:cubicBezTo>
                  <a:pt x="60296" y="22388"/>
                  <a:pt x="60296" y="22447"/>
                  <a:pt x="60296" y="22447"/>
                </a:cubicBezTo>
                <a:cubicBezTo>
                  <a:pt x="60328" y="22447"/>
                  <a:pt x="60328" y="22388"/>
                  <a:pt x="60328" y="22388"/>
                </a:cubicBezTo>
                <a:cubicBezTo>
                  <a:pt x="60328" y="22388"/>
                  <a:pt x="60359" y="22328"/>
                  <a:pt x="60359" y="22328"/>
                </a:cubicBezTo>
                <a:cubicBezTo>
                  <a:pt x="60390" y="22328"/>
                  <a:pt x="60390" y="22388"/>
                  <a:pt x="60390" y="22328"/>
                </a:cubicBezTo>
                <a:cubicBezTo>
                  <a:pt x="60421" y="22328"/>
                  <a:pt x="60421" y="22268"/>
                  <a:pt x="60453" y="22268"/>
                </a:cubicBezTo>
                <a:cubicBezTo>
                  <a:pt x="60453" y="22268"/>
                  <a:pt x="60484" y="22268"/>
                  <a:pt x="60484" y="22208"/>
                </a:cubicBezTo>
                <a:cubicBezTo>
                  <a:pt x="60484" y="22208"/>
                  <a:pt x="60515" y="22208"/>
                  <a:pt x="60515" y="22208"/>
                </a:cubicBezTo>
                <a:cubicBezTo>
                  <a:pt x="60547" y="22208"/>
                  <a:pt x="60547" y="22208"/>
                  <a:pt x="60547" y="22208"/>
                </a:cubicBezTo>
                <a:cubicBezTo>
                  <a:pt x="60547" y="22268"/>
                  <a:pt x="60578" y="22268"/>
                  <a:pt x="60578" y="22268"/>
                </a:cubicBezTo>
                <a:cubicBezTo>
                  <a:pt x="60609" y="22268"/>
                  <a:pt x="60578" y="22328"/>
                  <a:pt x="60547" y="22328"/>
                </a:cubicBezTo>
                <a:cubicBezTo>
                  <a:pt x="60547" y="22328"/>
                  <a:pt x="60515" y="22328"/>
                  <a:pt x="60515" y="22388"/>
                </a:cubicBezTo>
                <a:cubicBezTo>
                  <a:pt x="60515" y="22388"/>
                  <a:pt x="60484" y="22388"/>
                  <a:pt x="60484" y="22388"/>
                </a:cubicBezTo>
                <a:cubicBezTo>
                  <a:pt x="60484" y="22388"/>
                  <a:pt x="60453" y="22388"/>
                  <a:pt x="60453" y="22388"/>
                </a:cubicBezTo>
                <a:cubicBezTo>
                  <a:pt x="60421" y="22447"/>
                  <a:pt x="60421" y="22447"/>
                  <a:pt x="60453" y="22447"/>
                </a:cubicBezTo>
                <a:cubicBezTo>
                  <a:pt x="60484" y="22447"/>
                  <a:pt x="60515" y="22388"/>
                  <a:pt x="60515" y="22507"/>
                </a:cubicBezTo>
                <a:cubicBezTo>
                  <a:pt x="60515" y="22507"/>
                  <a:pt x="60515" y="22567"/>
                  <a:pt x="60547" y="22567"/>
                </a:cubicBezTo>
                <a:cubicBezTo>
                  <a:pt x="60578" y="22626"/>
                  <a:pt x="60578" y="22567"/>
                  <a:pt x="60578" y="22567"/>
                </a:cubicBezTo>
                <a:cubicBezTo>
                  <a:pt x="60609" y="22567"/>
                  <a:pt x="60609" y="22567"/>
                  <a:pt x="60609" y="22567"/>
                </a:cubicBezTo>
                <a:cubicBezTo>
                  <a:pt x="60640" y="22567"/>
                  <a:pt x="60640" y="22507"/>
                  <a:pt x="60640" y="22567"/>
                </a:cubicBezTo>
                <a:cubicBezTo>
                  <a:pt x="60672" y="22567"/>
                  <a:pt x="60640" y="22567"/>
                  <a:pt x="60640" y="22626"/>
                </a:cubicBezTo>
                <a:cubicBezTo>
                  <a:pt x="60609" y="22626"/>
                  <a:pt x="60578" y="22626"/>
                  <a:pt x="60578" y="22686"/>
                </a:cubicBezTo>
                <a:cubicBezTo>
                  <a:pt x="60578" y="22686"/>
                  <a:pt x="60578" y="22746"/>
                  <a:pt x="60547" y="22746"/>
                </a:cubicBezTo>
                <a:cubicBezTo>
                  <a:pt x="60547" y="22746"/>
                  <a:pt x="60547" y="22686"/>
                  <a:pt x="60515" y="22686"/>
                </a:cubicBezTo>
                <a:cubicBezTo>
                  <a:pt x="60515" y="22686"/>
                  <a:pt x="60515" y="22686"/>
                  <a:pt x="60484" y="22626"/>
                </a:cubicBezTo>
                <a:cubicBezTo>
                  <a:pt x="60484" y="22626"/>
                  <a:pt x="60484" y="22626"/>
                  <a:pt x="60453" y="22626"/>
                </a:cubicBezTo>
                <a:cubicBezTo>
                  <a:pt x="60421" y="22567"/>
                  <a:pt x="60421" y="22626"/>
                  <a:pt x="60390" y="22626"/>
                </a:cubicBezTo>
                <a:cubicBezTo>
                  <a:pt x="60359" y="22626"/>
                  <a:pt x="60359" y="22567"/>
                  <a:pt x="60390" y="22567"/>
                </a:cubicBezTo>
                <a:cubicBezTo>
                  <a:pt x="60390" y="22567"/>
                  <a:pt x="60390" y="22567"/>
                  <a:pt x="60390" y="22507"/>
                </a:cubicBezTo>
                <a:cubicBezTo>
                  <a:pt x="60390" y="22507"/>
                  <a:pt x="60359" y="22507"/>
                  <a:pt x="60359" y="22507"/>
                </a:cubicBezTo>
                <a:cubicBezTo>
                  <a:pt x="60328" y="22567"/>
                  <a:pt x="60296" y="22567"/>
                  <a:pt x="60296" y="22567"/>
                </a:cubicBezTo>
                <a:cubicBezTo>
                  <a:pt x="60265" y="22626"/>
                  <a:pt x="60265" y="22626"/>
                  <a:pt x="60265" y="22626"/>
                </a:cubicBezTo>
                <a:cubicBezTo>
                  <a:pt x="60265" y="22686"/>
                  <a:pt x="60328" y="22626"/>
                  <a:pt x="60328" y="22626"/>
                </a:cubicBezTo>
                <a:cubicBezTo>
                  <a:pt x="60359" y="22626"/>
                  <a:pt x="60359" y="22626"/>
                  <a:pt x="60359" y="22686"/>
                </a:cubicBezTo>
                <a:cubicBezTo>
                  <a:pt x="60359" y="22686"/>
                  <a:pt x="60328" y="22686"/>
                  <a:pt x="60328" y="22686"/>
                </a:cubicBezTo>
                <a:cubicBezTo>
                  <a:pt x="60296" y="22746"/>
                  <a:pt x="60296" y="22686"/>
                  <a:pt x="60296" y="22686"/>
                </a:cubicBezTo>
                <a:cubicBezTo>
                  <a:pt x="60296" y="22686"/>
                  <a:pt x="60265" y="22686"/>
                  <a:pt x="60265" y="22686"/>
                </a:cubicBezTo>
                <a:cubicBezTo>
                  <a:pt x="60234" y="22686"/>
                  <a:pt x="60234" y="22746"/>
                  <a:pt x="60203" y="22805"/>
                </a:cubicBezTo>
                <a:cubicBezTo>
                  <a:pt x="60203" y="22805"/>
                  <a:pt x="60203" y="22805"/>
                  <a:pt x="60171" y="22805"/>
                </a:cubicBezTo>
                <a:cubicBezTo>
                  <a:pt x="60171" y="22805"/>
                  <a:pt x="60140" y="22805"/>
                  <a:pt x="60140" y="22865"/>
                </a:cubicBezTo>
                <a:cubicBezTo>
                  <a:pt x="60140" y="22865"/>
                  <a:pt x="60203" y="22865"/>
                  <a:pt x="60203" y="22865"/>
                </a:cubicBezTo>
                <a:cubicBezTo>
                  <a:pt x="60234" y="22865"/>
                  <a:pt x="60265" y="22865"/>
                  <a:pt x="60296" y="22865"/>
                </a:cubicBezTo>
                <a:cubicBezTo>
                  <a:pt x="60328" y="22865"/>
                  <a:pt x="60328" y="22805"/>
                  <a:pt x="60359" y="22805"/>
                </a:cubicBezTo>
                <a:cubicBezTo>
                  <a:pt x="60390" y="22805"/>
                  <a:pt x="60390" y="22805"/>
                  <a:pt x="60421" y="22865"/>
                </a:cubicBezTo>
                <a:cubicBezTo>
                  <a:pt x="60421" y="22865"/>
                  <a:pt x="60421" y="22865"/>
                  <a:pt x="60421" y="22865"/>
                </a:cubicBezTo>
                <a:cubicBezTo>
                  <a:pt x="60453" y="22865"/>
                  <a:pt x="60453" y="22865"/>
                  <a:pt x="60453" y="22865"/>
                </a:cubicBezTo>
                <a:cubicBezTo>
                  <a:pt x="60484" y="22925"/>
                  <a:pt x="60484" y="22925"/>
                  <a:pt x="60515" y="22925"/>
                </a:cubicBezTo>
                <a:cubicBezTo>
                  <a:pt x="60515" y="22925"/>
                  <a:pt x="60515" y="22985"/>
                  <a:pt x="60515" y="22985"/>
                </a:cubicBezTo>
                <a:cubicBezTo>
                  <a:pt x="60515" y="23044"/>
                  <a:pt x="60484" y="22985"/>
                  <a:pt x="60484" y="22985"/>
                </a:cubicBezTo>
                <a:cubicBezTo>
                  <a:pt x="60453" y="22925"/>
                  <a:pt x="60453" y="22985"/>
                  <a:pt x="60421" y="22985"/>
                </a:cubicBezTo>
                <a:cubicBezTo>
                  <a:pt x="60390" y="22985"/>
                  <a:pt x="60390" y="22985"/>
                  <a:pt x="60390" y="22925"/>
                </a:cubicBezTo>
                <a:cubicBezTo>
                  <a:pt x="60390" y="22925"/>
                  <a:pt x="60359" y="22925"/>
                  <a:pt x="60359" y="22925"/>
                </a:cubicBezTo>
                <a:cubicBezTo>
                  <a:pt x="60328" y="22925"/>
                  <a:pt x="60328" y="22925"/>
                  <a:pt x="60328" y="22925"/>
                </a:cubicBezTo>
                <a:cubicBezTo>
                  <a:pt x="60296" y="22925"/>
                  <a:pt x="60265" y="22925"/>
                  <a:pt x="60234" y="22925"/>
                </a:cubicBezTo>
                <a:cubicBezTo>
                  <a:pt x="60234" y="22985"/>
                  <a:pt x="60234" y="22985"/>
                  <a:pt x="60203" y="22985"/>
                </a:cubicBezTo>
                <a:cubicBezTo>
                  <a:pt x="60203" y="22985"/>
                  <a:pt x="60171" y="22985"/>
                  <a:pt x="60171" y="22985"/>
                </a:cubicBezTo>
                <a:cubicBezTo>
                  <a:pt x="60171" y="22985"/>
                  <a:pt x="60109" y="22985"/>
                  <a:pt x="60109" y="23044"/>
                </a:cubicBezTo>
                <a:cubicBezTo>
                  <a:pt x="60140" y="23044"/>
                  <a:pt x="60140" y="23044"/>
                  <a:pt x="60140" y="23104"/>
                </a:cubicBezTo>
                <a:cubicBezTo>
                  <a:pt x="60140" y="23104"/>
                  <a:pt x="60140" y="23104"/>
                  <a:pt x="60140" y="23104"/>
                </a:cubicBezTo>
                <a:cubicBezTo>
                  <a:pt x="60109" y="23164"/>
                  <a:pt x="60109" y="23104"/>
                  <a:pt x="60078" y="23104"/>
                </a:cubicBezTo>
                <a:cubicBezTo>
                  <a:pt x="60046" y="23104"/>
                  <a:pt x="60015" y="23164"/>
                  <a:pt x="59984" y="23164"/>
                </a:cubicBezTo>
                <a:cubicBezTo>
                  <a:pt x="59984" y="23164"/>
                  <a:pt x="59984" y="23164"/>
                  <a:pt x="59953" y="23164"/>
                </a:cubicBezTo>
                <a:cubicBezTo>
                  <a:pt x="59953" y="23164"/>
                  <a:pt x="59953" y="23164"/>
                  <a:pt x="59921" y="23223"/>
                </a:cubicBezTo>
                <a:cubicBezTo>
                  <a:pt x="59921" y="23223"/>
                  <a:pt x="59921" y="23223"/>
                  <a:pt x="59890" y="23223"/>
                </a:cubicBezTo>
                <a:cubicBezTo>
                  <a:pt x="59890" y="23223"/>
                  <a:pt x="59859" y="23223"/>
                  <a:pt x="59859" y="23223"/>
                </a:cubicBezTo>
                <a:cubicBezTo>
                  <a:pt x="59859" y="23283"/>
                  <a:pt x="59890" y="23283"/>
                  <a:pt x="59890" y="23283"/>
                </a:cubicBezTo>
                <a:cubicBezTo>
                  <a:pt x="59890" y="23283"/>
                  <a:pt x="59890" y="23343"/>
                  <a:pt x="59890" y="23343"/>
                </a:cubicBezTo>
                <a:cubicBezTo>
                  <a:pt x="59921" y="23402"/>
                  <a:pt x="59953" y="23343"/>
                  <a:pt x="59953" y="23402"/>
                </a:cubicBezTo>
                <a:cubicBezTo>
                  <a:pt x="59953" y="23462"/>
                  <a:pt x="59890" y="23462"/>
                  <a:pt x="59890" y="23462"/>
                </a:cubicBezTo>
                <a:cubicBezTo>
                  <a:pt x="59890" y="23462"/>
                  <a:pt x="59859" y="23462"/>
                  <a:pt x="59859" y="23462"/>
                </a:cubicBezTo>
                <a:cubicBezTo>
                  <a:pt x="59828" y="23462"/>
                  <a:pt x="59828" y="23462"/>
                  <a:pt x="59828" y="23462"/>
                </a:cubicBezTo>
                <a:cubicBezTo>
                  <a:pt x="59796" y="23462"/>
                  <a:pt x="59796" y="23462"/>
                  <a:pt x="59796" y="23462"/>
                </a:cubicBezTo>
                <a:cubicBezTo>
                  <a:pt x="59765" y="23522"/>
                  <a:pt x="59796" y="23522"/>
                  <a:pt x="59796" y="23522"/>
                </a:cubicBezTo>
                <a:cubicBezTo>
                  <a:pt x="59796" y="23522"/>
                  <a:pt x="59828" y="23522"/>
                  <a:pt x="59828" y="23582"/>
                </a:cubicBezTo>
                <a:cubicBezTo>
                  <a:pt x="59796" y="23582"/>
                  <a:pt x="59796" y="23582"/>
                  <a:pt x="59796" y="23582"/>
                </a:cubicBezTo>
                <a:cubicBezTo>
                  <a:pt x="59765" y="23582"/>
                  <a:pt x="59765" y="23582"/>
                  <a:pt x="59765" y="23582"/>
                </a:cubicBezTo>
                <a:cubicBezTo>
                  <a:pt x="59765" y="23641"/>
                  <a:pt x="59765" y="23582"/>
                  <a:pt x="59796" y="23641"/>
                </a:cubicBezTo>
                <a:cubicBezTo>
                  <a:pt x="59796" y="23641"/>
                  <a:pt x="59796" y="23701"/>
                  <a:pt x="59796" y="23701"/>
                </a:cubicBezTo>
                <a:cubicBezTo>
                  <a:pt x="59796" y="23701"/>
                  <a:pt x="59828" y="23701"/>
                  <a:pt x="59828" y="23641"/>
                </a:cubicBezTo>
                <a:cubicBezTo>
                  <a:pt x="59828" y="23641"/>
                  <a:pt x="59859" y="23641"/>
                  <a:pt x="59859" y="23641"/>
                </a:cubicBezTo>
                <a:cubicBezTo>
                  <a:pt x="59890" y="23641"/>
                  <a:pt x="59890" y="23641"/>
                  <a:pt x="59890" y="23641"/>
                </a:cubicBezTo>
                <a:cubicBezTo>
                  <a:pt x="59921" y="23641"/>
                  <a:pt x="59890" y="23641"/>
                  <a:pt x="59890" y="23701"/>
                </a:cubicBezTo>
                <a:cubicBezTo>
                  <a:pt x="59890" y="23701"/>
                  <a:pt x="59890" y="23701"/>
                  <a:pt x="59859" y="23701"/>
                </a:cubicBezTo>
                <a:cubicBezTo>
                  <a:pt x="59859" y="23761"/>
                  <a:pt x="59828" y="23761"/>
                  <a:pt x="59828" y="23761"/>
                </a:cubicBezTo>
                <a:cubicBezTo>
                  <a:pt x="59796" y="23761"/>
                  <a:pt x="59765" y="23701"/>
                  <a:pt x="59765" y="23701"/>
                </a:cubicBezTo>
                <a:cubicBezTo>
                  <a:pt x="59734" y="23701"/>
                  <a:pt x="59703" y="23701"/>
                  <a:pt x="59671" y="23701"/>
                </a:cubicBezTo>
                <a:cubicBezTo>
                  <a:pt x="59640" y="23761"/>
                  <a:pt x="59640" y="23820"/>
                  <a:pt x="59671" y="23820"/>
                </a:cubicBezTo>
                <a:cubicBezTo>
                  <a:pt x="59671" y="23880"/>
                  <a:pt x="59640" y="23940"/>
                  <a:pt x="59671" y="23940"/>
                </a:cubicBezTo>
                <a:cubicBezTo>
                  <a:pt x="59703" y="23940"/>
                  <a:pt x="59703" y="23940"/>
                  <a:pt x="59703" y="24000"/>
                </a:cubicBezTo>
                <a:cubicBezTo>
                  <a:pt x="59734" y="24000"/>
                  <a:pt x="59703" y="24059"/>
                  <a:pt x="59703" y="24059"/>
                </a:cubicBezTo>
                <a:cubicBezTo>
                  <a:pt x="59703" y="24059"/>
                  <a:pt x="59671" y="24059"/>
                  <a:pt x="59671" y="24119"/>
                </a:cubicBezTo>
                <a:cubicBezTo>
                  <a:pt x="59671" y="24119"/>
                  <a:pt x="59671" y="24119"/>
                  <a:pt x="59703" y="24059"/>
                </a:cubicBezTo>
                <a:cubicBezTo>
                  <a:pt x="59703" y="24059"/>
                  <a:pt x="59703" y="24059"/>
                  <a:pt x="59734" y="24059"/>
                </a:cubicBezTo>
                <a:cubicBezTo>
                  <a:pt x="59734" y="24059"/>
                  <a:pt x="59765" y="24059"/>
                  <a:pt x="59765" y="24059"/>
                </a:cubicBezTo>
                <a:cubicBezTo>
                  <a:pt x="59765" y="24059"/>
                  <a:pt x="59765" y="24059"/>
                  <a:pt x="59796" y="24059"/>
                </a:cubicBezTo>
                <a:cubicBezTo>
                  <a:pt x="59796" y="24059"/>
                  <a:pt x="59828" y="24059"/>
                  <a:pt x="59828" y="24059"/>
                </a:cubicBezTo>
                <a:cubicBezTo>
                  <a:pt x="59828" y="24059"/>
                  <a:pt x="59859" y="24059"/>
                  <a:pt x="59859" y="24000"/>
                </a:cubicBezTo>
                <a:cubicBezTo>
                  <a:pt x="59890" y="24000"/>
                  <a:pt x="59921" y="24000"/>
                  <a:pt x="59921" y="24000"/>
                </a:cubicBezTo>
                <a:cubicBezTo>
                  <a:pt x="59953" y="24000"/>
                  <a:pt x="59953" y="24000"/>
                  <a:pt x="59984" y="24000"/>
                </a:cubicBezTo>
                <a:cubicBezTo>
                  <a:pt x="59984" y="24000"/>
                  <a:pt x="59984" y="24000"/>
                  <a:pt x="59984" y="24000"/>
                </a:cubicBezTo>
                <a:cubicBezTo>
                  <a:pt x="60015" y="23940"/>
                  <a:pt x="60015" y="23940"/>
                  <a:pt x="60015" y="24000"/>
                </a:cubicBezTo>
                <a:cubicBezTo>
                  <a:pt x="60015" y="24000"/>
                  <a:pt x="60015" y="24059"/>
                  <a:pt x="59984" y="24059"/>
                </a:cubicBezTo>
                <a:cubicBezTo>
                  <a:pt x="59984" y="24059"/>
                  <a:pt x="59984" y="24059"/>
                  <a:pt x="59953" y="24059"/>
                </a:cubicBezTo>
                <a:cubicBezTo>
                  <a:pt x="59953" y="24059"/>
                  <a:pt x="59953" y="24059"/>
                  <a:pt x="59953" y="24119"/>
                </a:cubicBezTo>
                <a:cubicBezTo>
                  <a:pt x="59921" y="24119"/>
                  <a:pt x="59921" y="24119"/>
                  <a:pt x="59921" y="24119"/>
                </a:cubicBezTo>
                <a:cubicBezTo>
                  <a:pt x="59890" y="24119"/>
                  <a:pt x="59890" y="24119"/>
                  <a:pt x="59890" y="24119"/>
                </a:cubicBezTo>
                <a:cubicBezTo>
                  <a:pt x="59859" y="24119"/>
                  <a:pt x="59859" y="24119"/>
                  <a:pt x="59859" y="24119"/>
                </a:cubicBezTo>
                <a:cubicBezTo>
                  <a:pt x="59859" y="24059"/>
                  <a:pt x="59828" y="24059"/>
                  <a:pt x="59828" y="24059"/>
                </a:cubicBezTo>
                <a:cubicBezTo>
                  <a:pt x="59796" y="24059"/>
                  <a:pt x="59796" y="24059"/>
                  <a:pt x="59765" y="24119"/>
                </a:cubicBezTo>
                <a:cubicBezTo>
                  <a:pt x="59734" y="24119"/>
                  <a:pt x="59734" y="24059"/>
                  <a:pt x="59703" y="24119"/>
                </a:cubicBezTo>
                <a:cubicBezTo>
                  <a:pt x="59703" y="24119"/>
                  <a:pt x="59703" y="24119"/>
                  <a:pt x="59671" y="24119"/>
                </a:cubicBezTo>
                <a:cubicBezTo>
                  <a:pt x="59671" y="24179"/>
                  <a:pt x="59640" y="24179"/>
                  <a:pt x="59640" y="24179"/>
                </a:cubicBezTo>
                <a:cubicBezTo>
                  <a:pt x="59609" y="24179"/>
                  <a:pt x="59609" y="24179"/>
                  <a:pt x="59609" y="24179"/>
                </a:cubicBezTo>
                <a:cubicBezTo>
                  <a:pt x="59578" y="24179"/>
                  <a:pt x="59578" y="24179"/>
                  <a:pt x="59578" y="24238"/>
                </a:cubicBezTo>
                <a:cubicBezTo>
                  <a:pt x="59578" y="24298"/>
                  <a:pt x="59640" y="24238"/>
                  <a:pt x="59640" y="24238"/>
                </a:cubicBezTo>
                <a:cubicBezTo>
                  <a:pt x="59671" y="24298"/>
                  <a:pt x="59609" y="24298"/>
                  <a:pt x="59640" y="24358"/>
                </a:cubicBezTo>
                <a:cubicBezTo>
                  <a:pt x="59640" y="24358"/>
                  <a:pt x="59671" y="24417"/>
                  <a:pt x="59671" y="24417"/>
                </a:cubicBezTo>
                <a:cubicBezTo>
                  <a:pt x="59671" y="24417"/>
                  <a:pt x="59640" y="24358"/>
                  <a:pt x="59640" y="24358"/>
                </a:cubicBezTo>
                <a:cubicBezTo>
                  <a:pt x="59609" y="24358"/>
                  <a:pt x="59578" y="24417"/>
                  <a:pt x="59578" y="24417"/>
                </a:cubicBezTo>
                <a:cubicBezTo>
                  <a:pt x="59546" y="24477"/>
                  <a:pt x="59546" y="24477"/>
                  <a:pt x="59515" y="24537"/>
                </a:cubicBezTo>
                <a:cubicBezTo>
                  <a:pt x="59515" y="24537"/>
                  <a:pt x="59515" y="24537"/>
                  <a:pt x="59515" y="24597"/>
                </a:cubicBezTo>
                <a:cubicBezTo>
                  <a:pt x="59515" y="24597"/>
                  <a:pt x="59515" y="24597"/>
                  <a:pt x="59515" y="24597"/>
                </a:cubicBezTo>
                <a:cubicBezTo>
                  <a:pt x="59546" y="24656"/>
                  <a:pt x="59515" y="24656"/>
                  <a:pt x="59515" y="24656"/>
                </a:cubicBezTo>
                <a:cubicBezTo>
                  <a:pt x="59484" y="24656"/>
                  <a:pt x="59484" y="24656"/>
                  <a:pt x="59484" y="24656"/>
                </a:cubicBezTo>
                <a:cubicBezTo>
                  <a:pt x="59452" y="24656"/>
                  <a:pt x="59484" y="24716"/>
                  <a:pt x="59484" y="24716"/>
                </a:cubicBezTo>
                <a:cubicBezTo>
                  <a:pt x="59452" y="24776"/>
                  <a:pt x="59452" y="24716"/>
                  <a:pt x="59452" y="24776"/>
                </a:cubicBezTo>
                <a:cubicBezTo>
                  <a:pt x="59452" y="24835"/>
                  <a:pt x="59484" y="24835"/>
                  <a:pt x="59484" y="24835"/>
                </a:cubicBezTo>
                <a:cubicBezTo>
                  <a:pt x="59515" y="24835"/>
                  <a:pt x="59515" y="24835"/>
                  <a:pt x="59515" y="24895"/>
                </a:cubicBezTo>
                <a:cubicBezTo>
                  <a:pt x="59515" y="24895"/>
                  <a:pt x="59546" y="24895"/>
                  <a:pt x="59546" y="24895"/>
                </a:cubicBezTo>
                <a:cubicBezTo>
                  <a:pt x="59546" y="24955"/>
                  <a:pt x="59546" y="24955"/>
                  <a:pt x="59546" y="24955"/>
                </a:cubicBezTo>
                <a:cubicBezTo>
                  <a:pt x="59546" y="25014"/>
                  <a:pt x="59515" y="24955"/>
                  <a:pt x="59515" y="24955"/>
                </a:cubicBezTo>
                <a:cubicBezTo>
                  <a:pt x="59515" y="24955"/>
                  <a:pt x="59515" y="24955"/>
                  <a:pt x="59484" y="24955"/>
                </a:cubicBezTo>
                <a:cubicBezTo>
                  <a:pt x="59484" y="24955"/>
                  <a:pt x="59484" y="24955"/>
                  <a:pt x="59452" y="24895"/>
                </a:cubicBezTo>
                <a:cubicBezTo>
                  <a:pt x="59452" y="24895"/>
                  <a:pt x="59452" y="24835"/>
                  <a:pt x="59421" y="24835"/>
                </a:cubicBezTo>
                <a:cubicBezTo>
                  <a:pt x="59421" y="24776"/>
                  <a:pt x="59421" y="24835"/>
                  <a:pt x="59421" y="24835"/>
                </a:cubicBezTo>
                <a:cubicBezTo>
                  <a:pt x="59390" y="24835"/>
                  <a:pt x="59390" y="24895"/>
                  <a:pt x="59390" y="24895"/>
                </a:cubicBezTo>
                <a:cubicBezTo>
                  <a:pt x="59390" y="24955"/>
                  <a:pt x="59359" y="24955"/>
                  <a:pt x="59359" y="24955"/>
                </a:cubicBezTo>
                <a:cubicBezTo>
                  <a:pt x="59359" y="25014"/>
                  <a:pt x="59359" y="25014"/>
                  <a:pt x="59359" y="25074"/>
                </a:cubicBezTo>
                <a:cubicBezTo>
                  <a:pt x="59359" y="25074"/>
                  <a:pt x="59327" y="25134"/>
                  <a:pt x="59327" y="25194"/>
                </a:cubicBezTo>
                <a:cubicBezTo>
                  <a:pt x="59359" y="25194"/>
                  <a:pt x="59359" y="25134"/>
                  <a:pt x="59390" y="25134"/>
                </a:cubicBezTo>
                <a:cubicBezTo>
                  <a:pt x="59390" y="25134"/>
                  <a:pt x="59390" y="25134"/>
                  <a:pt x="59390" y="25134"/>
                </a:cubicBezTo>
                <a:cubicBezTo>
                  <a:pt x="59421" y="25074"/>
                  <a:pt x="59421" y="25074"/>
                  <a:pt x="59421" y="25074"/>
                </a:cubicBezTo>
                <a:cubicBezTo>
                  <a:pt x="59452" y="25134"/>
                  <a:pt x="59452" y="25134"/>
                  <a:pt x="59452" y="25134"/>
                </a:cubicBezTo>
                <a:cubicBezTo>
                  <a:pt x="59452" y="25194"/>
                  <a:pt x="59452" y="25194"/>
                  <a:pt x="59452" y="25194"/>
                </a:cubicBezTo>
                <a:cubicBezTo>
                  <a:pt x="59484" y="25253"/>
                  <a:pt x="59421" y="25253"/>
                  <a:pt x="59421" y="25313"/>
                </a:cubicBezTo>
                <a:cubicBezTo>
                  <a:pt x="59452" y="25313"/>
                  <a:pt x="59452" y="25253"/>
                  <a:pt x="59484" y="25253"/>
                </a:cubicBezTo>
                <a:cubicBezTo>
                  <a:pt x="59484" y="25313"/>
                  <a:pt x="59452" y="25313"/>
                  <a:pt x="59452" y="25373"/>
                </a:cubicBezTo>
                <a:cubicBezTo>
                  <a:pt x="59421" y="25373"/>
                  <a:pt x="59421" y="25373"/>
                  <a:pt x="59421" y="25373"/>
                </a:cubicBezTo>
                <a:cubicBezTo>
                  <a:pt x="59390" y="25313"/>
                  <a:pt x="59421" y="25313"/>
                  <a:pt x="59421" y="25253"/>
                </a:cubicBezTo>
                <a:cubicBezTo>
                  <a:pt x="59421" y="25253"/>
                  <a:pt x="59421" y="25253"/>
                  <a:pt x="59421" y="25194"/>
                </a:cubicBezTo>
                <a:cubicBezTo>
                  <a:pt x="59390" y="25194"/>
                  <a:pt x="59390" y="25194"/>
                  <a:pt x="59359" y="25194"/>
                </a:cubicBezTo>
                <a:cubicBezTo>
                  <a:pt x="59359" y="25194"/>
                  <a:pt x="59359" y="25194"/>
                  <a:pt x="59327" y="25194"/>
                </a:cubicBezTo>
                <a:cubicBezTo>
                  <a:pt x="59296" y="25194"/>
                  <a:pt x="59296" y="25253"/>
                  <a:pt x="59296" y="25253"/>
                </a:cubicBezTo>
                <a:cubicBezTo>
                  <a:pt x="59265" y="25313"/>
                  <a:pt x="59234" y="25313"/>
                  <a:pt x="59234" y="25373"/>
                </a:cubicBezTo>
                <a:cubicBezTo>
                  <a:pt x="59234" y="25432"/>
                  <a:pt x="59234" y="25432"/>
                  <a:pt x="59202" y="25492"/>
                </a:cubicBezTo>
                <a:cubicBezTo>
                  <a:pt x="59171" y="25492"/>
                  <a:pt x="59171" y="25552"/>
                  <a:pt x="59140" y="25552"/>
                </a:cubicBezTo>
                <a:cubicBezTo>
                  <a:pt x="59109" y="25552"/>
                  <a:pt x="59109" y="25611"/>
                  <a:pt x="59077" y="25611"/>
                </a:cubicBezTo>
                <a:cubicBezTo>
                  <a:pt x="59077" y="25671"/>
                  <a:pt x="59046" y="25671"/>
                  <a:pt x="59015" y="25731"/>
                </a:cubicBezTo>
                <a:cubicBezTo>
                  <a:pt x="59015" y="25731"/>
                  <a:pt x="59077" y="25671"/>
                  <a:pt x="59077" y="25671"/>
                </a:cubicBezTo>
                <a:cubicBezTo>
                  <a:pt x="59109" y="25671"/>
                  <a:pt x="59140" y="25671"/>
                  <a:pt x="59140" y="25611"/>
                </a:cubicBezTo>
                <a:cubicBezTo>
                  <a:pt x="59171" y="25611"/>
                  <a:pt x="59171" y="25611"/>
                  <a:pt x="59171" y="25611"/>
                </a:cubicBezTo>
                <a:cubicBezTo>
                  <a:pt x="59202" y="25552"/>
                  <a:pt x="59202" y="25611"/>
                  <a:pt x="59171" y="25611"/>
                </a:cubicBezTo>
                <a:cubicBezTo>
                  <a:pt x="59171" y="25671"/>
                  <a:pt x="59202" y="25731"/>
                  <a:pt x="59171" y="25731"/>
                </a:cubicBezTo>
                <a:cubicBezTo>
                  <a:pt x="59140" y="25731"/>
                  <a:pt x="59140" y="25731"/>
                  <a:pt x="59140" y="25731"/>
                </a:cubicBezTo>
                <a:cubicBezTo>
                  <a:pt x="59109" y="25791"/>
                  <a:pt x="59109" y="25791"/>
                  <a:pt x="59109" y="25791"/>
                </a:cubicBezTo>
                <a:cubicBezTo>
                  <a:pt x="59077" y="25791"/>
                  <a:pt x="59109" y="25791"/>
                  <a:pt x="59109" y="25850"/>
                </a:cubicBezTo>
                <a:cubicBezTo>
                  <a:pt x="59140" y="25850"/>
                  <a:pt x="59140" y="25850"/>
                  <a:pt x="59140" y="25850"/>
                </a:cubicBezTo>
                <a:cubicBezTo>
                  <a:pt x="59140" y="25910"/>
                  <a:pt x="59171" y="25850"/>
                  <a:pt x="59171" y="25910"/>
                </a:cubicBezTo>
                <a:cubicBezTo>
                  <a:pt x="59171" y="25970"/>
                  <a:pt x="59140" y="25970"/>
                  <a:pt x="59140" y="25970"/>
                </a:cubicBezTo>
                <a:cubicBezTo>
                  <a:pt x="59140" y="25970"/>
                  <a:pt x="59109" y="25970"/>
                  <a:pt x="59109" y="25970"/>
                </a:cubicBezTo>
                <a:cubicBezTo>
                  <a:pt x="59109" y="26029"/>
                  <a:pt x="59109" y="26029"/>
                  <a:pt x="59109" y="26089"/>
                </a:cubicBezTo>
                <a:cubicBezTo>
                  <a:pt x="59109" y="26089"/>
                  <a:pt x="59077" y="26089"/>
                  <a:pt x="59077" y="26089"/>
                </a:cubicBezTo>
                <a:cubicBezTo>
                  <a:pt x="59077" y="26089"/>
                  <a:pt x="59077" y="26149"/>
                  <a:pt x="59046" y="26149"/>
                </a:cubicBezTo>
                <a:cubicBezTo>
                  <a:pt x="59046" y="26149"/>
                  <a:pt x="59046" y="26149"/>
                  <a:pt x="59046" y="26089"/>
                </a:cubicBezTo>
                <a:cubicBezTo>
                  <a:pt x="59046" y="26089"/>
                  <a:pt x="59046" y="26089"/>
                  <a:pt x="59046" y="26029"/>
                </a:cubicBezTo>
                <a:cubicBezTo>
                  <a:pt x="59046" y="26029"/>
                  <a:pt x="59015" y="26029"/>
                  <a:pt x="58984" y="25970"/>
                </a:cubicBezTo>
                <a:cubicBezTo>
                  <a:pt x="58984" y="25970"/>
                  <a:pt x="58952" y="25970"/>
                  <a:pt x="58952" y="25970"/>
                </a:cubicBezTo>
                <a:cubicBezTo>
                  <a:pt x="58921" y="25970"/>
                  <a:pt x="58921" y="25970"/>
                  <a:pt x="58890" y="25970"/>
                </a:cubicBezTo>
                <a:cubicBezTo>
                  <a:pt x="58890" y="26029"/>
                  <a:pt x="58859" y="26029"/>
                  <a:pt x="58859" y="26089"/>
                </a:cubicBezTo>
                <a:cubicBezTo>
                  <a:pt x="58827" y="26089"/>
                  <a:pt x="58796" y="26089"/>
                  <a:pt x="58765" y="26149"/>
                </a:cubicBezTo>
                <a:cubicBezTo>
                  <a:pt x="58765" y="26149"/>
                  <a:pt x="58734" y="26208"/>
                  <a:pt x="58734" y="26208"/>
                </a:cubicBezTo>
                <a:cubicBezTo>
                  <a:pt x="58702" y="26268"/>
                  <a:pt x="58702" y="26268"/>
                  <a:pt x="58702" y="26268"/>
                </a:cubicBezTo>
                <a:cubicBezTo>
                  <a:pt x="58671" y="26328"/>
                  <a:pt x="58702" y="26268"/>
                  <a:pt x="58702" y="26328"/>
                </a:cubicBezTo>
                <a:cubicBezTo>
                  <a:pt x="58734" y="26328"/>
                  <a:pt x="58671" y="26388"/>
                  <a:pt x="58671" y="26388"/>
                </a:cubicBezTo>
                <a:cubicBezTo>
                  <a:pt x="58640" y="26447"/>
                  <a:pt x="58609" y="26447"/>
                  <a:pt x="58577" y="26507"/>
                </a:cubicBezTo>
                <a:cubicBezTo>
                  <a:pt x="58577" y="26507"/>
                  <a:pt x="58577" y="26507"/>
                  <a:pt x="58577" y="26567"/>
                </a:cubicBezTo>
                <a:cubicBezTo>
                  <a:pt x="58546" y="26626"/>
                  <a:pt x="58577" y="26567"/>
                  <a:pt x="58577" y="26567"/>
                </a:cubicBezTo>
                <a:cubicBezTo>
                  <a:pt x="58609" y="26626"/>
                  <a:pt x="58546" y="26686"/>
                  <a:pt x="58546" y="26686"/>
                </a:cubicBezTo>
                <a:cubicBezTo>
                  <a:pt x="58515" y="26686"/>
                  <a:pt x="58515" y="26746"/>
                  <a:pt x="58483" y="26746"/>
                </a:cubicBezTo>
                <a:cubicBezTo>
                  <a:pt x="58483" y="26805"/>
                  <a:pt x="58421" y="26865"/>
                  <a:pt x="58452" y="26865"/>
                </a:cubicBezTo>
                <a:cubicBezTo>
                  <a:pt x="58452" y="26865"/>
                  <a:pt x="58452" y="26865"/>
                  <a:pt x="58452" y="26865"/>
                </a:cubicBezTo>
                <a:cubicBezTo>
                  <a:pt x="58483" y="26865"/>
                  <a:pt x="58483" y="26865"/>
                  <a:pt x="58483" y="26865"/>
                </a:cubicBezTo>
                <a:cubicBezTo>
                  <a:pt x="58483" y="26865"/>
                  <a:pt x="58483" y="26865"/>
                  <a:pt x="58515" y="26865"/>
                </a:cubicBezTo>
                <a:cubicBezTo>
                  <a:pt x="58515" y="26865"/>
                  <a:pt x="58546" y="26805"/>
                  <a:pt x="58577" y="26805"/>
                </a:cubicBezTo>
                <a:cubicBezTo>
                  <a:pt x="58577" y="26865"/>
                  <a:pt x="58515" y="26925"/>
                  <a:pt x="58546" y="26985"/>
                </a:cubicBezTo>
                <a:cubicBezTo>
                  <a:pt x="58546" y="26985"/>
                  <a:pt x="58546" y="26985"/>
                  <a:pt x="58546" y="26985"/>
                </a:cubicBezTo>
                <a:cubicBezTo>
                  <a:pt x="58577" y="27044"/>
                  <a:pt x="58546" y="27044"/>
                  <a:pt x="58577" y="27104"/>
                </a:cubicBezTo>
                <a:cubicBezTo>
                  <a:pt x="58577" y="27104"/>
                  <a:pt x="58640" y="27104"/>
                  <a:pt x="58640" y="27044"/>
                </a:cubicBezTo>
                <a:cubicBezTo>
                  <a:pt x="58671" y="27044"/>
                  <a:pt x="58702" y="26985"/>
                  <a:pt x="58702" y="26985"/>
                </a:cubicBezTo>
                <a:cubicBezTo>
                  <a:pt x="58734" y="26985"/>
                  <a:pt x="58734" y="26985"/>
                  <a:pt x="58765" y="26985"/>
                </a:cubicBezTo>
                <a:cubicBezTo>
                  <a:pt x="58765" y="26985"/>
                  <a:pt x="58765" y="26925"/>
                  <a:pt x="58796" y="26925"/>
                </a:cubicBezTo>
                <a:cubicBezTo>
                  <a:pt x="58796" y="26925"/>
                  <a:pt x="58796" y="26925"/>
                  <a:pt x="58796" y="26925"/>
                </a:cubicBezTo>
                <a:cubicBezTo>
                  <a:pt x="58827" y="26925"/>
                  <a:pt x="58827" y="26925"/>
                  <a:pt x="58827" y="26925"/>
                </a:cubicBezTo>
                <a:cubicBezTo>
                  <a:pt x="58827" y="26865"/>
                  <a:pt x="58827" y="26865"/>
                  <a:pt x="58859" y="26865"/>
                </a:cubicBezTo>
                <a:cubicBezTo>
                  <a:pt x="58859" y="26805"/>
                  <a:pt x="58890" y="26805"/>
                  <a:pt x="58921" y="26805"/>
                </a:cubicBezTo>
                <a:cubicBezTo>
                  <a:pt x="58952" y="26746"/>
                  <a:pt x="58952" y="26746"/>
                  <a:pt x="58952" y="26746"/>
                </a:cubicBezTo>
                <a:cubicBezTo>
                  <a:pt x="58952" y="26686"/>
                  <a:pt x="58952" y="26686"/>
                  <a:pt x="58952" y="26686"/>
                </a:cubicBezTo>
                <a:cubicBezTo>
                  <a:pt x="58952" y="26686"/>
                  <a:pt x="58952" y="26626"/>
                  <a:pt x="58921" y="26626"/>
                </a:cubicBezTo>
                <a:cubicBezTo>
                  <a:pt x="58921" y="26626"/>
                  <a:pt x="58921" y="26686"/>
                  <a:pt x="58890" y="26686"/>
                </a:cubicBezTo>
                <a:cubicBezTo>
                  <a:pt x="58890" y="26686"/>
                  <a:pt x="58859" y="26686"/>
                  <a:pt x="58890" y="26626"/>
                </a:cubicBezTo>
                <a:cubicBezTo>
                  <a:pt x="58890" y="26626"/>
                  <a:pt x="58890" y="26626"/>
                  <a:pt x="58921" y="26626"/>
                </a:cubicBezTo>
                <a:cubicBezTo>
                  <a:pt x="58921" y="26626"/>
                  <a:pt x="58921" y="26567"/>
                  <a:pt x="58952" y="26567"/>
                </a:cubicBezTo>
                <a:cubicBezTo>
                  <a:pt x="58952" y="26567"/>
                  <a:pt x="58952" y="26567"/>
                  <a:pt x="58984" y="26507"/>
                </a:cubicBezTo>
                <a:cubicBezTo>
                  <a:pt x="58984" y="26507"/>
                  <a:pt x="59046" y="26388"/>
                  <a:pt x="59077" y="26447"/>
                </a:cubicBezTo>
                <a:cubicBezTo>
                  <a:pt x="59077" y="26447"/>
                  <a:pt x="59077" y="26447"/>
                  <a:pt x="59077" y="26447"/>
                </a:cubicBezTo>
                <a:cubicBezTo>
                  <a:pt x="59077" y="26447"/>
                  <a:pt x="59077" y="26507"/>
                  <a:pt x="59077" y="26507"/>
                </a:cubicBezTo>
                <a:cubicBezTo>
                  <a:pt x="59109" y="26507"/>
                  <a:pt x="59077" y="26507"/>
                  <a:pt x="59046" y="26567"/>
                </a:cubicBezTo>
                <a:cubicBezTo>
                  <a:pt x="59046" y="26567"/>
                  <a:pt x="59046" y="26567"/>
                  <a:pt x="59015" y="26567"/>
                </a:cubicBezTo>
                <a:cubicBezTo>
                  <a:pt x="59015" y="26626"/>
                  <a:pt x="59015" y="26626"/>
                  <a:pt x="58984" y="26626"/>
                </a:cubicBezTo>
                <a:cubicBezTo>
                  <a:pt x="58984" y="26626"/>
                  <a:pt x="58984" y="26626"/>
                  <a:pt x="58984" y="26626"/>
                </a:cubicBezTo>
                <a:cubicBezTo>
                  <a:pt x="58984" y="26686"/>
                  <a:pt x="58984" y="26686"/>
                  <a:pt x="59015" y="26686"/>
                </a:cubicBezTo>
                <a:cubicBezTo>
                  <a:pt x="59015" y="26686"/>
                  <a:pt x="59015" y="26686"/>
                  <a:pt x="59015" y="26686"/>
                </a:cubicBezTo>
                <a:cubicBezTo>
                  <a:pt x="59046" y="26746"/>
                  <a:pt x="59046" y="26686"/>
                  <a:pt x="59077" y="26686"/>
                </a:cubicBezTo>
                <a:cubicBezTo>
                  <a:pt x="59109" y="26746"/>
                  <a:pt x="59046" y="26805"/>
                  <a:pt x="59015" y="26805"/>
                </a:cubicBezTo>
                <a:cubicBezTo>
                  <a:pt x="59015" y="26805"/>
                  <a:pt x="59015" y="26805"/>
                  <a:pt x="58984" y="26805"/>
                </a:cubicBezTo>
                <a:cubicBezTo>
                  <a:pt x="58984" y="26865"/>
                  <a:pt x="58984" y="26865"/>
                  <a:pt x="58952" y="26865"/>
                </a:cubicBezTo>
                <a:cubicBezTo>
                  <a:pt x="58952" y="26865"/>
                  <a:pt x="58921" y="26865"/>
                  <a:pt x="58890" y="26925"/>
                </a:cubicBezTo>
                <a:cubicBezTo>
                  <a:pt x="58890" y="26925"/>
                  <a:pt x="58859" y="26925"/>
                  <a:pt x="58859" y="26985"/>
                </a:cubicBezTo>
                <a:cubicBezTo>
                  <a:pt x="58827" y="26985"/>
                  <a:pt x="58827" y="26985"/>
                  <a:pt x="58827" y="27044"/>
                </a:cubicBezTo>
                <a:cubicBezTo>
                  <a:pt x="58827" y="27044"/>
                  <a:pt x="58859" y="26985"/>
                  <a:pt x="58859" y="26985"/>
                </a:cubicBezTo>
                <a:cubicBezTo>
                  <a:pt x="58890" y="27044"/>
                  <a:pt x="58859" y="27044"/>
                  <a:pt x="58859" y="27044"/>
                </a:cubicBezTo>
                <a:cubicBezTo>
                  <a:pt x="58859" y="27104"/>
                  <a:pt x="58859" y="27104"/>
                  <a:pt x="58859" y="27104"/>
                </a:cubicBezTo>
                <a:cubicBezTo>
                  <a:pt x="58859" y="27164"/>
                  <a:pt x="58827" y="27164"/>
                  <a:pt x="58827" y="27164"/>
                </a:cubicBezTo>
                <a:cubicBezTo>
                  <a:pt x="58796" y="27164"/>
                  <a:pt x="58796" y="27164"/>
                  <a:pt x="58765" y="27164"/>
                </a:cubicBezTo>
                <a:cubicBezTo>
                  <a:pt x="58734" y="27164"/>
                  <a:pt x="58702" y="27164"/>
                  <a:pt x="58702" y="27164"/>
                </a:cubicBezTo>
                <a:cubicBezTo>
                  <a:pt x="58671" y="27164"/>
                  <a:pt x="58640" y="27223"/>
                  <a:pt x="58609" y="27223"/>
                </a:cubicBezTo>
                <a:cubicBezTo>
                  <a:pt x="58609" y="27223"/>
                  <a:pt x="58577" y="27283"/>
                  <a:pt x="58546" y="27283"/>
                </a:cubicBezTo>
                <a:cubicBezTo>
                  <a:pt x="58546" y="27223"/>
                  <a:pt x="58546" y="27164"/>
                  <a:pt x="58546" y="27104"/>
                </a:cubicBezTo>
                <a:cubicBezTo>
                  <a:pt x="58546" y="27104"/>
                  <a:pt x="58546" y="27044"/>
                  <a:pt x="58515" y="27044"/>
                </a:cubicBezTo>
                <a:cubicBezTo>
                  <a:pt x="58515" y="26985"/>
                  <a:pt x="58515" y="26985"/>
                  <a:pt x="58483" y="26925"/>
                </a:cubicBezTo>
                <a:cubicBezTo>
                  <a:pt x="58452" y="26925"/>
                  <a:pt x="58452" y="26925"/>
                  <a:pt x="58421" y="26985"/>
                </a:cubicBezTo>
                <a:cubicBezTo>
                  <a:pt x="58390" y="26985"/>
                  <a:pt x="58390" y="26985"/>
                  <a:pt x="58390" y="26985"/>
                </a:cubicBezTo>
                <a:cubicBezTo>
                  <a:pt x="58358" y="26985"/>
                  <a:pt x="58358" y="26985"/>
                  <a:pt x="58327" y="27044"/>
                </a:cubicBezTo>
                <a:cubicBezTo>
                  <a:pt x="58327" y="27044"/>
                  <a:pt x="58265" y="27104"/>
                  <a:pt x="58296" y="27104"/>
                </a:cubicBezTo>
                <a:cubicBezTo>
                  <a:pt x="58327" y="27104"/>
                  <a:pt x="58358" y="27104"/>
                  <a:pt x="58358" y="27164"/>
                </a:cubicBezTo>
                <a:cubicBezTo>
                  <a:pt x="58358" y="27164"/>
                  <a:pt x="58327" y="27164"/>
                  <a:pt x="58327" y="27223"/>
                </a:cubicBezTo>
                <a:cubicBezTo>
                  <a:pt x="58296" y="27223"/>
                  <a:pt x="58296" y="27223"/>
                  <a:pt x="58296" y="27223"/>
                </a:cubicBezTo>
                <a:cubicBezTo>
                  <a:pt x="58265" y="27283"/>
                  <a:pt x="58265" y="27223"/>
                  <a:pt x="58265" y="27164"/>
                </a:cubicBezTo>
                <a:cubicBezTo>
                  <a:pt x="58233" y="27104"/>
                  <a:pt x="58202" y="27164"/>
                  <a:pt x="58202" y="27164"/>
                </a:cubicBezTo>
                <a:cubicBezTo>
                  <a:pt x="58171" y="27164"/>
                  <a:pt x="58140" y="27164"/>
                  <a:pt x="58108" y="27164"/>
                </a:cubicBezTo>
                <a:cubicBezTo>
                  <a:pt x="58108" y="27223"/>
                  <a:pt x="58077" y="27223"/>
                  <a:pt x="58077" y="27283"/>
                </a:cubicBezTo>
                <a:cubicBezTo>
                  <a:pt x="58077" y="27283"/>
                  <a:pt x="58046" y="27283"/>
                  <a:pt x="58077" y="27343"/>
                </a:cubicBezTo>
                <a:cubicBezTo>
                  <a:pt x="58077" y="27343"/>
                  <a:pt x="58077" y="27343"/>
                  <a:pt x="58108" y="27343"/>
                </a:cubicBezTo>
                <a:cubicBezTo>
                  <a:pt x="58108" y="27343"/>
                  <a:pt x="58108" y="27343"/>
                  <a:pt x="58140" y="27343"/>
                </a:cubicBezTo>
                <a:cubicBezTo>
                  <a:pt x="58140" y="27402"/>
                  <a:pt x="58108" y="27402"/>
                  <a:pt x="58077" y="27402"/>
                </a:cubicBezTo>
                <a:cubicBezTo>
                  <a:pt x="58046" y="27462"/>
                  <a:pt x="58046" y="27462"/>
                  <a:pt x="58015" y="27402"/>
                </a:cubicBezTo>
                <a:cubicBezTo>
                  <a:pt x="57983" y="27402"/>
                  <a:pt x="57983" y="27402"/>
                  <a:pt x="57983" y="27462"/>
                </a:cubicBezTo>
                <a:cubicBezTo>
                  <a:pt x="57983" y="27462"/>
                  <a:pt x="57983" y="27462"/>
                  <a:pt x="57952" y="27462"/>
                </a:cubicBezTo>
                <a:cubicBezTo>
                  <a:pt x="57952" y="27462"/>
                  <a:pt x="57952" y="27462"/>
                  <a:pt x="57952" y="27462"/>
                </a:cubicBezTo>
                <a:cubicBezTo>
                  <a:pt x="57921" y="27462"/>
                  <a:pt x="57921" y="27522"/>
                  <a:pt x="57921" y="27522"/>
                </a:cubicBezTo>
                <a:cubicBezTo>
                  <a:pt x="57952" y="27522"/>
                  <a:pt x="57952" y="27522"/>
                  <a:pt x="57952" y="27582"/>
                </a:cubicBezTo>
                <a:cubicBezTo>
                  <a:pt x="57983" y="27582"/>
                  <a:pt x="57983" y="27582"/>
                  <a:pt x="57983" y="27582"/>
                </a:cubicBezTo>
                <a:cubicBezTo>
                  <a:pt x="57983" y="27582"/>
                  <a:pt x="58015" y="27582"/>
                  <a:pt x="58015" y="27582"/>
                </a:cubicBezTo>
                <a:cubicBezTo>
                  <a:pt x="58046" y="27582"/>
                  <a:pt x="58046" y="27582"/>
                  <a:pt x="58046" y="27641"/>
                </a:cubicBezTo>
                <a:cubicBezTo>
                  <a:pt x="58077" y="27641"/>
                  <a:pt x="58077" y="27641"/>
                  <a:pt x="58077" y="27641"/>
                </a:cubicBezTo>
                <a:cubicBezTo>
                  <a:pt x="58108" y="27641"/>
                  <a:pt x="58140" y="27761"/>
                  <a:pt x="58108" y="27761"/>
                </a:cubicBezTo>
                <a:cubicBezTo>
                  <a:pt x="58108" y="27820"/>
                  <a:pt x="58108" y="27761"/>
                  <a:pt x="58108" y="27761"/>
                </a:cubicBezTo>
                <a:cubicBezTo>
                  <a:pt x="58077" y="27761"/>
                  <a:pt x="58077" y="27761"/>
                  <a:pt x="58077" y="27761"/>
                </a:cubicBezTo>
                <a:cubicBezTo>
                  <a:pt x="58015" y="27761"/>
                  <a:pt x="58015" y="27761"/>
                  <a:pt x="58015" y="27701"/>
                </a:cubicBezTo>
                <a:cubicBezTo>
                  <a:pt x="57983" y="27701"/>
                  <a:pt x="57983" y="27641"/>
                  <a:pt x="57983" y="27641"/>
                </a:cubicBezTo>
                <a:cubicBezTo>
                  <a:pt x="57983" y="27641"/>
                  <a:pt x="57952" y="27641"/>
                  <a:pt x="57952" y="27582"/>
                </a:cubicBezTo>
                <a:cubicBezTo>
                  <a:pt x="57952" y="27582"/>
                  <a:pt x="57921" y="27522"/>
                  <a:pt x="57890" y="27522"/>
                </a:cubicBezTo>
                <a:cubicBezTo>
                  <a:pt x="57890" y="27522"/>
                  <a:pt x="57858" y="27522"/>
                  <a:pt x="57858" y="27582"/>
                </a:cubicBezTo>
                <a:cubicBezTo>
                  <a:pt x="57858" y="27641"/>
                  <a:pt x="57890" y="27641"/>
                  <a:pt x="57921" y="27701"/>
                </a:cubicBezTo>
                <a:cubicBezTo>
                  <a:pt x="57921" y="27701"/>
                  <a:pt x="57921" y="27701"/>
                  <a:pt x="57952" y="27701"/>
                </a:cubicBezTo>
                <a:cubicBezTo>
                  <a:pt x="57952" y="27761"/>
                  <a:pt x="57952" y="27761"/>
                  <a:pt x="57952" y="27761"/>
                </a:cubicBezTo>
                <a:cubicBezTo>
                  <a:pt x="57952" y="27820"/>
                  <a:pt x="57952" y="27820"/>
                  <a:pt x="57952" y="27820"/>
                </a:cubicBezTo>
                <a:cubicBezTo>
                  <a:pt x="57921" y="27761"/>
                  <a:pt x="57921" y="27761"/>
                  <a:pt x="57921" y="27761"/>
                </a:cubicBezTo>
                <a:cubicBezTo>
                  <a:pt x="57890" y="27701"/>
                  <a:pt x="57890" y="27701"/>
                  <a:pt x="57890" y="27701"/>
                </a:cubicBezTo>
                <a:cubicBezTo>
                  <a:pt x="57858" y="27701"/>
                  <a:pt x="57858" y="27701"/>
                  <a:pt x="57858" y="27701"/>
                </a:cubicBezTo>
                <a:cubicBezTo>
                  <a:pt x="57827" y="27641"/>
                  <a:pt x="57765" y="27701"/>
                  <a:pt x="57765" y="27701"/>
                </a:cubicBezTo>
                <a:cubicBezTo>
                  <a:pt x="57733" y="27701"/>
                  <a:pt x="57671" y="27701"/>
                  <a:pt x="57671" y="27641"/>
                </a:cubicBezTo>
                <a:cubicBezTo>
                  <a:pt x="57640" y="27641"/>
                  <a:pt x="57608" y="27582"/>
                  <a:pt x="57608" y="27582"/>
                </a:cubicBezTo>
                <a:cubicBezTo>
                  <a:pt x="57577" y="27641"/>
                  <a:pt x="57577" y="27641"/>
                  <a:pt x="57546" y="27641"/>
                </a:cubicBezTo>
                <a:cubicBezTo>
                  <a:pt x="57546" y="27641"/>
                  <a:pt x="57546" y="27641"/>
                  <a:pt x="57514" y="27701"/>
                </a:cubicBezTo>
                <a:cubicBezTo>
                  <a:pt x="57514" y="27701"/>
                  <a:pt x="57483" y="27701"/>
                  <a:pt x="57483" y="27761"/>
                </a:cubicBezTo>
                <a:cubicBezTo>
                  <a:pt x="57483" y="27761"/>
                  <a:pt x="57514" y="27761"/>
                  <a:pt x="57514" y="27761"/>
                </a:cubicBezTo>
                <a:cubicBezTo>
                  <a:pt x="57514" y="27761"/>
                  <a:pt x="57514" y="27761"/>
                  <a:pt x="57546" y="27761"/>
                </a:cubicBezTo>
                <a:cubicBezTo>
                  <a:pt x="57546" y="27820"/>
                  <a:pt x="57577" y="27820"/>
                  <a:pt x="57546" y="27880"/>
                </a:cubicBezTo>
                <a:cubicBezTo>
                  <a:pt x="57546" y="27880"/>
                  <a:pt x="57483" y="27880"/>
                  <a:pt x="57514" y="27940"/>
                </a:cubicBezTo>
                <a:cubicBezTo>
                  <a:pt x="57514" y="27940"/>
                  <a:pt x="57546" y="27940"/>
                  <a:pt x="57577" y="27940"/>
                </a:cubicBezTo>
                <a:cubicBezTo>
                  <a:pt x="57608" y="27940"/>
                  <a:pt x="57608" y="27880"/>
                  <a:pt x="57640" y="27940"/>
                </a:cubicBezTo>
                <a:cubicBezTo>
                  <a:pt x="57671" y="27940"/>
                  <a:pt x="57702" y="27940"/>
                  <a:pt x="57733" y="27940"/>
                </a:cubicBezTo>
                <a:cubicBezTo>
                  <a:pt x="57733" y="27940"/>
                  <a:pt x="57765" y="27940"/>
                  <a:pt x="57733" y="27940"/>
                </a:cubicBezTo>
                <a:cubicBezTo>
                  <a:pt x="57733" y="28000"/>
                  <a:pt x="57702" y="27940"/>
                  <a:pt x="57702" y="28000"/>
                </a:cubicBezTo>
                <a:cubicBezTo>
                  <a:pt x="57671" y="28000"/>
                  <a:pt x="57640" y="28059"/>
                  <a:pt x="57671" y="28059"/>
                </a:cubicBezTo>
                <a:cubicBezTo>
                  <a:pt x="57702" y="28059"/>
                  <a:pt x="57702" y="28059"/>
                  <a:pt x="57702" y="28059"/>
                </a:cubicBezTo>
                <a:cubicBezTo>
                  <a:pt x="57733" y="28059"/>
                  <a:pt x="57733" y="28059"/>
                  <a:pt x="57733" y="28119"/>
                </a:cubicBezTo>
                <a:cubicBezTo>
                  <a:pt x="57702" y="28119"/>
                  <a:pt x="57671" y="28119"/>
                  <a:pt x="57640" y="28059"/>
                </a:cubicBezTo>
                <a:cubicBezTo>
                  <a:pt x="57640" y="28059"/>
                  <a:pt x="57608" y="28000"/>
                  <a:pt x="57577" y="28000"/>
                </a:cubicBezTo>
                <a:cubicBezTo>
                  <a:pt x="57546" y="28000"/>
                  <a:pt x="57546" y="28000"/>
                  <a:pt x="57514" y="28000"/>
                </a:cubicBezTo>
                <a:cubicBezTo>
                  <a:pt x="57514" y="28059"/>
                  <a:pt x="57483" y="28059"/>
                  <a:pt x="57483" y="28059"/>
                </a:cubicBezTo>
                <a:cubicBezTo>
                  <a:pt x="57483" y="28059"/>
                  <a:pt x="57452" y="28059"/>
                  <a:pt x="57452" y="28059"/>
                </a:cubicBezTo>
                <a:cubicBezTo>
                  <a:pt x="57421" y="28000"/>
                  <a:pt x="57389" y="28000"/>
                  <a:pt x="57358" y="28059"/>
                </a:cubicBezTo>
                <a:cubicBezTo>
                  <a:pt x="57358" y="28059"/>
                  <a:pt x="57327" y="28059"/>
                  <a:pt x="57296" y="28059"/>
                </a:cubicBezTo>
                <a:cubicBezTo>
                  <a:pt x="57296" y="28059"/>
                  <a:pt x="57264" y="28059"/>
                  <a:pt x="57264" y="28059"/>
                </a:cubicBezTo>
                <a:cubicBezTo>
                  <a:pt x="57264" y="28119"/>
                  <a:pt x="57296" y="28119"/>
                  <a:pt x="57296" y="28119"/>
                </a:cubicBezTo>
                <a:cubicBezTo>
                  <a:pt x="57296" y="28119"/>
                  <a:pt x="57327" y="28119"/>
                  <a:pt x="57327" y="28119"/>
                </a:cubicBezTo>
                <a:cubicBezTo>
                  <a:pt x="57358" y="28119"/>
                  <a:pt x="57327" y="28119"/>
                  <a:pt x="57296" y="28179"/>
                </a:cubicBezTo>
                <a:cubicBezTo>
                  <a:pt x="57296" y="28179"/>
                  <a:pt x="57327" y="28238"/>
                  <a:pt x="57358" y="28179"/>
                </a:cubicBezTo>
                <a:cubicBezTo>
                  <a:pt x="57358" y="28179"/>
                  <a:pt x="57358" y="28179"/>
                  <a:pt x="57389" y="28179"/>
                </a:cubicBezTo>
                <a:cubicBezTo>
                  <a:pt x="57389" y="28179"/>
                  <a:pt x="57389" y="28179"/>
                  <a:pt x="57421" y="28179"/>
                </a:cubicBezTo>
                <a:cubicBezTo>
                  <a:pt x="57421" y="28179"/>
                  <a:pt x="57452" y="28179"/>
                  <a:pt x="57452" y="28179"/>
                </a:cubicBezTo>
                <a:cubicBezTo>
                  <a:pt x="57452" y="28238"/>
                  <a:pt x="57421" y="28238"/>
                  <a:pt x="57421" y="28238"/>
                </a:cubicBezTo>
                <a:cubicBezTo>
                  <a:pt x="57389" y="28179"/>
                  <a:pt x="57389" y="28179"/>
                  <a:pt x="57358" y="28238"/>
                </a:cubicBezTo>
                <a:cubicBezTo>
                  <a:pt x="57358" y="28238"/>
                  <a:pt x="57358" y="28238"/>
                  <a:pt x="57327" y="28238"/>
                </a:cubicBezTo>
                <a:cubicBezTo>
                  <a:pt x="57327" y="28238"/>
                  <a:pt x="57327" y="28238"/>
                  <a:pt x="57296" y="28298"/>
                </a:cubicBezTo>
                <a:cubicBezTo>
                  <a:pt x="57296" y="28298"/>
                  <a:pt x="57296" y="28298"/>
                  <a:pt x="57296" y="28298"/>
                </a:cubicBezTo>
                <a:cubicBezTo>
                  <a:pt x="57264" y="28298"/>
                  <a:pt x="57264" y="28298"/>
                  <a:pt x="57233" y="28298"/>
                </a:cubicBezTo>
                <a:cubicBezTo>
                  <a:pt x="57233" y="28298"/>
                  <a:pt x="57233" y="28298"/>
                  <a:pt x="57233" y="28358"/>
                </a:cubicBezTo>
                <a:cubicBezTo>
                  <a:pt x="57233" y="28358"/>
                  <a:pt x="57202" y="28358"/>
                  <a:pt x="57202" y="28358"/>
                </a:cubicBezTo>
                <a:cubicBezTo>
                  <a:pt x="57171" y="28358"/>
                  <a:pt x="57171" y="28417"/>
                  <a:pt x="57139" y="28417"/>
                </a:cubicBezTo>
                <a:cubicBezTo>
                  <a:pt x="57139" y="28477"/>
                  <a:pt x="57171" y="28477"/>
                  <a:pt x="57171" y="28477"/>
                </a:cubicBezTo>
                <a:cubicBezTo>
                  <a:pt x="57171" y="28537"/>
                  <a:pt x="57171" y="28537"/>
                  <a:pt x="57171" y="28537"/>
                </a:cubicBezTo>
                <a:cubicBezTo>
                  <a:pt x="57171" y="28537"/>
                  <a:pt x="57139" y="28537"/>
                  <a:pt x="57139" y="28537"/>
                </a:cubicBezTo>
                <a:cubicBezTo>
                  <a:pt x="57139" y="28537"/>
                  <a:pt x="57139" y="28537"/>
                  <a:pt x="57139" y="28597"/>
                </a:cubicBezTo>
                <a:cubicBezTo>
                  <a:pt x="57139" y="28597"/>
                  <a:pt x="57108" y="28597"/>
                  <a:pt x="57108" y="28597"/>
                </a:cubicBezTo>
                <a:cubicBezTo>
                  <a:pt x="57108" y="28537"/>
                  <a:pt x="57108" y="28537"/>
                  <a:pt x="57108" y="28477"/>
                </a:cubicBezTo>
                <a:cubicBezTo>
                  <a:pt x="57108" y="28477"/>
                  <a:pt x="57077" y="28477"/>
                  <a:pt x="57077" y="28477"/>
                </a:cubicBezTo>
                <a:cubicBezTo>
                  <a:pt x="57077" y="28477"/>
                  <a:pt x="57077" y="28477"/>
                  <a:pt x="57046" y="28477"/>
                </a:cubicBezTo>
                <a:cubicBezTo>
                  <a:pt x="57046" y="28537"/>
                  <a:pt x="57046" y="28477"/>
                  <a:pt x="57046" y="28477"/>
                </a:cubicBezTo>
                <a:cubicBezTo>
                  <a:pt x="57046" y="28417"/>
                  <a:pt x="57077" y="28417"/>
                  <a:pt x="57077" y="28417"/>
                </a:cubicBezTo>
                <a:cubicBezTo>
                  <a:pt x="57077" y="28417"/>
                  <a:pt x="57077" y="28358"/>
                  <a:pt x="57108" y="28417"/>
                </a:cubicBezTo>
                <a:cubicBezTo>
                  <a:pt x="57108" y="28417"/>
                  <a:pt x="57108" y="28417"/>
                  <a:pt x="57108" y="28417"/>
                </a:cubicBezTo>
                <a:cubicBezTo>
                  <a:pt x="57108" y="28417"/>
                  <a:pt x="57108" y="28417"/>
                  <a:pt x="57108" y="28417"/>
                </a:cubicBezTo>
                <a:cubicBezTo>
                  <a:pt x="57139" y="28417"/>
                  <a:pt x="57139" y="28358"/>
                  <a:pt x="57139" y="28358"/>
                </a:cubicBezTo>
                <a:cubicBezTo>
                  <a:pt x="57139" y="28298"/>
                  <a:pt x="57139" y="28298"/>
                  <a:pt x="57171" y="28298"/>
                </a:cubicBezTo>
                <a:cubicBezTo>
                  <a:pt x="57171" y="28298"/>
                  <a:pt x="57202" y="28298"/>
                  <a:pt x="57171" y="28238"/>
                </a:cubicBezTo>
                <a:cubicBezTo>
                  <a:pt x="57171" y="28238"/>
                  <a:pt x="57139" y="28238"/>
                  <a:pt x="57139" y="28298"/>
                </a:cubicBezTo>
                <a:cubicBezTo>
                  <a:pt x="57139" y="28298"/>
                  <a:pt x="57108" y="28238"/>
                  <a:pt x="57108" y="28298"/>
                </a:cubicBezTo>
                <a:cubicBezTo>
                  <a:pt x="57077" y="28298"/>
                  <a:pt x="57108" y="28298"/>
                  <a:pt x="57108" y="28358"/>
                </a:cubicBezTo>
                <a:cubicBezTo>
                  <a:pt x="57108" y="28358"/>
                  <a:pt x="57077" y="28358"/>
                  <a:pt x="57077" y="28358"/>
                </a:cubicBezTo>
                <a:cubicBezTo>
                  <a:pt x="57046" y="28358"/>
                  <a:pt x="57046" y="28358"/>
                  <a:pt x="57046" y="28417"/>
                </a:cubicBezTo>
                <a:cubicBezTo>
                  <a:pt x="57046" y="28417"/>
                  <a:pt x="57046" y="28417"/>
                  <a:pt x="57014" y="28417"/>
                </a:cubicBezTo>
                <a:cubicBezTo>
                  <a:pt x="57014" y="28417"/>
                  <a:pt x="57014" y="28417"/>
                  <a:pt x="57014" y="28477"/>
                </a:cubicBezTo>
                <a:cubicBezTo>
                  <a:pt x="57014" y="28477"/>
                  <a:pt x="57014" y="28477"/>
                  <a:pt x="56983" y="28477"/>
                </a:cubicBezTo>
                <a:cubicBezTo>
                  <a:pt x="56983" y="28477"/>
                  <a:pt x="56983" y="28477"/>
                  <a:pt x="56952" y="28477"/>
                </a:cubicBezTo>
                <a:cubicBezTo>
                  <a:pt x="56952" y="28537"/>
                  <a:pt x="56983" y="28537"/>
                  <a:pt x="56952" y="28537"/>
                </a:cubicBezTo>
                <a:cubicBezTo>
                  <a:pt x="56952" y="28537"/>
                  <a:pt x="56952" y="28537"/>
                  <a:pt x="56952" y="28537"/>
                </a:cubicBezTo>
                <a:cubicBezTo>
                  <a:pt x="56921" y="28537"/>
                  <a:pt x="56921" y="28477"/>
                  <a:pt x="56921" y="28477"/>
                </a:cubicBezTo>
                <a:cubicBezTo>
                  <a:pt x="56921" y="28477"/>
                  <a:pt x="56889" y="28417"/>
                  <a:pt x="56889" y="28417"/>
                </a:cubicBezTo>
                <a:cubicBezTo>
                  <a:pt x="56858" y="28417"/>
                  <a:pt x="56889" y="28477"/>
                  <a:pt x="56889" y="28477"/>
                </a:cubicBezTo>
                <a:cubicBezTo>
                  <a:pt x="56889" y="28537"/>
                  <a:pt x="56921" y="28537"/>
                  <a:pt x="56921" y="28537"/>
                </a:cubicBezTo>
                <a:cubicBezTo>
                  <a:pt x="56921" y="28597"/>
                  <a:pt x="56921" y="28597"/>
                  <a:pt x="56921" y="28597"/>
                </a:cubicBezTo>
                <a:cubicBezTo>
                  <a:pt x="56952" y="28597"/>
                  <a:pt x="56952" y="28597"/>
                  <a:pt x="56952" y="28656"/>
                </a:cubicBezTo>
                <a:cubicBezTo>
                  <a:pt x="56952" y="28656"/>
                  <a:pt x="56952" y="28656"/>
                  <a:pt x="56952" y="28656"/>
                </a:cubicBezTo>
                <a:cubicBezTo>
                  <a:pt x="56921" y="28656"/>
                  <a:pt x="56921" y="28656"/>
                  <a:pt x="56889" y="28656"/>
                </a:cubicBezTo>
                <a:cubicBezTo>
                  <a:pt x="56889" y="28716"/>
                  <a:pt x="56889" y="28716"/>
                  <a:pt x="56858" y="28716"/>
                </a:cubicBezTo>
                <a:cubicBezTo>
                  <a:pt x="56889" y="28776"/>
                  <a:pt x="56921" y="28716"/>
                  <a:pt x="56921" y="28776"/>
                </a:cubicBezTo>
                <a:cubicBezTo>
                  <a:pt x="56921" y="28835"/>
                  <a:pt x="56889" y="28835"/>
                  <a:pt x="56858" y="28835"/>
                </a:cubicBezTo>
                <a:cubicBezTo>
                  <a:pt x="56858" y="28835"/>
                  <a:pt x="56827" y="28835"/>
                  <a:pt x="56796" y="28835"/>
                </a:cubicBezTo>
                <a:cubicBezTo>
                  <a:pt x="56764" y="28835"/>
                  <a:pt x="56764" y="28835"/>
                  <a:pt x="56764" y="28835"/>
                </a:cubicBezTo>
                <a:cubicBezTo>
                  <a:pt x="56764" y="28835"/>
                  <a:pt x="56764" y="28895"/>
                  <a:pt x="56796" y="28895"/>
                </a:cubicBezTo>
                <a:cubicBezTo>
                  <a:pt x="56796" y="28895"/>
                  <a:pt x="56796" y="28895"/>
                  <a:pt x="56796" y="28895"/>
                </a:cubicBezTo>
                <a:cubicBezTo>
                  <a:pt x="56827" y="28895"/>
                  <a:pt x="56827" y="28835"/>
                  <a:pt x="56858" y="28895"/>
                </a:cubicBezTo>
                <a:cubicBezTo>
                  <a:pt x="56858" y="28895"/>
                  <a:pt x="56858" y="28895"/>
                  <a:pt x="56858" y="28895"/>
                </a:cubicBezTo>
                <a:cubicBezTo>
                  <a:pt x="56858" y="28955"/>
                  <a:pt x="56827" y="28955"/>
                  <a:pt x="56796" y="28955"/>
                </a:cubicBezTo>
                <a:cubicBezTo>
                  <a:pt x="56796" y="29074"/>
                  <a:pt x="56858" y="29014"/>
                  <a:pt x="56858" y="29074"/>
                </a:cubicBezTo>
                <a:cubicBezTo>
                  <a:pt x="56827" y="29074"/>
                  <a:pt x="56827" y="29074"/>
                  <a:pt x="56827" y="29074"/>
                </a:cubicBezTo>
                <a:cubicBezTo>
                  <a:pt x="56858" y="29134"/>
                  <a:pt x="56858" y="29074"/>
                  <a:pt x="56858" y="29074"/>
                </a:cubicBezTo>
                <a:cubicBezTo>
                  <a:pt x="56889" y="29074"/>
                  <a:pt x="56889" y="29074"/>
                  <a:pt x="56889" y="29134"/>
                </a:cubicBezTo>
                <a:cubicBezTo>
                  <a:pt x="56921" y="29134"/>
                  <a:pt x="56921" y="29134"/>
                  <a:pt x="56921" y="29134"/>
                </a:cubicBezTo>
                <a:cubicBezTo>
                  <a:pt x="56921" y="29134"/>
                  <a:pt x="56921" y="29194"/>
                  <a:pt x="56921" y="29194"/>
                </a:cubicBezTo>
                <a:cubicBezTo>
                  <a:pt x="56889" y="29194"/>
                  <a:pt x="56889" y="29194"/>
                  <a:pt x="56889" y="29194"/>
                </a:cubicBezTo>
                <a:cubicBezTo>
                  <a:pt x="56858" y="29253"/>
                  <a:pt x="56827" y="29253"/>
                  <a:pt x="56827" y="29313"/>
                </a:cubicBezTo>
                <a:cubicBezTo>
                  <a:pt x="56858" y="29373"/>
                  <a:pt x="56858" y="29313"/>
                  <a:pt x="56858" y="29373"/>
                </a:cubicBezTo>
                <a:cubicBezTo>
                  <a:pt x="56889" y="29373"/>
                  <a:pt x="56858" y="29373"/>
                  <a:pt x="56858" y="29373"/>
                </a:cubicBezTo>
                <a:cubicBezTo>
                  <a:pt x="56827" y="29432"/>
                  <a:pt x="56827" y="29492"/>
                  <a:pt x="56827" y="29492"/>
                </a:cubicBezTo>
                <a:cubicBezTo>
                  <a:pt x="56858" y="29552"/>
                  <a:pt x="56858" y="29552"/>
                  <a:pt x="56889" y="29552"/>
                </a:cubicBezTo>
                <a:cubicBezTo>
                  <a:pt x="56889" y="29552"/>
                  <a:pt x="56889" y="29611"/>
                  <a:pt x="56921" y="29611"/>
                </a:cubicBezTo>
                <a:cubicBezTo>
                  <a:pt x="56921" y="29611"/>
                  <a:pt x="56952" y="29611"/>
                  <a:pt x="56983" y="29611"/>
                </a:cubicBezTo>
                <a:cubicBezTo>
                  <a:pt x="57014" y="29611"/>
                  <a:pt x="57046" y="29611"/>
                  <a:pt x="57077" y="29611"/>
                </a:cubicBezTo>
                <a:cubicBezTo>
                  <a:pt x="57077" y="29611"/>
                  <a:pt x="57108" y="29552"/>
                  <a:pt x="57139" y="29552"/>
                </a:cubicBezTo>
                <a:cubicBezTo>
                  <a:pt x="57171" y="29552"/>
                  <a:pt x="57202" y="29552"/>
                  <a:pt x="57202" y="29552"/>
                </a:cubicBezTo>
                <a:cubicBezTo>
                  <a:pt x="57233" y="29552"/>
                  <a:pt x="57264" y="29611"/>
                  <a:pt x="57296" y="29611"/>
                </a:cubicBezTo>
                <a:cubicBezTo>
                  <a:pt x="57327" y="29611"/>
                  <a:pt x="57358" y="29492"/>
                  <a:pt x="57421" y="29492"/>
                </a:cubicBezTo>
                <a:cubicBezTo>
                  <a:pt x="57452" y="29552"/>
                  <a:pt x="57514" y="29552"/>
                  <a:pt x="57577" y="29552"/>
                </a:cubicBezTo>
                <a:cubicBezTo>
                  <a:pt x="57577" y="29552"/>
                  <a:pt x="57608" y="29552"/>
                  <a:pt x="57640" y="29492"/>
                </a:cubicBezTo>
                <a:cubicBezTo>
                  <a:pt x="57640" y="29432"/>
                  <a:pt x="57608" y="29432"/>
                  <a:pt x="57608" y="29373"/>
                </a:cubicBezTo>
                <a:cubicBezTo>
                  <a:pt x="57640" y="29313"/>
                  <a:pt x="57640" y="29313"/>
                  <a:pt x="57671" y="29313"/>
                </a:cubicBezTo>
                <a:cubicBezTo>
                  <a:pt x="57640" y="29373"/>
                  <a:pt x="57640" y="29373"/>
                  <a:pt x="57640" y="29432"/>
                </a:cubicBezTo>
                <a:cubicBezTo>
                  <a:pt x="57640" y="29492"/>
                  <a:pt x="57640" y="29492"/>
                  <a:pt x="57671" y="29552"/>
                </a:cubicBezTo>
                <a:cubicBezTo>
                  <a:pt x="57640" y="29552"/>
                  <a:pt x="57640" y="29492"/>
                  <a:pt x="57640" y="29492"/>
                </a:cubicBezTo>
                <a:cubicBezTo>
                  <a:pt x="57608" y="29552"/>
                  <a:pt x="57608" y="29552"/>
                  <a:pt x="57608" y="29552"/>
                </a:cubicBezTo>
                <a:cubicBezTo>
                  <a:pt x="57577" y="29552"/>
                  <a:pt x="57577" y="29552"/>
                  <a:pt x="57577" y="29611"/>
                </a:cubicBezTo>
                <a:cubicBezTo>
                  <a:pt x="57546" y="29611"/>
                  <a:pt x="57546" y="29611"/>
                  <a:pt x="57514" y="29671"/>
                </a:cubicBezTo>
                <a:cubicBezTo>
                  <a:pt x="57514" y="29671"/>
                  <a:pt x="57546" y="29731"/>
                  <a:pt x="57546" y="29731"/>
                </a:cubicBezTo>
                <a:cubicBezTo>
                  <a:pt x="57577" y="29731"/>
                  <a:pt x="57577" y="29791"/>
                  <a:pt x="57577" y="29791"/>
                </a:cubicBezTo>
                <a:cubicBezTo>
                  <a:pt x="57546" y="29791"/>
                  <a:pt x="57546" y="29791"/>
                  <a:pt x="57546" y="29791"/>
                </a:cubicBezTo>
                <a:cubicBezTo>
                  <a:pt x="57546" y="29791"/>
                  <a:pt x="57546" y="29791"/>
                  <a:pt x="57546" y="29791"/>
                </a:cubicBezTo>
                <a:cubicBezTo>
                  <a:pt x="57546" y="29791"/>
                  <a:pt x="57546" y="29791"/>
                  <a:pt x="57546" y="29791"/>
                </a:cubicBezTo>
                <a:cubicBezTo>
                  <a:pt x="57514" y="29731"/>
                  <a:pt x="57483" y="29791"/>
                  <a:pt x="57483" y="29731"/>
                </a:cubicBezTo>
                <a:cubicBezTo>
                  <a:pt x="57514" y="29731"/>
                  <a:pt x="57514" y="29731"/>
                  <a:pt x="57514" y="29671"/>
                </a:cubicBezTo>
                <a:cubicBezTo>
                  <a:pt x="57514" y="29671"/>
                  <a:pt x="57514" y="29671"/>
                  <a:pt x="57514" y="29611"/>
                </a:cubicBezTo>
                <a:cubicBezTo>
                  <a:pt x="57483" y="29611"/>
                  <a:pt x="57483" y="29611"/>
                  <a:pt x="57483" y="29611"/>
                </a:cubicBezTo>
                <a:cubicBezTo>
                  <a:pt x="57452" y="29611"/>
                  <a:pt x="57421" y="29552"/>
                  <a:pt x="57389" y="29552"/>
                </a:cubicBezTo>
                <a:cubicBezTo>
                  <a:pt x="57358" y="29552"/>
                  <a:pt x="57358" y="29611"/>
                  <a:pt x="57327" y="29611"/>
                </a:cubicBezTo>
                <a:cubicBezTo>
                  <a:pt x="57296" y="29671"/>
                  <a:pt x="57296" y="29671"/>
                  <a:pt x="57264" y="29671"/>
                </a:cubicBezTo>
                <a:cubicBezTo>
                  <a:pt x="57264" y="29671"/>
                  <a:pt x="57233" y="29611"/>
                  <a:pt x="57233" y="29611"/>
                </a:cubicBezTo>
                <a:cubicBezTo>
                  <a:pt x="57202" y="29552"/>
                  <a:pt x="57171" y="29611"/>
                  <a:pt x="57171" y="29611"/>
                </a:cubicBezTo>
                <a:cubicBezTo>
                  <a:pt x="57139" y="29611"/>
                  <a:pt x="57108" y="29611"/>
                  <a:pt x="57108" y="29611"/>
                </a:cubicBezTo>
                <a:cubicBezTo>
                  <a:pt x="57077" y="29611"/>
                  <a:pt x="57046" y="29611"/>
                  <a:pt x="57014" y="29611"/>
                </a:cubicBezTo>
                <a:cubicBezTo>
                  <a:pt x="56983" y="29611"/>
                  <a:pt x="56983" y="29611"/>
                  <a:pt x="56952" y="29611"/>
                </a:cubicBezTo>
                <a:cubicBezTo>
                  <a:pt x="56921" y="29611"/>
                  <a:pt x="56889" y="29611"/>
                  <a:pt x="56889" y="29611"/>
                </a:cubicBezTo>
                <a:cubicBezTo>
                  <a:pt x="56858" y="29611"/>
                  <a:pt x="56858" y="29611"/>
                  <a:pt x="56858" y="29611"/>
                </a:cubicBezTo>
                <a:cubicBezTo>
                  <a:pt x="56827" y="29671"/>
                  <a:pt x="56827" y="29671"/>
                  <a:pt x="56858" y="29671"/>
                </a:cubicBezTo>
                <a:cubicBezTo>
                  <a:pt x="56858" y="29731"/>
                  <a:pt x="56889" y="29731"/>
                  <a:pt x="56858" y="29791"/>
                </a:cubicBezTo>
                <a:cubicBezTo>
                  <a:pt x="56858" y="29791"/>
                  <a:pt x="56858" y="29791"/>
                  <a:pt x="56827" y="29791"/>
                </a:cubicBezTo>
                <a:cubicBezTo>
                  <a:pt x="56827" y="29791"/>
                  <a:pt x="56827" y="29731"/>
                  <a:pt x="56796" y="29731"/>
                </a:cubicBezTo>
                <a:cubicBezTo>
                  <a:pt x="56796" y="29791"/>
                  <a:pt x="56827" y="29791"/>
                  <a:pt x="56827" y="29791"/>
                </a:cubicBezTo>
                <a:cubicBezTo>
                  <a:pt x="56827" y="29850"/>
                  <a:pt x="56796" y="29850"/>
                  <a:pt x="56827" y="29850"/>
                </a:cubicBezTo>
                <a:cubicBezTo>
                  <a:pt x="56858" y="29910"/>
                  <a:pt x="56889" y="29850"/>
                  <a:pt x="56889" y="29850"/>
                </a:cubicBezTo>
                <a:cubicBezTo>
                  <a:pt x="56921" y="29850"/>
                  <a:pt x="56921" y="29910"/>
                  <a:pt x="56921" y="29910"/>
                </a:cubicBezTo>
                <a:cubicBezTo>
                  <a:pt x="56921" y="29970"/>
                  <a:pt x="56921" y="29970"/>
                  <a:pt x="56921" y="29970"/>
                </a:cubicBezTo>
                <a:cubicBezTo>
                  <a:pt x="56952" y="30029"/>
                  <a:pt x="56921" y="30029"/>
                  <a:pt x="56889" y="30089"/>
                </a:cubicBezTo>
                <a:cubicBezTo>
                  <a:pt x="56889" y="30089"/>
                  <a:pt x="56889" y="30089"/>
                  <a:pt x="56889" y="30089"/>
                </a:cubicBezTo>
                <a:cubicBezTo>
                  <a:pt x="56889" y="30149"/>
                  <a:pt x="56889" y="30149"/>
                  <a:pt x="56921" y="30149"/>
                </a:cubicBezTo>
                <a:cubicBezTo>
                  <a:pt x="56921" y="30149"/>
                  <a:pt x="56921" y="30149"/>
                  <a:pt x="56952" y="30149"/>
                </a:cubicBezTo>
                <a:cubicBezTo>
                  <a:pt x="56952" y="30149"/>
                  <a:pt x="56983" y="30149"/>
                  <a:pt x="56983" y="30089"/>
                </a:cubicBezTo>
                <a:cubicBezTo>
                  <a:pt x="56983" y="30089"/>
                  <a:pt x="56983" y="30089"/>
                  <a:pt x="56983" y="30029"/>
                </a:cubicBezTo>
                <a:cubicBezTo>
                  <a:pt x="57014" y="30029"/>
                  <a:pt x="57014" y="30029"/>
                  <a:pt x="57014" y="30029"/>
                </a:cubicBezTo>
                <a:cubicBezTo>
                  <a:pt x="57046" y="30029"/>
                  <a:pt x="57046" y="29970"/>
                  <a:pt x="57046" y="30029"/>
                </a:cubicBezTo>
                <a:cubicBezTo>
                  <a:pt x="57077" y="30029"/>
                  <a:pt x="57077" y="30029"/>
                  <a:pt x="57077" y="30089"/>
                </a:cubicBezTo>
                <a:cubicBezTo>
                  <a:pt x="57077" y="30089"/>
                  <a:pt x="57046" y="30089"/>
                  <a:pt x="57046" y="30149"/>
                </a:cubicBezTo>
                <a:cubicBezTo>
                  <a:pt x="57046" y="30149"/>
                  <a:pt x="57046" y="30149"/>
                  <a:pt x="57046" y="30208"/>
                </a:cubicBezTo>
                <a:cubicBezTo>
                  <a:pt x="57046" y="30208"/>
                  <a:pt x="57046" y="30268"/>
                  <a:pt x="57014" y="30268"/>
                </a:cubicBezTo>
                <a:cubicBezTo>
                  <a:pt x="57014" y="30268"/>
                  <a:pt x="56983" y="30268"/>
                  <a:pt x="56983" y="30268"/>
                </a:cubicBezTo>
                <a:cubicBezTo>
                  <a:pt x="56952" y="30268"/>
                  <a:pt x="56952" y="30208"/>
                  <a:pt x="56921" y="30208"/>
                </a:cubicBezTo>
                <a:cubicBezTo>
                  <a:pt x="56921" y="30208"/>
                  <a:pt x="56889" y="30208"/>
                  <a:pt x="56889" y="30208"/>
                </a:cubicBezTo>
                <a:cubicBezTo>
                  <a:pt x="56889" y="30208"/>
                  <a:pt x="56889" y="30208"/>
                  <a:pt x="56889" y="30268"/>
                </a:cubicBezTo>
                <a:cubicBezTo>
                  <a:pt x="56889" y="30268"/>
                  <a:pt x="56889" y="30268"/>
                  <a:pt x="56889" y="30268"/>
                </a:cubicBezTo>
                <a:cubicBezTo>
                  <a:pt x="56889" y="30328"/>
                  <a:pt x="56858" y="30388"/>
                  <a:pt x="56889" y="30388"/>
                </a:cubicBezTo>
                <a:cubicBezTo>
                  <a:pt x="56889" y="30447"/>
                  <a:pt x="56889" y="30447"/>
                  <a:pt x="56921" y="30447"/>
                </a:cubicBezTo>
                <a:cubicBezTo>
                  <a:pt x="56921" y="30447"/>
                  <a:pt x="56921" y="30507"/>
                  <a:pt x="56921" y="30507"/>
                </a:cubicBezTo>
                <a:cubicBezTo>
                  <a:pt x="56921" y="30567"/>
                  <a:pt x="56952" y="30626"/>
                  <a:pt x="56983" y="30567"/>
                </a:cubicBezTo>
                <a:cubicBezTo>
                  <a:pt x="56983" y="30507"/>
                  <a:pt x="56983" y="30507"/>
                  <a:pt x="56983" y="30507"/>
                </a:cubicBezTo>
                <a:cubicBezTo>
                  <a:pt x="57014" y="30447"/>
                  <a:pt x="57014" y="30507"/>
                  <a:pt x="57014" y="30507"/>
                </a:cubicBezTo>
                <a:cubicBezTo>
                  <a:pt x="57014" y="30567"/>
                  <a:pt x="57014" y="30567"/>
                  <a:pt x="57046" y="30567"/>
                </a:cubicBezTo>
                <a:cubicBezTo>
                  <a:pt x="57046" y="30567"/>
                  <a:pt x="57077" y="30567"/>
                  <a:pt x="57077" y="30567"/>
                </a:cubicBezTo>
                <a:cubicBezTo>
                  <a:pt x="57077" y="30626"/>
                  <a:pt x="57077" y="30686"/>
                  <a:pt x="57077" y="30746"/>
                </a:cubicBezTo>
                <a:cubicBezTo>
                  <a:pt x="57077" y="30805"/>
                  <a:pt x="57108" y="30746"/>
                  <a:pt x="57108" y="30686"/>
                </a:cubicBezTo>
                <a:cubicBezTo>
                  <a:pt x="57108" y="30686"/>
                  <a:pt x="57108" y="30626"/>
                  <a:pt x="57139" y="30567"/>
                </a:cubicBezTo>
                <a:cubicBezTo>
                  <a:pt x="57139" y="30567"/>
                  <a:pt x="57139" y="30567"/>
                  <a:pt x="57171" y="30567"/>
                </a:cubicBezTo>
                <a:cubicBezTo>
                  <a:pt x="57171" y="30567"/>
                  <a:pt x="57171" y="30507"/>
                  <a:pt x="57202" y="30507"/>
                </a:cubicBezTo>
                <a:cubicBezTo>
                  <a:pt x="57202" y="30507"/>
                  <a:pt x="57202" y="30567"/>
                  <a:pt x="57202" y="30626"/>
                </a:cubicBezTo>
                <a:cubicBezTo>
                  <a:pt x="57202" y="30626"/>
                  <a:pt x="57264" y="30626"/>
                  <a:pt x="57233" y="30626"/>
                </a:cubicBezTo>
                <a:cubicBezTo>
                  <a:pt x="57233" y="30686"/>
                  <a:pt x="57202" y="30686"/>
                  <a:pt x="57202" y="30686"/>
                </a:cubicBezTo>
                <a:cubicBezTo>
                  <a:pt x="57202" y="30686"/>
                  <a:pt x="57171" y="30686"/>
                  <a:pt x="57171" y="30686"/>
                </a:cubicBezTo>
                <a:cubicBezTo>
                  <a:pt x="57139" y="30746"/>
                  <a:pt x="57139" y="30746"/>
                  <a:pt x="57139" y="30805"/>
                </a:cubicBezTo>
                <a:cubicBezTo>
                  <a:pt x="57108" y="30805"/>
                  <a:pt x="57108" y="30805"/>
                  <a:pt x="57077" y="30865"/>
                </a:cubicBezTo>
                <a:cubicBezTo>
                  <a:pt x="57077" y="30865"/>
                  <a:pt x="57077" y="30865"/>
                  <a:pt x="57046" y="30865"/>
                </a:cubicBezTo>
                <a:cubicBezTo>
                  <a:pt x="57046" y="30865"/>
                  <a:pt x="57046" y="30865"/>
                  <a:pt x="57046" y="30865"/>
                </a:cubicBezTo>
                <a:cubicBezTo>
                  <a:pt x="57046" y="30925"/>
                  <a:pt x="57046" y="30925"/>
                  <a:pt x="57046" y="30925"/>
                </a:cubicBezTo>
                <a:cubicBezTo>
                  <a:pt x="57046" y="30925"/>
                  <a:pt x="57077" y="30925"/>
                  <a:pt x="57077" y="30925"/>
                </a:cubicBezTo>
                <a:cubicBezTo>
                  <a:pt x="57077" y="30925"/>
                  <a:pt x="57077" y="30925"/>
                  <a:pt x="57077" y="30925"/>
                </a:cubicBezTo>
                <a:cubicBezTo>
                  <a:pt x="57077" y="30985"/>
                  <a:pt x="57108" y="30985"/>
                  <a:pt x="57108" y="30985"/>
                </a:cubicBezTo>
                <a:cubicBezTo>
                  <a:pt x="57139" y="30985"/>
                  <a:pt x="57139" y="30925"/>
                  <a:pt x="57139" y="30985"/>
                </a:cubicBezTo>
                <a:cubicBezTo>
                  <a:pt x="57171" y="30985"/>
                  <a:pt x="57139" y="30985"/>
                  <a:pt x="57139" y="31044"/>
                </a:cubicBezTo>
                <a:cubicBezTo>
                  <a:pt x="57108" y="31044"/>
                  <a:pt x="57108" y="31044"/>
                  <a:pt x="57108" y="31044"/>
                </a:cubicBezTo>
                <a:cubicBezTo>
                  <a:pt x="57108" y="31044"/>
                  <a:pt x="57108" y="31104"/>
                  <a:pt x="57077" y="31104"/>
                </a:cubicBezTo>
                <a:cubicBezTo>
                  <a:pt x="57077" y="31164"/>
                  <a:pt x="57046" y="31044"/>
                  <a:pt x="57014" y="31044"/>
                </a:cubicBezTo>
                <a:cubicBezTo>
                  <a:pt x="57014" y="31104"/>
                  <a:pt x="56983" y="31283"/>
                  <a:pt x="56983" y="31223"/>
                </a:cubicBezTo>
                <a:cubicBezTo>
                  <a:pt x="56983" y="31164"/>
                  <a:pt x="56983" y="31164"/>
                  <a:pt x="56983" y="31164"/>
                </a:cubicBezTo>
                <a:cubicBezTo>
                  <a:pt x="56983" y="31164"/>
                  <a:pt x="56983" y="31104"/>
                  <a:pt x="56983" y="31104"/>
                </a:cubicBezTo>
                <a:cubicBezTo>
                  <a:pt x="56983" y="31104"/>
                  <a:pt x="56983" y="31104"/>
                  <a:pt x="56983" y="31104"/>
                </a:cubicBezTo>
                <a:cubicBezTo>
                  <a:pt x="56983" y="31044"/>
                  <a:pt x="56983" y="31044"/>
                  <a:pt x="56983" y="31044"/>
                </a:cubicBezTo>
                <a:cubicBezTo>
                  <a:pt x="56952" y="31044"/>
                  <a:pt x="56952" y="31044"/>
                  <a:pt x="56952" y="31104"/>
                </a:cubicBezTo>
                <a:cubicBezTo>
                  <a:pt x="56921" y="31104"/>
                  <a:pt x="56889" y="31104"/>
                  <a:pt x="56889" y="31164"/>
                </a:cubicBezTo>
                <a:cubicBezTo>
                  <a:pt x="56889" y="31164"/>
                  <a:pt x="56921" y="31223"/>
                  <a:pt x="56921" y="31223"/>
                </a:cubicBezTo>
                <a:cubicBezTo>
                  <a:pt x="56921" y="31223"/>
                  <a:pt x="56889" y="31283"/>
                  <a:pt x="56889" y="31283"/>
                </a:cubicBezTo>
                <a:cubicBezTo>
                  <a:pt x="56889" y="31343"/>
                  <a:pt x="56889" y="31343"/>
                  <a:pt x="56921" y="31343"/>
                </a:cubicBezTo>
                <a:cubicBezTo>
                  <a:pt x="56921" y="31343"/>
                  <a:pt x="56921" y="31343"/>
                  <a:pt x="56952" y="31343"/>
                </a:cubicBezTo>
                <a:cubicBezTo>
                  <a:pt x="56952" y="31402"/>
                  <a:pt x="56952" y="31402"/>
                  <a:pt x="56952" y="31402"/>
                </a:cubicBezTo>
                <a:cubicBezTo>
                  <a:pt x="56983" y="31402"/>
                  <a:pt x="56983" y="31462"/>
                  <a:pt x="56983" y="31462"/>
                </a:cubicBezTo>
                <a:cubicBezTo>
                  <a:pt x="56983" y="31462"/>
                  <a:pt x="57014" y="31462"/>
                  <a:pt x="57014" y="31462"/>
                </a:cubicBezTo>
                <a:cubicBezTo>
                  <a:pt x="57046" y="31462"/>
                  <a:pt x="57046" y="31462"/>
                  <a:pt x="57046" y="31462"/>
                </a:cubicBezTo>
                <a:cubicBezTo>
                  <a:pt x="57077" y="31462"/>
                  <a:pt x="57077" y="31402"/>
                  <a:pt x="57077" y="31343"/>
                </a:cubicBezTo>
                <a:cubicBezTo>
                  <a:pt x="57077" y="31343"/>
                  <a:pt x="57077" y="31343"/>
                  <a:pt x="57077" y="31343"/>
                </a:cubicBezTo>
                <a:cubicBezTo>
                  <a:pt x="57077" y="31343"/>
                  <a:pt x="57077" y="31283"/>
                  <a:pt x="57077" y="31283"/>
                </a:cubicBezTo>
                <a:cubicBezTo>
                  <a:pt x="57077" y="31283"/>
                  <a:pt x="57077" y="31283"/>
                  <a:pt x="57108" y="31283"/>
                </a:cubicBezTo>
                <a:cubicBezTo>
                  <a:pt x="57108" y="31283"/>
                  <a:pt x="57139" y="31283"/>
                  <a:pt x="57139" y="31283"/>
                </a:cubicBezTo>
                <a:cubicBezTo>
                  <a:pt x="57139" y="31283"/>
                  <a:pt x="57171" y="31223"/>
                  <a:pt x="57171" y="31283"/>
                </a:cubicBezTo>
                <a:cubicBezTo>
                  <a:pt x="57202" y="31283"/>
                  <a:pt x="57233" y="31283"/>
                  <a:pt x="57233" y="31223"/>
                </a:cubicBezTo>
                <a:cubicBezTo>
                  <a:pt x="57264" y="31223"/>
                  <a:pt x="57264" y="31223"/>
                  <a:pt x="57264" y="31164"/>
                </a:cubicBezTo>
                <a:cubicBezTo>
                  <a:pt x="57264" y="31164"/>
                  <a:pt x="57296" y="31164"/>
                  <a:pt x="57296" y="31164"/>
                </a:cubicBezTo>
                <a:cubicBezTo>
                  <a:pt x="57327" y="31164"/>
                  <a:pt x="57327" y="31164"/>
                  <a:pt x="57327" y="31223"/>
                </a:cubicBezTo>
                <a:cubicBezTo>
                  <a:pt x="57296" y="31223"/>
                  <a:pt x="57296" y="31223"/>
                  <a:pt x="57264" y="31223"/>
                </a:cubicBezTo>
                <a:cubicBezTo>
                  <a:pt x="57264" y="31283"/>
                  <a:pt x="57264" y="31283"/>
                  <a:pt x="57233" y="31283"/>
                </a:cubicBezTo>
                <a:cubicBezTo>
                  <a:pt x="57233" y="31283"/>
                  <a:pt x="57233" y="31283"/>
                  <a:pt x="57202" y="31283"/>
                </a:cubicBezTo>
                <a:cubicBezTo>
                  <a:pt x="57202" y="31283"/>
                  <a:pt x="57171" y="31283"/>
                  <a:pt x="57171" y="31343"/>
                </a:cubicBezTo>
                <a:cubicBezTo>
                  <a:pt x="57171" y="31402"/>
                  <a:pt x="57171" y="31402"/>
                  <a:pt x="57202" y="31402"/>
                </a:cubicBezTo>
                <a:cubicBezTo>
                  <a:pt x="57202" y="31402"/>
                  <a:pt x="57202" y="31402"/>
                  <a:pt x="57202" y="31402"/>
                </a:cubicBezTo>
                <a:cubicBezTo>
                  <a:pt x="57233" y="31462"/>
                  <a:pt x="57264" y="31402"/>
                  <a:pt x="57264" y="31462"/>
                </a:cubicBezTo>
                <a:cubicBezTo>
                  <a:pt x="57296" y="31462"/>
                  <a:pt x="57296" y="31462"/>
                  <a:pt x="57264" y="31462"/>
                </a:cubicBezTo>
                <a:cubicBezTo>
                  <a:pt x="57264" y="31522"/>
                  <a:pt x="57233" y="31462"/>
                  <a:pt x="57233" y="31522"/>
                </a:cubicBezTo>
                <a:cubicBezTo>
                  <a:pt x="57233" y="31522"/>
                  <a:pt x="57202" y="31522"/>
                  <a:pt x="57202" y="31522"/>
                </a:cubicBezTo>
                <a:cubicBezTo>
                  <a:pt x="57171" y="31582"/>
                  <a:pt x="57171" y="31582"/>
                  <a:pt x="57139" y="31641"/>
                </a:cubicBezTo>
                <a:cubicBezTo>
                  <a:pt x="57139" y="31641"/>
                  <a:pt x="57108" y="31761"/>
                  <a:pt x="57139" y="31701"/>
                </a:cubicBezTo>
                <a:cubicBezTo>
                  <a:pt x="57171" y="31701"/>
                  <a:pt x="57171" y="31701"/>
                  <a:pt x="57202" y="31701"/>
                </a:cubicBezTo>
                <a:cubicBezTo>
                  <a:pt x="57202" y="31761"/>
                  <a:pt x="57202" y="31761"/>
                  <a:pt x="57233" y="31761"/>
                </a:cubicBezTo>
                <a:cubicBezTo>
                  <a:pt x="57233" y="31761"/>
                  <a:pt x="57264" y="31701"/>
                  <a:pt x="57264" y="31761"/>
                </a:cubicBezTo>
                <a:cubicBezTo>
                  <a:pt x="57233" y="31761"/>
                  <a:pt x="57233" y="31761"/>
                  <a:pt x="57233" y="31820"/>
                </a:cubicBezTo>
                <a:cubicBezTo>
                  <a:pt x="57233" y="31820"/>
                  <a:pt x="57233" y="31880"/>
                  <a:pt x="57233" y="31880"/>
                </a:cubicBezTo>
                <a:cubicBezTo>
                  <a:pt x="57202" y="31940"/>
                  <a:pt x="57202" y="31880"/>
                  <a:pt x="57202" y="31880"/>
                </a:cubicBezTo>
                <a:cubicBezTo>
                  <a:pt x="57202" y="31880"/>
                  <a:pt x="57202" y="31880"/>
                  <a:pt x="57171" y="31880"/>
                </a:cubicBezTo>
                <a:cubicBezTo>
                  <a:pt x="57171" y="31880"/>
                  <a:pt x="57171" y="31880"/>
                  <a:pt x="57171" y="31880"/>
                </a:cubicBezTo>
                <a:cubicBezTo>
                  <a:pt x="57139" y="31880"/>
                  <a:pt x="57139" y="31880"/>
                  <a:pt x="57139" y="31820"/>
                </a:cubicBezTo>
                <a:cubicBezTo>
                  <a:pt x="57108" y="31820"/>
                  <a:pt x="57077" y="31820"/>
                  <a:pt x="57077" y="31820"/>
                </a:cubicBezTo>
                <a:cubicBezTo>
                  <a:pt x="57046" y="31820"/>
                  <a:pt x="57046" y="31820"/>
                  <a:pt x="57046" y="31820"/>
                </a:cubicBezTo>
                <a:cubicBezTo>
                  <a:pt x="57046" y="31761"/>
                  <a:pt x="57014" y="31701"/>
                  <a:pt x="57014" y="31761"/>
                </a:cubicBezTo>
                <a:cubicBezTo>
                  <a:pt x="57014" y="31761"/>
                  <a:pt x="57046" y="31761"/>
                  <a:pt x="57046" y="31820"/>
                </a:cubicBezTo>
                <a:cubicBezTo>
                  <a:pt x="57046" y="31820"/>
                  <a:pt x="57014" y="31820"/>
                  <a:pt x="57014" y="31880"/>
                </a:cubicBezTo>
                <a:cubicBezTo>
                  <a:pt x="56983" y="31880"/>
                  <a:pt x="56983" y="31940"/>
                  <a:pt x="56983" y="31940"/>
                </a:cubicBezTo>
                <a:cubicBezTo>
                  <a:pt x="56983" y="31940"/>
                  <a:pt x="56983" y="32000"/>
                  <a:pt x="56983" y="32000"/>
                </a:cubicBezTo>
                <a:cubicBezTo>
                  <a:pt x="56983" y="32059"/>
                  <a:pt x="57014" y="32059"/>
                  <a:pt x="57014" y="32119"/>
                </a:cubicBezTo>
                <a:cubicBezTo>
                  <a:pt x="57046" y="32179"/>
                  <a:pt x="57046" y="32238"/>
                  <a:pt x="57077" y="32238"/>
                </a:cubicBezTo>
                <a:cubicBezTo>
                  <a:pt x="57077" y="32298"/>
                  <a:pt x="57108" y="32298"/>
                  <a:pt x="57139" y="32298"/>
                </a:cubicBezTo>
                <a:cubicBezTo>
                  <a:pt x="57171" y="32358"/>
                  <a:pt x="57171" y="32417"/>
                  <a:pt x="57202" y="32417"/>
                </a:cubicBezTo>
                <a:cubicBezTo>
                  <a:pt x="57233" y="32417"/>
                  <a:pt x="57264" y="32417"/>
                  <a:pt x="57264" y="32477"/>
                </a:cubicBezTo>
                <a:cubicBezTo>
                  <a:pt x="57296" y="32477"/>
                  <a:pt x="57327" y="32477"/>
                  <a:pt x="57358" y="32477"/>
                </a:cubicBezTo>
                <a:cubicBezTo>
                  <a:pt x="57358" y="32477"/>
                  <a:pt x="57421" y="32477"/>
                  <a:pt x="57421" y="32537"/>
                </a:cubicBezTo>
                <a:cubicBezTo>
                  <a:pt x="57421" y="32537"/>
                  <a:pt x="57389" y="32597"/>
                  <a:pt x="57389" y="32597"/>
                </a:cubicBezTo>
                <a:cubicBezTo>
                  <a:pt x="57389" y="32597"/>
                  <a:pt x="57358" y="32597"/>
                  <a:pt x="57358" y="32656"/>
                </a:cubicBezTo>
                <a:cubicBezTo>
                  <a:pt x="57358" y="32716"/>
                  <a:pt x="57421" y="32656"/>
                  <a:pt x="57421" y="32656"/>
                </a:cubicBezTo>
                <a:cubicBezTo>
                  <a:pt x="57452" y="32656"/>
                  <a:pt x="57452" y="32656"/>
                  <a:pt x="57452" y="32656"/>
                </a:cubicBezTo>
                <a:cubicBezTo>
                  <a:pt x="57483" y="32716"/>
                  <a:pt x="57483" y="32716"/>
                  <a:pt x="57514" y="32716"/>
                </a:cubicBezTo>
                <a:cubicBezTo>
                  <a:pt x="57514" y="32716"/>
                  <a:pt x="57514" y="32716"/>
                  <a:pt x="57546" y="32716"/>
                </a:cubicBezTo>
                <a:cubicBezTo>
                  <a:pt x="57546" y="32776"/>
                  <a:pt x="57546" y="32716"/>
                  <a:pt x="57577" y="32716"/>
                </a:cubicBezTo>
                <a:cubicBezTo>
                  <a:pt x="57577" y="32716"/>
                  <a:pt x="57577" y="32716"/>
                  <a:pt x="57608" y="32716"/>
                </a:cubicBezTo>
                <a:cubicBezTo>
                  <a:pt x="57608" y="32716"/>
                  <a:pt x="57640" y="32716"/>
                  <a:pt x="57640" y="32716"/>
                </a:cubicBezTo>
                <a:cubicBezTo>
                  <a:pt x="57671" y="32716"/>
                  <a:pt x="57702" y="32716"/>
                  <a:pt x="57733" y="32716"/>
                </a:cubicBezTo>
                <a:cubicBezTo>
                  <a:pt x="57733" y="32656"/>
                  <a:pt x="57765" y="32656"/>
                  <a:pt x="57765" y="32656"/>
                </a:cubicBezTo>
                <a:cubicBezTo>
                  <a:pt x="57765" y="32656"/>
                  <a:pt x="57765" y="32656"/>
                  <a:pt x="57796" y="32656"/>
                </a:cubicBezTo>
                <a:cubicBezTo>
                  <a:pt x="57796" y="32656"/>
                  <a:pt x="57796" y="32656"/>
                  <a:pt x="57796" y="32656"/>
                </a:cubicBezTo>
                <a:cubicBezTo>
                  <a:pt x="57858" y="32597"/>
                  <a:pt x="57921" y="32656"/>
                  <a:pt x="57952" y="32597"/>
                </a:cubicBezTo>
                <a:cubicBezTo>
                  <a:pt x="57983" y="32537"/>
                  <a:pt x="58015" y="32537"/>
                  <a:pt x="58046" y="32477"/>
                </a:cubicBezTo>
                <a:cubicBezTo>
                  <a:pt x="58077" y="32417"/>
                  <a:pt x="58140" y="32358"/>
                  <a:pt x="58202" y="32238"/>
                </a:cubicBezTo>
                <a:cubicBezTo>
                  <a:pt x="58202" y="32179"/>
                  <a:pt x="58202" y="32179"/>
                  <a:pt x="58233" y="32119"/>
                </a:cubicBezTo>
                <a:cubicBezTo>
                  <a:pt x="58265" y="32119"/>
                  <a:pt x="58265" y="32119"/>
                  <a:pt x="58296" y="32119"/>
                </a:cubicBezTo>
                <a:cubicBezTo>
                  <a:pt x="58296" y="32059"/>
                  <a:pt x="58296" y="32059"/>
                  <a:pt x="58296" y="32059"/>
                </a:cubicBezTo>
                <a:cubicBezTo>
                  <a:pt x="58296" y="32059"/>
                  <a:pt x="58296" y="32059"/>
                  <a:pt x="58296" y="32000"/>
                </a:cubicBezTo>
                <a:cubicBezTo>
                  <a:pt x="58296" y="32000"/>
                  <a:pt x="58358" y="32000"/>
                  <a:pt x="58358" y="32000"/>
                </a:cubicBezTo>
                <a:cubicBezTo>
                  <a:pt x="58358" y="31940"/>
                  <a:pt x="58358" y="31940"/>
                  <a:pt x="58358" y="31880"/>
                </a:cubicBezTo>
                <a:cubicBezTo>
                  <a:pt x="58358" y="31880"/>
                  <a:pt x="58358" y="31880"/>
                  <a:pt x="58390" y="31880"/>
                </a:cubicBezTo>
                <a:cubicBezTo>
                  <a:pt x="58390" y="31820"/>
                  <a:pt x="58421" y="31820"/>
                  <a:pt x="58421" y="31820"/>
                </a:cubicBezTo>
                <a:cubicBezTo>
                  <a:pt x="58421" y="31820"/>
                  <a:pt x="58452" y="31820"/>
                  <a:pt x="58452" y="31820"/>
                </a:cubicBezTo>
                <a:cubicBezTo>
                  <a:pt x="58452" y="31761"/>
                  <a:pt x="58483" y="31761"/>
                  <a:pt x="58483" y="31761"/>
                </a:cubicBezTo>
                <a:cubicBezTo>
                  <a:pt x="58483" y="31701"/>
                  <a:pt x="58452" y="31701"/>
                  <a:pt x="58452" y="31701"/>
                </a:cubicBezTo>
                <a:cubicBezTo>
                  <a:pt x="58452" y="31701"/>
                  <a:pt x="58421" y="31641"/>
                  <a:pt x="58452" y="31641"/>
                </a:cubicBezTo>
                <a:cubicBezTo>
                  <a:pt x="58452" y="31641"/>
                  <a:pt x="58483" y="31641"/>
                  <a:pt x="58483" y="31701"/>
                </a:cubicBezTo>
                <a:cubicBezTo>
                  <a:pt x="58515" y="31701"/>
                  <a:pt x="58515" y="31701"/>
                  <a:pt x="58546" y="31701"/>
                </a:cubicBezTo>
                <a:cubicBezTo>
                  <a:pt x="58577" y="31701"/>
                  <a:pt x="58609" y="31701"/>
                  <a:pt x="58640" y="31701"/>
                </a:cubicBezTo>
                <a:cubicBezTo>
                  <a:pt x="58671" y="31701"/>
                  <a:pt x="58671" y="31641"/>
                  <a:pt x="58671" y="31582"/>
                </a:cubicBezTo>
                <a:cubicBezTo>
                  <a:pt x="58702" y="31582"/>
                  <a:pt x="58702" y="31522"/>
                  <a:pt x="58702" y="31522"/>
                </a:cubicBezTo>
                <a:cubicBezTo>
                  <a:pt x="58734" y="31522"/>
                  <a:pt x="58734" y="31522"/>
                  <a:pt x="58734" y="31522"/>
                </a:cubicBezTo>
                <a:cubicBezTo>
                  <a:pt x="58765" y="31582"/>
                  <a:pt x="58765" y="31522"/>
                  <a:pt x="58765" y="31462"/>
                </a:cubicBezTo>
                <a:cubicBezTo>
                  <a:pt x="58765" y="31402"/>
                  <a:pt x="58765" y="31343"/>
                  <a:pt x="58734" y="31283"/>
                </a:cubicBezTo>
                <a:cubicBezTo>
                  <a:pt x="58734" y="31283"/>
                  <a:pt x="58671" y="31223"/>
                  <a:pt x="58702" y="31223"/>
                </a:cubicBezTo>
                <a:cubicBezTo>
                  <a:pt x="58702" y="31164"/>
                  <a:pt x="58734" y="31223"/>
                  <a:pt x="58765" y="31164"/>
                </a:cubicBezTo>
                <a:cubicBezTo>
                  <a:pt x="58765" y="31164"/>
                  <a:pt x="58765" y="31164"/>
                  <a:pt x="58765" y="31164"/>
                </a:cubicBezTo>
                <a:cubicBezTo>
                  <a:pt x="58765" y="31104"/>
                  <a:pt x="58796" y="31164"/>
                  <a:pt x="58796" y="31104"/>
                </a:cubicBezTo>
                <a:cubicBezTo>
                  <a:pt x="58796" y="31104"/>
                  <a:pt x="58796" y="31044"/>
                  <a:pt x="58796" y="31044"/>
                </a:cubicBezTo>
                <a:cubicBezTo>
                  <a:pt x="58765" y="30985"/>
                  <a:pt x="58765" y="30985"/>
                  <a:pt x="58765" y="30925"/>
                </a:cubicBezTo>
                <a:cubicBezTo>
                  <a:pt x="58796" y="30865"/>
                  <a:pt x="58796" y="30865"/>
                  <a:pt x="58827" y="30865"/>
                </a:cubicBezTo>
                <a:cubicBezTo>
                  <a:pt x="58827" y="30865"/>
                  <a:pt x="58827" y="30865"/>
                  <a:pt x="58827" y="30865"/>
                </a:cubicBezTo>
                <a:cubicBezTo>
                  <a:pt x="58827" y="30805"/>
                  <a:pt x="58859" y="30805"/>
                  <a:pt x="58859" y="30805"/>
                </a:cubicBezTo>
                <a:cubicBezTo>
                  <a:pt x="58859" y="30865"/>
                  <a:pt x="58827" y="30865"/>
                  <a:pt x="58827" y="30865"/>
                </a:cubicBezTo>
                <a:cubicBezTo>
                  <a:pt x="58827" y="30865"/>
                  <a:pt x="58827" y="30925"/>
                  <a:pt x="58827" y="30925"/>
                </a:cubicBezTo>
                <a:cubicBezTo>
                  <a:pt x="58827" y="30925"/>
                  <a:pt x="58827" y="30985"/>
                  <a:pt x="58796" y="30985"/>
                </a:cubicBezTo>
                <a:cubicBezTo>
                  <a:pt x="58796" y="31044"/>
                  <a:pt x="58796" y="31044"/>
                  <a:pt x="58796" y="31104"/>
                </a:cubicBezTo>
                <a:cubicBezTo>
                  <a:pt x="58827" y="31164"/>
                  <a:pt x="58827" y="31283"/>
                  <a:pt x="58827" y="31402"/>
                </a:cubicBezTo>
                <a:cubicBezTo>
                  <a:pt x="58827" y="31402"/>
                  <a:pt x="58827" y="31402"/>
                  <a:pt x="58827" y="31462"/>
                </a:cubicBezTo>
                <a:cubicBezTo>
                  <a:pt x="58827" y="31462"/>
                  <a:pt x="58859" y="31462"/>
                  <a:pt x="58859" y="31462"/>
                </a:cubicBezTo>
                <a:cubicBezTo>
                  <a:pt x="58859" y="31522"/>
                  <a:pt x="58859" y="31582"/>
                  <a:pt x="58890" y="31582"/>
                </a:cubicBezTo>
                <a:cubicBezTo>
                  <a:pt x="58921" y="31582"/>
                  <a:pt x="59015" y="31522"/>
                  <a:pt x="59015" y="31641"/>
                </a:cubicBezTo>
                <a:cubicBezTo>
                  <a:pt x="59015" y="31641"/>
                  <a:pt x="58984" y="31701"/>
                  <a:pt x="58984" y="31701"/>
                </a:cubicBezTo>
                <a:cubicBezTo>
                  <a:pt x="58984" y="31701"/>
                  <a:pt x="58984" y="31701"/>
                  <a:pt x="58984" y="31761"/>
                </a:cubicBezTo>
                <a:cubicBezTo>
                  <a:pt x="58984" y="31820"/>
                  <a:pt x="58984" y="31820"/>
                  <a:pt x="58984" y="31880"/>
                </a:cubicBezTo>
                <a:cubicBezTo>
                  <a:pt x="58984" y="31940"/>
                  <a:pt x="58984" y="32000"/>
                  <a:pt x="58984" y="32059"/>
                </a:cubicBezTo>
                <a:cubicBezTo>
                  <a:pt x="59015" y="32059"/>
                  <a:pt x="59015" y="32119"/>
                  <a:pt x="59015" y="32119"/>
                </a:cubicBezTo>
                <a:cubicBezTo>
                  <a:pt x="59015" y="32179"/>
                  <a:pt x="59015" y="32238"/>
                  <a:pt x="59015" y="32238"/>
                </a:cubicBezTo>
                <a:cubicBezTo>
                  <a:pt x="59015" y="32298"/>
                  <a:pt x="59015" y="32358"/>
                  <a:pt x="59046" y="32358"/>
                </a:cubicBezTo>
                <a:cubicBezTo>
                  <a:pt x="59046" y="32417"/>
                  <a:pt x="59077" y="32417"/>
                  <a:pt x="59077" y="32417"/>
                </a:cubicBezTo>
                <a:cubicBezTo>
                  <a:pt x="59077" y="32477"/>
                  <a:pt x="59077" y="32477"/>
                  <a:pt x="59109" y="32477"/>
                </a:cubicBezTo>
                <a:cubicBezTo>
                  <a:pt x="59140" y="32477"/>
                  <a:pt x="59171" y="32477"/>
                  <a:pt x="59140" y="32417"/>
                </a:cubicBezTo>
                <a:cubicBezTo>
                  <a:pt x="59140" y="32358"/>
                  <a:pt x="59140" y="32358"/>
                  <a:pt x="59140" y="32358"/>
                </a:cubicBezTo>
                <a:cubicBezTo>
                  <a:pt x="59140" y="32298"/>
                  <a:pt x="59171" y="32298"/>
                  <a:pt x="59171" y="32358"/>
                </a:cubicBezTo>
                <a:cubicBezTo>
                  <a:pt x="59171" y="32358"/>
                  <a:pt x="59171" y="32417"/>
                  <a:pt x="59171" y="32417"/>
                </a:cubicBezTo>
                <a:cubicBezTo>
                  <a:pt x="59171" y="32417"/>
                  <a:pt x="59171" y="32477"/>
                  <a:pt x="59171" y="32477"/>
                </a:cubicBezTo>
                <a:cubicBezTo>
                  <a:pt x="59171" y="32537"/>
                  <a:pt x="59140" y="32537"/>
                  <a:pt x="59109" y="32537"/>
                </a:cubicBezTo>
                <a:cubicBezTo>
                  <a:pt x="59109" y="32597"/>
                  <a:pt x="59077" y="32656"/>
                  <a:pt x="59109" y="32656"/>
                </a:cubicBezTo>
                <a:cubicBezTo>
                  <a:pt x="59140" y="32597"/>
                  <a:pt x="59140" y="32597"/>
                  <a:pt x="59171" y="32597"/>
                </a:cubicBezTo>
                <a:cubicBezTo>
                  <a:pt x="59171" y="32597"/>
                  <a:pt x="59171" y="32656"/>
                  <a:pt x="59202" y="32656"/>
                </a:cubicBezTo>
                <a:cubicBezTo>
                  <a:pt x="59202" y="32656"/>
                  <a:pt x="59202" y="32597"/>
                  <a:pt x="59234" y="32597"/>
                </a:cubicBezTo>
                <a:cubicBezTo>
                  <a:pt x="59234" y="32597"/>
                  <a:pt x="59234" y="32597"/>
                  <a:pt x="59234" y="32537"/>
                </a:cubicBezTo>
                <a:cubicBezTo>
                  <a:pt x="59265" y="32477"/>
                  <a:pt x="59202" y="32477"/>
                  <a:pt x="59202" y="32477"/>
                </a:cubicBezTo>
                <a:cubicBezTo>
                  <a:pt x="59202" y="32417"/>
                  <a:pt x="59234" y="32417"/>
                  <a:pt x="59234" y="32477"/>
                </a:cubicBezTo>
                <a:cubicBezTo>
                  <a:pt x="59234" y="32477"/>
                  <a:pt x="59265" y="32477"/>
                  <a:pt x="59265" y="32537"/>
                </a:cubicBezTo>
                <a:cubicBezTo>
                  <a:pt x="59265" y="32597"/>
                  <a:pt x="59234" y="32597"/>
                  <a:pt x="59234" y="32656"/>
                </a:cubicBezTo>
                <a:cubicBezTo>
                  <a:pt x="59202" y="32656"/>
                  <a:pt x="59202" y="32716"/>
                  <a:pt x="59202" y="32776"/>
                </a:cubicBezTo>
                <a:cubicBezTo>
                  <a:pt x="59202" y="32776"/>
                  <a:pt x="59202" y="32776"/>
                  <a:pt x="59202" y="32835"/>
                </a:cubicBezTo>
                <a:cubicBezTo>
                  <a:pt x="59202" y="32835"/>
                  <a:pt x="59202" y="32835"/>
                  <a:pt x="59202" y="32895"/>
                </a:cubicBezTo>
                <a:cubicBezTo>
                  <a:pt x="59202" y="32895"/>
                  <a:pt x="59202" y="32895"/>
                  <a:pt x="59202" y="32955"/>
                </a:cubicBezTo>
                <a:cubicBezTo>
                  <a:pt x="59202" y="32955"/>
                  <a:pt x="59202" y="32955"/>
                  <a:pt x="59202" y="32955"/>
                </a:cubicBezTo>
                <a:cubicBezTo>
                  <a:pt x="59234" y="33014"/>
                  <a:pt x="59202" y="33074"/>
                  <a:pt x="59234" y="33134"/>
                </a:cubicBezTo>
                <a:cubicBezTo>
                  <a:pt x="59265" y="33134"/>
                  <a:pt x="59265" y="33194"/>
                  <a:pt x="59265" y="33253"/>
                </a:cubicBezTo>
                <a:cubicBezTo>
                  <a:pt x="59265" y="33313"/>
                  <a:pt x="59265" y="33373"/>
                  <a:pt x="59265" y="33432"/>
                </a:cubicBezTo>
                <a:cubicBezTo>
                  <a:pt x="59296" y="33432"/>
                  <a:pt x="59296" y="33432"/>
                  <a:pt x="59327" y="33492"/>
                </a:cubicBezTo>
                <a:cubicBezTo>
                  <a:pt x="59327" y="33552"/>
                  <a:pt x="59327" y="33611"/>
                  <a:pt x="59359" y="33611"/>
                </a:cubicBezTo>
                <a:cubicBezTo>
                  <a:pt x="59390" y="33671"/>
                  <a:pt x="59390" y="33791"/>
                  <a:pt x="59452" y="33850"/>
                </a:cubicBezTo>
                <a:cubicBezTo>
                  <a:pt x="59484" y="33850"/>
                  <a:pt x="59484" y="33910"/>
                  <a:pt x="59484" y="33910"/>
                </a:cubicBezTo>
                <a:cubicBezTo>
                  <a:pt x="59515" y="33970"/>
                  <a:pt x="59515" y="34029"/>
                  <a:pt x="59546" y="34029"/>
                </a:cubicBezTo>
                <a:cubicBezTo>
                  <a:pt x="59546" y="34029"/>
                  <a:pt x="59546" y="34089"/>
                  <a:pt x="59578" y="34089"/>
                </a:cubicBezTo>
                <a:cubicBezTo>
                  <a:pt x="59578" y="34089"/>
                  <a:pt x="59578" y="34089"/>
                  <a:pt x="59609" y="34089"/>
                </a:cubicBezTo>
                <a:cubicBezTo>
                  <a:pt x="59609" y="34149"/>
                  <a:pt x="59640" y="34208"/>
                  <a:pt x="59609" y="34208"/>
                </a:cubicBezTo>
                <a:cubicBezTo>
                  <a:pt x="59609" y="34268"/>
                  <a:pt x="59578" y="34268"/>
                  <a:pt x="59546" y="34268"/>
                </a:cubicBezTo>
                <a:cubicBezTo>
                  <a:pt x="59546" y="34268"/>
                  <a:pt x="59515" y="34268"/>
                  <a:pt x="59515" y="34268"/>
                </a:cubicBezTo>
                <a:cubicBezTo>
                  <a:pt x="59515" y="34328"/>
                  <a:pt x="59546" y="34328"/>
                  <a:pt x="59546" y="34328"/>
                </a:cubicBezTo>
                <a:cubicBezTo>
                  <a:pt x="59546" y="34328"/>
                  <a:pt x="59578" y="34388"/>
                  <a:pt x="59546" y="34447"/>
                </a:cubicBezTo>
                <a:cubicBezTo>
                  <a:pt x="59546" y="34507"/>
                  <a:pt x="59515" y="34447"/>
                  <a:pt x="59484" y="34388"/>
                </a:cubicBezTo>
                <a:cubicBezTo>
                  <a:pt x="59484" y="34388"/>
                  <a:pt x="59452" y="34447"/>
                  <a:pt x="59484" y="34447"/>
                </a:cubicBezTo>
                <a:cubicBezTo>
                  <a:pt x="59484" y="34507"/>
                  <a:pt x="59515" y="34507"/>
                  <a:pt x="59515" y="34567"/>
                </a:cubicBezTo>
                <a:cubicBezTo>
                  <a:pt x="59515" y="34626"/>
                  <a:pt x="59515" y="34626"/>
                  <a:pt x="59546" y="34686"/>
                </a:cubicBezTo>
                <a:cubicBezTo>
                  <a:pt x="59546" y="34746"/>
                  <a:pt x="59578" y="34746"/>
                  <a:pt x="59578" y="34805"/>
                </a:cubicBezTo>
                <a:cubicBezTo>
                  <a:pt x="59578" y="34805"/>
                  <a:pt x="59578" y="34865"/>
                  <a:pt x="59609" y="34925"/>
                </a:cubicBezTo>
                <a:cubicBezTo>
                  <a:pt x="59609" y="34925"/>
                  <a:pt x="59609" y="34925"/>
                  <a:pt x="59640" y="34925"/>
                </a:cubicBezTo>
                <a:cubicBezTo>
                  <a:pt x="59640" y="34985"/>
                  <a:pt x="59640" y="34985"/>
                  <a:pt x="59640" y="34985"/>
                </a:cubicBezTo>
                <a:cubicBezTo>
                  <a:pt x="59671" y="34985"/>
                  <a:pt x="59671" y="34985"/>
                  <a:pt x="59671" y="35044"/>
                </a:cubicBezTo>
                <a:cubicBezTo>
                  <a:pt x="59671" y="35044"/>
                  <a:pt x="59640" y="35044"/>
                  <a:pt x="59640" y="35044"/>
                </a:cubicBezTo>
                <a:cubicBezTo>
                  <a:pt x="59640" y="35104"/>
                  <a:pt x="59640" y="35223"/>
                  <a:pt x="59609" y="35223"/>
                </a:cubicBezTo>
                <a:cubicBezTo>
                  <a:pt x="59609" y="35283"/>
                  <a:pt x="59609" y="35283"/>
                  <a:pt x="59578" y="35283"/>
                </a:cubicBezTo>
                <a:cubicBezTo>
                  <a:pt x="59578" y="35343"/>
                  <a:pt x="59609" y="35343"/>
                  <a:pt x="59609" y="35343"/>
                </a:cubicBezTo>
                <a:cubicBezTo>
                  <a:pt x="59609" y="35283"/>
                  <a:pt x="59640" y="35283"/>
                  <a:pt x="59640" y="35283"/>
                </a:cubicBezTo>
                <a:cubicBezTo>
                  <a:pt x="59671" y="35283"/>
                  <a:pt x="59703" y="35283"/>
                  <a:pt x="59703" y="35343"/>
                </a:cubicBezTo>
                <a:cubicBezTo>
                  <a:pt x="59734" y="35343"/>
                  <a:pt x="59765" y="35343"/>
                  <a:pt x="59796" y="35343"/>
                </a:cubicBezTo>
                <a:cubicBezTo>
                  <a:pt x="59796" y="35343"/>
                  <a:pt x="59828" y="35402"/>
                  <a:pt x="59859" y="35343"/>
                </a:cubicBezTo>
                <a:cubicBezTo>
                  <a:pt x="59890" y="35343"/>
                  <a:pt x="59890" y="35343"/>
                  <a:pt x="59921" y="35343"/>
                </a:cubicBezTo>
                <a:cubicBezTo>
                  <a:pt x="59953" y="35283"/>
                  <a:pt x="59984" y="35283"/>
                  <a:pt x="59984" y="35283"/>
                </a:cubicBezTo>
                <a:cubicBezTo>
                  <a:pt x="60015" y="35343"/>
                  <a:pt x="60046" y="35343"/>
                  <a:pt x="60078" y="35343"/>
                </a:cubicBezTo>
                <a:cubicBezTo>
                  <a:pt x="60078" y="35343"/>
                  <a:pt x="60109" y="35283"/>
                  <a:pt x="60109" y="35223"/>
                </a:cubicBezTo>
                <a:cubicBezTo>
                  <a:pt x="60109" y="35223"/>
                  <a:pt x="60140" y="35104"/>
                  <a:pt x="60140" y="35104"/>
                </a:cubicBezTo>
                <a:cubicBezTo>
                  <a:pt x="60140" y="35044"/>
                  <a:pt x="60109" y="35044"/>
                  <a:pt x="60109" y="35044"/>
                </a:cubicBezTo>
                <a:cubicBezTo>
                  <a:pt x="60109" y="34985"/>
                  <a:pt x="60109" y="34985"/>
                  <a:pt x="60109" y="34925"/>
                </a:cubicBezTo>
                <a:cubicBezTo>
                  <a:pt x="60109" y="34925"/>
                  <a:pt x="60109" y="34865"/>
                  <a:pt x="60109" y="34805"/>
                </a:cubicBezTo>
                <a:cubicBezTo>
                  <a:pt x="60109" y="34805"/>
                  <a:pt x="60109" y="34746"/>
                  <a:pt x="60140" y="34746"/>
                </a:cubicBezTo>
                <a:cubicBezTo>
                  <a:pt x="60140" y="34746"/>
                  <a:pt x="60140" y="34746"/>
                  <a:pt x="60140" y="34686"/>
                </a:cubicBezTo>
                <a:cubicBezTo>
                  <a:pt x="60171" y="34686"/>
                  <a:pt x="60203" y="34686"/>
                  <a:pt x="60234" y="34626"/>
                </a:cubicBezTo>
                <a:cubicBezTo>
                  <a:pt x="60234" y="34626"/>
                  <a:pt x="60265" y="34626"/>
                  <a:pt x="60265" y="34626"/>
                </a:cubicBezTo>
                <a:cubicBezTo>
                  <a:pt x="60296" y="34567"/>
                  <a:pt x="60296" y="34626"/>
                  <a:pt x="60328" y="34626"/>
                </a:cubicBezTo>
                <a:cubicBezTo>
                  <a:pt x="60359" y="34626"/>
                  <a:pt x="60390" y="34567"/>
                  <a:pt x="60453" y="34567"/>
                </a:cubicBezTo>
                <a:cubicBezTo>
                  <a:pt x="60484" y="34567"/>
                  <a:pt x="60484" y="34567"/>
                  <a:pt x="60484" y="34567"/>
                </a:cubicBezTo>
                <a:cubicBezTo>
                  <a:pt x="60515" y="34507"/>
                  <a:pt x="60515" y="34507"/>
                  <a:pt x="60515" y="34507"/>
                </a:cubicBezTo>
                <a:cubicBezTo>
                  <a:pt x="60547" y="34507"/>
                  <a:pt x="60578" y="34507"/>
                  <a:pt x="60609" y="34507"/>
                </a:cubicBezTo>
                <a:cubicBezTo>
                  <a:pt x="60609" y="34567"/>
                  <a:pt x="60640" y="34567"/>
                  <a:pt x="60640" y="34626"/>
                </a:cubicBezTo>
                <a:cubicBezTo>
                  <a:pt x="60672" y="34626"/>
                  <a:pt x="60672" y="34626"/>
                  <a:pt x="60672" y="34626"/>
                </a:cubicBezTo>
                <a:cubicBezTo>
                  <a:pt x="60703" y="34567"/>
                  <a:pt x="60703" y="34567"/>
                  <a:pt x="60703" y="34567"/>
                </a:cubicBezTo>
                <a:cubicBezTo>
                  <a:pt x="60703" y="34507"/>
                  <a:pt x="60734" y="34447"/>
                  <a:pt x="60734" y="34447"/>
                </a:cubicBezTo>
                <a:cubicBezTo>
                  <a:pt x="60765" y="34388"/>
                  <a:pt x="60765" y="34268"/>
                  <a:pt x="60797" y="34208"/>
                </a:cubicBezTo>
                <a:cubicBezTo>
                  <a:pt x="60828" y="34208"/>
                  <a:pt x="60828" y="34149"/>
                  <a:pt x="60828" y="34089"/>
                </a:cubicBezTo>
                <a:cubicBezTo>
                  <a:pt x="60859" y="34089"/>
                  <a:pt x="60859" y="34029"/>
                  <a:pt x="60859" y="33970"/>
                </a:cubicBezTo>
                <a:cubicBezTo>
                  <a:pt x="60890" y="33970"/>
                  <a:pt x="60890" y="33910"/>
                  <a:pt x="60890" y="33850"/>
                </a:cubicBezTo>
                <a:cubicBezTo>
                  <a:pt x="60859" y="33791"/>
                  <a:pt x="60859" y="33791"/>
                  <a:pt x="60890" y="33731"/>
                </a:cubicBezTo>
                <a:cubicBezTo>
                  <a:pt x="60890" y="33671"/>
                  <a:pt x="60922" y="33671"/>
                  <a:pt x="60922" y="33611"/>
                </a:cubicBezTo>
                <a:cubicBezTo>
                  <a:pt x="60922" y="33611"/>
                  <a:pt x="60922" y="33611"/>
                  <a:pt x="60890" y="33611"/>
                </a:cubicBezTo>
                <a:cubicBezTo>
                  <a:pt x="60890" y="33552"/>
                  <a:pt x="60890" y="33552"/>
                  <a:pt x="60890" y="33492"/>
                </a:cubicBezTo>
                <a:cubicBezTo>
                  <a:pt x="60890" y="33432"/>
                  <a:pt x="60890" y="33432"/>
                  <a:pt x="60922" y="33373"/>
                </a:cubicBezTo>
                <a:cubicBezTo>
                  <a:pt x="60953" y="33373"/>
                  <a:pt x="60953" y="33313"/>
                  <a:pt x="60953" y="33253"/>
                </a:cubicBezTo>
                <a:cubicBezTo>
                  <a:pt x="60953" y="33194"/>
                  <a:pt x="60922" y="33194"/>
                  <a:pt x="60922" y="33134"/>
                </a:cubicBezTo>
                <a:cubicBezTo>
                  <a:pt x="60922" y="33134"/>
                  <a:pt x="60953" y="33074"/>
                  <a:pt x="60953" y="33074"/>
                </a:cubicBezTo>
                <a:cubicBezTo>
                  <a:pt x="60953" y="33074"/>
                  <a:pt x="60953" y="33074"/>
                  <a:pt x="60984" y="33074"/>
                </a:cubicBezTo>
                <a:cubicBezTo>
                  <a:pt x="60984" y="33014"/>
                  <a:pt x="60953" y="32955"/>
                  <a:pt x="60953" y="32895"/>
                </a:cubicBezTo>
                <a:cubicBezTo>
                  <a:pt x="60953" y="32895"/>
                  <a:pt x="60922" y="32895"/>
                  <a:pt x="60922" y="32895"/>
                </a:cubicBezTo>
                <a:cubicBezTo>
                  <a:pt x="60922" y="32835"/>
                  <a:pt x="60922" y="32835"/>
                  <a:pt x="60953" y="32835"/>
                </a:cubicBezTo>
                <a:cubicBezTo>
                  <a:pt x="60953" y="32835"/>
                  <a:pt x="60953" y="32835"/>
                  <a:pt x="60953" y="32835"/>
                </a:cubicBezTo>
                <a:cubicBezTo>
                  <a:pt x="60953" y="32895"/>
                  <a:pt x="60984" y="32895"/>
                  <a:pt x="61015" y="32835"/>
                </a:cubicBezTo>
                <a:cubicBezTo>
                  <a:pt x="61015" y="32835"/>
                  <a:pt x="60922" y="32776"/>
                  <a:pt x="60984" y="32716"/>
                </a:cubicBezTo>
                <a:cubicBezTo>
                  <a:pt x="60984" y="32656"/>
                  <a:pt x="61015" y="32656"/>
                  <a:pt x="61015" y="32656"/>
                </a:cubicBezTo>
                <a:cubicBezTo>
                  <a:pt x="61015" y="32656"/>
                  <a:pt x="61015" y="32597"/>
                  <a:pt x="61015" y="32597"/>
                </a:cubicBezTo>
                <a:cubicBezTo>
                  <a:pt x="61015" y="32537"/>
                  <a:pt x="61015" y="32477"/>
                  <a:pt x="60984" y="32477"/>
                </a:cubicBezTo>
                <a:cubicBezTo>
                  <a:pt x="60984" y="32417"/>
                  <a:pt x="60984" y="32358"/>
                  <a:pt x="60953" y="32358"/>
                </a:cubicBezTo>
                <a:cubicBezTo>
                  <a:pt x="60953" y="32358"/>
                  <a:pt x="60922" y="32358"/>
                  <a:pt x="60922" y="32298"/>
                </a:cubicBezTo>
                <a:cubicBezTo>
                  <a:pt x="60890" y="32298"/>
                  <a:pt x="60922" y="32298"/>
                  <a:pt x="60922" y="32298"/>
                </a:cubicBezTo>
                <a:cubicBezTo>
                  <a:pt x="60953" y="32298"/>
                  <a:pt x="60953" y="32298"/>
                  <a:pt x="60953" y="32298"/>
                </a:cubicBezTo>
                <a:cubicBezTo>
                  <a:pt x="60984" y="32298"/>
                  <a:pt x="60984" y="32358"/>
                  <a:pt x="60984" y="32358"/>
                </a:cubicBezTo>
                <a:cubicBezTo>
                  <a:pt x="61015" y="32358"/>
                  <a:pt x="61015" y="32358"/>
                  <a:pt x="61015" y="32358"/>
                </a:cubicBezTo>
                <a:cubicBezTo>
                  <a:pt x="61047" y="32298"/>
                  <a:pt x="61047" y="32298"/>
                  <a:pt x="61047" y="32298"/>
                </a:cubicBezTo>
                <a:cubicBezTo>
                  <a:pt x="61078" y="32238"/>
                  <a:pt x="61015" y="32238"/>
                  <a:pt x="61015" y="32238"/>
                </a:cubicBezTo>
                <a:cubicBezTo>
                  <a:pt x="61015" y="32179"/>
                  <a:pt x="61015" y="32179"/>
                  <a:pt x="60984" y="32179"/>
                </a:cubicBezTo>
                <a:cubicBezTo>
                  <a:pt x="60984" y="32179"/>
                  <a:pt x="60984" y="32179"/>
                  <a:pt x="60953" y="32179"/>
                </a:cubicBezTo>
                <a:cubicBezTo>
                  <a:pt x="60953" y="32179"/>
                  <a:pt x="60922" y="32179"/>
                  <a:pt x="60953" y="32119"/>
                </a:cubicBezTo>
                <a:cubicBezTo>
                  <a:pt x="60953" y="32119"/>
                  <a:pt x="60953" y="32119"/>
                  <a:pt x="60984" y="32119"/>
                </a:cubicBezTo>
                <a:cubicBezTo>
                  <a:pt x="60984" y="32119"/>
                  <a:pt x="61015" y="32119"/>
                  <a:pt x="61047" y="32119"/>
                </a:cubicBezTo>
                <a:cubicBezTo>
                  <a:pt x="61047" y="32119"/>
                  <a:pt x="61078" y="32119"/>
                  <a:pt x="61078" y="32119"/>
                </a:cubicBezTo>
                <a:cubicBezTo>
                  <a:pt x="61078" y="32119"/>
                  <a:pt x="61078" y="32119"/>
                  <a:pt x="61109" y="32059"/>
                </a:cubicBezTo>
                <a:cubicBezTo>
                  <a:pt x="61109" y="32059"/>
                  <a:pt x="61140" y="32059"/>
                  <a:pt x="61140" y="32059"/>
                </a:cubicBezTo>
                <a:cubicBezTo>
                  <a:pt x="61172" y="32059"/>
                  <a:pt x="61203" y="32059"/>
                  <a:pt x="61234" y="32000"/>
                </a:cubicBezTo>
                <a:cubicBezTo>
                  <a:pt x="61234" y="32000"/>
                  <a:pt x="61234" y="32000"/>
                  <a:pt x="61265" y="32000"/>
                </a:cubicBezTo>
                <a:cubicBezTo>
                  <a:pt x="61265" y="32000"/>
                  <a:pt x="61265" y="31940"/>
                  <a:pt x="61265" y="31940"/>
                </a:cubicBezTo>
                <a:cubicBezTo>
                  <a:pt x="61265" y="31880"/>
                  <a:pt x="61297" y="31880"/>
                  <a:pt x="61297" y="31880"/>
                </a:cubicBezTo>
                <a:cubicBezTo>
                  <a:pt x="61297" y="31820"/>
                  <a:pt x="61297" y="31820"/>
                  <a:pt x="61328" y="31820"/>
                </a:cubicBezTo>
                <a:cubicBezTo>
                  <a:pt x="61328" y="31820"/>
                  <a:pt x="61328" y="31761"/>
                  <a:pt x="61328" y="31761"/>
                </a:cubicBezTo>
                <a:cubicBezTo>
                  <a:pt x="61328" y="31761"/>
                  <a:pt x="61328" y="31701"/>
                  <a:pt x="61328" y="31701"/>
                </a:cubicBezTo>
                <a:cubicBezTo>
                  <a:pt x="61359" y="31701"/>
                  <a:pt x="61359" y="31761"/>
                  <a:pt x="61359" y="31761"/>
                </a:cubicBezTo>
                <a:cubicBezTo>
                  <a:pt x="61359" y="31820"/>
                  <a:pt x="61359" y="31820"/>
                  <a:pt x="61359" y="31880"/>
                </a:cubicBezTo>
                <a:cubicBezTo>
                  <a:pt x="61359" y="31880"/>
                  <a:pt x="61359" y="31880"/>
                  <a:pt x="61359" y="31880"/>
                </a:cubicBezTo>
                <a:cubicBezTo>
                  <a:pt x="61390" y="31940"/>
                  <a:pt x="61359" y="31940"/>
                  <a:pt x="61390" y="31940"/>
                </a:cubicBezTo>
                <a:cubicBezTo>
                  <a:pt x="61422" y="31940"/>
                  <a:pt x="61422" y="31820"/>
                  <a:pt x="61422" y="31820"/>
                </a:cubicBezTo>
                <a:cubicBezTo>
                  <a:pt x="61453" y="31820"/>
                  <a:pt x="61453" y="31820"/>
                  <a:pt x="61453" y="31761"/>
                </a:cubicBezTo>
                <a:cubicBezTo>
                  <a:pt x="61484" y="31761"/>
                  <a:pt x="61484" y="31761"/>
                  <a:pt x="61516" y="31701"/>
                </a:cubicBezTo>
                <a:cubicBezTo>
                  <a:pt x="61516" y="31701"/>
                  <a:pt x="61516" y="31701"/>
                  <a:pt x="61547" y="31701"/>
                </a:cubicBezTo>
                <a:cubicBezTo>
                  <a:pt x="61547" y="31641"/>
                  <a:pt x="61547" y="31641"/>
                  <a:pt x="61578" y="31641"/>
                </a:cubicBezTo>
                <a:cubicBezTo>
                  <a:pt x="61578" y="31641"/>
                  <a:pt x="61609" y="31641"/>
                  <a:pt x="61609" y="31582"/>
                </a:cubicBezTo>
                <a:cubicBezTo>
                  <a:pt x="61609" y="31582"/>
                  <a:pt x="61578" y="31582"/>
                  <a:pt x="61578" y="31522"/>
                </a:cubicBezTo>
                <a:cubicBezTo>
                  <a:pt x="61578" y="31522"/>
                  <a:pt x="61578" y="31522"/>
                  <a:pt x="61578" y="31462"/>
                </a:cubicBezTo>
                <a:cubicBezTo>
                  <a:pt x="61578" y="31462"/>
                  <a:pt x="61609" y="31462"/>
                  <a:pt x="61609" y="31522"/>
                </a:cubicBezTo>
                <a:cubicBezTo>
                  <a:pt x="61609" y="31522"/>
                  <a:pt x="61641" y="31522"/>
                  <a:pt x="61641" y="31522"/>
                </a:cubicBezTo>
                <a:cubicBezTo>
                  <a:pt x="61672" y="31522"/>
                  <a:pt x="61703" y="31462"/>
                  <a:pt x="61672" y="31462"/>
                </a:cubicBezTo>
                <a:cubicBezTo>
                  <a:pt x="61672" y="31402"/>
                  <a:pt x="61672" y="31402"/>
                  <a:pt x="61641" y="31402"/>
                </a:cubicBezTo>
                <a:cubicBezTo>
                  <a:pt x="61641" y="31402"/>
                  <a:pt x="61641" y="31402"/>
                  <a:pt x="61641" y="31402"/>
                </a:cubicBezTo>
                <a:cubicBezTo>
                  <a:pt x="61609" y="31343"/>
                  <a:pt x="61609" y="31343"/>
                  <a:pt x="61578" y="31343"/>
                </a:cubicBezTo>
                <a:cubicBezTo>
                  <a:pt x="61578" y="31343"/>
                  <a:pt x="61578" y="31343"/>
                  <a:pt x="61578" y="31402"/>
                </a:cubicBezTo>
                <a:cubicBezTo>
                  <a:pt x="61578" y="31402"/>
                  <a:pt x="61547" y="31402"/>
                  <a:pt x="61547" y="31402"/>
                </a:cubicBezTo>
                <a:cubicBezTo>
                  <a:pt x="61516" y="31343"/>
                  <a:pt x="61516" y="31402"/>
                  <a:pt x="61484" y="31402"/>
                </a:cubicBezTo>
                <a:cubicBezTo>
                  <a:pt x="61484" y="31402"/>
                  <a:pt x="61516" y="31343"/>
                  <a:pt x="61516" y="31343"/>
                </a:cubicBezTo>
                <a:cubicBezTo>
                  <a:pt x="61547" y="31343"/>
                  <a:pt x="61547" y="31343"/>
                  <a:pt x="61547" y="31283"/>
                </a:cubicBezTo>
                <a:cubicBezTo>
                  <a:pt x="61547" y="31283"/>
                  <a:pt x="61578" y="31223"/>
                  <a:pt x="61609" y="31164"/>
                </a:cubicBezTo>
                <a:cubicBezTo>
                  <a:pt x="61641" y="31164"/>
                  <a:pt x="61641" y="31164"/>
                  <a:pt x="61672" y="31104"/>
                </a:cubicBezTo>
                <a:cubicBezTo>
                  <a:pt x="61703" y="31104"/>
                  <a:pt x="61703" y="31044"/>
                  <a:pt x="61734" y="31044"/>
                </a:cubicBezTo>
                <a:cubicBezTo>
                  <a:pt x="61734" y="31044"/>
                  <a:pt x="61766" y="31044"/>
                  <a:pt x="61766" y="31044"/>
                </a:cubicBezTo>
                <a:cubicBezTo>
                  <a:pt x="61766" y="30985"/>
                  <a:pt x="61797" y="31044"/>
                  <a:pt x="61797" y="30985"/>
                </a:cubicBezTo>
                <a:cubicBezTo>
                  <a:pt x="61797" y="30985"/>
                  <a:pt x="61828" y="30985"/>
                  <a:pt x="61828" y="30985"/>
                </a:cubicBezTo>
                <a:cubicBezTo>
                  <a:pt x="61828" y="30985"/>
                  <a:pt x="61797" y="30925"/>
                  <a:pt x="61797" y="30925"/>
                </a:cubicBezTo>
                <a:cubicBezTo>
                  <a:pt x="61797" y="30865"/>
                  <a:pt x="61797" y="30805"/>
                  <a:pt x="61766" y="30805"/>
                </a:cubicBezTo>
                <a:cubicBezTo>
                  <a:pt x="61766" y="30746"/>
                  <a:pt x="61766" y="30746"/>
                  <a:pt x="61766" y="30746"/>
                </a:cubicBezTo>
                <a:cubicBezTo>
                  <a:pt x="61766" y="30686"/>
                  <a:pt x="61734" y="30686"/>
                  <a:pt x="61734" y="30686"/>
                </a:cubicBezTo>
                <a:cubicBezTo>
                  <a:pt x="61734" y="30626"/>
                  <a:pt x="61703" y="30626"/>
                  <a:pt x="61672" y="30626"/>
                </a:cubicBezTo>
                <a:cubicBezTo>
                  <a:pt x="61641" y="30626"/>
                  <a:pt x="61641" y="30567"/>
                  <a:pt x="61641" y="30507"/>
                </a:cubicBezTo>
                <a:cubicBezTo>
                  <a:pt x="61641" y="30447"/>
                  <a:pt x="61641" y="30447"/>
                  <a:pt x="61609" y="30388"/>
                </a:cubicBezTo>
                <a:cubicBezTo>
                  <a:pt x="61578" y="30328"/>
                  <a:pt x="61516" y="30328"/>
                  <a:pt x="61484" y="30208"/>
                </a:cubicBezTo>
                <a:cubicBezTo>
                  <a:pt x="61453" y="30149"/>
                  <a:pt x="61422" y="30029"/>
                  <a:pt x="61390" y="30149"/>
                </a:cubicBezTo>
                <a:cubicBezTo>
                  <a:pt x="61359" y="30208"/>
                  <a:pt x="61328" y="30208"/>
                  <a:pt x="61328" y="30208"/>
                </a:cubicBezTo>
                <a:cubicBezTo>
                  <a:pt x="61297" y="30208"/>
                  <a:pt x="61265" y="30149"/>
                  <a:pt x="61265" y="30149"/>
                </a:cubicBezTo>
                <a:cubicBezTo>
                  <a:pt x="61234" y="30089"/>
                  <a:pt x="61234" y="30089"/>
                  <a:pt x="61203" y="30089"/>
                </a:cubicBezTo>
                <a:cubicBezTo>
                  <a:pt x="61203" y="30029"/>
                  <a:pt x="61140" y="30029"/>
                  <a:pt x="61172" y="30029"/>
                </a:cubicBezTo>
                <a:cubicBezTo>
                  <a:pt x="61203" y="30029"/>
                  <a:pt x="61203" y="30029"/>
                  <a:pt x="61203" y="29970"/>
                </a:cubicBezTo>
                <a:cubicBezTo>
                  <a:pt x="61203" y="29970"/>
                  <a:pt x="61172" y="29910"/>
                  <a:pt x="61172" y="29910"/>
                </a:cubicBezTo>
                <a:cubicBezTo>
                  <a:pt x="61172" y="29910"/>
                  <a:pt x="61172" y="29910"/>
                  <a:pt x="61140" y="29850"/>
                </a:cubicBezTo>
                <a:cubicBezTo>
                  <a:pt x="61140" y="29850"/>
                  <a:pt x="61140" y="29791"/>
                  <a:pt x="61140" y="29791"/>
                </a:cubicBezTo>
                <a:cubicBezTo>
                  <a:pt x="61140" y="29791"/>
                  <a:pt x="61140" y="29731"/>
                  <a:pt x="61109" y="29731"/>
                </a:cubicBezTo>
                <a:cubicBezTo>
                  <a:pt x="61109" y="29671"/>
                  <a:pt x="61109" y="29552"/>
                  <a:pt x="61109" y="29492"/>
                </a:cubicBezTo>
                <a:cubicBezTo>
                  <a:pt x="61109" y="29492"/>
                  <a:pt x="61109" y="29492"/>
                  <a:pt x="61109" y="29432"/>
                </a:cubicBezTo>
                <a:cubicBezTo>
                  <a:pt x="61140" y="29432"/>
                  <a:pt x="61140" y="29432"/>
                  <a:pt x="61140" y="29432"/>
                </a:cubicBezTo>
                <a:cubicBezTo>
                  <a:pt x="61172" y="29432"/>
                  <a:pt x="61140" y="29373"/>
                  <a:pt x="61140" y="29373"/>
                </a:cubicBezTo>
                <a:cubicBezTo>
                  <a:pt x="61140" y="29373"/>
                  <a:pt x="61140" y="29373"/>
                  <a:pt x="61109" y="29313"/>
                </a:cubicBezTo>
                <a:cubicBezTo>
                  <a:pt x="61109" y="29313"/>
                  <a:pt x="61109" y="29253"/>
                  <a:pt x="61109" y="29253"/>
                </a:cubicBezTo>
                <a:cubicBezTo>
                  <a:pt x="61109" y="29253"/>
                  <a:pt x="61109" y="29194"/>
                  <a:pt x="61109" y="29194"/>
                </a:cubicBezTo>
                <a:cubicBezTo>
                  <a:pt x="61109" y="29134"/>
                  <a:pt x="61140" y="29194"/>
                  <a:pt x="61140" y="29134"/>
                </a:cubicBezTo>
                <a:cubicBezTo>
                  <a:pt x="61172" y="29074"/>
                  <a:pt x="61109" y="29074"/>
                  <a:pt x="61140" y="29014"/>
                </a:cubicBezTo>
                <a:cubicBezTo>
                  <a:pt x="61140" y="28955"/>
                  <a:pt x="61172" y="28955"/>
                  <a:pt x="61172" y="28955"/>
                </a:cubicBezTo>
                <a:cubicBezTo>
                  <a:pt x="61203" y="29014"/>
                  <a:pt x="61203" y="29014"/>
                  <a:pt x="61203" y="29014"/>
                </a:cubicBezTo>
                <a:cubicBezTo>
                  <a:pt x="61234" y="29014"/>
                  <a:pt x="61234" y="29014"/>
                  <a:pt x="61234" y="29074"/>
                </a:cubicBezTo>
                <a:cubicBezTo>
                  <a:pt x="61234" y="29074"/>
                  <a:pt x="61265" y="29074"/>
                  <a:pt x="61234" y="29074"/>
                </a:cubicBezTo>
                <a:cubicBezTo>
                  <a:pt x="61234" y="29014"/>
                  <a:pt x="61234" y="29014"/>
                  <a:pt x="61234" y="29014"/>
                </a:cubicBezTo>
                <a:cubicBezTo>
                  <a:pt x="61203" y="28955"/>
                  <a:pt x="61203" y="28955"/>
                  <a:pt x="61203" y="28955"/>
                </a:cubicBezTo>
                <a:cubicBezTo>
                  <a:pt x="61203" y="28895"/>
                  <a:pt x="61203" y="28895"/>
                  <a:pt x="61203" y="28895"/>
                </a:cubicBezTo>
                <a:cubicBezTo>
                  <a:pt x="61172" y="28835"/>
                  <a:pt x="61203" y="28776"/>
                  <a:pt x="61203" y="28776"/>
                </a:cubicBezTo>
                <a:cubicBezTo>
                  <a:pt x="61203" y="28716"/>
                  <a:pt x="61203" y="28716"/>
                  <a:pt x="61234" y="28716"/>
                </a:cubicBezTo>
                <a:cubicBezTo>
                  <a:pt x="61234" y="28656"/>
                  <a:pt x="61234" y="28656"/>
                  <a:pt x="61234" y="28656"/>
                </a:cubicBezTo>
                <a:cubicBezTo>
                  <a:pt x="61234" y="28597"/>
                  <a:pt x="61265" y="28537"/>
                  <a:pt x="61265" y="28477"/>
                </a:cubicBezTo>
                <a:cubicBezTo>
                  <a:pt x="61265" y="28477"/>
                  <a:pt x="61265" y="28417"/>
                  <a:pt x="61265" y="28358"/>
                </a:cubicBezTo>
                <a:cubicBezTo>
                  <a:pt x="61234" y="28358"/>
                  <a:pt x="61234" y="28358"/>
                  <a:pt x="61234" y="28298"/>
                </a:cubicBezTo>
                <a:cubicBezTo>
                  <a:pt x="61203" y="28298"/>
                  <a:pt x="61203" y="28298"/>
                  <a:pt x="61203" y="28238"/>
                </a:cubicBezTo>
                <a:cubicBezTo>
                  <a:pt x="61203" y="28238"/>
                  <a:pt x="61203" y="28179"/>
                  <a:pt x="61234" y="28179"/>
                </a:cubicBezTo>
                <a:cubicBezTo>
                  <a:pt x="61234" y="28179"/>
                  <a:pt x="61234" y="28179"/>
                  <a:pt x="61265" y="28179"/>
                </a:cubicBezTo>
                <a:cubicBezTo>
                  <a:pt x="61265" y="28238"/>
                  <a:pt x="61297" y="28238"/>
                  <a:pt x="61328" y="28238"/>
                </a:cubicBezTo>
                <a:cubicBezTo>
                  <a:pt x="61328" y="28179"/>
                  <a:pt x="61359" y="28179"/>
                  <a:pt x="61359" y="28119"/>
                </a:cubicBezTo>
                <a:cubicBezTo>
                  <a:pt x="61390" y="28119"/>
                  <a:pt x="61390" y="28059"/>
                  <a:pt x="61390" y="28059"/>
                </a:cubicBezTo>
                <a:cubicBezTo>
                  <a:pt x="61390" y="28059"/>
                  <a:pt x="61390" y="28000"/>
                  <a:pt x="61390" y="28000"/>
                </a:cubicBezTo>
                <a:cubicBezTo>
                  <a:pt x="61390" y="27940"/>
                  <a:pt x="61422" y="27880"/>
                  <a:pt x="61422" y="27880"/>
                </a:cubicBezTo>
                <a:cubicBezTo>
                  <a:pt x="61422" y="27820"/>
                  <a:pt x="61422" y="27820"/>
                  <a:pt x="61390" y="27820"/>
                </a:cubicBezTo>
                <a:cubicBezTo>
                  <a:pt x="61390" y="27761"/>
                  <a:pt x="61390" y="27761"/>
                  <a:pt x="61390" y="27761"/>
                </a:cubicBezTo>
                <a:cubicBezTo>
                  <a:pt x="61390" y="27701"/>
                  <a:pt x="61359" y="27701"/>
                  <a:pt x="61359" y="27641"/>
                </a:cubicBezTo>
                <a:cubicBezTo>
                  <a:pt x="61359" y="27641"/>
                  <a:pt x="61328" y="27641"/>
                  <a:pt x="61328" y="27582"/>
                </a:cubicBezTo>
                <a:cubicBezTo>
                  <a:pt x="61359" y="27582"/>
                  <a:pt x="61359" y="27641"/>
                  <a:pt x="61390" y="27701"/>
                </a:cubicBezTo>
                <a:cubicBezTo>
                  <a:pt x="61390" y="27701"/>
                  <a:pt x="61390" y="27701"/>
                  <a:pt x="61390" y="27701"/>
                </a:cubicBezTo>
                <a:cubicBezTo>
                  <a:pt x="61390" y="27761"/>
                  <a:pt x="61390" y="27761"/>
                  <a:pt x="61422" y="27820"/>
                </a:cubicBezTo>
                <a:cubicBezTo>
                  <a:pt x="61422" y="27820"/>
                  <a:pt x="61422" y="27820"/>
                  <a:pt x="61453" y="27820"/>
                </a:cubicBezTo>
                <a:cubicBezTo>
                  <a:pt x="61453" y="27820"/>
                  <a:pt x="61453" y="27820"/>
                  <a:pt x="61453" y="27820"/>
                </a:cubicBezTo>
                <a:cubicBezTo>
                  <a:pt x="61484" y="27880"/>
                  <a:pt x="61484" y="27880"/>
                  <a:pt x="61484" y="27820"/>
                </a:cubicBezTo>
                <a:cubicBezTo>
                  <a:pt x="61484" y="27820"/>
                  <a:pt x="61484" y="27820"/>
                  <a:pt x="61484" y="27761"/>
                </a:cubicBezTo>
                <a:cubicBezTo>
                  <a:pt x="61516" y="27761"/>
                  <a:pt x="61516" y="27761"/>
                  <a:pt x="61516" y="27701"/>
                </a:cubicBezTo>
                <a:cubicBezTo>
                  <a:pt x="61516" y="27701"/>
                  <a:pt x="61516" y="27701"/>
                  <a:pt x="61516" y="27641"/>
                </a:cubicBezTo>
                <a:cubicBezTo>
                  <a:pt x="61547" y="27582"/>
                  <a:pt x="61547" y="27582"/>
                  <a:pt x="61578" y="27582"/>
                </a:cubicBezTo>
                <a:cubicBezTo>
                  <a:pt x="61609" y="27582"/>
                  <a:pt x="61641" y="27522"/>
                  <a:pt x="61641" y="27522"/>
                </a:cubicBezTo>
                <a:cubicBezTo>
                  <a:pt x="61672" y="27462"/>
                  <a:pt x="61703" y="27462"/>
                  <a:pt x="61734" y="27462"/>
                </a:cubicBezTo>
                <a:cubicBezTo>
                  <a:pt x="61734" y="27402"/>
                  <a:pt x="61734" y="27402"/>
                  <a:pt x="61766" y="27402"/>
                </a:cubicBezTo>
                <a:cubicBezTo>
                  <a:pt x="61766" y="27402"/>
                  <a:pt x="61797" y="27402"/>
                  <a:pt x="61797" y="27402"/>
                </a:cubicBezTo>
                <a:cubicBezTo>
                  <a:pt x="61828" y="27402"/>
                  <a:pt x="61828" y="27402"/>
                  <a:pt x="61828" y="27402"/>
                </a:cubicBezTo>
                <a:cubicBezTo>
                  <a:pt x="61828" y="27343"/>
                  <a:pt x="61828" y="27343"/>
                  <a:pt x="61828" y="27343"/>
                </a:cubicBezTo>
                <a:cubicBezTo>
                  <a:pt x="61828" y="27283"/>
                  <a:pt x="61859" y="27283"/>
                  <a:pt x="61859" y="27223"/>
                </a:cubicBezTo>
                <a:cubicBezTo>
                  <a:pt x="61859" y="27223"/>
                  <a:pt x="61859" y="27223"/>
                  <a:pt x="61891" y="27164"/>
                </a:cubicBezTo>
                <a:cubicBezTo>
                  <a:pt x="61891" y="27164"/>
                  <a:pt x="61891" y="27164"/>
                  <a:pt x="61891" y="27104"/>
                </a:cubicBezTo>
                <a:cubicBezTo>
                  <a:pt x="61922" y="27104"/>
                  <a:pt x="61922" y="27104"/>
                  <a:pt x="61953" y="27164"/>
                </a:cubicBezTo>
                <a:cubicBezTo>
                  <a:pt x="61953" y="27164"/>
                  <a:pt x="61953" y="27164"/>
                  <a:pt x="61953" y="27164"/>
                </a:cubicBezTo>
                <a:cubicBezTo>
                  <a:pt x="61953" y="27164"/>
                  <a:pt x="61953" y="27164"/>
                  <a:pt x="61953" y="27164"/>
                </a:cubicBezTo>
                <a:cubicBezTo>
                  <a:pt x="61984" y="27164"/>
                  <a:pt x="61984" y="27164"/>
                  <a:pt x="61984" y="27104"/>
                </a:cubicBezTo>
                <a:cubicBezTo>
                  <a:pt x="61953" y="27104"/>
                  <a:pt x="61953" y="27104"/>
                  <a:pt x="61953" y="27044"/>
                </a:cubicBezTo>
                <a:cubicBezTo>
                  <a:pt x="61984" y="27044"/>
                  <a:pt x="61984" y="27104"/>
                  <a:pt x="61984" y="27104"/>
                </a:cubicBezTo>
                <a:cubicBezTo>
                  <a:pt x="61984" y="27104"/>
                  <a:pt x="62016" y="27104"/>
                  <a:pt x="62016" y="27104"/>
                </a:cubicBezTo>
                <a:cubicBezTo>
                  <a:pt x="62047" y="27164"/>
                  <a:pt x="62047" y="27164"/>
                  <a:pt x="62047" y="27164"/>
                </a:cubicBezTo>
                <a:cubicBezTo>
                  <a:pt x="62078" y="27104"/>
                  <a:pt x="62078" y="27104"/>
                  <a:pt x="62109" y="27044"/>
                </a:cubicBezTo>
                <a:cubicBezTo>
                  <a:pt x="62109" y="27044"/>
                  <a:pt x="62141" y="27044"/>
                  <a:pt x="62141" y="26985"/>
                </a:cubicBezTo>
                <a:cubicBezTo>
                  <a:pt x="62141" y="26985"/>
                  <a:pt x="62172" y="26985"/>
                  <a:pt x="62172" y="26925"/>
                </a:cubicBezTo>
                <a:cubicBezTo>
                  <a:pt x="62203" y="26925"/>
                  <a:pt x="62203" y="26925"/>
                  <a:pt x="62234" y="26865"/>
                </a:cubicBezTo>
                <a:cubicBezTo>
                  <a:pt x="62234" y="26865"/>
                  <a:pt x="62266" y="26865"/>
                  <a:pt x="62266" y="26865"/>
                </a:cubicBezTo>
                <a:cubicBezTo>
                  <a:pt x="62266" y="26865"/>
                  <a:pt x="62266" y="26865"/>
                  <a:pt x="62297" y="26865"/>
                </a:cubicBezTo>
                <a:cubicBezTo>
                  <a:pt x="62297" y="26865"/>
                  <a:pt x="62328" y="26865"/>
                  <a:pt x="62328" y="26805"/>
                </a:cubicBezTo>
                <a:cubicBezTo>
                  <a:pt x="62391" y="26805"/>
                  <a:pt x="62422" y="26686"/>
                  <a:pt x="62453" y="26626"/>
                </a:cubicBezTo>
                <a:cubicBezTo>
                  <a:pt x="62453" y="26567"/>
                  <a:pt x="62485" y="26567"/>
                  <a:pt x="62485" y="26507"/>
                </a:cubicBezTo>
                <a:cubicBezTo>
                  <a:pt x="62516" y="26388"/>
                  <a:pt x="62547" y="26328"/>
                  <a:pt x="62610" y="26208"/>
                </a:cubicBezTo>
                <a:cubicBezTo>
                  <a:pt x="62641" y="26208"/>
                  <a:pt x="62641" y="26149"/>
                  <a:pt x="62672" y="26149"/>
                </a:cubicBezTo>
                <a:cubicBezTo>
                  <a:pt x="62672" y="26149"/>
                  <a:pt x="62672" y="26089"/>
                  <a:pt x="62703" y="26089"/>
                </a:cubicBezTo>
                <a:cubicBezTo>
                  <a:pt x="62703" y="26089"/>
                  <a:pt x="62735" y="26089"/>
                  <a:pt x="62735" y="26089"/>
                </a:cubicBezTo>
                <a:cubicBezTo>
                  <a:pt x="62735" y="26029"/>
                  <a:pt x="62672" y="26089"/>
                  <a:pt x="62672" y="26029"/>
                </a:cubicBezTo>
                <a:cubicBezTo>
                  <a:pt x="62672" y="25970"/>
                  <a:pt x="62703" y="25970"/>
                  <a:pt x="62703" y="25970"/>
                </a:cubicBezTo>
                <a:cubicBezTo>
                  <a:pt x="62703" y="25970"/>
                  <a:pt x="62672" y="25910"/>
                  <a:pt x="62672" y="25910"/>
                </a:cubicBezTo>
                <a:cubicBezTo>
                  <a:pt x="62672" y="25910"/>
                  <a:pt x="62578" y="25910"/>
                  <a:pt x="62610" y="25850"/>
                </a:cubicBezTo>
                <a:cubicBezTo>
                  <a:pt x="62610" y="25850"/>
                  <a:pt x="62610" y="25791"/>
                  <a:pt x="62610" y="25791"/>
                </a:cubicBezTo>
                <a:cubicBezTo>
                  <a:pt x="62610" y="25791"/>
                  <a:pt x="62610" y="25791"/>
                  <a:pt x="62610" y="25731"/>
                </a:cubicBezTo>
                <a:cubicBezTo>
                  <a:pt x="62578" y="25731"/>
                  <a:pt x="62610" y="25731"/>
                  <a:pt x="62578" y="25731"/>
                </a:cubicBezTo>
                <a:cubicBezTo>
                  <a:pt x="62578" y="25671"/>
                  <a:pt x="62516" y="25731"/>
                  <a:pt x="62516" y="25671"/>
                </a:cubicBezTo>
                <a:cubicBezTo>
                  <a:pt x="62516" y="25611"/>
                  <a:pt x="62547" y="25611"/>
                  <a:pt x="62578" y="25552"/>
                </a:cubicBezTo>
                <a:cubicBezTo>
                  <a:pt x="62610" y="25492"/>
                  <a:pt x="62610" y="25492"/>
                  <a:pt x="62641" y="25432"/>
                </a:cubicBezTo>
                <a:cubicBezTo>
                  <a:pt x="62641" y="25432"/>
                  <a:pt x="62672" y="25432"/>
                  <a:pt x="62703" y="25373"/>
                </a:cubicBezTo>
                <a:cubicBezTo>
                  <a:pt x="62703" y="25373"/>
                  <a:pt x="62735" y="25313"/>
                  <a:pt x="62735" y="25253"/>
                </a:cubicBezTo>
                <a:cubicBezTo>
                  <a:pt x="62703" y="25253"/>
                  <a:pt x="62703" y="25194"/>
                  <a:pt x="62735" y="25134"/>
                </a:cubicBezTo>
                <a:cubicBezTo>
                  <a:pt x="62735" y="25134"/>
                  <a:pt x="62797" y="25134"/>
                  <a:pt x="62735" y="25074"/>
                </a:cubicBezTo>
                <a:cubicBezTo>
                  <a:pt x="62735" y="25074"/>
                  <a:pt x="62735" y="25074"/>
                  <a:pt x="62735" y="25074"/>
                </a:cubicBezTo>
                <a:cubicBezTo>
                  <a:pt x="62703" y="25074"/>
                  <a:pt x="62703" y="25074"/>
                  <a:pt x="62672" y="25074"/>
                </a:cubicBezTo>
                <a:cubicBezTo>
                  <a:pt x="62672" y="25014"/>
                  <a:pt x="62735" y="25014"/>
                  <a:pt x="62735" y="24955"/>
                </a:cubicBezTo>
                <a:cubicBezTo>
                  <a:pt x="62766" y="24955"/>
                  <a:pt x="62766" y="24895"/>
                  <a:pt x="62797" y="24895"/>
                </a:cubicBezTo>
                <a:cubicBezTo>
                  <a:pt x="62828" y="24895"/>
                  <a:pt x="62828" y="24835"/>
                  <a:pt x="62860" y="24835"/>
                </a:cubicBezTo>
                <a:cubicBezTo>
                  <a:pt x="62860" y="24776"/>
                  <a:pt x="62860" y="24776"/>
                  <a:pt x="62891" y="24776"/>
                </a:cubicBezTo>
                <a:cubicBezTo>
                  <a:pt x="62891" y="24776"/>
                  <a:pt x="62891" y="24776"/>
                  <a:pt x="62922" y="24776"/>
                </a:cubicBezTo>
                <a:cubicBezTo>
                  <a:pt x="62922" y="24835"/>
                  <a:pt x="62953" y="24835"/>
                  <a:pt x="62985" y="24835"/>
                </a:cubicBezTo>
                <a:cubicBezTo>
                  <a:pt x="63016" y="24835"/>
                  <a:pt x="63016" y="24776"/>
                  <a:pt x="62985" y="24716"/>
                </a:cubicBezTo>
                <a:cubicBezTo>
                  <a:pt x="62985" y="24716"/>
                  <a:pt x="62953" y="24656"/>
                  <a:pt x="62953" y="24656"/>
                </a:cubicBezTo>
                <a:cubicBezTo>
                  <a:pt x="62985" y="24597"/>
                  <a:pt x="62985" y="24656"/>
                  <a:pt x="62985" y="24597"/>
                </a:cubicBezTo>
                <a:cubicBezTo>
                  <a:pt x="62985" y="24597"/>
                  <a:pt x="62953" y="24597"/>
                  <a:pt x="62985" y="24537"/>
                </a:cubicBezTo>
                <a:cubicBezTo>
                  <a:pt x="63016" y="24477"/>
                  <a:pt x="63016" y="24537"/>
                  <a:pt x="63047" y="24537"/>
                </a:cubicBezTo>
                <a:cubicBezTo>
                  <a:pt x="63047" y="24597"/>
                  <a:pt x="63047" y="24597"/>
                  <a:pt x="63078" y="24597"/>
                </a:cubicBezTo>
                <a:cubicBezTo>
                  <a:pt x="63078" y="24597"/>
                  <a:pt x="63110" y="24597"/>
                  <a:pt x="63110" y="24537"/>
                </a:cubicBezTo>
                <a:cubicBezTo>
                  <a:pt x="63110" y="24537"/>
                  <a:pt x="63110" y="24537"/>
                  <a:pt x="63110" y="24537"/>
                </a:cubicBezTo>
                <a:cubicBezTo>
                  <a:pt x="63141" y="24477"/>
                  <a:pt x="63141" y="24537"/>
                  <a:pt x="63172" y="24537"/>
                </a:cubicBezTo>
                <a:cubicBezTo>
                  <a:pt x="63172" y="24537"/>
                  <a:pt x="63203" y="24597"/>
                  <a:pt x="63203" y="24597"/>
                </a:cubicBezTo>
                <a:cubicBezTo>
                  <a:pt x="63203" y="24597"/>
                  <a:pt x="63203" y="24656"/>
                  <a:pt x="63235" y="24656"/>
                </a:cubicBezTo>
                <a:cubicBezTo>
                  <a:pt x="63235" y="24656"/>
                  <a:pt x="63235" y="24656"/>
                  <a:pt x="63266" y="24656"/>
                </a:cubicBezTo>
                <a:cubicBezTo>
                  <a:pt x="63266" y="24656"/>
                  <a:pt x="63266" y="24597"/>
                  <a:pt x="63266" y="24597"/>
                </a:cubicBezTo>
                <a:cubicBezTo>
                  <a:pt x="63266" y="24597"/>
                  <a:pt x="63266" y="24597"/>
                  <a:pt x="63266" y="24597"/>
                </a:cubicBezTo>
                <a:cubicBezTo>
                  <a:pt x="63297" y="24537"/>
                  <a:pt x="63266" y="24537"/>
                  <a:pt x="63297" y="24537"/>
                </a:cubicBezTo>
                <a:cubicBezTo>
                  <a:pt x="63297" y="24537"/>
                  <a:pt x="63328" y="24537"/>
                  <a:pt x="63328" y="24537"/>
                </a:cubicBezTo>
                <a:cubicBezTo>
                  <a:pt x="63360" y="24537"/>
                  <a:pt x="63391" y="24537"/>
                  <a:pt x="63422" y="24537"/>
                </a:cubicBezTo>
                <a:cubicBezTo>
                  <a:pt x="63454" y="24537"/>
                  <a:pt x="63454" y="24537"/>
                  <a:pt x="63485" y="24537"/>
                </a:cubicBezTo>
                <a:cubicBezTo>
                  <a:pt x="63516" y="24537"/>
                  <a:pt x="63547" y="24537"/>
                  <a:pt x="63579" y="24537"/>
                </a:cubicBezTo>
                <a:cubicBezTo>
                  <a:pt x="63579" y="24537"/>
                  <a:pt x="63610" y="24537"/>
                  <a:pt x="63641" y="24537"/>
                </a:cubicBezTo>
                <a:cubicBezTo>
                  <a:pt x="63672" y="24537"/>
                  <a:pt x="63672" y="24597"/>
                  <a:pt x="63704" y="24597"/>
                </a:cubicBezTo>
                <a:cubicBezTo>
                  <a:pt x="63735" y="24597"/>
                  <a:pt x="63735" y="24656"/>
                  <a:pt x="63766" y="24656"/>
                </a:cubicBezTo>
                <a:cubicBezTo>
                  <a:pt x="63797" y="24716"/>
                  <a:pt x="63829" y="24716"/>
                  <a:pt x="63860" y="24716"/>
                </a:cubicBezTo>
                <a:cubicBezTo>
                  <a:pt x="63860" y="24716"/>
                  <a:pt x="63891" y="24776"/>
                  <a:pt x="63922" y="24776"/>
                </a:cubicBezTo>
                <a:cubicBezTo>
                  <a:pt x="63954" y="24776"/>
                  <a:pt x="63985" y="24835"/>
                  <a:pt x="64016" y="24835"/>
                </a:cubicBezTo>
                <a:cubicBezTo>
                  <a:pt x="64016" y="24895"/>
                  <a:pt x="64016" y="24895"/>
                  <a:pt x="64016" y="24955"/>
                </a:cubicBezTo>
                <a:cubicBezTo>
                  <a:pt x="64016" y="25014"/>
                  <a:pt x="64047" y="25014"/>
                  <a:pt x="64047" y="25074"/>
                </a:cubicBezTo>
                <a:cubicBezTo>
                  <a:pt x="64047" y="25074"/>
                  <a:pt x="64047" y="25134"/>
                  <a:pt x="64016" y="25194"/>
                </a:cubicBezTo>
                <a:cubicBezTo>
                  <a:pt x="64016" y="25253"/>
                  <a:pt x="63985" y="25313"/>
                  <a:pt x="64016" y="25313"/>
                </a:cubicBezTo>
                <a:cubicBezTo>
                  <a:pt x="64047" y="25373"/>
                  <a:pt x="64079" y="25373"/>
                  <a:pt x="64079" y="25432"/>
                </a:cubicBezTo>
                <a:cubicBezTo>
                  <a:pt x="64079" y="25432"/>
                  <a:pt x="64079" y="25492"/>
                  <a:pt x="64079" y="25492"/>
                </a:cubicBezTo>
                <a:cubicBezTo>
                  <a:pt x="64079" y="25492"/>
                  <a:pt x="64047" y="25492"/>
                  <a:pt x="64047" y="25492"/>
                </a:cubicBezTo>
                <a:cubicBezTo>
                  <a:pt x="64047" y="25432"/>
                  <a:pt x="64016" y="25432"/>
                  <a:pt x="64016" y="25492"/>
                </a:cubicBezTo>
                <a:cubicBezTo>
                  <a:pt x="64016" y="25492"/>
                  <a:pt x="64016" y="25492"/>
                  <a:pt x="64047" y="25552"/>
                </a:cubicBezTo>
                <a:cubicBezTo>
                  <a:pt x="64047" y="25552"/>
                  <a:pt x="64047" y="25552"/>
                  <a:pt x="64047" y="25611"/>
                </a:cubicBezTo>
                <a:cubicBezTo>
                  <a:pt x="64047" y="25611"/>
                  <a:pt x="64047" y="25611"/>
                  <a:pt x="64047" y="25611"/>
                </a:cubicBezTo>
                <a:cubicBezTo>
                  <a:pt x="64016" y="25671"/>
                  <a:pt x="64016" y="25671"/>
                  <a:pt x="64016" y="25611"/>
                </a:cubicBezTo>
                <a:cubicBezTo>
                  <a:pt x="63985" y="25611"/>
                  <a:pt x="63985" y="25611"/>
                  <a:pt x="63954" y="25552"/>
                </a:cubicBezTo>
                <a:cubicBezTo>
                  <a:pt x="63954" y="25552"/>
                  <a:pt x="63954" y="25552"/>
                  <a:pt x="63922" y="25552"/>
                </a:cubicBezTo>
                <a:cubicBezTo>
                  <a:pt x="63891" y="25552"/>
                  <a:pt x="63860" y="25611"/>
                  <a:pt x="63829" y="25611"/>
                </a:cubicBezTo>
                <a:cubicBezTo>
                  <a:pt x="63797" y="25671"/>
                  <a:pt x="63766" y="25671"/>
                  <a:pt x="63766" y="25731"/>
                </a:cubicBezTo>
                <a:cubicBezTo>
                  <a:pt x="63735" y="25791"/>
                  <a:pt x="63704" y="25850"/>
                  <a:pt x="63704" y="25910"/>
                </a:cubicBezTo>
                <a:cubicBezTo>
                  <a:pt x="63704" y="25970"/>
                  <a:pt x="63672" y="25970"/>
                  <a:pt x="63641" y="26029"/>
                </a:cubicBezTo>
                <a:cubicBezTo>
                  <a:pt x="63641" y="26089"/>
                  <a:pt x="63610" y="26149"/>
                  <a:pt x="63579" y="26149"/>
                </a:cubicBezTo>
                <a:cubicBezTo>
                  <a:pt x="63547" y="26208"/>
                  <a:pt x="63516" y="26268"/>
                  <a:pt x="63485" y="26268"/>
                </a:cubicBezTo>
                <a:cubicBezTo>
                  <a:pt x="63485" y="26328"/>
                  <a:pt x="63454" y="26388"/>
                  <a:pt x="63454" y="26447"/>
                </a:cubicBezTo>
                <a:cubicBezTo>
                  <a:pt x="63454" y="26447"/>
                  <a:pt x="63422" y="26507"/>
                  <a:pt x="63422" y="26507"/>
                </a:cubicBezTo>
                <a:cubicBezTo>
                  <a:pt x="63391" y="26507"/>
                  <a:pt x="63391" y="26507"/>
                  <a:pt x="63391" y="26447"/>
                </a:cubicBezTo>
                <a:cubicBezTo>
                  <a:pt x="63328" y="26447"/>
                  <a:pt x="63360" y="26507"/>
                  <a:pt x="63360" y="26567"/>
                </a:cubicBezTo>
                <a:cubicBezTo>
                  <a:pt x="63360" y="26626"/>
                  <a:pt x="63328" y="26626"/>
                  <a:pt x="63297" y="26626"/>
                </a:cubicBezTo>
                <a:cubicBezTo>
                  <a:pt x="63266" y="26686"/>
                  <a:pt x="63266" y="26746"/>
                  <a:pt x="63235" y="26746"/>
                </a:cubicBezTo>
                <a:cubicBezTo>
                  <a:pt x="63235" y="26805"/>
                  <a:pt x="63203" y="26865"/>
                  <a:pt x="63172" y="26865"/>
                </a:cubicBezTo>
                <a:cubicBezTo>
                  <a:pt x="63172" y="26865"/>
                  <a:pt x="63141" y="26925"/>
                  <a:pt x="63110" y="26925"/>
                </a:cubicBezTo>
                <a:cubicBezTo>
                  <a:pt x="63078" y="26925"/>
                  <a:pt x="63047" y="26925"/>
                  <a:pt x="63016" y="26985"/>
                </a:cubicBezTo>
                <a:cubicBezTo>
                  <a:pt x="63016" y="26985"/>
                  <a:pt x="62985" y="27044"/>
                  <a:pt x="62953" y="27044"/>
                </a:cubicBezTo>
                <a:cubicBezTo>
                  <a:pt x="62922" y="27104"/>
                  <a:pt x="62953" y="27104"/>
                  <a:pt x="62953" y="27164"/>
                </a:cubicBezTo>
                <a:cubicBezTo>
                  <a:pt x="62985" y="27223"/>
                  <a:pt x="62985" y="27283"/>
                  <a:pt x="62953" y="27283"/>
                </a:cubicBezTo>
                <a:cubicBezTo>
                  <a:pt x="62953" y="27343"/>
                  <a:pt x="62922" y="27343"/>
                  <a:pt x="62891" y="27343"/>
                </a:cubicBezTo>
                <a:cubicBezTo>
                  <a:pt x="62891" y="27402"/>
                  <a:pt x="62860" y="27462"/>
                  <a:pt x="62860" y="27402"/>
                </a:cubicBezTo>
                <a:cubicBezTo>
                  <a:pt x="62860" y="27402"/>
                  <a:pt x="62860" y="27343"/>
                  <a:pt x="62860" y="27343"/>
                </a:cubicBezTo>
                <a:cubicBezTo>
                  <a:pt x="62828" y="27343"/>
                  <a:pt x="62828" y="27343"/>
                  <a:pt x="62797" y="27343"/>
                </a:cubicBezTo>
                <a:cubicBezTo>
                  <a:pt x="62766" y="27343"/>
                  <a:pt x="62766" y="27343"/>
                  <a:pt x="62735" y="27402"/>
                </a:cubicBezTo>
                <a:cubicBezTo>
                  <a:pt x="62703" y="27402"/>
                  <a:pt x="62703" y="27402"/>
                  <a:pt x="62703" y="27462"/>
                </a:cubicBezTo>
                <a:cubicBezTo>
                  <a:pt x="62703" y="27462"/>
                  <a:pt x="62735" y="27462"/>
                  <a:pt x="62735" y="27462"/>
                </a:cubicBezTo>
                <a:cubicBezTo>
                  <a:pt x="62735" y="27522"/>
                  <a:pt x="62735" y="27522"/>
                  <a:pt x="62735" y="27582"/>
                </a:cubicBezTo>
                <a:cubicBezTo>
                  <a:pt x="62735" y="27582"/>
                  <a:pt x="62703" y="27582"/>
                  <a:pt x="62703" y="27582"/>
                </a:cubicBezTo>
                <a:cubicBezTo>
                  <a:pt x="62672" y="27582"/>
                  <a:pt x="62641" y="27641"/>
                  <a:pt x="62641" y="27641"/>
                </a:cubicBezTo>
                <a:cubicBezTo>
                  <a:pt x="62578" y="27701"/>
                  <a:pt x="62578" y="27820"/>
                  <a:pt x="62547" y="27940"/>
                </a:cubicBezTo>
                <a:cubicBezTo>
                  <a:pt x="62547" y="27940"/>
                  <a:pt x="62547" y="28000"/>
                  <a:pt x="62547" y="28059"/>
                </a:cubicBezTo>
                <a:cubicBezTo>
                  <a:pt x="62547" y="28119"/>
                  <a:pt x="62547" y="28119"/>
                  <a:pt x="62547" y="28119"/>
                </a:cubicBezTo>
                <a:cubicBezTo>
                  <a:pt x="62547" y="28179"/>
                  <a:pt x="62547" y="28179"/>
                  <a:pt x="62578" y="28238"/>
                </a:cubicBezTo>
                <a:cubicBezTo>
                  <a:pt x="62578" y="28238"/>
                  <a:pt x="62578" y="28298"/>
                  <a:pt x="62610" y="28298"/>
                </a:cubicBezTo>
                <a:cubicBezTo>
                  <a:pt x="62641" y="28358"/>
                  <a:pt x="62641" y="28358"/>
                  <a:pt x="62641" y="28417"/>
                </a:cubicBezTo>
                <a:cubicBezTo>
                  <a:pt x="62641" y="28477"/>
                  <a:pt x="62641" y="28477"/>
                  <a:pt x="62641" y="28477"/>
                </a:cubicBezTo>
                <a:cubicBezTo>
                  <a:pt x="62641" y="28537"/>
                  <a:pt x="62641" y="28597"/>
                  <a:pt x="62610" y="28656"/>
                </a:cubicBezTo>
                <a:cubicBezTo>
                  <a:pt x="62610" y="28716"/>
                  <a:pt x="62610" y="28776"/>
                  <a:pt x="62641" y="28835"/>
                </a:cubicBezTo>
                <a:cubicBezTo>
                  <a:pt x="62641" y="28835"/>
                  <a:pt x="62672" y="28895"/>
                  <a:pt x="62672" y="28955"/>
                </a:cubicBezTo>
                <a:cubicBezTo>
                  <a:pt x="62672" y="28955"/>
                  <a:pt x="62703" y="29014"/>
                  <a:pt x="62735" y="29014"/>
                </a:cubicBezTo>
                <a:cubicBezTo>
                  <a:pt x="62735" y="29014"/>
                  <a:pt x="62735" y="29074"/>
                  <a:pt x="62735" y="29074"/>
                </a:cubicBezTo>
                <a:cubicBezTo>
                  <a:pt x="62735" y="29134"/>
                  <a:pt x="62735" y="29134"/>
                  <a:pt x="62703" y="29134"/>
                </a:cubicBezTo>
                <a:cubicBezTo>
                  <a:pt x="62703" y="29134"/>
                  <a:pt x="62672" y="29134"/>
                  <a:pt x="62672" y="29134"/>
                </a:cubicBezTo>
                <a:cubicBezTo>
                  <a:pt x="62641" y="29134"/>
                  <a:pt x="62672" y="29134"/>
                  <a:pt x="62672" y="29194"/>
                </a:cubicBezTo>
                <a:cubicBezTo>
                  <a:pt x="62672" y="29194"/>
                  <a:pt x="62672" y="29253"/>
                  <a:pt x="62672" y="29313"/>
                </a:cubicBezTo>
                <a:cubicBezTo>
                  <a:pt x="62672" y="29313"/>
                  <a:pt x="62672" y="29373"/>
                  <a:pt x="62703" y="29373"/>
                </a:cubicBezTo>
                <a:cubicBezTo>
                  <a:pt x="62703" y="29432"/>
                  <a:pt x="62703" y="29432"/>
                  <a:pt x="62703" y="29432"/>
                </a:cubicBezTo>
                <a:cubicBezTo>
                  <a:pt x="62703" y="29492"/>
                  <a:pt x="62672" y="29552"/>
                  <a:pt x="62672" y="29552"/>
                </a:cubicBezTo>
                <a:cubicBezTo>
                  <a:pt x="62641" y="29552"/>
                  <a:pt x="62610" y="29611"/>
                  <a:pt x="62610" y="29671"/>
                </a:cubicBezTo>
                <a:cubicBezTo>
                  <a:pt x="62610" y="29731"/>
                  <a:pt x="62641" y="29731"/>
                  <a:pt x="62641" y="29791"/>
                </a:cubicBezTo>
                <a:cubicBezTo>
                  <a:pt x="62641" y="29850"/>
                  <a:pt x="62672" y="29910"/>
                  <a:pt x="62672" y="29970"/>
                </a:cubicBezTo>
                <a:cubicBezTo>
                  <a:pt x="62641" y="30029"/>
                  <a:pt x="62641" y="30089"/>
                  <a:pt x="62672" y="30149"/>
                </a:cubicBezTo>
                <a:cubicBezTo>
                  <a:pt x="62672" y="30149"/>
                  <a:pt x="62672" y="30149"/>
                  <a:pt x="62672" y="30149"/>
                </a:cubicBezTo>
                <a:cubicBezTo>
                  <a:pt x="62703" y="30208"/>
                  <a:pt x="62703" y="30208"/>
                  <a:pt x="62703" y="30208"/>
                </a:cubicBezTo>
                <a:cubicBezTo>
                  <a:pt x="62703" y="30268"/>
                  <a:pt x="62735" y="30208"/>
                  <a:pt x="62735" y="30208"/>
                </a:cubicBezTo>
                <a:cubicBezTo>
                  <a:pt x="62735" y="30149"/>
                  <a:pt x="62766" y="30089"/>
                  <a:pt x="62797" y="30149"/>
                </a:cubicBezTo>
                <a:cubicBezTo>
                  <a:pt x="62797" y="30149"/>
                  <a:pt x="62828" y="30208"/>
                  <a:pt x="62860" y="30208"/>
                </a:cubicBezTo>
                <a:cubicBezTo>
                  <a:pt x="62860" y="30268"/>
                  <a:pt x="62891" y="30268"/>
                  <a:pt x="62922" y="30268"/>
                </a:cubicBezTo>
                <a:cubicBezTo>
                  <a:pt x="62953" y="30328"/>
                  <a:pt x="62953" y="30328"/>
                  <a:pt x="62985" y="30328"/>
                </a:cubicBezTo>
                <a:cubicBezTo>
                  <a:pt x="62985" y="30328"/>
                  <a:pt x="63016" y="30328"/>
                  <a:pt x="63016" y="30328"/>
                </a:cubicBezTo>
                <a:cubicBezTo>
                  <a:pt x="63047" y="30328"/>
                  <a:pt x="63047" y="30388"/>
                  <a:pt x="63047" y="30388"/>
                </a:cubicBezTo>
                <a:cubicBezTo>
                  <a:pt x="63047" y="30388"/>
                  <a:pt x="63078" y="30388"/>
                  <a:pt x="63078" y="30447"/>
                </a:cubicBezTo>
                <a:cubicBezTo>
                  <a:pt x="63078" y="30447"/>
                  <a:pt x="63047" y="30447"/>
                  <a:pt x="63047" y="30507"/>
                </a:cubicBezTo>
                <a:cubicBezTo>
                  <a:pt x="63047" y="30507"/>
                  <a:pt x="63016" y="30507"/>
                  <a:pt x="63016" y="30567"/>
                </a:cubicBezTo>
                <a:cubicBezTo>
                  <a:pt x="63016" y="30567"/>
                  <a:pt x="63016" y="30626"/>
                  <a:pt x="63016" y="30626"/>
                </a:cubicBezTo>
                <a:cubicBezTo>
                  <a:pt x="63016" y="30686"/>
                  <a:pt x="63016" y="30686"/>
                  <a:pt x="62985" y="30686"/>
                </a:cubicBezTo>
                <a:cubicBezTo>
                  <a:pt x="62985" y="30746"/>
                  <a:pt x="63047" y="30746"/>
                  <a:pt x="63047" y="30746"/>
                </a:cubicBezTo>
                <a:cubicBezTo>
                  <a:pt x="63078" y="30746"/>
                  <a:pt x="63110" y="30746"/>
                  <a:pt x="63141" y="30746"/>
                </a:cubicBezTo>
                <a:cubicBezTo>
                  <a:pt x="63141" y="30686"/>
                  <a:pt x="63141" y="30626"/>
                  <a:pt x="63172" y="30626"/>
                </a:cubicBezTo>
                <a:cubicBezTo>
                  <a:pt x="63172" y="30626"/>
                  <a:pt x="63172" y="30626"/>
                  <a:pt x="63203" y="30626"/>
                </a:cubicBezTo>
                <a:cubicBezTo>
                  <a:pt x="63203" y="30626"/>
                  <a:pt x="63203" y="30626"/>
                  <a:pt x="63203" y="30686"/>
                </a:cubicBezTo>
                <a:cubicBezTo>
                  <a:pt x="63235" y="30686"/>
                  <a:pt x="63266" y="30626"/>
                  <a:pt x="63266" y="30686"/>
                </a:cubicBezTo>
                <a:cubicBezTo>
                  <a:pt x="63297" y="30746"/>
                  <a:pt x="63266" y="30805"/>
                  <a:pt x="63266" y="30865"/>
                </a:cubicBezTo>
                <a:cubicBezTo>
                  <a:pt x="63266" y="30925"/>
                  <a:pt x="63297" y="30865"/>
                  <a:pt x="63328" y="30805"/>
                </a:cubicBezTo>
                <a:cubicBezTo>
                  <a:pt x="63328" y="30805"/>
                  <a:pt x="63328" y="30805"/>
                  <a:pt x="63360" y="30805"/>
                </a:cubicBezTo>
                <a:cubicBezTo>
                  <a:pt x="63360" y="30746"/>
                  <a:pt x="63391" y="30746"/>
                  <a:pt x="63391" y="30746"/>
                </a:cubicBezTo>
                <a:cubicBezTo>
                  <a:pt x="63422" y="30746"/>
                  <a:pt x="63454" y="30805"/>
                  <a:pt x="63516" y="30746"/>
                </a:cubicBezTo>
                <a:cubicBezTo>
                  <a:pt x="63516" y="30746"/>
                  <a:pt x="63547" y="30746"/>
                  <a:pt x="63579" y="30746"/>
                </a:cubicBezTo>
                <a:cubicBezTo>
                  <a:pt x="63610" y="30746"/>
                  <a:pt x="63641" y="30746"/>
                  <a:pt x="63641" y="30686"/>
                </a:cubicBezTo>
                <a:cubicBezTo>
                  <a:pt x="63672" y="30686"/>
                  <a:pt x="63672" y="30686"/>
                  <a:pt x="63672" y="30686"/>
                </a:cubicBezTo>
                <a:cubicBezTo>
                  <a:pt x="63704" y="30686"/>
                  <a:pt x="63704" y="30686"/>
                  <a:pt x="63704" y="30686"/>
                </a:cubicBezTo>
                <a:cubicBezTo>
                  <a:pt x="63704" y="30686"/>
                  <a:pt x="63704" y="30686"/>
                  <a:pt x="63704" y="30746"/>
                </a:cubicBezTo>
                <a:cubicBezTo>
                  <a:pt x="63735" y="30746"/>
                  <a:pt x="63735" y="30746"/>
                  <a:pt x="63735" y="30746"/>
                </a:cubicBezTo>
                <a:cubicBezTo>
                  <a:pt x="63766" y="30805"/>
                  <a:pt x="63766" y="30746"/>
                  <a:pt x="63766" y="30746"/>
                </a:cubicBezTo>
                <a:cubicBezTo>
                  <a:pt x="63766" y="30686"/>
                  <a:pt x="63766" y="30686"/>
                  <a:pt x="63766" y="30686"/>
                </a:cubicBezTo>
                <a:cubicBezTo>
                  <a:pt x="63766" y="30626"/>
                  <a:pt x="63766" y="30626"/>
                  <a:pt x="63766" y="30626"/>
                </a:cubicBezTo>
                <a:cubicBezTo>
                  <a:pt x="63766" y="30567"/>
                  <a:pt x="63797" y="30567"/>
                  <a:pt x="63829" y="30567"/>
                </a:cubicBezTo>
                <a:cubicBezTo>
                  <a:pt x="63860" y="30567"/>
                  <a:pt x="63891" y="30567"/>
                  <a:pt x="63922" y="30567"/>
                </a:cubicBezTo>
                <a:cubicBezTo>
                  <a:pt x="63954" y="30507"/>
                  <a:pt x="63954" y="30567"/>
                  <a:pt x="63985" y="30567"/>
                </a:cubicBezTo>
                <a:cubicBezTo>
                  <a:pt x="64016" y="30507"/>
                  <a:pt x="64047" y="30507"/>
                  <a:pt x="64079" y="30507"/>
                </a:cubicBezTo>
                <a:cubicBezTo>
                  <a:pt x="64110" y="30507"/>
                  <a:pt x="64110" y="30507"/>
                  <a:pt x="64141" y="30447"/>
                </a:cubicBezTo>
                <a:cubicBezTo>
                  <a:pt x="64141" y="30388"/>
                  <a:pt x="64172" y="30388"/>
                  <a:pt x="64172" y="30388"/>
                </a:cubicBezTo>
                <a:cubicBezTo>
                  <a:pt x="64204" y="30447"/>
                  <a:pt x="64204" y="30447"/>
                  <a:pt x="64235" y="30447"/>
                </a:cubicBezTo>
                <a:cubicBezTo>
                  <a:pt x="64235" y="30447"/>
                  <a:pt x="64235" y="30447"/>
                  <a:pt x="64235" y="30447"/>
                </a:cubicBezTo>
                <a:cubicBezTo>
                  <a:pt x="64235" y="30447"/>
                  <a:pt x="64235" y="30507"/>
                  <a:pt x="64235" y="30507"/>
                </a:cubicBezTo>
                <a:cubicBezTo>
                  <a:pt x="64266" y="30507"/>
                  <a:pt x="64235" y="30388"/>
                  <a:pt x="64266" y="30388"/>
                </a:cubicBezTo>
                <a:cubicBezTo>
                  <a:pt x="64266" y="30447"/>
                  <a:pt x="64329" y="30447"/>
                  <a:pt x="64329" y="30388"/>
                </a:cubicBezTo>
                <a:cubicBezTo>
                  <a:pt x="64297" y="30328"/>
                  <a:pt x="64297" y="30328"/>
                  <a:pt x="64297" y="30328"/>
                </a:cubicBezTo>
                <a:cubicBezTo>
                  <a:pt x="64297" y="30268"/>
                  <a:pt x="64329" y="30268"/>
                  <a:pt x="64329" y="30328"/>
                </a:cubicBezTo>
                <a:cubicBezTo>
                  <a:pt x="64329" y="30328"/>
                  <a:pt x="64329" y="30328"/>
                  <a:pt x="64360" y="30328"/>
                </a:cubicBezTo>
                <a:cubicBezTo>
                  <a:pt x="64360" y="30328"/>
                  <a:pt x="64391" y="30328"/>
                  <a:pt x="64391" y="30328"/>
                </a:cubicBezTo>
                <a:cubicBezTo>
                  <a:pt x="64423" y="30328"/>
                  <a:pt x="64423" y="30268"/>
                  <a:pt x="64454" y="30268"/>
                </a:cubicBezTo>
                <a:cubicBezTo>
                  <a:pt x="64485" y="30208"/>
                  <a:pt x="64516" y="30208"/>
                  <a:pt x="64548" y="30208"/>
                </a:cubicBezTo>
                <a:cubicBezTo>
                  <a:pt x="64579" y="30208"/>
                  <a:pt x="64641" y="30208"/>
                  <a:pt x="64673" y="30208"/>
                </a:cubicBezTo>
                <a:cubicBezTo>
                  <a:pt x="64735" y="30208"/>
                  <a:pt x="64766" y="30208"/>
                  <a:pt x="64829" y="30208"/>
                </a:cubicBezTo>
                <a:cubicBezTo>
                  <a:pt x="64860" y="30208"/>
                  <a:pt x="64860" y="30268"/>
                  <a:pt x="64891" y="30208"/>
                </a:cubicBezTo>
                <a:cubicBezTo>
                  <a:pt x="64891" y="30208"/>
                  <a:pt x="64923" y="30208"/>
                  <a:pt x="64923" y="30208"/>
                </a:cubicBezTo>
                <a:cubicBezTo>
                  <a:pt x="64954" y="30149"/>
                  <a:pt x="64985" y="30149"/>
                  <a:pt x="65016" y="30149"/>
                </a:cubicBezTo>
                <a:cubicBezTo>
                  <a:pt x="65048" y="30149"/>
                  <a:pt x="65079" y="30149"/>
                  <a:pt x="65110" y="30149"/>
                </a:cubicBezTo>
                <a:cubicBezTo>
                  <a:pt x="65141" y="30089"/>
                  <a:pt x="65141" y="30089"/>
                  <a:pt x="65173" y="30029"/>
                </a:cubicBezTo>
                <a:cubicBezTo>
                  <a:pt x="65173" y="30029"/>
                  <a:pt x="65204" y="30029"/>
                  <a:pt x="65204" y="30029"/>
                </a:cubicBezTo>
                <a:cubicBezTo>
                  <a:pt x="65204" y="30029"/>
                  <a:pt x="65235" y="30029"/>
                  <a:pt x="65235" y="29970"/>
                </a:cubicBezTo>
                <a:cubicBezTo>
                  <a:pt x="65235" y="30029"/>
                  <a:pt x="65235" y="30089"/>
                  <a:pt x="65204" y="30089"/>
                </a:cubicBezTo>
                <a:cubicBezTo>
                  <a:pt x="65204" y="30089"/>
                  <a:pt x="65173" y="30089"/>
                  <a:pt x="65204" y="30149"/>
                </a:cubicBezTo>
                <a:cubicBezTo>
                  <a:pt x="65204" y="30149"/>
                  <a:pt x="65204" y="30149"/>
                  <a:pt x="65204" y="30149"/>
                </a:cubicBezTo>
                <a:cubicBezTo>
                  <a:pt x="65204" y="30149"/>
                  <a:pt x="65204" y="30149"/>
                  <a:pt x="65204" y="30208"/>
                </a:cubicBezTo>
                <a:cubicBezTo>
                  <a:pt x="65204" y="30208"/>
                  <a:pt x="65204" y="30208"/>
                  <a:pt x="65204" y="30268"/>
                </a:cubicBezTo>
                <a:cubicBezTo>
                  <a:pt x="65204" y="30268"/>
                  <a:pt x="65204" y="30208"/>
                  <a:pt x="65204" y="30208"/>
                </a:cubicBezTo>
                <a:cubicBezTo>
                  <a:pt x="65173" y="30208"/>
                  <a:pt x="65173" y="30208"/>
                  <a:pt x="65173" y="30208"/>
                </a:cubicBezTo>
                <a:cubicBezTo>
                  <a:pt x="65141" y="30149"/>
                  <a:pt x="65141" y="30149"/>
                  <a:pt x="65141" y="30149"/>
                </a:cubicBezTo>
                <a:cubicBezTo>
                  <a:pt x="65141" y="30149"/>
                  <a:pt x="65141" y="30149"/>
                  <a:pt x="65173" y="30208"/>
                </a:cubicBezTo>
                <a:cubicBezTo>
                  <a:pt x="65173" y="30208"/>
                  <a:pt x="65173" y="30208"/>
                  <a:pt x="65173" y="30268"/>
                </a:cubicBezTo>
                <a:cubicBezTo>
                  <a:pt x="65173" y="30268"/>
                  <a:pt x="65204" y="30268"/>
                  <a:pt x="65204" y="30268"/>
                </a:cubicBezTo>
                <a:cubicBezTo>
                  <a:pt x="65204" y="30328"/>
                  <a:pt x="65204" y="30328"/>
                  <a:pt x="65235" y="30328"/>
                </a:cubicBezTo>
                <a:cubicBezTo>
                  <a:pt x="65235" y="30388"/>
                  <a:pt x="65266" y="30388"/>
                  <a:pt x="65298" y="30388"/>
                </a:cubicBezTo>
                <a:cubicBezTo>
                  <a:pt x="65298" y="30447"/>
                  <a:pt x="65329" y="30447"/>
                  <a:pt x="65360" y="30447"/>
                </a:cubicBezTo>
                <a:cubicBezTo>
                  <a:pt x="65360" y="30507"/>
                  <a:pt x="65392" y="30507"/>
                  <a:pt x="65423" y="30507"/>
                </a:cubicBezTo>
                <a:cubicBezTo>
                  <a:pt x="65454" y="30567"/>
                  <a:pt x="65454" y="30567"/>
                  <a:pt x="65485" y="30567"/>
                </a:cubicBezTo>
                <a:cubicBezTo>
                  <a:pt x="65517" y="30567"/>
                  <a:pt x="65548" y="30626"/>
                  <a:pt x="65579" y="30626"/>
                </a:cubicBezTo>
                <a:cubicBezTo>
                  <a:pt x="65579" y="30626"/>
                  <a:pt x="65610" y="30626"/>
                  <a:pt x="65610" y="30626"/>
                </a:cubicBezTo>
                <a:cubicBezTo>
                  <a:pt x="65642" y="30686"/>
                  <a:pt x="65673" y="30686"/>
                  <a:pt x="65704" y="30686"/>
                </a:cubicBezTo>
                <a:cubicBezTo>
                  <a:pt x="65704" y="30746"/>
                  <a:pt x="65704" y="30746"/>
                  <a:pt x="65735" y="30746"/>
                </a:cubicBezTo>
                <a:cubicBezTo>
                  <a:pt x="65735" y="30746"/>
                  <a:pt x="65735" y="30746"/>
                  <a:pt x="65767" y="30805"/>
                </a:cubicBezTo>
                <a:cubicBezTo>
                  <a:pt x="65767" y="30805"/>
                  <a:pt x="65767" y="30865"/>
                  <a:pt x="65735" y="30865"/>
                </a:cubicBezTo>
                <a:cubicBezTo>
                  <a:pt x="65735" y="30865"/>
                  <a:pt x="65735" y="30865"/>
                  <a:pt x="65704" y="30865"/>
                </a:cubicBezTo>
                <a:cubicBezTo>
                  <a:pt x="65704" y="30865"/>
                  <a:pt x="65673" y="30865"/>
                  <a:pt x="65673" y="30805"/>
                </a:cubicBezTo>
                <a:cubicBezTo>
                  <a:pt x="65642" y="30805"/>
                  <a:pt x="65642" y="30805"/>
                  <a:pt x="65610" y="30805"/>
                </a:cubicBezTo>
                <a:cubicBezTo>
                  <a:pt x="65610" y="30805"/>
                  <a:pt x="65610" y="30805"/>
                  <a:pt x="65579" y="30805"/>
                </a:cubicBezTo>
                <a:cubicBezTo>
                  <a:pt x="65579" y="30805"/>
                  <a:pt x="65579" y="30805"/>
                  <a:pt x="65548" y="30746"/>
                </a:cubicBezTo>
                <a:cubicBezTo>
                  <a:pt x="65548" y="30746"/>
                  <a:pt x="65548" y="30746"/>
                  <a:pt x="65517" y="30746"/>
                </a:cubicBezTo>
                <a:cubicBezTo>
                  <a:pt x="65517" y="30746"/>
                  <a:pt x="65517" y="30746"/>
                  <a:pt x="65485" y="30746"/>
                </a:cubicBezTo>
                <a:cubicBezTo>
                  <a:pt x="65423" y="30686"/>
                  <a:pt x="65360" y="30805"/>
                  <a:pt x="65329" y="30865"/>
                </a:cubicBezTo>
                <a:cubicBezTo>
                  <a:pt x="65298" y="30925"/>
                  <a:pt x="65266" y="30925"/>
                  <a:pt x="65266" y="30925"/>
                </a:cubicBezTo>
                <a:cubicBezTo>
                  <a:pt x="65235" y="30925"/>
                  <a:pt x="65204" y="30925"/>
                  <a:pt x="65173" y="30865"/>
                </a:cubicBezTo>
                <a:cubicBezTo>
                  <a:pt x="65173" y="30865"/>
                  <a:pt x="65141" y="30925"/>
                  <a:pt x="65141" y="30925"/>
                </a:cubicBezTo>
                <a:cubicBezTo>
                  <a:pt x="65110" y="30925"/>
                  <a:pt x="65110" y="30985"/>
                  <a:pt x="65079" y="30985"/>
                </a:cubicBezTo>
                <a:cubicBezTo>
                  <a:pt x="65079" y="30985"/>
                  <a:pt x="65048" y="30985"/>
                  <a:pt x="65016" y="30985"/>
                </a:cubicBezTo>
                <a:cubicBezTo>
                  <a:pt x="65016" y="30985"/>
                  <a:pt x="65016" y="30985"/>
                  <a:pt x="65016" y="31044"/>
                </a:cubicBezTo>
                <a:cubicBezTo>
                  <a:pt x="64985" y="31044"/>
                  <a:pt x="64985" y="31104"/>
                  <a:pt x="64985" y="31164"/>
                </a:cubicBezTo>
                <a:cubicBezTo>
                  <a:pt x="65016" y="31164"/>
                  <a:pt x="64985" y="31164"/>
                  <a:pt x="64985" y="31223"/>
                </a:cubicBezTo>
                <a:cubicBezTo>
                  <a:pt x="64985" y="31223"/>
                  <a:pt x="64985" y="31283"/>
                  <a:pt x="64985" y="31283"/>
                </a:cubicBezTo>
                <a:cubicBezTo>
                  <a:pt x="64985" y="31283"/>
                  <a:pt x="64954" y="31283"/>
                  <a:pt x="64954" y="31283"/>
                </a:cubicBezTo>
                <a:cubicBezTo>
                  <a:pt x="64954" y="31343"/>
                  <a:pt x="64923" y="31343"/>
                  <a:pt x="64923" y="31343"/>
                </a:cubicBezTo>
                <a:cubicBezTo>
                  <a:pt x="64891" y="31343"/>
                  <a:pt x="64860" y="31283"/>
                  <a:pt x="64860" y="31283"/>
                </a:cubicBezTo>
                <a:cubicBezTo>
                  <a:pt x="64798" y="31283"/>
                  <a:pt x="64735" y="31283"/>
                  <a:pt x="64673" y="31283"/>
                </a:cubicBezTo>
                <a:cubicBezTo>
                  <a:pt x="64641" y="31283"/>
                  <a:pt x="64610" y="31283"/>
                  <a:pt x="64610" y="31283"/>
                </a:cubicBezTo>
                <a:cubicBezTo>
                  <a:pt x="64579" y="31283"/>
                  <a:pt x="64548" y="31223"/>
                  <a:pt x="64548" y="31223"/>
                </a:cubicBezTo>
                <a:cubicBezTo>
                  <a:pt x="64516" y="31223"/>
                  <a:pt x="64485" y="31223"/>
                  <a:pt x="64454" y="31223"/>
                </a:cubicBezTo>
                <a:cubicBezTo>
                  <a:pt x="64423" y="31223"/>
                  <a:pt x="64391" y="31223"/>
                  <a:pt x="64360" y="31223"/>
                </a:cubicBezTo>
                <a:cubicBezTo>
                  <a:pt x="64360" y="31164"/>
                  <a:pt x="64329" y="31164"/>
                  <a:pt x="64297" y="31164"/>
                </a:cubicBezTo>
                <a:cubicBezTo>
                  <a:pt x="64266" y="31164"/>
                  <a:pt x="64235" y="31164"/>
                  <a:pt x="64204" y="31164"/>
                </a:cubicBezTo>
                <a:cubicBezTo>
                  <a:pt x="64204" y="31164"/>
                  <a:pt x="64172" y="31164"/>
                  <a:pt x="64141" y="31164"/>
                </a:cubicBezTo>
                <a:cubicBezTo>
                  <a:pt x="64141" y="31164"/>
                  <a:pt x="64110" y="31104"/>
                  <a:pt x="64110" y="31104"/>
                </a:cubicBezTo>
                <a:cubicBezTo>
                  <a:pt x="64079" y="31044"/>
                  <a:pt x="64079" y="31044"/>
                  <a:pt x="64079" y="31104"/>
                </a:cubicBezTo>
                <a:cubicBezTo>
                  <a:pt x="64079" y="31104"/>
                  <a:pt x="64079" y="31104"/>
                  <a:pt x="64079" y="31164"/>
                </a:cubicBezTo>
                <a:cubicBezTo>
                  <a:pt x="64110" y="31164"/>
                  <a:pt x="64110" y="31164"/>
                  <a:pt x="64110" y="31164"/>
                </a:cubicBezTo>
                <a:cubicBezTo>
                  <a:pt x="64110" y="31223"/>
                  <a:pt x="64079" y="31223"/>
                  <a:pt x="64079" y="31223"/>
                </a:cubicBezTo>
                <a:cubicBezTo>
                  <a:pt x="64047" y="31223"/>
                  <a:pt x="64047" y="31223"/>
                  <a:pt x="64047" y="31223"/>
                </a:cubicBezTo>
                <a:cubicBezTo>
                  <a:pt x="64016" y="31283"/>
                  <a:pt x="64016" y="31223"/>
                  <a:pt x="63985" y="31223"/>
                </a:cubicBezTo>
                <a:cubicBezTo>
                  <a:pt x="63954" y="31223"/>
                  <a:pt x="63954" y="31223"/>
                  <a:pt x="63922" y="31223"/>
                </a:cubicBezTo>
                <a:cubicBezTo>
                  <a:pt x="63891" y="31223"/>
                  <a:pt x="63860" y="31223"/>
                  <a:pt x="63860" y="31223"/>
                </a:cubicBezTo>
                <a:cubicBezTo>
                  <a:pt x="63829" y="31283"/>
                  <a:pt x="63797" y="31283"/>
                  <a:pt x="63766" y="31283"/>
                </a:cubicBezTo>
                <a:cubicBezTo>
                  <a:pt x="63735" y="31283"/>
                  <a:pt x="63704" y="31343"/>
                  <a:pt x="63672" y="31343"/>
                </a:cubicBezTo>
                <a:cubicBezTo>
                  <a:pt x="63672" y="31343"/>
                  <a:pt x="63641" y="31343"/>
                  <a:pt x="63610" y="31402"/>
                </a:cubicBezTo>
                <a:cubicBezTo>
                  <a:pt x="63579" y="31462"/>
                  <a:pt x="63579" y="31462"/>
                  <a:pt x="63547" y="31462"/>
                </a:cubicBezTo>
                <a:cubicBezTo>
                  <a:pt x="63516" y="31522"/>
                  <a:pt x="63485" y="31462"/>
                  <a:pt x="63485" y="31522"/>
                </a:cubicBezTo>
                <a:cubicBezTo>
                  <a:pt x="63454" y="31522"/>
                  <a:pt x="63422" y="31522"/>
                  <a:pt x="63391" y="31522"/>
                </a:cubicBezTo>
                <a:cubicBezTo>
                  <a:pt x="63391" y="31582"/>
                  <a:pt x="63360" y="31582"/>
                  <a:pt x="63360" y="31582"/>
                </a:cubicBezTo>
                <a:cubicBezTo>
                  <a:pt x="63360" y="31582"/>
                  <a:pt x="63360" y="31641"/>
                  <a:pt x="63360" y="31641"/>
                </a:cubicBezTo>
                <a:cubicBezTo>
                  <a:pt x="63360" y="31641"/>
                  <a:pt x="63328" y="31701"/>
                  <a:pt x="63360" y="31701"/>
                </a:cubicBezTo>
                <a:cubicBezTo>
                  <a:pt x="63360" y="31761"/>
                  <a:pt x="63360" y="31761"/>
                  <a:pt x="63391" y="31761"/>
                </a:cubicBezTo>
                <a:cubicBezTo>
                  <a:pt x="63391" y="31761"/>
                  <a:pt x="63422" y="31701"/>
                  <a:pt x="63422" y="31761"/>
                </a:cubicBezTo>
                <a:cubicBezTo>
                  <a:pt x="63422" y="31761"/>
                  <a:pt x="63391" y="31820"/>
                  <a:pt x="63391" y="31820"/>
                </a:cubicBezTo>
                <a:cubicBezTo>
                  <a:pt x="63391" y="31820"/>
                  <a:pt x="63391" y="31880"/>
                  <a:pt x="63391" y="31880"/>
                </a:cubicBezTo>
                <a:cubicBezTo>
                  <a:pt x="63360" y="31940"/>
                  <a:pt x="63360" y="31940"/>
                  <a:pt x="63360" y="32000"/>
                </a:cubicBezTo>
                <a:cubicBezTo>
                  <a:pt x="63391" y="32000"/>
                  <a:pt x="63422" y="32000"/>
                  <a:pt x="63422" y="32000"/>
                </a:cubicBezTo>
                <a:cubicBezTo>
                  <a:pt x="63454" y="32000"/>
                  <a:pt x="63485" y="31940"/>
                  <a:pt x="63454" y="32000"/>
                </a:cubicBezTo>
                <a:cubicBezTo>
                  <a:pt x="63454" y="32000"/>
                  <a:pt x="63422" y="32000"/>
                  <a:pt x="63422" y="32000"/>
                </a:cubicBezTo>
                <a:cubicBezTo>
                  <a:pt x="63422" y="32000"/>
                  <a:pt x="63391" y="32000"/>
                  <a:pt x="63391" y="32000"/>
                </a:cubicBezTo>
                <a:cubicBezTo>
                  <a:pt x="63391" y="32059"/>
                  <a:pt x="63391" y="32059"/>
                  <a:pt x="63391" y="32059"/>
                </a:cubicBezTo>
                <a:cubicBezTo>
                  <a:pt x="63391" y="32119"/>
                  <a:pt x="63391" y="32119"/>
                  <a:pt x="63391" y="32119"/>
                </a:cubicBezTo>
                <a:cubicBezTo>
                  <a:pt x="63360" y="32179"/>
                  <a:pt x="63391" y="32179"/>
                  <a:pt x="63391" y="32179"/>
                </a:cubicBezTo>
                <a:cubicBezTo>
                  <a:pt x="63391" y="32238"/>
                  <a:pt x="63422" y="32238"/>
                  <a:pt x="63422" y="32238"/>
                </a:cubicBezTo>
                <a:cubicBezTo>
                  <a:pt x="63454" y="32298"/>
                  <a:pt x="63454" y="32298"/>
                  <a:pt x="63454" y="32298"/>
                </a:cubicBezTo>
                <a:cubicBezTo>
                  <a:pt x="63485" y="32358"/>
                  <a:pt x="63485" y="32358"/>
                  <a:pt x="63516" y="32417"/>
                </a:cubicBezTo>
                <a:cubicBezTo>
                  <a:pt x="63516" y="32417"/>
                  <a:pt x="63547" y="32417"/>
                  <a:pt x="63579" y="32417"/>
                </a:cubicBezTo>
                <a:cubicBezTo>
                  <a:pt x="63610" y="32477"/>
                  <a:pt x="63610" y="32477"/>
                  <a:pt x="63641" y="32477"/>
                </a:cubicBezTo>
                <a:cubicBezTo>
                  <a:pt x="63672" y="32477"/>
                  <a:pt x="63672" y="32417"/>
                  <a:pt x="63704" y="32417"/>
                </a:cubicBezTo>
                <a:cubicBezTo>
                  <a:pt x="63735" y="32358"/>
                  <a:pt x="63766" y="32417"/>
                  <a:pt x="63766" y="32417"/>
                </a:cubicBezTo>
                <a:cubicBezTo>
                  <a:pt x="63735" y="32477"/>
                  <a:pt x="63735" y="32537"/>
                  <a:pt x="63735" y="32597"/>
                </a:cubicBezTo>
                <a:cubicBezTo>
                  <a:pt x="63704" y="32597"/>
                  <a:pt x="63704" y="32656"/>
                  <a:pt x="63704" y="32716"/>
                </a:cubicBezTo>
                <a:cubicBezTo>
                  <a:pt x="63704" y="32776"/>
                  <a:pt x="63672" y="32776"/>
                  <a:pt x="63672" y="32835"/>
                </a:cubicBezTo>
                <a:cubicBezTo>
                  <a:pt x="63672" y="32895"/>
                  <a:pt x="63641" y="33074"/>
                  <a:pt x="63672" y="33134"/>
                </a:cubicBezTo>
                <a:cubicBezTo>
                  <a:pt x="63704" y="33134"/>
                  <a:pt x="63704" y="33194"/>
                  <a:pt x="63704" y="33253"/>
                </a:cubicBezTo>
                <a:cubicBezTo>
                  <a:pt x="63704" y="33313"/>
                  <a:pt x="63704" y="33373"/>
                  <a:pt x="63704" y="33373"/>
                </a:cubicBezTo>
                <a:cubicBezTo>
                  <a:pt x="63704" y="33432"/>
                  <a:pt x="63672" y="33492"/>
                  <a:pt x="63672" y="33552"/>
                </a:cubicBezTo>
                <a:cubicBezTo>
                  <a:pt x="63641" y="33552"/>
                  <a:pt x="63610" y="33611"/>
                  <a:pt x="63610" y="33611"/>
                </a:cubicBezTo>
                <a:cubicBezTo>
                  <a:pt x="63579" y="33611"/>
                  <a:pt x="63579" y="33671"/>
                  <a:pt x="63579" y="33671"/>
                </a:cubicBezTo>
                <a:cubicBezTo>
                  <a:pt x="63579" y="33671"/>
                  <a:pt x="63547" y="33671"/>
                  <a:pt x="63547" y="33731"/>
                </a:cubicBezTo>
                <a:cubicBezTo>
                  <a:pt x="63516" y="33731"/>
                  <a:pt x="63422" y="33731"/>
                  <a:pt x="63391" y="33671"/>
                </a:cubicBezTo>
                <a:cubicBezTo>
                  <a:pt x="63360" y="33671"/>
                  <a:pt x="63360" y="33671"/>
                  <a:pt x="63328" y="33611"/>
                </a:cubicBezTo>
                <a:cubicBezTo>
                  <a:pt x="63328" y="33611"/>
                  <a:pt x="63297" y="33611"/>
                  <a:pt x="63297" y="33552"/>
                </a:cubicBezTo>
                <a:cubicBezTo>
                  <a:pt x="63297" y="33552"/>
                  <a:pt x="63297" y="33552"/>
                  <a:pt x="63297" y="33492"/>
                </a:cubicBezTo>
                <a:cubicBezTo>
                  <a:pt x="63266" y="33432"/>
                  <a:pt x="63235" y="33313"/>
                  <a:pt x="63172" y="33313"/>
                </a:cubicBezTo>
                <a:cubicBezTo>
                  <a:pt x="63172" y="33253"/>
                  <a:pt x="63141" y="33253"/>
                  <a:pt x="63141" y="33194"/>
                </a:cubicBezTo>
                <a:cubicBezTo>
                  <a:pt x="63141" y="33134"/>
                  <a:pt x="63110" y="33134"/>
                  <a:pt x="63078" y="33074"/>
                </a:cubicBezTo>
                <a:cubicBezTo>
                  <a:pt x="63047" y="33014"/>
                  <a:pt x="62985" y="33014"/>
                  <a:pt x="62953" y="33074"/>
                </a:cubicBezTo>
                <a:cubicBezTo>
                  <a:pt x="62891" y="33074"/>
                  <a:pt x="62860" y="33074"/>
                  <a:pt x="62828" y="33134"/>
                </a:cubicBezTo>
                <a:cubicBezTo>
                  <a:pt x="62797" y="33134"/>
                  <a:pt x="62766" y="33134"/>
                  <a:pt x="62766" y="33134"/>
                </a:cubicBezTo>
                <a:cubicBezTo>
                  <a:pt x="62735" y="33194"/>
                  <a:pt x="62735" y="33194"/>
                  <a:pt x="62703" y="33253"/>
                </a:cubicBezTo>
                <a:cubicBezTo>
                  <a:pt x="62703" y="33253"/>
                  <a:pt x="62703" y="33313"/>
                  <a:pt x="62672" y="33313"/>
                </a:cubicBezTo>
                <a:cubicBezTo>
                  <a:pt x="62672" y="33373"/>
                  <a:pt x="62641" y="33432"/>
                  <a:pt x="62641" y="33492"/>
                </a:cubicBezTo>
                <a:cubicBezTo>
                  <a:pt x="62641" y="33552"/>
                  <a:pt x="62641" y="33552"/>
                  <a:pt x="62641" y="33611"/>
                </a:cubicBezTo>
                <a:cubicBezTo>
                  <a:pt x="62641" y="33671"/>
                  <a:pt x="62610" y="33731"/>
                  <a:pt x="62610" y="33731"/>
                </a:cubicBezTo>
                <a:cubicBezTo>
                  <a:pt x="62547" y="33850"/>
                  <a:pt x="62516" y="33910"/>
                  <a:pt x="62516" y="33970"/>
                </a:cubicBezTo>
                <a:cubicBezTo>
                  <a:pt x="62516" y="34029"/>
                  <a:pt x="62516" y="34089"/>
                  <a:pt x="62516" y="34149"/>
                </a:cubicBezTo>
                <a:cubicBezTo>
                  <a:pt x="62516" y="34208"/>
                  <a:pt x="62516" y="34208"/>
                  <a:pt x="62485" y="34268"/>
                </a:cubicBezTo>
                <a:cubicBezTo>
                  <a:pt x="62485" y="34328"/>
                  <a:pt x="62485" y="34388"/>
                  <a:pt x="62485" y="34447"/>
                </a:cubicBezTo>
                <a:cubicBezTo>
                  <a:pt x="62485" y="34447"/>
                  <a:pt x="62516" y="34507"/>
                  <a:pt x="62516" y="34567"/>
                </a:cubicBezTo>
                <a:cubicBezTo>
                  <a:pt x="62516" y="34626"/>
                  <a:pt x="62516" y="34686"/>
                  <a:pt x="62516" y="34746"/>
                </a:cubicBezTo>
                <a:cubicBezTo>
                  <a:pt x="62516" y="34805"/>
                  <a:pt x="62516" y="34865"/>
                  <a:pt x="62516" y="34865"/>
                </a:cubicBezTo>
                <a:cubicBezTo>
                  <a:pt x="62516" y="34985"/>
                  <a:pt x="62547" y="35044"/>
                  <a:pt x="62516" y="35164"/>
                </a:cubicBezTo>
                <a:cubicBezTo>
                  <a:pt x="62516" y="35283"/>
                  <a:pt x="62485" y="35343"/>
                  <a:pt x="62422" y="35402"/>
                </a:cubicBezTo>
                <a:cubicBezTo>
                  <a:pt x="62391" y="35462"/>
                  <a:pt x="62359" y="35522"/>
                  <a:pt x="62328" y="35582"/>
                </a:cubicBezTo>
                <a:cubicBezTo>
                  <a:pt x="62266" y="35641"/>
                  <a:pt x="62234" y="35641"/>
                  <a:pt x="62172" y="35701"/>
                </a:cubicBezTo>
                <a:cubicBezTo>
                  <a:pt x="62172" y="35701"/>
                  <a:pt x="62109" y="35701"/>
                  <a:pt x="62109" y="35761"/>
                </a:cubicBezTo>
                <a:cubicBezTo>
                  <a:pt x="62109" y="35820"/>
                  <a:pt x="62109" y="35880"/>
                  <a:pt x="62109" y="35880"/>
                </a:cubicBezTo>
                <a:cubicBezTo>
                  <a:pt x="62078" y="35940"/>
                  <a:pt x="62078" y="36000"/>
                  <a:pt x="62047" y="36000"/>
                </a:cubicBezTo>
                <a:cubicBezTo>
                  <a:pt x="62047" y="36059"/>
                  <a:pt x="62016" y="36119"/>
                  <a:pt x="62016" y="36119"/>
                </a:cubicBezTo>
                <a:cubicBezTo>
                  <a:pt x="61984" y="36179"/>
                  <a:pt x="61953" y="36179"/>
                  <a:pt x="61953" y="36179"/>
                </a:cubicBezTo>
                <a:cubicBezTo>
                  <a:pt x="61922" y="36179"/>
                  <a:pt x="61891" y="36179"/>
                  <a:pt x="61859" y="36179"/>
                </a:cubicBezTo>
                <a:cubicBezTo>
                  <a:pt x="61859" y="36179"/>
                  <a:pt x="61828" y="36179"/>
                  <a:pt x="61828" y="36179"/>
                </a:cubicBezTo>
                <a:cubicBezTo>
                  <a:pt x="61828" y="36238"/>
                  <a:pt x="61797" y="36238"/>
                  <a:pt x="61797" y="36238"/>
                </a:cubicBezTo>
                <a:cubicBezTo>
                  <a:pt x="61766" y="36238"/>
                  <a:pt x="61734" y="36238"/>
                  <a:pt x="61703" y="36238"/>
                </a:cubicBezTo>
                <a:cubicBezTo>
                  <a:pt x="61672" y="36238"/>
                  <a:pt x="61641" y="36179"/>
                  <a:pt x="61609" y="36119"/>
                </a:cubicBezTo>
                <a:cubicBezTo>
                  <a:pt x="61609" y="36059"/>
                  <a:pt x="61609" y="36000"/>
                  <a:pt x="61578" y="36000"/>
                </a:cubicBezTo>
                <a:cubicBezTo>
                  <a:pt x="61578" y="35940"/>
                  <a:pt x="61578" y="35880"/>
                  <a:pt x="61578" y="35880"/>
                </a:cubicBezTo>
                <a:cubicBezTo>
                  <a:pt x="61609" y="35880"/>
                  <a:pt x="61641" y="35940"/>
                  <a:pt x="61672" y="35940"/>
                </a:cubicBezTo>
                <a:cubicBezTo>
                  <a:pt x="61672" y="35940"/>
                  <a:pt x="61703" y="36000"/>
                  <a:pt x="61703" y="36000"/>
                </a:cubicBezTo>
                <a:cubicBezTo>
                  <a:pt x="61734" y="36000"/>
                  <a:pt x="61703" y="36000"/>
                  <a:pt x="61703" y="35940"/>
                </a:cubicBezTo>
                <a:cubicBezTo>
                  <a:pt x="61672" y="35940"/>
                  <a:pt x="61641" y="35880"/>
                  <a:pt x="61641" y="35880"/>
                </a:cubicBezTo>
                <a:cubicBezTo>
                  <a:pt x="61609" y="35820"/>
                  <a:pt x="61578" y="35820"/>
                  <a:pt x="61578" y="35820"/>
                </a:cubicBezTo>
                <a:cubicBezTo>
                  <a:pt x="61547" y="35761"/>
                  <a:pt x="61516" y="35820"/>
                  <a:pt x="61484" y="35761"/>
                </a:cubicBezTo>
                <a:cubicBezTo>
                  <a:pt x="61484" y="35761"/>
                  <a:pt x="61453" y="35761"/>
                  <a:pt x="61453" y="35761"/>
                </a:cubicBezTo>
                <a:cubicBezTo>
                  <a:pt x="61422" y="35820"/>
                  <a:pt x="61390" y="35820"/>
                  <a:pt x="61359" y="35820"/>
                </a:cubicBezTo>
                <a:cubicBezTo>
                  <a:pt x="61328" y="35820"/>
                  <a:pt x="61297" y="35820"/>
                  <a:pt x="61265" y="35820"/>
                </a:cubicBezTo>
                <a:cubicBezTo>
                  <a:pt x="61234" y="35880"/>
                  <a:pt x="61234" y="35880"/>
                  <a:pt x="61203" y="35940"/>
                </a:cubicBezTo>
                <a:cubicBezTo>
                  <a:pt x="61172" y="35940"/>
                  <a:pt x="61140" y="35940"/>
                  <a:pt x="61109" y="35940"/>
                </a:cubicBezTo>
                <a:cubicBezTo>
                  <a:pt x="61078" y="35940"/>
                  <a:pt x="61078" y="36000"/>
                  <a:pt x="61047" y="36000"/>
                </a:cubicBezTo>
                <a:cubicBezTo>
                  <a:pt x="61015" y="36000"/>
                  <a:pt x="60984" y="36059"/>
                  <a:pt x="60953" y="36059"/>
                </a:cubicBezTo>
                <a:cubicBezTo>
                  <a:pt x="60953" y="36059"/>
                  <a:pt x="60922" y="36059"/>
                  <a:pt x="60890" y="36059"/>
                </a:cubicBezTo>
                <a:cubicBezTo>
                  <a:pt x="60859" y="36119"/>
                  <a:pt x="60859" y="36179"/>
                  <a:pt x="60828" y="36179"/>
                </a:cubicBezTo>
                <a:cubicBezTo>
                  <a:pt x="60828" y="36238"/>
                  <a:pt x="60797" y="36298"/>
                  <a:pt x="60765" y="36358"/>
                </a:cubicBezTo>
                <a:cubicBezTo>
                  <a:pt x="60765" y="36358"/>
                  <a:pt x="60734" y="36358"/>
                  <a:pt x="60703" y="36358"/>
                </a:cubicBezTo>
                <a:cubicBezTo>
                  <a:pt x="60640" y="36417"/>
                  <a:pt x="60578" y="36417"/>
                  <a:pt x="60547" y="36417"/>
                </a:cubicBezTo>
                <a:cubicBezTo>
                  <a:pt x="60421" y="36477"/>
                  <a:pt x="60328" y="36537"/>
                  <a:pt x="60234" y="36597"/>
                </a:cubicBezTo>
                <a:cubicBezTo>
                  <a:pt x="60171" y="36597"/>
                  <a:pt x="60140" y="36656"/>
                  <a:pt x="60078" y="36656"/>
                </a:cubicBezTo>
                <a:cubicBezTo>
                  <a:pt x="60046" y="36656"/>
                  <a:pt x="60046" y="36597"/>
                  <a:pt x="60015" y="36597"/>
                </a:cubicBezTo>
                <a:cubicBezTo>
                  <a:pt x="60015" y="36537"/>
                  <a:pt x="60015" y="36537"/>
                  <a:pt x="59984" y="36597"/>
                </a:cubicBezTo>
                <a:cubicBezTo>
                  <a:pt x="59984" y="36597"/>
                  <a:pt x="59984" y="36597"/>
                  <a:pt x="59984" y="36597"/>
                </a:cubicBezTo>
                <a:cubicBezTo>
                  <a:pt x="59984" y="36597"/>
                  <a:pt x="59984" y="36597"/>
                  <a:pt x="59984" y="36597"/>
                </a:cubicBezTo>
                <a:cubicBezTo>
                  <a:pt x="59953" y="36656"/>
                  <a:pt x="59953" y="36656"/>
                  <a:pt x="59953" y="36656"/>
                </a:cubicBezTo>
                <a:cubicBezTo>
                  <a:pt x="59921" y="36656"/>
                  <a:pt x="59921" y="36656"/>
                  <a:pt x="59921" y="36597"/>
                </a:cubicBezTo>
                <a:cubicBezTo>
                  <a:pt x="59921" y="36597"/>
                  <a:pt x="59921" y="36597"/>
                  <a:pt x="59921" y="36537"/>
                </a:cubicBezTo>
                <a:cubicBezTo>
                  <a:pt x="59921" y="36477"/>
                  <a:pt x="59921" y="36417"/>
                  <a:pt x="59890" y="36417"/>
                </a:cubicBezTo>
                <a:cubicBezTo>
                  <a:pt x="59859" y="36417"/>
                  <a:pt x="59859" y="36417"/>
                  <a:pt x="59828" y="36417"/>
                </a:cubicBezTo>
                <a:cubicBezTo>
                  <a:pt x="59828" y="36417"/>
                  <a:pt x="59796" y="36417"/>
                  <a:pt x="59796" y="36417"/>
                </a:cubicBezTo>
                <a:cubicBezTo>
                  <a:pt x="59796" y="36417"/>
                  <a:pt x="59765" y="36417"/>
                  <a:pt x="59765" y="36417"/>
                </a:cubicBezTo>
                <a:cubicBezTo>
                  <a:pt x="59765" y="36417"/>
                  <a:pt x="59765" y="36417"/>
                  <a:pt x="59734" y="36358"/>
                </a:cubicBezTo>
                <a:cubicBezTo>
                  <a:pt x="59734" y="36358"/>
                  <a:pt x="59734" y="36358"/>
                  <a:pt x="59734" y="36358"/>
                </a:cubicBezTo>
                <a:cubicBezTo>
                  <a:pt x="59734" y="36298"/>
                  <a:pt x="59765" y="36417"/>
                  <a:pt x="59796" y="36358"/>
                </a:cubicBezTo>
                <a:cubicBezTo>
                  <a:pt x="59796" y="36358"/>
                  <a:pt x="59796" y="36298"/>
                  <a:pt x="59796" y="36298"/>
                </a:cubicBezTo>
                <a:cubicBezTo>
                  <a:pt x="59796" y="36298"/>
                  <a:pt x="59828" y="36298"/>
                  <a:pt x="59828" y="36298"/>
                </a:cubicBezTo>
                <a:cubicBezTo>
                  <a:pt x="59828" y="36298"/>
                  <a:pt x="59859" y="36238"/>
                  <a:pt x="59859" y="36238"/>
                </a:cubicBezTo>
                <a:cubicBezTo>
                  <a:pt x="59890" y="36238"/>
                  <a:pt x="59890" y="36238"/>
                  <a:pt x="59890" y="36298"/>
                </a:cubicBezTo>
                <a:cubicBezTo>
                  <a:pt x="59890" y="36298"/>
                  <a:pt x="59890" y="36358"/>
                  <a:pt x="59921" y="36298"/>
                </a:cubicBezTo>
                <a:cubicBezTo>
                  <a:pt x="59921" y="36298"/>
                  <a:pt x="59890" y="36298"/>
                  <a:pt x="59890" y="36238"/>
                </a:cubicBezTo>
                <a:cubicBezTo>
                  <a:pt x="59890" y="36238"/>
                  <a:pt x="59890" y="36238"/>
                  <a:pt x="59890" y="36238"/>
                </a:cubicBezTo>
                <a:cubicBezTo>
                  <a:pt x="59859" y="36179"/>
                  <a:pt x="59859" y="36179"/>
                  <a:pt x="59859" y="36179"/>
                </a:cubicBezTo>
                <a:cubicBezTo>
                  <a:pt x="59859" y="36119"/>
                  <a:pt x="59859" y="36119"/>
                  <a:pt x="59859" y="36119"/>
                </a:cubicBezTo>
                <a:cubicBezTo>
                  <a:pt x="59859" y="36119"/>
                  <a:pt x="59890" y="36119"/>
                  <a:pt x="59890" y="36059"/>
                </a:cubicBezTo>
                <a:cubicBezTo>
                  <a:pt x="59890" y="36000"/>
                  <a:pt x="59828" y="36059"/>
                  <a:pt x="59828" y="36059"/>
                </a:cubicBezTo>
                <a:cubicBezTo>
                  <a:pt x="59828" y="36059"/>
                  <a:pt x="59796" y="36059"/>
                  <a:pt x="59796" y="36059"/>
                </a:cubicBezTo>
                <a:cubicBezTo>
                  <a:pt x="59796" y="36059"/>
                  <a:pt x="59796" y="36059"/>
                  <a:pt x="59796" y="36059"/>
                </a:cubicBezTo>
                <a:cubicBezTo>
                  <a:pt x="59765" y="36059"/>
                  <a:pt x="59765" y="36059"/>
                  <a:pt x="59765" y="36000"/>
                </a:cubicBezTo>
                <a:cubicBezTo>
                  <a:pt x="59765" y="36000"/>
                  <a:pt x="59765" y="36000"/>
                  <a:pt x="59796" y="35940"/>
                </a:cubicBezTo>
                <a:cubicBezTo>
                  <a:pt x="59796" y="35940"/>
                  <a:pt x="59796" y="36000"/>
                  <a:pt x="59796" y="35940"/>
                </a:cubicBezTo>
                <a:cubicBezTo>
                  <a:pt x="59828" y="35940"/>
                  <a:pt x="59796" y="35940"/>
                  <a:pt x="59796" y="35940"/>
                </a:cubicBezTo>
                <a:cubicBezTo>
                  <a:pt x="59796" y="35940"/>
                  <a:pt x="59765" y="35940"/>
                  <a:pt x="59765" y="35940"/>
                </a:cubicBezTo>
                <a:cubicBezTo>
                  <a:pt x="59765" y="35940"/>
                  <a:pt x="59765" y="35940"/>
                  <a:pt x="59734" y="35940"/>
                </a:cubicBezTo>
                <a:cubicBezTo>
                  <a:pt x="59734" y="35940"/>
                  <a:pt x="59734" y="36000"/>
                  <a:pt x="59734" y="36000"/>
                </a:cubicBezTo>
                <a:cubicBezTo>
                  <a:pt x="59734" y="36000"/>
                  <a:pt x="59734" y="36000"/>
                  <a:pt x="59734" y="36000"/>
                </a:cubicBezTo>
                <a:cubicBezTo>
                  <a:pt x="59765" y="36059"/>
                  <a:pt x="59765" y="36059"/>
                  <a:pt x="59734" y="36059"/>
                </a:cubicBezTo>
                <a:cubicBezTo>
                  <a:pt x="59734" y="36059"/>
                  <a:pt x="59703" y="36059"/>
                  <a:pt x="59703" y="36059"/>
                </a:cubicBezTo>
                <a:cubicBezTo>
                  <a:pt x="59703" y="36059"/>
                  <a:pt x="59703" y="36119"/>
                  <a:pt x="59703" y="36119"/>
                </a:cubicBezTo>
                <a:cubicBezTo>
                  <a:pt x="59703" y="36119"/>
                  <a:pt x="59703" y="36119"/>
                  <a:pt x="59703" y="36179"/>
                </a:cubicBezTo>
                <a:cubicBezTo>
                  <a:pt x="59671" y="36179"/>
                  <a:pt x="59671" y="36179"/>
                  <a:pt x="59671" y="36179"/>
                </a:cubicBezTo>
                <a:cubicBezTo>
                  <a:pt x="59671" y="36179"/>
                  <a:pt x="59703" y="36238"/>
                  <a:pt x="59703" y="36238"/>
                </a:cubicBezTo>
                <a:cubicBezTo>
                  <a:pt x="59703" y="36298"/>
                  <a:pt x="59671" y="36238"/>
                  <a:pt x="59671" y="36238"/>
                </a:cubicBezTo>
                <a:cubicBezTo>
                  <a:pt x="59671" y="36179"/>
                  <a:pt x="59671" y="36179"/>
                  <a:pt x="59640" y="36179"/>
                </a:cubicBezTo>
                <a:cubicBezTo>
                  <a:pt x="59640" y="36179"/>
                  <a:pt x="59640" y="36179"/>
                  <a:pt x="59609" y="36179"/>
                </a:cubicBezTo>
                <a:cubicBezTo>
                  <a:pt x="59609" y="36238"/>
                  <a:pt x="59609" y="36238"/>
                  <a:pt x="59578" y="36238"/>
                </a:cubicBezTo>
                <a:cubicBezTo>
                  <a:pt x="59578" y="36238"/>
                  <a:pt x="59578" y="36238"/>
                  <a:pt x="59546" y="36238"/>
                </a:cubicBezTo>
                <a:cubicBezTo>
                  <a:pt x="59546" y="36238"/>
                  <a:pt x="59515" y="36238"/>
                  <a:pt x="59515" y="36238"/>
                </a:cubicBezTo>
                <a:cubicBezTo>
                  <a:pt x="59484" y="36238"/>
                  <a:pt x="59484" y="36238"/>
                  <a:pt x="59452" y="36238"/>
                </a:cubicBezTo>
                <a:cubicBezTo>
                  <a:pt x="59452" y="36238"/>
                  <a:pt x="59452" y="36238"/>
                  <a:pt x="59484" y="36238"/>
                </a:cubicBezTo>
                <a:cubicBezTo>
                  <a:pt x="59484" y="36238"/>
                  <a:pt x="59484" y="36238"/>
                  <a:pt x="59515" y="36238"/>
                </a:cubicBezTo>
                <a:cubicBezTo>
                  <a:pt x="59515" y="36179"/>
                  <a:pt x="59515" y="36179"/>
                  <a:pt x="59546" y="36179"/>
                </a:cubicBezTo>
                <a:cubicBezTo>
                  <a:pt x="59546" y="36179"/>
                  <a:pt x="59578" y="36179"/>
                  <a:pt x="59578" y="36179"/>
                </a:cubicBezTo>
                <a:cubicBezTo>
                  <a:pt x="59609" y="36179"/>
                  <a:pt x="59578" y="36179"/>
                  <a:pt x="59578" y="36179"/>
                </a:cubicBezTo>
                <a:cubicBezTo>
                  <a:pt x="59578" y="36179"/>
                  <a:pt x="59546" y="36179"/>
                  <a:pt x="59546" y="36179"/>
                </a:cubicBezTo>
                <a:cubicBezTo>
                  <a:pt x="59515" y="36179"/>
                  <a:pt x="59484" y="36119"/>
                  <a:pt x="59484" y="36119"/>
                </a:cubicBezTo>
                <a:cubicBezTo>
                  <a:pt x="59452" y="36179"/>
                  <a:pt x="59452" y="36179"/>
                  <a:pt x="59452" y="36179"/>
                </a:cubicBezTo>
                <a:cubicBezTo>
                  <a:pt x="59452" y="36179"/>
                  <a:pt x="59421" y="36179"/>
                  <a:pt x="59421" y="36238"/>
                </a:cubicBezTo>
                <a:cubicBezTo>
                  <a:pt x="59390" y="36238"/>
                  <a:pt x="59390" y="36298"/>
                  <a:pt x="59390" y="36358"/>
                </a:cubicBezTo>
                <a:cubicBezTo>
                  <a:pt x="59390" y="36358"/>
                  <a:pt x="59359" y="36417"/>
                  <a:pt x="59359" y="36417"/>
                </a:cubicBezTo>
                <a:cubicBezTo>
                  <a:pt x="59359" y="36417"/>
                  <a:pt x="59327" y="36477"/>
                  <a:pt x="59327" y="36477"/>
                </a:cubicBezTo>
                <a:cubicBezTo>
                  <a:pt x="59327" y="36477"/>
                  <a:pt x="59296" y="36477"/>
                  <a:pt x="59296" y="36477"/>
                </a:cubicBezTo>
                <a:cubicBezTo>
                  <a:pt x="59296" y="36477"/>
                  <a:pt x="59296" y="36477"/>
                  <a:pt x="59296" y="36477"/>
                </a:cubicBezTo>
                <a:cubicBezTo>
                  <a:pt x="59265" y="36417"/>
                  <a:pt x="59234" y="36417"/>
                  <a:pt x="59234" y="36477"/>
                </a:cubicBezTo>
                <a:cubicBezTo>
                  <a:pt x="59202" y="36477"/>
                  <a:pt x="59202" y="36477"/>
                  <a:pt x="59202" y="36477"/>
                </a:cubicBezTo>
                <a:cubicBezTo>
                  <a:pt x="59171" y="36537"/>
                  <a:pt x="59140" y="36537"/>
                  <a:pt x="59109" y="36537"/>
                </a:cubicBezTo>
                <a:cubicBezTo>
                  <a:pt x="59109" y="36597"/>
                  <a:pt x="59077" y="36597"/>
                  <a:pt x="59046" y="36656"/>
                </a:cubicBezTo>
                <a:cubicBezTo>
                  <a:pt x="59046" y="36656"/>
                  <a:pt x="59015" y="36656"/>
                  <a:pt x="58984" y="36656"/>
                </a:cubicBezTo>
                <a:cubicBezTo>
                  <a:pt x="58952" y="36656"/>
                  <a:pt x="58890" y="36656"/>
                  <a:pt x="58890" y="36597"/>
                </a:cubicBezTo>
                <a:cubicBezTo>
                  <a:pt x="58859" y="36597"/>
                  <a:pt x="58890" y="36537"/>
                  <a:pt x="58921" y="36477"/>
                </a:cubicBezTo>
                <a:cubicBezTo>
                  <a:pt x="58921" y="36477"/>
                  <a:pt x="58921" y="36417"/>
                  <a:pt x="58921" y="36358"/>
                </a:cubicBezTo>
                <a:cubicBezTo>
                  <a:pt x="58952" y="36358"/>
                  <a:pt x="58952" y="36358"/>
                  <a:pt x="58952" y="36298"/>
                </a:cubicBezTo>
                <a:cubicBezTo>
                  <a:pt x="58952" y="36298"/>
                  <a:pt x="58952" y="36298"/>
                  <a:pt x="58984" y="36298"/>
                </a:cubicBezTo>
                <a:cubicBezTo>
                  <a:pt x="58984" y="36238"/>
                  <a:pt x="58921" y="36238"/>
                  <a:pt x="58921" y="36238"/>
                </a:cubicBezTo>
                <a:cubicBezTo>
                  <a:pt x="58890" y="36238"/>
                  <a:pt x="58890" y="36238"/>
                  <a:pt x="58890" y="36238"/>
                </a:cubicBezTo>
                <a:cubicBezTo>
                  <a:pt x="58859" y="36298"/>
                  <a:pt x="58827" y="36298"/>
                  <a:pt x="58796" y="36298"/>
                </a:cubicBezTo>
                <a:cubicBezTo>
                  <a:pt x="58796" y="36298"/>
                  <a:pt x="58796" y="36298"/>
                  <a:pt x="58765" y="36238"/>
                </a:cubicBezTo>
                <a:cubicBezTo>
                  <a:pt x="58765" y="36238"/>
                  <a:pt x="58765" y="36238"/>
                  <a:pt x="58734" y="36238"/>
                </a:cubicBezTo>
                <a:cubicBezTo>
                  <a:pt x="58734" y="36238"/>
                  <a:pt x="58702" y="36179"/>
                  <a:pt x="58671" y="36179"/>
                </a:cubicBezTo>
                <a:cubicBezTo>
                  <a:pt x="58671" y="36179"/>
                  <a:pt x="58671" y="36238"/>
                  <a:pt x="58640" y="36179"/>
                </a:cubicBezTo>
                <a:cubicBezTo>
                  <a:pt x="58640" y="36179"/>
                  <a:pt x="58640" y="36179"/>
                  <a:pt x="58640" y="36179"/>
                </a:cubicBezTo>
                <a:cubicBezTo>
                  <a:pt x="58609" y="36119"/>
                  <a:pt x="58577" y="36179"/>
                  <a:pt x="58577" y="36119"/>
                </a:cubicBezTo>
                <a:cubicBezTo>
                  <a:pt x="58546" y="36119"/>
                  <a:pt x="58577" y="36059"/>
                  <a:pt x="58577" y="36000"/>
                </a:cubicBezTo>
                <a:cubicBezTo>
                  <a:pt x="58577" y="36000"/>
                  <a:pt x="58546" y="35940"/>
                  <a:pt x="58577" y="35940"/>
                </a:cubicBezTo>
                <a:cubicBezTo>
                  <a:pt x="58577" y="35880"/>
                  <a:pt x="58577" y="35880"/>
                  <a:pt x="58577" y="35820"/>
                </a:cubicBezTo>
                <a:cubicBezTo>
                  <a:pt x="58546" y="35820"/>
                  <a:pt x="58546" y="35820"/>
                  <a:pt x="58546" y="35880"/>
                </a:cubicBezTo>
                <a:cubicBezTo>
                  <a:pt x="58515" y="35880"/>
                  <a:pt x="58515" y="35880"/>
                  <a:pt x="58515" y="35820"/>
                </a:cubicBezTo>
                <a:cubicBezTo>
                  <a:pt x="58483" y="35820"/>
                  <a:pt x="58452" y="35820"/>
                  <a:pt x="58421" y="35820"/>
                </a:cubicBezTo>
                <a:cubicBezTo>
                  <a:pt x="58390" y="35820"/>
                  <a:pt x="58421" y="35820"/>
                  <a:pt x="58421" y="35820"/>
                </a:cubicBezTo>
                <a:cubicBezTo>
                  <a:pt x="58421" y="35761"/>
                  <a:pt x="58421" y="35761"/>
                  <a:pt x="58421" y="35761"/>
                </a:cubicBezTo>
                <a:cubicBezTo>
                  <a:pt x="58421" y="35761"/>
                  <a:pt x="58452" y="35701"/>
                  <a:pt x="58452" y="35701"/>
                </a:cubicBezTo>
                <a:cubicBezTo>
                  <a:pt x="58483" y="35761"/>
                  <a:pt x="58515" y="35701"/>
                  <a:pt x="58483" y="35701"/>
                </a:cubicBezTo>
                <a:cubicBezTo>
                  <a:pt x="58483" y="35641"/>
                  <a:pt x="58452" y="35641"/>
                  <a:pt x="58452" y="35641"/>
                </a:cubicBezTo>
                <a:cubicBezTo>
                  <a:pt x="58452" y="35641"/>
                  <a:pt x="58452" y="35582"/>
                  <a:pt x="58483" y="35582"/>
                </a:cubicBezTo>
                <a:cubicBezTo>
                  <a:pt x="58483" y="35641"/>
                  <a:pt x="58483" y="35641"/>
                  <a:pt x="58483" y="35641"/>
                </a:cubicBezTo>
                <a:cubicBezTo>
                  <a:pt x="58515" y="35701"/>
                  <a:pt x="58515" y="35701"/>
                  <a:pt x="58515" y="35701"/>
                </a:cubicBezTo>
                <a:cubicBezTo>
                  <a:pt x="58515" y="35761"/>
                  <a:pt x="58546" y="35820"/>
                  <a:pt x="58577" y="35761"/>
                </a:cubicBezTo>
                <a:cubicBezTo>
                  <a:pt x="58577" y="35761"/>
                  <a:pt x="58577" y="35761"/>
                  <a:pt x="58577" y="35761"/>
                </a:cubicBezTo>
                <a:cubicBezTo>
                  <a:pt x="58577" y="35761"/>
                  <a:pt x="58577" y="35701"/>
                  <a:pt x="58577" y="35701"/>
                </a:cubicBezTo>
                <a:cubicBezTo>
                  <a:pt x="58577" y="35701"/>
                  <a:pt x="58609" y="35701"/>
                  <a:pt x="58577" y="35641"/>
                </a:cubicBezTo>
                <a:cubicBezTo>
                  <a:pt x="58577" y="35641"/>
                  <a:pt x="58546" y="35641"/>
                  <a:pt x="58546" y="35641"/>
                </a:cubicBezTo>
                <a:cubicBezTo>
                  <a:pt x="58546" y="35641"/>
                  <a:pt x="58546" y="35582"/>
                  <a:pt x="58546" y="35582"/>
                </a:cubicBezTo>
                <a:cubicBezTo>
                  <a:pt x="58515" y="35582"/>
                  <a:pt x="58515" y="35582"/>
                  <a:pt x="58483" y="35582"/>
                </a:cubicBezTo>
                <a:cubicBezTo>
                  <a:pt x="58483" y="35582"/>
                  <a:pt x="58483" y="35582"/>
                  <a:pt x="58452" y="35582"/>
                </a:cubicBezTo>
                <a:cubicBezTo>
                  <a:pt x="58452" y="35582"/>
                  <a:pt x="58452" y="35582"/>
                  <a:pt x="58452" y="35582"/>
                </a:cubicBezTo>
                <a:cubicBezTo>
                  <a:pt x="58421" y="35641"/>
                  <a:pt x="58421" y="35641"/>
                  <a:pt x="58421" y="35582"/>
                </a:cubicBezTo>
                <a:cubicBezTo>
                  <a:pt x="58390" y="35582"/>
                  <a:pt x="58390" y="35582"/>
                  <a:pt x="58390" y="35582"/>
                </a:cubicBezTo>
                <a:cubicBezTo>
                  <a:pt x="58390" y="35522"/>
                  <a:pt x="58390" y="35522"/>
                  <a:pt x="58390" y="35522"/>
                </a:cubicBezTo>
                <a:cubicBezTo>
                  <a:pt x="58421" y="35522"/>
                  <a:pt x="58421" y="35462"/>
                  <a:pt x="58421" y="35462"/>
                </a:cubicBezTo>
                <a:cubicBezTo>
                  <a:pt x="58421" y="35462"/>
                  <a:pt x="58452" y="35522"/>
                  <a:pt x="58452" y="35462"/>
                </a:cubicBezTo>
                <a:cubicBezTo>
                  <a:pt x="58483" y="35462"/>
                  <a:pt x="58452" y="35402"/>
                  <a:pt x="58452" y="35402"/>
                </a:cubicBezTo>
                <a:cubicBezTo>
                  <a:pt x="58452" y="35343"/>
                  <a:pt x="58452" y="35343"/>
                  <a:pt x="58452" y="35343"/>
                </a:cubicBezTo>
                <a:cubicBezTo>
                  <a:pt x="58421" y="35283"/>
                  <a:pt x="58421" y="35223"/>
                  <a:pt x="58421" y="35223"/>
                </a:cubicBezTo>
                <a:cubicBezTo>
                  <a:pt x="58421" y="35164"/>
                  <a:pt x="58421" y="35164"/>
                  <a:pt x="58421" y="35164"/>
                </a:cubicBezTo>
                <a:cubicBezTo>
                  <a:pt x="58421" y="35104"/>
                  <a:pt x="58452" y="35104"/>
                  <a:pt x="58452" y="35104"/>
                </a:cubicBezTo>
                <a:cubicBezTo>
                  <a:pt x="58452" y="35104"/>
                  <a:pt x="58483" y="35104"/>
                  <a:pt x="58483" y="35044"/>
                </a:cubicBezTo>
                <a:cubicBezTo>
                  <a:pt x="58483" y="35044"/>
                  <a:pt x="58483" y="35044"/>
                  <a:pt x="58452" y="34985"/>
                </a:cubicBezTo>
                <a:cubicBezTo>
                  <a:pt x="58452" y="34985"/>
                  <a:pt x="58421" y="34985"/>
                  <a:pt x="58452" y="34985"/>
                </a:cubicBezTo>
                <a:cubicBezTo>
                  <a:pt x="58483" y="34985"/>
                  <a:pt x="58483" y="34985"/>
                  <a:pt x="58483" y="34985"/>
                </a:cubicBezTo>
                <a:cubicBezTo>
                  <a:pt x="58515" y="34985"/>
                  <a:pt x="58515" y="34985"/>
                  <a:pt x="58546" y="34985"/>
                </a:cubicBezTo>
                <a:cubicBezTo>
                  <a:pt x="58577" y="34985"/>
                  <a:pt x="58577" y="34985"/>
                  <a:pt x="58577" y="34925"/>
                </a:cubicBezTo>
                <a:cubicBezTo>
                  <a:pt x="58577" y="34865"/>
                  <a:pt x="58546" y="34746"/>
                  <a:pt x="58609" y="34805"/>
                </a:cubicBezTo>
                <a:cubicBezTo>
                  <a:pt x="58609" y="34865"/>
                  <a:pt x="58640" y="34925"/>
                  <a:pt x="58640" y="34805"/>
                </a:cubicBezTo>
                <a:cubicBezTo>
                  <a:pt x="58671" y="34805"/>
                  <a:pt x="58640" y="34805"/>
                  <a:pt x="58671" y="34746"/>
                </a:cubicBezTo>
                <a:cubicBezTo>
                  <a:pt x="58671" y="34746"/>
                  <a:pt x="58671" y="34686"/>
                  <a:pt x="58671" y="34686"/>
                </a:cubicBezTo>
                <a:cubicBezTo>
                  <a:pt x="58671" y="34626"/>
                  <a:pt x="58671" y="34567"/>
                  <a:pt x="58671" y="34567"/>
                </a:cubicBezTo>
                <a:cubicBezTo>
                  <a:pt x="58671" y="34507"/>
                  <a:pt x="58702" y="34507"/>
                  <a:pt x="58702" y="34507"/>
                </a:cubicBezTo>
                <a:cubicBezTo>
                  <a:pt x="58702" y="34447"/>
                  <a:pt x="58702" y="34447"/>
                  <a:pt x="58702" y="34447"/>
                </a:cubicBezTo>
                <a:cubicBezTo>
                  <a:pt x="58734" y="34447"/>
                  <a:pt x="58734" y="34447"/>
                  <a:pt x="58734" y="34447"/>
                </a:cubicBezTo>
                <a:cubicBezTo>
                  <a:pt x="58734" y="34507"/>
                  <a:pt x="58702" y="34447"/>
                  <a:pt x="58702" y="34507"/>
                </a:cubicBezTo>
                <a:cubicBezTo>
                  <a:pt x="58702" y="34507"/>
                  <a:pt x="58734" y="34507"/>
                  <a:pt x="58734" y="34567"/>
                </a:cubicBezTo>
                <a:cubicBezTo>
                  <a:pt x="58734" y="34567"/>
                  <a:pt x="58734" y="34567"/>
                  <a:pt x="58765" y="34567"/>
                </a:cubicBezTo>
                <a:cubicBezTo>
                  <a:pt x="58765" y="34626"/>
                  <a:pt x="58796" y="34567"/>
                  <a:pt x="58796" y="34507"/>
                </a:cubicBezTo>
                <a:cubicBezTo>
                  <a:pt x="58827" y="34507"/>
                  <a:pt x="58859" y="34447"/>
                  <a:pt x="58859" y="34447"/>
                </a:cubicBezTo>
                <a:cubicBezTo>
                  <a:pt x="58859" y="34388"/>
                  <a:pt x="58859" y="34388"/>
                  <a:pt x="58890" y="34388"/>
                </a:cubicBezTo>
                <a:cubicBezTo>
                  <a:pt x="58890" y="34328"/>
                  <a:pt x="58890" y="34328"/>
                  <a:pt x="58890" y="34328"/>
                </a:cubicBezTo>
                <a:cubicBezTo>
                  <a:pt x="58921" y="34268"/>
                  <a:pt x="58890" y="34268"/>
                  <a:pt x="58859" y="34208"/>
                </a:cubicBezTo>
                <a:cubicBezTo>
                  <a:pt x="58859" y="34208"/>
                  <a:pt x="58827" y="34208"/>
                  <a:pt x="58827" y="34208"/>
                </a:cubicBezTo>
                <a:cubicBezTo>
                  <a:pt x="58796" y="34208"/>
                  <a:pt x="58765" y="34208"/>
                  <a:pt x="58734" y="34149"/>
                </a:cubicBezTo>
                <a:cubicBezTo>
                  <a:pt x="58734" y="34149"/>
                  <a:pt x="58734" y="34149"/>
                  <a:pt x="58702" y="34149"/>
                </a:cubicBezTo>
                <a:cubicBezTo>
                  <a:pt x="58702" y="34149"/>
                  <a:pt x="58702" y="34149"/>
                  <a:pt x="58671" y="34149"/>
                </a:cubicBezTo>
                <a:cubicBezTo>
                  <a:pt x="58671" y="34089"/>
                  <a:pt x="58702" y="34089"/>
                  <a:pt x="58671" y="34029"/>
                </a:cubicBezTo>
                <a:cubicBezTo>
                  <a:pt x="58671" y="34029"/>
                  <a:pt x="58671" y="34029"/>
                  <a:pt x="58640" y="34029"/>
                </a:cubicBezTo>
                <a:cubicBezTo>
                  <a:pt x="58640" y="33970"/>
                  <a:pt x="58671" y="33970"/>
                  <a:pt x="58671" y="33970"/>
                </a:cubicBezTo>
                <a:cubicBezTo>
                  <a:pt x="58702" y="33970"/>
                  <a:pt x="58702" y="33910"/>
                  <a:pt x="58702" y="33850"/>
                </a:cubicBezTo>
                <a:cubicBezTo>
                  <a:pt x="58702" y="33791"/>
                  <a:pt x="58702" y="33731"/>
                  <a:pt x="58671" y="33731"/>
                </a:cubicBezTo>
                <a:cubicBezTo>
                  <a:pt x="58671" y="33731"/>
                  <a:pt x="58640" y="33731"/>
                  <a:pt x="58640" y="33731"/>
                </a:cubicBezTo>
                <a:cubicBezTo>
                  <a:pt x="58609" y="33671"/>
                  <a:pt x="58577" y="33671"/>
                  <a:pt x="58546" y="33671"/>
                </a:cubicBezTo>
                <a:cubicBezTo>
                  <a:pt x="58515" y="33671"/>
                  <a:pt x="58515" y="33671"/>
                  <a:pt x="58515" y="33671"/>
                </a:cubicBezTo>
                <a:cubicBezTo>
                  <a:pt x="58483" y="33731"/>
                  <a:pt x="58483" y="33731"/>
                  <a:pt x="58452" y="33731"/>
                </a:cubicBezTo>
                <a:cubicBezTo>
                  <a:pt x="58452" y="33731"/>
                  <a:pt x="58421" y="33731"/>
                  <a:pt x="58421" y="33671"/>
                </a:cubicBezTo>
                <a:cubicBezTo>
                  <a:pt x="58390" y="33611"/>
                  <a:pt x="58452" y="33671"/>
                  <a:pt x="58452" y="33671"/>
                </a:cubicBezTo>
                <a:cubicBezTo>
                  <a:pt x="58483" y="33671"/>
                  <a:pt x="58515" y="33671"/>
                  <a:pt x="58546" y="33671"/>
                </a:cubicBezTo>
                <a:cubicBezTo>
                  <a:pt x="58546" y="33671"/>
                  <a:pt x="58577" y="33671"/>
                  <a:pt x="58609" y="33671"/>
                </a:cubicBezTo>
                <a:cubicBezTo>
                  <a:pt x="58640" y="33671"/>
                  <a:pt x="58671" y="33671"/>
                  <a:pt x="58702" y="33671"/>
                </a:cubicBezTo>
                <a:cubicBezTo>
                  <a:pt x="58702" y="33671"/>
                  <a:pt x="58734" y="33611"/>
                  <a:pt x="58734" y="33552"/>
                </a:cubicBezTo>
                <a:cubicBezTo>
                  <a:pt x="58734" y="33492"/>
                  <a:pt x="58765" y="33432"/>
                  <a:pt x="58765" y="33432"/>
                </a:cubicBezTo>
                <a:cubicBezTo>
                  <a:pt x="58765" y="33373"/>
                  <a:pt x="58765" y="33313"/>
                  <a:pt x="58734" y="33253"/>
                </a:cubicBezTo>
                <a:cubicBezTo>
                  <a:pt x="58734" y="33194"/>
                  <a:pt x="58702" y="33194"/>
                  <a:pt x="58734" y="33134"/>
                </a:cubicBezTo>
                <a:cubicBezTo>
                  <a:pt x="58765" y="33134"/>
                  <a:pt x="58765" y="33134"/>
                  <a:pt x="58765" y="33074"/>
                </a:cubicBezTo>
                <a:cubicBezTo>
                  <a:pt x="58765" y="33074"/>
                  <a:pt x="58765" y="33074"/>
                  <a:pt x="58796" y="33074"/>
                </a:cubicBezTo>
                <a:cubicBezTo>
                  <a:pt x="58796" y="33014"/>
                  <a:pt x="58796" y="33014"/>
                  <a:pt x="58796" y="33014"/>
                </a:cubicBezTo>
                <a:cubicBezTo>
                  <a:pt x="58796" y="32955"/>
                  <a:pt x="58765" y="33014"/>
                  <a:pt x="58765" y="33014"/>
                </a:cubicBezTo>
                <a:cubicBezTo>
                  <a:pt x="58765" y="33014"/>
                  <a:pt x="58734" y="33074"/>
                  <a:pt x="58702" y="33074"/>
                </a:cubicBezTo>
                <a:cubicBezTo>
                  <a:pt x="58671" y="33134"/>
                  <a:pt x="58671" y="33134"/>
                  <a:pt x="58640" y="33134"/>
                </a:cubicBezTo>
                <a:cubicBezTo>
                  <a:pt x="58609" y="33134"/>
                  <a:pt x="58577" y="33194"/>
                  <a:pt x="58577" y="33194"/>
                </a:cubicBezTo>
                <a:cubicBezTo>
                  <a:pt x="58546" y="33194"/>
                  <a:pt x="58546" y="33194"/>
                  <a:pt x="58515" y="33253"/>
                </a:cubicBezTo>
                <a:cubicBezTo>
                  <a:pt x="58483" y="33253"/>
                  <a:pt x="58483" y="33313"/>
                  <a:pt x="58452" y="33313"/>
                </a:cubicBezTo>
                <a:cubicBezTo>
                  <a:pt x="58452" y="33373"/>
                  <a:pt x="58452" y="33432"/>
                  <a:pt x="58421" y="33492"/>
                </a:cubicBezTo>
                <a:cubicBezTo>
                  <a:pt x="58421" y="33492"/>
                  <a:pt x="58390" y="33552"/>
                  <a:pt x="58390" y="33552"/>
                </a:cubicBezTo>
                <a:cubicBezTo>
                  <a:pt x="58358" y="33552"/>
                  <a:pt x="58327" y="33552"/>
                  <a:pt x="58327" y="33611"/>
                </a:cubicBezTo>
                <a:cubicBezTo>
                  <a:pt x="58296" y="33611"/>
                  <a:pt x="58296" y="33611"/>
                  <a:pt x="58296" y="33611"/>
                </a:cubicBezTo>
                <a:cubicBezTo>
                  <a:pt x="58265" y="33611"/>
                  <a:pt x="58233" y="33611"/>
                  <a:pt x="58202" y="33611"/>
                </a:cubicBezTo>
                <a:cubicBezTo>
                  <a:pt x="58171" y="33611"/>
                  <a:pt x="58108" y="33552"/>
                  <a:pt x="58077" y="33611"/>
                </a:cubicBezTo>
                <a:cubicBezTo>
                  <a:pt x="58046" y="33671"/>
                  <a:pt x="58015" y="33731"/>
                  <a:pt x="57983" y="33791"/>
                </a:cubicBezTo>
                <a:cubicBezTo>
                  <a:pt x="57983" y="33850"/>
                  <a:pt x="57952" y="33910"/>
                  <a:pt x="57952" y="33970"/>
                </a:cubicBezTo>
                <a:cubicBezTo>
                  <a:pt x="57952" y="34029"/>
                  <a:pt x="57952" y="34029"/>
                  <a:pt x="57983" y="34029"/>
                </a:cubicBezTo>
                <a:cubicBezTo>
                  <a:pt x="57983" y="34029"/>
                  <a:pt x="57983" y="34089"/>
                  <a:pt x="58015" y="34089"/>
                </a:cubicBezTo>
                <a:cubicBezTo>
                  <a:pt x="58015" y="34089"/>
                  <a:pt x="58015" y="34089"/>
                  <a:pt x="58046" y="34089"/>
                </a:cubicBezTo>
                <a:cubicBezTo>
                  <a:pt x="58046" y="34089"/>
                  <a:pt x="58077" y="34149"/>
                  <a:pt x="58077" y="34149"/>
                </a:cubicBezTo>
                <a:cubicBezTo>
                  <a:pt x="58077" y="34089"/>
                  <a:pt x="58046" y="34089"/>
                  <a:pt x="58046" y="34089"/>
                </a:cubicBezTo>
                <a:cubicBezTo>
                  <a:pt x="58015" y="34089"/>
                  <a:pt x="58015" y="34029"/>
                  <a:pt x="58015" y="33970"/>
                </a:cubicBezTo>
                <a:cubicBezTo>
                  <a:pt x="58046" y="33970"/>
                  <a:pt x="58046" y="33970"/>
                  <a:pt x="58077" y="33970"/>
                </a:cubicBezTo>
                <a:cubicBezTo>
                  <a:pt x="58077" y="33970"/>
                  <a:pt x="58077" y="34029"/>
                  <a:pt x="58077" y="34029"/>
                </a:cubicBezTo>
                <a:cubicBezTo>
                  <a:pt x="58077" y="34029"/>
                  <a:pt x="58108" y="34029"/>
                  <a:pt x="58108" y="34029"/>
                </a:cubicBezTo>
                <a:cubicBezTo>
                  <a:pt x="58108" y="34029"/>
                  <a:pt x="58140" y="34029"/>
                  <a:pt x="58140" y="34029"/>
                </a:cubicBezTo>
                <a:cubicBezTo>
                  <a:pt x="58171" y="34029"/>
                  <a:pt x="58171" y="33970"/>
                  <a:pt x="58171" y="33970"/>
                </a:cubicBezTo>
                <a:cubicBezTo>
                  <a:pt x="58171" y="33970"/>
                  <a:pt x="58171" y="33910"/>
                  <a:pt x="58171" y="33910"/>
                </a:cubicBezTo>
                <a:cubicBezTo>
                  <a:pt x="58171" y="33850"/>
                  <a:pt x="58171" y="33850"/>
                  <a:pt x="58171" y="33850"/>
                </a:cubicBezTo>
                <a:cubicBezTo>
                  <a:pt x="58171" y="33791"/>
                  <a:pt x="58171" y="33791"/>
                  <a:pt x="58202" y="33791"/>
                </a:cubicBezTo>
                <a:cubicBezTo>
                  <a:pt x="58202" y="33791"/>
                  <a:pt x="58202" y="33791"/>
                  <a:pt x="58202" y="33731"/>
                </a:cubicBezTo>
                <a:cubicBezTo>
                  <a:pt x="58233" y="33731"/>
                  <a:pt x="58233" y="33731"/>
                  <a:pt x="58233" y="33671"/>
                </a:cubicBezTo>
                <a:cubicBezTo>
                  <a:pt x="58265" y="33671"/>
                  <a:pt x="58265" y="33731"/>
                  <a:pt x="58265" y="33731"/>
                </a:cubicBezTo>
                <a:cubicBezTo>
                  <a:pt x="58296" y="33731"/>
                  <a:pt x="58296" y="33731"/>
                  <a:pt x="58327" y="33671"/>
                </a:cubicBezTo>
                <a:cubicBezTo>
                  <a:pt x="58327" y="33671"/>
                  <a:pt x="58358" y="33671"/>
                  <a:pt x="58358" y="33731"/>
                </a:cubicBezTo>
                <a:cubicBezTo>
                  <a:pt x="58358" y="33731"/>
                  <a:pt x="58358" y="33731"/>
                  <a:pt x="58358" y="33791"/>
                </a:cubicBezTo>
                <a:cubicBezTo>
                  <a:pt x="58327" y="33791"/>
                  <a:pt x="58327" y="33791"/>
                  <a:pt x="58327" y="33791"/>
                </a:cubicBezTo>
                <a:cubicBezTo>
                  <a:pt x="58296" y="33850"/>
                  <a:pt x="58296" y="33850"/>
                  <a:pt x="58296" y="33850"/>
                </a:cubicBezTo>
                <a:cubicBezTo>
                  <a:pt x="58296" y="33910"/>
                  <a:pt x="58296" y="33910"/>
                  <a:pt x="58265" y="33910"/>
                </a:cubicBezTo>
                <a:cubicBezTo>
                  <a:pt x="58265" y="33970"/>
                  <a:pt x="58265" y="33970"/>
                  <a:pt x="58296" y="33970"/>
                </a:cubicBezTo>
                <a:cubicBezTo>
                  <a:pt x="58296" y="34029"/>
                  <a:pt x="58265" y="34029"/>
                  <a:pt x="58296" y="34029"/>
                </a:cubicBezTo>
                <a:cubicBezTo>
                  <a:pt x="58296" y="34029"/>
                  <a:pt x="58327" y="34029"/>
                  <a:pt x="58327" y="34089"/>
                </a:cubicBezTo>
                <a:cubicBezTo>
                  <a:pt x="58327" y="34089"/>
                  <a:pt x="58358" y="34149"/>
                  <a:pt x="58327" y="34149"/>
                </a:cubicBezTo>
                <a:cubicBezTo>
                  <a:pt x="58327" y="34149"/>
                  <a:pt x="58327" y="34149"/>
                  <a:pt x="58327" y="34149"/>
                </a:cubicBezTo>
                <a:cubicBezTo>
                  <a:pt x="58296" y="34089"/>
                  <a:pt x="58296" y="34149"/>
                  <a:pt x="58296" y="34149"/>
                </a:cubicBezTo>
                <a:cubicBezTo>
                  <a:pt x="58265" y="34149"/>
                  <a:pt x="58265" y="34089"/>
                  <a:pt x="58265" y="34089"/>
                </a:cubicBezTo>
                <a:cubicBezTo>
                  <a:pt x="58233" y="34089"/>
                  <a:pt x="58265" y="34089"/>
                  <a:pt x="58265" y="34029"/>
                </a:cubicBezTo>
                <a:cubicBezTo>
                  <a:pt x="58265" y="34029"/>
                  <a:pt x="58265" y="34029"/>
                  <a:pt x="58265" y="33970"/>
                </a:cubicBezTo>
                <a:cubicBezTo>
                  <a:pt x="58265" y="33970"/>
                  <a:pt x="58265" y="33970"/>
                  <a:pt x="58233" y="33970"/>
                </a:cubicBezTo>
                <a:cubicBezTo>
                  <a:pt x="58233" y="33970"/>
                  <a:pt x="58233" y="33970"/>
                  <a:pt x="58233" y="33970"/>
                </a:cubicBezTo>
                <a:cubicBezTo>
                  <a:pt x="58233" y="33910"/>
                  <a:pt x="58202" y="33910"/>
                  <a:pt x="58202" y="33910"/>
                </a:cubicBezTo>
                <a:cubicBezTo>
                  <a:pt x="58171" y="33910"/>
                  <a:pt x="58202" y="33970"/>
                  <a:pt x="58171" y="33970"/>
                </a:cubicBezTo>
                <a:cubicBezTo>
                  <a:pt x="58171" y="34029"/>
                  <a:pt x="58140" y="34029"/>
                  <a:pt x="58140" y="34029"/>
                </a:cubicBezTo>
                <a:cubicBezTo>
                  <a:pt x="58108" y="34029"/>
                  <a:pt x="58108" y="34029"/>
                  <a:pt x="58108" y="34089"/>
                </a:cubicBezTo>
                <a:cubicBezTo>
                  <a:pt x="58108" y="34089"/>
                  <a:pt x="58108" y="34089"/>
                  <a:pt x="58108" y="34089"/>
                </a:cubicBezTo>
                <a:cubicBezTo>
                  <a:pt x="58108" y="34149"/>
                  <a:pt x="58108" y="34149"/>
                  <a:pt x="58108" y="34149"/>
                </a:cubicBezTo>
                <a:cubicBezTo>
                  <a:pt x="58108" y="34149"/>
                  <a:pt x="58140" y="34149"/>
                  <a:pt x="58140" y="34208"/>
                </a:cubicBezTo>
                <a:cubicBezTo>
                  <a:pt x="58140" y="34208"/>
                  <a:pt x="58108" y="34208"/>
                  <a:pt x="58108" y="34208"/>
                </a:cubicBezTo>
                <a:cubicBezTo>
                  <a:pt x="58077" y="34208"/>
                  <a:pt x="58077" y="34208"/>
                  <a:pt x="58046" y="34208"/>
                </a:cubicBezTo>
                <a:cubicBezTo>
                  <a:pt x="58046" y="34208"/>
                  <a:pt x="58046" y="34149"/>
                  <a:pt x="58015" y="34149"/>
                </a:cubicBezTo>
                <a:cubicBezTo>
                  <a:pt x="58015" y="34149"/>
                  <a:pt x="57983" y="34149"/>
                  <a:pt x="57983" y="34089"/>
                </a:cubicBezTo>
                <a:cubicBezTo>
                  <a:pt x="57983" y="34089"/>
                  <a:pt x="57952" y="34089"/>
                  <a:pt x="57952" y="34089"/>
                </a:cubicBezTo>
                <a:cubicBezTo>
                  <a:pt x="57952" y="34029"/>
                  <a:pt x="57952" y="34029"/>
                  <a:pt x="57952" y="34029"/>
                </a:cubicBezTo>
                <a:cubicBezTo>
                  <a:pt x="57921" y="34029"/>
                  <a:pt x="57921" y="34089"/>
                  <a:pt x="57921" y="34089"/>
                </a:cubicBezTo>
                <a:cubicBezTo>
                  <a:pt x="57921" y="34089"/>
                  <a:pt x="57921" y="34089"/>
                  <a:pt x="57921" y="34149"/>
                </a:cubicBezTo>
                <a:cubicBezTo>
                  <a:pt x="57890" y="34149"/>
                  <a:pt x="57890" y="34149"/>
                  <a:pt x="57890" y="34208"/>
                </a:cubicBezTo>
                <a:cubicBezTo>
                  <a:pt x="57890" y="34208"/>
                  <a:pt x="57890" y="34208"/>
                  <a:pt x="57890" y="34268"/>
                </a:cubicBezTo>
                <a:cubicBezTo>
                  <a:pt x="57890" y="34328"/>
                  <a:pt x="57890" y="34328"/>
                  <a:pt x="57921" y="34388"/>
                </a:cubicBezTo>
                <a:cubicBezTo>
                  <a:pt x="57921" y="34447"/>
                  <a:pt x="57921" y="34447"/>
                  <a:pt x="57921" y="34507"/>
                </a:cubicBezTo>
                <a:cubicBezTo>
                  <a:pt x="57921" y="34507"/>
                  <a:pt x="57890" y="34507"/>
                  <a:pt x="57890" y="34567"/>
                </a:cubicBezTo>
                <a:cubicBezTo>
                  <a:pt x="57890" y="34567"/>
                  <a:pt x="57890" y="34686"/>
                  <a:pt x="57921" y="34686"/>
                </a:cubicBezTo>
                <a:cubicBezTo>
                  <a:pt x="57921" y="34686"/>
                  <a:pt x="57921" y="34567"/>
                  <a:pt x="57952" y="34626"/>
                </a:cubicBezTo>
                <a:cubicBezTo>
                  <a:pt x="57952" y="34626"/>
                  <a:pt x="57952" y="34626"/>
                  <a:pt x="57983" y="34686"/>
                </a:cubicBezTo>
                <a:cubicBezTo>
                  <a:pt x="57983" y="34686"/>
                  <a:pt x="57983" y="34686"/>
                  <a:pt x="57983" y="34746"/>
                </a:cubicBezTo>
                <a:cubicBezTo>
                  <a:pt x="57983" y="34746"/>
                  <a:pt x="57952" y="34746"/>
                  <a:pt x="57952" y="34746"/>
                </a:cubicBezTo>
                <a:cubicBezTo>
                  <a:pt x="57952" y="34746"/>
                  <a:pt x="57952" y="34746"/>
                  <a:pt x="57921" y="34746"/>
                </a:cubicBezTo>
                <a:cubicBezTo>
                  <a:pt x="57890" y="34686"/>
                  <a:pt x="57921" y="34805"/>
                  <a:pt x="57921" y="34805"/>
                </a:cubicBezTo>
                <a:cubicBezTo>
                  <a:pt x="57921" y="34865"/>
                  <a:pt x="57921" y="34925"/>
                  <a:pt x="57921" y="34985"/>
                </a:cubicBezTo>
                <a:cubicBezTo>
                  <a:pt x="57921" y="34985"/>
                  <a:pt x="57921" y="35044"/>
                  <a:pt x="57921" y="35044"/>
                </a:cubicBezTo>
                <a:cubicBezTo>
                  <a:pt x="57921" y="35044"/>
                  <a:pt x="57890" y="35104"/>
                  <a:pt x="57890" y="35104"/>
                </a:cubicBezTo>
                <a:cubicBezTo>
                  <a:pt x="57890" y="35104"/>
                  <a:pt x="57921" y="35164"/>
                  <a:pt x="57921" y="35164"/>
                </a:cubicBezTo>
                <a:cubicBezTo>
                  <a:pt x="57921" y="35164"/>
                  <a:pt x="57921" y="35223"/>
                  <a:pt x="57952" y="35223"/>
                </a:cubicBezTo>
                <a:cubicBezTo>
                  <a:pt x="57952" y="35223"/>
                  <a:pt x="57983" y="35223"/>
                  <a:pt x="57952" y="35164"/>
                </a:cubicBezTo>
                <a:cubicBezTo>
                  <a:pt x="57952" y="35164"/>
                  <a:pt x="57952" y="35164"/>
                  <a:pt x="57952" y="35104"/>
                </a:cubicBezTo>
                <a:cubicBezTo>
                  <a:pt x="57952" y="35104"/>
                  <a:pt x="57983" y="35104"/>
                  <a:pt x="57983" y="35104"/>
                </a:cubicBezTo>
                <a:cubicBezTo>
                  <a:pt x="57983" y="35104"/>
                  <a:pt x="57983" y="35104"/>
                  <a:pt x="58015" y="35164"/>
                </a:cubicBezTo>
                <a:cubicBezTo>
                  <a:pt x="58015" y="35164"/>
                  <a:pt x="58046" y="35164"/>
                  <a:pt x="58046" y="35164"/>
                </a:cubicBezTo>
                <a:cubicBezTo>
                  <a:pt x="58077" y="35223"/>
                  <a:pt x="58046" y="35283"/>
                  <a:pt x="58077" y="35283"/>
                </a:cubicBezTo>
                <a:cubicBezTo>
                  <a:pt x="58077" y="35343"/>
                  <a:pt x="58108" y="35343"/>
                  <a:pt x="58108" y="35343"/>
                </a:cubicBezTo>
                <a:cubicBezTo>
                  <a:pt x="58108" y="35402"/>
                  <a:pt x="58108" y="35402"/>
                  <a:pt x="58108" y="35402"/>
                </a:cubicBezTo>
                <a:cubicBezTo>
                  <a:pt x="58108" y="35462"/>
                  <a:pt x="58077" y="35462"/>
                  <a:pt x="58077" y="35462"/>
                </a:cubicBezTo>
                <a:cubicBezTo>
                  <a:pt x="58077" y="35462"/>
                  <a:pt x="58077" y="35462"/>
                  <a:pt x="58077" y="35462"/>
                </a:cubicBezTo>
                <a:cubicBezTo>
                  <a:pt x="58046" y="35522"/>
                  <a:pt x="58046" y="35462"/>
                  <a:pt x="58015" y="35462"/>
                </a:cubicBezTo>
                <a:cubicBezTo>
                  <a:pt x="58015" y="35462"/>
                  <a:pt x="58015" y="35522"/>
                  <a:pt x="58015" y="35522"/>
                </a:cubicBezTo>
                <a:cubicBezTo>
                  <a:pt x="58015" y="35522"/>
                  <a:pt x="58015" y="35522"/>
                  <a:pt x="58046" y="35522"/>
                </a:cubicBezTo>
                <a:cubicBezTo>
                  <a:pt x="58046" y="35582"/>
                  <a:pt x="58046" y="35522"/>
                  <a:pt x="58046" y="35522"/>
                </a:cubicBezTo>
                <a:cubicBezTo>
                  <a:pt x="58046" y="35522"/>
                  <a:pt x="58077" y="35582"/>
                  <a:pt x="58077" y="35582"/>
                </a:cubicBezTo>
                <a:cubicBezTo>
                  <a:pt x="58108" y="35522"/>
                  <a:pt x="58077" y="35641"/>
                  <a:pt x="58077" y="35641"/>
                </a:cubicBezTo>
                <a:cubicBezTo>
                  <a:pt x="58077" y="35701"/>
                  <a:pt x="58077" y="35701"/>
                  <a:pt x="58077" y="35701"/>
                </a:cubicBezTo>
                <a:cubicBezTo>
                  <a:pt x="58077" y="35761"/>
                  <a:pt x="58077" y="35761"/>
                  <a:pt x="58046" y="35761"/>
                </a:cubicBezTo>
                <a:cubicBezTo>
                  <a:pt x="58046" y="35761"/>
                  <a:pt x="58015" y="35761"/>
                  <a:pt x="58015" y="35761"/>
                </a:cubicBezTo>
                <a:cubicBezTo>
                  <a:pt x="57952" y="35761"/>
                  <a:pt x="58015" y="35641"/>
                  <a:pt x="58015" y="35582"/>
                </a:cubicBezTo>
                <a:cubicBezTo>
                  <a:pt x="58015" y="35582"/>
                  <a:pt x="58015" y="35582"/>
                  <a:pt x="58015" y="35582"/>
                </a:cubicBezTo>
                <a:cubicBezTo>
                  <a:pt x="57983" y="35582"/>
                  <a:pt x="57983" y="35582"/>
                  <a:pt x="57983" y="35641"/>
                </a:cubicBezTo>
                <a:cubicBezTo>
                  <a:pt x="57983" y="35641"/>
                  <a:pt x="57952" y="35701"/>
                  <a:pt x="57952" y="35761"/>
                </a:cubicBezTo>
                <a:cubicBezTo>
                  <a:pt x="57952" y="35761"/>
                  <a:pt x="57952" y="35820"/>
                  <a:pt x="57952" y="35880"/>
                </a:cubicBezTo>
                <a:cubicBezTo>
                  <a:pt x="57983" y="35940"/>
                  <a:pt x="57983" y="35820"/>
                  <a:pt x="57983" y="35820"/>
                </a:cubicBezTo>
                <a:cubicBezTo>
                  <a:pt x="57983" y="35761"/>
                  <a:pt x="58015" y="35761"/>
                  <a:pt x="58046" y="35761"/>
                </a:cubicBezTo>
                <a:cubicBezTo>
                  <a:pt x="58077" y="35761"/>
                  <a:pt x="58108" y="35761"/>
                  <a:pt x="58108" y="35820"/>
                </a:cubicBezTo>
                <a:cubicBezTo>
                  <a:pt x="58108" y="35820"/>
                  <a:pt x="58108" y="35880"/>
                  <a:pt x="58108" y="35880"/>
                </a:cubicBezTo>
                <a:cubicBezTo>
                  <a:pt x="58140" y="35880"/>
                  <a:pt x="58140" y="35880"/>
                  <a:pt x="58140" y="35940"/>
                </a:cubicBezTo>
                <a:cubicBezTo>
                  <a:pt x="58171" y="35940"/>
                  <a:pt x="58171" y="35940"/>
                  <a:pt x="58171" y="36000"/>
                </a:cubicBezTo>
                <a:cubicBezTo>
                  <a:pt x="58171" y="36000"/>
                  <a:pt x="58171" y="36000"/>
                  <a:pt x="58171" y="36059"/>
                </a:cubicBezTo>
                <a:cubicBezTo>
                  <a:pt x="58202" y="36059"/>
                  <a:pt x="58202" y="36119"/>
                  <a:pt x="58202" y="36179"/>
                </a:cubicBezTo>
                <a:cubicBezTo>
                  <a:pt x="58171" y="36179"/>
                  <a:pt x="58140" y="36179"/>
                  <a:pt x="58140" y="36179"/>
                </a:cubicBezTo>
                <a:cubicBezTo>
                  <a:pt x="58108" y="36179"/>
                  <a:pt x="58108" y="36179"/>
                  <a:pt x="58108" y="36238"/>
                </a:cubicBezTo>
                <a:cubicBezTo>
                  <a:pt x="58077" y="36238"/>
                  <a:pt x="58077" y="36298"/>
                  <a:pt x="58077" y="36298"/>
                </a:cubicBezTo>
                <a:cubicBezTo>
                  <a:pt x="58108" y="36298"/>
                  <a:pt x="58140" y="36298"/>
                  <a:pt x="58140" y="36298"/>
                </a:cubicBezTo>
                <a:cubicBezTo>
                  <a:pt x="58171" y="36298"/>
                  <a:pt x="58140" y="36358"/>
                  <a:pt x="58140" y="36417"/>
                </a:cubicBezTo>
                <a:cubicBezTo>
                  <a:pt x="58140" y="36417"/>
                  <a:pt x="58171" y="36477"/>
                  <a:pt x="58171" y="36477"/>
                </a:cubicBezTo>
                <a:cubicBezTo>
                  <a:pt x="58171" y="36537"/>
                  <a:pt x="58171" y="36537"/>
                  <a:pt x="58171" y="36537"/>
                </a:cubicBezTo>
                <a:cubicBezTo>
                  <a:pt x="58171" y="36597"/>
                  <a:pt x="58202" y="36597"/>
                  <a:pt x="58202" y="36597"/>
                </a:cubicBezTo>
                <a:cubicBezTo>
                  <a:pt x="58233" y="36656"/>
                  <a:pt x="58202" y="36656"/>
                  <a:pt x="58233" y="36656"/>
                </a:cubicBezTo>
                <a:cubicBezTo>
                  <a:pt x="58233" y="36656"/>
                  <a:pt x="58265" y="36656"/>
                  <a:pt x="58265" y="36656"/>
                </a:cubicBezTo>
                <a:cubicBezTo>
                  <a:pt x="58265" y="36716"/>
                  <a:pt x="58265" y="36716"/>
                  <a:pt x="58265" y="36716"/>
                </a:cubicBezTo>
                <a:cubicBezTo>
                  <a:pt x="58233" y="36716"/>
                  <a:pt x="58233" y="36716"/>
                  <a:pt x="58202" y="36716"/>
                </a:cubicBezTo>
                <a:cubicBezTo>
                  <a:pt x="58202" y="36716"/>
                  <a:pt x="58202" y="36716"/>
                  <a:pt x="58171" y="36716"/>
                </a:cubicBezTo>
                <a:cubicBezTo>
                  <a:pt x="58171" y="36716"/>
                  <a:pt x="58140" y="36716"/>
                  <a:pt x="58108" y="36716"/>
                </a:cubicBezTo>
                <a:cubicBezTo>
                  <a:pt x="58108" y="36716"/>
                  <a:pt x="58077" y="36716"/>
                  <a:pt x="58077" y="36716"/>
                </a:cubicBezTo>
                <a:cubicBezTo>
                  <a:pt x="58046" y="36716"/>
                  <a:pt x="58046" y="36776"/>
                  <a:pt x="58046" y="36776"/>
                </a:cubicBezTo>
                <a:cubicBezTo>
                  <a:pt x="58046" y="36835"/>
                  <a:pt x="58015" y="36835"/>
                  <a:pt x="58046" y="36895"/>
                </a:cubicBezTo>
                <a:cubicBezTo>
                  <a:pt x="58046" y="36955"/>
                  <a:pt x="58046" y="36955"/>
                  <a:pt x="58046" y="36955"/>
                </a:cubicBezTo>
                <a:cubicBezTo>
                  <a:pt x="58046" y="36955"/>
                  <a:pt x="58046" y="37014"/>
                  <a:pt x="58046" y="37014"/>
                </a:cubicBezTo>
                <a:cubicBezTo>
                  <a:pt x="58015" y="37014"/>
                  <a:pt x="58015" y="36955"/>
                  <a:pt x="57983" y="36955"/>
                </a:cubicBezTo>
                <a:cubicBezTo>
                  <a:pt x="57983" y="36955"/>
                  <a:pt x="57921" y="36955"/>
                  <a:pt x="57921" y="37014"/>
                </a:cubicBezTo>
                <a:cubicBezTo>
                  <a:pt x="57952" y="37014"/>
                  <a:pt x="57983" y="37014"/>
                  <a:pt x="57952" y="37074"/>
                </a:cubicBezTo>
                <a:cubicBezTo>
                  <a:pt x="57952" y="37074"/>
                  <a:pt x="57890" y="37134"/>
                  <a:pt x="57890" y="37074"/>
                </a:cubicBezTo>
                <a:cubicBezTo>
                  <a:pt x="57921" y="37014"/>
                  <a:pt x="57921" y="37014"/>
                  <a:pt x="57921" y="37014"/>
                </a:cubicBezTo>
                <a:cubicBezTo>
                  <a:pt x="57921" y="36955"/>
                  <a:pt x="57890" y="36955"/>
                  <a:pt x="57890" y="36955"/>
                </a:cubicBezTo>
                <a:cubicBezTo>
                  <a:pt x="57858" y="36895"/>
                  <a:pt x="57827" y="36895"/>
                  <a:pt x="57796" y="36895"/>
                </a:cubicBezTo>
                <a:cubicBezTo>
                  <a:pt x="57765" y="36835"/>
                  <a:pt x="57733" y="36895"/>
                  <a:pt x="57671" y="36895"/>
                </a:cubicBezTo>
                <a:cubicBezTo>
                  <a:pt x="57671" y="36895"/>
                  <a:pt x="57640" y="36895"/>
                  <a:pt x="57608" y="36895"/>
                </a:cubicBezTo>
                <a:cubicBezTo>
                  <a:pt x="57608" y="36895"/>
                  <a:pt x="57608" y="36895"/>
                  <a:pt x="57608" y="36895"/>
                </a:cubicBezTo>
                <a:cubicBezTo>
                  <a:pt x="57608" y="36895"/>
                  <a:pt x="57577" y="36895"/>
                  <a:pt x="57577" y="36895"/>
                </a:cubicBezTo>
                <a:cubicBezTo>
                  <a:pt x="57577" y="36895"/>
                  <a:pt x="57577" y="36895"/>
                  <a:pt x="57577" y="36955"/>
                </a:cubicBezTo>
                <a:cubicBezTo>
                  <a:pt x="57546" y="36955"/>
                  <a:pt x="57546" y="36955"/>
                  <a:pt x="57546" y="37014"/>
                </a:cubicBezTo>
                <a:cubicBezTo>
                  <a:pt x="57514" y="37014"/>
                  <a:pt x="57514" y="37014"/>
                  <a:pt x="57514" y="37074"/>
                </a:cubicBezTo>
                <a:cubicBezTo>
                  <a:pt x="57514" y="37074"/>
                  <a:pt x="57514" y="37074"/>
                  <a:pt x="57514" y="37134"/>
                </a:cubicBezTo>
                <a:cubicBezTo>
                  <a:pt x="57514" y="37134"/>
                  <a:pt x="57514" y="37134"/>
                  <a:pt x="57514" y="37134"/>
                </a:cubicBezTo>
                <a:cubicBezTo>
                  <a:pt x="57546" y="37194"/>
                  <a:pt x="57546" y="37194"/>
                  <a:pt x="57546" y="37194"/>
                </a:cubicBezTo>
                <a:cubicBezTo>
                  <a:pt x="57546" y="37194"/>
                  <a:pt x="57577" y="37194"/>
                  <a:pt x="57577" y="37194"/>
                </a:cubicBezTo>
                <a:cubicBezTo>
                  <a:pt x="57608" y="37253"/>
                  <a:pt x="57546" y="37313"/>
                  <a:pt x="57546" y="37253"/>
                </a:cubicBezTo>
                <a:cubicBezTo>
                  <a:pt x="57546" y="37253"/>
                  <a:pt x="57546" y="37253"/>
                  <a:pt x="57546" y="37253"/>
                </a:cubicBezTo>
                <a:cubicBezTo>
                  <a:pt x="57546" y="37253"/>
                  <a:pt x="57546" y="37253"/>
                  <a:pt x="57514" y="37253"/>
                </a:cubicBezTo>
                <a:cubicBezTo>
                  <a:pt x="57514" y="37253"/>
                  <a:pt x="57514" y="37194"/>
                  <a:pt x="57514" y="37194"/>
                </a:cubicBezTo>
                <a:cubicBezTo>
                  <a:pt x="57483" y="37194"/>
                  <a:pt x="57483" y="37194"/>
                  <a:pt x="57483" y="37194"/>
                </a:cubicBezTo>
                <a:cubicBezTo>
                  <a:pt x="57452" y="37134"/>
                  <a:pt x="57452" y="37134"/>
                  <a:pt x="57452" y="37134"/>
                </a:cubicBezTo>
                <a:cubicBezTo>
                  <a:pt x="57421" y="37134"/>
                  <a:pt x="57421" y="37134"/>
                  <a:pt x="57389" y="37134"/>
                </a:cubicBezTo>
                <a:cubicBezTo>
                  <a:pt x="57389" y="37134"/>
                  <a:pt x="57389" y="37134"/>
                  <a:pt x="57358" y="37134"/>
                </a:cubicBezTo>
                <a:cubicBezTo>
                  <a:pt x="57358" y="37134"/>
                  <a:pt x="57327" y="37134"/>
                  <a:pt x="57327" y="37134"/>
                </a:cubicBezTo>
                <a:cubicBezTo>
                  <a:pt x="57296" y="37134"/>
                  <a:pt x="57264" y="37134"/>
                  <a:pt x="57233" y="37134"/>
                </a:cubicBezTo>
                <a:cubicBezTo>
                  <a:pt x="57233" y="37134"/>
                  <a:pt x="57202" y="37134"/>
                  <a:pt x="57171" y="37134"/>
                </a:cubicBezTo>
                <a:cubicBezTo>
                  <a:pt x="57139" y="37134"/>
                  <a:pt x="57108" y="37134"/>
                  <a:pt x="57077" y="37134"/>
                </a:cubicBezTo>
                <a:cubicBezTo>
                  <a:pt x="57077" y="37194"/>
                  <a:pt x="57046" y="37194"/>
                  <a:pt x="57014" y="37194"/>
                </a:cubicBezTo>
                <a:cubicBezTo>
                  <a:pt x="56983" y="37253"/>
                  <a:pt x="56983" y="37253"/>
                  <a:pt x="56952" y="37313"/>
                </a:cubicBezTo>
                <a:cubicBezTo>
                  <a:pt x="56952" y="37313"/>
                  <a:pt x="56921" y="37373"/>
                  <a:pt x="56921" y="37373"/>
                </a:cubicBezTo>
                <a:cubicBezTo>
                  <a:pt x="56889" y="37432"/>
                  <a:pt x="56889" y="37432"/>
                  <a:pt x="56889" y="37492"/>
                </a:cubicBezTo>
                <a:cubicBezTo>
                  <a:pt x="56858" y="37492"/>
                  <a:pt x="56827" y="37552"/>
                  <a:pt x="56827" y="37552"/>
                </a:cubicBezTo>
                <a:cubicBezTo>
                  <a:pt x="56796" y="37552"/>
                  <a:pt x="56796" y="37611"/>
                  <a:pt x="56764" y="37611"/>
                </a:cubicBezTo>
                <a:cubicBezTo>
                  <a:pt x="56764" y="37611"/>
                  <a:pt x="56733" y="37552"/>
                  <a:pt x="56733" y="37611"/>
                </a:cubicBezTo>
                <a:cubicBezTo>
                  <a:pt x="56702" y="37611"/>
                  <a:pt x="56702" y="37611"/>
                  <a:pt x="56702" y="37611"/>
                </a:cubicBezTo>
                <a:cubicBezTo>
                  <a:pt x="56671" y="37671"/>
                  <a:pt x="56671" y="37671"/>
                  <a:pt x="56671" y="37731"/>
                </a:cubicBezTo>
                <a:cubicBezTo>
                  <a:pt x="56671" y="37731"/>
                  <a:pt x="56671" y="37791"/>
                  <a:pt x="56671" y="37850"/>
                </a:cubicBezTo>
                <a:cubicBezTo>
                  <a:pt x="56671" y="37850"/>
                  <a:pt x="56639" y="37850"/>
                  <a:pt x="56639" y="37910"/>
                </a:cubicBezTo>
                <a:cubicBezTo>
                  <a:pt x="56639" y="37910"/>
                  <a:pt x="56639" y="37970"/>
                  <a:pt x="56639" y="37970"/>
                </a:cubicBezTo>
                <a:cubicBezTo>
                  <a:pt x="56639" y="38029"/>
                  <a:pt x="56608" y="38089"/>
                  <a:pt x="56577" y="38149"/>
                </a:cubicBezTo>
                <a:cubicBezTo>
                  <a:pt x="56577" y="38208"/>
                  <a:pt x="56545" y="38268"/>
                  <a:pt x="56545" y="38268"/>
                </a:cubicBezTo>
                <a:cubicBezTo>
                  <a:pt x="56545" y="38328"/>
                  <a:pt x="56514" y="38328"/>
                  <a:pt x="56514" y="38388"/>
                </a:cubicBezTo>
                <a:cubicBezTo>
                  <a:pt x="56483" y="38447"/>
                  <a:pt x="56420" y="38507"/>
                  <a:pt x="56452" y="38567"/>
                </a:cubicBezTo>
                <a:cubicBezTo>
                  <a:pt x="56483" y="38567"/>
                  <a:pt x="56483" y="38626"/>
                  <a:pt x="56483" y="38626"/>
                </a:cubicBezTo>
                <a:cubicBezTo>
                  <a:pt x="56514" y="38626"/>
                  <a:pt x="56514" y="38626"/>
                  <a:pt x="56514" y="38626"/>
                </a:cubicBezTo>
                <a:cubicBezTo>
                  <a:pt x="56514" y="38626"/>
                  <a:pt x="56545" y="38626"/>
                  <a:pt x="56545" y="38686"/>
                </a:cubicBezTo>
                <a:cubicBezTo>
                  <a:pt x="56545" y="38686"/>
                  <a:pt x="56577" y="38686"/>
                  <a:pt x="56577" y="38686"/>
                </a:cubicBezTo>
                <a:cubicBezTo>
                  <a:pt x="56608" y="38686"/>
                  <a:pt x="56545" y="38746"/>
                  <a:pt x="56545" y="38746"/>
                </a:cubicBezTo>
                <a:cubicBezTo>
                  <a:pt x="56514" y="38746"/>
                  <a:pt x="56514" y="38746"/>
                  <a:pt x="56514" y="38746"/>
                </a:cubicBezTo>
                <a:cubicBezTo>
                  <a:pt x="56514" y="38746"/>
                  <a:pt x="56514" y="38746"/>
                  <a:pt x="56514" y="38746"/>
                </a:cubicBezTo>
                <a:cubicBezTo>
                  <a:pt x="56483" y="38746"/>
                  <a:pt x="56483" y="38805"/>
                  <a:pt x="56483" y="38805"/>
                </a:cubicBezTo>
                <a:cubicBezTo>
                  <a:pt x="56452" y="38746"/>
                  <a:pt x="56452" y="38746"/>
                  <a:pt x="56452" y="38746"/>
                </a:cubicBezTo>
                <a:cubicBezTo>
                  <a:pt x="56452" y="38686"/>
                  <a:pt x="56452" y="38686"/>
                  <a:pt x="56420" y="38686"/>
                </a:cubicBezTo>
                <a:cubicBezTo>
                  <a:pt x="56389" y="38686"/>
                  <a:pt x="56389" y="38626"/>
                  <a:pt x="56358" y="38686"/>
                </a:cubicBezTo>
                <a:cubicBezTo>
                  <a:pt x="56327" y="38686"/>
                  <a:pt x="56327" y="38686"/>
                  <a:pt x="56358" y="38746"/>
                </a:cubicBezTo>
                <a:cubicBezTo>
                  <a:pt x="56358" y="38746"/>
                  <a:pt x="56389" y="38686"/>
                  <a:pt x="56389" y="38746"/>
                </a:cubicBezTo>
                <a:cubicBezTo>
                  <a:pt x="56389" y="38746"/>
                  <a:pt x="56389" y="38746"/>
                  <a:pt x="56420" y="38746"/>
                </a:cubicBezTo>
                <a:cubicBezTo>
                  <a:pt x="56420" y="38746"/>
                  <a:pt x="56420" y="38746"/>
                  <a:pt x="56420" y="38746"/>
                </a:cubicBezTo>
                <a:cubicBezTo>
                  <a:pt x="56420" y="38805"/>
                  <a:pt x="56452" y="38805"/>
                  <a:pt x="56452" y="38805"/>
                </a:cubicBezTo>
                <a:cubicBezTo>
                  <a:pt x="56452" y="38805"/>
                  <a:pt x="56452" y="38805"/>
                  <a:pt x="56483" y="38805"/>
                </a:cubicBezTo>
                <a:cubicBezTo>
                  <a:pt x="56483" y="38805"/>
                  <a:pt x="56483" y="38805"/>
                  <a:pt x="56514" y="38865"/>
                </a:cubicBezTo>
                <a:cubicBezTo>
                  <a:pt x="56514" y="38865"/>
                  <a:pt x="56514" y="38865"/>
                  <a:pt x="56514" y="38925"/>
                </a:cubicBezTo>
                <a:cubicBezTo>
                  <a:pt x="56514" y="38925"/>
                  <a:pt x="56483" y="38925"/>
                  <a:pt x="56483" y="38925"/>
                </a:cubicBezTo>
                <a:cubicBezTo>
                  <a:pt x="56452" y="38865"/>
                  <a:pt x="56452" y="38865"/>
                  <a:pt x="56420" y="38865"/>
                </a:cubicBezTo>
                <a:cubicBezTo>
                  <a:pt x="56420" y="38865"/>
                  <a:pt x="56420" y="38865"/>
                  <a:pt x="56420" y="38865"/>
                </a:cubicBezTo>
                <a:cubicBezTo>
                  <a:pt x="56389" y="38805"/>
                  <a:pt x="56389" y="38805"/>
                  <a:pt x="56389" y="38805"/>
                </a:cubicBezTo>
                <a:cubicBezTo>
                  <a:pt x="56358" y="38805"/>
                  <a:pt x="56327" y="38805"/>
                  <a:pt x="56295" y="38805"/>
                </a:cubicBezTo>
                <a:cubicBezTo>
                  <a:pt x="56264" y="38805"/>
                  <a:pt x="56233" y="38805"/>
                  <a:pt x="56233" y="38865"/>
                </a:cubicBezTo>
                <a:cubicBezTo>
                  <a:pt x="56233" y="38865"/>
                  <a:pt x="56264" y="38865"/>
                  <a:pt x="56264" y="38865"/>
                </a:cubicBezTo>
                <a:cubicBezTo>
                  <a:pt x="56264" y="38865"/>
                  <a:pt x="56264" y="38925"/>
                  <a:pt x="56264" y="38925"/>
                </a:cubicBezTo>
                <a:cubicBezTo>
                  <a:pt x="56264" y="38925"/>
                  <a:pt x="56295" y="38925"/>
                  <a:pt x="56295" y="38925"/>
                </a:cubicBezTo>
                <a:cubicBezTo>
                  <a:pt x="56327" y="38925"/>
                  <a:pt x="56358" y="38925"/>
                  <a:pt x="56358" y="38925"/>
                </a:cubicBezTo>
                <a:cubicBezTo>
                  <a:pt x="56389" y="38925"/>
                  <a:pt x="56389" y="38925"/>
                  <a:pt x="56420" y="38925"/>
                </a:cubicBezTo>
                <a:cubicBezTo>
                  <a:pt x="56420" y="38925"/>
                  <a:pt x="56420" y="38925"/>
                  <a:pt x="56452" y="38925"/>
                </a:cubicBezTo>
                <a:cubicBezTo>
                  <a:pt x="56452" y="38925"/>
                  <a:pt x="56452" y="38925"/>
                  <a:pt x="56452" y="38985"/>
                </a:cubicBezTo>
                <a:cubicBezTo>
                  <a:pt x="56483" y="38985"/>
                  <a:pt x="56514" y="38985"/>
                  <a:pt x="56514" y="39044"/>
                </a:cubicBezTo>
                <a:cubicBezTo>
                  <a:pt x="56514" y="38985"/>
                  <a:pt x="56483" y="38985"/>
                  <a:pt x="56452" y="38985"/>
                </a:cubicBezTo>
                <a:cubicBezTo>
                  <a:pt x="56420" y="38985"/>
                  <a:pt x="56420" y="38985"/>
                  <a:pt x="56389" y="38985"/>
                </a:cubicBezTo>
                <a:cubicBezTo>
                  <a:pt x="56358" y="38985"/>
                  <a:pt x="56327" y="38985"/>
                  <a:pt x="56327" y="38985"/>
                </a:cubicBezTo>
                <a:cubicBezTo>
                  <a:pt x="56295" y="38985"/>
                  <a:pt x="56295" y="38985"/>
                  <a:pt x="56264" y="38985"/>
                </a:cubicBezTo>
                <a:cubicBezTo>
                  <a:pt x="56264" y="38985"/>
                  <a:pt x="56264" y="38985"/>
                  <a:pt x="56233" y="38985"/>
                </a:cubicBezTo>
                <a:cubicBezTo>
                  <a:pt x="56233" y="38985"/>
                  <a:pt x="56233" y="38985"/>
                  <a:pt x="56233" y="38985"/>
                </a:cubicBezTo>
                <a:cubicBezTo>
                  <a:pt x="56233" y="38985"/>
                  <a:pt x="56202" y="38985"/>
                  <a:pt x="56202" y="38985"/>
                </a:cubicBezTo>
                <a:cubicBezTo>
                  <a:pt x="56202" y="38985"/>
                  <a:pt x="56170" y="38985"/>
                  <a:pt x="56170" y="38985"/>
                </a:cubicBezTo>
                <a:cubicBezTo>
                  <a:pt x="56170" y="38985"/>
                  <a:pt x="56170" y="39044"/>
                  <a:pt x="56139" y="39044"/>
                </a:cubicBezTo>
                <a:cubicBezTo>
                  <a:pt x="56139" y="39044"/>
                  <a:pt x="56108" y="39044"/>
                  <a:pt x="56108" y="39044"/>
                </a:cubicBezTo>
                <a:cubicBezTo>
                  <a:pt x="56077" y="39104"/>
                  <a:pt x="56045" y="39104"/>
                  <a:pt x="56045" y="39164"/>
                </a:cubicBezTo>
                <a:cubicBezTo>
                  <a:pt x="56014" y="39164"/>
                  <a:pt x="55983" y="39164"/>
                  <a:pt x="55952" y="39223"/>
                </a:cubicBezTo>
                <a:cubicBezTo>
                  <a:pt x="55952" y="39223"/>
                  <a:pt x="55920" y="39223"/>
                  <a:pt x="55889" y="39223"/>
                </a:cubicBezTo>
                <a:cubicBezTo>
                  <a:pt x="55858" y="39283"/>
                  <a:pt x="55858" y="39283"/>
                  <a:pt x="55827" y="39283"/>
                </a:cubicBezTo>
                <a:cubicBezTo>
                  <a:pt x="55795" y="39283"/>
                  <a:pt x="55795" y="39343"/>
                  <a:pt x="55764" y="39343"/>
                </a:cubicBezTo>
                <a:cubicBezTo>
                  <a:pt x="55764" y="39343"/>
                  <a:pt x="55733" y="39343"/>
                  <a:pt x="55702" y="39343"/>
                </a:cubicBezTo>
                <a:cubicBezTo>
                  <a:pt x="55702" y="39343"/>
                  <a:pt x="55670" y="39402"/>
                  <a:pt x="55639" y="39402"/>
                </a:cubicBezTo>
                <a:cubicBezTo>
                  <a:pt x="55639" y="39402"/>
                  <a:pt x="55608" y="39402"/>
                  <a:pt x="55576" y="39462"/>
                </a:cubicBezTo>
                <a:cubicBezTo>
                  <a:pt x="55576" y="39462"/>
                  <a:pt x="55576" y="39522"/>
                  <a:pt x="55576" y="39582"/>
                </a:cubicBezTo>
                <a:cubicBezTo>
                  <a:pt x="55576" y="39641"/>
                  <a:pt x="55545" y="39701"/>
                  <a:pt x="55576" y="39701"/>
                </a:cubicBezTo>
                <a:cubicBezTo>
                  <a:pt x="55576" y="39761"/>
                  <a:pt x="55576" y="39761"/>
                  <a:pt x="55576" y="39761"/>
                </a:cubicBezTo>
                <a:cubicBezTo>
                  <a:pt x="55576" y="39820"/>
                  <a:pt x="55576" y="39820"/>
                  <a:pt x="55576" y="39880"/>
                </a:cubicBezTo>
                <a:cubicBezTo>
                  <a:pt x="55576" y="39880"/>
                  <a:pt x="55576" y="39880"/>
                  <a:pt x="55576" y="39940"/>
                </a:cubicBezTo>
                <a:cubicBezTo>
                  <a:pt x="55576" y="39940"/>
                  <a:pt x="55576" y="39940"/>
                  <a:pt x="55576" y="40000"/>
                </a:cubicBezTo>
                <a:cubicBezTo>
                  <a:pt x="55608" y="40059"/>
                  <a:pt x="55576" y="40059"/>
                  <a:pt x="55576" y="40119"/>
                </a:cubicBezTo>
                <a:cubicBezTo>
                  <a:pt x="55545" y="40119"/>
                  <a:pt x="55545" y="40119"/>
                  <a:pt x="55514" y="40119"/>
                </a:cubicBezTo>
                <a:cubicBezTo>
                  <a:pt x="55514" y="40119"/>
                  <a:pt x="55483" y="40179"/>
                  <a:pt x="55483" y="40179"/>
                </a:cubicBezTo>
                <a:cubicBezTo>
                  <a:pt x="55451" y="40238"/>
                  <a:pt x="55420" y="40238"/>
                  <a:pt x="55389" y="40298"/>
                </a:cubicBezTo>
                <a:cubicBezTo>
                  <a:pt x="55389" y="40298"/>
                  <a:pt x="55358" y="40298"/>
                  <a:pt x="55358" y="40298"/>
                </a:cubicBezTo>
                <a:cubicBezTo>
                  <a:pt x="55326" y="40298"/>
                  <a:pt x="55295" y="40298"/>
                  <a:pt x="55295" y="40358"/>
                </a:cubicBezTo>
                <a:cubicBezTo>
                  <a:pt x="55264" y="40358"/>
                  <a:pt x="55233" y="40358"/>
                  <a:pt x="55201" y="40358"/>
                </a:cubicBezTo>
                <a:cubicBezTo>
                  <a:pt x="55201" y="40358"/>
                  <a:pt x="55170" y="40417"/>
                  <a:pt x="55139" y="40417"/>
                </a:cubicBezTo>
                <a:cubicBezTo>
                  <a:pt x="55108" y="40417"/>
                  <a:pt x="55108" y="40477"/>
                  <a:pt x="55076" y="40477"/>
                </a:cubicBezTo>
                <a:cubicBezTo>
                  <a:pt x="55045" y="40537"/>
                  <a:pt x="55045" y="40597"/>
                  <a:pt x="55045" y="40597"/>
                </a:cubicBezTo>
                <a:cubicBezTo>
                  <a:pt x="55014" y="40776"/>
                  <a:pt x="55139" y="40656"/>
                  <a:pt x="55139" y="40716"/>
                </a:cubicBezTo>
                <a:cubicBezTo>
                  <a:pt x="55139" y="40716"/>
                  <a:pt x="55108" y="40716"/>
                  <a:pt x="55108" y="40716"/>
                </a:cubicBezTo>
                <a:cubicBezTo>
                  <a:pt x="55108" y="40716"/>
                  <a:pt x="55076" y="40716"/>
                  <a:pt x="55076" y="40776"/>
                </a:cubicBezTo>
                <a:cubicBezTo>
                  <a:pt x="55014" y="40835"/>
                  <a:pt x="54951" y="40895"/>
                  <a:pt x="54858" y="40835"/>
                </a:cubicBezTo>
                <a:cubicBezTo>
                  <a:pt x="54826" y="40835"/>
                  <a:pt x="54826" y="40835"/>
                  <a:pt x="54795" y="40835"/>
                </a:cubicBezTo>
                <a:cubicBezTo>
                  <a:pt x="54764" y="40835"/>
                  <a:pt x="54733" y="40835"/>
                  <a:pt x="54701" y="40835"/>
                </a:cubicBezTo>
                <a:cubicBezTo>
                  <a:pt x="54670" y="40835"/>
                  <a:pt x="54670" y="40835"/>
                  <a:pt x="54639" y="40776"/>
                </a:cubicBezTo>
                <a:cubicBezTo>
                  <a:pt x="54607" y="40776"/>
                  <a:pt x="54607" y="40776"/>
                  <a:pt x="54607" y="40776"/>
                </a:cubicBezTo>
                <a:cubicBezTo>
                  <a:pt x="54607" y="40776"/>
                  <a:pt x="54607" y="40716"/>
                  <a:pt x="54576" y="40716"/>
                </a:cubicBezTo>
                <a:cubicBezTo>
                  <a:pt x="54576" y="40656"/>
                  <a:pt x="54545" y="40656"/>
                  <a:pt x="54545" y="40597"/>
                </a:cubicBezTo>
                <a:cubicBezTo>
                  <a:pt x="54545" y="40597"/>
                  <a:pt x="54545" y="40597"/>
                  <a:pt x="54545" y="40537"/>
                </a:cubicBezTo>
                <a:cubicBezTo>
                  <a:pt x="54545" y="40537"/>
                  <a:pt x="54576" y="40537"/>
                  <a:pt x="54576" y="40537"/>
                </a:cubicBezTo>
                <a:cubicBezTo>
                  <a:pt x="54545" y="40477"/>
                  <a:pt x="54545" y="40477"/>
                  <a:pt x="54514" y="40477"/>
                </a:cubicBezTo>
                <a:cubicBezTo>
                  <a:pt x="54514" y="40477"/>
                  <a:pt x="54514" y="40477"/>
                  <a:pt x="54482" y="40477"/>
                </a:cubicBezTo>
                <a:cubicBezTo>
                  <a:pt x="54482" y="40477"/>
                  <a:pt x="54451" y="40537"/>
                  <a:pt x="54451" y="40537"/>
                </a:cubicBezTo>
                <a:cubicBezTo>
                  <a:pt x="54420" y="40537"/>
                  <a:pt x="54420" y="40537"/>
                  <a:pt x="54420" y="40537"/>
                </a:cubicBezTo>
                <a:cubicBezTo>
                  <a:pt x="54389" y="40477"/>
                  <a:pt x="54389" y="40537"/>
                  <a:pt x="54389" y="40537"/>
                </a:cubicBezTo>
                <a:cubicBezTo>
                  <a:pt x="54357" y="40477"/>
                  <a:pt x="54326" y="40477"/>
                  <a:pt x="54295" y="40477"/>
                </a:cubicBezTo>
                <a:cubicBezTo>
                  <a:pt x="54295" y="40477"/>
                  <a:pt x="54326" y="40537"/>
                  <a:pt x="54326" y="40537"/>
                </a:cubicBezTo>
                <a:cubicBezTo>
                  <a:pt x="54326" y="40537"/>
                  <a:pt x="54357" y="40537"/>
                  <a:pt x="54357" y="40597"/>
                </a:cubicBezTo>
                <a:cubicBezTo>
                  <a:pt x="54357" y="40597"/>
                  <a:pt x="54357" y="40597"/>
                  <a:pt x="54357" y="40656"/>
                </a:cubicBezTo>
                <a:cubicBezTo>
                  <a:pt x="54357" y="40656"/>
                  <a:pt x="54357" y="40656"/>
                  <a:pt x="54389" y="40716"/>
                </a:cubicBezTo>
                <a:cubicBezTo>
                  <a:pt x="54389" y="40716"/>
                  <a:pt x="54389" y="40716"/>
                  <a:pt x="54389" y="40776"/>
                </a:cubicBezTo>
                <a:cubicBezTo>
                  <a:pt x="54389" y="40776"/>
                  <a:pt x="54389" y="40776"/>
                  <a:pt x="54420" y="40835"/>
                </a:cubicBezTo>
                <a:cubicBezTo>
                  <a:pt x="54420" y="40835"/>
                  <a:pt x="54420" y="40895"/>
                  <a:pt x="54451" y="40955"/>
                </a:cubicBezTo>
                <a:cubicBezTo>
                  <a:pt x="54451" y="40955"/>
                  <a:pt x="54451" y="41014"/>
                  <a:pt x="54482" y="41074"/>
                </a:cubicBezTo>
                <a:cubicBezTo>
                  <a:pt x="54482" y="41134"/>
                  <a:pt x="54482" y="41134"/>
                  <a:pt x="54482" y="41194"/>
                </a:cubicBezTo>
                <a:cubicBezTo>
                  <a:pt x="54482" y="41253"/>
                  <a:pt x="54451" y="41253"/>
                  <a:pt x="54482" y="41313"/>
                </a:cubicBezTo>
                <a:cubicBezTo>
                  <a:pt x="54482" y="41313"/>
                  <a:pt x="54482" y="41313"/>
                  <a:pt x="54482" y="41313"/>
                </a:cubicBezTo>
                <a:cubicBezTo>
                  <a:pt x="54514" y="41373"/>
                  <a:pt x="54514" y="41432"/>
                  <a:pt x="54482" y="41432"/>
                </a:cubicBezTo>
                <a:cubicBezTo>
                  <a:pt x="54482" y="41432"/>
                  <a:pt x="54451" y="41373"/>
                  <a:pt x="54451" y="41373"/>
                </a:cubicBezTo>
                <a:cubicBezTo>
                  <a:pt x="54420" y="41432"/>
                  <a:pt x="54420" y="41432"/>
                  <a:pt x="54420" y="41373"/>
                </a:cubicBezTo>
                <a:cubicBezTo>
                  <a:pt x="54389" y="41373"/>
                  <a:pt x="54326" y="41313"/>
                  <a:pt x="54326" y="41373"/>
                </a:cubicBezTo>
                <a:cubicBezTo>
                  <a:pt x="54326" y="41373"/>
                  <a:pt x="54326" y="41432"/>
                  <a:pt x="54295" y="41432"/>
                </a:cubicBezTo>
                <a:cubicBezTo>
                  <a:pt x="54295" y="41492"/>
                  <a:pt x="54264" y="41432"/>
                  <a:pt x="54232" y="41432"/>
                </a:cubicBezTo>
                <a:cubicBezTo>
                  <a:pt x="54232" y="41432"/>
                  <a:pt x="54201" y="41432"/>
                  <a:pt x="54201" y="41432"/>
                </a:cubicBezTo>
                <a:cubicBezTo>
                  <a:pt x="54201" y="41492"/>
                  <a:pt x="54170" y="41432"/>
                  <a:pt x="54170" y="41492"/>
                </a:cubicBezTo>
                <a:cubicBezTo>
                  <a:pt x="54139" y="41492"/>
                  <a:pt x="54139" y="41492"/>
                  <a:pt x="54139" y="41492"/>
                </a:cubicBezTo>
                <a:cubicBezTo>
                  <a:pt x="54139" y="41492"/>
                  <a:pt x="54107" y="41492"/>
                  <a:pt x="54107" y="41492"/>
                </a:cubicBezTo>
                <a:cubicBezTo>
                  <a:pt x="54076" y="41492"/>
                  <a:pt x="54045" y="41552"/>
                  <a:pt x="54045" y="41492"/>
                </a:cubicBezTo>
                <a:cubicBezTo>
                  <a:pt x="54014" y="41432"/>
                  <a:pt x="54014" y="41432"/>
                  <a:pt x="53982" y="41373"/>
                </a:cubicBezTo>
                <a:cubicBezTo>
                  <a:pt x="53982" y="41373"/>
                  <a:pt x="53951" y="41313"/>
                  <a:pt x="53951" y="41313"/>
                </a:cubicBezTo>
                <a:cubicBezTo>
                  <a:pt x="53920" y="41253"/>
                  <a:pt x="53920" y="41194"/>
                  <a:pt x="53889" y="41253"/>
                </a:cubicBezTo>
                <a:cubicBezTo>
                  <a:pt x="53857" y="41253"/>
                  <a:pt x="53857" y="41253"/>
                  <a:pt x="53826" y="41313"/>
                </a:cubicBezTo>
                <a:cubicBezTo>
                  <a:pt x="53826" y="41313"/>
                  <a:pt x="53795" y="41313"/>
                  <a:pt x="53795" y="41313"/>
                </a:cubicBezTo>
                <a:cubicBezTo>
                  <a:pt x="53795" y="41313"/>
                  <a:pt x="53764" y="41313"/>
                  <a:pt x="53764" y="41313"/>
                </a:cubicBezTo>
                <a:cubicBezTo>
                  <a:pt x="53764" y="41373"/>
                  <a:pt x="53732" y="41373"/>
                  <a:pt x="53732" y="41373"/>
                </a:cubicBezTo>
                <a:cubicBezTo>
                  <a:pt x="53701" y="41373"/>
                  <a:pt x="53701" y="41373"/>
                  <a:pt x="53701" y="41373"/>
                </a:cubicBezTo>
                <a:cubicBezTo>
                  <a:pt x="53670" y="41432"/>
                  <a:pt x="53638" y="41432"/>
                  <a:pt x="53607" y="41432"/>
                </a:cubicBezTo>
                <a:cubicBezTo>
                  <a:pt x="53576" y="41432"/>
                  <a:pt x="53513" y="41432"/>
                  <a:pt x="53482" y="41492"/>
                </a:cubicBezTo>
                <a:cubicBezTo>
                  <a:pt x="53451" y="41492"/>
                  <a:pt x="53420" y="41492"/>
                  <a:pt x="53388" y="41492"/>
                </a:cubicBezTo>
                <a:cubicBezTo>
                  <a:pt x="53357" y="41492"/>
                  <a:pt x="53357" y="41552"/>
                  <a:pt x="53326" y="41552"/>
                </a:cubicBezTo>
                <a:cubicBezTo>
                  <a:pt x="53295" y="41552"/>
                  <a:pt x="53326" y="41611"/>
                  <a:pt x="53326" y="41611"/>
                </a:cubicBezTo>
                <a:cubicBezTo>
                  <a:pt x="53326" y="41671"/>
                  <a:pt x="53295" y="41671"/>
                  <a:pt x="53326" y="41671"/>
                </a:cubicBezTo>
                <a:cubicBezTo>
                  <a:pt x="53326" y="41731"/>
                  <a:pt x="53357" y="41671"/>
                  <a:pt x="53357" y="41671"/>
                </a:cubicBezTo>
                <a:cubicBezTo>
                  <a:pt x="53357" y="41671"/>
                  <a:pt x="53388" y="41731"/>
                  <a:pt x="53388" y="41671"/>
                </a:cubicBezTo>
                <a:cubicBezTo>
                  <a:pt x="53420" y="41671"/>
                  <a:pt x="53420" y="41671"/>
                  <a:pt x="53420" y="41671"/>
                </a:cubicBezTo>
                <a:cubicBezTo>
                  <a:pt x="53420" y="41671"/>
                  <a:pt x="53451" y="41671"/>
                  <a:pt x="53451" y="41671"/>
                </a:cubicBezTo>
                <a:cubicBezTo>
                  <a:pt x="53451" y="41671"/>
                  <a:pt x="53451" y="41731"/>
                  <a:pt x="53451" y="41731"/>
                </a:cubicBezTo>
                <a:cubicBezTo>
                  <a:pt x="53451" y="41731"/>
                  <a:pt x="53420" y="41731"/>
                  <a:pt x="53420" y="41731"/>
                </a:cubicBezTo>
                <a:cubicBezTo>
                  <a:pt x="53420" y="41731"/>
                  <a:pt x="53420" y="41731"/>
                  <a:pt x="53388" y="41731"/>
                </a:cubicBezTo>
                <a:cubicBezTo>
                  <a:pt x="53388" y="41731"/>
                  <a:pt x="53357" y="41731"/>
                  <a:pt x="53357" y="41731"/>
                </a:cubicBezTo>
                <a:cubicBezTo>
                  <a:pt x="53357" y="41791"/>
                  <a:pt x="53388" y="41791"/>
                  <a:pt x="53388" y="41791"/>
                </a:cubicBezTo>
                <a:cubicBezTo>
                  <a:pt x="53388" y="41791"/>
                  <a:pt x="53388" y="41791"/>
                  <a:pt x="53388" y="41850"/>
                </a:cubicBezTo>
                <a:cubicBezTo>
                  <a:pt x="53388" y="41850"/>
                  <a:pt x="53388" y="41850"/>
                  <a:pt x="53388" y="41850"/>
                </a:cubicBezTo>
                <a:cubicBezTo>
                  <a:pt x="53420" y="41791"/>
                  <a:pt x="53420" y="41731"/>
                  <a:pt x="53451" y="41791"/>
                </a:cubicBezTo>
                <a:cubicBezTo>
                  <a:pt x="53451" y="41850"/>
                  <a:pt x="53451" y="41910"/>
                  <a:pt x="53420" y="41910"/>
                </a:cubicBezTo>
                <a:cubicBezTo>
                  <a:pt x="53420" y="41910"/>
                  <a:pt x="53420" y="41910"/>
                  <a:pt x="53388" y="41910"/>
                </a:cubicBezTo>
                <a:cubicBezTo>
                  <a:pt x="53388" y="41910"/>
                  <a:pt x="53388" y="41910"/>
                  <a:pt x="53357" y="41910"/>
                </a:cubicBezTo>
                <a:cubicBezTo>
                  <a:pt x="53357" y="41910"/>
                  <a:pt x="53326" y="41910"/>
                  <a:pt x="53326" y="41910"/>
                </a:cubicBezTo>
                <a:cubicBezTo>
                  <a:pt x="53295" y="41970"/>
                  <a:pt x="53326" y="41970"/>
                  <a:pt x="53357" y="41970"/>
                </a:cubicBezTo>
                <a:cubicBezTo>
                  <a:pt x="53357" y="41970"/>
                  <a:pt x="53357" y="42029"/>
                  <a:pt x="53388" y="42029"/>
                </a:cubicBezTo>
                <a:cubicBezTo>
                  <a:pt x="53420" y="42089"/>
                  <a:pt x="53420" y="42089"/>
                  <a:pt x="53451" y="42149"/>
                </a:cubicBezTo>
                <a:cubicBezTo>
                  <a:pt x="53451" y="42149"/>
                  <a:pt x="53451" y="42149"/>
                  <a:pt x="53482" y="42149"/>
                </a:cubicBezTo>
                <a:cubicBezTo>
                  <a:pt x="53482" y="42149"/>
                  <a:pt x="53482" y="42149"/>
                  <a:pt x="53513" y="42089"/>
                </a:cubicBezTo>
                <a:cubicBezTo>
                  <a:pt x="53513" y="42089"/>
                  <a:pt x="53545" y="42089"/>
                  <a:pt x="53576" y="42089"/>
                </a:cubicBezTo>
                <a:cubicBezTo>
                  <a:pt x="53576" y="42089"/>
                  <a:pt x="53607" y="42089"/>
                  <a:pt x="53638" y="42089"/>
                </a:cubicBezTo>
                <a:cubicBezTo>
                  <a:pt x="53638" y="42089"/>
                  <a:pt x="53670" y="42089"/>
                  <a:pt x="53670" y="42089"/>
                </a:cubicBezTo>
                <a:cubicBezTo>
                  <a:pt x="53670" y="42149"/>
                  <a:pt x="53701" y="42149"/>
                  <a:pt x="53701" y="42149"/>
                </a:cubicBezTo>
                <a:cubicBezTo>
                  <a:pt x="53732" y="42149"/>
                  <a:pt x="53732" y="42208"/>
                  <a:pt x="53764" y="42208"/>
                </a:cubicBezTo>
                <a:cubicBezTo>
                  <a:pt x="53795" y="42268"/>
                  <a:pt x="53826" y="42268"/>
                  <a:pt x="53826" y="42268"/>
                </a:cubicBezTo>
                <a:cubicBezTo>
                  <a:pt x="53857" y="42328"/>
                  <a:pt x="53857" y="42328"/>
                  <a:pt x="53889" y="42388"/>
                </a:cubicBezTo>
                <a:cubicBezTo>
                  <a:pt x="53889" y="42447"/>
                  <a:pt x="53920" y="42388"/>
                  <a:pt x="53920" y="42328"/>
                </a:cubicBezTo>
                <a:cubicBezTo>
                  <a:pt x="53920" y="42328"/>
                  <a:pt x="53951" y="42328"/>
                  <a:pt x="53951" y="42328"/>
                </a:cubicBezTo>
                <a:cubicBezTo>
                  <a:pt x="53982" y="42328"/>
                  <a:pt x="53982" y="42328"/>
                  <a:pt x="53982" y="42328"/>
                </a:cubicBezTo>
                <a:cubicBezTo>
                  <a:pt x="54014" y="42328"/>
                  <a:pt x="54014" y="42388"/>
                  <a:pt x="54045" y="42388"/>
                </a:cubicBezTo>
                <a:cubicBezTo>
                  <a:pt x="54076" y="42388"/>
                  <a:pt x="54076" y="42388"/>
                  <a:pt x="54107" y="42447"/>
                </a:cubicBezTo>
                <a:cubicBezTo>
                  <a:pt x="54139" y="42447"/>
                  <a:pt x="54107" y="42507"/>
                  <a:pt x="54107" y="42567"/>
                </a:cubicBezTo>
                <a:cubicBezTo>
                  <a:pt x="54107" y="42567"/>
                  <a:pt x="54139" y="42567"/>
                  <a:pt x="54139" y="42567"/>
                </a:cubicBezTo>
                <a:cubicBezTo>
                  <a:pt x="54170" y="42626"/>
                  <a:pt x="54201" y="42626"/>
                  <a:pt x="54232" y="42626"/>
                </a:cubicBezTo>
                <a:cubicBezTo>
                  <a:pt x="54264" y="42686"/>
                  <a:pt x="54201" y="42686"/>
                  <a:pt x="54201" y="42746"/>
                </a:cubicBezTo>
                <a:cubicBezTo>
                  <a:pt x="54232" y="42746"/>
                  <a:pt x="54232" y="42746"/>
                  <a:pt x="54232" y="42746"/>
                </a:cubicBezTo>
                <a:cubicBezTo>
                  <a:pt x="54232" y="42746"/>
                  <a:pt x="54232" y="42746"/>
                  <a:pt x="54232" y="42746"/>
                </a:cubicBezTo>
                <a:cubicBezTo>
                  <a:pt x="54264" y="42805"/>
                  <a:pt x="54264" y="42805"/>
                  <a:pt x="54264" y="42805"/>
                </a:cubicBezTo>
                <a:cubicBezTo>
                  <a:pt x="54295" y="42805"/>
                  <a:pt x="54295" y="42805"/>
                  <a:pt x="54295" y="42865"/>
                </a:cubicBezTo>
                <a:cubicBezTo>
                  <a:pt x="54295" y="42865"/>
                  <a:pt x="54295" y="42865"/>
                  <a:pt x="54264" y="42865"/>
                </a:cubicBezTo>
                <a:cubicBezTo>
                  <a:pt x="54264" y="42865"/>
                  <a:pt x="54264" y="42865"/>
                  <a:pt x="54264" y="42925"/>
                </a:cubicBezTo>
                <a:cubicBezTo>
                  <a:pt x="54264" y="42925"/>
                  <a:pt x="54232" y="42925"/>
                  <a:pt x="54264" y="42985"/>
                </a:cubicBezTo>
                <a:cubicBezTo>
                  <a:pt x="54264" y="42985"/>
                  <a:pt x="54264" y="42985"/>
                  <a:pt x="54264" y="43044"/>
                </a:cubicBezTo>
                <a:cubicBezTo>
                  <a:pt x="54264" y="43044"/>
                  <a:pt x="54264" y="43104"/>
                  <a:pt x="54295" y="43104"/>
                </a:cubicBezTo>
                <a:cubicBezTo>
                  <a:pt x="54326" y="43104"/>
                  <a:pt x="54326" y="43104"/>
                  <a:pt x="54357" y="43164"/>
                </a:cubicBezTo>
                <a:cubicBezTo>
                  <a:pt x="54357" y="43223"/>
                  <a:pt x="54357" y="43283"/>
                  <a:pt x="54357" y="43283"/>
                </a:cubicBezTo>
                <a:cubicBezTo>
                  <a:pt x="54389" y="43283"/>
                  <a:pt x="54389" y="43283"/>
                  <a:pt x="54420" y="43343"/>
                </a:cubicBezTo>
                <a:cubicBezTo>
                  <a:pt x="54420" y="43343"/>
                  <a:pt x="54451" y="43343"/>
                  <a:pt x="54451" y="43343"/>
                </a:cubicBezTo>
                <a:cubicBezTo>
                  <a:pt x="54451" y="43343"/>
                  <a:pt x="54482" y="43343"/>
                  <a:pt x="54482" y="43343"/>
                </a:cubicBezTo>
                <a:cubicBezTo>
                  <a:pt x="54514" y="43402"/>
                  <a:pt x="54514" y="43402"/>
                  <a:pt x="54514" y="43402"/>
                </a:cubicBezTo>
                <a:cubicBezTo>
                  <a:pt x="54545" y="43402"/>
                  <a:pt x="54576" y="43402"/>
                  <a:pt x="54576" y="43402"/>
                </a:cubicBezTo>
                <a:cubicBezTo>
                  <a:pt x="54607" y="43462"/>
                  <a:pt x="54607" y="43462"/>
                  <a:pt x="54607" y="43462"/>
                </a:cubicBezTo>
                <a:cubicBezTo>
                  <a:pt x="54576" y="43522"/>
                  <a:pt x="54576" y="43522"/>
                  <a:pt x="54576" y="43582"/>
                </a:cubicBezTo>
                <a:cubicBezTo>
                  <a:pt x="54576" y="43582"/>
                  <a:pt x="54576" y="43582"/>
                  <a:pt x="54576" y="43641"/>
                </a:cubicBezTo>
                <a:cubicBezTo>
                  <a:pt x="54576" y="43641"/>
                  <a:pt x="54607" y="43641"/>
                  <a:pt x="54607" y="43701"/>
                </a:cubicBezTo>
                <a:cubicBezTo>
                  <a:pt x="54607" y="43701"/>
                  <a:pt x="54607" y="43820"/>
                  <a:pt x="54607" y="43880"/>
                </a:cubicBezTo>
                <a:cubicBezTo>
                  <a:pt x="54576" y="43820"/>
                  <a:pt x="54607" y="43761"/>
                  <a:pt x="54576" y="43761"/>
                </a:cubicBezTo>
                <a:cubicBezTo>
                  <a:pt x="54576" y="43701"/>
                  <a:pt x="54576" y="43701"/>
                  <a:pt x="54545" y="43701"/>
                </a:cubicBezTo>
                <a:cubicBezTo>
                  <a:pt x="54545" y="43701"/>
                  <a:pt x="54545" y="43701"/>
                  <a:pt x="54545" y="43701"/>
                </a:cubicBezTo>
                <a:cubicBezTo>
                  <a:pt x="54514" y="43641"/>
                  <a:pt x="54514" y="43641"/>
                  <a:pt x="54514" y="43701"/>
                </a:cubicBezTo>
                <a:cubicBezTo>
                  <a:pt x="54514" y="43701"/>
                  <a:pt x="54514" y="43701"/>
                  <a:pt x="54545" y="43701"/>
                </a:cubicBezTo>
                <a:cubicBezTo>
                  <a:pt x="54545" y="43761"/>
                  <a:pt x="54545" y="43820"/>
                  <a:pt x="54545" y="43820"/>
                </a:cubicBezTo>
                <a:cubicBezTo>
                  <a:pt x="54576" y="43880"/>
                  <a:pt x="54576" y="43940"/>
                  <a:pt x="54576" y="43940"/>
                </a:cubicBezTo>
                <a:cubicBezTo>
                  <a:pt x="54576" y="44000"/>
                  <a:pt x="54576" y="44000"/>
                  <a:pt x="54607" y="44059"/>
                </a:cubicBezTo>
                <a:cubicBezTo>
                  <a:pt x="54639" y="44059"/>
                  <a:pt x="54607" y="44119"/>
                  <a:pt x="54607" y="44179"/>
                </a:cubicBezTo>
                <a:cubicBezTo>
                  <a:pt x="54576" y="44238"/>
                  <a:pt x="54576" y="44238"/>
                  <a:pt x="54607" y="44298"/>
                </a:cubicBezTo>
                <a:cubicBezTo>
                  <a:pt x="54607" y="44358"/>
                  <a:pt x="54607" y="44417"/>
                  <a:pt x="54607" y="44477"/>
                </a:cubicBezTo>
                <a:cubicBezTo>
                  <a:pt x="54607" y="44537"/>
                  <a:pt x="54607" y="44597"/>
                  <a:pt x="54607" y="44597"/>
                </a:cubicBezTo>
                <a:cubicBezTo>
                  <a:pt x="54607" y="44656"/>
                  <a:pt x="54576" y="44716"/>
                  <a:pt x="54607" y="44716"/>
                </a:cubicBezTo>
                <a:cubicBezTo>
                  <a:pt x="54639" y="44776"/>
                  <a:pt x="54607" y="44776"/>
                  <a:pt x="54639" y="44776"/>
                </a:cubicBezTo>
                <a:cubicBezTo>
                  <a:pt x="54639" y="44835"/>
                  <a:pt x="54639" y="44835"/>
                  <a:pt x="54639" y="44835"/>
                </a:cubicBezTo>
                <a:cubicBezTo>
                  <a:pt x="54639" y="44895"/>
                  <a:pt x="54607" y="44895"/>
                  <a:pt x="54607" y="44895"/>
                </a:cubicBezTo>
                <a:cubicBezTo>
                  <a:pt x="54545" y="44955"/>
                  <a:pt x="54545" y="45074"/>
                  <a:pt x="54545" y="45194"/>
                </a:cubicBezTo>
                <a:cubicBezTo>
                  <a:pt x="54545" y="45194"/>
                  <a:pt x="54514" y="45253"/>
                  <a:pt x="54514" y="45313"/>
                </a:cubicBezTo>
                <a:cubicBezTo>
                  <a:pt x="54514" y="45313"/>
                  <a:pt x="54514" y="45373"/>
                  <a:pt x="54514" y="45373"/>
                </a:cubicBezTo>
                <a:cubicBezTo>
                  <a:pt x="54514" y="45432"/>
                  <a:pt x="54514" y="45432"/>
                  <a:pt x="54514" y="45432"/>
                </a:cubicBezTo>
                <a:cubicBezTo>
                  <a:pt x="54482" y="45492"/>
                  <a:pt x="54514" y="45492"/>
                  <a:pt x="54514" y="45492"/>
                </a:cubicBezTo>
                <a:cubicBezTo>
                  <a:pt x="54514" y="45552"/>
                  <a:pt x="54514" y="45611"/>
                  <a:pt x="54482" y="45671"/>
                </a:cubicBezTo>
                <a:cubicBezTo>
                  <a:pt x="54482" y="45731"/>
                  <a:pt x="54451" y="45731"/>
                  <a:pt x="54451" y="45791"/>
                </a:cubicBezTo>
                <a:cubicBezTo>
                  <a:pt x="54420" y="45850"/>
                  <a:pt x="54420" y="45850"/>
                  <a:pt x="54389" y="45910"/>
                </a:cubicBezTo>
                <a:cubicBezTo>
                  <a:pt x="54357" y="45970"/>
                  <a:pt x="54295" y="45910"/>
                  <a:pt x="54232" y="45910"/>
                </a:cubicBezTo>
                <a:cubicBezTo>
                  <a:pt x="54201" y="45970"/>
                  <a:pt x="54170" y="45970"/>
                  <a:pt x="54139" y="45970"/>
                </a:cubicBezTo>
                <a:cubicBezTo>
                  <a:pt x="54139" y="45970"/>
                  <a:pt x="54107" y="45910"/>
                  <a:pt x="54076" y="45910"/>
                </a:cubicBezTo>
                <a:cubicBezTo>
                  <a:pt x="54045" y="45910"/>
                  <a:pt x="54045" y="45850"/>
                  <a:pt x="54014" y="45850"/>
                </a:cubicBezTo>
                <a:cubicBezTo>
                  <a:pt x="53982" y="45850"/>
                  <a:pt x="53951" y="45850"/>
                  <a:pt x="53951" y="45850"/>
                </a:cubicBezTo>
                <a:cubicBezTo>
                  <a:pt x="53920" y="45910"/>
                  <a:pt x="53889" y="45910"/>
                  <a:pt x="53857" y="45910"/>
                </a:cubicBezTo>
                <a:cubicBezTo>
                  <a:pt x="53857" y="45910"/>
                  <a:pt x="53857" y="45910"/>
                  <a:pt x="53826" y="45850"/>
                </a:cubicBezTo>
                <a:cubicBezTo>
                  <a:pt x="53826" y="45850"/>
                  <a:pt x="53826" y="45850"/>
                  <a:pt x="53795" y="45850"/>
                </a:cubicBezTo>
                <a:cubicBezTo>
                  <a:pt x="53795" y="45850"/>
                  <a:pt x="53764" y="45791"/>
                  <a:pt x="53732" y="45791"/>
                </a:cubicBezTo>
                <a:cubicBezTo>
                  <a:pt x="53701" y="45791"/>
                  <a:pt x="53638" y="45791"/>
                  <a:pt x="53576" y="45791"/>
                </a:cubicBezTo>
                <a:cubicBezTo>
                  <a:pt x="53576" y="45850"/>
                  <a:pt x="53545" y="45850"/>
                  <a:pt x="53513" y="45850"/>
                </a:cubicBezTo>
                <a:cubicBezTo>
                  <a:pt x="53482" y="45850"/>
                  <a:pt x="53451" y="45910"/>
                  <a:pt x="53420" y="45910"/>
                </a:cubicBezTo>
                <a:cubicBezTo>
                  <a:pt x="53388" y="45910"/>
                  <a:pt x="53326" y="45850"/>
                  <a:pt x="53263" y="45850"/>
                </a:cubicBezTo>
                <a:cubicBezTo>
                  <a:pt x="53232" y="45850"/>
                  <a:pt x="53201" y="45791"/>
                  <a:pt x="53170" y="45791"/>
                </a:cubicBezTo>
                <a:cubicBezTo>
                  <a:pt x="53138" y="45791"/>
                  <a:pt x="53107" y="45791"/>
                  <a:pt x="53076" y="45791"/>
                </a:cubicBezTo>
                <a:cubicBezTo>
                  <a:pt x="53076" y="45791"/>
                  <a:pt x="53045" y="45731"/>
                  <a:pt x="53013" y="45731"/>
                </a:cubicBezTo>
                <a:cubicBezTo>
                  <a:pt x="53013" y="45731"/>
                  <a:pt x="52982" y="45731"/>
                  <a:pt x="52982" y="45731"/>
                </a:cubicBezTo>
                <a:cubicBezTo>
                  <a:pt x="52982" y="45731"/>
                  <a:pt x="52951" y="45731"/>
                  <a:pt x="52951" y="45731"/>
                </a:cubicBezTo>
                <a:cubicBezTo>
                  <a:pt x="52920" y="45671"/>
                  <a:pt x="52888" y="45671"/>
                  <a:pt x="52888" y="45671"/>
                </a:cubicBezTo>
                <a:cubicBezTo>
                  <a:pt x="52857" y="45671"/>
                  <a:pt x="52826" y="45671"/>
                  <a:pt x="52794" y="45671"/>
                </a:cubicBezTo>
                <a:cubicBezTo>
                  <a:pt x="52763" y="45671"/>
                  <a:pt x="52732" y="45731"/>
                  <a:pt x="52732" y="45731"/>
                </a:cubicBezTo>
                <a:cubicBezTo>
                  <a:pt x="52701" y="45791"/>
                  <a:pt x="52669" y="45731"/>
                  <a:pt x="52638" y="45731"/>
                </a:cubicBezTo>
                <a:cubicBezTo>
                  <a:pt x="52607" y="45791"/>
                  <a:pt x="52607" y="45791"/>
                  <a:pt x="52576" y="45791"/>
                </a:cubicBezTo>
                <a:cubicBezTo>
                  <a:pt x="52544" y="45791"/>
                  <a:pt x="52513" y="45850"/>
                  <a:pt x="52482" y="45791"/>
                </a:cubicBezTo>
                <a:cubicBezTo>
                  <a:pt x="52482" y="45791"/>
                  <a:pt x="52482" y="45791"/>
                  <a:pt x="52451" y="45791"/>
                </a:cubicBezTo>
                <a:cubicBezTo>
                  <a:pt x="52451" y="45791"/>
                  <a:pt x="52451" y="45731"/>
                  <a:pt x="52451" y="45731"/>
                </a:cubicBezTo>
                <a:cubicBezTo>
                  <a:pt x="52419" y="45731"/>
                  <a:pt x="52388" y="45731"/>
                  <a:pt x="52388" y="45671"/>
                </a:cubicBezTo>
                <a:cubicBezTo>
                  <a:pt x="52357" y="45671"/>
                  <a:pt x="52357" y="45611"/>
                  <a:pt x="52326" y="45611"/>
                </a:cubicBezTo>
                <a:cubicBezTo>
                  <a:pt x="52294" y="45611"/>
                  <a:pt x="52294" y="45611"/>
                  <a:pt x="52263" y="45611"/>
                </a:cubicBezTo>
                <a:cubicBezTo>
                  <a:pt x="52263" y="45611"/>
                  <a:pt x="52201" y="45671"/>
                  <a:pt x="52201" y="45671"/>
                </a:cubicBezTo>
                <a:cubicBezTo>
                  <a:pt x="52201" y="45671"/>
                  <a:pt x="52232" y="45492"/>
                  <a:pt x="52169" y="45611"/>
                </a:cubicBezTo>
                <a:cubicBezTo>
                  <a:pt x="52169" y="45611"/>
                  <a:pt x="52169" y="45611"/>
                  <a:pt x="52138" y="45611"/>
                </a:cubicBezTo>
                <a:cubicBezTo>
                  <a:pt x="52138" y="45611"/>
                  <a:pt x="52138" y="45611"/>
                  <a:pt x="52138" y="45671"/>
                </a:cubicBezTo>
                <a:cubicBezTo>
                  <a:pt x="52107" y="45671"/>
                  <a:pt x="52107" y="45671"/>
                  <a:pt x="52076" y="45731"/>
                </a:cubicBezTo>
                <a:cubicBezTo>
                  <a:pt x="52076" y="45731"/>
                  <a:pt x="52044" y="45731"/>
                  <a:pt x="52044" y="45791"/>
                </a:cubicBezTo>
                <a:cubicBezTo>
                  <a:pt x="52044" y="45791"/>
                  <a:pt x="52076" y="45791"/>
                  <a:pt x="52076" y="45791"/>
                </a:cubicBezTo>
                <a:cubicBezTo>
                  <a:pt x="52076" y="45850"/>
                  <a:pt x="52076" y="45791"/>
                  <a:pt x="52076" y="45850"/>
                </a:cubicBezTo>
                <a:cubicBezTo>
                  <a:pt x="52076" y="45910"/>
                  <a:pt x="52076" y="45910"/>
                  <a:pt x="52076" y="45910"/>
                </a:cubicBezTo>
                <a:cubicBezTo>
                  <a:pt x="52044" y="45850"/>
                  <a:pt x="52013" y="45850"/>
                  <a:pt x="51982" y="45910"/>
                </a:cubicBezTo>
                <a:cubicBezTo>
                  <a:pt x="51982" y="45910"/>
                  <a:pt x="51982" y="45910"/>
                  <a:pt x="51951" y="45910"/>
                </a:cubicBezTo>
                <a:cubicBezTo>
                  <a:pt x="51951" y="45910"/>
                  <a:pt x="51951" y="45970"/>
                  <a:pt x="51919" y="45970"/>
                </a:cubicBezTo>
                <a:cubicBezTo>
                  <a:pt x="51888" y="45970"/>
                  <a:pt x="51825" y="45910"/>
                  <a:pt x="51794" y="45970"/>
                </a:cubicBezTo>
                <a:cubicBezTo>
                  <a:pt x="51794" y="46029"/>
                  <a:pt x="51794" y="46029"/>
                  <a:pt x="51794" y="46029"/>
                </a:cubicBezTo>
                <a:cubicBezTo>
                  <a:pt x="51763" y="46089"/>
                  <a:pt x="51732" y="46089"/>
                  <a:pt x="51732" y="46089"/>
                </a:cubicBezTo>
                <a:cubicBezTo>
                  <a:pt x="51732" y="46149"/>
                  <a:pt x="51732" y="46149"/>
                  <a:pt x="51700" y="46149"/>
                </a:cubicBezTo>
                <a:cubicBezTo>
                  <a:pt x="51700" y="46208"/>
                  <a:pt x="51700" y="46208"/>
                  <a:pt x="51700" y="46208"/>
                </a:cubicBezTo>
                <a:cubicBezTo>
                  <a:pt x="51700" y="46268"/>
                  <a:pt x="51700" y="46328"/>
                  <a:pt x="51732" y="46328"/>
                </a:cubicBezTo>
                <a:cubicBezTo>
                  <a:pt x="51732" y="46388"/>
                  <a:pt x="51763" y="46388"/>
                  <a:pt x="51763" y="46388"/>
                </a:cubicBezTo>
                <a:cubicBezTo>
                  <a:pt x="51763" y="46447"/>
                  <a:pt x="51794" y="46507"/>
                  <a:pt x="51794" y="46507"/>
                </a:cubicBezTo>
                <a:cubicBezTo>
                  <a:pt x="51794" y="46567"/>
                  <a:pt x="51763" y="46567"/>
                  <a:pt x="51794" y="46567"/>
                </a:cubicBezTo>
                <a:cubicBezTo>
                  <a:pt x="51825" y="46567"/>
                  <a:pt x="51825" y="46567"/>
                  <a:pt x="51857" y="46507"/>
                </a:cubicBezTo>
                <a:cubicBezTo>
                  <a:pt x="51857" y="46507"/>
                  <a:pt x="51857" y="46507"/>
                  <a:pt x="51888" y="46507"/>
                </a:cubicBezTo>
                <a:cubicBezTo>
                  <a:pt x="51888" y="46567"/>
                  <a:pt x="51857" y="46567"/>
                  <a:pt x="51857" y="46567"/>
                </a:cubicBezTo>
                <a:cubicBezTo>
                  <a:pt x="51857" y="46567"/>
                  <a:pt x="51857" y="46626"/>
                  <a:pt x="51857" y="46626"/>
                </a:cubicBezTo>
                <a:cubicBezTo>
                  <a:pt x="51825" y="46626"/>
                  <a:pt x="51825" y="46626"/>
                  <a:pt x="51825" y="46686"/>
                </a:cubicBezTo>
                <a:cubicBezTo>
                  <a:pt x="51825" y="46686"/>
                  <a:pt x="51825" y="46686"/>
                  <a:pt x="51825" y="46686"/>
                </a:cubicBezTo>
                <a:cubicBezTo>
                  <a:pt x="51825" y="46686"/>
                  <a:pt x="51825" y="46686"/>
                  <a:pt x="51825" y="46686"/>
                </a:cubicBezTo>
                <a:cubicBezTo>
                  <a:pt x="51857" y="46746"/>
                  <a:pt x="51857" y="46686"/>
                  <a:pt x="51888" y="46746"/>
                </a:cubicBezTo>
                <a:cubicBezTo>
                  <a:pt x="51919" y="46746"/>
                  <a:pt x="51857" y="46746"/>
                  <a:pt x="51857" y="46805"/>
                </a:cubicBezTo>
                <a:cubicBezTo>
                  <a:pt x="51825" y="46805"/>
                  <a:pt x="51857" y="46805"/>
                  <a:pt x="51857" y="46805"/>
                </a:cubicBezTo>
                <a:cubicBezTo>
                  <a:pt x="51888" y="46865"/>
                  <a:pt x="51888" y="46865"/>
                  <a:pt x="51857" y="46865"/>
                </a:cubicBezTo>
                <a:cubicBezTo>
                  <a:pt x="51857" y="46925"/>
                  <a:pt x="51857" y="46925"/>
                  <a:pt x="51857" y="46925"/>
                </a:cubicBezTo>
                <a:cubicBezTo>
                  <a:pt x="51857" y="46985"/>
                  <a:pt x="51825" y="46985"/>
                  <a:pt x="51825" y="46985"/>
                </a:cubicBezTo>
                <a:cubicBezTo>
                  <a:pt x="51825" y="47044"/>
                  <a:pt x="51825" y="47044"/>
                  <a:pt x="51825" y="47104"/>
                </a:cubicBezTo>
                <a:cubicBezTo>
                  <a:pt x="51857" y="47164"/>
                  <a:pt x="51857" y="47104"/>
                  <a:pt x="51888" y="47104"/>
                </a:cubicBezTo>
                <a:cubicBezTo>
                  <a:pt x="51888" y="47104"/>
                  <a:pt x="51888" y="47104"/>
                  <a:pt x="51888" y="47104"/>
                </a:cubicBezTo>
                <a:cubicBezTo>
                  <a:pt x="51857" y="47104"/>
                  <a:pt x="51857" y="47104"/>
                  <a:pt x="51857" y="47164"/>
                </a:cubicBezTo>
                <a:cubicBezTo>
                  <a:pt x="51857" y="47164"/>
                  <a:pt x="51857" y="47164"/>
                  <a:pt x="51857" y="47223"/>
                </a:cubicBezTo>
                <a:cubicBezTo>
                  <a:pt x="51857" y="47223"/>
                  <a:pt x="51857" y="47283"/>
                  <a:pt x="51857" y="47283"/>
                </a:cubicBezTo>
                <a:cubicBezTo>
                  <a:pt x="51857" y="47283"/>
                  <a:pt x="51857" y="47343"/>
                  <a:pt x="51857" y="47343"/>
                </a:cubicBezTo>
                <a:cubicBezTo>
                  <a:pt x="51857" y="47402"/>
                  <a:pt x="51857" y="47402"/>
                  <a:pt x="51857" y="47402"/>
                </a:cubicBezTo>
                <a:cubicBezTo>
                  <a:pt x="51857" y="47462"/>
                  <a:pt x="51888" y="47462"/>
                  <a:pt x="51888" y="47462"/>
                </a:cubicBezTo>
                <a:cubicBezTo>
                  <a:pt x="51888" y="47522"/>
                  <a:pt x="51888" y="47582"/>
                  <a:pt x="51888" y="47582"/>
                </a:cubicBezTo>
                <a:cubicBezTo>
                  <a:pt x="51888" y="47641"/>
                  <a:pt x="51888" y="47701"/>
                  <a:pt x="51919" y="47701"/>
                </a:cubicBezTo>
                <a:cubicBezTo>
                  <a:pt x="51919" y="47701"/>
                  <a:pt x="51919" y="47761"/>
                  <a:pt x="51919" y="47761"/>
                </a:cubicBezTo>
                <a:cubicBezTo>
                  <a:pt x="51951" y="47761"/>
                  <a:pt x="51919" y="47820"/>
                  <a:pt x="51919" y="47820"/>
                </a:cubicBezTo>
                <a:cubicBezTo>
                  <a:pt x="51919" y="47880"/>
                  <a:pt x="51919" y="47940"/>
                  <a:pt x="51919" y="47940"/>
                </a:cubicBezTo>
                <a:cubicBezTo>
                  <a:pt x="51888" y="48000"/>
                  <a:pt x="51888" y="48059"/>
                  <a:pt x="51888" y="48059"/>
                </a:cubicBezTo>
                <a:cubicBezTo>
                  <a:pt x="51888" y="48059"/>
                  <a:pt x="51919" y="48059"/>
                  <a:pt x="51919" y="48059"/>
                </a:cubicBezTo>
                <a:cubicBezTo>
                  <a:pt x="51919" y="48059"/>
                  <a:pt x="51919" y="48059"/>
                  <a:pt x="51919" y="48119"/>
                </a:cubicBezTo>
                <a:cubicBezTo>
                  <a:pt x="51919" y="48119"/>
                  <a:pt x="51919" y="48119"/>
                  <a:pt x="51888" y="48119"/>
                </a:cubicBezTo>
                <a:cubicBezTo>
                  <a:pt x="51888" y="48119"/>
                  <a:pt x="51888" y="48179"/>
                  <a:pt x="51888" y="48179"/>
                </a:cubicBezTo>
                <a:cubicBezTo>
                  <a:pt x="51857" y="48238"/>
                  <a:pt x="51857" y="48238"/>
                  <a:pt x="51857" y="48298"/>
                </a:cubicBezTo>
                <a:cubicBezTo>
                  <a:pt x="51857" y="48358"/>
                  <a:pt x="51857" y="48477"/>
                  <a:pt x="51825" y="48537"/>
                </a:cubicBezTo>
                <a:cubicBezTo>
                  <a:pt x="51825" y="48597"/>
                  <a:pt x="51825" y="48656"/>
                  <a:pt x="51825" y="48716"/>
                </a:cubicBezTo>
                <a:cubicBezTo>
                  <a:pt x="51825" y="48776"/>
                  <a:pt x="51794" y="48776"/>
                  <a:pt x="51794" y="48835"/>
                </a:cubicBezTo>
                <a:cubicBezTo>
                  <a:pt x="51763" y="48895"/>
                  <a:pt x="51763" y="48955"/>
                  <a:pt x="51763" y="49014"/>
                </a:cubicBezTo>
                <a:cubicBezTo>
                  <a:pt x="51763" y="49014"/>
                  <a:pt x="51763" y="49074"/>
                  <a:pt x="51732" y="49134"/>
                </a:cubicBezTo>
                <a:cubicBezTo>
                  <a:pt x="51700" y="49194"/>
                  <a:pt x="51700" y="49194"/>
                  <a:pt x="51669" y="49253"/>
                </a:cubicBezTo>
                <a:cubicBezTo>
                  <a:pt x="51669" y="49253"/>
                  <a:pt x="51669" y="49313"/>
                  <a:pt x="51669" y="49373"/>
                </a:cubicBezTo>
                <a:cubicBezTo>
                  <a:pt x="51669" y="49432"/>
                  <a:pt x="51638" y="49492"/>
                  <a:pt x="51638" y="49492"/>
                </a:cubicBezTo>
                <a:cubicBezTo>
                  <a:pt x="51638" y="49552"/>
                  <a:pt x="51638" y="49611"/>
                  <a:pt x="51638" y="49671"/>
                </a:cubicBezTo>
                <a:cubicBezTo>
                  <a:pt x="51638" y="49671"/>
                  <a:pt x="51669" y="49671"/>
                  <a:pt x="51669" y="49671"/>
                </a:cubicBezTo>
                <a:cubicBezTo>
                  <a:pt x="51700" y="49671"/>
                  <a:pt x="51700" y="49731"/>
                  <a:pt x="51700" y="49731"/>
                </a:cubicBezTo>
                <a:cubicBezTo>
                  <a:pt x="51700" y="49731"/>
                  <a:pt x="51700" y="49791"/>
                  <a:pt x="51732" y="49731"/>
                </a:cubicBezTo>
                <a:cubicBezTo>
                  <a:pt x="51732" y="49731"/>
                  <a:pt x="51732" y="49731"/>
                  <a:pt x="51732" y="49671"/>
                </a:cubicBezTo>
                <a:cubicBezTo>
                  <a:pt x="51732" y="49671"/>
                  <a:pt x="51732" y="49671"/>
                  <a:pt x="51763" y="49671"/>
                </a:cubicBezTo>
                <a:cubicBezTo>
                  <a:pt x="51763" y="49611"/>
                  <a:pt x="51763" y="49611"/>
                  <a:pt x="51763" y="49611"/>
                </a:cubicBezTo>
                <a:cubicBezTo>
                  <a:pt x="51794" y="49552"/>
                  <a:pt x="51794" y="49492"/>
                  <a:pt x="51825" y="49552"/>
                </a:cubicBezTo>
                <a:cubicBezTo>
                  <a:pt x="51825" y="49611"/>
                  <a:pt x="51825" y="49611"/>
                  <a:pt x="51825" y="49671"/>
                </a:cubicBezTo>
                <a:cubicBezTo>
                  <a:pt x="51794" y="49671"/>
                  <a:pt x="51794" y="49671"/>
                  <a:pt x="51794" y="49671"/>
                </a:cubicBezTo>
                <a:cubicBezTo>
                  <a:pt x="51794" y="49731"/>
                  <a:pt x="51763" y="49731"/>
                  <a:pt x="51732" y="49791"/>
                </a:cubicBezTo>
                <a:cubicBezTo>
                  <a:pt x="51700" y="49791"/>
                  <a:pt x="51732" y="49850"/>
                  <a:pt x="51732" y="49850"/>
                </a:cubicBezTo>
                <a:cubicBezTo>
                  <a:pt x="51732" y="49910"/>
                  <a:pt x="51732" y="49910"/>
                  <a:pt x="51732" y="49910"/>
                </a:cubicBezTo>
                <a:cubicBezTo>
                  <a:pt x="51732" y="49970"/>
                  <a:pt x="51763" y="49910"/>
                  <a:pt x="51763" y="49910"/>
                </a:cubicBezTo>
                <a:cubicBezTo>
                  <a:pt x="51763" y="49910"/>
                  <a:pt x="51794" y="49850"/>
                  <a:pt x="51794" y="49850"/>
                </a:cubicBezTo>
                <a:cubicBezTo>
                  <a:pt x="51825" y="49850"/>
                  <a:pt x="51825" y="49850"/>
                  <a:pt x="51825" y="49850"/>
                </a:cubicBezTo>
                <a:cubicBezTo>
                  <a:pt x="51857" y="49850"/>
                  <a:pt x="51857" y="49791"/>
                  <a:pt x="51888" y="49850"/>
                </a:cubicBezTo>
                <a:cubicBezTo>
                  <a:pt x="51888" y="49850"/>
                  <a:pt x="51919" y="49850"/>
                  <a:pt x="51919" y="49910"/>
                </a:cubicBezTo>
                <a:cubicBezTo>
                  <a:pt x="51919" y="49970"/>
                  <a:pt x="51888" y="49910"/>
                  <a:pt x="51857" y="49910"/>
                </a:cubicBezTo>
                <a:cubicBezTo>
                  <a:pt x="51857" y="49910"/>
                  <a:pt x="51825" y="49910"/>
                  <a:pt x="51825" y="49910"/>
                </a:cubicBezTo>
                <a:cubicBezTo>
                  <a:pt x="51825" y="49910"/>
                  <a:pt x="51857" y="49910"/>
                  <a:pt x="51857" y="49970"/>
                </a:cubicBezTo>
                <a:cubicBezTo>
                  <a:pt x="51857" y="49970"/>
                  <a:pt x="51857" y="49970"/>
                  <a:pt x="51857" y="50029"/>
                </a:cubicBezTo>
                <a:cubicBezTo>
                  <a:pt x="51857" y="50029"/>
                  <a:pt x="51857" y="50089"/>
                  <a:pt x="51857" y="50089"/>
                </a:cubicBezTo>
                <a:cubicBezTo>
                  <a:pt x="51888" y="50089"/>
                  <a:pt x="51888" y="50149"/>
                  <a:pt x="51888" y="50149"/>
                </a:cubicBezTo>
                <a:cubicBezTo>
                  <a:pt x="51888" y="50208"/>
                  <a:pt x="51857" y="50208"/>
                  <a:pt x="51857" y="50208"/>
                </a:cubicBezTo>
                <a:cubicBezTo>
                  <a:pt x="51857" y="50268"/>
                  <a:pt x="51857" y="50328"/>
                  <a:pt x="51888" y="50447"/>
                </a:cubicBezTo>
                <a:cubicBezTo>
                  <a:pt x="51888" y="50507"/>
                  <a:pt x="51888" y="50507"/>
                  <a:pt x="51888" y="50567"/>
                </a:cubicBezTo>
                <a:cubicBezTo>
                  <a:pt x="51888" y="50626"/>
                  <a:pt x="51857" y="50686"/>
                  <a:pt x="51857" y="50746"/>
                </a:cubicBezTo>
                <a:cubicBezTo>
                  <a:pt x="51857" y="50805"/>
                  <a:pt x="51857" y="50865"/>
                  <a:pt x="51825" y="50925"/>
                </a:cubicBezTo>
                <a:cubicBezTo>
                  <a:pt x="51825" y="50925"/>
                  <a:pt x="51794" y="50985"/>
                  <a:pt x="51825" y="50985"/>
                </a:cubicBezTo>
                <a:cubicBezTo>
                  <a:pt x="51825" y="51044"/>
                  <a:pt x="51857" y="50985"/>
                  <a:pt x="51857" y="50985"/>
                </a:cubicBezTo>
                <a:cubicBezTo>
                  <a:pt x="51888" y="50985"/>
                  <a:pt x="51919" y="50925"/>
                  <a:pt x="51919" y="50925"/>
                </a:cubicBezTo>
                <a:cubicBezTo>
                  <a:pt x="51951" y="50925"/>
                  <a:pt x="51982" y="50925"/>
                  <a:pt x="52013" y="50925"/>
                </a:cubicBezTo>
                <a:cubicBezTo>
                  <a:pt x="52044" y="50985"/>
                  <a:pt x="52044" y="50985"/>
                  <a:pt x="52076" y="50985"/>
                </a:cubicBezTo>
                <a:cubicBezTo>
                  <a:pt x="52076" y="50985"/>
                  <a:pt x="52107" y="50985"/>
                  <a:pt x="52107" y="50985"/>
                </a:cubicBezTo>
                <a:cubicBezTo>
                  <a:pt x="52138" y="50985"/>
                  <a:pt x="52138" y="50985"/>
                  <a:pt x="52138" y="50985"/>
                </a:cubicBezTo>
                <a:cubicBezTo>
                  <a:pt x="52169" y="51044"/>
                  <a:pt x="52169" y="50985"/>
                  <a:pt x="52201" y="51044"/>
                </a:cubicBezTo>
                <a:cubicBezTo>
                  <a:pt x="52232" y="51044"/>
                  <a:pt x="52232" y="51044"/>
                  <a:pt x="52232" y="50985"/>
                </a:cubicBezTo>
                <a:cubicBezTo>
                  <a:pt x="52263" y="50985"/>
                  <a:pt x="52263" y="50985"/>
                  <a:pt x="52263" y="50985"/>
                </a:cubicBezTo>
                <a:cubicBezTo>
                  <a:pt x="52294" y="50925"/>
                  <a:pt x="52326" y="50925"/>
                  <a:pt x="52326" y="50925"/>
                </a:cubicBezTo>
                <a:cubicBezTo>
                  <a:pt x="52357" y="50865"/>
                  <a:pt x="52357" y="50865"/>
                  <a:pt x="52388" y="50865"/>
                </a:cubicBezTo>
                <a:cubicBezTo>
                  <a:pt x="52388" y="50865"/>
                  <a:pt x="52419" y="50865"/>
                  <a:pt x="52419" y="50865"/>
                </a:cubicBezTo>
                <a:cubicBezTo>
                  <a:pt x="52419" y="50865"/>
                  <a:pt x="52451" y="50865"/>
                  <a:pt x="52451" y="50865"/>
                </a:cubicBezTo>
                <a:cubicBezTo>
                  <a:pt x="52482" y="50865"/>
                  <a:pt x="52482" y="50865"/>
                  <a:pt x="52482" y="50865"/>
                </a:cubicBezTo>
                <a:cubicBezTo>
                  <a:pt x="52513" y="50865"/>
                  <a:pt x="52513" y="50865"/>
                  <a:pt x="52544" y="50865"/>
                </a:cubicBezTo>
                <a:cubicBezTo>
                  <a:pt x="52544" y="50865"/>
                  <a:pt x="52544" y="50925"/>
                  <a:pt x="52576" y="50925"/>
                </a:cubicBezTo>
                <a:cubicBezTo>
                  <a:pt x="52576" y="50985"/>
                  <a:pt x="52607" y="50985"/>
                  <a:pt x="52607" y="50985"/>
                </a:cubicBezTo>
                <a:cubicBezTo>
                  <a:pt x="52638" y="51044"/>
                  <a:pt x="52638" y="51044"/>
                  <a:pt x="52638" y="51044"/>
                </a:cubicBezTo>
                <a:cubicBezTo>
                  <a:pt x="52638" y="51104"/>
                  <a:pt x="52669" y="51104"/>
                  <a:pt x="52669" y="51104"/>
                </a:cubicBezTo>
                <a:cubicBezTo>
                  <a:pt x="52669" y="51104"/>
                  <a:pt x="52669" y="51164"/>
                  <a:pt x="52701" y="51164"/>
                </a:cubicBezTo>
                <a:cubicBezTo>
                  <a:pt x="52701" y="51164"/>
                  <a:pt x="52732" y="51164"/>
                  <a:pt x="52732" y="51164"/>
                </a:cubicBezTo>
                <a:cubicBezTo>
                  <a:pt x="52732" y="51223"/>
                  <a:pt x="52732" y="51223"/>
                  <a:pt x="52701" y="51223"/>
                </a:cubicBezTo>
                <a:cubicBezTo>
                  <a:pt x="52701" y="51283"/>
                  <a:pt x="52701" y="51283"/>
                  <a:pt x="52732" y="51283"/>
                </a:cubicBezTo>
                <a:cubicBezTo>
                  <a:pt x="52732" y="51283"/>
                  <a:pt x="52732" y="51343"/>
                  <a:pt x="52732" y="51343"/>
                </a:cubicBezTo>
                <a:cubicBezTo>
                  <a:pt x="52732" y="51402"/>
                  <a:pt x="52732" y="51402"/>
                  <a:pt x="52763" y="51402"/>
                </a:cubicBezTo>
                <a:cubicBezTo>
                  <a:pt x="52763" y="51402"/>
                  <a:pt x="52763" y="51402"/>
                  <a:pt x="52794" y="51462"/>
                </a:cubicBezTo>
                <a:cubicBezTo>
                  <a:pt x="52794" y="51462"/>
                  <a:pt x="52794" y="51462"/>
                  <a:pt x="52794" y="51522"/>
                </a:cubicBezTo>
                <a:cubicBezTo>
                  <a:pt x="52826" y="51522"/>
                  <a:pt x="52826" y="51522"/>
                  <a:pt x="52826" y="51582"/>
                </a:cubicBezTo>
                <a:cubicBezTo>
                  <a:pt x="52826" y="51641"/>
                  <a:pt x="52857" y="51641"/>
                  <a:pt x="52888" y="51641"/>
                </a:cubicBezTo>
                <a:cubicBezTo>
                  <a:pt x="52888" y="51701"/>
                  <a:pt x="52888" y="51761"/>
                  <a:pt x="52920" y="51761"/>
                </a:cubicBezTo>
                <a:cubicBezTo>
                  <a:pt x="52920" y="51761"/>
                  <a:pt x="52951" y="51761"/>
                  <a:pt x="52951" y="51761"/>
                </a:cubicBezTo>
                <a:cubicBezTo>
                  <a:pt x="52982" y="51761"/>
                  <a:pt x="52982" y="51820"/>
                  <a:pt x="52982" y="51820"/>
                </a:cubicBezTo>
                <a:cubicBezTo>
                  <a:pt x="53013" y="51820"/>
                  <a:pt x="53045" y="51820"/>
                  <a:pt x="53045" y="51761"/>
                </a:cubicBezTo>
                <a:cubicBezTo>
                  <a:pt x="53076" y="51761"/>
                  <a:pt x="53076" y="51761"/>
                  <a:pt x="53076" y="51761"/>
                </a:cubicBezTo>
                <a:cubicBezTo>
                  <a:pt x="53107" y="51761"/>
                  <a:pt x="53107" y="51761"/>
                  <a:pt x="53107" y="51701"/>
                </a:cubicBezTo>
                <a:cubicBezTo>
                  <a:pt x="53138" y="51701"/>
                  <a:pt x="53138" y="51641"/>
                  <a:pt x="53138" y="51582"/>
                </a:cubicBezTo>
                <a:cubicBezTo>
                  <a:pt x="53170" y="51582"/>
                  <a:pt x="53170" y="51522"/>
                  <a:pt x="53201" y="51522"/>
                </a:cubicBezTo>
                <a:cubicBezTo>
                  <a:pt x="53232" y="51522"/>
                  <a:pt x="53232" y="51462"/>
                  <a:pt x="53263" y="51462"/>
                </a:cubicBezTo>
                <a:cubicBezTo>
                  <a:pt x="53295" y="51462"/>
                  <a:pt x="53326" y="51402"/>
                  <a:pt x="53326" y="51402"/>
                </a:cubicBezTo>
                <a:cubicBezTo>
                  <a:pt x="53357" y="51402"/>
                  <a:pt x="53357" y="51343"/>
                  <a:pt x="53357" y="51343"/>
                </a:cubicBezTo>
                <a:cubicBezTo>
                  <a:pt x="53388" y="51343"/>
                  <a:pt x="53388" y="51343"/>
                  <a:pt x="53388" y="51343"/>
                </a:cubicBezTo>
                <a:cubicBezTo>
                  <a:pt x="53420" y="51283"/>
                  <a:pt x="53420" y="51283"/>
                  <a:pt x="53451" y="51223"/>
                </a:cubicBezTo>
                <a:cubicBezTo>
                  <a:pt x="53513" y="51223"/>
                  <a:pt x="53545" y="51223"/>
                  <a:pt x="53607" y="51223"/>
                </a:cubicBezTo>
                <a:cubicBezTo>
                  <a:pt x="53638" y="51223"/>
                  <a:pt x="53701" y="51223"/>
                  <a:pt x="53764" y="51223"/>
                </a:cubicBezTo>
                <a:cubicBezTo>
                  <a:pt x="53795" y="51223"/>
                  <a:pt x="53826" y="51223"/>
                  <a:pt x="53857" y="51223"/>
                </a:cubicBezTo>
                <a:cubicBezTo>
                  <a:pt x="53889" y="51223"/>
                  <a:pt x="53920" y="51223"/>
                  <a:pt x="53920" y="51223"/>
                </a:cubicBezTo>
                <a:cubicBezTo>
                  <a:pt x="53951" y="51223"/>
                  <a:pt x="53982" y="51283"/>
                  <a:pt x="53982" y="51283"/>
                </a:cubicBezTo>
                <a:cubicBezTo>
                  <a:pt x="54014" y="51283"/>
                  <a:pt x="54045" y="51283"/>
                  <a:pt x="54076" y="51283"/>
                </a:cubicBezTo>
                <a:cubicBezTo>
                  <a:pt x="54107" y="51223"/>
                  <a:pt x="54107" y="51223"/>
                  <a:pt x="54139" y="51223"/>
                </a:cubicBezTo>
                <a:cubicBezTo>
                  <a:pt x="54170" y="51164"/>
                  <a:pt x="54170" y="51223"/>
                  <a:pt x="54201" y="51223"/>
                </a:cubicBezTo>
                <a:cubicBezTo>
                  <a:pt x="54232" y="51223"/>
                  <a:pt x="54264" y="51223"/>
                  <a:pt x="54264" y="51223"/>
                </a:cubicBezTo>
                <a:cubicBezTo>
                  <a:pt x="54295" y="51164"/>
                  <a:pt x="54295" y="51104"/>
                  <a:pt x="54295" y="51104"/>
                </a:cubicBezTo>
                <a:cubicBezTo>
                  <a:pt x="54326" y="51044"/>
                  <a:pt x="54357" y="50985"/>
                  <a:pt x="54357" y="50985"/>
                </a:cubicBezTo>
                <a:cubicBezTo>
                  <a:pt x="54389" y="50925"/>
                  <a:pt x="54389" y="50865"/>
                  <a:pt x="54389" y="50805"/>
                </a:cubicBezTo>
                <a:cubicBezTo>
                  <a:pt x="54420" y="50805"/>
                  <a:pt x="54420" y="50746"/>
                  <a:pt x="54451" y="50746"/>
                </a:cubicBezTo>
                <a:cubicBezTo>
                  <a:pt x="54482" y="50686"/>
                  <a:pt x="54482" y="50686"/>
                  <a:pt x="54514" y="50686"/>
                </a:cubicBezTo>
                <a:cubicBezTo>
                  <a:pt x="54545" y="50686"/>
                  <a:pt x="54576" y="50686"/>
                  <a:pt x="54576" y="50626"/>
                </a:cubicBezTo>
                <a:cubicBezTo>
                  <a:pt x="54607" y="50626"/>
                  <a:pt x="54639" y="50567"/>
                  <a:pt x="54639" y="50567"/>
                </a:cubicBezTo>
                <a:cubicBezTo>
                  <a:pt x="54670" y="50626"/>
                  <a:pt x="54670" y="50626"/>
                  <a:pt x="54670" y="50626"/>
                </a:cubicBezTo>
                <a:cubicBezTo>
                  <a:pt x="54701" y="50626"/>
                  <a:pt x="54701" y="50626"/>
                  <a:pt x="54701" y="50626"/>
                </a:cubicBezTo>
                <a:cubicBezTo>
                  <a:pt x="54733" y="50626"/>
                  <a:pt x="54733" y="50567"/>
                  <a:pt x="54733" y="50567"/>
                </a:cubicBezTo>
                <a:cubicBezTo>
                  <a:pt x="54733" y="50567"/>
                  <a:pt x="54764" y="50567"/>
                  <a:pt x="54764" y="50567"/>
                </a:cubicBezTo>
                <a:cubicBezTo>
                  <a:pt x="54764" y="50567"/>
                  <a:pt x="54733" y="50507"/>
                  <a:pt x="54733" y="50507"/>
                </a:cubicBezTo>
                <a:cubicBezTo>
                  <a:pt x="54701" y="50447"/>
                  <a:pt x="54733" y="50328"/>
                  <a:pt x="54764" y="50268"/>
                </a:cubicBezTo>
                <a:cubicBezTo>
                  <a:pt x="54764" y="50268"/>
                  <a:pt x="54764" y="50208"/>
                  <a:pt x="54795" y="50208"/>
                </a:cubicBezTo>
                <a:cubicBezTo>
                  <a:pt x="54795" y="50149"/>
                  <a:pt x="54795" y="50089"/>
                  <a:pt x="54795" y="50029"/>
                </a:cubicBezTo>
                <a:cubicBezTo>
                  <a:pt x="54826" y="50029"/>
                  <a:pt x="54858" y="49970"/>
                  <a:pt x="54858" y="49970"/>
                </a:cubicBezTo>
                <a:cubicBezTo>
                  <a:pt x="54889" y="49910"/>
                  <a:pt x="54920" y="49850"/>
                  <a:pt x="54951" y="49850"/>
                </a:cubicBezTo>
                <a:cubicBezTo>
                  <a:pt x="54951" y="49850"/>
                  <a:pt x="54983" y="49791"/>
                  <a:pt x="55014" y="49791"/>
                </a:cubicBezTo>
                <a:cubicBezTo>
                  <a:pt x="55014" y="49731"/>
                  <a:pt x="55045" y="49731"/>
                  <a:pt x="55076" y="49671"/>
                </a:cubicBezTo>
                <a:cubicBezTo>
                  <a:pt x="55108" y="49671"/>
                  <a:pt x="55108" y="49671"/>
                  <a:pt x="55076" y="49611"/>
                </a:cubicBezTo>
                <a:cubicBezTo>
                  <a:pt x="55045" y="49611"/>
                  <a:pt x="55045" y="49552"/>
                  <a:pt x="55014" y="49552"/>
                </a:cubicBezTo>
                <a:cubicBezTo>
                  <a:pt x="54983" y="49492"/>
                  <a:pt x="54951" y="49432"/>
                  <a:pt x="54920" y="49373"/>
                </a:cubicBezTo>
                <a:cubicBezTo>
                  <a:pt x="54920" y="49373"/>
                  <a:pt x="54920" y="49313"/>
                  <a:pt x="54920" y="49313"/>
                </a:cubicBezTo>
                <a:cubicBezTo>
                  <a:pt x="54920" y="49253"/>
                  <a:pt x="54920" y="49194"/>
                  <a:pt x="54889" y="49134"/>
                </a:cubicBezTo>
                <a:cubicBezTo>
                  <a:pt x="54889" y="49074"/>
                  <a:pt x="54889" y="49074"/>
                  <a:pt x="54889" y="49014"/>
                </a:cubicBezTo>
                <a:cubicBezTo>
                  <a:pt x="54920" y="48955"/>
                  <a:pt x="54951" y="48895"/>
                  <a:pt x="54951" y="48835"/>
                </a:cubicBezTo>
                <a:cubicBezTo>
                  <a:pt x="54983" y="48776"/>
                  <a:pt x="55045" y="48656"/>
                  <a:pt x="55076" y="48597"/>
                </a:cubicBezTo>
                <a:cubicBezTo>
                  <a:pt x="55076" y="48537"/>
                  <a:pt x="55108" y="48477"/>
                  <a:pt x="55108" y="48417"/>
                </a:cubicBezTo>
                <a:cubicBezTo>
                  <a:pt x="55139" y="48417"/>
                  <a:pt x="55139" y="48358"/>
                  <a:pt x="55170" y="48358"/>
                </a:cubicBezTo>
                <a:cubicBezTo>
                  <a:pt x="55201" y="48298"/>
                  <a:pt x="55233" y="48179"/>
                  <a:pt x="55233" y="48119"/>
                </a:cubicBezTo>
                <a:cubicBezTo>
                  <a:pt x="55264" y="48059"/>
                  <a:pt x="55264" y="48059"/>
                  <a:pt x="55264" y="48000"/>
                </a:cubicBezTo>
                <a:cubicBezTo>
                  <a:pt x="55295" y="47940"/>
                  <a:pt x="55295" y="47940"/>
                  <a:pt x="55326" y="47880"/>
                </a:cubicBezTo>
                <a:cubicBezTo>
                  <a:pt x="55326" y="47880"/>
                  <a:pt x="55358" y="47880"/>
                  <a:pt x="55358" y="47820"/>
                </a:cubicBezTo>
                <a:cubicBezTo>
                  <a:pt x="55389" y="47820"/>
                  <a:pt x="55420" y="47761"/>
                  <a:pt x="55451" y="47761"/>
                </a:cubicBezTo>
                <a:cubicBezTo>
                  <a:pt x="55483" y="47761"/>
                  <a:pt x="55514" y="47761"/>
                  <a:pt x="55514" y="47761"/>
                </a:cubicBezTo>
                <a:cubicBezTo>
                  <a:pt x="55545" y="47701"/>
                  <a:pt x="55576" y="47701"/>
                  <a:pt x="55608" y="47701"/>
                </a:cubicBezTo>
                <a:cubicBezTo>
                  <a:pt x="55639" y="47701"/>
                  <a:pt x="55670" y="47641"/>
                  <a:pt x="55702" y="47641"/>
                </a:cubicBezTo>
                <a:cubicBezTo>
                  <a:pt x="55733" y="47582"/>
                  <a:pt x="55764" y="47522"/>
                  <a:pt x="55795" y="47522"/>
                </a:cubicBezTo>
                <a:cubicBezTo>
                  <a:pt x="55827" y="47462"/>
                  <a:pt x="55858" y="47462"/>
                  <a:pt x="55889" y="47462"/>
                </a:cubicBezTo>
                <a:cubicBezTo>
                  <a:pt x="55920" y="47402"/>
                  <a:pt x="55920" y="47343"/>
                  <a:pt x="55952" y="47343"/>
                </a:cubicBezTo>
                <a:cubicBezTo>
                  <a:pt x="55983" y="47343"/>
                  <a:pt x="56014" y="47343"/>
                  <a:pt x="56045" y="47283"/>
                </a:cubicBezTo>
                <a:cubicBezTo>
                  <a:pt x="56077" y="47283"/>
                  <a:pt x="56108" y="47223"/>
                  <a:pt x="56108" y="47223"/>
                </a:cubicBezTo>
                <a:cubicBezTo>
                  <a:pt x="56139" y="47164"/>
                  <a:pt x="56139" y="47104"/>
                  <a:pt x="56139" y="47044"/>
                </a:cubicBezTo>
                <a:cubicBezTo>
                  <a:pt x="56139" y="47044"/>
                  <a:pt x="56139" y="46985"/>
                  <a:pt x="56108" y="46925"/>
                </a:cubicBezTo>
                <a:cubicBezTo>
                  <a:pt x="56108" y="46865"/>
                  <a:pt x="56139" y="46865"/>
                  <a:pt x="56139" y="46865"/>
                </a:cubicBezTo>
                <a:cubicBezTo>
                  <a:pt x="56170" y="46805"/>
                  <a:pt x="56170" y="46805"/>
                  <a:pt x="56170" y="46805"/>
                </a:cubicBezTo>
                <a:cubicBezTo>
                  <a:pt x="56170" y="46805"/>
                  <a:pt x="56202" y="46805"/>
                  <a:pt x="56202" y="46746"/>
                </a:cubicBezTo>
                <a:cubicBezTo>
                  <a:pt x="56202" y="46746"/>
                  <a:pt x="56170" y="46746"/>
                  <a:pt x="56170" y="46746"/>
                </a:cubicBezTo>
                <a:cubicBezTo>
                  <a:pt x="56170" y="46746"/>
                  <a:pt x="56139" y="46686"/>
                  <a:pt x="56139" y="46686"/>
                </a:cubicBezTo>
                <a:cubicBezTo>
                  <a:pt x="56139" y="46686"/>
                  <a:pt x="56139" y="46626"/>
                  <a:pt x="56139" y="46626"/>
                </a:cubicBezTo>
                <a:cubicBezTo>
                  <a:pt x="56139" y="46626"/>
                  <a:pt x="56139" y="46567"/>
                  <a:pt x="56139" y="46567"/>
                </a:cubicBezTo>
                <a:cubicBezTo>
                  <a:pt x="56108" y="46507"/>
                  <a:pt x="56139" y="46507"/>
                  <a:pt x="56108" y="46447"/>
                </a:cubicBezTo>
                <a:cubicBezTo>
                  <a:pt x="56108" y="46447"/>
                  <a:pt x="56108" y="46388"/>
                  <a:pt x="56108" y="46388"/>
                </a:cubicBezTo>
                <a:cubicBezTo>
                  <a:pt x="56077" y="46388"/>
                  <a:pt x="56077" y="46328"/>
                  <a:pt x="56077" y="46328"/>
                </a:cubicBezTo>
                <a:cubicBezTo>
                  <a:pt x="56077" y="46268"/>
                  <a:pt x="56108" y="46208"/>
                  <a:pt x="56139" y="46208"/>
                </a:cubicBezTo>
                <a:cubicBezTo>
                  <a:pt x="56139" y="46208"/>
                  <a:pt x="56139" y="46149"/>
                  <a:pt x="56139" y="46149"/>
                </a:cubicBezTo>
                <a:cubicBezTo>
                  <a:pt x="56139" y="46089"/>
                  <a:pt x="56170" y="46029"/>
                  <a:pt x="56202" y="46029"/>
                </a:cubicBezTo>
                <a:cubicBezTo>
                  <a:pt x="56202" y="46029"/>
                  <a:pt x="56233" y="46029"/>
                  <a:pt x="56233" y="45970"/>
                </a:cubicBezTo>
                <a:cubicBezTo>
                  <a:pt x="56233" y="45970"/>
                  <a:pt x="56233" y="45970"/>
                  <a:pt x="56264" y="45970"/>
                </a:cubicBezTo>
                <a:cubicBezTo>
                  <a:pt x="56295" y="45910"/>
                  <a:pt x="56327" y="45910"/>
                  <a:pt x="56327" y="45910"/>
                </a:cubicBezTo>
                <a:cubicBezTo>
                  <a:pt x="56389" y="45850"/>
                  <a:pt x="56420" y="45731"/>
                  <a:pt x="56483" y="45791"/>
                </a:cubicBezTo>
                <a:cubicBezTo>
                  <a:pt x="56514" y="45791"/>
                  <a:pt x="56514" y="45850"/>
                  <a:pt x="56545" y="45850"/>
                </a:cubicBezTo>
                <a:cubicBezTo>
                  <a:pt x="56577" y="45850"/>
                  <a:pt x="56608" y="45850"/>
                  <a:pt x="56671" y="45850"/>
                </a:cubicBezTo>
                <a:cubicBezTo>
                  <a:pt x="56671" y="45850"/>
                  <a:pt x="56702" y="45850"/>
                  <a:pt x="56733" y="45850"/>
                </a:cubicBezTo>
                <a:cubicBezTo>
                  <a:pt x="56733" y="45850"/>
                  <a:pt x="56764" y="45850"/>
                  <a:pt x="56764" y="45850"/>
                </a:cubicBezTo>
                <a:cubicBezTo>
                  <a:pt x="56764" y="45910"/>
                  <a:pt x="56796" y="45910"/>
                  <a:pt x="56796" y="45910"/>
                </a:cubicBezTo>
                <a:cubicBezTo>
                  <a:pt x="56827" y="45910"/>
                  <a:pt x="56858" y="45910"/>
                  <a:pt x="56858" y="45910"/>
                </a:cubicBezTo>
                <a:cubicBezTo>
                  <a:pt x="56889" y="45910"/>
                  <a:pt x="56921" y="45910"/>
                  <a:pt x="56889" y="45970"/>
                </a:cubicBezTo>
                <a:cubicBezTo>
                  <a:pt x="56889" y="46029"/>
                  <a:pt x="56889" y="46029"/>
                  <a:pt x="56921" y="46029"/>
                </a:cubicBezTo>
                <a:cubicBezTo>
                  <a:pt x="56921" y="46029"/>
                  <a:pt x="56952" y="46089"/>
                  <a:pt x="56952" y="46089"/>
                </a:cubicBezTo>
                <a:cubicBezTo>
                  <a:pt x="56983" y="46089"/>
                  <a:pt x="56983" y="46089"/>
                  <a:pt x="56983" y="46089"/>
                </a:cubicBezTo>
                <a:cubicBezTo>
                  <a:pt x="57014" y="46029"/>
                  <a:pt x="57046" y="46089"/>
                  <a:pt x="57046" y="46089"/>
                </a:cubicBezTo>
                <a:cubicBezTo>
                  <a:pt x="57077" y="46149"/>
                  <a:pt x="57108" y="46149"/>
                  <a:pt x="57108" y="46149"/>
                </a:cubicBezTo>
                <a:cubicBezTo>
                  <a:pt x="57139" y="46149"/>
                  <a:pt x="57139" y="46149"/>
                  <a:pt x="57139" y="46149"/>
                </a:cubicBezTo>
                <a:cubicBezTo>
                  <a:pt x="57171" y="46149"/>
                  <a:pt x="57171" y="46149"/>
                  <a:pt x="57202" y="46149"/>
                </a:cubicBezTo>
                <a:cubicBezTo>
                  <a:pt x="57202" y="46149"/>
                  <a:pt x="57233" y="46208"/>
                  <a:pt x="57264" y="46149"/>
                </a:cubicBezTo>
                <a:cubicBezTo>
                  <a:pt x="57296" y="46149"/>
                  <a:pt x="57296" y="46089"/>
                  <a:pt x="57327" y="46089"/>
                </a:cubicBezTo>
                <a:cubicBezTo>
                  <a:pt x="57327" y="46029"/>
                  <a:pt x="57358" y="46029"/>
                  <a:pt x="57389" y="46029"/>
                </a:cubicBezTo>
                <a:cubicBezTo>
                  <a:pt x="57389" y="45970"/>
                  <a:pt x="57421" y="45910"/>
                  <a:pt x="57421" y="45910"/>
                </a:cubicBezTo>
                <a:cubicBezTo>
                  <a:pt x="57452" y="45850"/>
                  <a:pt x="57452" y="45850"/>
                  <a:pt x="57483" y="45791"/>
                </a:cubicBezTo>
                <a:cubicBezTo>
                  <a:pt x="57483" y="45791"/>
                  <a:pt x="57483" y="45791"/>
                  <a:pt x="57514" y="45791"/>
                </a:cubicBezTo>
                <a:cubicBezTo>
                  <a:pt x="57546" y="45791"/>
                  <a:pt x="57546" y="45791"/>
                  <a:pt x="57577" y="45731"/>
                </a:cubicBezTo>
                <a:cubicBezTo>
                  <a:pt x="57577" y="45731"/>
                  <a:pt x="57577" y="45671"/>
                  <a:pt x="57608" y="45671"/>
                </a:cubicBezTo>
                <a:cubicBezTo>
                  <a:pt x="57608" y="45671"/>
                  <a:pt x="57608" y="45671"/>
                  <a:pt x="57640" y="45671"/>
                </a:cubicBezTo>
                <a:cubicBezTo>
                  <a:pt x="57640" y="45611"/>
                  <a:pt x="57640" y="45611"/>
                  <a:pt x="57640" y="45611"/>
                </a:cubicBezTo>
                <a:cubicBezTo>
                  <a:pt x="57671" y="45611"/>
                  <a:pt x="57671" y="45611"/>
                  <a:pt x="57671" y="45611"/>
                </a:cubicBezTo>
                <a:cubicBezTo>
                  <a:pt x="57702" y="45611"/>
                  <a:pt x="57702" y="45552"/>
                  <a:pt x="57702" y="45552"/>
                </a:cubicBezTo>
                <a:cubicBezTo>
                  <a:pt x="57733" y="45552"/>
                  <a:pt x="57733" y="45552"/>
                  <a:pt x="57733" y="45552"/>
                </a:cubicBezTo>
                <a:cubicBezTo>
                  <a:pt x="57765" y="45552"/>
                  <a:pt x="57796" y="45492"/>
                  <a:pt x="57827" y="45492"/>
                </a:cubicBezTo>
                <a:cubicBezTo>
                  <a:pt x="57827" y="45492"/>
                  <a:pt x="57858" y="45492"/>
                  <a:pt x="57858" y="45492"/>
                </a:cubicBezTo>
                <a:cubicBezTo>
                  <a:pt x="57858" y="45492"/>
                  <a:pt x="57890" y="45492"/>
                  <a:pt x="57890" y="45492"/>
                </a:cubicBezTo>
                <a:cubicBezTo>
                  <a:pt x="57890" y="45432"/>
                  <a:pt x="57921" y="45432"/>
                  <a:pt x="57952" y="45373"/>
                </a:cubicBezTo>
                <a:cubicBezTo>
                  <a:pt x="57952" y="45373"/>
                  <a:pt x="57952" y="45373"/>
                  <a:pt x="57952" y="45313"/>
                </a:cubicBezTo>
                <a:cubicBezTo>
                  <a:pt x="57983" y="45313"/>
                  <a:pt x="57983" y="45253"/>
                  <a:pt x="58015" y="45253"/>
                </a:cubicBezTo>
                <a:cubicBezTo>
                  <a:pt x="58015" y="45194"/>
                  <a:pt x="58015" y="45194"/>
                  <a:pt x="58046" y="45194"/>
                </a:cubicBezTo>
                <a:cubicBezTo>
                  <a:pt x="58046" y="45134"/>
                  <a:pt x="58046" y="45134"/>
                  <a:pt x="58077" y="45134"/>
                </a:cubicBezTo>
                <a:cubicBezTo>
                  <a:pt x="58077" y="45134"/>
                  <a:pt x="58077" y="45074"/>
                  <a:pt x="58077" y="45074"/>
                </a:cubicBezTo>
                <a:cubicBezTo>
                  <a:pt x="58108" y="45074"/>
                  <a:pt x="58140" y="45074"/>
                  <a:pt x="58171" y="45074"/>
                </a:cubicBezTo>
                <a:cubicBezTo>
                  <a:pt x="58202" y="45074"/>
                  <a:pt x="58202" y="45134"/>
                  <a:pt x="58233" y="45134"/>
                </a:cubicBezTo>
                <a:cubicBezTo>
                  <a:pt x="58265" y="45134"/>
                  <a:pt x="58296" y="45134"/>
                  <a:pt x="58327" y="45134"/>
                </a:cubicBezTo>
                <a:cubicBezTo>
                  <a:pt x="58327" y="45134"/>
                  <a:pt x="58327" y="45194"/>
                  <a:pt x="58358" y="45194"/>
                </a:cubicBezTo>
                <a:cubicBezTo>
                  <a:pt x="58358" y="45194"/>
                  <a:pt x="58358" y="45194"/>
                  <a:pt x="58390" y="45194"/>
                </a:cubicBezTo>
                <a:cubicBezTo>
                  <a:pt x="58421" y="45194"/>
                  <a:pt x="58421" y="45253"/>
                  <a:pt x="58452" y="45253"/>
                </a:cubicBezTo>
                <a:cubicBezTo>
                  <a:pt x="58483" y="45253"/>
                  <a:pt x="58483" y="45313"/>
                  <a:pt x="58515" y="45313"/>
                </a:cubicBezTo>
                <a:cubicBezTo>
                  <a:pt x="58515" y="45313"/>
                  <a:pt x="58546" y="45313"/>
                  <a:pt x="58546" y="45313"/>
                </a:cubicBezTo>
                <a:cubicBezTo>
                  <a:pt x="58546" y="45313"/>
                  <a:pt x="58546" y="45373"/>
                  <a:pt x="58577" y="45373"/>
                </a:cubicBezTo>
                <a:cubicBezTo>
                  <a:pt x="58577" y="45373"/>
                  <a:pt x="58609" y="45373"/>
                  <a:pt x="58609" y="45432"/>
                </a:cubicBezTo>
                <a:cubicBezTo>
                  <a:pt x="58609" y="45432"/>
                  <a:pt x="58609" y="45432"/>
                  <a:pt x="58640" y="45432"/>
                </a:cubicBezTo>
                <a:cubicBezTo>
                  <a:pt x="58640" y="45432"/>
                  <a:pt x="58640" y="45432"/>
                  <a:pt x="58640" y="45492"/>
                </a:cubicBezTo>
                <a:cubicBezTo>
                  <a:pt x="58640" y="45492"/>
                  <a:pt x="58640" y="45492"/>
                  <a:pt x="58671" y="45552"/>
                </a:cubicBezTo>
                <a:cubicBezTo>
                  <a:pt x="58671" y="45552"/>
                  <a:pt x="58671" y="45611"/>
                  <a:pt x="58671" y="45671"/>
                </a:cubicBezTo>
                <a:cubicBezTo>
                  <a:pt x="58671" y="45671"/>
                  <a:pt x="58671" y="45731"/>
                  <a:pt x="58671" y="45731"/>
                </a:cubicBezTo>
                <a:cubicBezTo>
                  <a:pt x="58671" y="45731"/>
                  <a:pt x="58671" y="45791"/>
                  <a:pt x="58671" y="45791"/>
                </a:cubicBezTo>
                <a:cubicBezTo>
                  <a:pt x="58702" y="45791"/>
                  <a:pt x="58702" y="45850"/>
                  <a:pt x="58702" y="45850"/>
                </a:cubicBezTo>
                <a:cubicBezTo>
                  <a:pt x="58702" y="45850"/>
                  <a:pt x="58702" y="45910"/>
                  <a:pt x="58702" y="45910"/>
                </a:cubicBezTo>
                <a:cubicBezTo>
                  <a:pt x="58702" y="45970"/>
                  <a:pt x="58702" y="45970"/>
                  <a:pt x="58734" y="45970"/>
                </a:cubicBezTo>
                <a:cubicBezTo>
                  <a:pt x="58734" y="45970"/>
                  <a:pt x="58734" y="46029"/>
                  <a:pt x="58734" y="46029"/>
                </a:cubicBezTo>
                <a:cubicBezTo>
                  <a:pt x="58734" y="46029"/>
                  <a:pt x="58734" y="46089"/>
                  <a:pt x="58734" y="46089"/>
                </a:cubicBezTo>
                <a:cubicBezTo>
                  <a:pt x="58734" y="46089"/>
                  <a:pt x="58734" y="46149"/>
                  <a:pt x="58765" y="46149"/>
                </a:cubicBezTo>
                <a:cubicBezTo>
                  <a:pt x="58765" y="46149"/>
                  <a:pt x="58765" y="46208"/>
                  <a:pt x="58765" y="46208"/>
                </a:cubicBezTo>
                <a:cubicBezTo>
                  <a:pt x="58765" y="46208"/>
                  <a:pt x="58734" y="46208"/>
                  <a:pt x="58734" y="46208"/>
                </a:cubicBezTo>
                <a:cubicBezTo>
                  <a:pt x="58734" y="46268"/>
                  <a:pt x="58765" y="46268"/>
                  <a:pt x="58765" y="46268"/>
                </a:cubicBezTo>
                <a:cubicBezTo>
                  <a:pt x="58765" y="46268"/>
                  <a:pt x="58765" y="46268"/>
                  <a:pt x="58765" y="46268"/>
                </a:cubicBezTo>
                <a:cubicBezTo>
                  <a:pt x="58796" y="46328"/>
                  <a:pt x="58796" y="46268"/>
                  <a:pt x="58827" y="46268"/>
                </a:cubicBezTo>
                <a:cubicBezTo>
                  <a:pt x="58827" y="46268"/>
                  <a:pt x="58827" y="46268"/>
                  <a:pt x="58859" y="46328"/>
                </a:cubicBezTo>
                <a:cubicBezTo>
                  <a:pt x="58859" y="46328"/>
                  <a:pt x="58890" y="46388"/>
                  <a:pt x="58890" y="46447"/>
                </a:cubicBezTo>
                <a:cubicBezTo>
                  <a:pt x="58921" y="46507"/>
                  <a:pt x="58921" y="46507"/>
                  <a:pt x="58921" y="46507"/>
                </a:cubicBezTo>
                <a:cubicBezTo>
                  <a:pt x="58921" y="46507"/>
                  <a:pt x="58921" y="46567"/>
                  <a:pt x="58952" y="46567"/>
                </a:cubicBezTo>
                <a:cubicBezTo>
                  <a:pt x="58952" y="46567"/>
                  <a:pt x="58952" y="46567"/>
                  <a:pt x="58952" y="46626"/>
                </a:cubicBezTo>
                <a:cubicBezTo>
                  <a:pt x="58984" y="46626"/>
                  <a:pt x="58984" y="46626"/>
                  <a:pt x="58984" y="46686"/>
                </a:cubicBezTo>
                <a:cubicBezTo>
                  <a:pt x="58984" y="46686"/>
                  <a:pt x="58952" y="46686"/>
                  <a:pt x="58984" y="46746"/>
                </a:cubicBezTo>
                <a:cubicBezTo>
                  <a:pt x="58984" y="46746"/>
                  <a:pt x="58984" y="46746"/>
                  <a:pt x="59015" y="46746"/>
                </a:cubicBezTo>
                <a:cubicBezTo>
                  <a:pt x="59015" y="46686"/>
                  <a:pt x="59046" y="46746"/>
                  <a:pt x="59046" y="46746"/>
                </a:cubicBezTo>
                <a:cubicBezTo>
                  <a:pt x="59077" y="46746"/>
                  <a:pt x="59077" y="46746"/>
                  <a:pt x="59109" y="46746"/>
                </a:cubicBezTo>
                <a:cubicBezTo>
                  <a:pt x="59109" y="46805"/>
                  <a:pt x="59140" y="46805"/>
                  <a:pt x="59140" y="46805"/>
                </a:cubicBezTo>
                <a:cubicBezTo>
                  <a:pt x="59171" y="46865"/>
                  <a:pt x="59171" y="46865"/>
                  <a:pt x="59171" y="46865"/>
                </a:cubicBezTo>
                <a:cubicBezTo>
                  <a:pt x="59202" y="46925"/>
                  <a:pt x="59202" y="46925"/>
                  <a:pt x="59202" y="46925"/>
                </a:cubicBezTo>
                <a:cubicBezTo>
                  <a:pt x="59234" y="46985"/>
                  <a:pt x="59234" y="46985"/>
                  <a:pt x="59265" y="47044"/>
                </a:cubicBezTo>
                <a:cubicBezTo>
                  <a:pt x="59296" y="47044"/>
                  <a:pt x="59296" y="47104"/>
                  <a:pt x="59327" y="47104"/>
                </a:cubicBezTo>
                <a:cubicBezTo>
                  <a:pt x="59327" y="47164"/>
                  <a:pt x="59359" y="47164"/>
                  <a:pt x="59359" y="47223"/>
                </a:cubicBezTo>
                <a:cubicBezTo>
                  <a:pt x="59390" y="47223"/>
                  <a:pt x="59390" y="47223"/>
                  <a:pt x="59390" y="47283"/>
                </a:cubicBezTo>
                <a:cubicBezTo>
                  <a:pt x="59421" y="47283"/>
                  <a:pt x="59421" y="47283"/>
                  <a:pt x="59421" y="47283"/>
                </a:cubicBezTo>
                <a:cubicBezTo>
                  <a:pt x="59452" y="47343"/>
                  <a:pt x="59452" y="47343"/>
                  <a:pt x="59484" y="47343"/>
                </a:cubicBezTo>
                <a:cubicBezTo>
                  <a:pt x="59484" y="47402"/>
                  <a:pt x="59515" y="47462"/>
                  <a:pt x="59515" y="47462"/>
                </a:cubicBezTo>
                <a:cubicBezTo>
                  <a:pt x="59546" y="47462"/>
                  <a:pt x="59546" y="47522"/>
                  <a:pt x="59578" y="47522"/>
                </a:cubicBezTo>
                <a:cubicBezTo>
                  <a:pt x="59578" y="47582"/>
                  <a:pt x="59609" y="47582"/>
                  <a:pt x="59640" y="47582"/>
                </a:cubicBezTo>
                <a:cubicBezTo>
                  <a:pt x="59640" y="47641"/>
                  <a:pt x="59640" y="47701"/>
                  <a:pt x="59671" y="47701"/>
                </a:cubicBezTo>
                <a:cubicBezTo>
                  <a:pt x="59703" y="47701"/>
                  <a:pt x="59734" y="47701"/>
                  <a:pt x="59765" y="47701"/>
                </a:cubicBezTo>
                <a:cubicBezTo>
                  <a:pt x="59765" y="47701"/>
                  <a:pt x="59796" y="47701"/>
                  <a:pt x="59796" y="47701"/>
                </a:cubicBezTo>
                <a:cubicBezTo>
                  <a:pt x="59796" y="47701"/>
                  <a:pt x="59828" y="47641"/>
                  <a:pt x="59828" y="47641"/>
                </a:cubicBezTo>
                <a:cubicBezTo>
                  <a:pt x="59859" y="47641"/>
                  <a:pt x="59890" y="47641"/>
                  <a:pt x="59890" y="47641"/>
                </a:cubicBezTo>
                <a:cubicBezTo>
                  <a:pt x="59890" y="47701"/>
                  <a:pt x="59890" y="47701"/>
                  <a:pt x="59921" y="47701"/>
                </a:cubicBezTo>
                <a:cubicBezTo>
                  <a:pt x="59921" y="47761"/>
                  <a:pt x="59921" y="47761"/>
                  <a:pt x="59953" y="47761"/>
                </a:cubicBezTo>
                <a:cubicBezTo>
                  <a:pt x="59953" y="47761"/>
                  <a:pt x="59953" y="47761"/>
                  <a:pt x="59953" y="47820"/>
                </a:cubicBezTo>
                <a:cubicBezTo>
                  <a:pt x="59953" y="47820"/>
                  <a:pt x="59984" y="47820"/>
                  <a:pt x="59984" y="47880"/>
                </a:cubicBezTo>
                <a:cubicBezTo>
                  <a:pt x="60015" y="47880"/>
                  <a:pt x="60015" y="47940"/>
                  <a:pt x="60046" y="47940"/>
                </a:cubicBezTo>
                <a:cubicBezTo>
                  <a:pt x="60046" y="47940"/>
                  <a:pt x="60078" y="47940"/>
                  <a:pt x="60078" y="48000"/>
                </a:cubicBezTo>
                <a:cubicBezTo>
                  <a:pt x="60109" y="48000"/>
                  <a:pt x="60140" y="48000"/>
                  <a:pt x="60140" y="48059"/>
                </a:cubicBezTo>
                <a:cubicBezTo>
                  <a:pt x="60171" y="48119"/>
                  <a:pt x="60140" y="48119"/>
                  <a:pt x="60140" y="48119"/>
                </a:cubicBezTo>
                <a:cubicBezTo>
                  <a:pt x="60109" y="48179"/>
                  <a:pt x="60109" y="48179"/>
                  <a:pt x="60109" y="48179"/>
                </a:cubicBezTo>
                <a:cubicBezTo>
                  <a:pt x="60109" y="48179"/>
                  <a:pt x="60109" y="48179"/>
                  <a:pt x="60109" y="48179"/>
                </a:cubicBezTo>
                <a:cubicBezTo>
                  <a:pt x="60109" y="48238"/>
                  <a:pt x="60140" y="48179"/>
                  <a:pt x="60171" y="48179"/>
                </a:cubicBezTo>
                <a:cubicBezTo>
                  <a:pt x="60171" y="48179"/>
                  <a:pt x="60203" y="48179"/>
                  <a:pt x="60203" y="48179"/>
                </a:cubicBezTo>
                <a:cubicBezTo>
                  <a:pt x="60203" y="48179"/>
                  <a:pt x="60234" y="48179"/>
                  <a:pt x="60234" y="48179"/>
                </a:cubicBezTo>
                <a:cubicBezTo>
                  <a:pt x="60265" y="48179"/>
                  <a:pt x="60265" y="48179"/>
                  <a:pt x="60265" y="48119"/>
                </a:cubicBezTo>
                <a:cubicBezTo>
                  <a:pt x="60296" y="48119"/>
                  <a:pt x="60296" y="48119"/>
                  <a:pt x="60296" y="48179"/>
                </a:cubicBezTo>
                <a:cubicBezTo>
                  <a:pt x="60296" y="48179"/>
                  <a:pt x="60296" y="48179"/>
                  <a:pt x="60328" y="48179"/>
                </a:cubicBezTo>
                <a:cubicBezTo>
                  <a:pt x="60328" y="48238"/>
                  <a:pt x="60328" y="48238"/>
                  <a:pt x="60328" y="48238"/>
                </a:cubicBezTo>
                <a:cubicBezTo>
                  <a:pt x="60328" y="48298"/>
                  <a:pt x="60328" y="48298"/>
                  <a:pt x="60328" y="48358"/>
                </a:cubicBezTo>
                <a:cubicBezTo>
                  <a:pt x="60328" y="48358"/>
                  <a:pt x="60359" y="48358"/>
                  <a:pt x="60359" y="48417"/>
                </a:cubicBezTo>
                <a:cubicBezTo>
                  <a:pt x="60328" y="48417"/>
                  <a:pt x="60328" y="48417"/>
                  <a:pt x="60328" y="48477"/>
                </a:cubicBezTo>
                <a:cubicBezTo>
                  <a:pt x="60328" y="48477"/>
                  <a:pt x="60359" y="48477"/>
                  <a:pt x="60359" y="48537"/>
                </a:cubicBezTo>
                <a:cubicBezTo>
                  <a:pt x="60390" y="48537"/>
                  <a:pt x="60390" y="48537"/>
                  <a:pt x="60390" y="48537"/>
                </a:cubicBezTo>
                <a:cubicBezTo>
                  <a:pt x="60390" y="48597"/>
                  <a:pt x="60421" y="48597"/>
                  <a:pt x="60421" y="48597"/>
                </a:cubicBezTo>
                <a:cubicBezTo>
                  <a:pt x="60421" y="48597"/>
                  <a:pt x="60453" y="48656"/>
                  <a:pt x="60453" y="48656"/>
                </a:cubicBezTo>
                <a:cubicBezTo>
                  <a:pt x="60453" y="48656"/>
                  <a:pt x="60484" y="48656"/>
                  <a:pt x="60484" y="48656"/>
                </a:cubicBezTo>
                <a:cubicBezTo>
                  <a:pt x="60515" y="48656"/>
                  <a:pt x="60515" y="48656"/>
                  <a:pt x="60515" y="48656"/>
                </a:cubicBezTo>
                <a:cubicBezTo>
                  <a:pt x="60547" y="48656"/>
                  <a:pt x="60578" y="48597"/>
                  <a:pt x="60609" y="48656"/>
                </a:cubicBezTo>
                <a:cubicBezTo>
                  <a:pt x="60609" y="48656"/>
                  <a:pt x="60609" y="48716"/>
                  <a:pt x="60609" y="48776"/>
                </a:cubicBezTo>
                <a:cubicBezTo>
                  <a:pt x="60640" y="48835"/>
                  <a:pt x="60640" y="48835"/>
                  <a:pt x="60672" y="48895"/>
                </a:cubicBezTo>
                <a:cubicBezTo>
                  <a:pt x="60672" y="48955"/>
                  <a:pt x="60672" y="49014"/>
                  <a:pt x="60672" y="49014"/>
                </a:cubicBezTo>
                <a:cubicBezTo>
                  <a:pt x="60672" y="49074"/>
                  <a:pt x="60703" y="49134"/>
                  <a:pt x="60703" y="49134"/>
                </a:cubicBezTo>
                <a:cubicBezTo>
                  <a:pt x="60703" y="49194"/>
                  <a:pt x="60703" y="49253"/>
                  <a:pt x="60703" y="49313"/>
                </a:cubicBezTo>
                <a:cubicBezTo>
                  <a:pt x="60734" y="49373"/>
                  <a:pt x="60734" y="49373"/>
                  <a:pt x="60734" y="49432"/>
                </a:cubicBezTo>
                <a:cubicBezTo>
                  <a:pt x="60765" y="49492"/>
                  <a:pt x="60797" y="49492"/>
                  <a:pt x="60797" y="49552"/>
                </a:cubicBezTo>
                <a:cubicBezTo>
                  <a:pt x="60797" y="49552"/>
                  <a:pt x="60797" y="49611"/>
                  <a:pt x="60797" y="49611"/>
                </a:cubicBezTo>
                <a:cubicBezTo>
                  <a:pt x="60765" y="49611"/>
                  <a:pt x="60765" y="49611"/>
                  <a:pt x="60765" y="49611"/>
                </a:cubicBezTo>
                <a:cubicBezTo>
                  <a:pt x="60734" y="49671"/>
                  <a:pt x="60734" y="49671"/>
                  <a:pt x="60734" y="49671"/>
                </a:cubicBezTo>
                <a:cubicBezTo>
                  <a:pt x="60703" y="49671"/>
                  <a:pt x="60703" y="49671"/>
                  <a:pt x="60672" y="49671"/>
                </a:cubicBezTo>
                <a:cubicBezTo>
                  <a:pt x="60672" y="49731"/>
                  <a:pt x="60672" y="49731"/>
                  <a:pt x="60672" y="49791"/>
                </a:cubicBezTo>
                <a:cubicBezTo>
                  <a:pt x="60703" y="49791"/>
                  <a:pt x="60672" y="49850"/>
                  <a:pt x="60672" y="49910"/>
                </a:cubicBezTo>
                <a:cubicBezTo>
                  <a:pt x="60640" y="49910"/>
                  <a:pt x="60640" y="49910"/>
                  <a:pt x="60640" y="49910"/>
                </a:cubicBezTo>
                <a:cubicBezTo>
                  <a:pt x="60640" y="49970"/>
                  <a:pt x="60640" y="49970"/>
                  <a:pt x="60609" y="49970"/>
                </a:cubicBezTo>
                <a:cubicBezTo>
                  <a:pt x="60609" y="50089"/>
                  <a:pt x="60578" y="50149"/>
                  <a:pt x="60578" y="50208"/>
                </a:cubicBezTo>
                <a:cubicBezTo>
                  <a:pt x="60578" y="50268"/>
                  <a:pt x="60578" y="50268"/>
                  <a:pt x="60609" y="50328"/>
                </a:cubicBezTo>
                <a:cubicBezTo>
                  <a:pt x="60609" y="50328"/>
                  <a:pt x="60609" y="50328"/>
                  <a:pt x="60640" y="50328"/>
                </a:cubicBezTo>
                <a:cubicBezTo>
                  <a:pt x="60640" y="50328"/>
                  <a:pt x="60640" y="50328"/>
                  <a:pt x="60672" y="50328"/>
                </a:cubicBezTo>
                <a:cubicBezTo>
                  <a:pt x="60672" y="50328"/>
                  <a:pt x="60703" y="50328"/>
                  <a:pt x="60703" y="50328"/>
                </a:cubicBezTo>
                <a:cubicBezTo>
                  <a:pt x="60734" y="50328"/>
                  <a:pt x="60765" y="50328"/>
                  <a:pt x="60765" y="50268"/>
                </a:cubicBezTo>
                <a:cubicBezTo>
                  <a:pt x="60797" y="50208"/>
                  <a:pt x="60797" y="50149"/>
                  <a:pt x="60828" y="50149"/>
                </a:cubicBezTo>
                <a:cubicBezTo>
                  <a:pt x="60828" y="50089"/>
                  <a:pt x="60859" y="50089"/>
                  <a:pt x="60859" y="50029"/>
                </a:cubicBezTo>
                <a:cubicBezTo>
                  <a:pt x="60890" y="50029"/>
                  <a:pt x="60890" y="49970"/>
                  <a:pt x="60890" y="49910"/>
                </a:cubicBezTo>
                <a:cubicBezTo>
                  <a:pt x="60922" y="49910"/>
                  <a:pt x="60922" y="49850"/>
                  <a:pt x="60922" y="49791"/>
                </a:cubicBezTo>
                <a:cubicBezTo>
                  <a:pt x="60922" y="49791"/>
                  <a:pt x="60922" y="49791"/>
                  <a:pt x="60890" y="49731"/>
                </a:cubicBezTo>
                <a:cubicBezTo>
                  <a:pt x="60890" y="49731"/>
                  <a:pt x="60922" y="49731"/>
                  <a:pt x="60922" y="49671"/>
                </a:cubicBezTo>
                <a:cubicBezTo>
                  <a:pt x="60922" y="49671"/>
                  <a:pt x="60953" y="49611"/>
                  <a:pt x="60953" y="49611"/>
                </a:cubicBezTo>
                <a:cubicBezTo>
                  <a:pt x="60984" y="49552"/>
                  <a:pt x="60984" y="49552"/>
                  <a:pt x="61015" y="49492"/>
                </a:cubicBezTo>
                <a:cubicBezTo>
                  <a:pt x="61015" y="49492"/>
                  <a:pt x="61047" y="49492"/>
                  <a:pt x="61047" y="49492"/>
                </a:cubicBezTo>
                <a:cubicBezTo>
                  <a:pt x="61078" y="49492"/>
                  <a:pt x="61078" y="49552"/>
                  <a:pt x="61078" y="49552"/>
                </a:cubicBezTo>
                <a:cubicBezTo>
                  <a:pt x="61109" y="49552"/>
                  <a:pt x="61140" y="49552"/>
                  <a:pt x="61140" y="49492"/>
                </a:cubicBezTo>
                <a:cubicBezTo>
                  <a:pt x="61140" y="49432"/>
                  <a:pt x="61140" y="49313"/>
                  <a:pt x="61140" y="49253"/>
                </a:cubicBezTo>
                <a:cubicBezTo>
                  <a:pt x="61109" y="49194"/>
                  <a:pt x="61109" y="49134"/>
                  <a:pt x="61078" y="49074"/>
                </a:cubicBezTo>
                <a:cubicBezTo>
                  <a:pt x="61047" y="49014"/>
                  <a:pt x="61015" y="48955"/>
                  <a:pt x="60984" y="48955"/>
                </a:cubicBezTo>
                <a:cubicBezTo>
                  <a:pt x="60953" y="48955"/>
                  <a:pt x="60953" y="48955"/>
                  <a:pt x="60953" y="48955"/>
                </a:cubicBezTo>
                <a:cubicBezTo>
                  <a:pt x="60953" y="48955"/>
                  <a:pt x="60922" y="48955"/>
                  <a:pt x="60922" y="48895"/>
                </a:cubicBezTo>
                <a:cubicBezTo>
                  <a:pt x="60890" y="48895"/>
                  <a:pt x="60922" y="48776"/>
                  <a:pt x="60922" y="48716"/>
                </a:cubicBezTo>
                <a:cubicBezTo>
                  <a:pt x="60953" y="48656"/>
                  <a:pt x="60953" y="48597"/>
                  <a:pt x="60953" y="48597"/>
                </a:cubicBezTo>
                <a:cubicBezTo>
                  <a:pt x="60953" y="48537"/>
                  <a:pt x="60984" y="48477"/>
                  <a:pt x="60984" y="48417"/>
                </a:cubicBezTo>
                <a:cubicBezTo>
                  <a:pt x="61015" y="48417"/>
                  <a:pt x="61015" y="48358"/>
                  <a:pt x="61047" y="48358"/>
                </a:cubicBezTo>
                <a:cubicBezTo>
                  <a:pt x="61047" y="48298"/>
                  <a:pt x="61078" y="48298"/>
                  <a:pt x="61078" y="48238"/>
                </a:cubicBezTo>
                <a:cubicBezTo>
                  <a:pt x="61109" y="48238"/>
                  <a:pt x="61140" y="48238"/>
                  <a:pt x="61140" y="48238"/>
                </a:cubicBezTo>
                <a:cubicBezTo>
                  <a:pt x="61172" y="48298"/>
                  <a:pt x="61109" y="48358"/>
                  <a:pt x="61172" y="48358"/>
                </a:cubicBezTo>
                <a:cubicBezTo>
                  <a:pt x="61172" y="48358"/>
                  <a:pt x="61172" y="48358"/>
                  <a:pt x="61203" y="48358"/>
                </a:cubicBezTo>
                <a:cubicBezTo>
                  <a:pt x="61203" y="48358"/>
                  <a:pt x="61234" y="48358"/>
                  <a:pt x="61234" y="48358"/>
                </a:cubicBezTo>
                <a:cubicBezTo>
                  <a:pt x="61265" y="48358"/>
                  <a:pt x="61297" y="48358"/>
                  <a:pt x="61297" y="48417"/>
                </a:cubicBezTo>
                <a:cubicBezTo>
                  <a:pt x="61328" y="48417"/>
                  <a:pt x="61328" y="48477"/>
                  <a:pt x="61359" y="48477"/>
                </a:cubicBezTo>
                <a:cubicBezTo>
                  <a:pt x="61390" y="48537"/>
                  <a:pt x="61390" y="48656"/>
                  <a:pt x="61453" y="48716"/>
                </a:cubicBezTo>
                <a:cubicBezTo>
                  <a:pt x="61453" y="48716"/>
                  <a:pt x="61484" y="48716"/>
                  <a:pt x="61516" y="48776"/>
                </a:cubicBezTo>
                <a:cubicBezTo>
                  <a:pt x="61516" y="48776"/>
                  <a:pt x="61547" y="48835"/>
                  <a:pt x="61547" y="48835"/>
                </a:cubicBezTo>
                <a:cubicBezTo>
                  <a:pt x="61578" y="48835"/>
                  <a:pt x="61578" y="48776"/>
                  <a:pt x="61578" y="48716"/>
                </a:cubicBezTo>
                <a:cubicBezTo>
                  <a:pt x="61578" y="48656"/>
                  <a:pt x="61609" y="48656"/>
                  <a:pt x="61609" y="48597"/>
                </a:cubicBezTo>
                <a:cubicBezTo>
                  <a:pt x="61609" y="48537"/>
                  <a:pt x="61609" y="48537"/>
                  <a:pt x="61609" y="48477"/>
                </a:cubicBezTo>
                <a:cubicBezTo>
                  <a:pt x="61578" y="48477"/>
                  <a:pt x="61578" y="48477"/>
                  <a:pt x="61578" y="48417"/>
                </a:cubicBezTo>
                <a:cubicBezTo>
                  <a:pt x="61547" y="48358"/>
                  <a:pt x="61547" y="48358"/>
                  <a:pt x="61516" y="48358"/>
                </a:cubicBezTo>
                <a:cubicBezTo>
                  <a:pt x="61516" y="48298"/>
                  <a:pt x="61484" y="48298"/>
                  <a:pt x="61484" y="48298"/>
                </a:cubicBezTo>
                <a:cubicBezTo>
                  <a:pt x="61453" y="48238"/>
                  <a:pt x="61453" y="48238"/>
                  <a:pt x="61453" y="48179"/>
                </a:cubicBezTo>
                <a:cubicBezTo>
                  <a:pt x="61422" y="48119"/>
                  <a:pt x="61390" y="48119"/>
                  <a:pt x="61359" y="48119"/>
                </a:cubicBezTo>
                <a:cubicBezTo>
                  <a:pt x="61359" y="48119"/>
                  <a:pt x="61328" y="48059"/>
                  <a:pt x="61297" y="48000"/>
                </a:cubicBezTo>
                <a:cubicBezTo>
                  <a:pt x="61265" y="48000"/>
                  <a:pt x="61234" y="48000"/>
                  <a:pt x="61234" y="47940"/>
                </a:cubicBezTo>
                <a:cubicBezTo>
                  <a:pt x="61203" y="47940"/>
                  <a:pt x="61172" y="47880"/>
                  <a:pt x="61140" y="47880"/>
                </a:cubicBezTo>
                <a:cubicBezTo>
                  <a:pt x="61140" y="47880"/>
                  <a:pt x="61109" y="47880"/>
                  <a:pt x="61078" y="47820"/>
                </a:cubicBezTo>
                <a:cubicBezTo>
                  <a:pt x="61078" y="47820"/>
                  <a:pt x="61047" y="47761"/>
                  <a:pt x="61047" y="47761"/>
                </a:cubicBezTo>
                <a:cubicBezTo>
                  <a:pt x="61015" y="47761"/>
                  <a:pt x="60984" y="47761"/>
                  <a:pt x="60984" y="47761"/>
                </a:cubicBezTo>
                <a:cubicBezTo>
                  <a:pt x="60953" y="47701"/>
                  <a:pt x="60922" y="47701"/>
                  <a:pt x="60890" y="47641"/>
                </a:cubicBezTo>
                <a:cubicBezTo>
                  <a:pt x="60859" y="47641"/>
                  <a:pt x="60828" y="47582"/>
                  <a:pt x="60797" y="47522"/>
                </a:cubicBezTo>
                <a:cubicBezTo>
                  <a:pt x="60765" y="47522"/>
                  <a:pt x="60765" y="47522"/>
                  <a:pt x="60765" y="47462"/>
                </a:cubicBezTo>
                <a:cubicBezTo>
                  <a:pt x="60734" y="47462"/>
                  <a:pt x="60703" y="47402"/>
                  <a:pt x="60703" y="47343"/>
                </a:cubicBezTo>
                <a:cubicBezTo>
                  <a:pt x="60703" y="47283"/>
                  <a:pt x="60734" y="47343"/>
                  <a:pt x="60734" y="47283"/>
                </a:cubicBezTo>
                <a:cubicBezTo>
                  <a:pt x="60765" y="47283"/>
                  <a:pt x="60765" y="47283"/>
                  <a:pt x="60765" y="47283"/>
                </a:cubicBezTo>
                <a:cubicBezTo>
                  <a:pt x="60765" y="47223"/>
                  <a:pt x="60765" y="47223"/>
                  <a:pt x="60765" y="47223"/>
                </a:cubicBezTo>
                <a:cubicBezTo>
                  <a:pt x="60797" y="47104"/>
                  <a:pt x="60765" y="47044"/>
                  <a:pt x="60703" y="47044"/>
                </a:cubicBezTo>
                <a:cubicBezTo>
                  <a:pt x="60672" y="47044"/>
                  <a:pt x="60640" y="47044"/>
                  <a:pt x="60609" y="47044"/>
                </a:cubicBezTo>
                <a:cubicBezTo>
                  <a:pt x="60609" y="47044"/>
                  <a:pt x="60578" y="47044"/>
                  <a:pt x="60547" y="47044"/>
                </a:cubicBezTo>
                <a:cubicBezTo>
                  <a:pt x="60515" y="47044"/>
                  <a:pt x="60515" y="47104"/>
                  <a:pt x="60484" y="47104"/>
                </a:cubicBezTo>
                <a:cubicBezTo>
                  <a:pt x="60453" y="47104"/>
                  <a:pt x="60453" y="47104"/>
                  <a:pt x="60453" y="47104"/>
                </a:cubicBezTo>
                <a:cubicBezTo>
                  <a:pt x="60421" y="47104"/>
                  <a:pt x="60390" y="47104"/>
                  <a:pt x="60359" y="47044"/>
                </a:cubicBezTo>
                <a:cubicBezTo>
                  <a:pt x="60328" y="47044"/>
                  <a:pt x="60328" y="46985"/>
                  <a:pt x="60296" y="46985"/>
                </a:cubicBezTo>
                <a:cubicBezTo>
                  <a:pt x="60296" y="46985"/>
                  <a:pt x="60265" y="46985"/>
                  <a:pt x="60265" y="46985"/>
                </a:cubicBezTo>
                <a:cubicBezTo>
                  <a:pt x="60265" y="46985"/>
                  <a:pt x="60265" y="46925"/>
                  <a:pt x="60234" y="46925"/>
                </a:cubicBezTo>
                <a:cubicBezTo>
                  <a:pt x="60234" y="46865"/>
                  <a:pt x="60203" y="46865"/>
                  <a:pt x="60203" y="46865"/>
                </a:cubicBezTo>
                <a:cubicBezTo>
                  <a:pt x="60171" y="46805"/>
                  <a:pt x="60171" y="46746"/>
                  <a:pt x="60140" y="46746"/>
                </a:cubicBezTo>
                <a:cubicBezTo>
                  <a:pt x="60140" y="46746"/>
                  <a:pt x="60140" y="46746"/>
                  <a:pt x="60109" y="46686"/>
                </a:cubicBezTo>
                <a:cubicBezTo>
                  <a:pt x="60109" y="46686"/>
                  <a:pt x="60109" y="46686"/>
                  <a:pt x="60109" y="46686"/>
                </a:cubicBezTo>
                <a:cubicBezTo>
                  <a:pt x="60078" y="46626"/>
                  <a:pt x="60078" y="46626"/>
                  <a:pt x="60078" y="46626"/>
                </a:cubicBezTo>
                <a:cubicBezTo>
                  <a:pt x="60046" y="46567"/>
                  <a:pt x="60046" y="46567"/>
                  <a:pt x="60046" y="46507"/>
                </a:cubicBezTo>
                <a:cubicBezTo>
                  <a:pt x="60046" y="46507"/>
                  <a:pt x="60015" y="46447"/>
                  <a:pt x="60015" y="46447"/>
                </a:cubicBezTo>
                <a:cubicBezTo>
                  <a:pt x="59984" y="46388"/>
                  <a:pt x="59984" y="46388"/>
                  <a:pt x="59984" y="46328"/>
                </a:cubicBezTo>
                <a:cubicBezTo>
                  <a:pt x="59984" y="46268"/>
                  <a:pt x="59984" y="46268"/>
                  <a:pt x="59953" y="46268"/>
                </a:cubicBezTo>
                <a:cubicBezTo>
                  <a:pt x="59953" y="46208"/>
                  <a:pt x="59953" y="46208"/>
                  <a:pt x="59953" y="46208"/>
                </a:cubicBezTo>
                <a:cubicBezTo>
                  <a:pt x="59921" y="46149"/>
                  <a:pt x="59921" y="46089"/>
                  <a:pt x="59921" y="46029"/>
                </a:cubicBezTo>
                <a:cubicBezTo>
                  <a:pt x="59953" y="45970"/>
                  <a:pt x="59921" y="45970"/>
                  <a:pt x="59890" y="45910"/>
                </a:cubicBezTo>
                <a:cubicBezTo>
                  <a:pt x="59890" y="45910"/>
                  <a:pt x="59890" y="45850"/>
                  <a:pt x="59859" y="45791"/>
                </a:cubicBezTo>
                <a:cubicBezTo>
                  <a:pt x="59859" y="45791"/>
                  <a:pt x="59828" y="45791"/>
                  <a:pt x="59796" y="45731"/>
                </a:cubicBezTo>
                <a:cubicBezTo>
                  <a:pt x="59796" y="45731"/>
                  <a:pt x="59765" y="45671"/>
                  <a:pt x="59765" y="45671"/>
                </a:cubicBezTo>
                <a:cubicBezTo>
                  <a:pt x="59734" y="45611"/>
                  <a:pt x="59703" y="45611"/>
                  <a:pt x="59703" y="45611"/>
                </a:cubicBezTo>
                <a:cubicBezTo>
                  <a:pt x="59671" y="45552"/>
                  <a:pt x="59671" y="45552"/>
                  <a:pt x="59640" y="45492"/>
                </a:cubicBezTo>
                <a:cubicBezTo>
                  <a:pt x="59609" y="45492"/>
                  <a:pt x="59609" y="45492"/>
                  <a:pt x="59609" y="45432"/>
                </a:cubicBezTo>
                <a:cubicBezTo>
                  <a:pt x="59578" y="45432"/>
                  <a:pt x="59578" y="45432"/>
                  <a:pt x="59578" y="45373"/>
                </a:cubicBezTo>
                <a:cubicBezTo>
                  <a:pt x="59546" y="45373"/>
                  <a:pt x="59546" y="45373"/>
                  <a:pt x="59546" y="45373"/>
                </a:cubicBezTo>
                <a:cubicBezTo>
                  <a:pt x="59515" y="45313"/>
                  <a:pt x="59484" y="45313"/>
                  <a:pt x="59452" y="45253"/>
                </a:cubicBezTo>
                <a:cubicBezTo>
                  <a:pt x="59452" y="45253"/>
                  <a:pt x="59452" y="45194"/>
                  <a:pt x="59421" y="45194"/>
                </a:cubicBezTo>
                <a:cubicBezTo>
                  <a:pt x="59421" y="45134"/>
                  <a:pt x="59390" y="45074"/>
                  <a:pt x="59390" y="45074"/>
                </a:cubicBezTo>
                <a:cubicBezTo>
                  <a:pt x="59390" y="45014"/>
                  <a:pt x="59390" y="44955"/>
                  <a:pt x="59390" y="44895"/>
                </a:cubicBezTo>
                <a:cubicBezTo>
                  <a:pt x="59390" y="44835"/>
                  <a:pt x="59390" y="44835"/>
                  <a:pt x="59390" y="44776"/>
                </a:cubicBezTo>
                <a:cubicBezTo>
                  <a:pt x="59390" y="44716"/>
                  <a:pt x="59390" y="44656"/>
                  <a:pt x="59421" y="44716"/>
                </a:cubicBezTo>
                <a:cubicBezTo>
                  <a:pt x="59421" y="44716"/>
                  <a:pt x="59452" y="44776"/>
                  <a:pt x="59452" y="44716"/>
                </a:cubicBezTo>
                <a:cubicBezTo>
                  <a:pt x="59452" y="44656"/>
                  <a:pt x="59452" y="44656"/>
                  <a:pt x="59452" y="44656"/>
                </a:cubicBezTo>
                <a:cubicBezTo>
                  <a:pt x="59484" y="44597"/>
                  <a:pt x="59452" y="44537"/>
                  <a:pt x="59421" y="44477"/>
                </a:cubicBezTo>
                <a:cubicBezTo>
                  <a:pt x="59421" y="44477"/>
                  <a:pt x="59421" y="44477"/>
                  <a:pt x="59390" y="44417"/>
                </a:cubicBezTo>
                <a:cubicBezTo>
                  <a:pt x="59390" y="44417"/>
                  <a:pt x="59390" y="44417"/>
                  <a:pt x="59390" y="44358"/>
                </a:cubicBezTo>
                <a:cubicBezTo>
                  <a:pt x="59359" y="44358"/>
                  <a:pt x="59327" y="44358"/>
                  <a:pt x="59359" y="44298"/>
                </a:cubicBezTo>
                <a:cubicBezTo>
                  <a:pt x="59359" y="44238"/>
                  <a:pt x="59359" y="44238"/>
                  <a:pt x="59359" y="44238"/>
                </a:cubicBezTo>
                <a:cubicBezTo>
                  <a:pt x="59390" y="44238"/>
                  <a:pt x="59390" y="44179"/>
                  <a:pt x="59390" y="44179"/>
                </a:cubicBezTo>
                <a:cubicBezTo>
                  <a:pt x="59390" y="44119"/>
                  <a:pt x="59421" y="44119"/>
                  <a:pt x="59452" y="44119"/>
                </a:cubicBezTo>
                <a:cubicBezTo>
                  <a:pt x="59452" y="44119"/>
                  <a:pt x="59421" y="44179"/>
                  <a:pt x="59452" y="44179"/>
                </a:cubicBezTo>
                <a:cubicBezTo>
                  <a:pt x="59452" y="44179"/>
                  <a:pt x="59452" y="44179"/>
                  <a:pt x="59484" y="44179"/>
                </a:cubicBezTo>
                <a:cubicBezTo>
                  <a:pt x="59484" y="44179"/>
                  <a:pt x="59484" y="44179"/>
                  <a:pt x="59515" y="44119"/>
                </a:cubicBezTo>
                <a:cubicBezTo>
                  <a:pt x="59546" y="44119"/>
                  <a:pt x="59546" y="44059"/>
                  <a:pt x="59578" y="44059"/>
                </a:cubicBezTo>
                <a:cubicBezTo>
                  <a:pt x="59609" y="44059"/>
                  <a:pt x="59640" y="44059"/>
                  <a:pt x="59640" y="44059"/>
                </a:cubicBezTo>
                <a:cubicBezTo>
                  <a:pt x="59671" y="44000"/>
                  <a:pt x="59671" y="44000"/>
                  <a:pt x="59671" y="44000"/>
                </a:cubicBezTo>
                <a:cubicBezTo>
                  <a:pt x="59671" y="44000"/>
                  <a:pt x="59671" y="43940"/>
                  <a:pt x="59703" y="43940"/>
                </a:cubicBezTo>
                <a:cubicBezTo>
                  <a:pt x="59703" y="43940"/>
                  <a:pt x="59703" y="43880"/>
                  <a:pt x="59734" y="43880"/>
                </a:cubicBezTo>
                <a:cubicBezTo>
                  <a:pt x="59734" y="43880"/>
                  <a:pt x="59734" y="43940"/>
                  <a:pt x="59765" y="43940"/>
                </a:cubicBezTo>
                <a:cubicBezTo>
                  <a:pt x="59796" y="43940"/>
                  <a:pt x="59796" y="43880"/>
                  <a:pt x="59828" y="43940"/>
                </a:cubicBezTo>
                <a:cubicBezTo>
                  <a:pt x="59859" y="43940"/>
                  <a:pt x="59859" y="43940"/>
                  <a:pt x="59859" y="44000"/>
                </a:cubicBezTo>
                <a:cubicBezTo>
                  <a:pt x="59890" y="44000"/>
                  <a:pt x="59890" y="44000"/>
                  <a:pt x="59890" y="44059"/>
                </a:cubicBezTo>
                <a:cubicBezTo>
                  <a:pt x="59859" y="44059"/>
                  <a:pt x="59859" y="44059"/>
                  <a:pt x="59859" y="44059"/>
                </a:cubicBezTo>
                <a:cubicBezTo>
                  <a:pt x="59859" y="44119"/>
                  <a:pt x="59859" y="44119"/>
                  <a:pt x="59859" y="44119"/>
                </a:cubicBezTo>
                <a:cubicBezTo>
                  <a:pt x="59859" y="44119"/>
                  <a:pt x="59859" y="44119"/>
                  <a:pt x="59859" y="44119"/>
                </a:cubicBezTo>
                <a:cubicBezTo>
                  <a:pt x="59828" y="44119"/>
                  <a:pt x="59859" y="44119"/>
                  <a:pt x="59828" y="44119"/>
                </a:cubicBezTo>
                <a:cubicBezTo>
                  <a:pt x="59828" y="44119"/>
                  <a:pt x="59859" y="44179"/>
                  <a:pt x="59859" y="44179"/>
                </a:cubicBezTo>
                <a:cubicBezTo>
                  <a:pt x="59828" y="44179"/>
                  <a:pt x="59828" y="44179"/>
                  <a:pt x="59828" y="44179"/>
                </a:cubicBezTo>
                <a:cubicBezTo>
                  <a:pt x="59828" y="44179"/>
                  <a:pt x="59828" y="44179"/>
                  <a:pt x="59828" y="44238"/>
                </a:cubicBezTo>
                <a:cubicBezTo>
                  <a:pt x="59828" y="44238"/>
                  <a:pt x="59828" y="44298"/>
                  <a:pt x="59828" y="44298"/>
                </a:cubicBezTo>
                <a:cubicBezTo>
                  <a:pt x="59828" y="44358"/>
                  <a:pt x="59828" y="44298"/>
                  <a:pt x="59859" y="44358"/>
                </a:cubicBezTo>
                <a:cubicBezTo>
                  <a:pt x="59859" y="44417"/>
                  <a:pt x="59859" y="44477"/>
                  <a:pt x="59859" y="44477"/>
                </a:cubicBezTo>
                <a:cubicBezTo>
                  <a:pt x="59859" y="44537"/>
                  <a:pt x="59890" y="44537"/>
                  <a:pt x="59890" y="44537"/>
                </a:cubicBezTo>
                <a:cubicBezTo>
                  <a:pt x="59890" y="44537"/>
                  <a:pt x="59890" y="44597"/>
                  <a:pt x="59890" y="44597"/>
                </a:cubicBezTo>
                <a:cubicBezTo>
                  <a:pt x="59921" y="44597"/>
                  <a:pt x="59921" y="44597"/>
                  <a:pt x="59921" y="44597"/>
                </a:cubicBezTo>
                <a:cubicBezTo>
                  <a:pt x="59921" y="44656"/>
                  <a:pt x="59921" y="44656"/>
                  <a:pt x="59953" y="44716"/>
                </a:cubicBezTo>
                <a:cubicBezTo>
                  <a:pt x="59953" y="44776"/>
                  <a:pt x="59984" y="44716"/>
                  <a:pt x="59984" y="44656"/>
                </a:cubicBezTo>
                <a:cubicBezTo>
                  <a:pt x="59984" y="44656"/>
                  <a:pt x="59984" y="44597"/>
                  <a:pt x="60015" y="44537"/>
                </a:cubicBezTo>
                <a:cubicBezTo>
                  <a:pt x="60015" y="44537"/>
                  <a:pt x="60015" y="44537"/>
                  <a:pt x="60046" y="44537"/>
                </a:cubicBezTo>
                <a:cubicBezTo>
                  <a:pt x="60046" y="44537"/>
                  <a:pt x="60046" y="44537"/>
                  <a:pt x="60078" y="44537"/>
                </a:cubicBezTo>
                <a:cubicBezTo>
                  <a:pt x="60078" y="44477"/>
                  <a:pt x="60078" y="44477"/>
                  <a:pt x="60078" y="44417"/>
                </a:cubicBezTo>
                <a:cubicBezTo>
                  <a:pt x="60078" y="44417"/>
                  <a:pt x="60078" y="44417"/>
                  <a:pt x="60078" y="44417"/>
                </a:cubicBezTo>
                <a:cubicBezTo>
                  <a:pt x="60109" y="44358"/>
                  <a:pt x="60078" y="44298"/>
                  <a:pt x="60109" y="44298"/>
                </a:cubicBezTo>
                <a:cubicBezTo>
                  <a:pt x="60140" y="44298"/>
                  <a:pt x="60140" y="44298"/>
                  <a:pt x="60140" y="44298"/>
                </a:cubicBezTo>
                <a:cubicBezTo>
                  <a:pt x="60171" y="44298"/>
                  <a:pt x="60171" y="44358"/>
                  <a:pt x="60171" y="44358"/>
                </a:cubicBezTo>
                <a:cubicBezTo>
                  <a:pt x="60171" y="44358"/>
                  <a:pt x="60203" y="44358"/>
                  <a:pt x="60203" y="44417"/>
                </a:cubicBezTo>
                <a:cubicBezTo>
                  <a:pt x="60234" y="44417"/>
                  <a:pt x="60234" y="44417"/>
                  <a:pt x="60234" y="44417"/>
                </a:cubicBezTo>
                <a:cubicBezTo>
                  <a:pt x="60265" y="44417"/>
                  <a:pt x="60265" y="44417"/>
                  <a:pt x="60265" y="44477"/>
                </a:cubicBezTo>
                <a:cubicBezTo>
                  <a:pt x="60296" y="44477"/>
                  <a:pt x="60296" y="44537"/>
                  <a:pt x="60328" y="44537"/>
                </a:cubicBezTo>
                <a:cubicBezTo>
                  <a:pt x="60328" y="44597"/>
                  <a:pt x="60296" y="44656"/>
                  <a:pt x="60328" y="44716"/>
                </a:cubicBezTo>
                <a:cubicBezTo>
                  <a:pt x="60328" y="44716"/>
                  <a:pt x="60328" y="44716"/>
                  <a:pt x="60328" y="44776"/>
                </a:cubicBezTo>
                <a:cubicBezTo>
                  <a:pt x="60328" y="44776"/>
                  <a:pt x="60328" y="44835"/>
                  <a:pt x="60359" y="44835"/>
                </a:cubicBezTo>
                <a:cubicBezTo>
                  <a:pt x="60359" y="44895"/>
                  <a:pt x="60359" y="44895"/>
                  <a:pt x="60390" y="44955"/>
                </a:cubicBezTo>
                <a:cubicBezTo>
                  <a:pt x="60390" y="45014"/>
                  <a:pt x="60390" y="45014"/>
                  <a:pt x="60421" y="45014"/>
                </a:cubicBezTo>
                <a:cubicBezTo>
                  <a:pt x="60453" y="45074"/>
                  <a:pt x="60453" y="45074"/>
                  <a:pt x="60484" y="45134"/>
                </a:cubicBezTo>
                <a:cubicBezTo>
                  <a:pt x="60484" y="45134"/>
                  <a:pt x="60515" y="45134"/>
                  <a:pt x="60515" y="45134"/>
                </a:cubicBezTo>
                <a:cubicBezTo>
                  <a:pt x="60515" y="45194"/>
                  <a:pt x="60484" y="45134"/>
                  <a:pt x="60484" y="45134"/>
                </a:cubicBezTo>
                <a:cubicBezTo>
                  <a:pt x="60484" y="45134"/>
                  <a:pt x="60453" y="45134"/>
                  <a:pt x="60453" y="45134"/>
                </a:cubicBezTo>
                <a:cubicBezTo>
                  <a:pt x="60453" y="45134"/>
                  <a:pt x="60453" y="45134"/>
                  <a:pt x="60421" y="45134"/>
                </a:cubicBezTo>
                <a:cubicBezTo>
                  <a:pt x="60421" y="45134"/>
                  <a:pt x="60421" y="45134"/>
                  <a:pt x="60421" y="45134"/>
                </a:cubicBezTo>
                <a:cubicBezTo>
                  <a:pt x="60421" y="45134"/>
                  <a:pt x="60421" y="45134"/>
                  <a:pt x="60390" y="45134"/>
                </a:cubicBezTo>
                <a:cubicBezTo>
                  <a:pt x="60390" y="45194"/>
                  <a:pt x="60421" y="45194"/>
                  <a:pt x="60421" y="45194"/>
                </a:cubicBezTo>
                <a:cubicBezTo>
                  <a:pt x="60453" y="45253"/>
                  <a:pt x="60453" y="45313"/>
                  <a:pt x="60453" y="45313"/>
                </a:cubicBezTo>
                <a:cubicBezTo>
                  <a:pt x="60453" y="45373"/>
                  <a:pt x="60484" y="45373"/>
                  <a:pt x="60484" y="45373"/>
                </a:cubicBezTo>
                <a:cubicBezTo>
                  <a:pt x="60484" y="45432"/>
                  <a:pt x="60515" y="45432"/>
                  <a:pt x="60515" y="45432"/>
                </a:cubicBezTo>
                <a:cubicBezTo>
                  <a:pt x="60515" y="45492"/>
                  <a:pt x="60547" y="45432"/>
                  <a:pt x="60547" y="45492"/>
                </a:cubicBezTo>
                <a:cubicBezTo>
                  <a:pt x="60547" y="45492"/>
                  <a:pt x="60578" y="45492"/>
                  <a:pt x="60578" y="45552"/>
                </a:cubicBezTo>
                <a:cubicBezTo>
                  <a:pt x="60578" y="45552"/>
                  <a:pt x="60609" y="45552"/>
                  <a:pt x="60609" y="45552"/>
                </a:cubicBezTo>
                <a:cubicBezTo>
                  <a:pt x="60609" y="45552"/>
                  <a:pt x="60640" y="45552"/>
                  <a:pt x="60640" y="45552"/>
                </a:cubicBezTo>
                <a:cubicBezTo>
                  <a:pt x="60640" y="45611"/>
                  <a:pt x="60672" y="45611"/>
                  <a:pt x="60672" y="45611"/>
                </a:cubicBezTo>
                <a:cubicBezTo>
                  <a:pt x="60672" y="45611"/>
                  <a:pt x="60672" y="45671"/>
                  <a:pt x="60672" y="45671"/>
                </a:cubicBezTo>
                <a:cubicBezTo>
                  <a:pt x="60672" y="45671"/>
                  <a:pt x="60703" y="45671"/>
                  <a:pt x="60703" y="45671"/>
                </a:cubicBezTo>
                <a:cubicBezTo>
                  <a:pt x="60703" y="45671"/>
                  <a:pt x="60703" y="45731"/>
                  <a:pt x="60734" y="45791"/>
                </a:cubicBezTo>
                <a:cubicBezTo>
                  <a:pt x="60765" y="45791"/>
                  <a:pt x="60797" y="45791"/>
                  <a:pt x="60797" y="45791"/>
                </a:cubicBezTo>
                <a:cubicBezTo>
                  <a:pt x="60828" y="45791"/>
                  <a:pt x="60859" y="45791"/>
                  <a:pt x="60890" y="45791"/>
                </a:cubicBezTo>
                <a:cubicBezTo>
                  <a:pt x="60890" y="45791"/>
                  <a:pt x="60890" y="45791"/>
                  <a:pt x="60922" y="45791"/>
                </a:cubicBezTo>
                <a:cubicBezTo>
                  <a:pt x="60922" y="45850"/>
                  <a:pt x="60922" y="45791"/>
                  <a:pt x="60953" y="45850"/>
                </a:cubicBezTo>
                <a:cubicBezTo>
                  <a:pt x="60953" y="45850"/>
                  <a:pt x="60953" y="45850"/>
                  <a:pt x="60953" y="45850"/>
                </a:cubicBezTo>
                <a:cubicBezTo>
                  <a:pt x="60984" y="45910"/>
                  <a:pt x="60984" y="45850"/>
                  <a:pt x="60984" y="45910"/>
                </a:cubicBezTo>
                <a:cubicBezTo>
                  <a:pt x="61015" y="45910"/>
                  <a:pt x="60984" y="45970"/>
                  <a:pt x="61015" y="45970"/>
                </a:cubicBezTo>
                <a:cubicBezTo>
                  <a:pt x="61015" y="45970"/>
                  <a:pt x="61047" y="45970"/>
                  <a:pt x="61047" y="45970"/>
                </a:cubicBezTo>
                <a:cubicBezTo>
                  <a:pt x="61047" y="45970"/>
                  <a:pt x="61078" y="45970"/>
                  <a:pt x="61078" y="46029"/>
                </a:cubicBezTo>
                <a:cubicBezTo>
                  <a:pt x="61078" y="46029"/>
                  <a:pt x="61109" y="46029"/>
                  <a:pt x="61109" y="46029"/>
                </a:cubicBezTo>
                <a:cubicBezTo>
                  <a:pt x="61109" y="46029"/>
                  <a:pt x="61109" y="46089"/>
                  <a:pt x="61140" y="46089"/>
                </a:cubicBezTo>
                <a:cubicBezTo>
                  <a:pt x="61140" y="46089"/>
                  <a:pt x="61140" y="46089"/>
                  <a:pt x="61172" y="46089"/>
                </a:cubicBezTo>
                <a:cubicBezTo>
                  <a:pt x="61172" y="46089"/>
                  <a:pt x="61172" y="46149"/>
                  <a:pt x="61203" y="46149"/>
                </a:cubicBezTo>
                <a:cubicBezTo>
                  <a:pt x="61203" y="46149"/>
                  <a:pt x="61203" y="46149"/>
                  <a:pt x="61234" y="46149"/>
                </a:cubicBezTo>
                <a:cubicBezTo>
                  <a:pt x="61234" y="46208"/>
                  <a:pt x="61234" y="46208"/>
                  <a:pt x="61265" y="46268"/>
                </a:cubicBezTo>
                <a:cubicBezTo>
                  <a:pt x="61265" y="46268"/>
                  <a:pt x="61265" y="46268"/>
                  <a:pt x="61297" y="46268"/>
                </a:cubicBezTo>
                <a:cubicBezTo>
                  <a:pt x="61297" y="46328"/>
                  <a:pt x="61328" y="46328"/>
                  <a:pt x="61328" y="46388"/>
                </a:cubicBezTo>
                <a:cubicBezTo>
                  <a:pt x="61328" y="46388"/>
                  <a:pt x="61328" y="46388"/>
                  <a:pt x="61328" y="46388"/>
                </a:cubicBezTo>
                <a:cubicBezTo>
                  <a:pt x="61359" y="46447"/>
                  <a:pt x="61359" y="46447"/>
                  <a:pt x="61359" y="46447"/>
                </a:cubicBezTo>
                <a:cubicBezTo>
                  <a:pt x="61390" y="46447"/>
                  <a:pt x="61390" y="46507"/>
                  <a:pt x="61390" y="46507"/>
                </a:cubicBezTo>
                <a:cubicBezTo>
                  <a:pt x="61390" y="46507"/>
                  <a:pt x="61422" y="46507"/>
                  <a:pt x="61422" y="46507"/>
                </a:cubicBezTo>
                <a:cubicBezTo>
                  <a:pt x="61453" y="46507"/>
                  <a:pt x="61453" y="46507"/>
                  <a:pt x="61484" y="46567"/>
                </a:cubicBezTo>
                <a:cubicBezTo>
                  <a:pt x="61484" y="46567"/>
                  <a:pt x="61516" y="46567"/>
                  <a:pt x="61516" y="46567"/>
                </a:cubicBezTo>
                <a:cubicBezTo>
                  <a:pt x="61547" y="46626"/>
                  <a:pt x="61578" y="46626"/>
                  <a:pt x="61609" y="46686"/>
                </a:cubicBezTo>
                <a:cubicBezTo>
                  <a:pt x="61609" y="46686"/>
                  <a:pt x="61609" y="46746"/>
                  <a:pt x="61641" y="46746"/>
                </a:cubicBezTo>
                <a:cubicBezTo>
                  <a:pt x="61641" y="46686"/>
                  <a:pt x="61609" y="46686"/>
                  <a:pt x="61641" y="46686"/>
                </a:cubicBezTo>
                <a:cubicBezTo>
                  <a:pt x="61641" y="46686"/>
                  <a:pt x="61641" y="46686"/>
                  <a:pt x="61672" y="46686"/>
                </a:cubicBezTo>
                <a:cubicBezTo>
                  <a:pt x="61672" y="46626"/>
                  <a:pt x="61672" y="46626"/>
                  <a:pt x="61672" y="46626"/>
                </a:cubicBezTo>
                <a:cubicBezTo>
                  <a:pt x="61703" y="46626"/>
                  <a:pt x="61703" y="46626"/>
                  <a:pt x="61703" y="46686"/>
                </a:cubicBezTo>
                <a:cubicBezTo>
                  <a:pt x="61672" y="46686"/>
                  <a:pt x="61672" y="46686"/>
                  <a:pt x="61641" y="46686"/>
                </a:cubicBezTo>
                <a:cubicBezTo>
                  <a:pt x="61641" y="46686"/>
                  <a:pt x="61641" y="46746"/>
                  <a:pt x="61672" y="46746"/>
                </a:cubicBezTo>
                <a:cubicBezTo>
                  <a:pt x="61672" y="46805"/>
                  <a:pt x="61672" y="46805"/>
                  <a:pt x="61703" y="46805"/>
                </a:cubicBezTo>
                <a:cubicBezTo>
                  <a:pt x="61703" y="46865"/>
                  <a:pt x="61734" y="46865"/>
                  <a:pt x="61734" y="46865"/>
                </a:cubicBezTo>
                <a:cubicBezTo>
                  <a:pt x="61734" y="46925"/>
                  <a:pt x="61766" y="46925"/>
                  <a:pt x="61766" y="46985"/>
                </a:cubicBezTo>
                <a:cubicBezTo>
                  <a:pt x="61797" y="46985"/>
                  <a:pt x="61797" y="46985"/>
                  <a:pt x="61797" y="46985"/>
                </a:cubicBezTo>
                <a:cubicBezTo>
                  <a:pt x="61828" y="47044"/>
                  <a:pt x="61828" y="47044"/>
                  <a:pt x="61828" y="47104"/>
                </a:cubicBezTo>
                <a:cubicBezTo>
                  <a:pt x="61859" y="47104"/>
                  <a:pt x="61859" y="47104"/>
                  <a:pt x="61859" y="47104"/>
                </a:cubicBezTo>
                <a:cubicBezTo>
                  <a:pt x="61891" y="47104"/>
                  <a:pt x="61891" y="47164"/>
                  <a:pt x="61922" y="47164"/>
                </a:cubicBezTo>
                <a:cubicBezTo>
                  <a:pt x="61922" y="47164"/>
                  <a:pt x="61922" y="47164"/>
                  <a:pt x="61953" y="47164"/>
                </a:cubicBezTo>
                <a:cubicBezTo>
                  <a:pt x="61953" y="47164"/>
                  <a:pt x="61953" y="47164"/>
                  <a:pt x="61953" y="47223"/>
                </a:cubicBezTo>
                <a:cubicBezTo>
                  <a:pt x="61953" y="47223"/>
                  <a:pt x="61984" y="47223"/>
                  <a:pt x="61984" y="47283"/>
                </a:cubicBezTo>
                <a:cubicBezTo>
                  <a:pt x="61984" y="47283"/>
                  <a:pt x="61984" y="47343"/>
                  <a:pt x="61984" y="47402"/>
                </a:cubicBezTo>
                <a:cubicBezTo>
                  <a:pt x="61953" y="47402"/>
                  <a:pt x="61953" y="47402"/>
                  <a:pt x="61953" y="47402"/>
                </a:cubicBezTo>
                <a:cubicBezTo>
                  <a:pt x="61922" y="47402"/>
                  <a:pt x="61922" y="47462"/>
                  <a:pt x="61922" y="47462"/>
                </a:cubicBezTo>
                <a:cubicBezTo>
                  <a:pt x="61922" y="47522"/>
                  <a:pt x="61922" y="47522"/>
                  <a:pt x="61922" y="47582"/>
                </a:cubicBezTo>
                <a:cubicBezTo>
                  <a:pt x="61922" y="47582"/>
                  <a:pt x="61953" y="47582"/>
                  <a:pt x="61953" y="47582"/>
                </a:cubicBezTo>
                <a:cubicBezTo>
                  <a:pt x="61953" y="47582"/>
                  <a:pt x="61953" y="47641"/>
                  <a:pt x="61953" y="47641"/>
                </a:cubicBezTo>
                <a:cubicBezTo>
                  <a:pt x="61953" y="47701"/>
                  <a:pt x="61953" y="47761"/>
                  <a:pt x="61953" y="47820"/>
                </a:cubicBezTo>
                <a:cubicBezTo>
                  <a:pt x="61922" y="47880"/>
                  <a:pt x="61953" y="47940"/>
                  <a:pt x="61922" y="47940"/>
                </a:cubicBezTo>
                <a:cubicBezTo>
                  <a:pt x="61922" y="48000"/>
                  <a:pt x="61922" y="48000"/>
                  <a:pt x="61922" y="48000"/>
                </a:cubicBezTo>
                <a:cubicBezTo>
                  <a:pt x="61891" y="48059"/>
                  <a:pt x="61922" y="48059"/>
                  <a:pt x="61891" y="48059"/>
                </a:cubicBezTo>
                <a:cubicBezTo>
                  <a:pt x="61891" y="48119"/>
                  <a:pt x="61891" y="48119"/>
                  <a:pt x="61891" y="48119"/>
                </a:cubicBezTo>
                <a:cubicBezTo>
                  <a:pt x="61891" y="48179"/>
                  <a:pt x="61891" y="48179"/>
                  <a:pt x="61891" y="48179"/>
                </a:cubicBezTo>
                <a:cubicBezTo>
                  <a:pt x="61922" y="48179"/>
                  <a:pt x="61891" y="48238"/>
                  <a:pt x="61891" y="48238"/>
                </a:cubicBezTo>
                <a:cubicBezTo>
                  <a:pt x="61922" y="48298"/>
                  <a:pt x="61922" y="48298"/>
                  <a:pt x="61922" y="48298"/>
                </a:cubicBezTo>
                <a:cubicBezTo>
                  <a:pt x="61922" y="48358"/>
                  <a:pt x="61922" y="48358"/>
                  <a:pt x="61922" y="48358"/>
                </a:cubicBezTo>
                <a:cubicBezTo>
                  <a:pt x="61891" y="48358"/>
                  <a:pt x="61922" y="48298"/>
                  <a:pt x="61891" y="48298"/>
                </a:cubicBezTo>
                <a:cubicBezTo>
                  <a:pt x="61891" y="48298"/>
                  <a:pt x="61891" y="48358"/>
                  <a:pt x="61891" y="48358"/>
                </a:cubicBezTo>
                <a:cubicBezTo>
                  <a:pt x="61891" y="48358"/>
                  <a:pt x="61922" y="48417"/>
                  <a:pt x="61922" y="48417"/>
                </a:cubicBezTo>
                <a:cubicBezTo>
                  <a:pt x="61922" y="48417"/>
                  <a:pt x="61953" y="48477"/>
                  <a:pt x="61953" y="48477"/>
                </a:cubicBezTo>
                <a:cubicBezTo>
                  <a:pt x="61953" y="48477"/>
                  <a:pt x="61984" y="48477"/>
                  <a:pt x="61984" y="48537"/>
                </a:cubicBezTo>
                <a:cubicBezTo>
                  <a:pt x="61984" y="48537"/>
                  <a:pt x="62016" y="48537"/>
                  <a:pt x="62016" y="48537"/>
                </a:cubicBezTo>
                <a:cubicBezTo>
                  <a:pt x="62016" y="48597"/>
                  <a:pt x="62047" y="48597"/>
                  <a:pt x="62047" y="48597"/>
                </a:cubicBezTo>
                <a:cubicBezTo>
                  <a:pt x="62047" y="48597"/>
                  <a:pt x="62047" y="48597"/>
                  <a:pt x="62078" y="48656"/>
                </a:cubicBezTo>
                <a:cubicBezTo>
                  <a:pt x="62078" y="48656"/>
                  <a:pt x="62109" y="48656"/>
                  <a:pt x="62109" y="48656"/>
                </a:cubicBezTo>
                <a:cubicBezTo>
                  <a:pt x="62109" y="48716"/>
                  <a:pt x="62109" y="48716"/>
                  <a:pt x="62109" y="48716"/>
                </a:cubicBezTo>
                <a:cubicBezTo>
                  <a:pt x="62109" y="48776"/>
                  <a:pt x="62109" y="48776"/>
                  <a:pt x="62109" y="48776"/>
                </a:cubicBezTo>
                <a:cubicBezTo>
                  <a:pt x="62109" y="48835"/>
                  <a:pt x="62109" y="48835"/>
                  <a:pt x="62141" y="48835"/>
                </a:cubicBezTo>
                <a:cubicBezTo>
                  <a:pt x="62141" y="48895"/>
                  <a:pt x="62141" y="48895"/>
                  <a:pt x="62141" y="48895"/>
                </a:cubicBezTo>
                <a:cubicBezTo>
                  <a:pt x="62141" y="48955"/>
                  <a:pt x="62172" y="48955"/>
                  <a:pt x="62172" y="48955"/>
                </a:cubicBezTo>
                <a:cubicBezTo>
                  <a:pt x="62172" y="48955"/>
                  <a:pt x="62172" y="49014"/>
                  <a:pt x="62172" y="49014"/>
                </a:cubicBezTo>
                <a:cubicBezTo>
                  <a:pt x="62172" y="49014"/>
                  <a:pt x="62172" y="49014"/>
                  <a:pt x="62203" y="49074"/>
                </a:cubicBezTo>
                <a:cubicBezTo>
                  <a:pt x="62203" y="49074"/>
                  <a:pt x="62203" y="49134"/>
                  <a:pt x="62234" y="49134"/>
                </a:cubicBezTo>
                <a:cubicBezTo>
                  <a:pt x="62234" y="49194"/>
                  <a:pt x="62234" y="49134"/>
                  <a:pt x="62234" y="49194"/>
                </a:cubicBezTo>
                <a:cubicBezTo>
                  <a:pt x="62234" y="49253"/>
                  <a:pt x="62266" y="49253"/>
                  <a:pt x="62297" y="49253"/>
                </a:cubicBezTo>
                <a:cubicBezTo>
                  <a:pt x="62297" y="49253"/>
                  <a:pt x="62297" y="49313"/>
                  <a:pt x="62328" y="49313"/>
                </a:cubicBezTo>
                <a:cubicBezTo>
                  <a:pt x="62328" y="49313"/>
                  <a:pt x="62328" y="49313"/>
                  <a:pt x="62359" y="49313"/>
                </a:cubicBezTo>
                <a:cubicBezTo>
                  <a:pt x="62359" y="49373"/>
                  <a:pt x="62359" y="49373"/>
                  <a:pt x="62359" y="49373"/>
                </a:cubicBezTo>
                <a:cubicBezTo>
                  <a:pt x="62391" y="49432"/>
                  <a:pt x="62391" y="49432"/>
                  <a:pt x="62391" y="49432"/>
                </a:cubicBezTo>
                <a:cubicBezTo>
                  <a:pt x="62391" y="49492"/>
                  <a:pt x="62391" y="49492"/>
                  <a:pt x="62422" y="49432"/>
                </a:cubicBezTo>
                <a:cubicBezTo>
                  <a:pt x="62422" y="49432"/>
                  <a:pt x="62422" y="49432"/>
                  <a:pt x="62422" y="49373"/>
                </a:cubicBezTo>
                <a:cubicBezTo>
                  <a:pt x="62422" y="49373"/>
                  <a:pt x="62422" y="49373"/>
                  <a:pt x="62453" y="49373"/>
                </a:cubicBezTo>
                <a:cubicBezTo>
                  <a:pt x="62453" y="49373"/>
                  <a:pt x="62453" y="49373"/>
                  <a:pt x="62453" y="49373"/>
                </a:cubicBezTo>
                <a:cubicBezTo>
                  <a:pt x="62485" y="49432"/>
                  <a:pt x="62516" y="49373"/>
                  <a:pt x="62516" y="49432"/>
                </a:cubicBezTo>
                <a:cubicBezTo>
                  <a:pt x="62516" y="49432"/>
                  <a:pt x="62547" y="49492"/>
                  <a:pt x="62547" y="49492"/>
                </a:cubicBezTo>
                <a:cubicBezTo>
                  <a:pt x="62547" y="49492"/>
                  <a:pt x="62516" y="49552"/>
                  <a:pt x="62516" y="49552"/>
                </a:cubicBezTo>
                <a:cubicBezTo>
                  <a:pt x="62516" y="49552"/>
                  <a:pt x="62516" y="49552"/>
                  <a:pt x="62516" y="49492"/>
                </a:cubicBezTo>
                <a:cubicBezTo>
                  <a:pt x="62485" y="49492"/>
                  <a:pt x="62485" y="49492"/>
                  <a:pt x="62453" y="49492"/>
                </a:cubicBezTo>
                <a:cubicBezTo>
                  <a:pt x="62453" y="49492"/>
                  <a:pt x="62453" y="49492"/>
                  <a:pt x="62422" y="49492"/>
                </a:cubicBezTo>
                <a:cubicBezTo>
                  <a:pt x="62422" y="49492"/>
                  <a:pt x="62422" y="49492"/>
                  <a:pt x="62391" y="49552"/>
                </a:cubicBezTo>
                <a:cubicBezTo>
                  <a:pt x="62391" y="49552"/>
                  <a:pt x="62422" y="49552"/>
                  <a:pt x="62391" y="49611"/>
                </a:cubicBezTo>
                <a:cubicBezTo>
                  <a:pt x="62391" y="49611"/>
                  <a:pt x="62359" y="49611"/>
                  <a:pt x="62359" y="49611"/>
                </a:cubicBezTo>
                <a:cubicBezTo>
                  <a:pt x="62359" y="49611"/>
                  <a:pt x="62359" y="49611"/>
                  <a:pt x="62359" y="49671"/>
                </a:cubicBezTo>
                <a:cubicBezTo>
                  <a:pt x="62328" y="49671"/>
                  <a:pt x="62328" y="49671"/>
                  <a:pt x="62328" y="49731"/>
                </a:cubicBezTo>
                <a:cubicBezTo>
                  <a:pt x="62328" y="49731"/>
                  <a:pt x="62328" y="49731"/>
                  <a:pt x="62328" y="49731"/>
                </a:cubicBezTo>
                <a:cubicBezTo>
                  <a:pt x="62328" y="49731"/>
                  <a:pt x="62328" y="49791"/>
                  <a:pt x="62328" y="49791"/>
                </a:cubicBezTo>
                <a:cubicBezTo>
                  <a:pt x="62328" y="49791"/>
                  <a:pt x="62328" y="49791"/>
                  <a:pt x="62359" y="49791"/>
                </a:cubicBezTo>
                <a:cubicBezTo>
                  <a:pt x="62359" y="49791"/>
                  <a:pt x="62359" y="49791"/>
                  <a:pt x="62359" y="49731"/>
                </a:cubicBezTo>
                <a:cubicBezTo>
                  <a:pt x="62391" y="49731"/>
                  <a:pt x="62391" y="49731"/>
                  <a:pt x="62391" y="49731"/>
                </a:cubicBezTo>
                <a:cubicBezTo>
                  <a:pt x="62391" y="49671"/>
                  <a:pt x="62391" y="49671"/>
                  <a:pt x="62391" y="49671"/>
                </a:cubicBezTo>
                <a:cubicBezTo>
                  <a:pt x="62391" y="49671"/>
                  <a:pt x="62391" y="49611"/>
                  <a:pt x="62391" y="49611"/>
                </a:cubicBezTo>
                <a:cubicBezTo>
                  <a:pt x="62422" y="49611"/>
                  <a:pt x="62422" y="49671"/>
                  <a:pt x="62422" y="49671"/>
                </a:cubicBezTo>
                <a:cubicBezTo>
                  <a:pt x="62422" y="49671"/>
                  <a:pt x="62453" y="49671"/>
                  <a:pt x="62453" y="49731"/>
                </a:cubicBezTo>
                <a:cubicBezTo>
                  <a:pt x="62453" y="49731"/>
                  <a:pt x="62453" y="49731"/>
                  <a:pt x="62485" y="49791"/>
                </a:cubicBezTo>
                <a:cubicBezTo>
                  <a:pt x="62485" y="49791"/>
                  <a:pt x="62485" y="49791"/>
                  <a:pt x="62485" y="49791"/>
                </a:cubicBezTo>
                <a:cubicBezTo>
                  <a:pt x="62516" y="49850"/>
                  <a:pt x="62516" y="49850"/>
                  <a:pt x="62516" y="49910"/>
                </a:cubicBezTo>
                <a:cubicBezTo>
                  <a:pt x="62516" y="49910"/>
                  <a:pt x="62516" y="49970"/>
                  <a:pt x="62516" y="49970"/>
                </a:cubicBezTo>
                <a:cubicBezTo>
                  <a:pt x="62547" y="49970"/>
                  <a:pt x="62547" y="49970"/>
                  <a:pt x="62547" y="49970"/>
                </a:cubicBezTo>
                <a:cubicBezTo>
                  <a:pt x="62578" y="49910"/>
                  <a:pt x="62578" y="49910"/>
                  <a:pt x="62578" y="49910"/>
                </a:cubicBezTo>
                <a:cubicBezTo>
                  <a:pt x="62610" y="49970"/>
                  <a:pt x="62610" y="49910"/>
                  <a:pt x="62610" y="49910"/>
                </a:cubicBezTo>
                <a:cubicBezTo>
                  <a:pt x="62610" y="49910"/>
                  <a:pt x="62610" y="49850"/>
                  <a:pt x="62641" y="49910"/>
                </a:cubicBezTo>
                <a:cubicBezTo>
                  <a:pt x="62641" y="49910"/>
                  <a:pt x="62641" y="49910"/>
                  <a:pt x="62641" y="49970"/>
                </a:cubicBezTo>
                <a:cubicBezTo>
                  <a:pt x="62641" y="49970"/>
                  <a:pt x="62672" y="49970"/>
                  <a:pt x="62672" y="50029"/>
                </a:cubicBezTo>
                <a:cubicBezTo>
                  <a:pt x="62672" y="50029"/>
                  <a:pt x="62672" y="50029"/>
                  <a:pt x="62703" y="50029"/>
                </a:cubicBezTo>
                <a:cubicBezTo>
                  <a:pt x="62735" y="49970"/>
                  <a:pt x="62766" y="50029"/>
                  <a:pt x="62797" y="49970"/>
                </a:cubicBezTo>
                <a:cubicBezTo>
                  <a:pt x="62797" y="49910"/>
                  <a:pt x="62828" y="49970"/>
                  <a:pt x="62860" y="49970"/>
                </a:cubicBezTo>
                <a:cubicBezTo>
                  <a:pt x="62891" y="49970"/>
                  <a:pt x="62891" y="49970"/>
                  <a:pt x="62922" y="49970"/>
                </a:cubicBezTo>
                <a:cubicBezTo>
                  <a:pt x="62953" y="49970"/>
                  <a:pt x="62985" y="49970"/>
                  <a:pt x="62985" y="49970"/>
                </a:cubicBezTo>
                <a:cubicBezTo>
                  <a:pt x="63016" y="49970"/>
                  <a:pt x="63016" y="49910"/>
                  <a:pt x="63047" y="49970"/>
                </a:cubicBezTo>
                <a:cubicBezTo>
                  <a:pt x="63047" y="49970"/>
                  <a:pt x="63047" y="49970"/>
                  <a:pt x="63047" y="49970"/>
                </a:cubicBezTo>
                <a:cubicBezTo>
                  <a:pt x="63078" y="49970"/>
                  <a:pt x="63078" y="49970"/>
                  <a:pt x="63078" y="49970"/>
                </a:cubicBezTo>
                <a:cubicBezTo>
                  <a:pt x="63110" y="49970"/>
                  <a:pt x="63110" y="49970"/>
                  <a:pt x="63110" y="49970"/>
                </a:cubicBezTo>
                <a:cubicBezTo>
                  <a:pt x="63110" y="49970"/>
                  <a:pt x="63110" y="49970"/>
                  <a:pt x="63141" y="50029"/>
                </a:cubicBezTo>
                <a:cubicBezTo>
                  <a:pt x="63141" y="50029"/>
                  <a:pt x="63141" y="50029"/>
                  <a:pt x="63141" y="50029"/>
                </a:cubicBezTo>
                <a:cubicBezTo>
                  <a:pt x="63172" y="50029"/>
                  <a:pt x="63172" y="50029"/>
                  <a:pt x="63172" y="50089"/>
                </a:cubicBezTo>
                <a:cubicBezTo>
                  <a:pt x="63172" y="50089"/>
                  <a:pt x="63203" y="50089"/>
                  <a:pt x="63203" y="50089"/>
                </a:cubicBezTo>
                <a:cubicBezTo>
                  <a:pt x="63235" y="50089"/>
                  <a:pt x="63235" y="50089"/>
                  <a:pt x="63235" y="50089"/>
                </a:cubicBezTo>
                <a:cubicBezTo>
                  <a:pt x="63266" y="50089"/>
                  <a:pt x="63266" y="50089"/>
                  <a:pt x="63266" y="50149"/>
                </a:cubicBezTo>
                <a:cubicBezTo>
                  <a:pt x="63266" y="50149"/>
                  <a:pt x="63266" y="50149"/>
                  <a:pt x="63235" y="50208"/>
                </a:cubicBezTo>
                <a:cubicBezTo>
                  <a:pt x="63235" y="50208"/>
                  <a:pt x="63235" y="50208"/>
                  <a:pt x="63203" y="50268"/>
                </a:cubicBezTo>
                <a:cubicBezTo>
                  <a:pt x="63203" y="50268"/>
                  <a:pt x="63203" y="50268"/>
                  <a:pt x="63172" y="50268"/>
                </a:cubicBezTo>
                <a:cubicBezTo>
                  <a:pt x="63141" y="50268"/>
                  <a:pt x="63110" y="50268"/>
                  <a:pt x="63110" y="50268"/>
                </a:cubicBezTo>
                <a:cubicBezTo>
                  <a:pt x="63110" y="50208"/>
                  <a:pt x="63078" y="50208"/>
                  <a:pt x="63078" y="50208"/>
                </a:cubicBezTo>
                <a:cubicBezTo>
                  <a:pt x="63078" y="50208"/>
                  <a:pt x="63047" y="50208"/>
                  <a:pt x="63047" y="50149"/>
                </a:cubicBezTo>
                <a:cubicBezTo>
                  <a:pt x="63047" y="50149"/>
                  <a:pt x="63016" y="50149"/>
                  <a:pt x="63016" y="50149"/>
                </a:cubicBezTo>
                <a:cubicBezTo>
                  <a:pt x="62985" y="50149"/>
                  <a:pt x="62985" y="50089"/>
                  <a:pt x="62985" y="50089"/>
                </a:cubicBezTo>
                <a:cubicBezTo>
                  <a:pt x="62953" y="50089"/>
                  <a:pt x="62953" y="50089"/>
                  <a:pt x="62953" y="50089"/>
                </a:cubicBezTo>
                <a:cubicBezTo>
                  <a:pt x="62922" y="50089"/>
                  <a:pt x="62922" y="50029"/>
                  <a:pt x="62891" y="50029"/>
                </a:cubicBezTo>
                <a:cubicBezTo>
                  <a:pt x="62891" y="50029"/>
                  <a:pt x="62891" y="50029"/>
                  <a:pt x="62860" y="50029"/>
                </a:cubicBezTo>
                <a:cubicBezTo>
                  <a:pt x="62828" y="50029"/>
                  <a:pt x="62828" y="49970"/>
                  <a:pt x="62797" y="49970"/>
                </a:cubicBezTo>
                <a:cubicBezTo>
                  <a:pt x="62766" y="50029"/>
                  <a:pt x="62766" y="50029"/>
                  <a:pt x="62735" y="50029"/>
                </a:cubicBezTo>
                <a:cubicBezTo>
                  <a:pt x="62735" y="50029"/>
                  <a:pt x="62735" y="50029"/>
                  <a:pt x="62703" y="50029"/>
                </a:cubicBezTo>
                <a:cubicBezTo>
                  <a:pt x="62672" y="50029"/>
                  <a:pt x="62672" y="50089"/>
                  <a:pt x="62672" y="50089"/>
                </a:cubicBezTo>
                <a:cubicBezTo>
                  <a:pt x="62641" y="50089"/>
                  <a:pt x="62641" y="50089"/>
                  <a:pt x="62641" y="50149"/>
                </a:cubicBezTo>
                <a:cubicBezTo>
                  <a:pt x="62610" y="50149"/>
                  <a:pt x="62610" y="50149"/>
                  <a:pt x="62610" y="50208"/>
                </a:cubicBezTo>
                <a:cubicBezTo>
                  <a:pt x="62578" y="50208"/>
                  <a:pt x="62578" y="50268"/>
                  <a:pt x="62578" y="50268"/>
                </a:cubicBezTo>
                <a:cubicBezTo>
                  <a:pt x="62547" y="50328"/>
                  <a:pt x="62516" y="50328"/>
                  <a:pt x="62547" y="50388"/>
                </a:cubicBezTo>
                <a:cubicBezTo>
                  <a:pt x="62547" y="50388"/>
                  <a:pt x="62547" y="50388"/>
                  <a:pt x="62547" y="50388"/>
                </a:cubicBezTo>
                <a:cubicBezTo>
                  <a:pt x="62578" y="50447"/>
                  <a:pt x="62578" y="50447"/>
                  <a:pt x="62578" y="50447"/>
                </a:cubicBezTo>
                <a:cubicBezTo>
                  <a:pt x="62610" y="50507"/>
                  <a:pt x="62641" y="50507"/>
                  <a:pt x="62641" y="50567"/>
                </a:cubicBezTo>
                <a:cubicBezTo>
                  <a:pt x="62641" y="50567"/>
                  <a:pt x="62641" y="50626"/>
                  <a:pt x="62672" y="50626"/>
                </a:cubicBezTo>
                <a:cubicBezTo>
                  <a:pt x="62672" y="50626"/>
                  <a:pt x="62672" y="50626"/>
                  <a:pt x="62703" y="50626"/>
                </a:cubicBezTo>
                <a:cubicBezTo>
                  <a:pt x="62703" y="50686"/>
                  <a:pt x="62735" y="50746"/>
                  <a:pt x="62735" y="50746"/>
                </a:cubicBezTo>
                <a:cubicBezTo>
                  <a:pt x="62735" y="50865"/>
                  <a:pt x="62672" y="50925"/>
                  <a:pt x="62703" y="51044"/>
                </a:cubicBezTo>
                <a:cubicBezTo>
                  <a:pt x="62703" y="51044"/>
                  <a:pt x="62735" y="51044"/>
                  <a:pt x="62735" y="51104"/>
                </a:cubicBezTo>
                <a:cubicBezTo>
                  <a:pt x="62735" y="51104"/>
                  <a:pt x="62735" y="51164"/>
                  <a:pt x="62766" y="51223"/>
                </a:cubicBezTo>
                <a:cubicBezTo>
                  <a:pt x="62766" y="51223"/>
                  <a:pt x="62766" y="51164"/>
                  <a:pt x="62766" y="51164"/>
                </a:cubicBezTo>
                <a:cubicBezTo>
                  <a:pt x="62797" y="51104"/>
                  <a:pt x="62828" y="51164"/>
                  <a:pt x="62828" y="51104"/>
                </a:cubicBezTo>
                <a:cubicBezTo>
                  <a:pt x="62828" y="51044"/>
                  <a:pt x="62828" y="50985"/>
                  <a:pt x="62891" y="51044"/>
                </a:cubicBezTo>
                <a:cubicBezTo>
                  <a:pt x="62891" y="51044"/>
                  <a:pt x="62922" y="51044"/>
                  <a:pt x="62922" y="51104"/>
                </a:cubicBezTo>
                <a:cubicBezTo>
                  <a:pt x="62953" y="51164"/>
                  <a:pt x="62953" y="51164"/>
                  <a:pt x="62953" y="51223"/>
                </a:cubicBezTo>
                <a:cubicBezTo>
                  <a:pt x="62985" y="51283"/>
                  <a:pt x="62985" y="51283"/>
                  <a:pt x="62985" y="51343"/>
                </a:cubicBezTo>
                <a:cubicBezTo>
                  <a:pt x="62985" y="51402"/>
                  <a:pt x="63016" y="51402"/>
                  <a:pt x="63016" y="51462"/>
                </a:cubicBezTo>
                <a:cubicBezTo>
                  <a:pt x="63016" y="51462"/>
                  <a:pt x="63016" y="51522"/>
                  <a:pt x="63016" y="51522"/>
                </a:cubicBezTo>
                <a:cubicBezTo>
                  <a:pt x="63047" y="51522"/>
                  <a:pt x="63047" y="51462"/>
                  <a:pt x="63047" y="51462"/>
                </a:cubicBezTo>
                <a:cubicBezTo>
                  <a:pt x="63047" y="51402"/>
                  <a:pt x="63016" y="51343"/>
                  <a:pt x="63016" y="51343"/>
                </a:cubicBezTo>
                <a:cubicBezTo>
                  <a:pt x="63016" y="51343"/>
                  <a:pt x="63047" y="51343"/>
                  <a:pt x="63047" y="51283"/>
                </a:cubicBezTo>
                <a:cubicBezTo>
                  <a:pt x="63047" y="51283"/>
                  <a:pt x="63047" y="51223"/>
                  <a:pt x="63047" y="51223"/>
                </a:cubicBezTo>
                <a:cubicBezTo>
                  <a:pt x="63047" y="51164"/>
                  <a:pt x="63078" y="51223"/>
                  <a:pt x="63110" y="51223"/>
                </a:cubicBezTo>
                <a:cubicBezTo>
                  <a:pt x="63141" y="51283"/>
                  <a:pt x="63141" y="51223"/>
                  <a:pt x="63172" y="51283"/>
                </a:cubicBezTo>
                <a:cubicBezTo>
                  <a:pt x="63172" y="51283"/>
                  <a:pt x="63172" y="51343"/>
                  <a:pt x="63203" y="51343"/>
                </a:cubicBezTo>
                <a:cubicBezTo>
                  <a:pt x="63203" y="51343"/>
                  <a:pt x="63203" y="51343"/>
                  <a:pt x="63203" y="51343"/>
                </a:cubicBezTo>
                <a:cubicBezTo>
                  <a:pt x="63235" y="51402"/>
                  <a:pt x="63235" y="51402"/>
                  <a:pt x="63266" y="51462"/>
                </a:cubicBezTo>
                <a:cubicBezTo>
                  <a:pt x="63266" y="51462"/>
                  <a:pt x="63266" y="51522"/>
                  <a:pt x="63297" y="51462"/>
                </a:cubicBezTo>
                <a:cubicBezTo>
                  <a:pt x="63297" y="51462"/>
                  <a:pt x="63266" y="51402"/>
                  <a:pt x="63266" y="51402"/>
                </a:cubicBezTo>
                <a:cubicBezTo>
                  <a:pt x="63266" y="51343"/>
                  <a:pt x="63235" y="51343"/>
                  <a:pt x="63235" y="51283"/>
                </a:cubicBezTo>
                <a:cubicBezTo>
                  <a:pt x="63235" y="51223"/>
                  <a:pt x="63235" y="51164"/>
                  <a:pt x="63235" y="51164"/>
                </a:cubicBezTo>
                <a:cubicBezTo>
                  <a:pt x="63203" y="51104"/>
                  <a:pt x="63203" y="51044"/>
                  <a:pt x="63203" y="51044"/>
                </a:cubicBezTo>
                <a:cubicBezTo>
                  <a:pt x="63203" y="50985"/>
                  <a:pt x="63203" y="50925"/>
                  <a:pt x="63172" y="50865"/>
                </a:cubicBezTo>
                <a:cubicBezTo>
                  <a:pt x="63172" y="50865"/>
                  <a:pt x="63172" y="50865"/>
                  <a:pt x="63141" y="50805"/>
                </a:cubicBezTo>
                <a:cubicBezTo>
                  <a:pt x="63141" y="50805"/>
                  <a:pt x="63141" y="50805"/>
                  <a:pt x="63141" y="50746"/>
                </a:cubicBezTo>
                <a:cubicBezTo>
                  <a:pt x="63141" y="50746"/>
                  <a:pt x="63110" y="50686"/>
                  <a:pt x="63141" y="50626"/>
                </a:cubicBezTo>
                <a:cubicBezTo>
                  <a:pt x="63172" y="50626"/>
                  <a:pt x="63172" y="50686"/>
                  <a:pt x="63172" y="50686"/>
                </a:cubicBezTo>
                <a:cubicBezTo>
                  <a:pt x="63172" y="50746"/>
                  <a:pt x="63172" y="50746"/>
                  <a:pt x="63203" y="50746"/>
                </a:cubicBezTo>
                <a:cubicBezTo>
                  <a:pt x="63235" y="50746"/>
                  <a:pt x="63235" y="50746"/>
                  <a:pt x="63266" y="50805"/>
                </a:cubicBezTo>
                <a:cubicBezTo>
                  <a:pt x="63266" y="50805"/>
                  <a:pt x="63266" y="50865"/>
                  <a:pt x="63297" y="50805"/>
                </a:cubicBezTo>
                <a:cubicBezTo>
                  <a:pt x="63297" y="50805"/>
                  <a:pt x="63297" y="50746"/>
                  <a:pt x="63297" y="50746"/>
                </a:cubicBezTo>
                <a:cubicBezTo>
                  <a:pt x="63328" y="50686"/>
                  <a:pt x="63391" y="50746"/>
                  <a:pt x="63360" y="50626"/>
                </a:cubicBezTo>
                <a:cubicBezTo>
                  <a:pt x="63360" y="50626"/>
                  <a:pt x="63360" y="50626"/>
                  <a:pt x="63360" y="50567"/>
                </a:cubicBezTo>
                <a:cubicBezTo>
                  <a:pt x="63360" y="50567"/>
                  <a:pt x="63360" y="50567"/>
                  <a:pt x="63360" y="50507"/>
                </a:cubicBezTo>
                <a:cubicBezTo>
                  <a:pt x="63328" y="50507"/>
                  <a:pt x="63328" y="50567"/>
                  <a:pt x="63297" y="50567"/>
                </a:cubicBezTo>
                <a:cubicBezTo>
                  <a:pt x="63266" y="50567"/>
                  <a:pt x="63266" y="50507"/>
                  <a:pt x="63266" y="50507"/>
                </a:cubicBezTo>
                <a:cubicBezTo>
                  <a:pt x="63266" y="50447"/>
                  <a:pt x="63266" y="50447"/>
                  <a:pt x="63266" y="50447"/>
                </a:cubicBezTo>
                <a:cubicBezTo>
                  <a:pt x="63235" y="50447"/>
                  <a:pt x="63235" y="50388"/>
                  <a:pt x="63235" y="50388"/>
                </a:cubicBezTo>
                <a:cubicBezTo>
                  <a:pt x="63235" y="50388"/>
                  <a:pt x="63203" y="50328"/>
                  <a:pt x="63235" y="50328"/>
                </a:cubicBezTo>
                <a:cubicBezTo>
                  <a:pt x="63235" y="50328"/>
                  <a:pt x="63235" y="50328"/>
                  <a:pt x="63266" y="50268"/>
                </a:cubicBezTo>
                <a:cubicBezTo>
                  <a:pt x="63266" y="50268"/>
                  <a:pt x="63297" y="50268"/>
                  <a:pt x="63297" y="50268"/>
                </a:cubicBezTo>
                <a:cubicBezTo>
                  <a:pt x="63297" y="50268"/>
                  <a:pt x="63328" y="50268"/>
                  <a:pt x="63328" y="50268"/>
                </a:cubicBezTo>
                <a:cubicBezTo>
                  <a:pt x="63328" y="50268"/>
                  <a:pt x="63360" y="50268"/>
                  <a:pt x="63360" y="50268"/>
                </a:cubicBezTo>
                <a:cubicBezTo>
                  <a:pt x="63360" y="50268"/>
                  <a:pt x="63360" y="50328"/>
                  <a:pt x="63360" y="50328"/>
                </a:cubicBezTo>
                <a:cubicBezTo>
                  <a:pt x="63391" y="50328"/>
                  <a:pt x="63391" y="50208"/>
                  <a:pt x="63391" y="50208"/>
                </a:cubicBezTo>
                <a:cubicBezTo>
                  <a:pt x="63422" y="50208"/>
                  <a:pt x="63422" y="50268"/>
                  <a:pt x="63422" y="50328"/>
                </a:cubicBezTo>
                <a:cubicBezTo>
                  <a:pt x="63422" y="50328"/>
                  <a:pt x="63454" y="50328"/>
                  <a:pt x="63454" y="50328"/>
                </a:cubicBezTo>
                <a:cubicBezTo>
                  <a:pt x="63485" y="50328"/>
                  <a:pt x="63454" y="50388"/>
                  <a:pt x="63485" y="50388"/>
                </a:cubicBezTo>
                <a:cubicBezTo>
                  <a:pt x="63485" y="50447"/>
                  <a:pt x="63516" y="50388"/>
                  <a:pt x="63516" y="50447"/>
                </a:cubicBezTo>
                <a:cubicBezTo>
                  <a:pt x="63516" y="50447"/>
                  <a:pt x="63516" y="50507"/>
                  <a:pt x="63547" y="50507"/>
                </a:cubicBezTo>
                <a:cubicBezTo>
                  <a:pt x="63547" y="50507"/>
                  <a:pt x="63547" y="50507"/>
                  <a:pt x="63579" y="50507"/>
                </a:cubicBezTo>
                <a:cubicBezTo>
                  <a:pt x="63579" y="50507"/>
                  <a:pt x="63579" y="50507"/>
                  <a:pt x="63610" y="50507"/>
                </a:cubicBezTo>
                <a:cubicBezTo>
                  <a:pt x="63610" y="50447"/>
                  <a:pt x="63610" y="50447"/>
                  <a:pt x="63610" y="50388"/>
                </a:cubicBezTo>
                <a:cubicBezTo>
                  <a:pt x="63610" y="50388"/>
                  <a:pt x="63610" y="50388"/>
                  <a:pt x="63579" y="50388"/>
                </a:cubicBezTo>
                <a:cubicBezTo>
                  <a:pt x="63579" y="50328"/>
                  <a:pt x="63579" y="50328"/>
                  <a:pt x="63579" y="50268"/>
                </a:cubicBezTo>
                <a:cubicBezTo>
                  <a:pt x="63579" y="50268"/>
                  <a:pt x="63547" y="50208"/>
                  <a:pt x="63579" y="50149"/>
                </a:cubicBezTo>
                <a:cubicBezTo>
                  <a:pt x="63579" y="50149"/>
                  <a:pt x="63579" y="50149"/>
                  <a:pt x="63579" y="50089"/>
                </a:cubicBezTo>
                <a:cubicBezTo>
                  <a:pt x="63579" y="50089"/>
                  <a:pt x="63579" y="50089"/>
                  <a:pt x="63547" y="50089"/>
                </a:cubicBezTo>
                <a:cubicBezTo>
                  <a:pt x="63547" y="50029"/>
                  <a:pt x="63516" y="50029"/>
                  <a:pt x="63516" y="49970"/>
                </a:cubicBezTo>
                <a:cubicBezTo>
                  <a:pt x="63485" y="49970"/>
                  <a:pt x="63454" y="49970"/>
                  <a:pt x="63454" y="49910"/>
                </a:cubicBezTo>
                <a:cubicBezTo>
                  <a:pt x="63454" y="49910"/>
                  <a:pt x="63516" y="49910"/>
                  <a:pt x="63516" y="49910"/>
                </a:cubicBezTo>
                <a:cubicBezTo>
                  <a:pt x="63547" y="49910"/>
                  <a:pt x="63547" y="49910"/>
                  <a:pt x="63547" y="49970"/>
                </a:cubicBezTo>
                <a:cubicBezTo>
                  <a:pt x="63579" y="49970"/>
                  <a:pt x="63579" y="49970"/>
                  <a:pt x="63579" y="49970"/>
                </a:cubicBezTo>
                <a:cubicBezTo>
                  <a:pt x="63579" y="50029"/>
                  <a:pt x="63610" y="50029"/>
                  <a:pt x="63610" y="50089"/>
                </a:cubicBezTo>
                <a:cubicBezTo>
                  <a:pt x="63610" y="50089"/>
                  <a:pt x="63610" y="50149"/>
                  <a:pt x="63610" y="50149"/>
                </a:cubicBezTo>
                <a:cubicBezTo>
                  <a:pt x="63641" y="50149"/>
                  <a:pt x="63641" y="50149"/>
                  <a:pt x="63641" y="50149"/>
                </a:cubicBezTo>
                <a:cubicBezTo>
                  <a:pt x="63641" y="50208"/>
                  <a:pt x="63672" y="50208"/>
                  <a:pt x="63672" y="50208"/>
                </a:cubicBezTo>
                <a:cubicBezTo>
                  <a:pt x="63672" y="50208"/>
                  <a:pt x="63672" y="50208"/>
                  <a:pt x="63704" y="50268"/>
                </a:cubicBezTo>
                <a:cubicBezTo>
                  <a:pt x="63704" y="50268"/>
                  <a:pt x="63766" y="50328"/>
                  <a:pt x="63766" y="50268"/>
                </a:cubicBezTo>
                <a:cubicBezTo>
                  <a:pt x="63766" y="50208"/>
                  <a:pt x="63766" y="50149"/>
                  <a:pt x="63766" y="50149"/>
                </a:cubicBezTo>
                <a:cubicBezTo>
                  <a:pt x="63735" y="50089"/>
                  <a:pt x="63735" y="50149"/>
                  <a:pt x="63704" y="50149"/>
                </a:cubicBezTo>
                <a:cubicBezTo>
                  <a:pt x="63704" y="50149"/>
                  <a:pt x="63704" y="50089"/>
                  <a:pt x="63672" y="50089"/>
                </a:cubicBezTo>
                <a:cubicBezTo>
                  <a:pt x="63672" y="50089"/>
                  <a:pt x="63672" y="50029"/>
                  <a:pt x="63641" y="49970"/>
                </a:cubicBezTo>
                <a:cubicBezTo>
                  <a:pt x="63641" y="49970"/>
                  <a:pt x="63641" y="49910"/>
                  <a:pt x="63641" y="49850"/>
                </a:cubicBezTo>
                <a:cubicBezTo>
                  <a:pt x="63641" y="49850"/>
                  <a:pt x="63641" y="49850"/>
                  <a:pt x="63641" y="49850"/>
                </a:cubicBezTo>
                <a:cubicBezTo>
                  <a:pt x="63610" y="49791"/>
                  <a:pt x="63610" y="49791"/>
                  <a:pt x="63610" y="49791"/>
                </a:cubicBezTo>
                <a:cubicBezTo>
                  <a:pt x="63610" y="49791"/>
                  <a:pt x="63610" y="49731"/>
                  <a:pt x="63579" y="49731"/>
                </a:cubicBezTo>
                <a:cubicBezTo>
                  <a:pt x="63579" y="49671"/>
                  <a:pt x="63547" y="49731"/>
                  <a:pt x="63516" y="49731"/>
                </a:cubicBezTo>
                <a:cubicBezTo>
                  <a:pt x="63516" y="49731"/>
                  <a:pt x="63485" y="49671"/>
                  <a:pt x="63485" y="49671"/>
                </a:cubicBezTo>
                <a:cubicBezTo>
                  <a:pt x="63485" y="49671"/>
                  <a:pt x="63454" y="49671"/>
                  <a:pt x="63454" y="49611"/>
                </a:cubicBezTo>
                <a:cubicBezTo>
                  <a:pt x="63422" y="49611"/>
                  <a:pt x="63422" y="49611"/>
                  <a:pt x="63391" y="49611"/>
                </a:cubicBezTo>
                <a:cubicBezTo>
                  <a:pt x="63391" y="49611"/>
                  <a:pt x="63360" y="49552"/>
                  <a:pt x="63360" y="49552"/>
                </a:cubicBezTo>
                <a:cubicBezTo>
                  <a:pt x="63360" y="49492"/>
                  <a:pt x="63360" y="49492"/>
                  <a:pt x="63360" y="49492"/>
                </a:cubicBezTo>
                <a:cubicBezTo>
                  <a:pt x="63328" y="49432"/>
                  <a:pt x="63328" y="49432"/>
                  <a:pt x="63328" y="49432"/>
                </a:cubicBezTo>
                <a:cubicBezTo>
                  <a:pt x="63297" y="49432"/>
                  <a:pt x="63266" y="49432"/>
                  <a:pt x="63266" y="49432"/>
                </a:cubicBezTo>
                <a:cubicBezTo>
                  <a:pt x="63235" y="49492"/>
                  <a:pt x="63235" y="49492"/>
                  <a:pt x="63235" y="49492"/>
                </a:cubicBezTo>
                <a:cubicBezTo>
                  <a:pt x="63203" y="49492"/>
                  <a:pt x="63203" y="49492"/>
                  <a:pt x="63203" y="49552"/>
                </a:cubicBezTo>
                <a:cubicBezTo>
                  <a:pt x="63172" y="49552"/>
                  <a:pt x="63172" y="49552"/>
                  <a:pt x="63141" y="49552"/>
                </a:cubicBezTo>
                <a:cubicBezTo>
                  <a:pt x="63172" y="49552"/>
                  <a:pt x="63172" y="49552"/>
                  <a:pt x="63203" y="49552"/>
                </a:cubicBezTo>
                <a:cubicBezTo>
                  <a:pt x="63203" y="49552"/>
                  <a:pt x="63203" y="49552"/>
                  <a:pt x="63235" y="49552"/>
                </a:cubicBezTo>
                <a:cubicBezTo>
                  <a:pt x="63235" y="49552"/>
                  <a:pt x="63235" y="49552"/>
                  <a:pt x="63266" y="49552"/>
                </a:cubicBezTo>
                <a:cubicBezTo>
                  <a:pt x="63266" y="49611"/>
                  <a:pt x="63266" y="49611"/>
                  <a:pt x="63297" y="49611"/>
                </a:cubicBezTo>
                <a:cubicBezTo>
                  <a:pt x="63297" y="49611"/>
                  <a:pt x="63297" y="49611"/>
                  <a:pt x="63328" y="49671"/>
                </a:cubicBezTo>
                <a:cubicBezTo>
                  <a:pt x="63328" y="49671"/>
                  <a:pt x="63328" y="49731"/>
                  <a:pt x="63328" y="49731"/>
                </a:cubicBezTo>
                <a:cubicBezTo>
                  <a:pt x="63328" y="49731"/>
                  <a:pt x="63360" y="49731"/>
                  <a:pt x="63360" y="49731"/>
                </a:cubicBezTo>
                <a:cubicBezTo>
                  <a:pt x="63391" y="49791"/>
                  <a:pt x="63391" y="49791"/>
                  <a:pt x="63391" y="49850"/>
                </a:cubicBezTo>
                <a:cubicBezTo>
                  <a:pt x="63391" y="49850"/>
                  <a:pt x="63454" y="49850"/>
                  <a:pt x="63454" y="49910"/>
                </a:cubicBezTo>
                <a:cubicBezTo>
                  <a:pt x="63422" y="49910"/>
                  <a:pt x="63422" y="49910"/>
                  <a:pt x="63422" y="49910"/>
                </a:cubicBezTo>
                <a:cubicBezTo>
                  <a:pt x="63391" y="49910"/>
                  <a:pt x="63391" y="49910"/>
                  <a:pt x="63391" y="49910"/>
                </a:cubicBezTo>
                <a:cubicBezTo>
                  <a:pt x="63360" y="49850"/>
                  <a:pt x="63360" y="49850"/>
                  <a:pt x="63360" y="49850"/>
                </a:cubicBezTo>
                <a:cubicBezTo>
                  <a:pt x="63328" y="49850"/>
                  <a:pt x="63328" y="49850"/>
                  <a:pt x="63328" y="49850"/>
                </a:cubicBezTo>
                <a:cubicBezTo>
                  <a:pt x="63297" y="49791"/>
                  <a:pt x="63297" y="49791"/>
                  <a:pt x="63266" y="49791"/>
                </a:cubicBezTo>
                <a:cubicBezTo>
                  <a:pt x="63266" y="49731"/>
                  <a:pt x="63266" y="49731"/>
                  <a:pt x="63235" y="49731"/>
                </a:cubicBezTo>
                <a:cubicBezTo>
                  <a:pt x="63235" y="49731"/>
                  <a:pt x="63235" y="49671"/>
                  <a:pt x="63203" y="49611"/>
                </a:cubicBezTo>
                <a:cubicBezTo>
                  <a:pt x="63172" y="49611"/>
                  <a:pt x="63172" y="49611"/>
                  <a:pt x="63141" y="49611"/>
                </a:cubicBezTo>
                <a:cubicBezTo>
                  <a:pt x="63110" y="49611"/>
                  <a:pt x="63110" y="49611"/>
                  <a:pt x="63110" y="49611"/>
                </a:cubicBezTo>
                <a:cubicBezTo>
                  <a:pt x="63078" y="49611"/>
                  <a:pt x="63078" y="49611"/>
                  <a:pt x="63078" y="49611"/>
                </a:cubicBezTo>
                <a:cubicBezTo>
                  <a:pt x="63078" y="49611"/>
                  <a:pt x="63078" y="49552"/>
                  <a:pt x="63047" y="49552"/>
                </a:cubicBezTo>
                <a:cubicBezTo>
                  <a:pt x="63078" y="49552"/>
                  <a:pt x="63078" y="49552"/>
                  <a:pt x="63110" y="49552"/>
                </a:cubicBezTo>
                <a:cubicBezTo>
                  <a:pt x="63110" y="49552"/>
                  <a:pt x="63110" y="49552"/>
                  <a:pt x="63141" y="49492"/>
                </a:cubicBezTo>
                <a:cubicBezTo>
                  <a:pt x="63141" y="49492"/>
                  <a:pt x="63141" y="49492"/>
                  <a:pt x="63172" y="49492"/>
                </a:cubicBezTo>
                <a:cubicBezTo>
                  <a:pt x="63172" y="49492"/>
                  <a:pt x="63203" y="49492"/>
                  <a:pt x="63203" y="49492"/>
                </a:cubicBezTo>
                <a:cubicBezTo>
                  <a:pt x="63235" y="49432"/>
                  <a:pt x="63203" y="49432"/>
                  <a:pt x="63203" y="49373"/>
                </a:cubicBezTo>
                <a:cubicBezTo>
                  <a:pt x="63172" y="49373"/>
                  <a:pt x="63172" y="49373"/>
                  <a:pt x="63172" y="49313"/>
                </a:cubicBezTo>
                <a:cubicBezTo>
                  <a:pt x="63172" y="49313"/>
                  <a:pt x="63172" y="49313"/>
                  <a:pt x="63141" y="49313"/>
                </a:cubicBezTo>
                <a:cubicBezTo>
                  <a:pt x="63141" y="49253"/>
                  <a:pt x="63141" y="49253"/>
                  <a:pt x="63141" y="49253"/>
                </a:cubicBezTo>
                <a:cubicBezTo>
                  <a:pt x="63172" y="49253"/>
                  <a:pt x="63172" y="49253"/>
                  <a:pt x="63172" y="49253"/>
                </a:cubicBezTo>
                <a:cubicBezTo>
                  <a:pt x="63203" y="49194"/>
                  <a:pt x="63203" y="49194"/>
                  <a:pt x="63235" y="49194"/>
                </a:cubicBezTo>
                <a:cubicBezTo>
                  <a:pt x="63235" y="49253"/>
                  <a:pt x="63235" y="49253"/>
                  <a:pt x="63266" y="49253"/>
                </a:cubicBezTo>
                <a:cubicBezTo>
                  <a:pt x="63266" y="49253"/>
                  <a:pt x="63266" y="49253"/>
                  <a:pt x="63266" y="49313"/>
                </a:cubicBezTo>
                <a:cubicBezTo>
                  <a:pt x="63297" y="49373"/>
                  <a:pt x="63235" y="49373"/>
                  <a:pt x="63235" y="49373"/>
                </a:cubicBezTo>
                <a:cubicBezTo>
                  <a:pt x="63266" y="49373"/>
                  <a:pt x="63266" y="49373"/>
                  <a:pt x="63266" y="49373"/>
                </a:cubicBezTo>
                <a:cubicBezTo>
                  <a:pt x="63297" y="49313"/>
                  <a:pt x="63297" y="49373"/>
                  <a:pt x="63297" y="49313"/>
                </a:cubicBezTo>
                <a:cubicBezTo>
                  <a:pt x="63360" y="49313"/>
                  <a:pt x="63297" y="49253"/>
                  <a:pt x="63297" y="49253"/>
                </a:cubicBezTo>
                <a:cubicBezTo>
                  <a:pt x="63266" y="49194"/>
                  <a:pt x="63266" y="49134"/>
                  <a:pt x="63266" y="49134"/>
                </a:cubicBezTo>
                <a:cubicBezTo>
                  <a:pt x="63235" y="49074"/>
                  <a:pt x="63203" y="49134"/>
                  <a:pt x="63203" y="49014"/>
                </a:cubicBezTo>
                <a:cubicBezTo>
                  <a:pt x="63203" y="49014"/>
                  <a:pt x="63203" y="49014"/>
                  <a:pt x="63203" y="48955"/>
                </a:cubicBezTo>
                <a:cubicBezTo>
                  <a:pt x="63203" y="48955"/>
                  <a:pt x="63172" y="48955"/>
                  <a:pt x="63172" y="48895"/>
                </a:cubicBezTo>
                <a:cubicBezTo>
                  <a:pt x="63172" y="48895"/>
                  <a:pt x="63172" y="48895"/>
                  <a:pt x="63141" y="48835"/>
                </a:cubicBezTo>
                <a:cubicBezTo>
                  <a:pt x="63141" y="48835"/>
                  <a:pt x="63141" y="48776"/>
                  <a:pt x="63110" y="48776"/>
                </a:cubicBezTo>
                <a:cubicBezTo>
                  <a:pt x="63110" y="48716"/>
                  <a:pt x="63110" y="48716"/>
                  <a:pt x="63078" y="48716"/>
                </a:cubicBezTo>
                <a:cubicBezTo>
                  <a:pt x="63078" y="48656"/>
                  <a:pt x="63078" y="48656"/>
                  <a:pt x="63078" y="48656"/>
                </a:cubicBezTo>
                <a:cubicBezTo>
                  <a:pt x="63078" y="48597"/>
                  <a:pt x="63078" y="48597"/>
                  <a:pt x="63047" y="48597"/>
                </a:cubicBezTo>
                <a:cubicBezTo>
                  <a:pt x="63047" y="48597"/>
                  <a:pt x="63047" y="48537"/>
                  <a:pt x="63047" y="48537"/>
                </a:cubicBezTo>
                <a:cubicBezTo>
                  <a:pt x="63047" y="48477"/>
                  <a:pt x="63047" y="48417"/>
                  <a:pt x="63078" y="48358"/>
                </a:cubicBezTo>
                <a:cubicBezTo>
                  <a:pt x="63078" y="48358"/>
                  <a:pt x="63078" y="48358"/>
                  <a:pt x="63078" y="48298"/>
                </a:cubicBezTo>
                <a:cubicBezTo>
                  <a:pt x="63078" y="48298"/>
                  <a:pt x="63078" y="48298"/>
                  <a:pt x="63078" y="48238"/>
                </a:cubicBezTo>
                <a:cubicBezTo>
                  <a:pt x="63110" y="48238"/>
                  <a:pt x="63110" y="48238"/>
                  <a:pt x="63110" y="48238"/>
                </a:cubicBezTo>
                <a:cubicBezTo>
                  <a:pt x="63141" y="48238"/>
                  <a:pt x="63141" y="48179"/>
                  <a:pt x="63141" y="48179"/>
                </a:cubicBezTo>
                <a:cubicBezTo>
                  <a:pt x="63172" y="48179"/>
                  <a:pt x="63172" y="48179"/>
                  <a:pt x="63172" y="48238"/>
                </a:cubicBezTo>
                <a:cubicBezTo>
                  <a:pt x="63172" y="48238"/>
                  <a:pt x="63141" y="48238"/>
                  <a:pt x="63141" y="48238"/>
                </a:cubicBezTo>
                <a:cubicBezTo>
                  <a:pt x="63110" y="48298"/>
                  <a:pt x="63172" y="48298"/>
                  <a:pt x="63172" y="48358"/>
                </a:cubicBezTo>
                <a:cubicBezTo>
                  <a:pt x="63172" y="48358"/>
                  <a:pt x="63172" y="48358"/>
                  <a:pt x="63203" y="48358"/>
                </a:cubicBezTo>
                <a:cubicBezTo>
                  <a:pt x="63203" y="48417"/>
                  <a:pt x="63235" y="48358"/>
                  <a:pt x="63235" y="48417"/>
                </a:cubicBezTo>
                <a:cubicBezTo>
                  <a:pt x="63235" y="48417"/>
                  <a:pt x="63235" y="48417"/>
                  <a:pt x="63266" y="48417"/>
                </a:cubicBezTo>
                <a:cubicBezTo>
                  <a:pt x="63266" y="48477"/>
                  <a:pt x="63266" y="48417"/>
                  <a:pt x="63297" y="48477"/>
                </a:cubicBezTo>
                <a:cubicBezTo>
                  <a:pt x="63328" y="48477"/>
                  <a:pt x="63328" y="48537"/>
                  <a:pt x="63328" y="48537"/>
                </a:cubicBezTo>
                <a:cubicBezTo>
                  <a:pt x="63328" y="48656"/>
                  <a:pt x="63328" y="48656"/>
                  <a:pt x="63360" y="48656"/>
                </a:cubicBezTo>
                <a:cubicBezTo>
                  <a:pt x="63360" y="48716"/>
                  <a:pt x="63391" y="48716"/>
                  <a:pt x="63391" y="48716"/>
                </a:cubicBezTo>
                <a:cubicBezTo>
                  <a:pt x="63391" y="48716"/>
                  <a:pt x="63422" y="48716"/>
                  <a:pt x="63422" y="48716"/>
                </a:cubicBezTo>
                <a:cubicBezTo>
                  <a:pt x="63454" y="48716"/>
                  <a:pt x="63454" y="48716"/>
                  <a:pt x="63454" y="48716"/>
                </a:cubicBezTo>
                <a:cubicBezTo>
                  <a:pt x="63485" y="48716"/>
                  <a:pt x="63485" y="48716"/>
                  <a:pt x="63454" y="48716"/>
                </a:cubicBezTo>
                <a:cubicBezTo>
                  <a:pt x="63454" y="48716"/>
                  <a:pt x="63454" y="48716"/>
                  <a:pt x="63422" y="48656"/>
                </a:cubicBezTo>
                <a:cubicBezTo>
                  <a:pt x="63422" y="48656"/>
                  <a:pt x="63422" y="48656"/>
                  <a:pt x="63422" y="48597"/>
                </a:cubicBezTo>
                <a:cubicBezTo>
                  <a:pt x="63391" y="48597"/>
                  <a:pt x="63360" y="48597"/>
                  <a:pt x="63360" y="48537"/>
                </a:cubicBezTo>
                <a:cubicBezTo>
                  <a:pt x="63328" y="48537"/>
                  <a:pt x="63328" y="48537"/>
                  <a:pt x="63328" y="48477"/>
                </a:cubicBezTo>
                <a:cubicBezTo>
                  <a:pt x="63360" y="48477"/>
                  <a:pt x="63360" y="48477"/>
                  <a:pt x="63360" y="48477"/>
                </a:cubicBezTo>
                <a:cubicBezTo>
                  <a:pt x="63391" y="48477"/>
                  <a:pt x="63391" y="48477"/>
                  <a:pt x="63422" y="48477"/>
                </a:cubicBezTo>
                <a:cubicBezTo>
                  <a:pt x="63422" y="48477"/>
                  <a:pt x="63422" y="48477"/>
                  <a:pt x="63454" y="48537"/>
                </a:cubicBezTo>
                <a:cubicBezTo>
                  <a:pt x="63454" y="48537"/>
                  <a:pt x="63454" y="48537"/>
                  <a:pt x="63454" y="48537"/>
                </a:cubicBezTo>
                <a:cubicBezTo>
                  <a:pt x="63485" y="48597"/>
                  <a:pt x="63485" y="48597"/>
                  <a:pt x="63485" y="48597"/>
                </a:cubicBezTo>
                <a:cubicBezTo>
                  <a:pt x="63485" y="48597"/>
                  <a:pt x="63485" y="48656"/>
                  <a:pt x="63516" y="48656"/>
                </a:cubicBezTo>
                <a:cubicBezTo>
                  <a:pt x="63516" y="48656"/>
                  <a:pt x="63516" y="48656"/>
                  <a:pt x="63547" y="48656"/>
                </a:cubicBezTo>
                <a:cubicBezTo>
                  <a:pt x="63547" y="48656"/>
                  <a:pt x="63547" y="48716"/>
                  <a:pt x="63579" y="48716"/>
                </a:cubicBezTo>
                <a:cubicBezTo>
                  <a:pt x="63579" y="48656"/>
                  <a:pt x="63547" y="48656"/>
                  <a:pt x="63547" y="48656"/>
                </a:cubicBezTo>
                <a:cubicBezTo>
                  <a:pt x="63516" y="48656"/>
                  <a:pt x="63516" y="48597"/>
                  <a:pt x="63516" y="48597"/>
                </a:cubicBezTo>
                <a:cubicBezTo>
                  <a:pt x="63516" y="48537"/>
                  <a:pt x="63485" y="48537"/>
                  <a:pt x="63485" y="48477"/>
                </a:cubicBezTo>
                <a:cubicBezTo>
                  <a:pt x="63485" y="48477"/>
                  <a:pt x="63454" y="48358"/>
                  <a:pt x="63485" y="48358"/>
                </a:cubicBezTo>
                <a:cubicBezTo>
                  <a:pt x="63516" y="48358"/>
                  <a:pt x="63516" y="48358"/>
                  <a:pt x="63516" y="48358"/>
                </a:cubicBezTo>
                <a:cubicBezTo>
                  <a:pt x="63547" y="48358"/>
                  <a:pt x="63547" y="48358"/>
                  <a:pt x="63547" y="48358"/>
                </a:cubicBezTo>
                <a:cubicBezTo>
                  <a:pt x="63579" y="48417"/>
                  <a:pt x="63579" y="48417"/>
                  <a:pt x="63579" y="48417"/>
                </a:cubicBezTo>
                <a:cubicBezTo>
                  <a:pt x="63610" y="48417"/>
                  <a:pt x="63610" y="48417"/>
                  <a:pt x="63579" y="48417"/>
                </a:cubicBezTo>
                <a:cubicBezTo>
                  <a:pt x="63579" y="48358"/>
                  <a:pt x="63547" y="48358"/>
                  <a:pt x="63547" y="48298"/>
                </a:cubicBezTo>
                <a:cubicBezTo>
                  <a:pt x="63516" y="48298"/>
                  <a:pt x="63516" y="48238"/>
                  <a:pt x="63516" y="48179"/>
                </a:cubicBezTo>
                <a:cubicBezTo>
                  <a:pt x="63485" y="48179"/>
                  <a:pt x="63454" y="48119"/>
                  <a:pt x="63485" y="48059"/>
                </a:cubicBezTo>
                <a:cubicBezTo>
                  <a:pt x="63485" y="48000"/>
                  <a:pt x="63516" y="48059"/>
                  <a:pt x="63547" y="48059"/>
                </a:cubicBezTo>
                <a:cubicBezTo>
                  <a:pt x="63579" y="48000"/>
                  <a:pt x="63579" y="48000"/>
                  <a:pt x="63579" y="48000"/>
                </a:cubicBezTo>
                <a:cubicBezTo>
                  <a:pt x="63610" y="47940"/>
                  <a:pt x="63610" y="47940"/>
                  <a:pt x="63641" y="47940"/>
                </a:cubicBezTo>
                <a:cubicBezTo>
                  <a:pt x="63641" y="47940"/>
                  <a:pt x="63672" y="47880"/>
                  <a:pt x="63704" y="47880"/>
                </a:cubicBezTo>
                <a:cubicBezTo>
                  <a:pt x="63704" y="47880"/>
                  <a:pt x="63704" y="47940"/>
                  <a:pt x="63735" y="47940"/>
                </a:cubicBezTo>
                <a:cubicBezTo>
                  <a:pt x="63735" y="47880"/>
                  <a:pt x="63766" y="47880"/>
                  <a:pt x="63766" y="47880"/>
                </a:cubicBezTo>
                <a:cubicBezTo>
                  <a:pt x="63797" y="47880"/>
                  <a:pt x="63797" y="47940"/>
                  <a:pt x="63829" y="47940"/>
                </a:cubicBezTo>
                <a:cubicBezTo>
                  <a:pt x="63860" y="48000"/>
                  <a:pt x="63891" y="47940"/>
                  <a:pt x="63891" y="47940"/>
                </a:cubicBezTo>
                <a:cubicBezTo>
                  <a:pt x="63922" y="47940"/>
                  <a:pt x="63922" y="47880"/>
                  <a:pt x="63954" y="47880"/>
                </a:cubicBezTo>
                <a:cubicBezTo>
                  <a:pt x="63985" y="47880"/>
                  <a:pt x="64016" y="47880"/>
                  <a:pt x="64016" y="47880"/>
                </a:cubicBezTo>
                <a:cubicBezTo>
                  <a:pt x="64047" y="47880"/>
                  <a:pt x="64079" y="47940"/>
                  <a:pt x="64079" y="47940"/>
                </a:cubicBezTo>
                <a:cubicBezTo>
                  <a:pt x="64110" y="47940"/>
                  <a:pt x="64141" y="47940"/>
                  <a:pt x="64172" y="47940"/>
                </a:cubicBezTo>
                <a:cubicBezTo>
                  <a:pt x="64172" y="48000"/>
                  <a:pt x="64172" y="48000"/>
                  <a:pt x="64204" y="48000"/>
                </a:cubicBezTo>
                <a:cubicBezTo>
                  <a:pt x="64204" y="48059"/>
                  <a:pt x="64235" y="48059"/>
                  <a:pt x="64235" y="48059"/>
                </a:cubicBezTo>
                <a:cubicBezTo>
                  <a:pt x="64266" y="48059"/>
                  <a:pt x="64266" y="48059"/>
                  <a:pt x="64297" y="48119"/>
                </a:cubicBezTo>
                <a:cubicBezTo>
                  <a:pt x="64297" y="48179"/>
                  <a:pt x="64297" y="48179"/>
                  <a:pt x="64329" y="48179"/>
                </a:cubicBezTo>
                <a:cubicBezTo>
                  <a:pt x="64360" y="48179"/>
                  <a:pt x="64391" y="48179"/>
                  <a:pt x="64423" y="48179"/>
                </a:cubicBezTo>
                <a:cubicBezTo>
                  <a:pt x="64423" y="48179"/>
                  <a:pt x="64454" y="48179"/>
                  <a:pt x="64485" y="48179"/>
                </a:cubicBezTo>
                <a:cubicBezTo>
                  <a:pt x="64485" y="48179"/>
                  <a:pt x="64485" y="48179"/>
                  <a:pt x="64516" y="48119"/>
                </a:cubicBezTo>
                <a:cubicBezTo>
                  <a:pt x="64516" y="48119"/>
                  <a:pt x="64516" y="48119"/>
                  <a:pt x="64548" y="48179"/>
                </a:cubicBezTo>
                <a:cubicBezTo>
                  <a:pt x="64548" y="48179"/>
                  <a:pt x="64548" y="48179"/>
                  <a:pt x="64548" y="48238"/>
                </a:cubicBezTo>
                <a:cubicBezTo>
                  <a:pt x="64516" y="48238"/>
                  <a:pt x="64516" y="48238"/>
                  <a:pt x="64485" y="48238"/>
                </a:cubicBezTo>
                <a:cubicBezTo>
                  <a:pt x="64454" y="48238"/>
                  <a:pt x="64454" y="48298"/>
                  <a:pt x="64423" y="48298"/>
                </a:cubicBezTo>
                <a:cubicBezTo>
                  <a:pt x="64423" y="48358"/>
                  <a:pt x="64391" y="48298"/>
                  <a:pt x="64360" y="48358"/>
                </a:cubicBezTo>
                <a:cubicBezTo>
                  <a:pt x="64329" y="48417"/>
                  <a:pt x="64329" y="48477"/>
                  <a:pt x="64329" y="48537"/>
                </a:cubicBezTo>
                <a:cubicBezTo>
                  <a:pt x="64329" y="48537"/>
                  <a:pt x="64329" y="48537"/>
                  <a:pt x="64360" y="48537"/>
                </a:cubicBezTo>
                <a:cubicBezTo>
                  <a:pt x="64391" y="48537"/>
                  <a:pt x="64423" y="48477"/>
                  <a:pt x="64454" y="48417"/>
                </a:cubicBezTo>
                <a:cubicBezTo>
                  <a:pt x="64485" y="48417"/>
                  <a:pt x="64485" y="48417"/>
                  <a:pt x="64516" y="48417"/>
                </a:cubicBezTo>
                <a:cubicBezTo>
                  <a:pt x="64516" y="48358"/>
                  <a:pt x="64516" y="48358"/>
                  <a:pt x="64548" y="48358"/>
                </a:cubicBezTo>
                <a:cubicBezTo>
                  <a:pt x="64548" y="48298"/>
                  <a:pt x="64579" y="48298"/>
                  <a:pt x="64579" y="48298"/>
                </a:cubicBezTo>
                <a:cubicBezTo>
                  <a:pt x="64579" y="48298"/>
                  <a:pt x="64579" y="48238"/>
                  <a:pt x="64610" y="48238"/>
                </a:cubicBezTo>
                <a:cubicBezTo>
                  <a:pt x="64610" y="48179"/>
                  <a:pt x="64641" y="48179"/>
                  <a:pt x="64673" y="48179"/>
                </a:cubicBezTo>
                <a:cubicBezTo>
                  <a:pt x="64704" y="48119"/>
                  <a:pt x="64704" y="48119"/>
                  <a:pt x="64735" y="48059"/>
                </a:cubicBezTo>
                <a:cubicBezTo>
                  <a:pt x="64735" y="48000"/>
                  <a:pt x="64766" y="48000"/>
                  <a:pt x="64798" y="48000"/>
                </a:cubicBezTo>
                <a:cubicBezTo>
                  <a:pt x="64798" y="48000"/>
                  <a:pt x="64798" y="47940"/>
                  <a:pt x="64829" y="47880"/>
                </a:cubicBezTo>
                <a:cubicBezTo>
                  <a:pt x="64860" y="47820"/>
                  <a:pt x="64860" y="47880"/>
                  <a:pt x="64891" y="47880"/>
                </a:cubicBezTo>
                <a:cubicBezTo>
                  <a:pt x="64923" y="47880"/>
                  <a:pt x="64954" y="47820"/>
                  <a:pt x="64985" y="47820"/>
                </a:cubicBezTo>
                <a:cubicBezTo>
                  <a:pt x="64985" y="47820"/>
                  <a:pt x="65016" y="47820"/>
                  <a:pt x="65048" y="47820"/>
                </a:cubicBezTo>
                <a:cubicBezTo>
                  <a:pt x="65048" y="47820"/>
                  <a:pt x="65079" y="47820"/>
                  <a:pt x="65079" y="47820"/>
                </a:cubicBezTo>
                <a:cubicBezTo>
                  <a:pt x="65079" y="47761"/>
                  <a:pt x="65079" y="47820"/>
                  <a:pt x="65110" y="47820"/>
                </a:cubicBezTo>
                <a:cubicBezTo>
                  <a:pt x="65110" y="47820"/>
                  <a:pt x="65141" y="47820"/>
                  <a:pt x="65173" y="47820"/>
                </a:cubicBezTo>
                <a:cubicBezTo>
                  <a:pt x="65204" y="47820"/>
                  <a:pt x="65204" y="47880"/>
                  <a:pt x="65204" y="47880"/>
                </a:cubicBezTo>
                <a:cubicBezTo>
                  <a:pt x="65235" y="47880"/>
                  <a:pt x="65235" y="47880"/>
                  <a:pt x="65266" y="47880"/>
                </a:cubicBezTo>
                <a:cubicBezTo>
                  <a:pt x="65298" y="47880"/>
                  <a:pt x="65298" y="47880"/>
                  <a:pt x="65329" y="47880"/>
                </a:cubicBezTo>
                <a:cubicBezTo>
                  <a:pt x="65360" y="47820"/>
                  <a:pt x="65360" y="47880"/>
                  <a:pt x="65392" y="47880"/>
                </a:cubicBezTo>
                <a:cubicBezTo>
                  <a:pt x="65392" y="47940"/>
                  <a:pt x="65392" y="47940"/>
                  <a:pt x="65423" y="47940"/>
                </a:cubicBezTo>
                <a:cubicBezTo>
                  <a:pt x="65423" y="47940"/>
                  <a:pt x="65423" y="47940"/>
                  <a:pt x="65423" y="47940"/>
                </a:cubicBezTo>
                <a:cubicBezTo>
                  <a:pt x="65454" y="48000"/>
                  <a:pt x="65454" y="48000"/>
                  <a:pt x="65485" y="48000"/>
                </a:cubicBezTo>
                <a:cubicBezTo>
                  <a:pt x="65485" y="48000"/>
                  <a:pt x="65517" y="48000"/>
                  <a:pt x="65517" y="48000"/>
                </a:cubicBezTo>
                <a:cubicBezTo>
                  <a:pt x="65548" y="48059"/>
                  <a:pt x="65548" y="48059"/>
                  <a:pt x="65579" y="48059"/>
                </a:cubicBezTo>
                <a:cubicBezTo>
                  <a:pt x="65579" y="48059"/>
                  <a:pt x="65610" y="48059"/>
                  <a:pt x="65610" y="48059"/>
                </a:cubicBezTo>
                <a:cubicBezTo>
                  <a:pt x="65610" y="48119"/>
                  <a:pt x="65579" y="48119"/>
                  <a:pt x="65579" y="48059"/>
                </a:cubicBezTo>
                <a:cubicBezTo>
                  <a:pt x="65579" y="48059"/>
                  <a:pt x="65548" y="48059"/>
                  <a:pt x="65548" y="48059"/>
                </a:cubicBezTo>
                <a:cubicBezTo>
                  <a:pt x="65517" y="48059"/>
                  <a:pt x="65485" y="48059"/>
                  <a:pt x="65454" y="48119"/>
                </a:cubicBezTo>
                <a:cubicBezTo>
                  <a:pt x="65454" y="48119"/>
                  <a:pt x="65423" y="48119"/>
                  <a:pt x="65392" y="48119"/>
                </a:cubicBezTo>
                <a:cubicBezTo>
                  <a:pt x="65392" y="48119"/>
                  <a:pt x="65360" y="48119"/>
                  <a:pt x="65360" y="48119"/>
                </a:cubicBezTo>
                <a:cubicBezTo>
                  <a:pt x="65329" y="48119"/>
                  <a:pt x="65329" y="48119"/>
                  <a:pt x="65329" y="48179"/>
                </a:cubicBezTo>
                <a:cubicBezTo>
                  <a:pt x="65298" y="48179"/>
                  <a:pt x="65266" y="48179"/>
                  <a:pt x="65266" y="48179"/>
                </a:cubicBezTo>
                <a:cubicBezTo>
                  <a:pt x="65266" y="48238"/>
                  <a:pt x="65298" y="48238"/>
                  <a:pt x="65329" y="48238"/>
                </a:cubicBezTo>
                <a:cubicBezTo>
                  <a:pt x="65329" y="48238"/>
                  <a:pt x="65329" y="48298"/>
                  <a:pt x="65329" y="48298"/>
                </a:cubicBezTo>
                <a:cubicBezTo>
                  <a:pt x="65360" y="48298"/>
                  <a:pt x="65360" y="48298"/>
                  <a:pt x="65360" y="48298"/>
                </a:cubicBezTo>
                <a:cubicBezTo>
                  <a:pt x="65423" y="48298"/>
                  <a:pt x="65360" y="48358"/>
                  <a:pt x="65329" y="48358"/>
                </a:cubicBezTo>
                <a:cubicBezTo>
                  <a:pt x="65298" y="48358"/>
                  <a:pt x="65298" y="48358"/>
                  <a:pt x="65266" y="48358"/>
                </a:cubicBezTo>
                <a:cubicBezTo>
                  <a:pt x="65266" y="48358"/>
                  <a:pt x="65235" y="48358"/>
                  <a:pt x="65204" y="48358"/>
                </a:cubicBezTo>
                <a:cubicBezTo>
                  <a:pt x="65204" y="48358"/>
                  <a:pt x="65204" y="48358"/>
                  <a:pt x="65173" y="48358"/>
                </a:cubicBezTo>
                <a:cubicBezTo>
                  <a:pt x="65173" y="48358"/>
                  <a:pt x="65173" y="48358"/>
                  <a:pt x="65173" y="48358"/>
                </a:cubicBezTo>
                <a:cubicBezTo>
                  <a:pt x="65141" y="48358"/>
                  <a:pt x="65110" y="48358"/>
                  <a:pt x="65079" y="48358"/>
                </a:cubicBezTo>
                <a:cubicBezTo>
                  <a:pt x="65048" y="48358"/>
                  <a:pt x="65048" y="48298"/>
                  <a:pt x="65016" y="48358"/>
                </a:cubicBezTo>
                <a:cubicBezTo>
                  <a:pt x="64985" y="48358"/>
                  <a:pt x="64985" y="48358"/>
                  <a:pt x="64985" y="48358"/>
                </a:cubicBezTo>
                <a:cubicBezTo>
                  <a:pt x="64954" y="48358"/>
                  <a:pt x="64954" y="48298"/>
                  <a:pt x="64954" y="48298"/>
                </a:cubicBezTo>
                <a:cubicBezTo>
                  <a:pt x="64954" y="48238"/>
                  <a:pt x="64954" y="48238"/>
                  <a:pt x="64954" y="48238"/>
                </a:cubicBezTo>
                <a:cubicBezTo>
                  <a:pt x="64923" y="48238"/>
                  <a:pt x="64923" y="48238"/>
                  <a:pt x="64923" y="48238"/>
                </a:cubicBezTo>
                <a:cubicBezTo>
                  <a:pt x="64923" y="48238"/>
                  <a:pt x="64923" y="48238"/>
                  <a:pt x="64923" y="48238"/>
                </a:cubicBezTo>
                <a:cubicBezTo>
                  <a:pt x="64860" y="48238"/>
                  <a:pt x="64923" y="48298"/>
                  <a:pt x="64923" y="48298"/>
                </a:cubicBezTo>
                <a:cubicBezTo>
                  <a:pt x="64923" y="48417"/>
                  <a:pt x="64891" y="48358"/>
                  <a:pt x="64860" y="48417"/>
                </a:cubicBezTo>
                <a:cubicBezTo>
                  <a:pt x="64860" y="48417"/>
                  <a:pt x="64829" y="48417"/>
                  <a:pt x="64798" y="48417"/>
                </a:cubicBezTo>
                <a:cubicBezTo>
                  <a:pt x="64798" y="48358"/>
                  <a:pt x="64798" y="48358"/>
                  <a:pt x="64798" y="48358"/>
                </a:cubicBezTo>
                <a:cubicBezTo>
                  <a:pt x="64766" y="48358"/>
                  <a:pt x="64766" y="48358"/>
                  <a:pt x="64766" y="48298"/>
                </a:cubicBezTo>
                <a:cubicBezTo>
                  <a:pt x="64735" y="48238"/>
                  <a:pt x="64735" y="48298"/>
                  <a:pt x="64704" y="48298"/>
                </a:cubicBezTo>
                <a:cubicBezTo>
                  <a:pt x="64673" y="48298"/>
                  <a:pt x="64673" y="48298"/>
                  <a:pt x="64673" y="48298"/>
                </a:cubicBezTo>
                <a:cubicBezTo>
                  <a:pt x="64641" y="48298"/>
                  <a:pt x="64641" y="48358"/>
                  <a:pt x="64641" y="48358"/>
                </a:cubicBezTo>
                <a:cubicBezTo>
                  <a:pt x="64610" y="48358"/>
                  <a:pt x="64610" y="48358"/>
                  <a:pt x="64579" y="48358"/>
                </a:cubicBezTo>
                <a:cubicBezTo>
                  <a:pt x="64579" y="48358"/>
                  <a:pt x="64579" y="48417"/>
                  <a:pt x="64579" y="48417"/>
                </a:cubicBezTo>
                <a:cubicBezTo>
                  <a:pt x="64548" y="48417"/>
                  <a:pt x="64548" y="48417"/>
                  <a:pt x="64548" y="48417"/>
                </a:cubicBezTo>
                <a:cubicBezTo>
                  <a:pt x="64516" y="48417"/>
                  <a:pt x="64485" y="48477"/>
                  <a:pt x="64485" y="48477"/>
                </a:cubicBezTo>
                <a:cubicBezTo>
                  <a:pt x="64454" y="48477"/>
                  <a:pt x="64454" y="48477"/>
                  <a:pt x="64423" y="48537"/>
                </a:cubicBezTo>
                <a:cubicBezTo>
                  <a:pt x="64391" y="48537"/>
                  <a:pt x="64360" y="48537"/>
                  <a:pt x="64360" y="48537"/>
                </a:cubicBezTo>
                <a:cubicBezTo>
                  <a:pt x="64297" y="48597"/>
                  <a:pt x="64360" y="48656"/>
                  <a:pt x="64329" y="48716"/>
                </a:cubicBezTo>
                <a:cubicBezTo>
                  <a:pt x="64329" y="48716"/>
                  <a:pt x="64329" y="48716"/>
                  <a:pt x="64329" y="48716"/>
                </a:cubicBezTo>
                <a:cubicBezTo>
                  <a:pt x="64329" y="48776"/>
                  <a:pt x="64329" y="48776"/>
                  <a:pt x="64329" y="48835"/>
                </a:cubicBezTo>
                <a:cubicBezTo>
                  <a:pt x="64329" y="48835"/>
                  <a:pt x="64329" y="48835"/>
                  <a:pt x="64329" y="48895"/>
                </a:cubicBezTo>
                <a:cubicBezTo>
                  <a:pt x="64329" y="48895"/>
                  <a:pt x="64329" y="48955"/>
                  <a:pt x="64329" y="49014"/>
                </a:cubicBezTo>
                <a:cubicBezTo>
                  <a:pt x="64297" y="49014"/>
                  <a:pt x="64297" y="49074"/>
                  <a:pt x="64329" y="49074"/>
                </a:cubicBezTo>
                <a:cubicBezTo>
                  <a:pt x="64329" y="49074"/>
                  <a:pt x="64360" y="49074"/>
                  <a:pt x="64360" y="49074"/>
                </a:cubicBezTo>
                <a:cubicBezTo>
                  <a:pt x="64391" y="49074"/>
                  <a:pt x="64423" y="49074"/>
                  <a:pt x="64454" y="49014"/>
                </a:cubicBezTo>
                <a:cubicBezTo>
                  <a:pt x="64485" y="49014"/>
                  <a:pt x="64516" y="49014"/>
                  <a:pt x="64548" y="49014"/>
                </a:cubicBezTo>
                <a:cubicBezTo>
                  <a:pt x="64548" y="49014"/>
                  <a:pt x="64610" y="49014"/>
                  <a:pt x="64610" y="49074"/>
                </a:cubicBezTo>
                <a:cubicBezTo>
                  <a:pt x="64610" y="49074"/>
                  <a:pt x="64579" y="49134"/>
                  <a:pt x="64579" y="49134"/>
                </a:cubicBezTo>
                <a:cubicBezTo>
                  <a:pt x="64548" y="49134"/>
                  <a:pt x="64548" y="49134"/>
                  <a:pt x="64548" y="49134"/>
                </a:cubicBezTo>
                <a:cubicBezTo>
                  <a:pt x="64548" y="49194"/>
                  <a:pt x="64485" y="49253"/>
                  <a:pt x="64516" y="49253"/>
                </a:cubicBezTo>
                <a:cubicBezTo>
                  <a:pt x="64516" y="49253"/>
                  <a:pt x="64548" y="49253"/>
                  <a:pt x="64548" y="49313"/>
                </a:cubicBezTo>
                <a:cubicBezTo>
                  <a:pt x="64548" y="49313"/>
                  <a:pt x="64548" y="49313"/>
                  <a:pt x="64548" y="49313"/>
                </a:cubicBezTo>
                <a:cubicBezTo>
                  <a:pt x="64548" y="49373"/>
                  <a:pt x="64548" y="49373"/>
                  <a:pt x="64548" y="49373"/>
                </a:cubicBezTo>
                <a:cubicBezTo>
                  <a:pt x="64548" y="49432"/>
                  <a:pt x="64548" y="49492"/>
                  <a:pt x="64579" y="49492"/>
                </a:cubicBezTo>
                <a:cubicBezTo>
                  <a:pt x="64579" y="49552"/>
                  <a:pt x="64641" y="49492"/>
                  <a:pt x="64641" y="49552"/>
                </a:cubicBezTo>
                <a:cubicBezTo>
                  <a:pt x="64641" y="49611"/>
                  <a:pt x="64610" y="49611"/>
                  <a:pt x="64579" y="49611"/>
                </a:cubicBezTo>
                <a:cubicBezTo>
                  <a:pt x="64579" y="49671"/>
                  <a:pt x="64579" y="49671"/>
                  <a:pt x="64579" y="49671"/>
                </a:cubicBezTo>
                <a:cubicBezTo>
                  <a:pt x="64548" y="49671"/>
                  <a:pt x="64548" y="49671"/>
                  <a:pt x="64548" y="49731"/>
                </a:cubicBezTo>
                <a:cubicBezTo>
                  <a:pt x="64516" y="49731"/>
                  <a:pt x="64548" y="49731"/>
                  <a:pt x="64548" y="49731"/>
                </a:cubicBezTo>
                <a:cubicBezTo>
                  <a:pt x="64548" y="49791"/>
                  <a:pt x="64548" y="49791"/>
                  <a:pt x="64579" y="49850"/>
                </a:cubicBezTo>
                <a:cubicBezTo>
                  <a:pt x="64579" y="49850"/>
                  <a:pt x="64610" y="49850"/>
                  <a:pt x="64641" y="49910"/>
                </a:cubicBezTo>
                <a:cubicBezTo>
                  <a:pt x="64641" y="49910"/>
                  <a:pt x="64641" y="49910"/>
                  <a:pt x="64641" y="49910"/>
                </a:cubicBezTo>
                <a:cubicBezTo>
                  <a:pt x="64641" y="49970"/>
                  <a:pt x="64641" y="49970"/>
                  <a:pt x="64610" y="49970"/>
                </a:cubicBezTo>
                <a:cubicBezTo>
                  <a:pt x="64610" y="49910"/>
                  <a:pt x="64579" y="49970"/>
                  <a:pt x="64548" y="49970"/>
                </a:cubicBezTo>
                <a:cubicBezTo>
                  <a:pt x="64548" y="49970"/>
                  <a:pt x="64516" y="49910"/>
                  <a:pt x="64516" y="49910"/>
                </a:cubicBezTo>
                <a:cubicBezTo>
                  <a:pt x="64516" y="49910"/>
                  <a:pt x="64485" y="49910"/>
                  <a:pt x="64485" y="49910"/>
                </a:cubicBezTo>
                <a:cubicBezTo>
                  <a:pt x="64485" y="49850"/>
                  <a:pt x="64485" y="49850"/>
                  <a:pt x="64485" y="49791"/>
                </a:cubicBezTo>
                <a:cubicBezTo>
                  <a:pt x="64485" y="49791"/>
                  <a:pt x="64485" y="49791"/>
                  <a:pt x="64454" y="49791"/>
                </a:cubicBezTo>
                <a:cubicBezTo>
                  <a:pt x="64454" y="49731"/>
                  <a:pt x="64454" y="49731"/>
                  <a:pt x="64423" y="49731"/>
                </a:cubicBezTo>
                <a:cubicBezTo>
                  <a:pt x="64423" y="49731"/>
                  <a:pt x="64423" y="49731"/>
                  <a:pt x="64423" y="49791"/>
                </a:cubicBezTo>
                <a:cubicBezTo>
                  <a:pt x="64423" y="49791"/>
                  <a:pt x="64423" y="49791"/>
                  <a:pt x="64423" y="49791"/>
                </a:cubicBezTo>
                <a:cubicBezTo>
                  <a:pt x="64454" y="49850"/>
                  <a:pt x="64454" y="49850"/>
                  <a:pt x="64454" y="49850"/>
                </a:cubicBezTo>
                <a:cubicBezTo>
                  <a:pt x="64454" y="49910"/>
                  <a:pt x="64454" y="49970"/>
                  <a:pt x="64423" y="49970"/>
                </a:cubicBezTo>
                <a:cubicBezTo>
                  <a:pt x="64423" y="49970"/>
                  <a:pt x="64423" y="49970"/>
                  <a:pt x="64391" y="49970"/>
                </a:cubicBezTo>
                <a:cubicBezTo>
                  <a:pt x="64391" y="49970"/>
                  <a:pt x="64391" y="49970"/>
                  <a:pt x="64360" y="50029"/>
                </a:cubicBezTo>
                <a:cubicBezTo>
                  <a:pt x="64360" y="50029"/>
                  <a:pt x="64360" y="50029"/>
                  <a:pt x="64360" y="50029"/>
                </a:cubicBezTo>
                <a:cubicBezTo>
                  <a:pt x="64360" y="50089"/>
                  <a:pt x="64360" y="50089"/>
                  <a:pt x="64391" y="50089"/>
                </a:cubicBezTo>
                <a:cubicBezTo>
                  <a:pt x="64391" y="50089"/>
                  <a:pt x="64391" y="50089"/>
                  <a:pt x="64423" y="50089"/>
                </a:cubicBezTo>
                <a:cubicBezTo>
                  <a:pt x="64423" y="50089"/>
                  <a:pt x="64423" y="50089"/>
                  <a:pt x="64454" y="50089"/>
                </a:cubicBezTo>
                <a:cubicBezTo>
                  <a:pt x="64485" y="50089"/>
                  <a:pt x="64516" y="50089"/>
                  <a:pt x="64548" y="50089"/>
                </a:cubicBezTo>
                <a:cubicBezTo>
                  <a:pt x="64548" y="50089"/>
                  <a:pt x="64579" y="50149"/>
                  <a:pt x="64610" y="50149"/>
                </a:cubicBezTo>
                <a:cubicBezTo>
                  <a:pt x="64610" y="50149"/>
                  <a:pt x="64610" y="50208"/>
                  <a:pt x="64641" y="50208"/>
                </a:cubicBezTo>
                <a:cubicBezTo>
                  <a:pt x="64641" y="50208"/>
                  <a:pt x="64641" y="50208"/>
                  <a:pt x="64673" y="50208"/>
                </a:cubicBezTo>
                <a:cubicBezTo>
                  <a:pt x="64673" y="50208"/>
                  <a:pt x="64704" y="50268"/>
                  <a:pt x="64704" y="50268"/>
                </a:cubicBezTo>
                <a:cubicBezTo>
                  <a:pt x="64704" y="50268"/>
                  <a:pt x="64704" y="50268"/>
                  <a:pt x="64704" y="50328"/>
                </a:cubicBezTo>
                <a:cubicBezTo>
                  <a:pt x="64704" y="50328"/>
                  <a:pt x="64704" y="50328"/>
                  <a:pt x="64704" y="50328"/>
                </a:cubicBezTo>
                <a:cubicBezTo>
                  <a:pt x="64735" y="50328"/>
                  <a:pt x="64735" y="50328"/>
                  <a:pt x="64735" y="50388"/>
                </a:cubicBezTo>
                <a:cubicBezTo>
                  <a:pt x="64735" y="50388"/>
                  <a:pt x="64735" y="50388"/>
                  <a:pt x="64735" y="50447"/>
                </a:cubicBezTo>
                <a:cubicBezTo>
                  <a:pt x="64735" y="50447"/>
                  <a:pt x="64704" y="50447"/>
                  <a:pt x="64704" y="50447"/>
                </a:cubicBezTo>
                <a:cubicBezTo>
                  <a:pt x="64704" y="50507"/>
                  <a:pt x="64704" y="50507"/>
                  <a:pt x="64673" y="50507"/>
                </a:cubicBezTo>
                <a:cubicBezTo>
                  <a:pt x="64673" y="50507"/>
                  <a:pt x="64641" y="50507"/>
                  <a:pt x="64641" y="50507"/>
                </a:cubicBezTo>
                <a:cubicBezTo>
                  <a:pt x="64641" y="50567"/>
                  <a:pt x="64641" y="50567"/>
                  <a:pt x="64673" y="50567"/>
                </a:cubicBezTo>
                <a:cubicBezTo>
                  <a:pt x="64673" y="50567"/>
                  <a:pt x="64673" y="50567"/>
                  <a:pt x="64673" y="50626"/>
                </a:cubicBezTo>
                <a:cubicBezTo>
                  <a:pt x="64704" y="50626"/>
                  <a:pt x="64704" y="50626"/>
                  <a:pt x="64704" y="50626"/>
                </a:cubicBezTo>
                <a:cubicBezTo>
                  <a:pt x="64735" y="50686"/>
                  <a:pt x="64704" y="50686"/>
                  <a:pt x="64704" y="50746"/>
                </a:cubicBezTo>
                <a:cubicBezTo>
                  <a:pt x="64704" y="50805"/>
                  <a:pt x="64735" y="50746"/>
                  <a:pt x="64766" y="50746"/>
                </a:cubicBezTo>
                <a:cubicBezTo>
                  <a:pt x="64798" y="50746"/>
                  <a:pt x="64798" y="50805"/>
                  <a:pt x="64829" y="50805"/>
                </a:cubicBezTo>
                <a:cubicBezTo>
                  <a:pt x="64860" y="50865"/>
                  <a:pt x="64860" y="50865"/>
                  <a:pt x="64829" y="50925"/>
                </a:cubicBezTo>
                <a:cubicBezTo>
                  <a:pt x="64829" y="50925"/>
                  <a:pt x="64798" y="50985"/>
                  <a:pt x="64798" y="50985"/>
                </a:cubicBezTo>
                <a:cubicBezTo>
                  <a:pt x="64798" y="50985"/>
                  <a:pt x="64798" y="50985"/>
                  <a:pt x="64766" y="50985"/>
                </a:cubicBezTo>
                <a:cubicBezTo>
                  <a:pt x="64766" y="50925"/>
                  <a:pt x="64704" y="50925"/>
                  <a:pt x="64704" y="50985"/>
                </a:cubicBezTo>
                <a:cubicBezTo>
                  <a:pt x="64704" y="50985"/>
                  <a:pt x="64735" y="50985"/>
                  <a:pt x="64735" y="50985"/>
                </a:cubicBezTo>
                <a:cubicBezTo>
                  <a:pt x="64735" y="51044"/>
                  <a:pt x="64735" y="51044"/>
                  <a:pt x="64735" y="51044"/>
                </a:cubicBezTo>
                <a:cubicBezTo>
                  <a:pt x="64735" y="51044"/>
                  <a:pt x="64735" y="51044"/>
                  <a:pt x="64766" y="51044"/>
                </a:cubicBezTo>
                <a:cubicBezTo>
                  <a:pt x="64766" y="51044"/>
                  <a:pt x="64798" y="51044"/>
                  <a:pt x="64798" y="51044"/>
                </a:cubicBezTo>
                <a:cubicBezTo>
                  <a:pt x="64829" y="51044"/>
                  <a:pt x="64829" y="51044"/>
                  <a:pt x="64860" y="51044"/>
                </a:cubicBezTo>
                <a:cubicBezTo>
                  <a:pt x="64860" y="51044"/>
                  <a:pt x="64860" y="51044"/>
                  <a:pt x="64891" y="51044"/>
                </a:cubicBezTo>
                <a:cubicBezTo>
                  <a:pt x="64891" y="51044"/>
                  <a:pt x="64891" y="51044"/>
                  <a:pt x="64923" y="51044"/>
                </a:cubicBezTo>
                <a:cubicBezTo>
                  <a:pt x="64923" y="51044"/>
                  <a:pt x="64954" y="51044"/>
                  <a:pt x="64954" y="51044"/>
                </a:cubicBezTo>
                <a:cubicBezTo>
                  <a:pt x="64985" y="50985"/>
                  <a:pt x="64985" y="51044"/>
                  <a:pt x="65016" y="51044"/>
                </a:cubicBezTo>
                <a:cubicBezTo>
                  <a:pt x="65048" y="51044"/>
                  <a:pt x="65079" y="50985"/>
                  <a:pt x="65079" y="51044"/>
                </a:cubicBezTo>
                <a:cubicBezTo>
                  <a:pt x="65048" y="51104"/>
                  <a:pt x="65048" y="51104"/>
                  <a:pt x="65048" y="51104"/>
                </a:cubicBezTo>
                <a:cubicBezTo>
                  <a:pt x="65016" y="51104"/>
                  <a:pt x="65016" y="51104"/>
                  <a:pt x="65016" y="51164"/>
                </a:cubicBezTo>
                <a:cubicBezTo>
                  <a:pt x="64985" y="51164"/>
                  <a:pt x="64954" y="51164"/>
                  <a:pt x="64923" y="51164"/>
                </a:cubicBezTo>
                <a:cubicBezTo>
                  <a:pt x="64891" y="51164"/>
                  <a:pt x="64891" y="51223"/>
                  <a:pt x="64860" y="51223"/>
                </a:cubicBezTo>
                <a:cubicBezTo>
                  <a:pt x="64829" y="51223"/>
                  <a:pt x="64798" y="51223"/>
                  <a:pt x="64798" y="51283"/>
                </a:cubicBezTo>
                <a:cubicBezTo>
                  <a:pt x="64766" y="51283"/>
                  <a:pt x="64829" y="51283"/>
                  <a:pt x="64829" y="51283"/>
                </a:cubicBezTo>
                <a:cubicBezTo>
                  <a:pt x="64860" y="51283"/>
                  <a:pt x="64860" y="51283"/>
                  <a:pt x="64891" y="51283"/>
                </a:cubicBezTo>
                <a:cubicBezTo>
                  <a:pt x="64891" y="51283"/>
                  <a:pt x="64891" y="51283"/>
                  <a:pt x="64923" y="51223"/>
                </a:cubicBezTo>
                <a:cubicBezTo>
                  <a:pt x="64923" y="51223"/>
                  <a:pt x="64923" y="51223"/>
                  <a:pt x="64923" y="51223"/>
                </a:cubicBezTo>
                <a:cubicBezTo>
                  <a:pt x="64954" y="51223"/>
                  <a:pt x="64985" y="51223"/>
                  <a:pt x="64985" y="51223"/>
                </a:cubicBezTo>
                <a:cubicBezTo>
                  <a:pt x="64985" y="51223"/>
                  <a:pt x="64985" y="51223"/>
                  <a:pt x="64985" y="51283"/>
                </a:cubicBezTo>
                <a:cubicBezTo>
                  <a:pt x="64985" y="51283"/>
                  <a:pt x="64985" y="51283"/>
                  <a:pt x="64985" y="51283"/>
                </a:cubicBezTo>
                <a:cubicBezTo>
                  <a:pt x="64985" y="51283"/>
                  <a:pt x="64985" y="51283"/>
                  <a:pt x="64985" y="51283"/>
                </a:cubicBezTo>
                <a:cubicBezTo>
                  <a:pt x="64985" y="51343"/>
                  <a:pt x="65016" y="51283"/>
                  <a:pt x="64985" y="51343"/>
                </a:cubicBezTo>
                <a:cubicBezTo>
                  <a:pt x="64985" y="51343"/>
                  <a:pt x="64985" y="51343"/>
                  <a:pt x="64985" y="51402"/>
                </a:cubicBezTo>
                <a:cubicBezTo>
                  <a:pt x="65016" y="51402"/>
                  <a:pt x="65016" y="51343"/>
                  <a:pt x="65048" y="51283"/>
                </a:cubicBezTo>
                <a:cubicBezTo>
                  <a:pt x="65079" y="51223"/>
                  <a:pt x="65079" y="51223"/>
                  <a:pt x="65110" y="51223"/>
                </a:cubicBezTo>
                <a:cubicBezTo>
                  <a:pt x="65141" y="51164"/>
                  <a:pt x="65141" y="51164"/>
                  <a:pt x="65173" y="51164"/>
                </a:cubicBezTo>
                <a:cubicBezTo>
                  <a:pt x="65204" y="51164"/>
                  <a:pt x="65204" y="51223"/>
                  <a:pt x="65204" y="51223"/>
                </a:cubicBezTo>
                <a:cubicBezTo>
                  <a:pt x="65204" y="51223"/>
                  <a:pt x="65204" y="51283"/>
                  <a:pt x="65235" y="51283"/>
                </a:cubicBezTo>
                <a:cubicBezTo>
                  <a:pt x="65235" y="51283"/>
                  <a:pt x="65266" y="51283"/>
                  <a:pt x="65266" y="51283"/>
                </a:cubicBezTo>
                <a:cubicBezTo>
                  <a:pt x="65298" y="51343"/>
                  <a:pt x="65298" y="51343"/>
                  <a:pt x="65298" y="51283"/>
                </a:cubicBezTo>
                <a:cubicBezTo>
                  <a:pt x="65329" y="51283"/>
                  <a:pt x="65329" y="51283"/>
                  <a:pt x="65329" y="51343"/>
                </a:cubicBezTo>
                <a:cubicBezTo>
                  <a:pt x="65360" y="51343"/>
                  <a:pt x="65360" y="51343"/>
                  <a:pt x="65360" y="51402"/>
                </a:cubicBezTo>
                <a:cubicBezTo>
                  <a:pt x="65360" y="51402"/>
                  <a:pt x="65360" y="51402"/>
                  <a:pt x="65392" y="51462"/>
                </a:cubicBezTo>
                <a:cubicBezTo>
                  <a:pt x="65392" y="51462"/>
                  <a:pt x="65392" y="51522"/>
                  <a:pt x="65423" y="51522"/>
                </a:cubicBezTo>
                <a:cubicBezTo>
                  <a:pt x="65423" y="51582"/>
                  <a:pt x="65423" y="51582"/>
                  <a:pt x="65423" y="51582"/>
                </a:cubicBezTo>
                <a:cubicBezTo>
                  <a:pt x="65423" y="51582"/>
                  <a:pt x="65423" y="51582"/>
                  <a:pt x="65454" y="51641"/>
                </a:cubicBezTo>
                <a:cubicBezTo>
                  <a:pt x="65454" y="51641"/>
                  <a:pt x="65454" y="51641"/>
                  <a:pt x="65485" y="51641"/>
                </a:cubicBezTo>
                <a:cubicBezTo>
                  <a:pt x="65517" y="51582"/>
                  <a:pt x="65517" y="51641"/>
                  <a:pt x="65548" y="51641"/>
                </a:cubicBezTo>
                <a:cubicBezTo>
                  <a:pt x="65548" y="51641"/>
                  <a:pt x="65579" y="51641"/>
                  <a:pt x="65579" y="51641"/>
                </a:cubicBezTo>
                <a:cubicBezTo>
                  <a:pt x="65579" y="51701"/>
                  <a:pt x="65579" y="51701"/>
                  <a:pt x="65610" y="51701"/>
                </a:cubicBezTo>
                <a:cubicBezTo>
                  <a:pt x="65610" y="51701"/>
                  <a:pt x="65610" y="51701"/>
                  <a:pt x="65642" y="51701"/>
                </a:cubicBezTo>
                <a:cubicBezTo>
                  <a:pt x="65642" y="51701"/>
                  <a:pt x="65642" y="51701"/>
                  <a:pt x="65673" y="51701"/>
                </a:cubicBezTo>
                <a:cubicBezTo>
                  <a:pt x="65673" y="51641"/>
                  <a:pt x="65704" y="51701"/>
                  <a:pt x="65735" y="51641"/>
                </a:cubicBezTo>
                <a:cubicBezTo>
                  <a:pt x="65767" y="51641"/>
                  <a:pt x="65767" y="51582"/>
                  <a:pt x="65798" y="51582"/>
                </a:cubicBezTo>
                <a:cubicBezTo>
                  <a:pt x="65798" y="51641"/>
                  <a:pt x="65798" y="51641"/>
                  <a:pt x="65829" y="51641"/>
                </a:cubicBezTo>
                <a:cubicBezTo>
                  <a:pt x="65829" y="51641"/>
                  <a:pt x="65829" y="51641"/>
                  <a:pt x="65860" y="51641"/>
                </a:cubicBezTo>
                <a:cubicBezTo>
                  <a:pt x="65860" y="51641"/>
                  <a:pt x="65860" y="51641"/>
                  <a:pt x="65860" y="51582"/>
                </a:cubicBezTo>
                <a:cubicBezTo>
                  <a:pt x="65860" y="51582"/>
                  <a:pt x="65892" y="51582"/>
                  <a:pt x="65892" y="51522"/>
                </a:cubicBezTo>
                <a:cubicBezTo>
                  <a:pt x="65892" y="51522"/>
                  <a:pt x="65892" y="51402"/>
                  <a:pt x="65892" y="51402"/>
                </a:cubicBezTo>
                <a:cubicBezTo>
                  <a:pt x="65892" y="51343"/>
                  <a:pt x="65892" y="51283"/>
                  <a:pt x="65923" y="51223"/>
                </a:cubicBezTo>
                <a:cubicBezTo>
                  <a:pt x="65923" y="51223"/>
                  <a:pt x="65923" y="51164"/>
                  <a:pt x="65923" y="51164"/>
                </a:cubicBezTo>
                <a:cubicBezTo>
                  <a:pt x="65954" y="51104"/>
                  <a:pt x="65985" y="51164"/>
                  <a:pt x="65985" y="51164"/>
                </a:cubicBezTo>
                <a:cubicBezTo>
                  <a:pt x="66017" y="51164"/>
                  <a:pt x="66048" y="51164"/>
                  <a:pt x="66110" y="51164"/>
                </a:cubicBezTo>
                <a:cubicBezTo>
                  <a:pt x="66110" y="51164"/>
                  <a:pt x="66142" y="51223"/>
                  <a:pt x="66173" y="51223"/>
                </a:cubicBezTo>
                <a:cubicBezTo>
                  <a:pt x="66204" y="51223"/>
                  <a:pt x="66204" y="51223"/>
                  <a:pt x="66235" y="51283"/>
                </a:cubicBezTo>
                <a:cubicBezTo>
                  <a:pt x="66267" y="51343"/>
                  <a:pt x="66298" y="51343"/>
                  <a:pt x="66298" y="51343"/>
                </a:cubicBezTo>
                <a:cubicBezTo>
                  <a:pt x="66329" y="51343"/>
                  <a:pt x="66329" y="51343"/>
                  <a:pt x="66329" y="51402"/>
                </a:cubicBezTo>
                <a:cubicBezTo>
                  <a:pt x="66361" y="51402"/>
                  <a:pt x="66361" y="51402"/>
                  <a:pt x="66361" y="51402"/>
                </a:cubicBezTo>
                <a:cubicBezTo>
                  <a:pt x="66392" y="51462"/>
                  <a:pt x="66423" y="51462"/>
                  <a:pt x="66423" y="51462"/>
                </a:cubicBezTo>
                <a:cubicBezTo>
                  <a:pt x="66454" y="51522"/>
                  <a:pt x="66486" y="51522"/>
                  <a:pt x="66486" y="51582"/>
                </a:cubicBezTo>
                <a:cubicBezTo>
                  <a:pt x="66517" y="51582"/>
                  <a:pt x="66517" y="51641"/>
                  <a:pt x="66548" y="51641"/>
                </a:cubicBezTo>
                <a:cubicBezTo>
                  <a:pt x="66579" y="51761"/>
                  <a:pt x="66642" y="51761"/>
                  <a:pt x="66704" y="51761"/>
                </a:cubicBezTo>
                <a:cubicBezTo>
                  <a:pt x="66736" y="51761"/>
                  <a:pt x="66736" y="51701"/>
                  <a:pt x="66767" y="51701"/>
                </a:cubicBezTo>
                <a:cubicBezTo>
                  <a:pt x="66798" y="51701"/>
                  <a:pt x="66829" y="51701"/>
                  <a:pt x="66861" y="51701"/>
                </a:cubicBezTo>
                <a:cubicBezTo>
                  <a:pt x="66923" y="51701"/>
                  <a:pt x="66986" y="51701"/>
                  <a:pt x="67048" y="51701"/>
                </a:cubicBezTo>
                <a:cubicBezTo>
                  <a:pt x="67079" y="51701"/>
                  <a:pt x="67111" y="51641"/>
                  <a:pt x="67142" y="51582"/>
                </a:cubicBezTo>
                <a:cubicBezTo>
                  <a:pt x="67142" y="51522"/>
                  <a:pt x="67173" y="51522"/>
                  <a:pt x="67173" y="51462"/>
                </a:cubicBezTo>
                <a:cubicBezTo>
                  <a:pt x="67205" y="51462"/>
                  <a:pt x="67236" y="51402"/>
                  <a:pt x="67267" y="51343"/>
                </a:cubicBezTo>
                <a:cubicBezTo>
                  <a:pt x="67267" y="51343"/>
                  <a:pt x="67298" y="51283"/>
                  <a:pt x="67330" y="51283"/>
                </a:cubicBezTo>
                <a:cubicBezTo>
                  <a:pt x="67361" y="51223"/>
                  <a:pt x="67392" y="51223"/>
                  <a:pt x="67392" y="51223"/>
                </a:cubicBezTo>
                <a:cubicBezTo>
                  <a:pt x="67423" y="51223"/>
                  <a:pt x="67455" y="51283"/>
                  <a:pt x="67455" y="51283"/>
                </a:cubicBezTo>
                <a:cubicBezTo>
                  <a:pt x="67486" y="51283"/>
                  <a:pt x="67486" y="51283"/>
                  <a:pt x="67517" y="51283"/>
                </a:cubicBezTo>
                <a:cubicBezTo>
                  <a:pt x="67517" y="51283"/>
                  <a:pt x="67517" y="51343"/>
                  <a:pt x="67548" y="51343"/>
                </a:cubicBezTo>
                <a:cubicBezTo>
                  <a:pt x="67548" y="51343"/>
                  <a:pt x="67548" y="51343"/>
                  <a:pt x="67580" y="51343"/>
                </a:cubicBezTo>
                <a:cubicBezTo>
                  <a:pt x="67580" y="51343"/>
                  <a:pt x="67580" y="51402"/>
                  <a:pt x="67611" y="51402"/>
                </a:cubicBezTo>
                <a:cubicBezTo>
                  <a:pt x="67611" y="51402"/>
                  <a:pt x="67673" y="51402"/>
                  <a:pt x="67673" y="51343"/>
                </a:cubicBezTo>
                <a:cubicBezTo>
                  <a:pt x="67673" y="51343"/>
                  <a:pt x="67705" y="51283"/>
                  <a:pt x="67705" y="51283"/>
                </a:cubicBezTo>
                <a:cubicBezTo>
                  <a:pt x="67705" y="51283"/>
                  <a:pt x="67736" y="51283"/>
                  <a:pt x="67736" y="51283"/>
                </a:cubicBezTo>
                <a:cubicBezTo>
                  <a:pt x="67767" y="51223"/>
                  <a:pt x="67767" y="51223"/>
                  <a:pt x="67798" y="51164"/>
                </a:cubicBezTo>
                <a:cubicBezTo>
                  <a:pt x="67798" y="51164"/>
                  <a:pt x="67830" y="51104"/>
                  <a:pt x="67830" y="51104"/>
                </a:cubicBezTo>
                <a:cubicBezTo>
                  <a:pt x="67861" y="51104"/>
                  <a:pt x="67861" y="51164"/>
                  <a:pt x="67861" y="51164"/>
                </a:cubicBezTo>
                <a:cubicBezTo>
                  <a:pt x="67861" y="51164"/>
                  <a:pt x="67892" y="51164"/>
                  <a:pt x="67892" y="51164"/>
                </a:cubicBezTo>
                <a:cubicBezTo>
                  <a:pt x="67923" y="51223"/>
                  <a:pt x="67892" y="51223"/>
                  <a:pt x="67892" y="51283"/>
                </a:cubicBezTo>
                <a:cubicBezTo>
                  <a:pt x="67892" y="51283"/>
                  <a:pt x="67892" y="51283"/>
                  <a:pt x="67861" y="51343"/>
                </a:cubicBezTo>
                <a:cubicBezTo>
                  <a:pt x="67861" y="51343"/>
                  <a:pt x="67861" y="51343"/>
                  <a:pt x="67861" y="51402"/>
                </a:cubicBezTo>
                <a:cubicBezTo>
                  <a:pt x="67861" y="51402"/>
                  <a:pt x="67830" y="51462"/>
                  <a:pt x="67830" y="51462"/>
                </a:cubicBezTo>
                <a:cubicBezTo>
                  <a:pt x="67830" y="51462"/>
                  <a:pt x="67830" y="51522"/>
                  <a:pt x="67798" y="51522"/>
                </a:cubicBezTo>
                <a:cubicBezTo>
                  <a:pt x="67798" y="51522"/>
                  <a:pt x="67798" y="51522"/>
                  <a:pt x="67767" y="51582"/>
                </a:cubicBezTo>
                <a:cubicBezTo>
                  <a:pt x="67767" y="51641"/>
                  <a:pt x="67767" y="51641"/>
                  <a:pt x="67798" y="51701"/>
                </a:cubicBezTo>
                <a:cubicBezTo>
                  <a:pt x="67798" y="51761"/>
                  <a:pt x="67830" y="51761"/>
                  <a:pt x="67830" y="51820"/>
                </a:cubicBezTo>
                <a:cubicBezTo>
                  <a:pt x="67830" y="51880"/>
                  <a:pt x="67830" y="51880"/>
                  <a:pt x="67798" y="51880"/>
                </a:cubicBezTo>
                <a:cubicBezTo>
                  <a:pt x="67767" y="51940"/>
                  <a:pt x="67767" y="52000"/>
                  <a:pt x="67767" y="52059"/>
                </a:cubicBezTo>
                <a:cubicBezTo>
                  <a:pt x="67767" y="52059"/>
                  <a:pt x="67767" y="52059"/>
                  <a:pt x="67767" y="52119"/>
                </a:cubicBezTo>
                <a:cubicBezTo>
                  <a:pt x="67767" y="52119"/>
                  <a:pt x="67736" y="52119"/>
                  <a:pt x="67767" y="52179"/>
                </a:cubicBezTo>
                <a:cubicBezTo>
                  <a:pt x="67767" y="52179"/>
                  <a:pt x="67767" y="52238"/>
                  <a:pt x="67798" y="52238"/>
                </a:cubicBezTo>
                <a:cubicBezTo>
                  <a:pt x="67830" y="52298"/>
                  <a:pt x="67798" y="52417"/>
                  <a:pt x="67798" y="52477"/>
                </a:cubicBezTo>
                <a:cubicBezTo>
                  <a:pt x="67798" y="52537"/>
                  <a:pt x="67798" y="52597"/>
                  <a:pt x="67798" y="52656"/>
                </a:cubicBezTo>
                <a:cubicBezTo>
                  <a:pt x="67798" y="52716"/>
                  <a:pt x="67798" y="52716"/>
                  <a:pt x="67798" y="52776"/>
                </a:cubicBezTo>
                <a:cubicBezTo>
                  <a:pt x="67830" y="52835"/>
                  <a:pt x="67830" y="52895"/>
                  <a:pt x="67830" y="52895"/>
                </a:cubicBezTo>
                <a:cubicBezTo>
                  <a:pt x="67830" y="52955"/>
                  <a:pt x="67798" y="53014"/>
                  <a:pt x="67767" y="53014"/>
                </a:cubicBezTo>
                <a:cubicBezTo>
                  <a:pt x="67767" y="53074"/>
                  <a:pt x="67736" y="53074"/>
                  <a:pt x="67736" y="53134"/>
                </a:cubicBezTo>
                <a:cubicBezTo>
                  <a:pt x="67736" y="53134"/>
                  <a:pt x="67705" y="53194"/>
                  <a:pt x="67705" y="53253"/>
                </a:cubicBezTo>
                <a:cubicBezTo>
                  <a:pt x="67705" y="53253"/>
                  <a:pt x="67705" y="53373"/>
                  <a:pt x="67705" y="53373"/>
                </a:cubicBezTo>
                <a:cubicBezTo>
                  <a:pt x="67673" y="53373"/>
                  <a:pt x="67673" y="53432"/>
                  <a:pt x="67673" y="53432"/>
                </a:cubicBezTo>
                <a:cubicBezTo>
                  <a:pt x="67673" y="53492"/>
                  <a:pt x="67673" y="53492"/>
                  <a:pt x="67642" y="53492"/>
                </a:cubicBezTo>
                <a:cubicBezTo>
                  <a:pt x="67642" y="53552"/>
                  <a:pt x="67642" y="53552"/>
                  <a:pt x="67642" y="53552"/>
                </a:cubicBezTo>
                <a:cubicBezTo>
                  <a:pt x="67611" y="53611"/>
                  <a:pt x="67611" y="53611"/>
                  <a:pt x="67611" y="53611"/>
                </a:cubicBezTo>
                <a:cubicBezTo>
                  <a:pt x="67611" y="53671"/>
                  <a:pt x="67611" y="53671"/>
                  <a:pt x="67611" y="53671"/>
                </a:cubicBezTo>
                <a:cubicBezTo>
                  <a:pt x="67611" y="53731"/>
                  <a:pt x="67611" y="53731"/>
                  <a:pt x="67580" y="53791"/>
                </a:cubicBezTo>
                <a:cubicBezTo>
                  <a:pt x="67580" y="53791"/>
                  <a:pt x="67580" y="53791"/>
                  <a:pt x="67580" y="53850"/>
                </a:cubicBezTo>
                <a:cubicBezTo>
                  <a:pt x="67548" y="53850"/>
                  <a:pt x="67548" y="53850"/>
                  <a:pt x="67548" y="53910"/>
                </a:cubicBezTo>
                <a:cubicBezTo>
                  <a:pt x="67548" y="53970"/>
                  <a:pt x="67548" y="53970"/>
                  <a:pt x="67517" y="54029"/>
                </a:cubicBezTo>
                <a:cubicBezTo>
                  <a:pt x="67517" y="54029"/>
                  <a:pt x="67517" y="54089"/>
                  <a:pt x="67517" y="54149"/>
                </a:cubicBezTo>
                <a:cubicBezTo>
                  <a:pt x="67517" y="54149"/>
                  <a:pt x="67517" y="54208"/>
                  <a:pt x="67486" y="54268"/>
                </a:cubicBezTo>
                <a:cubicBezTo>
                  <a:pt x="67486" y="54268"/>
                  <a:pt x="67486" y="54268"/>
                  <a:pt x="67486" y="54328"/>
                </a:cubicBezTo>
                <a:cubicBezTo>
                  <a:pt x="67486" y="54328"/>
                  <a:pt x="67486" y="54388"/>
                  <a:pt x="67486" y="54388"/>
                </a:cubicBezTo>
                <a:cubicBezTo>
                  <a:pt x="67455" y="54447"/>
                  <a:pt x="67455" y="54447"/>
                  <a:pt x="67455" y="54507"/>
                </a:cubicBezTo>
                <a:cubicBezTo>
                  <a:pt x="67423" y="54567"/>
                  <a:pt x="67455" y="54567"/>
                  <a:pt x="67423" y="54626"/>
                </a:cubicBezTo>
                <a:cubicBezTo>
                  <a:pt x="67423" y="54686"/>
                  <a:pt x="67392" y="54686"/>
                  <a:pt x="67392" y="54746"/>
                </a:cubicBezTo>
                <a:cubicBezTo>
                  <a:pt x="67392" y="54805"/>
                  <a:pt x="67392" y="54865"/>
                  <a:pt x="67392" y="54865"/>
                </a:cubicBezTo>
                <a:cubicBezTo>
                  <a:pt x="67361" y="54925"/>
                  <a:pt x="67330" y="55044"/>
                  <a:pt x="67330" y="55104"/>
                </a:cubicBezTo>
                <a:cubicBezTo>
                  <a:pt x="67298" y="55164"/>
                  <a:pt x="67298" y="55164"/>
                  <a:pt x="67267" y="55223"/>
                </a:cubicBezTo>
                <a:cubicBezTo>
                  <a:pt x="67267" y="55223"/>
                  <a:pt x="67267" y="55283"/>
                  <a:pt x="67236" y="55283"/>
                </a:cubicBezTo>
                <a:cubicBezTo>
                  <a:pt x="67205" y="55343"/>
                  <a:pt x="67173" y="55402"/>
                  <a:pt x="67142" y="55402"/>
                </a:cubicBezTo>
                <a:cubicBezTo>
                  <a:pt x="67111" y="55462"/>
                  <a:pt x="67111" y="55462"/>
                  <a:pt x="67079" y="55462"/>
                </a:cubicBezTo>
                <a:cubicBezTo>
                  <a:pt x="67079" y="55462"/>
                  <a:pt x="67079" y="55462"/>
                  <a:pt x="67048" y="55462"/>
                </a:cubicBezTo>
                <a:cubicBezTo>
                  <a:pt x="67048" y="55522"/>
                  <a:pt x="67048" y="55522"/>
                  <a:pt x="67048" y="55522"/>
                </a:cubicBezTo>
                <a:cubicBezTo>
                  <a:pt x="66986" y="55522"/>
                  <a:pt x="66954" y="55582"/>
                  <a:pt x="66923" y="55522"/>
                </a:cubicBezTo>
                <a:cubicBezTo>
                  <a:pt x="66892" y="55522"/>
                  <a:pt x="66861" y="55462"/>
                  <a:pt x="66829" y="55462"/>
                </a:cubicBezTo>
                <a:cubicBezTo>
                  <a:pt x="66798" y="55462"/>
                  <a:pt x="66704" y="55462"/>
                  <a:pt x="66704" y="55582"/>
                </a:cubicBezTo>
                <a:cubicBezTo>
                  <a:pt x="66736" y="55582"/>
                  <a:pt x="66767" y="55522"/>
                  <a:pt x="66798" y="55462"/>
                </a:cubicBezTo>
                <a:cubicBezTo>
                  <a:pt x="66829" y="55462"/>
                  <a:pt x="66861" y="55522"/>
                  <a:pt x="66892" y="55522"/>
                </a:cubicBezTo>
                <a:cubicBezTo>
                  <a:pt x="66892" y="55582"/>
                  <a:pt x="66861" y="55582"/>
                  <a:pt x="66829" y="55582"/>
                </a:cubicBezTo>
                <a:cubicBezTo>
                  <a:pt x="66798" y="55582"/>
                  <a:pt x="66798" y="55582"/>
                  <a:pt x="66767" y="55582"/>
                </a:cubicBezTo>
                <a:cubicBezTo>
                  <a:pt x="66736" y="55582"/>
                  <a:pt x="66642" y="55582"/>
                  <a:pt x="66611" y="55582"/>
                </a:cubicBezTo>
                <a:cubicBezTo>
                  <a:pt x="66579" y="55582"/>
                  <a:pt x="66579" y="55522"/>
                  <a:pt x="66548" y="55462"/>
                </a:cubicBezTo>
                <a:cubicBezTo>
                  <a:pt x="66517" y="55402"/>
                  <a:pt x="66486" y="55402"/>
                  <a:pt x="66454" y="55343"/>
                </a:cubicBezTo>
                <a:cubicBezTo>
                  <a:pt x="66423" y="55283"/>
                  <a:pt x="66392" y="55223"/>
                  <a:pt x="66361" y="55223"/>
                </a:cubicBezTo>
                <a:cubicBezTo>
                  <a:pt x="66298" y="55283"/>
                  <a:pt x="66267" y="55343"/>
                  <a:pt x="66235" y="55283"/>
                </a:cubicBezTo>
                <a:cubicBezTo>
                  <a:pt x="66204" y="55223"/>
                  <a:pt x="66204" y="55223"/>
                  <a:pt x="66173" y="55223"/>
                </a:cubicBezTo>
                <a:cubicBezTo>
                  <a:pt x="66142" y="55223"/>
                  <a:pt x="66110" y="55223"/>
                  <a:pt x="66079" y="55223"/>
                </a:cubicBezTo>
                <a:cubicBezTo>
                  <a:pt x="66048" y="55164"/>
                  <a:pt x="66017" y="55164"/>
                  <a:pt x="65985" y="55223"/>
                </a:cubicBezTo>
                <a:cubicBezTo>
                  <a:pt x="65923" y="55223"/>
                  <a:pt x="65892" y="55283"/>
                  <a:pt x="65860" y="55283"/>
                </a:cubicBezTo>
                <a:cubicBezTo>
                  <a:pt x="65829" y="55343"/>
                  <a:pt x="65798" y="55402"/>
                  <a:pt x="65767" y="55402"/>
                </a:cubicBezTo>
                <a:cubicBezTo>
                  <a:pt x="65704" y="55462"/>
                  <a:pt x="65673" y="55462"/>
                  <a:pt x="65642" y="55522"/>
                </a:cubicBezTo>
                <a:cubicBezTo>
                  <a:pt x="65579" y="55582"/>
                  <a:pt x="65548" y="55641"/>
                  <a:pt x="65517" y="55641"/>
                </a:cubicBezTo>
                <a:cubicBezTo>
                  <a:pt x="65454" y="55701"/>
                  <a:pt x="65423" y="55761"/>
                  <a:pt x="65392" y="55761"/>
                </a:cubicBezTo>
                <a:cubicBezTo>
                  <a:pt x="65329" y="55761"/>
                  <a:pt x="65298" y="55701"/>
                  <a:pt x="65266" y="55641"/>
                </a:cubicBezTo>
                <a:cubicBezTo>
                  <a:pt x="65204" y="55582"/>
                  <a:pt x="65173" y="55582"/>
                  <a:pt x="65110" y="55582"/>
                </a:cubicBezTo>
                <a:cubicBezTo>
                  <a:pt x="65079" y="55582"/>
                  <a:pt x="65016" y="55582"/>
                  <a:pt x="64985" y="55582"/>
                </a:cubicBezTo>
                <a:cubicBezTo>
                  <a:pt x="64954" y="55582"/>
                  <a:pt x="64923" y="55522"/>
                  <a:pt x="64923" y="55522"/>
                </a:cubicBezTo>
                <a:cubicBezTo>
                  <a:pt x="64891" y="55522"/>
                  <a:pt x="64860" y="55522"/>
                  <a:pt x="64860" y="55462"/>
                </a:cubicBezTo>
                <a:cubicBezTo>
                  <a:pt x="64766" y="55402"/>
                  <a:pt x="64673" y="55343"/>
                  <a:pt x="64610" y="55283"/>
                </a:cubicBezTo>
                <a:cubicBezTo>
                  <a:pt x="64548" y="55283"/>
                  <a:pt x="64516" y="55283"/>
                  <a:pt x="64454" y="55283"/>
                </a:cubicBezTo>
                <a:cubicBezTo>
                  <a:pt x="64423" y="55223"/>
                  <a:pt x="64360" y="55164"/>
                  <a:pt x="64329" y="55164"/>
                </a:cubicBezTo>
                <a:cubicBezTo>
                  <a:pt x="64266" y="55164"/>
                  <a:pt x="64235" y="55164"/>
                  <a:pt x="64172" y="55164"/>
                </a:cubicBezTo>
                <a:cubicBezTo>
                  <a:pt x="64141" y="55223"/>
                  <a:pt x="64079" y="55283"/>
                  <a:pt x="64047" y="55283"/>
                </a:cubicBezTo>
                <a:cubicBezTo>
                  <a:pt x="64016" y="55223"/>
                  <a:pt x="63985" y="55223"/>
                  <a:pt x="63985" y="55164"/>
                </a:cubicBezTo>
                <a:cubicBezTo>
                  <a:pt x="63954" y="55164"/>
                  <a:pt x="63954" y="55104"/>
                  <a:pt x="63954" y="55104"/>
                </a:cubicBezTo>
                <a:cubicBezTo>
                  <a:pt x="63954" y="55044"/>
                  <a:pt x="63954" y="54985"/>
                  <a:pt x="63954" y="54985"/>
                </a:cubicBezTo>
                <a:cubicBezTo>
                  <a:pt x="63922" y="54865"/>
                  <a:pt x="63829" y="54865"/>
                  <a:pt x="63766" y="54865"/>
                </a:cubicBezTo>
                <a:cubicBezTo>
                  <a:pt x="63766" y="54865"/>
                  <a:pt x="63735" y="54865"/>
                  <a:pt x="63704" y="54865"/>
                </a:cubicBezTo>
                <a:cubicBezTo>
                  <a:pt x="63672" y="54865"/>
                  <a:pt x="63641" y="54865"/>
                  <a:pt x="63641" y="54865"/>
                </a:cubicBezTo>
                <a:cubicBezTo>
                  <a:pt x="63579" y="54805"/>
                  <a:pt x="63547" y="54746"/>
                  <a:pt x="63516" y="54746"/>
                </a:cubicBezTo>
                <a:cubicBezTo>
                  <a:pt x="63485" y="54746"/>
                  <a:pt x="63454" y="54746"/>
                  <a:pt x="63422" y="54746"/>
                </a:cubicBezTo>
                <a:cubicBezTo>
                  <a:pt x="63422" y="54746"/>
                  <a:pt x="63391" y="54686"/>
                  <a:pt x="63360" y="54686"/>
                </a:cubicBezTo>
                <a:cubicBezTo>
                  <a:pt x="63297" y="54686"/>
                  <a:pt x="63266" y="54686"/>
                  <a:pt x="63235" y="54567"/>
                </a:cubicBezTo>
                <a:cubicBezTo>
                  <a:pt x="63235" y="54507"/>
                  <a:pt x="63266" y="54388"/>
                  <a:pt x="63235" y="54388"/>
                </a:cubicBezTo>
                <a:cubicBezTo>
                  <a:pt x="63203" y="54328"/>
                  <a:pt x="63172" y="54328"/>
                  <a:pt x="63172" y="54328"/>
                </a:cubicBezTo>
                <a:cubicBezTo>
                  <a:pt x="63141" y="54328"/>
                  <a:pt x="63110" y="54328"/>
                  <a:pt x="63110" y="54268"/>
                </a:cubicBezTo>
                <a:cubicBezTo>
                  <a:pt x="63078" y="54268"/>
                  <a:pt x="63047" y="54268"/>
                  <a:pt x="63016" y="54268"/>
                </a:cubicBezTo>
                <a:cubicBezTo>
                  <a:pt x="62985" y="54268"/>
                  <a:pt x="62985" y="54208"/>
                  <a:pt x="62953" y="54208"/>
                </a:cubicBezTo>
                <a:cubicBezTo>
                  <a:pt x="62860" y="54149"/>
                  <a:pt x="62766" y="54208"/>
                  <a:pt x="62672" y="54268"/>
                </a:cubicBezTo>
                <a:cubicBezTo>
                  <a:pt x="62578" y="54328"/>
                  <a:pt x="62485" y="54328"/>
                  <a:pt x="62391" y="54388"/>
                </a:cubicBezTo>
                <a:cubicBezTo>
                  <a:pt x="62297" y="54447"/>
                  <a:pt x="62266" y="54626"/>
                  <a:pt x="62203" y="54746"/>
                </a:cubicBezTo>
                <a:cubicBezTo>
                  <a:pt x="62141" y="54865"/>
                  <a:pt x="62078" y="54985"/>
                  <a:pt x="62109" y="55223"/>
                </a:cubicBezTo>
                <a:cubicBezTo>
                  <a:pt x="62141" y="55402"/>
                  <a:pt x="62203" y="55522"/>
                  <a:pt x="62172" y="55701"/>
                </a:cubicBezTo>
                <a:cubicBezTo>
                  <a:pt x="62141" y="55761"/>
                  <a:pt x="62141" y="55820"/>
                  <a:pt x="62078" y="55880"/>
                </a:cubicBezTo>
                <a:cubicBezTo>
                  <a:pt x="62047" y="55940"/>
                  <a:pt x="62016" y="56000"/>
                  <a:pt x="61984" y="56059"/>
                </a:cubicBezTo>
                <a:cubicBezTo>
                  <a:pt x="61922" y="56179"/>
                  <a:pt x="61797" y="56238"/>
                  <a:pt x="61734" y="56119"/>
                </a:cubicBezTo>
                <a:cubicBezTo>
                  <a:pt x="61703" y="56059"/>
                  <a:pt x="61672" y="56000"/>
                  <a:pt x="61641" y="56000"/>
                </a:cubicBezTo>
                <a:cubicBezTo>
                  <a:pt x="61578" y="55940"/>
                  <a:pt x="61547" y="55880"/>
                  <a:pt x="61516" y="55880"/>
                </a:cubicBezTo>
                <a:cubicBezTo>
                  <a:pt x="61484" y="55820"/>
                  <a:pt x="61422" y="55761"/>
                  <a:pt x="61390" y="55701"/>
                </a:cubicBezTo>
                <a:cubicBezTo>
                  <a:pt x="61359" y="55701"/>
                  <a:pt x="61359" y="55641"/>
                  <a:pt x="61328" y="55641"/>
                </a:cubicBezTo>
                <a:cubicBezTo>
                  <a:pt x="61328" y="55582"/>
                  <a:pt x="61297" y="55582"/>
                  <a:pt x="61265" y="55582"/>
                </a:cubicBezTo>
                <a:cubicBezTo>
                  <a:pt x="61234" y="55582"/>
                  <a:pt x="61203" y="55522"/>
                  <a:pt x="61172" y="55522"/>
                </a:cubicBezTo>
                <a:cubicBezTo>
                  <a:pt x="61140" y="55522"/>
                  <a:pt x="61140" y="55522"/>
                  <a:pt x="61109" y="55522"/>
                </a:cubicBezTo>
                <a:cubicBezTo>
                  <a:pt x="61047" y="55522"/>
                  <a:pt x="61047" y="55462"/>
                  <a:pt x="60984" y="55462"/>
                </a:cubicBezTo>
                <a:cubicBezTo>
                  <a:pt x="60953" y="55462"/>
                  <a:pt x="60890" y="55462"/>
                  <a:pt x="60859" y="55462"/>
                </a:cubicBezTo>
                <a:cubicBezTo>
                  <a:pt x="60765" y="55402"/>
                  <a:pt x="60672" y="55343"/>
                  <a:pt x="60578" y="55283"/>
                </a:cubicBezTo>
                <a:cubicBezTo>
                  <a:pt x="60547" y="55223"/>
                  <a:pt x="60515" y="55104"/>
                  <a:pt x="60484" y="55044"/>
                </a:cubicBezTo>
                <a:cubicBezTo>
                  <a:pt x="60484" y="54985"/>
                  <a:pt x="60484" y="54865"/>
                  <a:pt x="60453" y="54805"/>
                </a:cubicBezTo>
                <a:cubicBezTo>
                  <a:pt x="60453" y="54686"/>
                  <a:pt x="60453" y="54626"/>
                  <a:pt x="60390" y="54567"/>
                </a:cubicBezTo>
                <a:cubicBezTo>
                  <a:pt x="60359" y="54507"/>
                  <a:pt x="60296" y="54567"/>
                  <a:pt x="60265" y="54507"/>
                </a:cubicBezTo>
                <a:cubicBezTo>
                  <a:pt x="60203" y="54507"/>
                  <a:pt x="60171" y="54507"/>
                  <a:pt x="60109" y="54447"/>
                </a:cubicBezTo>
                <a:cubicBezTo>
                  <a:pt x="60078" y="54388"/>
                  <a:pt x="60046" y="54328"/>
                  <a:pt x="59984" y="54328"/>
                </a:cubicBezTo>
                <a:cubicBezTo>
                  <a:pt x="59890" y="54268"/>
                  <a:pt x="59796" y="54208"/>
                  <a:pt x="59703" y="54208"/>
                </a:cubicBezTo>
                <a:cubicBezTo>
                  <a:pt x="59578" y="54208"/>
                  <a:pt x="59484" y="54268"/>
                  <a:pt x="59390" y="54208"/>
                </a:cubicBezTo>
                <a:cubicBezTo>
                  <a:pt x="59359" y="54208"/>
                  <a:pt x="59296" y="54149"/>
                  <a:pt x="59265" y="54089"/>
                </a:cubicBezTo>
                <a:cubicBezTo>
                  <a:pt x="59234" y="54029"/>
                  <a:pt x="59171" y="54029"/>
                  <a:pt x="59140" y="53970"/>
                </a:cubicBezTo>
                <a:cubicBezTo>
                  <a:pt x="59077" y="53970"/>
                  <a:pt x="59046" y="53970"/>
                  <a:pt x="59015" y="53970"/>
                </a:cubicBezTo>
                <a:cubicBezTo>
                  <a:pt x="59015" y="53970"/>
                  <a:pt x="58984" y="53910"/>
                  <a:pt x="58984" y="53910"/>
                </a:cubicBezTo>
                <a:cubicBezTo>
                  <a:pt x="58952" y="53910"/>
                  <a:pt x="58984" y="53850"/>
                  <a:pt x="58952" y="53791"/>
                </a:cubicBezTo>
                <a:cubicBezTo>
                  <a:pt x="58952" y="53731"/>
                  <a:pt x="58952" y="53671"/>
                  <a:pt x="58921" y="53671"/>
                </a:cubicBezTo>
                <a:cubicBezTo>
                  <a:pt x="58859" y="53671"/>
                  <a:pt x="58890" y="53791"/>
                  <a:pt x="58827" y="53731"/>
                </a:cubicBezTo>
                <a:cubicBezTo>
                  <a:pt x="58796" y="53671"/>
                  <a:pt x="58859" y="53611"/>
                  <a:pt x="58796" y="53611"/>
                </a:cubicBezTo>
                <a:cubicBezTo>
                  <a:pt x="58765" y="53611"/>
                  <a:pt x="58734" y="53611"/>
                  <a:pt x="58702" y="53611"/>
                </a:cubicBezTo>
                <a:cubicBezTo>
                  <a:pt x="58671" y="53611"/>
                  <a:pt x="58671" y="53552"/>
                  <a:pt x="58671" y="53492"/>
                </a:cubicBezTo>
                <a:cubicBezTo>
                  <a:pt x="58640" y="53492"/>
                  <a:pt x="58609" y="53492"/>
                  <a:pt x="58609" y="53432"/>
                </a:cubicBezTo>
                <a:cubicBezTo>
                  <a:pt x="58577" y="53373"/>
                  <a:pt x="58577" y="53194"/>
                  <a:pt x="58609" y="53194"/>
                </a:cubicBezTo>
                <a:cubicBezTo>
                  <a:pt x="58609" y="53134"/>
                  <a:pt x="58640" y="53134"/>
                  <a:pt x="58671" y="53134"/>
                </a:cubicBezTo>
                <a:cubicBezTo>
                  <a:pt x="58671" y="53074"/>
                  <a:pt x="58702" y="53014"/>
                  <a:pt x="58702" y="53014"/>
                </a:cubicBezTo>
                <a:cubicBezTo>
                  <a:pt x="58734" y="52955"/>
                  <a:pt x="58796" y="52955"/>
                  <a:pt x="58827" y="52895"/>
                </a:cubicBezTo>
                <a:cubicBezTo>
                  <a:pt x="58859" y="52835"/>
                  <a:pt x="58859" y="52716"/>
                  <a:pt x="58890" y="52656"/>
                </a:cubicBezTo>
                <a:cubicBezTo>
                  <a:pt x="58890" y="52597"/>
                  <a:pt x="58952" y="52537"/>
                  <a:pt x="58952" y="52477"/>
                </a:cubicBezTo>
                <a:cubicBezTo>
                  <a:pt x="58984" y="52358"/>
                  <a:pt x="58952" y="52298"/>
                  <a:pt x="58952" y="52238"/>
                </a:cubicBezTo>
                <a:cubicBezTo>
                  <a:pt x="58952" y="52179"/>
                  <a:pt x="58952" y="52179"/>
                  <a:pt x="58921" y="52119"/>
                </a:cubicBezTo>
                <a:cubicBezTo>
                  <a:pt x="58921" y="52119"/>
                  <a:pt x="58890" y="52059"/>
                  <a:pt x="58859" y="52059"/>
                </a:cubicBezTo>
                <a:cubicBezTo>
                  <a:pt x="58827" y="52000"/>
                  <a:pt x="58796" y="51940"/>
                  <a:pt x="58796" y="51940"/>
                </a:cubicBezTo>
                <a:cubicBezTo>
                  <a:pt x="58734" y="51820"/>
                  <a:pt x="58734" y="51641"/>
                  <a:pt x="58765" y="51522"/>
                </a:cubicBezTo>
                <a:cubicBezTo>
                  <a:pt x="58796" y="51462"/>
                  <a:pt x="58859" y="51462"/>
                  <a:pt x="58890" y="51402"/>
                </a:cubicBezTo>
                <a:cubicBezTo>
                  <a:pt x="58921" y="51343"/>
                  <a:pt x="58921" y="51223"/>
                  <a:pt x="58952" y="51164"/>
                </a:cubicBezTo>
                <a:cubicBezTo>
                  <a:pt x="58952" y="51104"/>
                  <a:pt x="58984" y="51044"/>
                  <a:pt x="58952" y="50985"/>
                </a:cubicBezTo>
                <a:cubicBezTo>
                  <a:pt x="58890" y="50865"/>
                  <a:pt x="58890" y="51044"/>
                  <a:pt x="58859" y="51104"/>
                </a:cubicBezTo>
                <a:cubicBezTo>
                  <a:pt x="58827" y="51104"/>
                  <a:pt x="58827" y="51104"/>
                  <a:pt x="58796" y="51164"/>
                </a:cubicBezTo>
                <a:cubicBezTo>
                  <a:pt x="58765" y="51164"/>
                  <a:pt x="58765" y="51164"/>
                  <a:pt x="58734" y="51223"/>
                </a:cubicBezTo>
                <a:cubicBezTo>
                  <a:pt x="58734" y="51223"/>
                  <a:pt x="58702" y="51223"/>
                  <a:pt x="58671" y="51223"/>
                </a:cubicBezTo>
                <a:cubicBezTo>
                  <a:pt x="58671" y="51223"/>
                  <a:pt x="58671" y="51164"/>
                  <a:pt x="58671" y="51104"/>
                </a:cubicBezTo>
                <a:cubicBezTo>
                  <a:pt x="58702" y="50985"/>
                  <a:pt x="58546" y="50686"/>
                  <a:pt x="58515" y="50865"/>
                </a:cubicBezTo>
                <a:cubicBezTo>
                  <a:pt x="58483" y="50925"/>
                  <a:pt x="58483" y="50746"/>
                  <a:pt x="58421" y="50746"/>
                </a:cubicBezTo>
                <a:cubicBezTo>
                  <a:pt x="58390" y="50805"/>
                  <a:pt x="58390" y="50805"/>
                  <a:pt x="58358" y="50805"/>
                </a:cubicBezTo>
                <a:cubicBezTo>
                  <a:pt x="58358" y="50865"/>
                  <a:pt x="58327" y="50865"/>
                  <a:pt x="58296" y="50865"/>
                </a:cubicBezTo>
                <a:cubicBezTo>
                  <a:pt x="58265" y="50865"/>
                  <a:pt x="58233" y="50925"/>
                  <a:pt x="58202" y="50925"/>
                </a:cubicBezTo>
                <a:cubicBezTo>
                  <a:pt x="58171" y="50985"/>
                  <a:pt x="58140" y="51044"/>
                  <a:pt x="58108" y="51044"/>
                </a:cubicBezTo>
                <a:cubicBezTo>
                  <a:pt x="58046" y="51104"/>
                  <a:pt x="58015" y="51104"/>
                  <a:pt x="57952" y="51104"/>
                </a:cubicBezTo>
                <a:cubicBezTo>
                  <a:pt x="57921" y="51104"/>
                  <a:pt x="57921" y="51104"/>
                  <a:pt x="57890" y="51104"/>
                </a:cubicBezTo>
                <a:cubicBezTo>
                  <a:pt x="57858" y="51104"/>
                  <a:pt x="57858" y="51104"/>
                  <a:pt x="57827" y="51104"/>
                </a:cubicBezTo>
                <a:cubicBezTo>
                  <a:pt x="57765" y="51104"/>
                  <a:pt x="57765" y="51044"/>
                  <a:pt x="57702" y="50985"/>
                </a:cubicBezTo>
                <a:cubicBezTo>
                  <a:pt x="57671" y="50985"/>
                  <a:pt x="57640" y="50985"/>
                  <a:pt x="57608" y="50985"/>
                </a:cubicBezTo>
                <a:cubicBezTo>
                  <a:pt x="57577" y="51044"/>
                  <a:pt x="57546" y="51104"/>
                  <a:pt x="57483" y="51104"/>
                </a:cubicBezTo>
                <a:cubicBezTo>
                  <a:pt x="57452" y="51104"/>
                  <a:pt x="57452" y="51104"/>
                  <a:pt x="57421" y="51104"/>
                </a:cubicBezTo>
                <a:cubicBezTo>
                  <a:pt x="57389" y="51044"/>
                  <a:pt x="57358" y="51044"/>
                  <a:pt x="57358" y="51044"/>
                </a:cubicBezTo>
                <a:cubicBezTo>
                  <a:pt x="57296" y="51044"/>
                  <a:pt x="57264" y="50925"/>
                  <a:pt x="57233" y="51044"/>
                </a:cubicBezTo>
                <a:cubicBezTo>
                  <a:pt x="57202" y="51164"/>
                  <a:pt x="57171" y="51164"/>
                  <a:pt x="57139" y="51164"/>
                </a:cubicBezTo>
                <a:cubicBezTo>
                  <a:pt x="57077" y="51164"/>
                  <a:pt x="57046" y="51223"/>
                  <a:pt x="57014" y="51223"/>
                </a:cubicBezTo>
                <a:cubicBezTo>
                  <a:pt x="56952" y="51283"/>
                  <a:pt x="56921" y="51343"/>
                  <a:pt x="56858" y="51283"/>
                </a:cubicBezTo>
                <a:cubicBezTo>
                  <a:pt x="56827" y="51283"/>
                  <a:pt x="56796" y="51223"/>
                  <a:pt x="56764" y="51164"/>
                </a:cubicBezTo>
                <a:cubicBezTo>
                  <a:pt x="56671" y="51164"/>
                  <a:pt x="56608" y="51104"/>
                  <a:pt x="56514" y="51104"/>
                </a:cubicBezTo>
                <a:cubicBezTo>
                  <a:pt x="56452" y="51104"/>
                  <a:pt x="56358" y="51104"/>
                  <a:pt x="56264" y="51164"/>
                </a:cubicBezTo>
                <a:cubicBezTo>
                  <a:pt x="56233" y="51223"/>
                  <a:pt x="56170" y="51283"/>
                  <a:pt x="56139" y="51223"/>
                </a:cubicBezTo>
                <a:cubicBezTo>
                  <a:pt x="56108" y="51223"/>
                  <a:pt x="56077" y="51164"/>
                  <a:pt x="56045" y="51223"/>
                </a:cubicBezTo>
                <a:cubicBezTo>
                  <a:pt x="56014" y="51223"/>
                  <a:pt x="55983" y="51283"/>
                  <a:pt x="55920" y="51343"/>
                </a:cubicBezTo>
                <a:cubicBezTo>
                  <a:pt x="55889" y="51402"/>
                  <a:pt x="55827" y="51343"/>
                  <a:pt x="55764" y="51343"/>
                </a:cubicBezTo>
                <a:cubicBezTo>
                  <a:pt x="55733" y="51343"/>
                  <a:pt x="55670" y="51343"/>
                  <a:pt x="55639" y="51402"/>
                </a:cubicBezTo>
                <a:cubicBezTo>
                  <a:pt x="55576" y="51402"/>
                  <a:pt x="55545" y="51402"/>
                  <a:pt x="55483" y="51402"/>
                </a:cubicBezTo>
                <a:cubicBezTo>
                  <a:pt x="55451" y="51462"/>
                  <a:pt x="55389" y="51462"/>
                  <a:pt x="55358" y="51522"/>
                </a:cubicBezTo>
                <a:cubicBezTo>
                  <a:pt x="55326" y="51522"/>
                  <a:pt x="55264" y="51522"/>
                  <a:pt x="55201" y="51582"/>
                </a:cubicBezTo>
                <a:cubicBezTo>
                  <a:pt x="55170" y="51641"/>
                  <a:pt x="55139" y="51641"/>
                  <a:pt x="55108" y="51701"/>
                </a:cubicBezTo>
                <a:cubicBezTo>
                  <a:pt x="55045" y="51761"/>
                  <a:pt x="55014" y="52000"/>
                  <a:pt x="54951" y="52000"/>
                </a:cubicBezTo>
                <a:cubicBezTo>
                  <a:pt x="54920" y="52000"/>
                  <a:pt x="54920" y="51940"/>
                  <a:pt x="54920" y="51880"/>
                </a:cubicBezTo>
                <a:cubicBezTo>
                  <a:pt x="54858" y="51820"/>
                  <a:pt x="54826" y="51940"/>
                  <a:pt x="54795" y="51940"/>
                </a:cubicBezTo>
                <a:cubicBezTo>
                  <a:pt x="54733" y="52000"/>
                  <a:pt x="54701" y="52000"/>
                  <a:pt x="54639" y="52059"/>
                </a:cubicBezTo>
                <a:cubicBezTo>
                  <a:pt x="54576" y="52119"/>
                  <a:pt x="54545" y="52358"/>
                  <a:pt x="54451" y="52417"/>
                </a:cubicBezTo>
                <a:cubicBezTo>
                  <a:pt x="54420" y="52417"/>
                  <a:pt x="54357" y="52417"/>
                  <a:pt x="54326" y="52417"/>
                </a:cubicBezTo>
                <a:cubicBezTo>
                  <a:pt x="54264" y="52477"/>
                  <a:pt x="54232" y="52537"/>
                  <a:pt x="54170" y="52477"/>
                </a:cubicBezTo>
                <a:cubicBezTo>
                  <a:pt x="54139" y="52477"/>
                  <a:pt x="54107" y="52417"/>
                  <a:pt x="54045" y="52417"/>
                </a:cubicBezTo>
                <a:cubicBezTo>
                  <a:pt x="54045" y="52417"/>
                  <a:pt x="53982" y="52417"/>
                  <a:pt x="53982" y="52417"/>
                </a:cubicBezTo>
                <a:cubicBezTo>
                  <a:pt x="53951" y="52358"/>
                  <a:pt x="53951" y="52298"/>
                  <a:pt x="53951" y="52298"/>
                </a:cubicBezTo>
                <a:cubicBezTo>
                  <a:pt x="53920" y="52238"/>
                  <a:pt x="53889" y="52298"/>
                  <a:pt x="53889" y="52298"/>
                </a:cubicBezTo>
                <a:cubicBezTo>
                  <a:pt x="53826" y="52298"/>
                  <a:pt x="53795" y="52358"/>
                  <a:pt x="53732" y="52417"/>
                </a:cubicBezTo>
                <a:cubicBezTo>
                  <a:pt x="53701" y="52417"/>
                  <a:pt x="53638" y="52417"/>
                  <a:pt x="53607" y="52417"/>
                </a:cubicBezTo>
                <a:cubicBezTo>
                  <a:pt x="53576" y="52417"/>
                  <a:pt x="53513" y="52417"/>
                  <a:pt x="53482" y="52417"/>
                </a:cubicBezTo>
                <a:cubicBezTo>
                  <a:pt x="53451" y="52417"/>
                  <a:pt x="53420" y="52417"/>
                  <a:pt x="53420" y="52417"/>
                </a:cubicBezTo>
                <a:cubicBezTo>
                  <a:pt x="53388" y="52417"/>
                  <a:pt x="53388" y="52417"/>
                  <a:pt x="53357" y="52417"/>
                </a:cubicBezTo>
                <a:cubicBezTo>
                  <a:pt x="53326" y="52417"/>
                  <a:pt x="53326" y="52358"/>
                  <a:pt x="53326" y="52358"/>
                </a:cubicBezTo>
                <a:cubicBezTo>
                  <a:pt x="53295" y="52298"/>
                  <a:pt x="53263" y="52298"/>
                  <a:pt x="53232" y="52298"/>
                </a:cubicBezTo>
                <a:cubicBezTo>
                  <a:pt x="53170" y="52238"/>
                  <a:pt x="53170" y="52059"/>
                  <a:pt x="53138" y="52000"/>
                </a:cubicBezTo>
                <a:cubicBezTo>
                  <a:pt x="53107" y="52000"/>
                  <a:pt x="53107" y="51940"/>
                  <a:pt x="53107" y="51940"/>
                </a:cubicBezTo>
                <a:cubicBezTo>
                  <a:pt x="53138" y="51880"/>
                  <a:pt x="53107" y="51880"/>
                  <a:pt x="53076" y="51880"/>
                </a:cubicBezTo>
                <a:cubicBezTo>
                  <a:pt x="53045" y="51880"/>
                  <a:pt x="53045" y="51880"/>
                  <a:pt x="53013" y="51940"/>
                </a:cubicBezTo>
                <a:cubicBezTo>
                  <a:pt x="53013" y="51940"/>
                  <a:pt x="53013" y="51940"/>
                  <a:pt x="52982" y="51940"/>
                </a:cubicBezTo>
                <a:cubicBezTo>
                  <a:pt x="52951" y="51940"/>
                  <a:pt x="52920" y="51940"/>
                  <a:pt x="52888" y="52000"/>
                </a:cubicBezTo>
                <a:cubicBezTo>
                  <a:pt x="52888" y="52059"/>
                  <a:pt x="52888" y="52119"/>
                  <a:pt x="52857" y="52119"/>
                </a:cubicBezTo>
                <a:cubicBezTo>
                  <a:pt x="52857" y="52179"/>
                  <a:pt x="52826" y="52238"/>
                  <a:pt x="52826" y="52358"/>
                </a:cubicBezTo>
                <a:cubicBezTo>
                  <a:pt x="52794" y="52417"/>
                  <a:pt x="52794" y="52477"/>
                  <a:pt x="52763" y="52597"/>
                </a:cubicBezTo>
                <a:cubicBezTo>
                  <a:pt x="52763" y="52656"/>
                  <a:pt x="52732" y="52716"/>
                  <a:pt x="52732" y="52776"/>
                </a:cubicBezTo>
                <a:cubicBezTo>
                  <a:pt x="52701" y="52895"/>
                  <a:pt x="52701" y="52955"/>
                  <a:pt x="52669" y="53074"/>
                </a:cubicBezTo>
                <a:cubicBezTo>
                  <a:pt x="52638" y="53194"/>
                  <a:pt x="52607" y="53313"/>
                  <a:pt x="52544" y="53373"/>
                </a:cubicBezTo>
                <a:cubicBezTo>
                  <a:pt x="52513" y="53492"/>
                  <a:pt x="52451" y="53492"/>
                  <a:pt x="52419" y="53552"/>
                </a:cubicBezTo>
                <a:cubicBezTo>
                  <a:pt x="52388" y="53552"/>
                  <a:pt x="52357" y="53611"/>
                  <a:pt x="52326" y="53671"/>
                </a:cubicBezTo>
                <a:cubicBezTo>
                  <a:pt x="52263" y="53671"/>
                  <a:pt x="52232" y="53671"/>
                  <a:pt x="52201" y="53731"/>
                </a:cubicBezTo>
                <a:cubicBezTo>
                  <a:pt x="52169" y="53731"/>
                  <a:pt x="52169" y="53731"/>
                  <a:pt x="52169" y="53791"/>
                </a:cubicBezTo>
                <a:cubicBezTo>
                  <a:pt x="52138" y="53791"/>
                  <a:pt x="52138" y="53791"/>
                  <a:pt x="52107" y="53791"/>
                </a:cubicBezTo>
                <a:cubicBezTo>
                  <a:pt x="52076" y="53791"/>
                  <a:pt x="52013" y="53850"/>
                  <a:pt x="51982" y="53910"/>
                </a:cubicBezTo>
                <a:cubicBezTo>
                  <a:pt x="51919" y="53970"/>
                  <a:pt x="51857" y="54029"/>
                  <a:pt x="51825" y="54149"/>
                </a:cubicBezTo>
                <a:cubicBezTo>
                  <a:pt x="51825" y="54208"/>
                  <a:pt x="51794" y="54268"/>
                  <a:pt x="51794" y="54328"/>
                </a:cubicBezTo>
                <a:cubicBezTo>
                  <a:pt x="51763" y="54328"/>
                  <a:pt x="51732" y="54388"/>
                  <a:pt x="51732" y="54447"/>
                </a:cubicBezTo>
                <a:cubicBezTo>
                  <a:pt x="51700" y="54447"/>
                  <a:pt x="51700" y="54507"/>
                  <a:pt x="51669" y="54567"/>
                </a:cubicBezTo>
                <a:cubicBezTo>
                  <a:pt x="51669" y="54626"/>
                  <a:pt x="51669" y="54686"/>
                  <a:pt x="51669" y="54686"/>
                </a:cubicBezTo>
                <a:cubicBezTo>
                  <a:pt x="51669" y="54805"/>
                  <a:pt x="51638" y="54865"/>
                  <a:pt x="51638" y="54925"/>
                </a:cubicBezTo>
                <a:cubicBezTo>
                  <a:pt x="51607" y="54985"/>
                  <a:pt x="51607" y="55044"/>
                  <a:pt x="51575" y="55044"/>
                </a:cubicBezTo>
                <a:cubicBezTo>
                  <a:pt x="51575" y="55104"/>
                  <a:pt x="51544" y="55164"/>
                  <a:pt x="51544" y="55223"/>
                </a:cubicBezTo>
                <a:cubicBezTo>
                  <a:pt x="51513" y="55223"/>
                  <a:pt x="51513" y="55283"/>
                  <a:pt x="51513" y="55343"/>
                </a:cubicBezTo>
                <a:cubicBezTo>
                  <a:pt x="51482" y="55462"/>
                  <a:pt x="51513" y="55522"/>
                  <a:pt x="51513" y="55641"/>
                </a:cubicBezTo>
                <a:cubicBezTo>
                  <a:pt x="51513" y="55761"/>
                  <a:pt x="51482" y="55880"/>
                  <a:pt x="51513" y="55940"/>
                </a:cubicBezTo>
                <a:cubicBezTo>
                  <a:pt x="51513" y="56000"/>
                  <a:pt x="51544" y="56000"/>
                  <a:pt x="51575" y="56059"/>
                </a:cubicBezTo>
                <a:cubicBezTo>
                  <a:pt x="51607" y="56119"/>
                  <a:pt x="51575" y="56298"/>
                  <a:pt x="51544" y="56358"/>
                </a:cubicBezTo>
                <a:cubicBezTo>
                  <a:pt x="51544" y="56477"/>
                  <a:pt x="51513" y="56537"/>
                  <a:pt x="51482" y="56597"/>
                </a:cubicBezTo>
                <a:cubicBezTo>
                  <a:pt x="51450" y="56716"/>
                  <a:pt x="51388" y="56835"/>
                  <a:pt x="51325" y="56955"/>
                </a:cubicBezTo>
                <a:cubicBezTo>
                  <a:pt x="51294" y="57014"/>
                  <a:pt x="51263" y="57014"/>
                  <a:pt x="51263" y="57074"/>
                </a:cubicBezTo>
                <a:cubicBezTo>
                  <a:pt x="51232" y="57134"/>
                  <a:pt x="51200" y="57194"/>
                  <a:pt x="51169" y="57194"/>
                </a:cubicBezTo>
                <a:cubicBezTo>
                  <a:pt x="51138" y="57253"/>
                  <a:pt x="51107" y="57253"/>
                  <a:pt x="51075" y="57313"/>
                </a:cubicBezTo>
                <a:cubicBezTo>
                  <a:pt x="51075" y="57313"/>
                  <a:pt x="51044" y="57313"/>
                  <a:pt x="51044" y="57373"/>
                </a:cubicBezTo>
                <a:cubicBezTo>
                  <a:pt x="51013" y="57373"/>
                  <a:pt x="51013" y="57373"/>
                  <a:pt x="51013" y="57432"/>
                </a:cubicBezTo>
                <a:cubicBezTo>
                  <a:pt x="50982" y="57432"/>
                  <a:pt x="50950" y="57492"/>
                  <a:pt x="50919" y="57492"/>
                </a:cubicBezTo>
                <a:cubicBezTo>
                  <a:pt x="50888" y="57552"/>
                  <a:pt x="50856" y="57611"/>
                  <a:pt x="50825" y="57671"/>
                </a:cubicBezTo>
                <a:cubicBezTo>
                  <a:pt x="50825" y="57731"/>
                  <a:pt x="50794" y="57731"/>
                  <a:pt x="50763" y="57731"/>
                </a:cubicBezTo>
                <a:cubicBezTo>
                  <a:pt x="50731" y="57791"/>
                  <a:pt x="50700" y="57791"/>
                  <a:pt x="50669" y="57791"/>
                </a:cubicBezTo>
                <a:cubicBezTo>
                  <a:pt x="50638" y="57791"/>
                  <a:pt x="50606" y="57791"/>
                  <a:pt x="50575" y="57791"/>
                </a:cubicBezTo>
                <a:cubicBezTo>
                  <a:pt x="50544" y="57850"/>
                  <a:pt x="50544" y="57850"/>
                  <a:pt x="50513" y="57850"/>
                </a:cubicBezTo>
                <a:cubicBezTo>
                  <a:pt x="50450" y="57850"/>
                  <a:pt x="50388" y="57850"/>
                  <a:pt x="50356" y="57970"/>
                </a:cubicBezTo>
                <a:cubicBezTo>
                  <a:pt x="50356" y="58029"/>
                  <a:pt x="50356" y="58029"/>
                  <a:pt x="50325" y="58089"/>
                </a:cubicBezTo>
                <a:cubicBezTo>
                  <a:pt x="50294" y="58149"/>
                  <a:pt x="50294" y="58208"/>
                  <a:pt x="50263" y="58328"/>
                </a:cubicBezTo>
                <a:cubicBezTo>
                  <a:pt x="50263" y="58388"/>
                  <a:pt x="50263" y="58447"/>
                  <a:pt x="50263" y="58507"/>
                </a:cubicBezTo>
                <a:cubicBezTo>
                  <a:pt x="50231" y="58626"/>
                  <a:pt x="50200" y="58746"/>
                  <a:pt x="50138" y="58865"/>
                </a:cubicBezTo>
                <a:cubicBezTo>
                  <a:pt x="50106" y="58925"/>
                  <a:pt x="50013" y="58985"/>
                  <a:pt x="49950" y="59044"/>
                </a:cubicBezTo>
                <a:cubicBezTo>
                  <a:pt x="49950" y="59044"/>
                  <a:pt x="49919" y="59104"/>
                  <a:pt x="49887" y="59104"/>
                </a:cubicBezTo>
                <a:cubicBezTo>
                  <a:pt x="49825" y="59164"/>
                  <a:pt x="49825" y="59283"/>
                  <a:pt x="49825" y="59343"/>
                </a:cubicBezTo>
                <a:cubicBezTo>
                  <a:pt x="49825" y="59402"/>
                  <a:pt x="49794" y="59462"/>
                  <a:pt x="49794" y="59522"/>
                </a:cubicBezTo>
                <a:cubicBezTo>
                  <a:pt x="49762" y="59641"/>
                  <a:pt x="49731" y="59761"/>
                  <a:pt x="49731" y="59880"/>
                </a:cubicBezTo>
                <a:cubicBezTo>
                  <a:pt x="49700" y="60000"/>
                  <a:pt x="49731" y="60119"/>
                  <a:pt x="49700" y="60238"/>
                </a:cubicBezTo>
                <a:cubicBezTo>
                  <a:pt x="49669" y="60358"/>
                  <a:pt x="49606" y="60477"/>
                  <a:pt x="49544" y="60537"/>
                </a:cubicBezTo>
                <a:cubicBezTo>
                  <a:pt x="49512" y="60597"/>
                  <a:pt x="49481" y="60656"/>
                  <a:pt x="49481" y="60656"/>
                </a:cubicBezTo>
                <a:cubicBezTo>
                  <a:pt x="49450" y="60716"/>
                  <a:pt x="49419" y="60716"/>
                  <a:pt x="49387" y="60776"/>
                </a:cubicBezTo>
                <a:cubicBezTo>
                  <a:pt x="49419" y="60776"/>
                  <a:pt x="49419" y="60776"/>
                  <a:pt x="49419" y="60776"/>
                </a:cubicBezTo>
                <a:cubicBezTo>
                  <a:pt x="49450" y="60776"/>
                  <a:pt x="49419" y="60835"/>
                  <a:pt x="49419" y="60835"/>
                </a:cubicBezTo>
                <a:cubicBezTo>
                  <a:pt x="49387" y="60895"/>
                  <a:pt x="49356" y="60955"/>
                  <a:pt x="49356" y="60955"/>
                </a:cubicBezTo>
                <a:cubicBezTo>
                  <a:pt x="49294" y="61134"/>
                  <a:pt x="49262" y="61253"/>
                  <a:pt x="49231" y="61432"/>
                </a:cubicBezTo>
                <a:cubicBezTo>
                  <a:pt x="49200" y="61492"/>
                  <a:pt x="49200" y="61611"/>
                  <a:pt x="49169" y="61671"/>
                </a:cubicBezTo>
                <a:cubicBezTo>
                  <a:pt x="49169" y="61731"/>
                  <a:pt x="49169" y="61791"/>
                  <a:pt x="49137" y="61850"/>
                </a:cubicBezTo>
                <a:cubicBezTo>
                  <a:pt x="49137" y="61910"/>
                  <a:pt x="49137" y="61970"/>
                  <a:pt x="49106" y="62029"/>
                </a:cubicBezTo>
                <a:cubicBezTo>
                  <a:pt x="49075" y="62089"/>
                  <a:pt x="49044" y="62089"/>
                  <a:pt x="49044" y="62149"/>
                </a:cubicBezTo>
                <a:cubicBezTo>
                  <a:pt x="49012" y="62149"/>
                  <a:pt x="48981" y="62208"/>
                  <a:pt x="48981" y="62268"/>
                </a:cubicBezTo>
                <a:cubicBezTo>
                  <a:pt x="48981" y="62268"/>
                  <a:pt x="48950" y="62328"/>
                  <a:pt x="48950" y="62388"/>
                </a:cubicBezTo>
                <a:cubicBezTo>
                  <a:pt x="48950" y="62388"/>
                  <a:pt x="48950" y="62447"/>
                  <a:pt x="48950" y="62507"/>
                </a:cubicBezTo>
                <a:cubicBezTo>
                  <a:pt x="48950" y="62567"/>
                  <a:pt x="48950" y="62626"/>
                  <a:pt x="48950" y="62686"/>
                </a:cubicBezTo>
                <a:cubicBezTo>
                  <a:pt x="48950" y="62746"/>
                  <a:pt x="48950" y="62805"/>
                  <a:pt x="48918" y="62865"/>
                </a:cubicBezTo>
                <a:cubicBezTo>
                  <a:pt x="48918" y="62925"/>
                  <a:pt x="48918" y="62985"/>
                  <a:pt x="48918" y="62985"/>
                </a:cubicBezTo>
                <a:cubicBezTo>
                  <a:pt x="48918" y="63044"/>
                  <a:pt x="48918" y="63164"/>
                  <a:pt x="48950" y="63104"/>
                </a:cubicBezTo>
                <a:cubicBezTo>
                  <a:pt x="48950" y="63104"/>
                  <a:pt x="48950" y="62985"/>
                  <a:pt x="48950" y="62985"/>
                </a:cubicBezTo>
                <a:cubicBezTo>
                  <a:pt x="48950" y="62925"/>
                  <a:pt x="48950" y="62925"/>
                  <a:pt x="48950" y="62925"/>
                </a:cubicBezTo>
                <a:cubicBezTo>
                  <a:pt x="48950" y="62865"/>
                  <a:pt x="48950" y="62865"/>
                  <a:pt x="48981" y="62865"/>
                </a:cubicBezTo>
                <a:cubicBezTo>
                  <a:pt x="48981" y="62805"/>
                  <a:pt x="48981" y="62865"/>
                  <a:pt x="48981" y="62865"/>
                </a:cubicBezTo>
                <a:cubicBezTo>
                  <a:pt x="48981" y="62925"/>
                  <a:pt x="49012" y="62925"/>
                  <a:pt x="49012" y="62925"/>
                </a:cubicBezTo>
                <a:cubicBezTo>
                  <a:pt x="49044" y="62985"/>
                  <a:pt x="49044" y="63044"/>
                  <a:pt x="49044" y="63044"/>
                </a:cubicBezTo>
                <a:cubicBezTo>
                  <a:pt x="49044" y="63104"/>
                  <a:pt x="49075" y="63104"/>
                  <a:pt x="49075" y="63164"/>
                </a:cubicBezTo>
                <a:cubicBezTo>
                  <a:pt x="49106" y="63164"/>
                  <a:pt x="49106" y="63283"/>
                  <a:pt x="49137" y="63223"/>
                </a:cubicBezTo>
                <a:cubicBezTo>
                  <a:pt x="49137" y="63164"/>
                  <a:pt x="49137" y="63164"/>
                  <a:pt x="49137" y="63164"/>
                </a:cubicBezTo>
                <a:cubicBezTo>
                  <a:pt x="49169" y="63164"/>
                  <a:pt x="49169" y="63223"/>
                  <a:pt x="49169" y="63223"/>
                </a:cubicBezTo>
                <a:cubicBezTo>
                  <a:pt x="49169" y="63283"/>
                  <a:pt x="49200" y="63283"/>
                  <a:pt x="49200" y="63343"/>
                </a:cubicBezTo>
                <a:cubicBezTo>
                  <a:pt x="49200" y="63343"/>
                  <a:pt x="49231" y="63402"/>
                  <a:pt x="49231" y="63462"/>
                </a:cubicBezTo>
                <a:cubicBezTo>
                  <a:pt x="49231" y="63522"/>
                  <a:pt x="49231" y="63582"/>
                  <a:pt x="49231" y="63641"/>
                </a:cubicBezTo>
                <a:cubicBezTo>
                  <a:pt x="49231" y="63641"/>
                  <a:pt x="49200" y="63701"/>
                  <a:pt x="49200" y="63701"/>
                </a:cubicBezTo>
                <a:cubicBezTo>
                  <a:pt x="49169" y="63761"/>
                  <a:pt x="49169" y="63761"/>
                  <a:pt x="49169" y="63820"/>
                </a:cubicBezTo>
                <a:cubicBezTo>
                  <a:pt x="49169" y="63820"/>
                  <a:pt x="49169" y="63880"/>
                  <a:pt x="49169" y="63880"/>
                </a:cubicBezTo>
                <a:cubicBezTo>
                  <a:pt x="49169" y="63880"/>
                  <a:pt x="49169" y="63820"/>
                  <a:pt x="49169" y="63820"/>
                </a:cubicBezTo>
                <a:cubicBezTo>
                  <a:pt x="49169" y="63761"/>
                  <a:pt x="49200" y="63701"/>
                  <a:pt x="49200" y="63701"/>
                </a:cubicBezTo>
                <a:cubicBezTo>
                  <a:pt x="49231" y="63761"/>
                  <a:pt x="49200" y="63820"/>
                  <a:pt x="49200" y="63820"/>
                </a:cubicBezTo>
                <a:cubicBezTo>
                  <a:pt x="49200" y="63880"/>
                  <a:pt x="49200" y="63880"/>
                  <a:pt x="49169" y="63880"/>
                </a:cubicBezTo>
                <a:cubicBezTo>
                  <a:pt x="49169" y="63880"/>
                  <a:pt x="49169" y="63880"/>
                  <a:pt x="49169" y="63940"/>
                </a:cubicBezTo>
                <a:cubicBezTo>
                  <a:pt x="49137" y="63940"/>
                  <a:pt x="49137" y="63940"/>
                  <a:pt x="49137" y="64000"/>
                </a:cubicBezTo>
                <a:cubicBezTo>
                  <a:pt x="49137" y="64000"/>
                  <a:pt x="49169" y="64000"/>
                  <a:pt x="49169" y="64000"/>
                </a:cubicBezTo>
                <a:cubicBezTo>
                  <a:pt x="49169" y="64000"/>
                  <a:pt x="49169" y="64059"/>
                  <a:pt x="49169" y="64059"/>
                </a:cubicBezTo>
                <a:cubicBezTo>
                  <a:pt x="49137" y="64059"/>
                  <a:pt x="49137" y="64000"/>
                  <a:pt x="49137" y="64000"/>
                </a:cubicBezTo>
                <a:cubicBezTo>
                  <a:pt x="49137" y="64059"/>
                  <a:pt x="49137" y="64059"/>
                  <a:pt x="49137" y="64059"/>
                </a:cubicBezTo>
                <a:cubicBezTo>
                  <a:pt x="49137" y="64119"/>
                  <a:pt x="49137" y="64119"/>
                  <a:pt x="49137" y="64119"/>
                </a:cubicBezTo>
                <a:cubicBezTo>
                  <a:pt x="49137" y="64179"/>
                  <a:pt x="49137" y="64179"/>
                  <a:pt x="49169" y="64238"/>
                </a:cubicBezTo>
                <a:cubicBezTo>
                  <a:pt x="49169" y="64238"/>
                  <a:pt x="49200" y="64298"/>
                  <a:pt x="49231" y="64298"/>
                </a:cubicBezTo>
                <a:cubicBezTo>
                  <a:pt x="49231" y="64358"/>
                  <a:pt x="49231" y="64417"/>
                  <a:pt x="49231" y="64477"/>
                </a:cubicBezTo>
                <a:cubicBezTo>
                  <a:pt x="49231" y="64597"/>
                  <a:pt x="49262" y="64656"/>
                  <a:pt x="49262" y="64716"/>
                </a:cubicBezTo>
                <a:cubicBezTo>
                  <a:pt x="49262" y="64776"/>
                  <a:pt x="49262" y="64835"/>
                  <a:pt x="49262" y="64895"/>
                </a:cubicBezTo>
                <a:cubicBezTo>
                  <a:pt x="49262" y="64955"/>
                  <a:pt x="49262" y="65014"/>
                  <a:pt x="49262" y="65074"/>
                </a:cubicBezTo>
                <a:cubicBezTo>
                  <a:pt x="49294" y="65134"/>
                  <a:pt x="49262" y="65253"/>
                  <a:pt x="49262" y="65373"/>
                </a:cubicBezTo>
                <a:cubicBezTo>
                  <a:pt x="49262" y="65492"/>
                  <a:pt x="49262" y="65552"/>
                  <a:pt x="49231" y="65611"/>
                </a:cubicBezTo>
                <a:cubicBezTo>
                  <a:pt x="49231" y="65671"/>
                  <a:pt x="49200" y="65671"/>
                  <a:pt x="49200" y="65731"/>
                </a:cubicBezTo>
                <a:cubicBezTo>
                  <a:pt x="49169" y="65850"/>
                  <a:pt x="49137" y="65970"/>
                  <a:pt x="49137" y="66149"/>
                </a:cubicBezTo>
                <a:cubicBezTo>
                  <a:pt x="49137" y="66268"/>
                  <a:pt x="49106" y="66388"/>
                  <a:pt x="49106" y="66507"/>
                </a:cubicBezTo>
                <a:cubicBezTo>
                  <a:pt x="49106" y="66626"/>
                  <a:pt x="49044" y="66805"/>
                  <a:pt x="49012" y="66925"/>
                </a:cubicBezTo>
                <a:cubicBezTo>
                  <a:pt x="48981" y="67044"/>
                  <a:pt x="48950" y="67104"/>
                  <a:pt x="48887" y="67164"/>
                </a:cubicBezTo>
                <a:cubicBezTo>
                  <a:pt x="48856" y="67223"/>
                  <a:pt x="48856" y="67283"/>
                  <a:pt x="48793" y="67283"/>
                </a:cubicBezTo>
                <a:cubicBezTo>
                  <a:pt x="48793" y="67283"/>
                  <a:pt x="48762" y="67283"/>
                  <a:pt x="48762" y="67283"/>
                </a:cubicBezTo>
                <a:cubicBezTo>
                  <a:pt x="48762" y="67343"/>
                  <a:pt x="48762" y="67343"/>
                  <a:pt x="48762" y="67343"/>
                </a:cubicBezTo>
                <a:cubicBezTo>
                  <a:pt x="48793" y="67343"/>
                  <a:pt x="48793" y="67402"/>
                  <a:pt x="48793" y="67402"/>
                </a:cubicBezTo>
                <a:cubicBezTo>
                  <a:pt x="48793" y="67343"/>
                  <a:pt x="48793" y="67343"/>
                  <a:pt x="48793" y="67343"/>
                </a:cubicBezTo>
                <a:cubicBezTo>
                  <a:pt x="48825" y="67343"/>
                  <a:pt x="48825" y="67343"/>
                  <a:pt x="48825" y="67343"/>
                </a:cubicBezTo>
                <a:cubicBezTo>
                  <a:pt x="48856" y="67343"/>
                  <a:pt x="48856" y="67343"/>
                  <a:pt x="48856" y="67343"/>
                </a:cubicBezTo>
                <a:cubicBezTo>
                  <a:pt x="48887" y="67402"/>
                  <a:pt x="48887" y="67402"/>
                  <a:pt x="48887" y="67402"/>
                </a:cubicBezTo>
                <a:cubicBezTo>
                  <a:pt x="48887" y="67402"/>
                  <a:pt x="48918" y="67402"/>
                  <a:pt x="48918" y="67462"/>
                </a:cubicBezTo>
                <a:cubicBezTo>
                  <a:pt x="48918" y="67462"/>
                  <a:pt x="48918" y="67522"/>
                  <a:pt x="48950" y="67582"/>
                </a:cubicBezTo>
                <a:cubicBezTo>
                  <a:pt x="48950" y="67582"/>
                  <a:pt x="48981" y="67641"/>
                  <a:pt x="48981" y="67701"/>
                </a:cubicBezTo>
                <a:cubicBezTo>
                  <a:pt x="49012" y="67761"/>
                  <a:pt x="49012" y="67820"/>
                  <a:pt x="49012" y="67820"/>
                </a:cubicBezTo>
                <a:cubicBezTo>
                  <a:pt x="49012" y="67880"/>
                  <a:pt x="49012" y="67880"/>
                  <a:pt x="49012" y="67940"/>
                </a:cubicBezTo>
                <a:cubicBezTo>
                  <a:pt x="49044" y="67940"/>
                  <a:pt x="49044" y="67940"/>
                  <a:pt x="49044" y="67940"/>
                </a:cubicBezTo>
                <a:cubicBezTo>
                  <a:pt x="49044" y="68000"/>
                  <a:pt x="49044" y="67940"/>
                  <a:pt x="49075" y="68000"/>
                </a:cubicBezTo>
                <a:cubicBezTo>
                  <a:pt x="49075" y="68000"/>
                  <a:pt x="49075" y="68059"/>
                  <a:pt x="49106" y="68119"/>
                </a:cubicBezTo>
                <a:cubicBezTo>
                  <a:pt x="49106" y="68119"/>
                  <a:pt x="49106" y="68179"/>
                  <a:pt x="49137" y="68179"/>
                </a:cubicBezTo>
                <a:cubicBezTo>
                  <a:pt x="49137" y="68238"/>
                  <a:pt x="49137" y="68298"/>
                  <a:pt x="49169" y="68298"/>
                </a:cubicBezTo>
                <a:cubicBezTo>
                  <a:pt x="49169" y="68298"/>
                  <a:pt x="49200" y="68298"/>
                  <a:pt x="49200" y="68298"/>
                </a:cubicBezTo>
                <a:cubicBezTo>
                  <a:pt x="49231" y="68298"/>
                  <a:pt x="49231" y="68298"/>
                  <a:pt x="49231" y="68298"/>
                </a:cubicBezTo>
                <a:cubicBezTo>
                  <a:pt x="49262" y="68298"/>
                  <a:pt x="49200" y="68358"/>
                  <a:pt x="49200" y="68358"/>
                </a:cubicBezTo>
                <a:cubicBezTo>
                  <a:pt x="49200" y="68358"/>
                  <a:pt x="49169" y="68358"/>
                  <a:pt x="49169" y="68358"/>
                </a:cubicBezTo>
                <a:cubicBezTo>
                  <a:pt x="49137" y="68358"/>
                  <a:pt x="49137" y="68298"/>
                  <a:pt x="49137" y="68298"/>
                </a:cubicBezTo>
                <a:cubicBezTo>
                  <a:pt x="49106" y="68298"/>
                  <a:pt x="49106" y="68298"/>
                  <a:pt x="49106" y="68298"/>
                </a:cubicBezTo>
                <a:cubicBezTo>
                  <a:pt x="49075" y="68298"/>
                  <a:pt x="49075" y="68238"/>
                  <a:pt x="49075" y="68238"/>
                </a:cubicBezTo>
                <a:cubicBezTo>
                  <a:pt x="49075" y="68238"/>
                  <a:pt x="49075" y="68179"/>
                  <a:pt x="49075" y="68179"/>
                </a:cubicBezTo>
                <a:cubicBezTo>
                  <a:pt x="49044" y="68179"/>
                  <a:pt x="49044" y="68179"/>
                  <a:pt x="49044" y="68238"/>
                </a:cubicBezTo>
                <a:cubicBezTo>
                  <a:pt x="49012" y="68238"/>
                  <a:pt x="49012" y="68238"/>
                  <a:pt x="49012" y="68238"/>
                </a:cubicBezTo>
                <a:cubicBezTo>
                  <a:pt x="49012" y="68298"/>
                  <a:pt x="49012" y="68298"/>
                  <a:pt x="49012" y="68358"/>
                </a:cubicBezTo>
                <a:cubicBezTo>
                  <a:pt x="49012" y="68417"/>
                  <a:pt x="49044" y="68417"/>
                  <a:pt x="49044" y="68477"/>
                </a:cubicBezTo>
                <a:cubicBezTo>
                  <a:pt x="49044" y="68477"/>
                  <a:pt x="49044" y="68537"/>
                  <a:pt x="49044" y="68597"/>
                </a:cubicBezTo>
                <a:cubicBezTo>
                  <a:pt x="49044" y="68656"/>
                  <a:pt x="49012" y="68716"/>
                  <a:pt x="49044" y="68776"/>
                </a:cubicBezTo>
                <a:cubicBezTo>
                  <a:pt x="49044" y="68776"/>
                  <a:pt x="49044" y="68776"/>
                  <a:pt x="49044" y="68835"/>
                </a:cubicBezTo>
                <a:cubicBezTo>
                  <a:pt x="49044" y="68835"/>
                  <a:pt x="49044" y="68835"/>
                  <a:pt x="49044" y="68895"/>
                </a:cubicBezTo>
                <a:cubicBezTo>
                  <a:pt x="49012" y="68955"/>
                  <a:pt x="49044" y="68955"/>
                  <a:pt x="49075" y="69014"/>
                </a:cubicBezTo>
                <a:cubicBezTo>
                  <a:pt x="49075" y="69014"/>
                  <a:pt x="49106" y="69014"/>
                  <a:pt x="49106" y="69074"/>
                </a:cubicBezTo>
                <a:cubicBezTo>
                  <a:pt x="49137" y="69074"/>
                  <a:pt x="49169" y="69074"/>
                  <a:pt x="49200" y="69134"/>
                </a:cubicBezTo>
                <a:cubicBezTo>
                  <a:pt x="49200" y="69134"/>
                  <a:pt x="49200" y="69134"/>
                  <a:pt x="49200" y="69194"/>
                </a:cubicBezTo>
                <a:cubicBezTo>
                  <a:pt x="49200" y="69194"/>
                  <a:pt x="49200" y="69194"/>
                  <a:pt x="49231" y="69194"/>
                </a:cubicBezTo>
                <a:cubicBezTo>
                  <a:pt x="49231" y="69253"/>
                  <a:pt x="49231" y="69313"/>
                  <a:pt x="49231" y="69313"/>
                </a:cubicBezTo>
                <a:cubicBezTo>
                  <a:pt x="49262" y="69373"/>
                  <a:pt x="49294" y="69373"/>
                  <a:pt x="49294" y="69373"/>
                </a:cubicBezTo>
                <a:cubicBezTo>
                  <a:pt x="49294" y="69313"/>
                  <a:pt x="49294" y="69313"/>
                  <a:pt x="49325" y="69313"/>
                </a:cubicBezTo>
                <a:cubicBezTo>
                  <a:pt x="49325" y="69253"/>
                  <a:pt x="49325" y="69313"/>
                  <a:pt x="49325" y="69313"/>
                </a:cubicBezTo>
                <a:cubicBezTo>
                  <a:pt x="49325" y="69313"/>
                  <a:pt x="49325" y="69373"/>
                  <a:pt x="49325" y="69373"/>
                </a:cubicBezTo>
                <a:cubicBezTo>
                  <a:pt x="49325" y="69373"/>
                  <a:pt x="49325" y="69373"/>
                  <a:pt x="49356" y="69373"/>
                </a:cubicBezTo>
                <a:cubicBezTo>
                  <a:pt x="49356" y="69373"/>
                  <a:pt x="49387" y="69373"/>
                  <a:pt x="49419" y="69373"/>
                </a:cubicBezTo>
                <a:cubicBezTo>
                  <a:pt x="49450" y="69373"/>
                  <a:pt x="49450" y="69313"/>
                  <a:pt x="49481" y="69313"/>
                </a:cubicBezTo>
                <a:cubicBezTo>
                  <a:pt x="49481" y="69253"/>
                  <a:pt x="49544" y="69313"/>
                  <a:pt x="49512" y="69373"/>
                </a:cubicBezTo>
                <a:cubicBezTo>
                  <a:pt x="49512" y="69373"/>
                  <a:pt x="49481" y="69373"/>
                  <a:pt x="49481" y="69373"/>
                </a:cubicBezTo>
                <a:cubicBezTo>
                  <a:pt x="49481" y="69432"/>
                  <a:pt x="49512" y="69432"/>
                  <a:pt x="49481" y="69432"/>
                </a:cubicBezTo>
                <a:cubicBezTo>
                  <a:pt x="49481" y="69432"/>
                  <a:pt x="49481" y="69432"/>
                  <a:pt x="49481" y="69492"/>
                </a:cubicBezTo>
                <a:cubicBezTo>
                  <a:pt x="49481" y="69492"/>
                  <a:pt x="49481" y="69492"/>
                  <a:pt x="49481" y="69492"/>
                </a:cubicBezTo>
                <a:cubicBezTo>
                  <a:pt x="49481" y="69492"/>
                  <a:pt x="49481" y="69492"/>
                  <a:pt x="49481" y="69492"/>
                </a:cubicBezTo>
                <a:cubicBezTo>
                  <a:pt x="49512" y="69552"/>
                  <a:pt x="49512" y="69492"/>
                  <a:pt x="49544" y="69492"/>
                </a:cubicBezTo>
                <a:cubicBezTo>
                  <a:pt x="49575" y="69432"/>
                  <a:pt x="49637" y="69492"/>
                  <a:pt x="49637" y="69552"/>
                </a:cubicBezTo>
                <a:cubicBezTo>
                  <a:pt x="49606" y="69492"/>
                  <a:pt x="49606" y="69492"/>
                  <a:pt x="49575" y="69492"/>
                </a:cubicBezTo>
                <a:cubicBezTo>
                  <a:pt x="49544" y="69492"/>
                  <a:pt x="49544" y="69552"/>
                  <a:pt x="49544" y="69552"/>
                </a:cubicBezTo>
                <a:cubicBezTo>
                  <a:pt x="49544" y="69552"/>
                  <a:pt x="49544" y="69552"/>
                  <a:pt x="49512" y="69552"/>
                </a:cubicBezTo>
                <a:cubicBezTo>
                  <a:pt x="49512" y="69611"/>
                  <a:pt x="49512" y="69611"/>
                  <a:pt x="49512" y="69611"/>
                </a:cubicBezTo>
                <a:cubicBezTo>
                  <a:pt x="49512" y="69671"/>
                  <a:pt x="49512" y="69671"/>
                  <a:pt x="49512" y="69671"/>
                </a:cubicBezTo>
                <a:cubicBezTo>
                  <a:pt x="49512" y="69671"/>
                  <a:pt x="49512" y="69671"/>
                  <a:pt x="49481" y="69671"/>
                </a:cubicBezTo>
                <a:cubicBezTo>
                  <a:pt x="49481" y="69671"/>
                  <a:pt x="49481" y="69671"/>
                  <a:pt x="49481" y="69671"/>
                </a:cubicBezTo>
                <a:cubicBezTo>
                  <a:pt x="49512" y="69671"/>
                  <a:pt x="49512" y="69671"/>
                  <a:pt x="49512" y="69731"/>
                </a:cubicBezTo>
                <a:cubicBezTo>
                  <a:pt x="49544" y="69731"/>
                  <a:pt x="49544" y="69731"/>
                  <a:pt x="49544" y="69731"/>
                </a:cubicBezTo>
                <a:cubicBezTo>
                  <a:pt x="49544" y="69731"/>
                  <a:pt x="49575" y="69731"/>
                  <a:pt x="49575" y="69731"/>
                </a:cubicBezTo>
                <a:cubicBezTo>
                  <a:pt x="49606" y="69791"/>
                  <a:pt x="49575" y="69850"/>
                  <a:pt x="49606" y="69850"/>
                </a:cubicBezTo>
                <a:cubicBezTo>
                  <a:pt x="49637" y="69850"/>
                  <a:pt x="49669" y="69791"/>
                  <a:pt x="49669" y="69850"/>
                </a:cubicBezTo>
                <a:cubicBezTo>
                  <a:pt x="49669" y="69910"/>
                  <a:pt x="49669" y="69910"/>
                  <a:pt x="49669" y="69910"/>
                </a:cubicBezTo>
                <a:cubicBezTo>
                  <a:pt x="49700" y="69910"/>
                  <a:pt x="49731" y="69910"/>
                  <a:pt x="49731" y="69910"/>
                </a:cubicBezTo>
                <a:cubicBezTo>
                  <a:pt x="49731" y="69970"/>
                  <a:pt x="49731" y="69970"/>
                  <a:pt x="49731" y="69970"/>
                </a:cubicBezTo>
                <a:cubicBezTo>
                  <a:pt x="49731" y="70029"/>
                  <a:pt x="49731" y="70029"/>
                  <a:pt x="49731" y="70089"/>
                </a:cubicBezTo>
                <a:cubicBezTo>
                  <a:pt x="49731" y="70089"/>
                  <a:pt x="49762" y="70089"/>
                  <a:pt x="49762" y="70089"/>
                </a:cubicBezTo>
                <a:cubicBezTo>
                  <a:pt x="49794" y="70149"/>
                  <a:pt x="49762" y="70208"/>
                  <a:pt x="49794" y="70208"/>
                </a:cubicBezTo>
                <a:cubicBezTo>
                  <a:pt x="49794" y="70208"/>
                  <a:pt x="49825" y="70208"/>
                  <a:pt x="49825" y="70268"/>
                </a:cubicBezTo>
                <a:cubicBezTo>
                  <a:pt x="49856" y="70328"/>
                  <a:pt x="49825" y="70388"/>
                  <a:pt x="49856" y="70447"/>
                </a:cubicBezTo>
                <a:cubicBezTo>
                  <a:pt x="49856" y="70447"/>
                  <a:pt x="49887" y="70447"/>
                  <a:pt x="49887" y="70507"/>
                </a:cubicBezTo>
                <a:cubicBezTo>
                  <a:pt x="49919" y="70507"/>
                  <a:pt x="49919" y="70567"/>
                  <a:pt x="49950" y="70567"/>
                </a:cubicBezTo>
                <a:cubicBezTo>
                  <a:pt x="49981" y="70626"/>
                  <a:pt x="49981" y="70567"/>
                  <a:pt x="49981" y="70567"/>
                </a:cubicBezTo>
                <a:cubicBezTo>
                  <a:pt x="50013" y="70507"/>
                  <a:pt x="50013" y="70507"/>
                  <a:pt x="50044" y="70567"/>
                </a:cubicBezTo>
                <a:cubicBezTo>
                  <a:pt x="50044" y="70626"/>
                  <a:pt x="50044" y="70626"/>
                  <a:pt x="50044" y="70626"/>
                </a:cubicBezTo>
                <a:cubicBezTo>
                  <a:pt x="50044" y="70626"/>
                  <a:pt x="50075" y="70686"/>
                  <a:pt x="50075" y="70686"/>
                </a:cubicBezTo>
                <a:cubicBezTo>
                  <a:pt x="50075" y="70686"/>
                  <a:pt x="50106" y="70686"/>
                  <a:pt x="50106" y="70686"/>
                </a:cubicBezTo>
                <a:cubicBezTo>
                  <a:pt x="50106" y="70746"/>
                  <a:pt x="50106" y="70746"/>
                  <a:pt x="50138" y="70746"/>
                </a:cubicBezTo>
                <a:cubicBezTo>
                  <a:pt x="50138" y="70805"/>
                  <a:pt x="50138" y="70746"/>
                  <a:pt x="50169" y="70805"/>
                </a:cubicBezTo>
                <a:cubicBezTo>
                  <a:pt x="50169" y="70805"/>
                  <a:pt x="50138" y="70865"/>
                  <a:pt x="50138" y="70865"/>
                </a:cubicBezTo>
                <a:cubicBezTo>
                  <a:pt x="50138" y="70865"/>
                  <a:pt x="50138" y="70865"/>
                  <a:pt x="50138" y="70925"/>
                </a:cubicBezTo>
                <a:cubicBezTo>
                  <a:pt x="50106" y="70925"/>
                  <a:pt x="50138" y="70925"/>
                  <a:pt x="50138" y="70925"/>
                </a:cubicBezTo>
                <a:cubicBezTo>
                  <a:pt x="50169" y="70925"/>
                  <a:pt x="50169" y="70925"/>
                  <a:pt x="50169" y="70925"/>
                </a:cubicBezTo>
                <a:cubicBezTo>
                  <a:pt x="50200" y="70925"/>
                  <a:pt x="50200" y="70925"/>
                  <a:pt x="50200" y="70925"/>
                </a:cubicBezTo>
                <a:cubicBezTo>
                  <a:pt x="50231" y="70925"/>
                  <a:pt x="50200" y="70985"/>
                  <a:pt x="50231" y="71044"/>
                </a:cubicBezTo>
                <a:cubicBezTo>
                  <a:pt x="50231" y="71104"/>
                  <a:pt x="50263" y="71104"/>
                  <a:pt x="50263" y="71164"/>
                </a:cubicBezTo>
                <a:cubicBezTo>
                  <a:pt x="50263" y="71164"/>
                  <a:pt x="50294" y="71223"/>
                  <a:pt x="50294" y="71223"/>
                </a:cubicBezTo>
                <a:cubicBezTo>
                  <a:pt x="50294" y="71283"/>
                  <a:pt x="50294" y="71283"/>
                  <a:pt x="50325" y="71343"/>
                </a:cubicBezTo>
                <a:cubicBezTo>
                  <a:pt x="50325" y="71343"/>
                  <a:pt x="50356" y="71343"/>
                  <a:pt x="50356" y="71402"/>
                </a:cubicBezTo>
                <a:cubicBezTo>
                  <a:pt x="50356" y="71402"/>
                  <a:pt x="50325" y="71402"/>
                  <a:pt x="50325" y="71462"/>
                </a:cubicBezTo>
                <a:cubicBezTo>
                  <a:pt x="50325" y="71462"/>
                  <a:pt x="50325" y="71522"/>
                  <a:pt x="50325" y="71522"/>
                </a:cubicBezTo>
                <a:cubicBezTo>
                  <a:pt x="50325" y="71582"/>
                  <a:pt x="50356" y="71582"/>
                  <a:pt x="50356" y="71582"/>
                </a:cubicBezTo>
                <a:cubicBezTo>
                  <a:pt x="50388" y="71582"/>
                  <a:pt x="50388" y="71522"/>
                  <a:pt x="50388" y="71582"/>
                </a:cubicBezTo>
                <a:cubicBezTo>
                  <a:pt x="50388" y="71582"/>
                  <a:pt x="50388" y="71582"/>
                  <a:pt x="50388" y="71582"/>
                </a:cubicBezTo>
                <a:cubicBezTo>
                  <a:pt x="50356" y="71641"/>
                  <a:pt x="50356" y="71761"/>
                  <a:pt x="50325" y="71701"/>
                </a:cubicBezTo>
                <a:cubicBezTo>
                  <a:pt x="50325" y="71701"/>
                  <a:pt x="50325" y="71701"/>
                  <a:pt x="50325" y="71641"/>
                </a:cubicBezTo>
                <a:cubicBezTo>
                  <a:pt x="50325" y="71641"/>
                  <a:pt x="50325" y="71641"/>
                  <a:pt x="50294" y="71641"/>
                </a:cubicBezTo>
                <a:cubicBezTo>
                  <a:pt x="50294" y="71641"/>
                  <a:pt x="50294" y="71641"/>
                  <a:pt x="50294" y="71641"/>
                </a:cubicBezTo>
                <a:cubicBezTo>
                  <a:pt x="50294" y="71641"/>
                  <a:pt x="50294" y="71582"/>
                  <a:pt x="50263" y="71641"/>
                </a:cubicBezTo>
                <a:cubicBezTo>
                  <a:pt x="50263" y="71641"/>
                  <a:pt x="50294" y="71641"/>
                  <a:pt x="50294" y="71641"/>
                </a:cubicBezTo>
                <a:cubicBezTo>
                  <a:pt x="50294" y="71701"/>
                  <a:pt x="50294" y="71701"/>
                  <a:pt x="50294" y="71761"/>
                </a:cubicBezTo>
                <a:cubicBezTo>
                  <a:pt x="50294" y="71761"/>
                  <a:pt x="50294" y="71761"/>
                  <a:pt x="50294" y="71820"/>
                </a:cubicBezTo>
                <a:cubicBezTo>
                  <a:pt x="50325" y="71820"/>
                  <a:pt x="50325" y="71880"/>
                  <a:pt x="50325" y="71820"/>
                </a:cubicBezTo>
                <a:cubicBezTo>
                  <a:pt x="50356" y="71820"/>
                  <a:pt x="50356" y="71761"/>
                  <a:pt x="50388" y="71820"/>
                </a:cubicBezTo>
                <a:cubicBezTo>
                  <a:pt x="50388" y="71820"/>
                  <a:pt x="50388" y="71880"/>
                  <a:pt x="50388" y="71940"/>
                </a:cubicBezTo>
                <a:cubicBezTo>
                  <a:pt x="50388" y="72000"/>
                  <a:pt x="50419" y="72000"/>
                  <a:pt x="50419" y="72059"/>
                </a:cubicBezTo>
                <a:cubicBezTo>
                  <a:pt x="50419" y="72119"/>
                  <a:pt x="50419" y="72119"/>
                  <a:pt x="50450" y="72119"/>
                </a:cubicBezTo>
                <a:cubicBezTo>
                  <a:pt x="50450" y="72179"/>
                  <a:pt x="50481" y="72179"/>
                  <a:pt x="50481" y="72179"/>
                </a:cubicBezTo>
                <a:cubicBezTo>
                  <a:pt x="50513" y="72179"/>
                  <a:pt x="50544" y="72179"/>
                  <a:pt x="50544" y="72238"/>
                </a:cubicBezTo>
                <a:cubicBezTo>
                  <a:pt x="50575" y="72238"/>
                  <a:pt x="50575" y="72238"/>
                  <a:pt x="50575" y="72238"/>
                </a:cubicBezTo>
                <a:cubicBezTo>
                  <a:pt x="50575" y="72298"/>
                  <a:pt x="50606" y="72298"/>
                  <a:pt x="50575" y="72298"/>
                </a:cubicBezTo>
                <a:cubicBezTo>
                  <a:pt x="50575" y="72358"/>
                  <a:pt x="50544" y="72417"/>
                  <a:pt x="50575" y="72417"/>
                </a:cubicBezTo>
                <a:cubicBezTo>
                  <a:pt x="50606" y="72417"/>
                  <a:pt x="50606" y="72417"/>
                  <a:pt x="50606" y="72417"/>
                </a:cubicBezTo>
                <a:cubicBezTo>
                  <a:pt x="50606" y="72477"/>
                  <a:pt x="50638" y="72477"/>
                  <a:pt x="50638" y="72477"/>
                </a:cubicBezTo>
                <a:cubicBezTo>
                  <a:pt x="50669" y="72477"/>
                  <a:pt x="50700" y="72477"/>
                  <a:pt x="50700" y="72477"/>
                </a:cubicBezTo>
                <a:cubicBezTo>
                  <a:pt x="50731" y="72537"/>
                  <a:pt x="50763" y="72537"/>
                  <a:pt x="50763" y="72537"/>
                </a:cubicBezTo>
                <a:cubicBezTo>
                  <a:pt x="50794" y="72597"/>
                  <a:pt x="50794" y="72597"/>
                  <a:pt x="50825" y="72597"/>
                </a:cubicBezTo>
                <a:cubicBezTo>
                  <a:pt x="50856" y="72656"/>
                  <a:pt x="50888" y="72656"/>
                  <a:pt x="50888" y="72656"/>
                </a:cubicBezTo>
                <a:cubicBezTo>
                  <a:pt x="50919" y="72716"/>
                  <a:pt x="50982" y="72776"/>
                  <a:pt x="51013" y="72835"/>
                </a:cubicBezTo>
                <a:cubicBezTo>
                  <a:pt x="51044" y="72895"/>
                  <a:pt x="51075" y="72955"/>
                  <a:pt x="51107" y="73014"/>
                </a:cubicBezTo>
                <a:cubicBezTo>
                  <a:pt x="51169" y="73074"/>
                  <a:pt x="51200" y="73194"/>
                  <a:pt x="51232" y="73253"/>
                </a:cubicBezTo>
                <a:cubicBezTo>
                  <a:pt x="51294" y="73253"/>
                  <a:pt x="51357" y="73253"/>
                  <a:pt x="51388" y="73313"/>
                </a:cubicBezTo>
                <a:cubicBezTo>
                  <a:pt x="51419" y="73373"/>
                  <a:pt x="51450" y="73492"/>
                  <a:pt x="51513" y="73552"/>
                </a:cubicBezTo>
                <a:cubicBezTo>
                  <a:pt x="51544" y="73671"/>
                  <a:pt x="51607" y="73731"/>
                  <a:pt x="51638" y="73850"/>
                </a:cubicBezTo>
                <a:cubicBezTo>
                  <a:pt x="51669" y="73850"/>
                  <a:pt x="51700" y="73910"/>
                  <a:pt x="51732" y="73910"/>
                </a:cubicBezTo>
                <a:cubicBezTo>
                  <a:pt x="51763" y="73970"/>
                  <a:pt x="51763" y="74029"/>
                  <a:pt x="51794" y="74029"/>
                </a:cubicBezTo>
                <a:cubicBezTo>
                  <a:pt x="51825" y="74089"/>
                  <a:pt x="51825" y="74089"/>
                  <a:pt x="51857" y="74089"/>
                </a:cubicBezTo>
                <a:cubicBezTo>
                  <a:pt x="51888" y="74149"/>
                  <a:pt x="51919" y="74149"/>
                  <a:pt x="51951" y="74149"/>
                </a:cubicBezTo>
                <a:cubicBezTo>
                  <a:pt x="51982" y="74208"/>
                  <a:pt x="51982" y="74208"/>
                  <a:pt x="52013" y="74268"/>
                </a:cubicBezTo>
                <a:cubicBezTo>
                  <a:pt x="52044" y="74268"/>
                  <a:pt x="52076" y="74268"/>
                  <a:pt x="52107" y="74328"/>
                </a:cubicBezTo>
                <a:cubicBezTo>
                  <a:pt x="52138" y="74328"/>
                  <a:pt x="52138" y="74328"/>
                  <a:pt x="52169" y="74388"/>
                </a:cubicBezTo>
                <a:cubicBezTo>
                  <a:pt x="52232" y="74447"/>
                  <a:pt x="52263" y="74507"/>
                  <a:pt x="52326" y="74447"/>
                </a:cubicBezTo>
                <a:cubicBezTo>
                  <a:pt x="52388" y="74447"/>
                  <a:pt x="52419" y="74388"/>
                  <a:pt x="52451" y="74388"/>
                </a:cubicBezTo>
                <a:cubicBezTo>
                  <a:pt x="52513" y="74328"/>
                  <a:pt x="52544" y="74268"/>
                  <a:pt x="52607" y="74268"/>
                </a:cubicBezTo>
                <a:cubicBezTo>
                  <a:pt x="52638" y="74208"/>
                  <a:pt x="52701" y="74208"/>
                  <a:pt x="52763" y="74149"/>
                </a:cubicBezTo>
                <a:cubicBezTo>
                  <a:pt x="52763" y="74149"/>
                  <a:pt x="52794" y="74089"/>
                  <a:pt x="52826" y="74089"/>
                </a:cubicBezTo>
                <a:cubicBezTo>
                  <a:pt x="52857" y="74029"/>
                  <a:pt x="52857" y="74029"/>
                  <a:pt x="52888" y="74029"/>
                </a:cubicBezTo>
                <a:cubicBezTo>
                  <a:pt x="52951" y="74029"/>
                  <a:pt x="53013" y="73970"/>
                  <a:pt x="53045" y="73970"/>
                </a:cubicBezTo>
                <a:cubicBezTo>
                  <a:pt x="53107" y="73970"/>
                  <a:pt x="53138" y="73970"/>
                  <a:pt x="53170" y="73970"/>
                </a:cubicBezTo>
                <a:cubicBezTo>
                  <a:pt x="53201" y="73970"/>
                  <a:pt x="53201" y="73970"/>
                  <a:pt x="53232" y="73910"/>
                </a:cubicBezTo>
                <a:cubicBezTo>
                  <a:pt x="53232" y="73910"/>
                  <a:pt x="53263" y="73910"/>
                  <a:pt x="53295" y="73910"/>
                </a:cubicBezTo>
                <a:cubicBezTo>
                  <a:pt x="53357" y="73910"/>
                  <a:pt x="53420" y="73910"/>
                  <a:pt x="53451" y="73910"/>
                </a:cubicBezTo>
                <a:cubicBezTo>
                  <a:pt x="53482" y="73910"/>
                  <a:pt x="53513" y="73910"/>
                  <a:pt x="53545" y="73910"/>
                </a:cubicBezTo>
                <a:cubicBezTo>
                  <a:pt x="53576" y="73910"/>
                  <a:pt x="53576" y="73850"/>
                  <a:pt x="53607" y="73850"/>
                </a:cubicBezTo>
                <a:cubicBezTo>
                  <a:pt x="53638" y="73850"/>
                  <a:pt x="53670" y="73910"/>
                  <a:pt x="53701" y="73910"/>
                </a:cubicBezTo>
                <a:cubicBezTo>
                  <a:pt x="53701" y="73910"/>
                  <a:pt x="53732" y="73910"/>
                  <a:pt x="53764" y="73910"/>
                </a:cubicBezTo>
                <a:cubicBezTo>
                  <a:pt x="53795" y="73970"/>
                  <a:pt x="53826" y="73970"/>
                  <a:pt x="53857" y="73970"/>
                </a:cubicBezTo>
                <a:cubicBezTo>
                  <a:pt x="53889" y="73970"/>
                  <a:pt x="53889" y="73970"/>
                  <a:pt x="53920" y="73970"/>
                </a:cubicBezTo>
                <a:cubicBezTo>
                  <a:pt x="53920" y="73970"/>
                  <a:pt x="53951" y="73970"/>
                  <a:pt x="53982" y="74029"/>
                </a:cubicBezTo>
                <a:cubicBezTo>
                  <a:pt x="53982" y="74029"/>
                  <a:pt x="54014" y="74029"/>
                  <a:pt x="54014" y="74029"/>
                </a:cubicBezTo>
                <a:cubicBezTo>
                  <a:pt x="54045" y="74029"/>
                  <a:pt x="54045" y="74089"/>
                  <a:pt x="54045" y="74089"/>
                </a:cubicBezTo>
                <a:cubicBezTo>
                  <a:pt x="54076" y="74089"/>
                  <a:pt x="54076" y="74089"/>
                  <a:pt x="54107" y="74089"/>
                </a:cubicBezTo>
                <a:cubicBezTo>
                  <a:pt x="54107" y="74089"/>
                  <a:pt x="54139" y="74149"/>
                  <a:pt x="54170" y="74149"/>
                </a:cubicBezTo>
                <a:cubicBezTo>
                  <a:pt x="54170" y="74149"/>
                  <a:pt x="54201" y="74149"/>
                  <a:pt x="54201" y="74149"/>
                </a:cubicBezTo>
                <a:cubicBezTo>
                  <a:pt x="54201" y="74149"/>
                  <a:pt x="54232" y="74208"/>
                  <a:pt x="54232" y="74208"/>
                </a:cubicBezTo>
                <a:cubicBezTo>
                  <a:pt x="54264" y="74208"/>
                  <a:pt x="54295" y="74208"/>
                  <a:pt x="54295" y="74208"/>
                </a:cubicBezTo>
                <a:cubicBezTo>
                  <a:pt x="54357" y="74149"/>
                  <a:pt x="54389" y="74089"/>
                  <a:pt x="54420" y="74029"/>
                </a:cubicBezTo>
                <a:cubicBezTo>
                  <a:pt x="54451" y="74029"/>
                  <a:pt x="54482" y="74029"/>
                  <a:pt x="54482" y="73970"/>
                </a:cubicBezTo>
                <a:cubicBezTo>
                  <a:pt x="54514" y="73970"/>
                  <a:pt x="54545" y="73970"/>
                  <a:pt x="54576" y="73970"/>
                </a:cubicBezTo>
                <a:cubicBezTo>
                  <a:pt x="54607" y="73910"/>
                  <a:pt x="54670" y="73910"/>
                  <a:pt x="54733" y="73910"/>
                </a:cubicBezTo>
                <a:cubicBezTo>
                  <a:pt x="54733" y="73850"/>
                  <a:pt x="54733" y="73850"/>
                  <a:pt x="54764" y="73850"/>
                </a:cubicBezTo>
                <a:cubicBezTo>
                  <a:pt x="54764" y="73850"/>
                  <a:pt x="54795" y="73850"/>
                  <a:pt x="54795" y="73791"/>
                </a:cubicBezTo>
                <a:cubicBezTo>
                  <a:pt x="54826" y="73791"/>
                  <a:pt x="54858" y="73731"/>
                  <a:pt x="54889" y="73731"/>
                </a:cubicBezTo>
                <a:cubicBezTo>
                  <a:pt x="54889" y="73671"/>
                  <a:pt x="54920" y="73611"/>
                  <a:pt x="54951" y="73611"/>
                </a:cubicBezTo>
                <a:cubicBezTo>
                  <a:pt x="54983" y="73611"/>
                  <a:pt x="55014" y="73611"/>
                  <a:pt x="55045" y="73552"/>
                </a:cubicBezTo>
                <a:cubicBezTo>
                  <a:pt x="55045" y="73552"/>
                  <a:pt x="55076" y="73552"/>
                  <a:pt x="55108" y="73552"/>
                </a:cubicBezTo>
                <a:cubicBezTo>
                  <a:pt x="55139" y="73492"/>
                  <a:pt x="55170" y="73492"/>
                  <a:pt x="55201" y="73492"/>
                </a:cubicBezTo>
                <a:cubicBezTo>
                  <a:pt x="55233" y="73492"/>
                  <a:pt x="55233" y="73492"/>
                  <a:pt x="55233" y="73432"/>
                </a:cubicBezTo>
                <a:cubicBezTo>
                  <a:pt x="55233" y="73432"/>
                  <a:pt x="55201" y="73432"/>
                  <a:pt x="55201" y="73432"/>
                </a:cubicBezTo>
                <a:cubicBezTo>
                  <a:pt x="55201" y="73432"/>
                  <a:pt x="55201" y="73432"/>
                  <a:pt x="55201" y="73432"/>
                </a:cubicBezTo>
                <a:cubicBezTo>
                  <a:pt x="55201" y="73373"/>
                  <a:pt x="55201" y="73373"/>
                  <a:pt x="55170" y="73373"/>
                </a:cubicBezTo>
                <a:cubicBezTo>
                  <a:pt x="55170" y="73373"/>
                  <a:pt x="55139" y="73373"/>
                  <a:pt x="55139" y="73373"/>
                </a:cubicBezTo>
                <a:cubicBezTo>
                  <a:pt x="55139" y="73313"/>
                  <a:pt x="55139" y="73313"/>
                  <a:pt x="55170" y="73313"/>
                </a:cubicBezTo>
                <a:cubicBezTo>
                  <a:pt x="55170" y="73313"/>
                  <a:pt x="55201" y="73313"/>
                  <a:pt x="55233" y="73373"/>
                </a:cubicBezTo>
                <a:cubicBezTo>
                  <a:pt x="55233" y="73373"/>
                  <a:pt x="55233" y="73373"/>
                  <a:pt x="55233" y="73432"/>
                </a:cubicBezTo>
                <a:cubicBezTo>
                  <a:pt x="55233" y="73432"/>
                  <a:pt x="55233" y="73432"/>
                  <a:pt x="55233" y="73492"/>
                </a:cubicBezTo>
                <a:cubicBezTo>
                  <a:pt x="55233" y="73492"/>
                  <a:pt x="55295" y="73492"/>
                  <a:pt x="55295" y="73492"/>
                </a:cubicBezTo>
                <a:cubicBezTo>
                  <a:pt x="55326" y="73492"/>
                  <a:pt x="55358" y="73492"/>
                  <a:pt x="55389" y="73432"/>
                </a:cubicBezTo>
                <a:cubicBezTo>
                  <a:pt x="55389" y="73432"/>
                  <a:pt x="55389" y="73373"/>
                  <a:pt x="55420" y="73373"/>
                </a:cubicBezTo>
                <a:cubicBezTo>
                  <a:pt x="55420" y="73313"/>
                  <a:pt x="55420" y="73313"/>
                  <a:pt x="55451" y="73253"/>
                </a:cubicBezTo>
                <a:cubicBezTo>
                  <a:pt x="55451" y="73253"/>
                  <a:pt x="55483" y="73194"/>
                  <a:pt x="55514" y="73194"/>
                </a:cubicBezTo>
                <a:cubicBezTo>
                  <a:pt x="55545" y="73194"/>
                  <a:pt x="55545" y="73194"/>
                  <a:pt x="55545" y="73194"/>
                </a:cubicBezTo>
                <a:cubicBezTo>
                  <a:pt x="55576" y="73194"/>
                  <a:pt x="55576" y="73194"/>
                  <a:pt x="55576" y="73194"/>
                </a:cubicBezTo>
                <a:cubicBezTo>
                  <a:pt x="55608" y="73194"/>
                  <a:pt x="55639" y="73194"/>
                  <a:pt x="55670" y="73194"/>
                </a:cubicBezTo>
                <a:cubicBezTo>
                  <a:pt x="55670" y="73194"/>
                  <a:pt x="55702" y="73134"/>
                  <a:pt x="55702" y="73134"/>
                </a:cubicBezTo>
                <a:cubicBezTo>
                  <a:pt x="55702" y="73134"/>
                  <a:pt x="55733" y="73134"/>
                  <a:pt x="55733" y="73134"/>
                </a:cubicBezTo>
                <a:cubicBezTo>
                  <a:pt x="55733" y="73134"/>
                  <a:pt x="55764" y="73134"/>
                  <a:pt x="55764" y="73134"/>
                </a:cubicBezTo>
                <a:cubicBezTo>
                  <a:pt x="55764" y="73134"/>
                  <a:pt x="55764" y="73134"/>
                  <a:pt x="55795" y="73134"/>
                </a:cubicBezTo>
                <a:cubicBezTo>
                  <a:pt x="55795" y="73134"/>
                  <a:pt x="55827" y="73134"/>
                  <a:pt x="55858" y="73134"/>
                </a:cubicBezTo>
                <a:cubicBezTo>
                  <a:pt x="55889" y="73134"/>
                  <a:pt x="55920" y="73134"/>
                  <a:pt x="55952" y="73134"/>
                </a:cubicBezTo>
                <a:cubicBezTo>
                  <a:pt x="55983" y="73134"/>
                  <a:pt x="56014" y="73134"/>
                  <a:pt x="56045" y="73134"/>
                </a:cubicBezTo>
                <a:cubicBezTo>
                  <a:pt x="56077" y="73074"/>
                  <a:pt x="56077" y="73074"/>
                  <a:pt x="56108" y="73134"/>
                </a:cubicBezTo>
                <a:cubicBezTo>
                  <a:pt x="56139" y="73134"/>
                  <a:pt x="56170" y="73074"/>
                  <a:pt x="56202" y="73074"/>
                </a:cubicBezTo>
                <a:cubicBezTo>
                  <a:pt x="56202" y="73074"/>
                  <a:pt x="56233" y="73074"/>
                  <a:pt x="56264" y="73014"/>
                </a:cubicBezTo>
                <a:cubicBezTo>
                  <a:pt x="56264" y="73014"/>
                  <a:pt x="56264" y="73014"/>
                  <a:pt x="56295" y="73014"/>
                </a:cubicBezTo>
                <a:cubicBezTo>
                  <a:pt x="56295" y="73014"/>
                  <a:pt x="56295" y="73014"/>
                  <a:pt x="56327" y="73014"/>
                </a:cubicBezTo>
                <a:cubicBezTo>
                  <a:pt x="56358" y="73074"/>
                  <a:pt x="56420" y="73014"/>
                  <a:pt x="56483" y="73074"/>
                </a:cubicBezTo>
                <a:cubicBezTo>
                  <a:pt x="56514" y="73074"/>
                  <a:pt x="56514" y="73074"/>
                  <a:pt x="56545" y="73074"/>
                </a:cubicBezTo>
                <a:cubicBezTo>
                  <a:pt x="56577" y="73074"/>
                  <a:pt x="56608" y="73134"/>
                  <a:pt x="56608" y="73134"/>
                </a:cubicBezTo>
                <a:cubicBezTo>
                  <a:pt x="56671" y="73253"/>
                  <a:pt x="56702" y="73253"/>
                  <a:pt x="56733" y="73373"/>
                </a:cubicBezTo>
                <a:cubicBezTo>
                  <a:pt x="56764" y="73373"/>
                  <a:pt x="56764" y="73432"/>
                  <a:pt x="56764" y="73432"/>
                </a:cubicBezTo>
                <a:cubicBezTo>
                  <a:pt x="56796" y="73492"/>
                  <a:pt x="56796" y="73492"/>
                  <a:pt x="56827" y="73492"/>
                </a:cubicBezTo>
                <a:cubicBezTo>
                  <a:pt x="56827" y="73492"/>
                  <a:pt x="56827" y="73552"/>
                  <a:pt x="56827" y="73552"/>
                </a:cubicBezTo>
                <a:cubicBezTo>
                  <a:pt x="56858" y="73611"/>
                  <a:pt x="56858" y="73611"/>
                  <a:pt x="56889" y="73552"/>
                </a:cubicBezTo>
                <a:cubicBezTo>
                  <a:pt x="56889" y="73552"/>
                  <a:pt x="56921" y="73552"/>
                  <a:pt x="56921" y="73552"/>
                </a:cubicBezTo>
                <a:cubicBezTo>
                  <a:pt x="56921" y="73611"/>
                  <a:pt x="56889" y="73611"/>
                  <a:pt x="56889" y="73611"/>
                </a:cubicBezTo>
                <a:cubicBezTo>
                  <a:pt x="56889" y="73611"/>
                  <a:pt x="56889" y="73611"/>
                  <a:pt x="56858" y="73611"/>
                </a:cubicBezTo>
                <a:cubicBezTo>
                  <a:pt x="56827" y="73671"/>
                  <a:pt x="56889" y="73671"/>
                  <a:pt x="56889" y="73671"/>
                </a:cubicBezTo>
                <a:cubicBezTo>
                  <a:pt x="56889" y="73731"/>
                  <a:pt x="56889" y="73731"/>
                  <a:pt x="56921" y="73731"/>
                </a:cubicBezTo>
                <a:cubicBezTo>
                  <a:pt x="56921" y="73731"/>
                  <a:pt x="56952" y="73731"/>
                  <a:pt x="56952" y="73731"/>
                </a:cubicBezTo>
                <a:cubicBezTo>
                  <a:pt x="56952" y="73731"/>
                  <a:pt x="56983" y="73671"/>
                  <a:pt x="56983" y="73731"/>
                </a:cubicBezTo>
                <a:cubicBezTo>
                  <a:pt x="56983" y="73731"/>
                  <a:pt x="56983" y="73731"/>
                  <a:pt x="56983" y="73791"/>
                </a:cubicBezTo>
                <a:cubicBezTo>
                  <a:pt x="56983" y="73791"/>
                  <a:pt x="56952" y="73850"/>
                  <a:pt x="56952" y="73910"/>
                </a:cubicBezTo>
                <a:cubicBezTo>
                  <a:pt x="56952" y="73910"/>
                  <a:pt x="56952" y="73910"/>
                  <a:pt x="56952" y="73970"/>
                </a:cubicBezTo>
                <a:cubicBezTo>
                  <a:pt x="56952" y="73970"/>
                  <a:pt x="56952" y="73970"/>
                  <a:pt x="56983" y="74029"/>
                </a:cubicBezTo>
                <a:cubicBezTo>
                  <a:pt x="56983" y="74089"/>
                  <a:pt x="56983" y="74089"/>
                  <a:pt x="56983" y="74149"/>
                </a:cubicBezTo>
                <a:cubicBezTo>
                  <a:pt x="56983" y="74208"/>
                  <a:pt x="56983" y="74268"/>
                  <a:pt x="57014" y="74268"/>
                </a:cubicBezTo>
                <a:cubicBezTo>
                  <a:pt x="57014" y="74328"/>
                  <a:pt x="57046" y="74328"/>
                  <a:pt x="57077" y="74388"/>
                </a:cubicBezTo>
                <a:cubicBezTo>
                  <a:pt x="57077" y="74388"/>
                  <a:pt x="57108" y="74447"/>
                  <a:pt x="57108" y="74507"/>
                </a:cubicBezTo>
                <a:cubicBezTo>
                  <a:pt x="57139" y="74507"/>
                  <a:pt x="57171" y="74507"/>
                  <a:pt x="57171" y="74507"/>
                </a:cubicBezTo>
                <a:cubicBezTo>
                  <a:pt x="57202" y="74507"/>
                  <a:pt x="57202" y="74507"/>
                  <a:pt x="57202" y="74507"/>
                </a:cubicBezTo>
                <a:cubicBezTo>
                  <a:pt x="57233" y="74507"/>
                  <a:pt x="57233" y="74507"/>
                  <a:pt x="57233" y="74507"/>
                </a:cubicBezTo>
                <a:cubicBezTo>
                  <a:pt x="57264" y="74507"/>
                  <a:pt x="57264" y="74507"/>
                  <a:pt x="57264" y="74507"/>
                </a:cubicBezTo>
                <a:cubicBezTo>
                  <a:pt x="57296" y="74507"/>
                  <a:pt x="57296" y="74507"/>
                  <a:pt x="57327" y="74507"/>
                </a:cubicBezTo>
                <a:cubicBezTo>
                  <a:pt x="57327" y="74447"/>
                  <a:pt x="57327" y="74388"/>
                  <a:pt x="57358" y="74388"/>
                </a:cubicBezTo>
                <a:cubicBezTo>
                  <a:pt x="57389" y="74388"/>
                  <a:pt x="57389" y="74507"/>
                  <a:pt x="57389" y="74447"/>
                </a:cubicBezTo>
                <a:cubicBezTo>
                  <a:pt x="57421" y="74447"/>
                  <a:pt x="57389" y="74447"/>
                  <a:pt x="57421" y="74388"/>
                </a:cubicBezTo>
                <a:cubicBezTo>
                  <a:pt x="57421" y="74388"/>
                  <a:pt x="57421" y="74447"/>
                  <a:pt x="57452" y="74447"/>
                </a:cubicBezTo>
                <a:cubicBezTo>
                  <a:pt x="57452" y="74447"/>
                  <a:pt x="57452" y="74388"/>
                  <a:pt x="57452" y="74388"/>
                </a:cubicBezTo>
                <a:cubicBezTo>
                  <a:pt x="57452" y="74388"/>
                  <a:pt x="57483" y="74447"/>
                  <a:pt x="57483" y="74447"/>
                </a:cubicBezTo>
                <a:cubicBezTo>
                  <a:pt x="57514" y="74447"/>
                  <a:pt x="57514" y="74388"/>
                  <a:pt x="57514" y="74328"/>
                </a:cubicBezTo>
                <a:cubicBezTo>
                  <a:pt x="57514" y="74328"/>
                  <a:pt x="57483" y="74268"/>
                  <a:pt x="57514" y="74268"/>
                </a:cubicBezTo>
                <a:cubicBezTo>
                  <a:pt x="57514" y="74268"/>
                  <a:pt x="57514" y="74328"/>
                  <a:pt x="57514" y="74328"/>
                </a:cubicBezTo>
                <a:cubicBezTo>
                  <a:pt x="57514" y="74388"/>
                  <a:pt x="57577" y="74388"/>
                  <a:pt x="57577" y="74388"/>
                </a:cubicBezTo>
                <a:cubicBezTo>
                  <a:pt x="57608" y="74328"/>
                  <a:pt x="57546" y="74328"/>
                  <a:pt x="57577" y="74268"/>
                </a:cubicBezTo>
                <a:cubicBezTo>
                  <a:pt x="57577" y="74268"/>
                  <a:pt x="57608" y="74328"/>
                  <a:pt x="57640" y="74328"/>
                </a:cubicBezTo>
                <a:cubicBezTo>
                  <a:pt x="57640" y="74328"/>
                  <a:pt x="57671" y="74328"/>
                  <a:pt x="57671" y="74328"/>
                </a:cubicBezTo>
                <a:cubicBezTo>
                  <a:pt x="57671" y="74328"/>
                  <a:pt x="57671" y="74268"/>
                  <a:pt x="57702" y="74268"/>
                </a:cubicBezTo>
                <a:cubicBezTo>
                  <a:pt x="57702" y="74268"/>
                  <a:pt x="57733" y="74268"/>
                  <a:pt x="57733" y="74328"/>
                </a:cubicBezTo>
                <a:cubicBezTo>
                  <a:pt x="57733" y="74388"/>
                  <a:pt x="57765" y="74388"/>
                  <a:pt x="57796" y="74388"/>
                </a:cubicBezTo>
                <a:cubicBezTo>
                  <a:pt x="57796" y="74388"/>
                  <a:pt x="57796" y="74388"/>
                  <a:pt x="57827" y="74388"/>
                </a:cubicBezTo>
                <a:cubicBezTo>
                  <a:pt x="57858" y="74388"/>
                  <a:pt x="57890" y="74388"/>
                  <a:pt x="57890" y="74388"/>
                </a:cubicBezTo>
                <a:cubicBezTo>
                  <a:pt x="57921" y="74328"/>
                  <a:pt x="57921" y="74328"/>
                  <a:pt x="57952" y="74328"/>
                </a:cubicBezTo>
                <a:cubicBezTo>
                  <a:pt x="57952" y="74328"/>
                  <a:pt x="57952" y="74328"/>
                  <a:pt x="57983" y="74328"/>
                </a:cubicBezTo>
                <a:cubicBezTo>
                  <a:pt x="57983" y="74268"/>
                  <a:pt x="57983" y="74208"/>
                  <a:pt x="57983" y="74208"/>
                </a:cubicBezTo>
                <a:cubicBezTo>
                  <a:pt x="57952" y="74149"/>
                  <a:pt x="57952" y="74149"/>
                  <a:pt x="57983" y="74149"/>
                </a:cubicBezTo>
                <a:cubicBezTo>
                  <a:pt x="57983" y="74089"/>
                  <a:pt x="57983" y="74149"/>
                  <a:pt x="57983" y="74149"/>
                </a:cubicBezTo>
                <a:cubicBezTo>
                  <a:pt x="58015" y="74149"/>
                  <a:pt x="58015" y="74208"/>
                  <a:pt x="58015" y="74208"/>
                </a:cubicBezTo>
                <a:cubicBezTo>
                  <a:pt x="58015" y="74208"/>
                  <a:pt x="58046" y="74208"/>
                  <a:pt x="58046" y="74208"/>
                </a:cubicBezTo>
                <a:cubicBezTo>
                  <a:pt x="58077" y="74268"/>
                  <a:pt x="58046" y="74328"/>
                  <a:pt x="58077" y="74328"/>
                </a:cubicBezTo>
                <a:cubicBezTo>
                  <a:pt x="58077" y="74388"/>
                  <a:pt x="58108" y="74268"/>
                  <a:pt x="58108" y="74268"/>
                </a:cubicBezTo>
                <a:cubicBezTo>
                  <a:pt x="58171" y="74208"/>
                  <a:pt x="58171" y="74447"/>
                  <a:pt x="58202" y="74507"/>
                </a:cubicBezTo>
                <a:cubicBezTo>
                  <a:pt x="58202" y="74507"/>
                  <a:pt x="58202" y="74567"/>
                  <a:pt x="58233" y="74626"/>
                </a:cubicBezTo>
                <a:cubicBezTo>
                  <a:pt x="58233" y="74626"/>
                  <a:pt x="58265" y="74686"/>
                  <a:pt x="58296" y="74686"/>
                </a:cubicBezTo>
                <a:cubicBezTo>
                  <a:pt x="58296" y="74746"/>
                  <a:pt x="58327" y="74746"/>
                  <a:pt x="58358" y="74746"/>
                </a:cubicBezTo>
                <a:cubicBezTo>
                  <a:pt x="58390" y="74746"/>
                  <a:pt x="58390" y="74746"/>
                  <a:pt x="58421" y="74686"/>
                </a:cubicBezTo>
                <a:cubicBezTo>
                  <a:pt x="58421" y="74686"/>
                  <a:pt x="58452" y="74567"/>
                  <a:pt x="58452" y="74626"/>
                </a:cubicBezTo>
                <a:cubicBezTo>
                  <a:pt x="58483" y="74686"/>
                  <a:pt x="58452" y="74686"/>
                  <a:pt x="58452" y="74686"/>
                </a:cubicBezTo>
                <a:cubicBezTo>
                  <a:pt x="58421" y="74746"/>
                  <a:pt x="58452" y="74746"/>
                  <a:pt x="58452" y="74746"/>
                </a:cubicBezTo>
                <a:cubicBezTo>
                  <a:pt x="58483" y="74805"/>
                  <a:pt x="58358" y="74805"/>
                  <a:pt x="58421" y="74925"/>
                </a:cubicBezTo>
                <a:cubicBezTo>
                  <a:pt x="58421" y="74925"/>
                  <a:pt x="58452" y="74925"/>
                  <a:pt x="58452" y="74985"/>
                </a:cubicBezTo>
                <a:cubicBezTo>
                  <a:pt x="58452" y="74985"/>
                  <a:pt x="58452" y="74985"/>
                  <a:pt x="58452" y="75044"/>
                </a:cubicBezTo>
                <a:cubicBezTo>
                  <a:pt x="58452" y="75044"/>
                  <a:pt x="58483" y="75044"/>
                  <a:pt x="58483" y="75044"/>
                </a:cubicBezTo>
                <a:cubicBezTo>
                  <a:pt x="58483" y="75104"/>
                  <a:pt x="58483" y="75104"/>
                  <a:pt x="58515" y="75104"/>
                </a:cubicBezTo>
                <a:cubicBezTo>
                  <a:pt x="58515" y="75164"/>
                  <a:pt x="58546" y="75164"/>
                  <a:pt x="58546" y="75223"/>
                </a:cubicBezTo>
                <a:cubicBezTo>
                  <a:pt x="58546" y="75223"/>
                  <a:pt x="58546" y="75283"/>
                  <a:pt x="58546" y="75343"/>
                </a:cubicBezTo>
                <a:cubicBezTo>
                  <a:pt x="58546" y="75343"/>
                  <a:pt x="58546" y="75343"/>
                  <a:pt x="58515" y="75402"/>
                </a:cubicBezTo>
                <a:cubicBezTo>
                  <a:pt x="58515" y="75462"/>
                  <a:pt x="58515" y="75462"/>
                  <a:pt x="58515" y="75522"/>
                </a:cubicBezTo>
                <a:cubicBezTo>
                  <a:pt x="58515" y="75582"/>
                  <a:pt x="58515" y="75641"/>
                  <a:pt x="58515" y="75701"/>
                </a:cubicBezTo>
                <a:cubicBezTo>
                  <a:pt x="58515" y="75761"/>
                  <a:pt x="58515" y="75820"/>
                  <a:pt x="58515" y="75880"/>
                </a:cubicBezTo>
                <a:cubicBezTo>
                  <a:pt x="58515" y="75940"/>
                  <a:pt x="58515" y="76059"/>
                  <a:pt x="58483" y="76119"/>
                </a:cubicBezTo>
                <a:cubicBezTo>
                  <a:pt x="58483" y="76179"/>
                  <a:pt x="58452" y="76179"/>
                  <a:pt x="58452" y="76238"/>
                </a:cubicBezTo>
                <a:cubicBezTo>
                  <a:pt x="58452" y="76298"/>
                  <a:pt x="58421" y="76417"/>
                  <a:pt x="58390" y="76477"/>
                </a:cubicBezTo>
                <a:cubicBezTo>
                  <a:pt x="58358" y="76537"/>
                  <a:pt x="58358" y="76537"/>
                  <a:pt x="58358" y="76597"/>
                </a:cubicBezTo>
                <a:cubicBezTo>
                  <a:pt x="58327" y="76656"/>
                  <a:pt x="58358" y="76656"/>
                  <a:pt x="58390" y="76656"/>
                </a:cubicBezTo>
                <a:cubicBezTo>
                  <a:pt x="58421" y="76656"/>
                  <a:pt x="58421" y="76656"/>
                  <a:pt x="58421" y="76716"/>
                </a:cubicBezTo>
                <a:cubicBezTo>
                  <a:pt x="58421" y="76716"/>
                  <a:pt x="58452" y="76716"/>
                  <a:pt x="58452" y="76716"/>
                </a:cubicBezTo>
                <a:cubicBezTo>
                  <a:pt x="58452" y="76716"/>
                  <a:pt x="58483" y="76716"/>
                  <a:pt x="58483" y="76716"/>
                </a:cubicBezTo>
                <a:cubicBezTo>
                  <a:pt x="58483" y="76716"/>
                  <a:pt x="58483" y="76716"/>
                  <a:pt x="58483" y="76776"/>
                </a:cubicBezTo>
                <a:cubicBezTo>
                  <a:pt x="58452" y="76776"/>
                  <a:pt x="58452" y="76776"/>
                  <a:pt x="58452" y="76776"/>
                </a:cubicBezTo>
                <a:cubicBezTo>
                  <a:pt x="58421" y="76776"/>
                  <a:pt x="58421" y="76716"/>
                  <a:pt x="58421" y="76776"/>
                </a:cubicBezTo>
                <a:cubicBezTo>
                  <a:pt x="58390" y="76835"/>
                  <a:pt x="58421" y="76835"/>
                  <a:pt x="58421" y="76895"/>
                </a:cubicBezTo>
                <a:cubicBezTo>
                  <a:pt x="58421" y="76895"/>
                  <a:pt x="58421" y="76955"/>
                  <a:pt x="58421" y="76955"/>
                </a:cubicBezTo>
                <a:cubicBezTo>
                  <a:pt x="58421" y="77014"/>
                  <a:pt x="58421" y="77014"/>
                  <a:pt x="58421" y="77014"/>
                </a:cubicBezTo>
                <a:cubicBezTo>
                  <a:pt x="58390" y="77014"/>
                  <a:pt x="58390" y="77014"/>
                  <a:pt x="58390" y="77014"/>
                </a:cubicBezTo>
                <a:cubicBezTo>
                  <a:pt x="58358" y="77014"/>
                  <a:pt x="58358" y="77014"/>
                  <a:pt x="58358" y="77074"/>
                </a:cubicBezTo>
                <a:cubicBezTo>
                  <a:pt x="58296" y="77074"/>
                  <a:pt x="58358" y="77074"/>
                  <a:pt x="58358" y="77134"/>
                </a:cubicBezTo>
                <a:cubicBezTo>
                  <a:pt x="58390" y="77134"/>
                  <a:pt x="58390" y="77194"/>
                  <a:pt x="58421" y="77253"/>
                </a:cubicBezTo>
                <a:cubicBezTo>
                  <a:pt x="58421" y="77253"/>
                  <a:pt x="58421" y="77253"/>
                  <a:pt x="58452" y="77253"/>
                </a:cubicBezTo>
                <a:cubicBezTo>
                  <a:pt x="58452" y="77253"/>
                  <a:pt x="58452" y="77313"/>
                  <a:pt x="58483" y="77313"/>
                </a:cubicBezTo>
                <a:cubicBezTo>
                  <a:pt x="58483" y="77313"/>
                  <a:pt x="58546" y="77313"/>
                  <a:pt x="58515" y="77373"/>
                </a:cubicBezTo>
                <a:cubicBezTo>
                  <a:pt x="58515" y="77373"/>
                  <a:pt x="58483" y="77373"/>
                  <a:pt x="58483" y="77373"/>
                </a:cubicBezTo>
                <a:cubicBezTo>
                  <a:pt x="58483" y="77373"/>
                  <a:pt x="58483" y="77313"/>
                  <a:pt x="58452" y="77313"/>
                </a:cubicBezTo>
                <a:cubicBezTo>
                  <a:pt x="58421" y="77313"/>
                  <a:pt x="58390" y="77313"/>
                  <a:pt x="58390" y="77313"/>
                </a:cubicBezTo>
                <a:cubicBezTo>
                  <a:pt x="58358" y="77313"/>
                  <a:pt x="58358" y="77313"/>
                  <a:pt x="58358" y="77253"/>
                </a:cubicBezTo>
                <a:cubicBezTo>
                  <a:pt x="58358" y="77253"/>
                  <a:pt x="58327" y="77253"/>
                  <a:pt x="58327" y="77253"/>
                </a:cubicBezTo>
                <a:cubicBezTo>
                  <a:pt x="58296" y="77194"/>
                  <a:pt x="58327" y="77373"/>
                  <a:pt x="58327" y="77373"/>
                </a:cubicBezTo>
                <a:cubicBezTo>
                  <a:pt x="58327" y="77432"/>
                  <a:pt x="58327" y="77432"/>
                  <a:pt x="58327" y="77492"/>
                </a:cubicBezTo>
                <a:cubicBezTo>
                  <a:pt x="58327" y="77492"/>
                  <a:pt x="58327" y="77552"/>
                  <a:pt x="58327" y="77552"/>
                </a:cubicBezTo>
                <a:cubicBezTo>
                  <a:pt x="58327" y="77552"/>
                  <a:pt x="58327" y="77611"/>
                  <a:pt x="58327" y="77611"/>
                </a:cubicBezTo>
                <a:cubicBezTo>
                  <a:pt x="58327" y="77671"/>
                  <a:pt x="58296" y="77671"/>
                  <a:pt x="58296" y="77731"/>
                </a:cubicBezTo>
                <a:cubicBezTo>
                  <a:pt x="58265" y="77791"/>
                  <a:pt x="58265" y="77850"/>
                  <a:pt x="58265" y="77850"/>
                </a:cubicBezTo>
                <a:cubicBezTo>
                  <a:pt x="58265" y="77910"/>
                  <a:pt x="58233" y="77970"/>
                  <a:pt x="58202" y="77970"/>
                </a:cubicBezTo>
                <a:cubicBezTo>
                  <a:pt x="58202" y="77970"/>
                  <a:pt x="58171" y="77970"/>
                  <a:pt x="58140" y="77910"/>
                </a:cubicBezTo>
                <a:cubicBezTo>
                  <a:pt x="58140" y="77910"/>
                  <a:pt x="58140" y="77791"/>
                  <a:pt x="58108" y="77791"/>
                </a:cubicBezTo>
                <a:cubicBezTo>
                  <a:pt x="58108" y="77791"/>
                  <a:pt x="58140" y="77910"/>
                  <a:pt x="58140" y="77910"/>
                </a:cubicBezTo>
                <a:cubicBezTo>
                  <a:pt x="58140" y="77970"/>
                  <a:pt x="58140" y="78029"/>
                  <a:pt x="58140" y="78089"/>
                </a:cubicBezTo>
                <a:cubicBezTo>
                  <a:pt x="58140" y="78089"/>
                  <a:pt x="58171" y="78089"/>
                  <a:pt x="58171" y="78089"/>
                </a:cubicBezTo>
                <a:cubicBezTo>
                  <a:pt x="58171" y="78149"/>
                  <a:pt x="58171" y="78149"/>
                  <a:pt x="58171" y="78149"/>
                </a:cubicBezTo>
                <a:cubicBezTo>
                  <a:pt x="58202" y="78208"/>
                  <a:pt x="58202" y="78268"/>
                  <a:pt x="58233" y="78268"/>
                </a:cubicBezTo>
                <a:cubicBezTo>
                  <a:pt x="58265" y="78328"/>
                  <a:pt x="58233" y="78328"/>
                  <a:pt x="58265" y="78388"/>
                </a:cubicBezTo>
                <a:cubicBezTo>
                  <a:pt x="58296" y="78447"/>
                  <a:pt x="58296" y="78388"/>
                  <a:pt x="58296" y="78328"/>
                </a:cubicBezTo>
                <a:cubicBezTo>
                  <a:pt x="58296" y="78328"/>
                  <a:pt x="58327" y="78268"/>
                  <a:pt x="58327" y="78328"/>
                </a:cubicBezTo>
                <a:cubicBezTo>
                  <a:pt x="58327" y="78388"/>
                  <a:pt x="58327" y="78388"/>
                  <a:pt x="58327" y="78447"/>
                </a:cubicBezTo>
                <a:cubicBezTo>
                  <a:pt x="58296" y="78447"/>
                  <a:pt x="58296" y="78447"/>
                  <a:pt x="58296" y="78507"/>
                </a:cubicBezTo>
                <a:cubicBezTo>
                  <a:pt x="58296" y="78507"/>
                  <a:pt x="58296" y="78507"/>
                  <a:pt x="58296" y="78567"/>
                </a:cubicBezTo>
                <a:cubicBezTo>
                  <a:pt x="58296" y="78626"/>
                  <a:pt x="58296" y="78686"/>
                  <a:pt x="58296" y="78686"/>
                </a:cubicBezTo>
                <a:cubicBezTo>
                  <a:pt x="58327" y="78746"/>
                  <a:pt x="58358" y="78686"/>
                  <a:pt x="58390" y="78746"/>
                </a:cubicBezTo>
                <a:cubicBezTo>
                  <a:pt x="58390" y="78746"/>
                  <a:pt x="58421" y="78805"/>
                  <a:pt x="58421" y="78865"/>
                </a:cubicBezTo>
                <a:cubicBezTo>
                  <a:pt x="58421" y="78925"/>
                  <a:pt x="58421" y="78985"/>
                  <a:pt x="58421" y="79044"/>
                </a:cubicBezTo>
                <a:cubicBezTo>
                  <a:pt x="58421" y="79044"/>
                  <a:pt x="58452" y="79104"/>
                  <a:pt x="58452" y="79104"/>
                </a:cubicBezTo>
                <a:cubicBezTo>
                  <a:pt x="58483" y="79104"/>
                  <a:pt x="58483" y="79104"/>
                  <a:pt x="58483" y="79104"/>
                </a:cubicBezTo>
                <a:cubicBezTo>
                  <a:pt x="58515" y="79164"/>
                  <a:pt x="58515" y="79164"/>
                  <a:pt x="58515" y="79223"/>
                </a:cubicBezTo>
                <a:cubicBezTo>
                  <a:pt x="58515" y="79223"/>
                  <a:pt x="58515" y="79223"/>
                  <a:pt x="58515" y="79223"/>
                </a:cubicBezTo>
                <a:cubicBezTo>
                  <a:pt x="58546" y="79223"/>
                  <a:pt x="58546" y="79223"/>
                  <a:pt x="58577" y="79223"/>
                </a:cubicBezTo>
                <a:cubicBezTo>
                  <a:pt x="58577" y="79223"/>
                  <a:pt x="58577" y="79283"/>
                  <a:pt x="58577" y="79283"/>
                </a:cubicBezTo>
                <a:cubicBezTo>
                  <a:pt x="58577" y="79283"/>
                  <a:pt x="58577" y="79343"/>
                  <a:pt x="58577" y="79343"/>
                </a:cubicBezTo>
                <a:cubicBezTo>
                  <a:pt x="58609" y="79343"/>
                  <a:pt x="58640" y="79402"/>
                  <a:pt x="58640" y="79462"/>
                </a:cubicBezTo>
                <a:cubicBezTo>
                  <a:pt x="58640" y="79462"/>
                  <a:pt x="58640" y="79462"/>
                  <a:pt x="58671" y="79462"/>
                </a:cubicBezTo>
                <a:cubicBezTo>
                  <a:pt x="58671" y="79522"/>
                  <a:pt x="58702" y="79582"/>
                  <a:pt x="58702" y="79582"/>
                </a:cubicBezTo>
                <a:cubicBezTo>
                  <a:pt x="58734" y="79641"/>
                  <a:pt x="58734" y="79641"/>
                  <a:pt x="58765" y="79701"/>
                </a:cubicBezTo>
                <a:cubicBezTo>
                  <a:pt x="58796" y="79701"/>
                  <a:pt x="58796" y="79761"/>
                  <a:pt x="58827" y="79820"/>
                </a:cubicBezTo>
                <a:cubicBezTo>
                  <a:pt x="58859" y="79880"/>
                  <a:pt x="58859" y="79880"/>
                  <a:pt x="58890" y="79940"/>
                </a:cubicBezTo>
                <a:cubicBezTo>
                  <a:pt x="58921" y="80000"/>
                  <a:pt x="58952" y="80059"/>
                  <a:pt x="58984" y="80119"/>
                </a:cubicBezTo>
                <a:cubicBezTo>
                  <a:pt x="59015" y="80179"/>
                  <a:pt x="59046" y="80238"/>
                  <a:pt x="59077" y="80298"/>
                </a:cubicBezTo>
                <a:cubicBezTo>
                  <a:pt x="59109" y="80358"/>
                  <a:pt x="59171" y="80417"/>
                  <a:pt x="59202" y="80537"/>
                </a:cubicBezTo>
                <a:cubicBezTo>
                  <a:pt x="59234" y="80597"/>
                  <a:pt x="59265" y="80656"/>
                  <a:pt x="59265" y="80776"/>
                </a:cubicBezTo>
                <a:cubicBezTo>
                  <a:pt x="59296" y="80835"/>
                  <a:pt x="59296" y="80895"/>
                  <a:pt x="59296" y="80895"/>
                </a:cubicBezTo>
                <a:cubicBezTo>
                  <a:pt x="59327" y="80955"/>
                  <a:pt x="59327" y="81014"/>
                  <a:pt x="59359" y="81014"/>
                </a:cubicBezTo>
                <a:cubicBezTo>
                  <a:pt x="59359" y="81134"/>
                  <a:pt x="59359" y="81194"/>
                  <a:pt x="59359" y="81313"/>
                </a:cubicBezTo>
                <a:cubicBezTo>
                  <a:pt x="59359" y="81313"/>
                  <a:pt x="59359" y="81373"/>
                  <a:pt x="59359" y="81432"/>
                </a:cubicBezTo>
                <a:cubicBezTo>
                  <a:pt x="59390" y="81432"/>
                  <a:pt x="59421" y="81492"/>
                  <a:pt x="59390" y="81552"/>
                </a:cubicBezTo>
                <a:cubicBezTo>
                  <a:pt x="59390" y="81611"/>
                  <a:pt x="59390" y="81611"/>
                  <a:pt x="59390" y="81611"/>
                </a:cubicBezTo>
                <a:cubicBezTo>
                  <a:pt x="59390" y="81671"/>
                  <a:pt x="59390" y="81671"/>
                  <a:pt x="59421" y="81671"/>
                </a:cubicBezTo>
                <a:cubicBezTo>
                  <a:pt x="59452" y="81731"/>
                  <a:pt x="59452" y="81850"/>
                  <a:pt x="59484" y="81970"/>
                </a:cubicBezTo>
                <a:cubicBezTo>
                  <a:pt x="59515" y="82029"/>
                  <a:pt x="59546" y="82149"/>
                  <a:pt x="59578" y="82268"/>
                </a:cubicBezTo>
                <a:cubicBezTo>
                  <a:pt x="59578" y="82328"/>
                  <a:pt x="59609" y="82328"/>
                  <a:pt x="59609" y="82388"/>
                </a:cubicBezTo>
                <a:cubicBezTo>
                  <a:pt x="59609" y="82447"/>
                  <a:pt x="59640" y="82507"/>
                  <a:pt x="59640" y="82567"/>
                </a:cubicBezTo>
                <a:cubicBezTo>
                  <a:pt x="59671" y="82626"/>
                  <a:pt x="59671" y="82686"/>
                  <a:pt x="59671" y="82746"/>
                </a:cubicBezTo>
                <a:cubicBezTo>
                  <a:pt x="59703" y="82805"/>
                  <a:pt x="59703" y="82865"/>
                  <a:pt x="59734" y="82865"/>
                </a:cubicBezTo>
                <a:cubicBezTo>
                  <a:pt x="59734" y="82925"/>
                  <a:pt x="59734" y="82925"/>
                  <a:pt x="59765" y="82985"/>
                </a:cubicBezTo>
                <a:cubicBezTo>
                  <a:pt x="59765" y="83044"/>
                  <a:pt x="59765" y="83104"/>
                  <a:pt x="59765" y="83164"/>
                </a:cubicBezTo>
                <a:cubicBezTo>
                  <a:pt x="59765" y="83223"/>
                  <a:pt x="59765" y="83402"/>
                  <a:pt x="59734" y="83462"/>
                </a:cubicBezTo>
                <a:cubicBezTo>
                  <a:pt x="59703" y="83462"/>
                  <a:pt x="59640" y="83582"/>
                  <a:pt x="59640" y="83641"/>
                </a:cubicBezTo>
                <a:cubicBezTo>
                  <a:pt x="59640" y="83701"/>
                  <a:pt x="59671" y="83761"/>
                  <a:pt x="59671" y="83761"/>
                </a:cubicBezTo>
                <a:cubicBezTo>
                  <a:pt x="59703" y="83820"/>
                  <a:pt x="59703" y="83880"/>
                  <a:pt x="59734" y="83940"/>
                </a:cubicBezTo>
                <a:cubicBezTo>
                  <a:pt x="59734" y="83940"/>
                  <a:pt x="59734" y="84000"/>
                  <a:pt x="59734" y="84059"/>
                </a:cubicBezTo>
                <a:cubicBezTo>
                  <a:pt x="59734" y="84119"/>
                  <a:pt x="59765" y="84179"/>
                  <a:pt x="59765" y="84179"/>
                </a:cubicBezTo>
                <a:cubicBezTo>
                  <a:pt x="59796" y="84238"/>
                  <a:pt x="59796" y="84298"/>
                  <a:pt x="59796" y="84358"/>
                </a:cubicBezTo>
                <a:cubicBezTo>
                  <a:pt x="59828" y="84417"/>
                  <a:pt x="59828" y="84477"/>
                  <a:pt x="59828" y="84537"/>
                </a:cubicBezTo>
                <a:cubicBezTo>
                  <a:pt x="59859" y="84597"/>
                  <a:pt x="59859" y="84597"/>
                  <a:pt x="59890" y="84656"/>
                </a:cubicBezTo>
                <a:cubicBezTo>
                  <a:pt x="59890" y="84716"/>
                  <a:pt x="59921" y="84776"/>
                  <a:pt x="59921" y="84835"/>
                </a:cubicBezTo>
                <a:cubicBezTo>
                  <a:pt x="59921" y="84895"/>
                  <a:pt x="59921" y="85014"/>
                  <a:pt x="59921" y="85074"/>
                </a:cubicBezTo>
                <a:cubicBezTo>
                  <a:pt x="59953" y="85194"/>
                  <a:pt x="59953" y="85373"/>
                  <a:pt x="59921" y="85492"/>
                </a:cubicBezTo>
                <a:cubicBezTo>
                  <a:pt x="59921" y="85552"/>
                  <a:pt x="59890" y="85611"/>
                  <a:pt x="59890" y="85671"/>
                </a:cubicBezTo>
                <a:cubicBezTo>
                  <a:pt x="59859" y="85731"/>
                  <a:pt x="59859" y="85731"/>
                  <a:pt x="59828" y="85791"/>
                </a:cubicBezTo>
                <a:cubicBezTo>
                  <a:pt x="59828" y="85791"/>
                  <a:pt x="59828" y="85850"/>
                  <a:pt x="59828" y="85910"/>
                </a:cubicBezTo>
                <a:cubicBezTo>
                  <a:pt x="59796" y="85970"/>
                  <a:pt x="59796" y="85970"/>
                  <a:pt x="59765" y="86029"/>
                </a:cubicBezTo>
                <a:cubicBezTo>
                  <a:pt x="59765" y="86029"/>
                  <a:pt x="59734" y="86029"/>
                  <a:pt x="59734" y="86029"/>
                </a:cubicBezTo>
                <a:cubicBezTo>
                  <a:pt x="59703" y="86029"/>
                  <a:pt x="59703" y="86089"/>
                  <a:pt x="59671" y="86089"/>
                </a:cubicBezTo>
                <a:cubicBezTo>
                  <a:pt x="59671" y="86149"/>
                  <a:pt x="59671" y="86149"/>
                  <a:pt x="59640" y="86149"/>
                </a:cubicBezTo>
                <a:cubicBezTo>
                  <a:pt x="59640" y="86208"/>
                  <a:pt x="59609" y="86208"/>
                  <a:pt x="59609" y="86268"/>
                </a:cubicBezTo>
                <a:cubicBezTo>
                  <a:pt x="59546" y="86388"/>
                  <a:pt x="59515" y="86447"/>
                  <a:pt x="59484" y="86567"/>
                </a:cubicBezTo>
                <a:cubicBezTo>
                  <a:pt x="59484" y="86686"/>
                  <a:pt x="59452" y="86805"/>
                  <a:pt x="59452" y="86925"/>
                </a:cubicBezTo>
                <a:cubicBezTo>
                  <a:pt x="59421" y="86985"/>
                  <a:pt x="59421" y="87104"/>
                  <a:pt x="59421" y="87164"/>
                </a:cubicBezTo>
                <a:cubicBezTo>
                  <a:pt x="59390" y="87223"/>
                  <a:pt x="59390" y="87343"/>
                  <a:pt x="59390" y="87402"/>
                </a:cubicBezTo>
                <a:cubicBezTo>
                  <a:pt x="59390" y="87462"/>
                  <a:pt x="59359" y="87522"/>
                  <a:pt x="59359" y="87582"/>
                </a:cubicBezTo>
                <a:cubicBezTo>
                  <a:pt x="59359" y="87582"/>
                  <a:pt x="59327" y="87641"/>
                  <a:pt x="59327" y="87701"/>
                </a:cubicBezTo>
                <a:cubicBezTo>
                  <a:pt x="59327" y="87820"/>
                  <a:pt x="59327" y="87940"/>
                  <a:pt x="59296" y="88059"/>
                </a:cubicBezTo>
                <a:cubicBezTo>
                  <a:pt x="59265" y="88119"/>
                  <a:pt x="59234" y="88179"/>
                  <a:pt x="59202" y="88238"/>
                </a:cubicBezTo>
                <a:cubicBezTo>
                  <a:pt x="59202" y="88298"/>
                  <a:pt x="59171" y="88298"/>
                  <a:pt x="59202" y="88358"/>
                </a:cubicBezTo>
                <a:cubicBezTo>
                  <a:pt x="59202" y="88358"/>
                  <a:pt x="59202" y="88417"/>
                  <a:pt x="59202" y="88417"/>
                </a:cubicBezTo>
                <a:cubicBezTo>
                  <a:pt x="59202" y="88477"/>
                  <a:pt x="59202" y="88537"/>
                  <a:pt x="59202" y="88597"/>
                </a:cubicBezTo>
                <a:cubicBezTo>
                  <a:pt x="59202" y="88656"/>
                  <a:pt x="59202" y="88656"/>
                  <a:pt x="59202" y="88716"/>
                </a:cubicBezTo>
                <a:cubicBezTo>
                  <a:pt x="59202" y="88835"/>
                  <a:pt x="59202" y="88955"/>
                  <a:pt x="59202" y="89014"/>
                </a:cubicBezTo>
                <a:cubicBezTo>
                  <a:pt x="59202" y="89074"/>
                  <a:pt x="59202" y="89134"/>
                  <a:pt x="59202" y="89194"/>
                </a:cubicBezTo>
                <a:cubicBezTo>
                  <a:pt x="59202" y="89194"/>
                  <a:pt x="59202" y="89253"/>
                  <a:pt x="59171" y="89253"/>
                </a:cubicBezTo>
                <a:cubicBezTo>
                  <a:pt x="59171" y="89313"/>
                  <a:pt x="59202" y="89313"/>
                  <a:pt x="59202" y="89373"/>
                </a:cubicBezTo>
                <a:cubicBezTo>
                  <a:pt x="59202" y="89432"/>
                  <a:pt x="59202" y="89552"/>
                  <a:pt x="59202" y="89611"/>
                </a:cubicBezTo>
                <a:cubicBezTo>
                  <a:pt x="59202" y="89731"/>
                  <a:pt x="59234" y="89850"/>
                  <a:pt x="59234" y="89970"/>
                </a:cubicBezTo>
                <a:cubicBezTo>
                  <a:pt x="59234" y="90029"/>
                  <a:pt x="59265" y="90149"/>
                  <a:pt x="59296" y="90208"/>
                </a:cubicBezTo>
                <a:cubicBezTo>
                  <a:pt x="59327" y="90268"/>
                  <a:pt x="59390" y="90328"/>
                  <a:pt x="59421" y="90388"/>
                </a:cubicBezTo>
                <a:cubicBezTo>
                  <a:pt x="59452" y="90567"/>
                  <a:pt x="59546" y="90686"/>
                  <a:pt x="59578" y="90865"/>
                </a:cubicBezTo>
                <a:cubicBezTo>
                  <a:pt x="59578" y="90985"/>
                  <a:pt x="59609" y="91044"/>
                  <a:pt x="59609" y="91104"/>
                </a:cubicBezTo>
                <a:cubicBezTo>
                  <a:pt x="59640" y="91164"/>
                  <a:pt x="59640" y="91223"/>
                  <a:pt x="59671" y="91283"/>
                </a:cubicBezTo>
                <a:cubicBezTo>
                  <a:pt x="59703" y="91402"/>
                  <a:pt x="59734" y="91522"/>
                  <a:pt x="59765" y="91641"/>
                </a:cubicBezTo>
                <a:cubicBezTo>
                  <a:pt x="59765" y="91701"/>
                  <a:pt x="59796" y="91761"/>
                  <a:pt x="59796" y="91820"/>
                </a:cubicBezTo>
                <a:cubicBezTo>
                  <a:pt x="59828" y="91880"/>
                  <a:pt x="59828" y="91940"/>
                  <a:pt x="59859" y="92000"/>
                </a:cubicBezTo>
                <a:cubicBezTo>
                  <a:pt x="59859" y="92059"/>
                  <a:pt x="59890" y="92119"/>
                  <a:pt x="59921" y="92179"/>
                </a:cubicBezTo>
                <a:cubicBezTo>
                  <a:pt x="59921" y="92238"/>
                  <a:pt x="59953" y="92358"/>
                  <a:pt x="59984" y="92417"/>
                </a:cubicBezTo>
                <a:cubicBezTo>
                  <a:pt x="60015" y="92537"/>
                  <a:pt x="60046" y="92716"/>
                  <a:pt x="60078" y="92835"/>
                </a:cubicBezTo>
                <a:cubicBezTo>
                  <a:pt x="60140" y="92955"/>
                  <a:pt x="60171" y="93014"/>
                  <a:pt x="60203" y="93134"/>
                </a:cubicBezTo>
                <a:cubicBezTo>
                  <a:pt x="60203" y="93194"/>
                  <a:pt x="60203" y="93194"/>
                  <a:pt x="60171" y="93253"/>
                </a:cubicBezTo>
                <a:cubicBezTo>
                  <a:pt x="60171" y="93313"/>
                  <a:pt x="60171" y="93373"/>
                  <a:pt x="60171" y="93432"/>
                </a:cubicBezTo>
                <a:cubicBezTo>
                  <a:pt x="60171" y="93611"/>
                  <a:pt x="60171" y="93791"/>
                  <a:pt x="60171" y="93970"/>
                </a:cubicBezTo>
                <a:cubicBezTo>
                  <a:pt x="60171" y="94149"/>
                  <a:pt x="60171" y="94268"/>
                  <a:pt x="60203" y="94388"/>
                </a:cubicBezTo>
                <a:cubicBezTo>
                  <a:pt x="60203" y="94447"/>
                  <a:pt x="60203" y="94507"/>
                  <a:pt x="60234" y="94567"/>
                </a:cubicBezTo>
                <a:cubicBezTo>
                  <a:pt x="60234" y="94626"/>
                  <a:pt x="60265" y="94686"/>
                  <a:pt x="60265" y="94746"/>
                </a:cubicBezTo>
                <a:cubicBezTo>
                  <a:pt x="60296" y="94865"/>
                  <a:pt x="60328" y="94985"/>
                  <a:pt x="60296" y="95104"/>
                </a:cubicBezTo>
                <a:cubicBezTo>
                  <a:pt x="60296" y="95164"/>
                  <a:pt x="60296" y="95223"/>
                  <a:pt x="60296" y="95343"/>
                </a:cubicBezTo>
                <a:cubicBezTo>
                  <a:pt x="60296" y="95402"/>
                  <a:pt x="60296" y="95462"/>
                  <a:pt x="60328" y="95582"/>
                </a:cubicBezTo>
                <a:cubicBezTo>
                  <a:pt x="60328" y="95641"/>
                  <a:pt x="60328" y="95701"/>
                  <a:pt x="60328" y="95761"/>
                </a:cubicBezTo>
                <a:cubicBezTo>
                  <a:pt x="60359" y="95820"/>
                  <a:pt x="60359" y="95880"/>
                  <a:pt x="60390" y="96000"/>
                </a:cubicBezTo>
                <a:cubicBezTo>
                  <a:pt x="60390" y="96119"/>
                  <a:pt x="60421" y="96238"/>
                  <a:pt x="60453" y="96417"/>
                </a:cubicBezTo>
                <a:cubicBezTo>
                  <a:pt x="60453" y="96477"/>
                  <a:pt x="60484" y="96597"/>
                  <a:pt x="60515" y="96716"/>
                </a:cubicBezTo>
                <a:cubicBezTo>
                  <a:pt x="60547" y="96835"/>
                  <a:pt x="60609" y="97014"/>
                  <a:pt x="60672" y="97134"/>
                </a:cubicBezTo>
                <a:cubicBezTo>
                  <a:pt x="60703" y="97194"/>
                  <a:pt x="60765" y="97313"/>
                  <a:pt x="60797" y="97373"/>
                </a:cubicBezTo>
                <a:cubicBezTo>
                  <a:pt x="60828" y="97432"/>
                  <a:pt x="60859" y="97432"/>
                  <a:pt x="60859" y="97432"/>
                </a:cubicBezTo>
                <a:cubicBezTo>
                  <a:pt x="60890" y="97432"/>
                  <a:pt x="60890" y="97492"/>
                  <a:pt x="60890" y="97552"/>
                </a:cubicBezTo>
                <a:cubicBezTo>
                  <a:pt x="60922" y="97552"/>
                  <a:pt x="60922" y="97611"/>
                  <a:pt x="60953" y="97671"/>
                </a:cubicBezTo>
                <a:cubicBezTo>
                  <a:pt x="60953" y="97731"/>
                  <a:pt x="60953" y="97791"/>
                  <a:pt x="60984" y="97850"/>
                </a:cubicBezTo>
                <a:cubicBezTo>
                  <a:pt x="61015" y="97910"/>
                  <a:pt x="61047" y="98029"/>
                  <a:pt x="61047" y="98089"/>
                </a:cubicBezTo>
                <a:cubicBezTo>
                  <a:pt x="61078" y="98208"/>
                  <a:pt x="61109" y="98328"/>
                  <a:pt x="61109" y="98388"/>
                </a:cubicBezTo>
                <a:cubicBezTo>
                  <a:pt x="61109" y="98447"/>
                  <a:pt x="61140" y="98447"/>
                  <a:pt x="61140" y="98507"/>
                </a:cubicBezTo>
                <a:cubicBezTo>
                  <a:pt x="61140" y="98567"/>
                  <a:pt x="61172" y="98626"/>
                  <a:pt x="61203" y="98746"/>
                </a:cubicBezTo>
                <a:cubicBezTo>
                  <a:pt x="61203" y="98805"/>
                  <a:pt x="61234" y="98865"/>
                  <a:pt x="61234" y="98925"/>
                </a:cubicBezTo>
                <a:cubicBezTo>
                  <a:pt x="61265" y="98985"/>
                  <a:pt x="61265" y="99044"/>
                  <a:pt x="61297" y="99164"/>
                </a:cubicBezTo>
                <a:cubicBezTo>
                  <a:pt x="61328" y="99223"/>
                  <a:pt x="61328" y="99343"/>
                  <a:pt x="61359" y="99402"/>
                </a:cubicBezTo>
                <a:cubicBezTo>
                  <a:pt x="61390" y="99462"/>
                  <a:pt x="61390" y="99522"/>
                  <a:pt x="61422" y="99582"/>
                </a:cubicBezTo>
                <a:cubicBezTo>
                  <a:pt x="61422" y="99582"/>
                  <a:pt x="61422" y="99641"/>
                  <a:pt x="61422" y="99641"/>
                </a:cubicBezTo>
                <a:cubicBezTo>
                  <a:pt x="61422" y="99641"/>
                  <a:pt x="61453" y="99701"/>
                  <a:pt x="61453" y="99701"/>
                </a:cubicBezTo>
                <a:cubicBezTo>
                  <a:pt x="61453" y="99761"/>
                  <a:pt x="61484" y="99761"/>
                  <a:pt x="61484" y="99820"/>
                </a:cubicBezTo>
                <a:cubicBezTo>
                  <a:pt x="61516" y="99940"/>
                  <a:pt x="61547" y="100000"/>
                  <a:pt x="61547" y="100119"/>
                </a:cubicBezTo>
                <a:cubicBezTo>
                  <a:pt x="61547" y="100179"/>
                  <a:pt x="61547" y="100238"/>
                  <a:pt x="61547" y="100238"/>
                </a:cubicBezTo>
                <a:cubicBezTo>
                  <a:pt x="61516" y="100298"/>
                  <a:pt x="61516" y="100358"/>
                  <a:pt x="61484" y="100477"/>
                </a:cubicBezTo>
                <a:cubicBezTo>
                  <a:pt x="61484" y="100477"/>
                  <a:pt x="61484" y="100597"/>
                  <a:pt x="61453" y="100597"/>
                </a:cubicBezTo>
                <a:cubicBezTo>
                  <a:pt x="61453" y="100537"/>
                  <a:pt x="61453" y="100537"/>
                  <a:pt x="61422" y="100537"/>
                </a:cubicBezTo>
                <a:cubicBezTo>
                  <a:pt x="61422" y="100537"/>
                  <a:pt x="61390" y="100537"/>
                  <a:pt x="61390" y="100597"/>
                </a:cubicBezTo>
                <a:cubicBezTo>
                  <a:pt x="61359" y="100597"/>
                  <a:pt x="61359" y="100597"/>
                  <a:pt x="61359" y="100597"/>
                </a:cubicBezTo>
                <a:cubicBezTo>
                  <a:pt x="61359" y="100656"/>
                  <a:pt x="61359" y="100656"/>
                  <a:pt x="61359" y="100656"/>
                </a:cubicBezTo>
                <a:cubicBezTo>
                  <a:pt x="61359" y="100716"/>
                  <a:pt x="61390" y="100716"/>
                  <a:pt x="61390" y="100716"/>
                </a:cubicBezTo>
                <a:cubicBezTo>
                  <a:pt x="61390" y="100776"/>
                  <a:pt x="61422" y="100716"/>
                  <a:pt x="61422" y="100776"/>
                </a:cubicBezTo>
                <a:cubicBezTo>
                  <a:pt x="61453" y="100776"/>
                  <a:pt x="61453" y="100835"/>
                  <a:pt x="61453" y="100895"/>
                </a:cubicBezTo>
                <a:cubicBezTo>
                  <a:pt x="61453" y="100955"/>
                  <a:pt x="61484" y="100955"/>
                  <a:pt x="61484" y="101014"/>
                </a:cubicBezTo>
                <a:cubicBezTo>
                  <a:pt x="61484" y="101074"/>
                  <a:pt x="61516" y="101074"/>
                  <a:pt x="61516" y="101134"/>
                </a:cubicBezTo>
                <a:cubicBezTo>
                  <a:pt x="61547" y="101194"/>
                  <a:pt x="61547" y="101194"/>
                  <a:pt x="61578" y="101253"/>
                </a:cubicBezTo>
                <a:cubicBezTo>
                  <a:pt x="61578" y="101313"/>
                  <a:pt x="61578" y="101313"/>
                  <a:pt x="61578" y="101373"/>
                </a:cubicBezTo>
                <a:cubicBezTo>
                  <a:pt x="61578" y="101373"/>
                  <a:pt x="61578" y="101373"/>
                  <a:pt x="61547" y="101373"/>
                </a:cubicBezTo>
                <a:cubicBezTo>
                  <a:pt x="61547" y="101432"/>
                  <a:pt x="61547" y="101492"/>
                  <a:pt x="61547" y="101552"/>
                </a:cubicBezTo>
                <a:cubicBezTo>
                  <a:pt x="61547" y="101611"/>
                  <a:pt x="61578" y="101671"/>
                  <a:pt x="61578" y="101671"/>
                </a:cubicBezTo>
                <a:cubicBezTo>
                  <a:pt x="61578" y="101671"/>
                  <a:pt x="61578" y="101731"/>
                  <a:pt x="61578" y="101731"/>
                </a:cubicBezTo>
                <a:cubicBezTo>
                  <a:pt x="61609" y="101791"/>
                  <a:pt x="61609" y="101731"/>
                  <a:pt x="61609" y="101671"/>
                </a:cubicBezTo>
                <a:cubicBezTo>
                  <a:pt x="61609" y="101671"/>
                  <a:pt x="61578" y="101611"/>
                  <a:pt x="61609" y="101552"/>
                </a:cubicBezTo>
                <a:cubicBezTo>
                  <a:pt x="61641" y="101552"/>
                  <a:pt x="61641" y="101552"/>
                  <a:pt x="61641" y="101552"/>
                </a:cubicBezTo>
                <a:cubicBezTo>
                  <a:pt x="61672" y="101552"/>
                  <a:pt x="61672" y="101552"/>
                  <a:pt x="61703" y="101552"/>
                </a:cubicBezTo>
                <a:cubicBezTo>
                  <a:pt x="61734" y="101552"/>
                  <a:pt x="61734" y="101611"/>
                  <a:pt x="61734" y="101671"/>
                </a:cubicBezTo>
                <a:cubicBezTo>
                  <a:pt x="61734" y="101671"/>
                  <a:pt x="61703" y="101731"/>
                  <a:pt x="61734" y="101791"/>
                </a:cubicBezTo>
                <a:cubicBezTo>
                  <a:pt x="61734" y="101791"/>
                  <a:pt x="61766" y="101791"/>
                  <a:pt x="61797" y="101791"/>
                </a:cubicBezTo>
                <a:cubicBezTo>
                  <a:pt x="61828" y="101791"/>
                  <a:pt x="61828" y="101791"/>
                  <a:pt x="61859" y="101850"/>
                </a:cubicBezTo>
                <a:cubicBezTo>
                  <a:pt x="61859" y="101850"/>
                  <a:pt x="61859" y="101910"/>
                  <a:pt x="61891" y="101910"/>
                </a:cubicBezTo>
                <a:cubicBezTo>
                  <a:pt x="61891" y="101910"/>
                  <a:pt x="61891" y="101970"/>
                  <a:pt x="61922" y="101970"/>
                </a:cubicBezTo>
                <a:cubicBezTo>
                  <a:pt x="61922" y="101970"/>
                  <a:pt x="61953" y="101970"/>
                  <a:pt x="61984" y="101970"/>
                </a:cubicBezTo>
                <a:cubicBezTo>
                  <a:pt x="62016" y="102029"/>
                  <a:pt x="62016" y="102029"/>
                  <a:pt x="62047" y="102029"/>
                </a:cubicBezTo>
                <a:cubicBezTo>
                  <a:pt x="62078" y="102029"/>
                  <a:pt x="62078" y="102089"/>
                  <a:pt x="62078" y="102089"/>
                </a:cubicBezTo>
                <a:cubicBezTo>
                  <a:pt x="62109" y="102089"/>
                  <a:pt x="62109" y="102089"/>
                  <a:pt x="62109" y="102089"/>
                </a:cubicBezTo>
                <a:cubicBezTo>
                  <a:pt x="62141" y="102089"/>
                  <a:pt x="62172" y="102089"/>
                  <a:pt x="62203" y="102089"/>
                </a:cubicBezTo>
                <a:cubicBezTo>
                  <a:pt x="62203" y="102089"/>
                  <a:pt x="62234" y="102029"/>
                  <a:pt x="62234" y="101970"/>
                </a:cubicBezTo>
                <a:cubicBezTo>
                  <a:pt x="62297" y="101910"/>
                  <a:pt x="62328" y="101910"/>
                  <a:pt x="62391" y="101850"/>
                </a:cubicBezTo>
                <a:cubicBezTo>
                  <a:pt x="62391" y="101850"/>
                  <a:pt x="62391" y="101791"/>
                  <a:pt x="62422" y="101791"/>
                </a:cubicBezTo>
                <a:cubicBezTo>
                  <a:pt x="62422" y="101791"/>
                  <a:pt x="62453" y="101791"/>
                  <a:pt x="62453" y="101791"/>
                </a:cubicBezTo>
                <a:cubicBezTo>
                  <a:pt x="62453" y="101791"/>
                  <a:pt x="62485" y="101791"/>
                  <a:pt x="62485" y="101791"/>
                </a:cubicBezTo>
                <a:cubicBezTo>
                  <a:pt x="62516" y="101731"/>
                  <a:pt x="62547" y="101791"/>
                  <a:pt x="62547" y="101791"/>
                </a:cubicBezTo>
                <a:cubicBezTo>
                  <a:pt x="62578" y="101791"/>
                  <a:pt x="62641" y="101791"/>
                  <a:pt x="62672" y="101791"/>
                </a:cubicBezTo>
                <a:cubicBezTo>
                  <a:pt x="62703" y="101791"/>
                  <a:pt x="62797" y="101791"/>
                  <a:pt x="62828" y="101731"/>
                </a:cubicBezTo>
                <a:cubicBezTo>
                  <a:pt x="62860" y="101731"/>
                  <a:pt x="62891" y="101611"/>
                  <a:pt x="62922" y="101552"/>
                </a:cubicBezTo>
                <a:cubicBezTo>
                  <a:pt x="62953" y="101552"/>
                  <a:pt x="62953" y="101552"/>
                  <a:pt x="62953" y="101552"/>
                </a:cubicBezTo>
                <a:cubicBezTo>
                  <a:pt x="62985" y="101552"/>
                  <a:pt x="62985" y="101552"/>
                  <a:pt x="62985" y="101552"/>
                </a:cubicBezTo>
                <a:cubicBezTo>
                  <a:pt x="63016" y="101492"/>
                  <a:pt x="63047" y="101492"/>
                  <a:pt x="63078" y="101492"/>
                </a:cubicBezTo>
                <a:cubicBezTo>
                  <a:pt x="63110" y="101492"/>
                  <a:pt x="63141" y="101492"/>
                  <a:pt x="63141" y="101492"/>
                </a:cubicBezTo>
                <a:cubicBezTo>
                  <a:pt x="63172" y="101492"/>
                  <a:pt x="63203" y="101552"/>
                  <a:pt x="63235" y="101552"/>
                </a:cubicBezTo>
                <a:cubicBezTo>
                  <a:pt x="63266" y="101552"/>
                  <a:pt x="63266" y="101552"/>
                  <a:pt x="63297" y="101552"/>
                </a:cubicBezTo>
                <a:cubicBezTo>
                  <a:pt x="63297" y="101552"/>
                  <a:pt x="63328" y="101552"/>
                  <a:pt x="63328" y="101552"/>
                </a:cubicBezTo>
                <a:cubicBezTo>
                  <a:pt x="63360" y="101552"/>
                  <a:pt x="63360" y="101552"/>
                  <a:pt x="63360" y="101552"/>
                </a:cubicBezTo>
                <a:cubicBezTo>
                  <a:pt x="63422" y="101492"/>
                  <a:pt x="63485" y="101492"/>
                  <a:pt x="63516" y="101552"/>
                </a:cubicBezTo>
                <a:cubicBezTo>
                  <a:pt x="63547" y="101552"/>
                  <a:pt x="63579" y="101552"/>
                  <a:pt x="63579" y="101552"/>
                </a:cubicBezTo>
                <a:cubicBezTo>
                  <a:pt x="63610" y="101552"/>
                  <a:pt x="63641" y="101552"/>
                  <a:pt x="63672" y="101611"/>
                </a:cubicBezTo>
                <a:cubicBezTo>
                  <a:pt x="63704" y="101611"/>
                  <a:pt x="63735" y="101611"/>
                  <a:pt x="63766" y="101611"/>
                </a:cubicBezTo>
                <a:cubicBezTo>
                  <a:pt x="63797" y="101611"/>
                  <a:pt x="63829" y="101671"/>
                  <a:pt x="63860" y="101611"/>
                </a:cubicBezTo>
                <a:cubicBezTo>
                  <a:pt x="63891" y="101611"/>
                  <a:pt x="63922" y="101432"/>
                  <a:pt x="63985" y="101432"/>
                </a:cubicBezTo>
                <a:cubicBezTo>
                  <a:pt x="63985" y="101432"/>
                  <a:pt x="64016" y="101492"/>
                  <a:pt x="64047" y="101492"/>
                </a:cubicBezTo>
                <a:cubicBezTo>
                  <a:pt x="64047" y="101492"/>
                  <a:pt x="64079" y="101492"/>
                  <a:pt x="64079" y="101492"/>
                </a:cubicBezTo>
                <a:cubicBezTo>
                  <a:pt x="64110" y="101492"/>
                  <a:pt x="64110" y="101492"/>
                  <a:pt x="64110" y="101552"/>
                </a:cubicBezTo>
                <a:cubicBezTo>
                  <a:pt x="64110" y="101552"/>
                  <a:pt x="64141" y="101552"/>
                  <a:pt x="64141" y="101552"/>
                </a:cubicBezTo>
                <a:cubicBezTo>
                  <a:pt x="64172" y="101492"/>
                  <a:pt x="64172" y="101492"/>
                  <a:pt x="64141" y="101432"/>
                </a:cubicBezTo>
                <a:cubicBezTo>
                  <a:pt x="64141" y="101373"/>
                  <a:pt x="64172" y="101373"/>
                  <a:pt x="64204" y="101313"/>
                </a:cubicBezTo>
                <a:cubicBezTo>
                  <a:pt x="64204" y="101253"/>
                  <a:pt x="64266" y="101253"/>
                  <a:pt x="64297" y="101253"/>
                </a:cubicBezTo>
                <a:cubicBezTo>
                  <a:pt x="64329" y="101253"/>
                  <a:pt x="64391" y="101253"/>
                  <a:pt x="64423" y="101253"/>
                </a:cubicBezTo>
                <a:cubicBezTo>
                  <a:pt x="64485" y="101253"/>
                  <a:pt x="64548" y="101253"/>
                  <a:pt x="64579" y="101194"/>
                </a:cubicBezTo>
                <a:cubicBezTo>
                  <a:pt x="64610" y="101194"/>
                  <a:pt x="64641" y="101194"/>
                  <a:pt x="64673" y="101134"/>
                </a:cubicBezTo>
                <a:cubicBezTo>
                  <a:pt x="64673" y="101074"/>
                  <a:pt x="64704" y="101074"/>
                  <a:pt x="64735" y="101014"/>
                </a:cubicBezTo>
                <a:cubicBezTo>
                  <a:pt x="64766" y="101014"/>
                  <a:pt x="64829" y="100955"/>
                  <a:pt x="64860" y="100895"/>
                </a:cubicBezTo>
                <a:cubicBezTo>
                  <a:pt x="64891" y="100835"/>
                  <a:pt x="64891" y="100835"/>
                  <a:pt x="64923" y="100776"/>
                </a:cubicBezTo>
                <a:cubicBezTo>
                  <a:pt x="64923" y="100776"/>
                  <a:pt x="64954" y="100716"/>
                  <a:pt x="64954" y="100716"/>
                </a:cubicBezTo>
                <a:cubicBezTo>
                  <a:pt x="64985" y="100716"/>
                  <a:pt x="64985" y="100656"/>
                  <a:pt x="64985" y="100656"/>
                </a:cubicBezTo>
                <a:cubicBezTo>
                  <a:pt x="65016" y="100597"/>
                  <a:pt x="65079" y="100537"/>
                  <a:pt x="65110" y="100477"/>
                </a:cubicBezTo>
                <a:cubicBezTo>
                  <a:pt x="65141" y="100477"/>
                  <a:pt x="65173" y="100417"/>
                  <a:pt x="65173" y="100417"/>
                </a:cubicBezTo>
                <a:cubicBezTo>
                  <a:pt x="65204" y="100358"/>
                  <a:pt x="65235" y="100298"/>
                  <a:pt x="65235" y="100298"/>
                </a:cubicBezTo>
                <a:cubicBezTo>
                  <a:pt x="65266" y="100238"/>
                  <a:pt x="65298" y="100179"/>
                  <a:pt x="65329" y="100119"/>
                </a:cubicBezTo>
                <a:cubicBezTo>
                  <a:pt x="65329" y="100119"/>
                  <a:pt x="65360" y="100059"/>
                  <a:pt x="65392" y="100000"/>
                </a:cubicBezTo>
                <a:cubicBezTo>
                  <a:pt x="65392" y="100000"/>
                  <a:pt x="65392" y="99940"/>
                  <a:pt x="65423" y="99940"/>
                </a:cubicBezTo>
                <a:cubicBezTo>
                  <a:pt x="65423" y="99880"/>
                  <a:pt x="65454" y="99880"/>
                  <a:pt x="65454" y="99880"/>
                </a:cubicBezTo>
                <a:cubicBezTo>
                  <a:pt x="65485" y="99820"/>
                  <a:pt x="65517" y="99761"/>
                  <a:pt x="65517" y="99761"/>
                </a:cubicBezTo>
                <a:cubicBezTo>
                  <a:pt x="65579" y="99641"/>
                  <a:pt x="65610" y="99641"/>
                  <a:pt x="65642" y="99522"/>
                </a:cubicBezTo>
                <a:cubicBezTo>
                  <a:pt x="65642" y="99522"/>
                  <a:pt x="65673" y="99462"/>
                  <a:pt x="65673" y="99462"/>
                </a:cubicBezTo>
                <a:cubicBezTo>
                  <a:pt x="65704" y="99402"/>
                  <a:pt x="65735" y="99343"/>
                  <a:pt x="65767" y="99283"/>
                </a:cubicBezTo>
                <a:cubicBezTo>
                  <a:pt x="65798" y="99223"/>
                  <a:pt x="65798" y="99164"/>
                  <a:pt x="65829" y="99164"/>
                </a:cubicBezTo>
                <a:cubicBezTo>
                  <a:pt x="65860" y="99044"/>
                  <a:pt x="65860" y="99044"/>
                  <a:pt x="65892" y="98985"/>
                </a:cubicBezTo>
                <a:cubicBezTo>
                  <a:pt x="65923" y="98925"/>
                  <a:pt x="65923" y="98805"/>
                  <a:pt x="65954" y="98746"/>
                </a:cubicBezTo>
                <a:cubicBezTo>
                  <a:pt x="65954" y="98746"/>
                  <a:pt x="65985" y="98686"/>
                  <a:pt x="65985" y="98686"/>
                </a:cubicBezTo>
                <a:cubicBezTo>
                  <a:pt x="66017" y="98507"/>
                  <a:pt x="66079" y="98328"/>
                  <a:pt x="66110" y="98208"/>
                </a:cubicBezTo>
                <a:cubicBezTo>
                  <a:pt x="66142" y="98149"/>
                  <a:pt x="66142" y="98089"/>
                  <a:pt x="66173" y="98029"/>
                </a:cubicBezTo>
                <a:cubicBezTo>
                  <a:pt x="66204" y="97970"/>
                  <a:pt x="66235" y="97910"/>
                  <a:pt x="66267" y="97850"/>
                </a:cubicBezTo>
                <a:cubicBezTo>
                  <a:pt x="66298" y="97791"/>
                  <a:pt x="66329" y="97731"/>
                  <a:pt x="66392" y="97671"/>
                </a:cubicBezTo>
                <a:cubicBezTo>
                  <a:pt x="66392" y="97671"/>
                  <a:pt x="66423" y="97671"/>
                  <a:pt x="66423" y="97611"/>
                </a:cubicBezTo>
                <a:cubicBezTo>
                  <a:pt x="66423" y="97611"/>
                  <a:pt x="66423" y="97552"/>
                  <a:pt x="66454" y="97552"/>
                </a:cubicBezTo>
                <a:cubicBezTo>
                  <a:pt x="66486" y="97492"/>
                  <a:pt x="66486" y="97432"/>
                  <a:pt x="66517" y="97373"/>
                </a:cubicBezTo>
                <a:cubicBezTo>
                  <a:pt x="66548" y="97373"/>
                  <a:pt x="66548" y="97313"/>
                  <a:pt x="66579" y="97253"/>
                </a:cubicBezTo>
                <a:cubicBezTo>
                  <a:pt x="66579" y="97253"/>
                  <a:pt x="66579" y="97253"/>
                  <a:pt x="66579" y="97194"/>
                </a:cubicBezTo>
                <a:cubicBezTo>
                  <a:pt x="66611" y="97194"/>
                  <a:pt x="66611" y="97134"/>
                  <a:pt x="66611" y="97134"/>
                </a:cubicBezTo>
                <a:cubicBezTo>
                  <a:pt x="66611" y="97074"/>
                  <a:pt x="66611" y="97014"/>
                  <a:pt x="66642" y="97014"/>
                </a:cubicBezTo>
                <a:cubicBezTo>
                  <a:pt x="66642" y="96955"/>
                  <a:pt x="66642" y="96895"/>
                  <a:pt x="66642" y="96835"/>
                </a:cubicBezTo>
                <a:cubicBezTo>
                  <a:pt x="66642" y="96776"/>
                  <a:pt x="66642" y="96716"/>
                  <a:pt x="66673" y="96656"/>
                </a:cubicBezTo>
                <a:cubicBezTo>
                  <a:pt x="66673" y="96597"/>
                  <a:pt x="66673" y="96537"/>
                  <a:pt x="66673" y="96477"/>
                </a:cubicBezTo>
                <a:cubicBezTo>
                  <a:pt x="66704" y="96417"/>
                  <a:pt x="66704" y="96358"/>
                  <a:pt x="66704" y="96298"/>
                </a:cubicBezTo>
                <a:cubicBezTo>
                  <a:pt x="66736" y="96238"/>
                  <a:pt x="66736" y="96179"/>
                  <a:pt x="66736" y="96179"/>
                </a:cubicBezTo>
                <a:cubicBezTo>
                  <a:pt x="66736" y="96119"/>
                  <a:pt x="66736" y="96059"/>
                  <a:pt x="66736" y="96000"/>
                </a:cubicBezTo>
                <a:cubicBezTo>
                  <a:pt x="66736" y="95940"/>
                  <a:pt x="66736" y="95880"/>
                  <a:pt x="66736" y="95880"/>
                </a:cubicBezTo>
                <a:cubicBezTo>
                  <a:pt x="66736" y="95820"/>
                  <a:pt x="66736" y="95761"/>
                  <a:pt x="66767" y="95701"/>
                </a:cubicBezTo>
                <a:cubicBezTo>
                  <a:pt x="66767" y="95701"/>
                  <a:pt x="66767" y="95582"/>
                  <a:pt x="66736" y="95582"/>
                </a:cubicBezTo>
                <a:cubicBezTo>
                  <a:pt x="66736" y="95582"/>
                  <a:pt x="66736" y="95582"/>
                  <a:pt x="66736" y="95582"/>
                </a:cubicBezTo>
                <a:cubicBezTo>
                  <a:pt x="66736" y="95641"/>
                  <a:pt x="66704" y="95582"/>
                  <a:pt x="66704" y="95641"/>
                </a:cubicBezTo>
                <a:cubicBezTo>
                  <a:pt x="66736" y="95641"/>
                  <a:pt x="66736" y="95701"/>
                  <a:pt x="66736" y="95701"/>
                </a:cubicBezTo>
                <a:cubicBezTo>
                  <a:pt x="66704" y="95701"/>
                  <a:pt x="66704" y="95701"/>
                  <a:pt x="66704" y="95701"/>
                </a:cubicBezTo>
                <a:cubicBezTo>
                  <a:pt x="66673" y="95641"/>
                  <a:pt x="66673" y="95641"/>
                  <a:pt x="66642" y="95582"/>
                </a:cubicBezTo>
                <a:cubicBezTo>
                  <a:pt x="66642" y="95582"/>
                  <a:pt x="66579" y="95522"/>
                  <a:pt x="66611" y="95522"/>
                </a:cubicBezTo>
                <a:cubicBezTo>
                  <a:pt x="66642" y="95522"/>
                  <a:pt x="66642" y="95522"/>
                  <a:pt x="66642" y="95462"/>
                </a:cubicBezTo>
                <a:cubicBezTo>
                  <a:pt x="66673" y="95462"/>
                  <a:pt x="66673" y="95402"/>
                  <a:pt x="66673" y="95402"/>
                </a:cubicBezTo>
                <a:cubicBezTo>
                  <a:pt x="66673" y="95343"/>
                  <a:pt x="66704" y="95283"/>
                  <a:pt x="66704" y="95283"/>
                </a:cubicBezTo>
                <a:cubicBezTo>
                  <a:pt x="66736" y="95223"/>
                  <a:pt x="66767" y="95164"/>
                  <a:pt x="66798" y="95164"/>
                </a:cubicBezTo>
                <a:cubicBezTo>
                  <a:pt x="66829" y="95104"/>
                  <a:pt x="66861" y="95044"/>
                  <a:pt x="66892" y="95044"/>
                </a:cubicBezTo>
                <a:cubicBezTo>
                  <a:pt x="66954" y="94985"/>
                  <a:pt x="67017" y="94925"/>
                  <a:pt x="67048" y="94865"/>
                </a:cubicBezTo>
                <a:cubicBezTo>
                  <a:pt x="67111" y="94805"/>
                  <a:pt x="67173" y="94805"/>
                  <a:pt x="67236" y="94746"/>
                </a:cubicBezTo>
                <a:cubicBezTo>
                  <a:pt x="67267" y="94746"/>
                  <a:pt x="67298" y="94686"/>
                  <a:pt x="67330" y="94686"/>
                </a:cubicBezTo>
                <a:cubicBezTo>
                  <a:pt x="67361" y="94626"/>
                  <a:pt x="67423" y="94626"/>
                  <a:pt x="67455" y="94626"/>
                </a:cubicBezTo>
                <a:cubicBezTo>
                  <a:pt x="67486" y="94567"/>
                  <a:pt x="67517" y="94507"/>
                  <a:pt x="67548" y="94447"/>
                </a:cubicBezTo>
                <a:cubicBezTo>
                  <a:pt x="67548" y="94447"/>
                  <a:pt x="67580" y="94388"/>
                  <a:pt x="67580" y="94328"/>
                </a:cubicBezTo>
                <a:cubicBezTo>
                  <a:pt x="67611" y="94328"/>
                  <a:pt x="67642" y="94268"/>
                  <a:pt x="67642" y="94208"/>
                </a:cubicBezTo>
                <a:cubicBezTo>
                  <a:pt x="67642" y="94208"/>
                  <a:pt x="67642" y="94149"/>
                  <a:pt x="67673" y="94089"/>
                </a:cubicBezTo>
                <a:cubicBezTo>
                  <a:pt x="67673" y="94089"/>
                  <a:pt x="67673" y="94029"/>
                  <a:pt x="67673" y="94029"/>
                </a:cubicBezTo>
                <a:cubicBezTo>
                  <a:pt x="67673" y="93970"/>
                  <a:pt x="67673" y="93970"/>
                  <a:pt x="67673" y="93970"/>
                </a:cubicBezTo>
                <a:cubicBezTo>
                  <a:pt x="67673" y="93910"/>
                  <a:pt x="67673" y="93910"/>
                  <a:pt x="67673" y="93910"/>
                </a:cubicBezTo>
                <a:cubicBezTo>
                  <a:pt x="67642" y="93970"/>
                  <a:pt x="67642" y="94029"/>
                  <a:pt x="67611" y="93970"/>
                </a:cubicBezTo>
                <a:cubicBezTo>
                  <a:pt x="67611" y="93970"/>
                  <a:pt x="67611" y="93910"/>
                  <a:pt x="67642" y="93910"/>
                </a:cubicBezTo>
                <a:cubicBezTo>
                  <a:pt x="67642" y="93910"/>
                  <a:pt x="67642" y="93910"/>
                  <a:pt x="67642" y="93850"/>
                </a:cubicBezTo>
                <a:cubicBezTo>
                  <a:pt x="67642" y="93791"/>
                  <a:pt x="67642" y="93731"/>
                  <a:pt x="67642" y="93671"/>
                </a:cubicBezTo>
                <a:cubicBezTo>
                  <a:pt x="67642" y="93611"/>
                  <a:pt x="67642" y="93552"/>
                  <a:pt x="67642" y="93552"/>
                </a:cubicBezTo>
                <a:cubicBezTo>
                  <a:pt x="67642" y="93492"/>
                  <a:pt x="67642" y="93492"/>
                  <a:pt x="67642" y="93432"/>
                </a:cubicBezTo>
                <a:cubicBezTo>
                  <a:pt x="67673" y="93432"/>
                  <a:pt x="67673" y="93432"/>
                  <a:pt x="67673" y="93373"/>
                </a:cubicBezTo>
                <a:cubicBezTo>
                  <a:pt x="67673" y="93373"/>
                  <a:pt x="67673" y="93373"/>
                  <a:pt x="67673" y="93313"/>
                </a:cubicBezTo>
                <a:cubicBezTo>
                  <a:pt x="67673" y="93253"/>
                  <a:pt x="67673" y="93253"/>
                  <a:pt x="67673" y="93194"/>
                </a:cubicBezTo>
                <a:cubicBezTo>
                  <a:pt x="67673" y="93134"/>
                  <a:pt x="67673" y="93074"/>
                  <a:pt x="67673" y="93014"/>
                </a:cubicBezTo>
                <a:cubicBezTo>
                  <a:pt x="67673" y="93014"/>
                  <a:pt x="67673" y="92955"/>
                  <a:pt x="67673" y="92895"/>
                </a:cubicBezTo>
                <a:cubicBezTo>
                  <a:pt x="67673" y="92895"/>
                  <a:pt x="67673" y="92835"/>
                  <a:pt x="67673" y="92835"/>
                </a:cubicBezTo>
                <a:cubicBezTo>
                  <a:pt x="67673" y="92776"/>
                  <a:pt x="67673" y="92716"/>
                  <a:pt x="67673" y="92716"/>
                </a:cubicBezTo>
                <a:cubicBezTo>
                  <a:pt x="67642" y="92716"/>
                  <a:pt x="67642" y="92776"/>
                  <a:pt x="67611" y="92776"/>
                </a:cubicBezTo>
                <a:cubicBezTo>
                  <a:pt x="67611" y="92716"/>
                  <a:pt x="67642" y="92656"/>
                  <a:pt x="67611" y="92656"/>
                </a:cubicBezTo>
                <a:cubicBezTo>
                  <a:pt x="67611" y="92597"/>
                  <a:pt x="67611" y="92597"/>
                  <a:pt x="67611" y="92537"/>
                </a:cubicBezTo>
                <a:cubicBezTo>
                  <a:pt x="67611" y="92537"/>
                  <a:pt x="67611" y="92477"/>
                  <a:pt x="67580" y="92477"/>
                </a:cubicBezTo>
                <a:cubicBezTo>
                  <a:pt x="67580" y="92417"/>
                  <a:pt x="67580" y="92358"/>
                  <a:pt x="67580" y="92358"/>
                </a:cubicBezTo>
                <a:cubicBezTo>
                  <a:pt x="67548" y="92238"/>
                  <a:pt x="67517" y="92179"/>
                  <a:pt x="67517" y="92119"/>
                </a:cubicBezTo>
                <a:cubicBezTo>
                  <a:pt x="67517" y="92059"/>
                  <a:pt x="67486" y="92059"/>
                  <a:pt x="67486" y="92000"/>
                </a:cubicBezTo>
                <a:cubicBezTo>
                  <a:pt x="67486" y="92000"/>
                  <a:pt x="67486" y="92000"/>
                  <a:pt x="67517" y="91940"/>
                </a:cubicBezTo>
                <a:cubicBezTo>
                  <a:pt x="67517" y="91940"/>
                  <a:pt x="67517" y="91940"/>
                  <a:pt x="67517" y="91940"/>
                </a:cubicBezTo>
                <a:cubicBezTo>
                  <a:pt x="67548" y="91880"/>
                  <a:pt x="67486" y="91820"/>
                  <a:pt x="67455" y="91761"/>
                </a:cubicBezTo>
                <a:cubicBezTo>
                  <a:pt x="67423" y="91701"/>
                  <a:pt x="67423" y="91701"/>
                  <a:pt x="67392" y="91641"/>
                </a:cubicBezTo>
                <a:cubicBezTo>
                  <a:pt x="67392" y="91582"/>
                  <a:pt x="67361" y="91582"/>
                  <a:pt x="67361" y="91522"/>
                </a:cubicBezTo>
                <a:cubicBezTo>
                  <a:pt x="67361" y="91462"/>
                  <a:pt x="67361" y="91462"/>
                  <a:pt x="67361" y="91462"/>
                </a:cubicBezTo>
                <a:cubicBezTo>
                  <a:pt x="67361" y="91402"/>
                  <a:pt x="67361" y="91402"/>
                  <a:pt x="67361" y="91343"/>
                </a:cubicBezTo>
                <a:cubicBezTo>
                  <a:pt x="67392" y="91343"/>
                  <a:pt x="67392" y="91343"/>
                  <a:pt x="67392" y="91343"/>
                </a:cubicBezTo>
                <a:cubicBezTo>
                  <a:pt x="67423" y="91343"/>
                  <a:pt x="67423" y="91283"/>
                  <a:pt x="67423" y="91283"/>
                </a:cubicBezTo>
                <a:cubicBezTo>
                  <a:pt x="67423" y="91223"/>
                  <a:pt x="67423" y="91223"/>
                  <a:pt x="67392" y="91164"/>
                </a:cubicBezTo>
                <a:cubicBezTo>
                  <a:pt x="67392" y="91104"/>
                  <a:pt x="67392" y="91104"/>
                  <a:pt x="67392" y="91044"/>
                </a:cubicBezTo>
                <a:cubicBezTo>
                  <a:pt x="67392" y="91044"/>
                  <a:pt x="67361" y="91044"/>
                  <a:pt x="67361" y="90985"/>
                </a:cubicBezTo>
                <a:cubicBezTo>
                  <a:pt x="67361" y="90985"/>
                  <a:pt x="67361" y="90985"/>
                  <a:pt x="67392" y="90985"/>
                </a:cubicBezTo>
                <a:cubicBezTo>
                  <a:pt x="67392" y="91044"/>
                  <a:pt x="67392" y="91044"/>
                  <a:pt x="67392" y="91044"/>
                </a:cubicBezTo>
                <a:cubicBezTo>
                  <a:pt x="67423" y="91044"/>
                  <a:pt x="67455" y="91104"/>
                  <a:pt x="67455" y="91104"/>
                </a:cubicBezTo>
                <a:cubicBezTo>
                  <a:pt x="67486" y="91104"/>
                  <a:pt x="67517" y="91044"/>
                  <a:pt x="67517" y="91044"/>
                </a:cubicBezTo>
                <a:cubicBezTo>
                  <a:pt x="67548" y="90985"/>
                  <a:pt x="67611" y="90925"/>
                  <a:pt x="67611" y="90865"/>
                </a:cubicBezTo>
                <a:cubicBezTo>
                  <a:pt x="67642" y="90865"/>
                  <a:pt x="67642" y="90805"/>
                  <a:pt x="67673" y="90746"/>
                </a:cubicBezTo>
                <a:cubicBezTo>
                  <a:pt x="67673" y="90746"/>
                  <a:pt x="67705" y="90686"/>
                  <a:pt x="67736" y="90626"/>
                </a:cubicBezTo>
                <a:cubicBezTo>
                  <a:pt x="67736" y="90626"/>
                  <a:pt x="67736" y="90567"/>
                  <a:pt x="67767" y="90567"/>
                </a:cubicBezTo>
                <a:cubicBezTo>
                  <a:pt x="67767" y="90567"/>
                  <a:pt x="67767" y="90567"/>
                  <a:pt x="67798" y="90507"/>
                </a:cubicBezTo>
                <a:cubicBezTo>
                  <a:pt x="67798" y="90507"/>
                  <a:pt x="67798" y="90507"/>
                  <a:pt x="67830" y="90447"/>
                </a:cubicBezTo>
                <a:cubicBezTo>
                  <a:pt x="67830" y="90447"/>
                  <a:pt x="67861" y="90388"/>
                  <a:pt x="67892" y="90388"/>
                </a:cubicBezTo>
                <a:cubicBezTo>
                  <a:pt x="67892" y="90388"/>
                  <a:pt x="67923" y="90447"/>
                  <a:pt x="67923" y="90447"/>
                </a:cubicBezTo>
                <a:cubicBezTo>
                  <a:pt x="67923" y="90447"/>
                  <a:pt x="67923" y="90388"/>
                  <a:pt x="67955" y="90388"/>
                </a:cubicBezTo>
                <a:cubicBezTo>
                  <a:pt x="67955" y="90388"/>
                  <a:pt x="67955" y="90388"/>
                  <a:pt x="67986" y="90328"/>
                </a:cubicBezTo>
                <a:cubicBezTo>
                  <a:pt x="67986" y="90328"/>
                  <a:pt x="67986" y="90328"/>
                  <a:pt x="68017" y="90268"/>
                </a:cubicBezTo>
                <a:cubicBezTo>
                  <a:pt x="68017" y="90268"/>
                  <a:pt x="68017" y="90208"/>
                  <a:pt x="68048" y="90208"/>
                </a:cubicBezTo>
                <a:cubicBezTo>
                  <a:pt x="68048" y="90149"/>
                  <a:pt x="68080" y="90089"/>
                  <a:pt x="68111" y="90089"/>
                </a:cubicBezTo>
                <a:cubicBezTo>
                  <a:pt x="68111" y="90029"/>
                  <a:pt x="68142" y="90029"/>
                  <a:pt x="68142" y="89970"/>
                </a:cubicBezTo>
                <a:cubicBezTo>
                  <a:pt x="68174" y="89970"/>
                  <a:pt x="68174" y="89910"/>
                  <a:pt x="68205" y="89850"/>
                </a:cubicBezTo>
                <a:cubicBezTo>
                  <a:pt x="68205" y="89791"/>
                  <a:pt x="68174" y="89850"/>
                  <a:pt x="68174" y="89791"/>
                </a:cubicBezTo>
                <a:cubicBezTo>
                  <a:pt x="68142" y="89731"/>
                  <a:pt x="68236" y="89731"/>
                  <a:pt x="68236" y="89731"/>
                </a:cubicBezTo>
                <a:cubicBezTo>
                  <a:pt x="68267" y="89671"/>
                  <a:pt x="68267" y="89671"/>
                  <a:pt x="68299" y="89671"/>
                </a:cubicBezTo>
                <a:cubicBezTo>
                  <a:pt x="68330" y="89611"/>
                  <a:pt x="68330" y="89552"/>
                  <a:pt x="68361" y="89552"/>
                </a:cubicBezTo>
                <a:cubicBezTo>
                  <a:pt x="68392" y="89492"/>
                  <a:pt x="68424" y="89492"/>
                  <a:pt x="68455" y="89492"/>
                </a:cubicBezTo>
                <a:cubicBezTo>
                  <a:pt x="68486" y="89432"/>
                  <a:pt x="68486" y="89432"/>
                  <a:pt x="68517" y="89373"/>
                </a:cubicBezTo>
                <a:cubicBezTo>
                  <a:pt x="68549" y="89373"/>
                  <a:pt x="68580" y="89373"/>
                  <a:pt x="68580" y="89313"/>
                </a:cubicBezTo>
                <a:cubicBezTo>
                  <a:pt x="68611" y="89313"/>
                  <a:pt x="68611" y="89253"/>
                  <a:pt x="68611" y="89253"/>
                </a:cubicBezTo>
                <a:cubicBezTo>
                  <a:pt x="68611" y="89194"/>
                  <a:pt x="68642" y="89194"/>
                  <a:pt x="68642" y="89194"/>
                </a:cubicBezTo>
                <a:cubicBezTo>
                  <a:pt x="68674" y="89194"/>
                  <a:pt x="68705" y="89194"/>
                  <a:pt x="68736" y="89194"/>
                </a:cubicBezTo>
                <a:cubicBezTo>
                  <a:pt x="68799" y="89134"/>
                  <a:pt x="68861" y="89074"/>
                  <a:pt x="68924" y="89014"/>
                </a:cubicBezTo>
                <a:cubicBezTo>
                  <a:pt x="68986" y="89014"/>
                  <a:pt x="69017" y="88955"/>
                  <a:pt x="69049" y="88895"/>
                </a:cubicBezTo>
                <a:cubicBezTo>
                  <a:pt x="69080" y="88895"/>
                  <a:pt x="69080" y="88895"/>
                  <a:pt x="69111" y="88835"/>
                </a:cubicBezTo>
                <a:cubicBezTo>
                  <a:pt x="69143" y="88835"/>
                  <a:pt x="69143" y="88776"/>
                  <a:pt x="69174" y="88776"/>
                </a:cubicBezTo>
                <a:cubicBezTo>
                  <a:pt x="69205" y="88716"/>
                  <a:pt x="69205" y="88656"/>
                  <a:pt x="69236" y="88656"/>
                </a:cubicBezTo>
                <a:cubicBezTo>
                  <a:pt x="69236" y="88597"/>
                  <a:pt x="69268" y="88597"/>
                  <a:pt x="69268" y="88597"/>
                </a:cubicBezTo>
                <a:cubicBezTo>
                  <a:pt x="69268" y="88537"/>
                  <a:pt x="69299" y="88537"/>
                  <a:pt x="69299" y="88537"/>
                </a:cubicBezTo>
                <a:cubicBezTo>
                  <a:pt x="69330" y="88417"/>
                  <a:pt x="69361" y="88298"/>
                  <a:pt x="69393" y="88179"/>
                </a:cubicBezTo>
                <a:cubicBezTo>
                  <a:pt x="69424" y="88119"/>
                  <a:pt x="69455" y="88059"/>
                  <a:pt x="69455" y="88000"/>
                </a:cubicBezTo>
                <a:cubicBezTo>
                  <a:pt x="69486" y="87940"/>
                  <a:pt x="69486" y="87880"/>
                  <a:pt x="69518" y="87880"/>
                </a:cubicBezTo>
                <a:cubicBezTo>
                  <a:pt x="69518" y="87820"/>
                  <a:pt x="69549" y="87761"/>
                  <a:pt x="69518" y="87701"/>
                </a:cubicBezTo>
                <a:cubicBezTo>
                  <a:pt x="69518" y="87701"/>
                  <a:pt x="69518" y="87641"/>
                  <a:pt x="69518" y="87641"/>
                </a:cubicBezTo>
                <a:cubicBezTo>
                  <a:pt x="69518" y="87582"/>
                  <a:pt x="69549" y="87582"/>
                  <a:pt x="69549" y="87582"/>
                </a:cubicBezTo>
                <a:cubicBezTo>
                  <a:pt x="69580" y="87522"/>
                  <a:pt x="69580" y="87462"/>
                  <a:pt x="69580" y="87462"/>
                </a:cubicBezTo>
                <a:cubicBezTo>
                  <a:pt x="69580" y="87402"/>
                  <a:pt x="69580" y="87402"/>
                  <a:pt x="69580" y="87402"/>
                </a:cubicBezTo>
                <a:cubicBezTo>
                  <a:pt x="69580" y="87343"/>
                  <a:pt x="69580" y="87343"/>
                  <a:pt x="69549" y="87343"/>
                </a:cubicBezTo>
                <a:cubicBezTo>
                  <a:pt x="69549" y="87343"/>
                  <a:pt x="69549" y="87283"/>
                  <a:pt x="69549" y="87283"/>
                </a:cubicBezTo>
                <a:cubicBezTo>
                  <a:pt x="69549" y="87283"/>
                  <a:pt x="69549" y="87283"/>
                  <a:pt x="69518" y="87283"/>
                </a:cubicBezTo>
                <a:cubicBezTo>
                  <a:pt x="69518" y="87343"/>
                  <a:pt x="69518" y="87283"/>
                  <a:pt x="69518" y="87283"/>
                </a:cubicBezTo>
                <a:cubicBezTo>
                  <a:pt x="69549" y="87223"/>
                  <a:pt x="69518" y="87164"/>
                  <a:pt x="69518" y="87164"/>
                </a:cubicBezTo>
                <a:cubicBezTo>
                  <a:pt x="69518" y="87164"/>
                  <a:pt x="69518" y="87104"/>
                  <a:pt x="69486" y="87164"/>
                </a:cubicBezTo>
                <a:cubicBezTo>
                  <a:pt x="69486" y="87164"/>
                  <a:pt x="69486" y="87164"/>
                  <a:pt x="69486" y="87164"/>
                </a:cubicBezTo>
                <a:cubicBezTo>
                  <a:pt x="69486" y="87164"/>
                  <a:pt x="69486" y="87044"/>
                  <a:pt x="69486" y="86985"/>
                </a:cubicBezTo>
                <a:cubicBezTo>
                  <a:pt x="69486" y="86985"/>
                  <a:pt x="69486" y="86985"/>
                  <a:pt x="69486" y="86925"/>
                </a:cubicBezTo>
                <a:cubicBezTo>
                  <a:pt x="69486" y="86925"/>
                  <a:pt x="69486" y="86925"/>
                  <a:pt x="69486" y="86865"/>
                </a:cubicBezTo>
                <a:cubicBezTo>
                  <a:pt x="69455" y="86865"/>
                  <a:pt x="69486" y="86865"/>
                  <a:pt x="69455" y="86805"/>
                </a:cubicBezTo>
                <a:cubicBezTo>
                  <a:pt x="69455" y="86805"/>
                  <a:pt x="69455" y="86746"/>
                  <a:pt x="69455" y="86746"/>
                </a:cubicBezTo>
                <a:cubicBezTo>
                  <a:pt x="69455" y="86686"/>
                  <a:pt x="69455" y="86686"/>
                  <a:pt x="69455" y="86686"/>
                </a:cubicBezTo>
                <a:cubicBezTo>
                  <a:pt x="69455" y="86626"/>
                  <a:pt x="69455" y="86567"/>
                  <a:pt x="69455" y="86507"/>
                </a:cubicBezTo>
                <a:cubicBezTo>
                  <a:pt x="69486" y="86447"/>
                  <a:pt x="69455" y="86447"/>
                  <a:pt x="69486" y="86388"/>
                </a:cubicBezTo>
                <a:cubicBezTo>
                  <a:pt x="69486" y="86388"/>
                  <a:pt x="69486" y="86328"/>
                  <a:pt x="69455" y="86328"/>
                </a:cubicBezTo>
                <a:cubicBezTo>
                  <a:pt x="69455" y="86268"/>
                  <a:pt x="69424" y="86268"/>
                  <a:pt x="69455" y="86268"/>
                </a:cubicBezTo>
                <a:cubicBezTo>
                  <a:pt x="69455" y="86208"/>
                  <a:pt x="69455" y="86208"/>
                  <a:pt x="69455" y="86208"/>
                </a:cubicBezTo>
                <a:cubicBezTo>
                  <a:pt x="69455" y="86208"/>
                  <a:pt x="69486" y="86149"/>
                  <a:pt x="69486" y="86149"/>
                </a:cubicBezTo>
                <a:cubicBezTo>
                  <a:pt x="69486" y="86149"/>
                  <a:pt x="69486" y="86089"/>
                  <a:pt x="69486" y="86029"/>
                </a:cubicBezTo>
                <a:cubicBezTo>
                  <a:pt x="69486" y="86029"/>
                  <a:pt x="69486" y="85970"/>
                  <a:pt x="69486" y="85970"/>
                </a:cubicBezTo>
                <a:cubicBezTo>
                  <a:pt x="69486" y="85910"/>
                  <a:pt x="69486" y="85850"/>
                  <a:pt x="69486" y="85791"/>
                </a:cubicBezTo>
                <a:cubicBezTo>
                  <a:pt x="69486" y="85791"/>
                  <a:pt x="69455" y="85731"/>
                  <a:pt x="69455" y="85731"/>
                </a:cubicBezTo>
                <a:cubicBezTo>
                  <a:pt x="69455" y="85611"/>
                  <a:pt x="69455" y="85552"/>
                  <a:pt x="69455" y="85432"/>
                </a:cubicBezTo>
                <a:cubicBezTo>
                  <a:pt x="69455" y="85373"/>
                  <a:pt x="69455" y="85313"/>
                  <a:pt x="69455" y="85313"/>
                </a:cubicBezTo>
                <a:cubicBezTo>
                  <a:pt x="69424" y="85253"/>
                  <a:pt x="69424" y="85194"/>
                  <a:pt x="69424" y="85134"/>
                </a:cubicBezTo>
                <a:cubicBezTo>
                  <a:pt x="69424" y="85074"/>
                  <a:pt x="69424" y="85074"/>
                  <a:pt x="69455" y="85014"/>
                </a:cubicBezTo>
                <a:cubicBezTo>
                  <a:pt x="69455" y="84955"/>
                  <a:pt x="69455" y="84955"/>
                  <a:pt x="69455" y="84895"/>
                </a:cubicBezTo>
                <a:cubicBezTo>
                  <a:pt x="69486" y="84895"/>
                  <a:pt x="69486" y="84835"/>
                  <a:pt x="69455" y="84835"/>
                </a:cubicBezTo>
                <a:cubicBezTo>
                  <a:pt x="69455" y="84776"/>
                  <a:pt x="69455" y="84776"/>
                  <a:pt x="69455" y="84776"/>
                </a:cubicBezTo>
                <a:cubicBezTo>
                  <a:pt x="69455" y="84716"/>
                  <a:pt x="69518" y="84716"/>
                  <a:pt x="69486" y="84656"/>
                </a:cubicBezTo>
                <a:cubicBezTo>
                  <a:pt x="69455" y="84656"/>
                  <a:pt x="69455" y="84656"/>
                  <a:pt x="69424" y="84597"/>
                </a:cubicBezTo>
                <a:cubicBezTo>
                  <a:pt x="69424" y="84597"/>
                  <a:pt x="69424" y="84537"/>
                  <a:pt x="69424" y="84537"/>
                </a:cubicBezTo>
                <a:cubicBezTo>
                  <a:pt x="69424" y="84477"/>
                  <a:pt x="69424" y="84477"/>
                  <a:pt x="69393" y="84477"/>
                </a:cubicBezTo>
                <a:cubicBezTo>
                  <a:pt x="69393" y="84417"/>
                  <a:pt x="69361" y="84358"/>
                  <a:pt x="69330" y="84358"/>
                </a:cubicBezTo>
                <a:cubicBezTo>
                  <a:pt x="69299" y="84358"/>
                  <a:pt x="69268" y="84417"/>
                  <a:pt x="69268" y="84358"/>
                </a:cubicBezTo>
                <a:cubicBezTo>
                  <a:pt x="69236" y="84298"/>
                  <a:pt x="69236" y="84238"/>
                  <a:pt x="69205" y="84238"/>
                </a:cubicBezTo>
                <a:cubicBezTo>
                  <a:pt x="69205" y="84238"/>
                  <a:pt x="69143" y="84298"/>
                  <a:pt x="69174" y="84238"/>
                </a:cubicBezTo>
                <a:cubicBezTo>
                  <a:pt x="69174" y="84179"/>
                  <a:pt x="69174" y="84179"/>
                  <a:pt x="69174" y="84119"/>
                </a:cubicBezTo>
                <a:cubicBezTo>
                  <a:pt x="69174" y="84119"/>
                  <a:pt x="69143" y="84119"/>
                  <a:pt x="69143" y="84059"/>
                </a:cubicBezTo>
                <a:cubicBezTo>
                  <a:pt x="69143" y="84000"/>
                  <a:pt x="69143" y="84000"/>
                  <a:pt x="69111" y="83940"/>
                </a:cubicBezTo>
                <a:cubicBezTo>
                  <a:pt x="69111" y="83880"/>
                  <a:pt x="69111" y="83880"/>
                  <a:pt x="69111" y="83820"/>
                </a:cubicBezTo>
                <a:cubicBezTo>
                  <a:pt x="69143" y="83701"/>
                  <a:pt x="69111" y="83641"/>
                  <a:pt x="69080" y="83582"/>
                </a:cubicBezTo>
                <a:cubicBezTo>
                  <a:pt x="69049" y="83522"/>
                  <a:pt x="69049" y="83462"/>
                  <a:pt x="69049" y="83462"/>
                </a:cubicBezTo>
                <a:cubicBezTo>
                  <a:pt x="69049" y="83402"/>
                  <a:pt x="69049" y="83343"/>
                  <a:pt x="69049" y="83283"/>
                </a:cubicBezTo>
                <a:cubicBezTo>
                  <a:pt x="69049" y="83223"/>
                  <a:pt x="69017" y="83164"/>
                  <a:pt x="69017" y="83104"/>
                </a:cubicBezTo>
                <a:cubicBezTo>
                  <a:pt x="69017" y="82985"/>
                  <a:pt x="69080" y="82865"/>
                  <a:pt x="69080" y="82805"/>
                </a:cubicBezTo>
                <a:cubicBezTo>
                  <a:pt x="69049" y="82746"/>
                  <a:pt x="69049" y="82686"/>
                  <a:pt x="69049" y="82626"/>
                </a:cubicBezTo>
                <a:cubicBezTo>
                  <a:pt x="69017" y="82567"/>
                  <a:pt x="69017" y="82447"/>
                  <a:pt x="69049" y="82328"/>
                </a:cubicBezTo>
                <a:cubicBezTo>
                  <a:pt x="69080" y="82328"/>
                  <a:pt x="69080" y="82328"/>
                  <a:pt x="69080" y="82268"/>
                </a:cubicBezTo>
                <a:cubicBezTo>
                  <a:pt x="69080" y="82268"/>
                  <a:pt x="69111" y="82268"/>
                  <a:pt x="69111" y="82208"/>
                </a:cubicBezTo>
                <a:cubicBezTo>
                  <a:pt x="69111" y="82208"/>
                  <a:pt x="69111" y="82149"/>
                  <a:pt x="69080" y="82149"/>
                </a:cubicBezTo>
                <a:cubicBezTo>
                  <a:pt x="69080" y="82089"/>
                  <a:pt x="69080" y="82089"/>
                  <a:pt x="69080" y="82089"/>
                </a:cubicBezTo>
                <a:cubicBezTo>
                  <a:pt x="69049" y="82089"/>
                  <a:pt x="69049" y="82029"/>
                  <a:pt x="69049" y="82029"/>
                </a:cubicBezTo>
                <a:cubicBezTo>
                  <a:pt x="69017" y="81970"/>
                  <a:pt x="69017" y="81970"/>
                  <a:pt x="68986" y="81970"/>
                </a:cubicBezTo>
                <a:cubicBezTo>
                  <a:pt x="68955" y="81910"/>
                  <a:pt x="68955" y="81910"/>
                  <a:pt x="68924" y="81850"/>
                </a:cubicBezTo>
                <a:cubicBezTo>
                  <a:pt x="68924" y="81791"/>
                  <a:pt x="68861" y="81731"/>
                  <a:pt x="68861" y="81671"/>
                </a:cubicBezTo>
                <a:cubicBezTo>
                  <a:pt x="68830" y="81552"/>
                  <a:pt x="68861" y="81492"/>
                  <a:pt x="68861" y="81373"/>
                </a:cubicBezTo>
                <a:cubicBezTo>
                  <a:pt x="68861" y="81373"/>
                  <a:pt x="68861" y="81313"/>
                  <a:pt x="68861" y="81253"/>
                </a:cubicBezTo>
                <a:cubicBezTo>
                  <a:pt x="68892" y="81134"/>
                  <a:pt x="68924" y="81074"/>
                  <a:pt x="68924" y="80955"/>
                </a:cubicBezTo>
                <a:cubicBezTo>
                  <a:pt x="68924" y="80895"/>
                  <a:pt x="68955" y="80895"/>
                  <a:pt x="68955" y="80835"/>
                </a:cubicBezTo>
                <a:cubicBezTo>
                  <a:pt x="68955" y="80776"/>
                  <a:pt x="68955" y="80716"/>
                  <a:pt x="68986" y="80656"/>
                </a:cubicBezTo>
                <a:cubicBezTo>
                  <a:pt x="68986" y="80597"/>
                  <a:pt x="69017" y="80597"/>
                  <a:pt x="69049" y="80537"/>
                </a:cubicBezTo>
                <a:cubicBezTo>
                  <a:pt x="69080" y="80537"/>
                  <a:pt x="69080" y="80477"/>
                  <a:pt x="69111" y="80358"/>
                </a:cubicBezTo>
                <a:cubicBezTo>
                  <a:pt x="69111" y="80358"/>
                  <a:pt x="69111" y="80298"/>
                  <a:pt x="69143" y="80298"/>
                </a:cubicBezTo>
                <a:cubicBezTo>
                  <a:pt x="69143" y="80238"/>
                  <a:pt x="69143" y="80238"/>
                  <a:pt x="69143" y="80179"/>
                </a:cubicBezTo>
                <a:cubicBezTo>
                  <a:pt x="69143" y="80179"/>
                  <a:pt x="69143" y="80179"/>
                  <a:pt x="69143" y="80119"/>
                </a:cubicBezTo>
                <a:cubicBezTo>
                  <a:pt x="69143" y="80119"/>
                  <a:pt x="69174" y="80119"/>
                  <a:pt x="69205" y="80059"/>
                </a:cubicBezTo>
                <a:cubicBezTo>
                  <a:pt x="69205" y="80059"/>
                  <a:pt x="69205" y="80000"/>
                  <a:pt x="69205" y="80000"/>
                </a:cubicBezTo>
                <a:cubicBezTo>
                  <a:pt x="69236" y="80000"/>
                  <a:pt x="69236" y="79940"/>
                  <a:pt x="69236" y="79940"/>
                </a:cubicBezTo>
                <a:cubicBezTo>
                  <a:pt x="69205" y="79880"/>
                  <a:pt x="69174" y="79880"/>
                  <a:pt x="69205" y="79820"/>
                </a:cubicBezTo>
                <a:cubicBezTo>
                  <a:pt x="69205" y="79820"/>
                  <a:pt x="69236" y="79761"/>
                  <a:pt x="69236" y="79761"/>
                </a:cubicBezTo>
                <a:cubicBezTo>
                  <a:pt x="69236" y="79761"/>
                  <a:pt x="69268" y="79701"/>
                  <a:pt x="69268" y="79701"/>
                </a:cubicBezTo>
                <a:cubicBezTo>
                  <a:pt x="69299" y="79641"/>
                  <a:pt x="69299" y="79641"/>
                  <a:pt x="69330" y="79641"/>
                </a:cubicBezTo>
                <a:cubicBezTo>
                  <a:pt x="69361" y="79582"/>
                  <a:pt x="69330" y="79462"/>
                  <a:pt x="69361" y="79402"/>
                </a:cubicBezTo>
                <a:cubicBezTo>
                  <a:pt x="69361" y="79343"/>
                  <a:pt x="69361" y="79283"/>
                  <a:pt x="69393" y="79223"/>
                </a:cubicBezTo>
                <a:cubicBezTo>
                  <a:pt x="69393" y="79223"/>
                  <a:pt x="69424" y="79164"/>
                  <a:pt x="69455" y="79164"/>
                </a:cubicBezTo>
                <a:cubicBezTo>
                  <a:pt x="69486" y="79104"/>
                  <a:pt x="69486" y="79104"/>
                  <a:pt x="69518" y="79044"/>
                </a:cubicBezTo>
                <a:cubicBezTo>
                  <a:pt x="69549" y="78985"/>
                  <a:pt x="69549" y="78985"/>
                  <a:pt x="69580" y="78985"/>
                </a:cubicBezTo>
                <a:cubicBezTo>
                  <a:pt x="69611" y="78985"/>
                  <a:pt x="69611" y="78985"/>
                  <a:pt x="69611" y="78925"/>
                </a:cubicBezTo>
                <a:cubicBezTo>
                  <a:pt x="69643" y="78925"/>
                  <a:pt x="69643" y="78925"/>
                  <a:pt x="69643" y="78865"/>
                </a:cubicBezTo>
                <a:cubicBezTo>
                  <a:pt x="69674" y="78865"/>
                  <a:pt x="69705" y="78865"/>
                  <a:pt x="69674" y="78805"/>
                </a:cubicBezTo>
                <a:cubicBezTo>
                  <a:pt x="69674" y="78805"/>
                  <a:pt x="69643" y="78865"/>
                  <a:pt x="69643" y="78865"/>
                </a:cubicBezTo>
                <a:cubicBezTo>
                  <a:pt x="69643" y="78865"/>
                  <a:pt x="69611" y="78865"/>
                  <a:pt x="69611" y="78925"/>
                </a:cubicBezTo>
                <a:cubicBezTo>
                  <a:pt x="69611" y="78925"/>
                  <a:pt x="69611" y="78925"/>
                  <a:pt x="69611" y="78925"/>
                </a:cubicBezTo>
                <a:cubicBezTo>
                  <a:pt x="69611" y="78925"/>
                  <a:pt x="69611" y="78925"/>
                  <a:pt x="69611" y="78925"/>
                </a:cubicBezTo>
                <a:cubicBezTo>
                  <a:pt x="69611" y="78865"/>
                  <a:pt x="69611" y="78865"/>
                  <a:pt x="69611" y="78865"/>
                </a:cubicBezTo>
                <a:cubicBezTo>
                  <a:pt x="69580" y="78865"/>
                  <a:pt x="69580" y="78865"/>
                  <a:pt x="69580" y="78805"/>
                </a:cubicBezTo>
                <a:cubicBezTo>
                  <a:pt x="69580" y="78805"/>
                  <a:pt x="69580" y="78746"/>
                  <a:pt x="69611" y="78805"/>
                </a:cubicBezTo>
                <a:cubicBezTo>
                  <a:pt x="69611" y="78805"/>
                  <a:pt x="69611" y="78805"/>
                  <a:pt x="69643" y="78805"/>
                </a:cubicBezTo>
                <a:cubicBezTo>
                  <a:pt x="69643" y="78805"/>
                  <a:pt x="69643" y="78805"/>
                  <a:pt x="69674" y="78805"/>
                </a:cubicBezTo>
                <a:cubicBezTo>
                  <a:pt x="69674" y="78746"/>
                  <a:pt x="69674" y="78746"/>
                  <a:pt x="69705" y="78746"/>
                </a:cubicBezTo>
                <a:cubicBezTo>
                  <a:pt x="69705" y="78746"/>
                  <a:pt x="69736" y="78746"/>
                  <a:pt x="69736" y="78686"/>
                </a:cubicBezTo>
                <a:cubicBezTo>
                  <a:pt x="69768" y="78626"/>
                  <a:pt x="69799" y="78626"/>
                  <a:pt x="69799" y="78567"/>
                </a:cubicBezTo>
                <a:cubicBezTo>
                  <a:pt x="69830" y="78567"/>
                  <a:pt x="69830" y="78567"/>
                  <a:pt x="69830" y="78507"/>
                </a:cubicBezTo>
                <a:cubicBezTo>
                  <a:pt x="69830" y="78507"/>
                  <a:pt x="69830" y="78507"/>
                  <a:pt x="69830" y="78447"/>
                </a:cubicBezTo>
                <a:cubicBezTo>
                  <a:pt x="69861" y="78447"/>
                  <a:pt x="69861" y="78388"/>
                  <a:pt x="69893" y="78388"/>
                </a:cubicBezTo>
                <a:cubicBezTo>
                  <a:pt x="69893" y="78328"/>
                  <a:pt x="69893" y="78268"/>
                  <a:pt x="69924" y="78208"/>
                </a:cubicBezTo>
                <a:cubicBezTo>
                  <a:pt x="69924" y="78149"/>
                  <a:pt x="69955" y="78149"/>
                  <a:pt x="69986" y="78089"/>
                </a:cubicBezTo>
                <a:cubicBezTo>
                  <a:pt x="69986" y="78029"/>
                  <a:pt x="70018" y="77970"/>
                  <a:pt x="70049" y="77910"/>
                </a:cubicBezTo>
                <a:cubicBezTo>
                  <a:pt x="70080" y="77910"/>
                  <a:pt x="70080" y="77850"/>
                  <a:pt x="70112" y="77850"/>
                </a:cubicBezTo>
                <a:cubicBezTo>
                  <a:pt x="70143" y="77791"/>
                  <a:pt x="70143" y="77731"/>
                  <a:pt x="70174" y="77671"/>
                </a:cubicBezTo>
                <a:cubicBezTo>
                  <a:pt x="70205" y="77671"/>
                  <a:pt x="70205" y="77611"/>
                  <a:pt x="70237" y="77611"/>
                </a:cubicBezTo>
                <a:cubicBezTo>
                  <a:pt x="70237" y="77552"/>
                  <a:pt x="70268" y="77552"/>
                  <a:pt x="70268" y="77552"/>
                </a:cubicBezTo>
                <a:cubicBezTo>
                  <a:pt x="70268" y="77492"/>
                  <a:pt x="70268" y="77492"/>
                  <a:pt x="70299" y="77432"/>
                </a:cubicBezTo>
                <a:cubicBezTo>
                  <a:pt x="70330" y="77373"/>
                  <a:pt x="70362" y="77313"/>
                  <a:pt x="70393" y="77253"/>
                </a:cubicBezTo>
                <a:cubicBezTo>
                  <a:pt x="70424" y="77194"/>
                  <a:pt x="70424" y="77134"/>
                  <a:pt x="70455" y="77074"/>
                </a:cubicBezTo>
                <a:cubicBezTo>
                  <a:pt x="70487" y="77074"/>
                  <a:pt x="70487" y="77074"/>
                  <a:pt x="70518" y="77014"/>
                </a:cubicBezTo>
                <a:cubicBezTo>
                  <a:pt x="70518" y="77014"/>
                  <a:pt x="70549" y="76955"/>
                  <a:pt x="70549" y="76955"/>
                </a:cubicBezTo>
                <a:cubicBezTo>
                  <a:pt x="70580" y="76895"/>
                  <a:pt x="70580" y="76895"/>
                  <a:pt x="70580" y="76895"/>
                </a:cubicBezTo>
                <a:cubicBezTo>
                  <a:pt x="70612" y="76835"/>
                  <a:pt x="70643" y="76835"/>
                  <a:pt x="70674" y="76776"/>
                </a:cubicBezTo>
                <a:cubicBezTo>
                  <a:pt x="70705" y="76716"/>
                  <a:pt x="70737" y="76656"/>
                  <a:pt x="70737" y="76656"/>
                </a:cubicBezTo>
                <a:cubicBezTo>
                  <a:pt x="70768" y="76597"/>
                  <a:pt x="70799" y="76597"/>
                  <a:pt x="70830" y="76537"/>
                </a:cubicBezTo>
                <a:cubicBezTo>
                  <a:pt x="70862" y="76477"/>
                  <a:pt x="70893" y="76417"/>
                  <a:pt x="70924" y="76417"/>
                </a:cubicBezTo>
                <a:cubicBezTo>
                  <a:pt x="70924" y="76358"/>
                  <a:pt x="70955" y="76298"/>
                  <a:pt x="70987" y="76298"/>
                </a:cubicBezTo>
                <a:cubicBezTo>
                  <a:pt x="71049" y="76179"/>
                  <a:pt x="71112" y="76119"/>
                  <a:pt x="71174" y="76059"/>
                </a:cubicBezTo>
                <a:cubicBezTo>
                  <a:pt x="71206" y="76000"/>
                  <a:pt x="71237" y="76000"/>
                  <a:pt x="71268" y="75940"/>
                </a:cubicBezTo>
                <a:cubicBezTo>
                  <a:pt x="71268" y="75880"/>
                  <a:pt x="71299" y="75880"/>
                  <a:pt x="71331" y="75820"/>
                </a:cubicBezTo>
                <a:cubicBezTo>
                  <a:pt x="71393" y="75701"/>
                  <a:pt x="71456" y="75582"/>
                  <a:pt x="71518" y="75522"/>
                </a:cubicBezTo>
                <a:cubicBezTo>
                  <a:pt x="71549" y="75462"/>
                  <a:pt x="71549" y="75462"/>
                  <a:pt x="71581" y="75402"/>
                </a:cubicBezTo>
                <a:cubicBezTo>
                  <a:pt x="71581" y="75402"/>
                  <a:pt x="71612" y="75343"/>
                  <a:pt x="71643" y="75343"/>
                </a:cubicBezTo>
                <a:cubicBezTo>
                  <a:pt x="71643" y="75283"/>
                  <a:pt x="71674" y="75223"/>
                  <a:pt x="71674" y="75223"/>
                </a:cubicBezTo>
                <a:cubicBezTo>
                  <a:pt x="71706" y="75164"/>
                  <a:pt x="71737" y="75104"/>
                  <a:pt x="71768" y="75104"/>
                </a:cubicBezTo>
                <a:cubicBezTo>
                  <a:pt x="71799" y="75044"/>
                  <a:pt x="71831" y="74985"/>
                  <a:pt x="71831" y="74925"/>
                </a:cubicBezTo>
                <a:cubicBezTo>
                  <a:pt x="71893" y="74865"/>
                  <a:pt x="71924" y="74746"/>
                  <a:pt x="71956" y="74686"/>
                </a:cubicBezTo>
                <a:cubicBezTo>
                  <a:pt x="72018" y="74567"/>
                  <a:pt x="72081" y="74507"/>
                  <a:pt x="72112" y="74388"/>
                </a:cubicBezTo>
                <a:cubicBezTo>
                  <a:pt x="72112" y="74328"/>
                  <a:pt x="72143" y="74328"/>
                  <a:pt x="72175" y="74268"/>
                </a:cubicBezTo>
                <a:cubicBezTo>
                  <a:pt x="72175" y="74208"/>
                  <a:pt x="72175" y="74149"/>
                  <a:pt x="72206" y="74089"/>
                </a:cubicBezTo>
                <a:cubicBezTo>
                  <a:pt x="72268" y="73970"/>
                  <a:pt x="72300" y="73850"/>
                  <a:pt x="72331" y="73731"/>
                </a:cubicBezTo>
                <a:cubicBezTo>
                  <a:pt x="72362" y="73671"/>
                  <a:pt x="72362" y="73611"/>
                  <a:pt x="72393" y="73552"/>
                </a:cubicBezTo>
                <a:cubicBezTo>
                  <a:pt x="72393" y="73492"/>
                  <a:pt x="72425" y="73432"/>
                  <a:pt x="72456" y="73373"/>
                </a:cubicBezTo>
                <a:cubicBezTo>
                  <a:pt x="72487" y="73313"/>
                  <a:pt x="72518" y="73194"/>
                  <a:pt x="72518" y="73134"/>
                </a:cubicBezTo>
                <a:cubicBezTo>
                  <a:pt x="72550" y="73014"/>
                  <a:pt x="72550" y="72955"/>
                  <a:pt x="72581" y="72895"/>
                </a:cubicBezTo>
                <a:cubicBezTo>
                  <a:pt x="72581" y="72835"/>
                  <a:pt x="72612" y="72776"/>
                  <a:pt x="72612" y="72716"/>
                </a:cubicBezTo>
                <a:cubicBezTo>
                  <a:pt x="72643" y="72656"/>
                  <a:pt x="72643" y="72597"/>
                  <a:pt x="72675" y="72537"/>
                </a:cubicBezTo>
                <a:cubicBezTo>
                  <a:pt x="72706" y="72417"/>
                  <a:pt x="72737" y="72298"/>
                  <a:pt x="72737" y="72179"/>
                </a:cubicBezTo>
                <a:cubicBezTo>
                  <a:pt x="72768" y="72119"/>
                  <a:pt x="72768" y="72059"/>
                  <a:pt x="72768" y="72000"/>
                </a:cubicBezTo>
                <a:cubicBezTo>
                  <a:pt x="72768" y="72000"/>
                  <a:pt x="72800" y="71940"/>
                  <a:pt x="72800" y="71880"/>
                </a:cubicBezTo>
                <a:cubicBezTo>
                  <a:pt x="72831" y="71880"/>
                  <a:pt x="72862" y="71820"/>
                  <a:pt x="72862" y="71820"/>
                </a:cubicBezTo>
                <a:cubicBezTo>
                  <a:pt x="72893" y="71761"/>
                  <a:pt x="72925" y="71701"/>
                  <a:pt x="72925" y="71701"/>
                </a:cubicBezTo>
                <a:cubicBezTo>
                  <a:pt x="72925" y="71641"/>
                  <a:pt x="72956" y="71641"/>
                  <a:pt x="72956" y="71582"/>
                </a:cubicBezTo>
                <a:cubicBezTo>
                  <a:pt x="72987" y="71522"/>
                  <a:pt x="72987" y="71462"/>
                  <a:pt x="72987" y="71402"/>
                </a:cubicBezTo>
                <a:cubicBezTo>
                  <a:pt x="73050" y="71283"/>
                  <a:pt x="73081" y="71164"/>
                  <a:pt x="73112" y="71044"/>
                </a:cubicBezTo>
                <a:cubicBezTo>
                  <a:pt x="73112" y="71044"/>
                  <a:pt x="73144" y="70985"/>
                  <a:pt x="73144" y="70925"/>
                </a:cubicBezTo>
                <a:cubicBezTo>
                  <a:pt x="73144" y="70865"/>
                  <a:pt x="73144" y="70805"/>
                  <a:pt x="73144" y="70746"/>
                </a:cubicBezTo>
                <a:cubicBezTo>
                  <a:pt x="73144" y="70626"/>
                  <a:pt x="73144" y="70567"/>
                  <a:pt x="73144" y="70447"/>
                </a:cubicBezTo>
                <a:cubicBezTo>
                  <a:pt x="73175" y="70388"/>
                  <a:pt x="73206" y="70328"/>
                  <a:pt x="73237" y="70328"/>
                </a:cubicBezTo>
                <a:cubicBezTo>
                  <a:pt x="73269" y="70328"/>
                  <a:pt x="73331" y="70328"/>
                  <a:pt x="73331" y="70268"/>
                </a:cubicBezTo>
                <a:cubicBezTo>
                  <a:pt x="73331" y="70268"/>
                  <a:pt x="73331" y="70268"/>
                  <a:pt x="73300" y="70268"/>
                </a:cubicBezTo>
                <a:cubicBezTo>
                  <a:pt x="73300" y="70268"/>
                  <a:pt x="73300" y="70208"/>
                  <a:pt x="73269" y="70208"/>
                </a:cubicBezTo>
                <a:cubicBezTo>
                  <a:pt x="73237" y="70208"/>
                  <a:pt x="73237" y="70208"/>
                  <a:pt x="73237" y="70149"/>
                </a:cubicBezTo>
                <a:cubicBezTo>
                  <a:pt x="73206" y="70089"/>
                  <a:pt x="73237" y="70089"/>
                  <a:pt x="73237" y="70029"/>
                </a:cubicBezTo>
                <a:cubicBezTo>
                  <a:pt x="73237" y="70029"/>
                  <a:pt x="73237" y="69970"/>
                  <a:pt x="73206" y="69970"/>
                </a:cubicBezTo>
                <a:cubicBezTo>
                  <a:pt x="73206" y="69910"/>
                  <a:pt x="73206" y="69910"/>
                  <a:pt x="73206" y="69910"/>
                </a:cubicBezTo>
                <a:cubicBezTo>
                  <a:pt x="73206" y="69850"/>
                  <a:pt x="73206" y="69791"/>
                  <a:pt x="73206" y="69731"/>
                </a:cubicBezTo>
                <a:cubicBezTo>
                  <a:pt x="73206" y="69671"/>
                  <a:pt x="73237" y="69611"/>
                  <a:pt x="73237" y="69552"/>
                </a:cubicBezTo>
                <a:cubicBezTo>
                  <a:pt x="73237" y="69552"/>
                  <a:pt x="73237" y="69492"/>
                  <a:pt x="73237" y="69492"/>
                </a:cubicBezTo>
                <a:cubicBezTo>
                  <a:pt x="73237" y="69432"/>
                  <a:pt x="73269" y="69432"/>
                  <a:pt x="73269" y="69373"/>
                </a:cubicBezTo>
                <a:cubicBezTo>
                  <a:pt x="73300" y="69373"/>
                  <a:pt x="73300" y="69313"/>
                  <a:pt x="73269" y="69313"/>
                </a:cubicBezTo>
                <a:cubicBezTo>
                  <a:pt x="73269" y="69313"/>
                  <a:pt x="73237" y="69313"/>
                  <a:pt x="73237" y="69313"/>
                </a:cubicBezTo>
                <a:cubicBezTo>
                  <a:pt x="73206" y="69253"/>
                  <a:pt x="73206" y="69253"/>
                  <a:pt x="73206" y="69253"/>
                </a:cubicBezTo>
                <a:cubicBezTo>
                  <a:pt x="73206" y="69253"/>
                  <a:pt x="73206" y="69253"/>
                  <a:pt x="73175" y="69253"/>
                </a:cubicBezTo>
                <a:cubicBezTo>
                  <a:pt x="73175" y="69253"/>
                  <a:pt x="73144" y="69194"/>
                  <a:pt x="73112" y="69194"/>
                </a:cubicBezTo>
                <a:cubicBezTo>
                  <a:pt x="73081" y="69194"/>
                  <a:pt x="73050" y="69253"/>
                  <a:pt x="73050" y="69253"/>
                </a:cubicBezTo>
                <a:cubicBezTo>
                  <a:pt x="73019" y="69313"/>
                  <a:pt x="73019" y="69373"/>
                  <a:pt x="72987" y="69432"/>
                </a:cubicBezTo>
                <a:cubicBezTo>
                  <a:pt x="72956" y="69432"/>
                  <a:pt x="72956" y="69432"/>
                  <a:pt x="72925" y="69432"/>
                </a:cubicBezTo>
                <a:cubicBezTo>
                  <a:pt x="72893" y="69432"/>
                  <a:pt x="72862" y="69492"/>
                  <a:pt x="72831" y="69492"/>
                </a:cubicBezTo>
                <a:cubicBezTo>
                  <a:pt x="72800" y="69492"/>
                  <a:pt x="72768" y="69492"/>
                  <a:pt x="72737" y="69552"/>
                </a:cubicBezTo>
                <a:cubicBezTo>
                  <a:pt x="72737" y="69552"/>
                  <a:pt x="72706" y="69552"/>
                  <a:pt x="72675" y="69611"/>
                </a:cubicBezTo>
                <a:cubicBezTo>
                  <a:pt x="72643" y="69611"/>
                  <a:pt x="72612" y="69611"/>
                  <a:pt x="72581" y="69611"/>
                </a:cubicBezTo>
                <a:cubicBezTo>
                  <a:pt x="72581" y="69611"/>
                  <a:pt x="72581" y="69671"/>
                  <a:pt x="72550" y="69671"/>
                </a:cubicBezTo>
                <a:cubicBezTo>
                  <a:pt x="72550" y="69671"/>
                  <a:pt x="72518" y="69671"/>
                  <a:pt x="72518" y="69671"/>
                </a:cubicBezTo>
                <a:cubicBezTo>
                  <a:pt x="72487" y="69671"/>
                  <a:pt x="72456" y="69731"/>
                  <a:pt x="72425" y="69731"/>
                </a:cubicBezTo>
                <a:cubicBezTo>
                  <a:pt x="72393" y="69731"/>
                  <a:pt x="72362" y="69731"/>
                  <a:pt x="72331" y="69731"/>
                </a:cubicBezTo>
                <a:cubicBezTo>
                  <a:pt x="72331" y="69731"/>
                  <a:pt x="72300" y="69731"/>
                  <a:pt x="72268" y="69731"/>
                </a:cubicBezTo>
                <a:cubicBezTo>
                  <a:pt x="72237" y="69731"/>
                  <a:pt x="72175" y="69731"/>
                  <a:pt x="72143" y="69731"/>
                </a:cubicBezTo>
                <a:cubicBezTo>
                  <a:pt x="72050" y="69731"/>
                  <a:pt x="71987" y="69731"/>
                  <a:pt x="71893" y="69791"/>
                </a:cubicBezTo>
                <a:cubicBezTo>
                  <a:pt x="71862" y="69791"/>
                  <a:pt x="71831" y="69850"/>
                  <a:pt x="71799" y="69910"/>
                </a:cubicBezTo>
                <a:cubicBezTo>
                  <a:pt x="71768" y="69910"/>
                  <a:pt x="71737" y="69970"/>
                  <a:pt x="71706" y="70029"/>
                </a:cubicBezTo>
                <a:cubicBezTo>
                  <a:pt x="71643" y="70029"/>
                  <a:pt x="71612" y="70149"/>
                  <a:pt x="71549" y="70089"/>
                </a:cubicBezTo>
                <a:cubicBezTo>
                  <a:pt x="71487" y="70089"/>
                  <a:pt x="71487" y="70029"/>
                  <a:pt x="71456" y="70029"/>
                </a:cubicBezTo>
                <a:cubicBezTo>
                  <a:pt x="71424" y="70029"/>
                  <a:pt x="71393" y="70029"/>
                  <a:pt x="71362" y="70029"/>
                </a:cubicBezTo>
                <a:cubicBezTo>
                  <a:pt x="71331" y="70029"/>
                  <a:pt x="71299" y="70089"/>
                  <a:pt x="71299" y="70089"/>
                </a:cubicBezTo>
                <a:cubicBezTo>
                  <a:pt x="71237" y="70089"/>
                  <a:pt x="71206" y="70149"/>
                  <a:pt x="71143" y="70208"/>
                </a:cubicBezTo>
                <a:cubicBezTo>
                  <a:pt x="71112" y="70268"/>
                  <a:pt x="71049" y="70268"/>
                  <a:pt x="70987" y="70328"/>
                </a:cubicBezTo>
                <a:cubicBezTo>
                  <a:pt x="70924" y="70328"/>
                  <a:pt x="70862" y="70328"/>
                  <a:pt x="70799" y="70268"/>
                </a:cubicBezTo>
                <a:cubicBezTo>
                  <a:pt x="70768" y="70268"/>
                  <a:pt x="70737" y="70208"/>
                  <a:pt x="70705" y="70149"/>
                </a:cubicBezTo>
                <a:cubicBezTo>
                  <a:pt x="70643" y="70089"/>
                  <a:pt x="70612" y="69970"/>
                  <a:pt x="70580" y="69910"/>
                </a:cubicBezTo>
                <a:cubicBezTo>
                  <a:pt x="70580" y="69850"/>
                  <a:pt x="70549" y="69850"/>
                  <a:pt x="70549" y="69791"/>
                </a:cubicBezTo>
                <a:cubicBezTo>
                  <a:pt x="70518" y="69791"/>
                  <a:pt x="70518" y="69731"/>
                  <a:pt x="70487" y="69671"/>
                </a:cubicBezTo>
                <a:cubicBezTo>
                  <a:pt x="70487" y="69671"/>
                  <a:pt x="70455" y="69611"/>
                  <a:pt x="70455" y="69611"/>
                </a:cubicBezTo>
                <a:cubicBezTo>
                  <a:pt x="70424" y="69552"/>
                  <a:pt x="70393" y="69552"/>
                  <a:pt x="70393" y="69492"/>
                </a:cubicBezTo>
                <a:cubicBezTo>
                  <a:pt x="70362" y="69492"/>
                  <a:pt x="70330" y="69492"/>
                  <a:pt x="70299" y="69492"/>
                </a:cubicBezTo>
                <a:cubicBezTo>
                  <a:pt x="70299" y="69492"/>
                  <a:pt x="70268" y="69492"/>
                  <a:pt x="70268" y="69492"/>
                </a:cubicBezTo>
                <a:cubicBezTo>
                  <a:pt x="70237" y="69492"/>
                  <a:pt x="70237" y="69492"/>
                  <a:pt x="70237" y="69492"/>
                </a:cubicBezTo>
                <a:cubicBezTo>
                  <a:pt x="70205" y="69492"/>
                  <a:pt x="70205" y="69492"/>
                  <a:pt x="70237" y="69492"/>
                </a:cubicBezTo>
                <a:cubicBezTo>
                  <a:pt x="70237" y="69492"/>
                  <a:pt x="70237" y="69492"/>
                  <a:pt x="70268" y="69492"/>
                </a:cubicBezTo>
                <a:cubicBezTo>
                  <a:pt x="70268" y="69432"/>
                  <a:pt x="70299" y="69432"/>
                  <a:pt x="70330" y="69373"/>
                </a:cubicBezTo>
                <a:cubicBezTo>
                  <a:pt x="70330" y="69373"/>
                  <a:pt x="70362" y="69313"/>
                  <a:pt x="70393" y="69313"/>
                </a:cubicBezTo>
                <a:cubicBezTo>
                  <a:pt x="70393" y="69253"/>
                  <a:pt x="70424" y="69253"/>
                  <a:pt x="70455" y="69253"/>
                </a:cubicBezTo>
                <a:cubicBezTo>
                  <a:pt x="70487" y="69194"/>
                  <a:pt x="70487" y="69134"/>
                  <a:pt x="70487" y="69074"/>
                </a:cubicBezTo>
                <a:cubicBezTo>
                  <a:pt x="70487" y="69014"/>
                  <a:pt x="70455" y="68895"/>
                  <a:pt x="70455" y="68835"/>
                </a:cubicBezTo>
                <a:cubicBezTo>
                  <a:pt x="70424" y="68776"/>
                  <a:pt x="70424" y="68776"/>
                  <a:pt x="70393" y="68716"/>
                </a:cubicBezTo>
                <a:cubicBezTo>
                  <a:pt x="70362" y="68716"/>
                  <a:pt x="70362" y="68656"/>
                  <a:pt x="70362" y="68597"/>
                </a:cubicBezTo>
                <a:cubicBezTo>
                  <a:pt x="70330" y="68597"/>
                  <a:pt x="70299" y="68656"/>
                  <a:pt x="70299" y="68656"/>
                </a:cubicBezTo>
                <a:cubicBezTo>
                  <a:pt x="70268" y="68656"/>
                  <a:pt x="70237" y="68597"/>
                  <a:pt x="70237" y="68537"/>
                </a:cubicBezTo>
                <a:cubicBezTo>
                  <a:pt x="70205" y="68537"/>
                  <a:pt x="70205" y="68477"/>
                  <a:pt x="70174" y="68477"/>
                </a:cubicBezTo>
                <a:cubicBezTo>
                  <a:pt x="70174" y="68417"/>
                  <a:pt x="70143" y="68417"/>
                  <a:pt x="70143" y="68358"/>
                </a:cubicBezTo>
                <a:cubicBezTo>
                  <a:pt x="70112" y="68358"/>
                  <a:pt x="70112" y="68298"/>
                  <a:pt x="70112" y="68238"/>
                </a:cubicBezTo>
                <a:cubicBezTo>
                  <a:pt x="70112" y="68179"/>
                  <a:pt x="70080" y="68179"/>
                  <a:pt x="70080" y="68119"/>
                </a:cubicBezTo>
                <a:cubicBezTo>
                  <a:pt x="70049" y="68059"/>
                  <a:pt x="70018" y="67940"/>
                  <a:pt x="69955" y="67940"/>
                </a:cubicBezTo>
                <a:cubicBezTo>
                  <a:pt x="69924" y="67880"/>
                  <a:pt x="69861" y="67880"/>
                  <a:pt x="69830" y="67820"/>
                </a:cubicBezTo>
                <a:cubicBezTo>
                  <a:pt x="69799" y="67761"/>
                  <a:pt x="69799" y="67701"/>
                  <a:pt x="69799" y="67641"/>
                </a:cubicBezTo>
                <a:cubicBezTo>
                  <a:pt x="69768" y="67582"/>
                  <a:pt x="69768" y="67582"/>
                  <a:pt x="69768" y="67582"/>
                </a:cubicBezTo>
                <a:cubicBezTo>
                  <a:pt x="69768" y="67522"/>
                  <a:pt x="69768" y="67522"/>
                  <a:pt x="69736" y="67522"/>
                </a:cubicBezTo>
                <a:cubicBezTo>
                  <a:pt x="69736" y="67462"/>
                  <a:pt x="69705" y="67462"/>
                  <a:pt x="69674" y="67402"/>
                </a:cubicBezTo>
                <a:cubicBezTo>
                  <a:pt x="69643" y="67343"/>
                  <a:pt x="69580" y="67343"/>
                  <a:pt x="69549" y="67283"/>
                </a:cubicBezTo>
                <a:cubicBezTo>
                  <a:pt x="69486" y="67164"/>
                  <a:pt x="69455" y="67164"/>
                  <a:pt x="69393" y="67164"/>
                </a:cubicBezTo>
                <a:cubicBezTo>
                  <a:pt x="69361" y="67164"/>
                  <a:pt x="69330" y="67164"/>
                  <a:pt x="69299" y="67044"/>
                </a:cubicBezTo>
                <a:cubicBezTo>
                  <a:pt x="69299" y="67044"/>
                  <a:pt x="69268" y="66985"/>
                  <a:pt x="69268" y="66985"/>
                </a:cubicBezTo>
                <a:cubicBezTo>
                  <a:pt x="69268" y="66925"/>
                  <a:pt x="69268" y="66925"/>
                  <a:pt x="69236" y="66925"/>
                </a:cubicBezTo>
                <a:cubicBezTo>
                  <a:pt x="69236" y="66865"/>
                  <a:pt x="69236" y="66805"/>
                  <a:pt x="69236" y="66805"/>
                </a:cubicBezTo>
                <a:cubicBezTo>
                  <a:pt x="69205" y="66746"/>
                  <a:pt x="69174" y="66865"/>
                  <a:pt x="69174" y="66925"/>
                </a:cubicBezTo>
                <a:cubicBezTo>
                  <a:pt x="69205" y="66925"/>
                  <a:pt x="69205" y="66985"/>
                  <a:pt x="69205" y="67044"/>
                </a:cubicBezTo>
                <a:cubicBezTo>
                  <a:pt x="69205" y="67044"/>
                  <a:pt x="69205" y="67044"/>
                  <a:pt x="69174" y="67044"/>
                </a:cubicBezTo>
                <a:cubicBezTo>
                  <a:pt x="69174" y="67044"/>
                  <a:pt x="69174" y="67044"/>
                  <a:pt x="69174" y="66985"/>
                </a:cubicBezTo>
                <a:cubicBezTo>
                  <a:pt x="69174" y="66925"/>
                  <a:pt x="69143" y="66925"/>
                  <a:pt x="69143" y="66865"/>
                </a:cubicBezTo>
                <a:cubicBezTo>
                  <a:pt x="69111" y="66865"/>
                  <a:pt x="69080" y="66805"/>
                  <a:pt x="69080" y="66805"/>
                </a:cubicBezTo>
                <a:cubicBezTo>
                  <a:pt x="69080" y="66746"/>
                  <a:pt x="69080" y="66686"/>
                  <a:pt x="69080" y="66626"/>
                </a:cubicBezTo>
                <a:cubicBezTo>
                  <a:pt x="69049" y="66567"/>
                  <a:pt x="69049" y="66567"/>
                  <a:pt x="69017" y="66507"/>
                </a:cubicBezTo>
                <a:cubicBezTo>
                  <a:pt x="69017" y="66447"/>
                  <a:pt x="68986" y="66388"/>
                  <a:pt x="68986" y="66328"/>
                </a:cubicBezTo>
                <a:cubicBezTo>
                  <a:pt x="68986" y="66268"/>
                  <a:pt x="68986" y="66208"/>
                  <a:pt x="68986" y="66149"/>
                </a:cubicBezTo>
                <a:cubicBezTo>
                  <a:pt x="68986" y="66029"/>
                  <a:pt x="68955" y="65850"/>
                  <a:pt x="68924" y="65731"/>
                </a:cubicBezTo>
                <a:cubicBezTo>
                  <a:pt x="68924" y="65611"/>
                  <a:pt x="68892" y="65492"/>
                  <a:pt x="68861" y="65432"/>
                </a:cubicBezTo>
                <a:cubicBezTo>
                  <a:pt x="68830" y="65373"/>
                  <a:pt x="68830" y="65253"/>
                  <a:pt x="68799" y="65134"/>
                </a:cubicBezTo>
                <a:cubicBezTo>
                  <a:pt x="68799" y="65134"/>
                  <a:pt x="68799" y="65074"/>
                  <a:pt x="68767" y="65074"/>
                </a:cubicBezTo>
                <a:cubicBezTo>
                  <a:pt x="68767" y="65014"/>
                  <a:pt x="68736" y="65014"/>
                  <a:pt x="68736" y="64955"/>
                </a:cubicBezTo>
                <a:cubicBezTo>
                  <a:pt x="68705" y="64955"/>
                  <a:pt x="68705" y="64955"/>
                  <a:pt x="68705" y="64955"/>
                </a:cubicBezTo>
                <a:cubicBezTo>
                  <a:pt x="68705" y="64955"/>
                  <a:pt x="68705" y="64895"/>
                  <a:pt x="68674" y="64895"/>
                </a:cubicBezTo>
                <a:cubicBezTo>
                  <a:pt x="68674" y="64835"/>
                  <a:pt x="68611" y="64835"/>
                  <a:pt x="68580" y="64776"/>
                </a:cubicBezTo>
                <a:cubicBezTo>
                  <a:pt x="68580" y="64776"/>
                  <a:pt x="68549" y="64776"/>
                  <a:pt x="68549" y="64776"/>
                </a:cubicBezTo>
                <a:cubicBezTo>
                  <a:pt x="68517" y="64716"/>
                  <a:pt x="68486" y="64656"/>
                  <a:pt x="68455" y="64656"/>
                </a:cubicBezTo>
                <a:cubicBezTo>
                  <a:pt x="68424" y="64597"/>
                  <a:pt x="68392" y="64537"/>
                  <a:pt x="68361" y="64417"/>
                </a:cubicBezTo>
                <a:cubicBezTo>
                  <a:pt x="68361" y="64358"/>
                  <a:pt x="68330" y="64298"/>
                  <a:pt x="68330" y="64238"/>
                </a:cubicBezTo>
                <a:cubicBezTo>
                  <a:pt x="68330" y="64238"/>
                  <a:pt x="68299" y="64179"/>
                  <a:pt x="68299" y="64119"/>
                </a:cubicBezTo>
                <a:cubicBezTo>
                  <a:pt x="68299" y="64059"/>
                  <a:pt x="68299" y="64000"/>
                  <a:pt x="68299" y="64000"/>
                </a:cubicBezTo>
                <a:cubicBezTo>
                  <a:pt x="68299" y="63940"/>
                  <a:pt x="68299" y="63880"/>
                  <a:pt x="68299" y="63820"/>
                </a:cubicBezTo>
                <a:cubicBezTo>
                  <a:pt x="68267" y="63641"/>
                  <a:pt x="68299" y="63402"/>
                  <a:pt x="68267" y="63223"/>
                </a:cubicBezTo>
                <a:cubicBezTo>
                  <a:pt x="68267" y="63164"/>
                  <a:pt x="68267" y="63104"/>
                  <a:pt x="68267" y="63104"/>
                </a:cubicBezTo>
                <a:cubicBezTo>
                  <a:pt x="68267" y="63044"/>
                  <a:pt x="68267" y="62985"/>
                  <a:pt x="68267" y="62925"/>
                </a:cubicBezTo>
                <a:cubicBezTo>
                  <a:pt x="68267" y="62865"/>
                  <a:pt x="68236" y="62805"/>
                  <a:pt x="68267" y="62865"/>
                </a:cubicBezTo>
                <a:cubicBezTo>
                  <a:pt x="68299" y="62865"/>
                  <a:pt x="68299" y="62925"/>
                  <a:pt x="68299" y="62925"/>
                </a:cubicBezTo>
                <a:cubicBezTo>
                  <a:pt x="68299" y="62925"/>
                  <a:pt x="68299" y="62925"/>
                  <a:pt x="68299" y="62925"/>
                </a:cubicBezTo>
                <a:cubicBezTo>
                  <a:pt x="68330" y="62865"/>
                  <a:pt x="68299" y="62805"/>
                  <a:pt x="68299" y="62805"/>
                </a:cubicBezTo>
                <a:cubicBezTo>
                  <a:pt x="68267" y="62805"/>
                  <a:pt x="68267" y="62746"/>
                  <a:pt x="68267" y="62746"/>
                </a:cubicBezTo>
                <a:cubicBezTo>
                  <a:pt x="68267" y="62746"/>
                  <a:pt x="68236" y="62746"/>
                  <a:pt x="68236" y="62746"/>
                </a:cubicBezTo>
                <a:cubicBezTo>
                  <a:pt x="68205" y="62686"/>
                  <a:pt x="68174" y="62567"/>
                  <a:pt x="68174" y="62507"/>
                </a:cubicBezTo>
                <a:cubicBezTo>
                  <a:pt x="68174" y="62447"/>
                  <a:pt x="68142" y="62447"/>
                  <a:pt x="68142" y="62388"/>
                </a:cubicBezTo>
                <a:cubicBezTo>
                  <a:pt x="68142" y="62328"/>
                  <a:pt x="68174" y="62328"/>
                  <a:pt x="68174" y="62328"/>
                </a:cubicBezTo>
                <a:cubicBezTo>
                  <a:pt x="68174" y="62268"/>
                  <a:pt x="68174" y="62268"/>
                  <a:pt x="68174" y="62268"/>
                </a:cubicBezTo>
                <a:cubicBezTo>
                  <a:pt x="68142" y="62208"/>
                  <a:pt x="68111" y="62149"/>
                  <a:pt x="68111" y="62089"/>
                </a:cubicBezTo>
                <a:cubicBezTo>
                  <a:pt x="68080" y="62089"/>
                  <a:pt x="68080" y="62029"/>
                  <a:pt x="68048" y="62029"/>
                </a:cubicBezTo>
                <a:cubicBezTo>
                  <a:pt x="67986" y="61970"/>
                  <a:pt x="67955" y="61850"/>
                  <a:pt x="67923" y="61850"/>
                </a:cubicBezTo>
                <a:cubicBezTo>
                  <a:pt x="67892" y="61791"/>
                  <a:pt x="67861" y="61791"/>
                  <a:pt x="67861" y="61731"/>
                </a:cubicBezTo>
                <a:cubicBezTo>
                  <a:pt x="67830" y="61731"/>
                  <a:pt x="67798" y="61671"/>
                  <a:pt x="67798" y="61611"/>
                </a:cubicBezTo>
                <a:cubicBezTo>
                  <a:pt x="67767" y="61552"/>
                  <a:pt x="67736" y="61492"/>
                  <a:pt x="67705" y="61373"/>
                </a:cubicBezTo>
                <a:cubicBezTo>
                  <a:pt x="67705" y="61313"/>
                  <a:pt x="67705" y="61194"/>
                  <a:pt x="67705" y="61074"/>
                </a:cubicBezTo>
                <a:cubicBezTo>
                  <a:pt x="67673" y="61014"/>
                  <a:pt x="67673" y="61014"/>
                  <a:pt x="67673" y="60955"/>
                </a:cubicBezTo>
                <a:cubicBezTo>
                  <a:pt x="67673" y="60895"/>
                  <a:pt x="67642" y="60835"/>
                  <a:pt x="67673" y="60835"/>
                </a:cubicBezTo>
                <a:cubicBezTo>
                  <a:pt x="67673" y="60776"/>
                  <a:pt x="67705" y="60835"/>
                  <a:pt x="67736" y="60835"/>
                </a:cubicBezTo>
                <a:cubicBezTo>
                  <a:pt x="67767" y="60835"/>
                  <a:pt x="67736" y="60776"/>
                  <a:pt x="67736" y="60776"/>
                </a:cubicBezTo>
                <a:cubicBezTo>
                  <a:pt x="67705" y="60716"/>
                  <a:pt x="67673" y="60716"/>
                  <a:pt x="67673" y="60656"/>
                </a:cubicBezTo>
                <a:cubicBezTo>
                  <a:pt x="67642" y="60656"/>
                  <a:pt x="67642" y="60656"/>
                  <a:pt x="67611" y="60597"/>
                </a:cubicBezTo>
                <a:cubicBezTo>
                  <a:pt x="67611" y="60597"/>
                  <a:pt x="67611" y="60537"/>
                  <a:pt x="67611" y="60537"/>
                </a:cubicBezTo>
                <a:cubicBezTo>
                  <a:pt x="67580" y="60477"/>
                  <a:pt x="67548" y="60417"/>
                  <a:pt x="67548" y="60358"/>
                </a:cubicBezTo>
                <a:cubicBezTo>
                  <a:pt x="67517" y="60358"/>
                  <a:pt x="67517" y="60298"/>
                  <a:pt x="67486" y="60238"/>
                </a:cubicBezTo>
                <a:cubicBezTo>
                  <a:pt x="67486" y="60179"/>
                  <a:pt x="67455" y="60119"/>
                  <a:pt x="67455" y="60059"/>
                </a:cubicBezTo>
                <a:cubicBezTo>
                  <a:pt x="67423" y="59940"/>
                  <a:pt x="67392" y="59820"/>
                  <a:pt x="67361" y="59701"/>
                </a:cubicBezTo>
                <a:cubicBezTo>
                  <a:pt x="67361" y="59701"/>
                  <a:pt x="67361" y="59641"/>
                  <a:pt x="67330" y="59582"/>
                </a:cubicBezTo>
                <a:cubicBezTo>
                  <a:pt x="67330" y="59522"/>
                  <a:pt x="67298" y="59462"/>
                  <a:pt x="67298" y="59462"/>
                </a:cubicBezTo>
                <a:cubicBezTo>
                  <a:pt x="67267" y="59343"/>
                  <a:pt x="67236" y="59223"/>
                  <a:pt x="67205" y="59104"/>
                </a:cubicBezTo>
                <a:cubicBezTo>
                  <a:pt x="67173" y="59044"/>
                  <a:pt x="67173" y="59044"/>
                  <a:pt x="67142" y="58985"/>
                </a:cubicBezTo>
                <a:cubicBezTo>
                  <a:pt x="67142" y="58925"/>
                  <a:pt x="67111" y="58925"/>
                  <a:pt x="67111" y="58865"/>
                </a:cubicBezTo>
                <a:cubicBezTo>
                  <a:pt x="67111" y="58805"/>
                  <a:pt x="67111" y="58746"/>
                  <a:pt x="67111" y="58686"/>
                </a:cubicBezTo>
                <a:cubicBezTo>
                  <a:pt x="67111" y="58626"/>
                  <a:pt x="67111" y="58567"/>
                  <a:pt x="67111" y="58507"/>
                </a:cubicBezTo>
                <a:cubicBezTo>
                  <a:pt x="67079" y="58447"/>
                  <a:pt x="67079" y="58388"/>
                  <a:pt x="67079" y="58328"/>
                </a:cubicBezTo>
                <a:cubicBezTo>
                  <a:pt x="67048" y="58268"/>
                  <a:pt x="67048" y="58208"/>
                  <a:pt x="67017" y="58208"/>
                </a:cubicBezTo>
                <a:cubicBezTo>
                  <a:pt x="67017" y="58149"/>
                  <a:pt x="67017" y="58089"/>
                  <a:pt x="66986" y="58029"/>
                </a:cubicBezTo>
                <a:cubicBezTo>
                  <a:pt x="66986" y="57970"/>
                  <a:pt x="66954" y="57910"/>
                  <a:pt x="66954" y="57910"/>
                </a:cubicBezTo>
                <a:cubicBezTo>
                  <a:pt x="66923" y="57791"/>
                  <a:pt x="66861" y="57731"/>
                  <a:pt x="66829" y="57671"/>
                </a:cubicBezTo>
                <a:cubicBezTo>
                  <a:pt x="66798" y="57611"/>
                  <a:pt x="66767" y="57552"/>
                  <a:pt x="66736" y="57432"/>
                </a:cubicBezTo>
                <a:cubicBezTo>
                  <a:pt x="66704" y="57373"/>
                  <a:pt x="66704" y="57313"/>
                  <a:pt x="66673" y="57253"/>
                </a:cubicBezTo>
                <a:cubicBezTo>
                  <a:pt x="66673" y="57253"/>
                  <a:pt x="66673" y="57194"/>
                  <a:pt x="66673" y="57134"/>
                </a:cubicBezTo>
                <a:cubicBezTo>
                  <a:pt x="66642" y="57074"/>
                  <a:pt x="66642" y="57014"/>
                  <a:pt x="66642" y="56955"/>
                </a:cubicBezTo>
                <a:cubicBezTo>
                  <a:pt x="66611" y="56955"/>
                  <a:pt x="66611" y="56895"/>
                  <a:pt x="66579" y="56835"/>
                </a:cubicBezTo>
                <a:cubicBezTo>
                  <a:pt x="66579" y="56776"/>
                  <a:pt x="66548" y="56776"/>
                  <a:pt x="66548" y="56716"/>
                </a:cubicBezTo>
                <a:cubicBezTo>
                  <a:pt x="66548" y="56716"/>
                  <a:pt x="66548" y="56656"/>
                  <a:pt x="66548" y="56597"/>
                </a:cubicBezTo>
                <a:cubicBezTo>
                  <a:pt x="66579" y="56537"/>
                  <a:pt x="66579" y="56537"/>
                  <a:pt x="66579" y="56477"/>
                </a:cubicBezTo>
                <a:cubicBezTo>
                  <a:pt x="66579" y="56417"/>
                  <a:pt x="66611" y="56417"/>
                  <a:pt x="66642" y="56477"/>
                </a:cubicBezTo>
                <a:cubicBezTo>
                  <a:pt x="66642" y="56477"/>
                  <a:pt x="66642" y="56537"/>
                  <a:pt x="66642" y="56537"/>
                </a:cubicBezTo>
                <a:cubicBezTo>
                  <a:pt x="66642" y="56597"/>
                  <a:pt x="66642" y="56597"/>
                  <a:pt x="66642" y="56597"/>
                </a:cubicBezTo>
                <a:cubicBezTo>
                  <a:pt x="66673" y="56656"/>
                  <a:pt x="66642" y="56716"/>
                  <a:pt x="66642" y="56716"/>
                </a:cubicBezTo>
                <a:cubicBezTo>
                  <a:pt x="66642" y="56776"/>
                  <a:pt x="66673" y="56776"/>
                  <a:pt x="66704" y="56835"/>
                </a:cubicBezTo>
                <a:cubicBezTo>
                  <a:pt x="66704" y="56895"/>
                  <a:pt x="66704" y="56895"/>
                  <a:pt x="66736" y="56955"/>
                </a:cubicBezTo>
                <a:cubicBezTo>
                  <a:pt x="66767" y="57014"/>
                  <a:pt x="66829" y="57014"/>
                  <a:pt x="66829" y="57134"/>
                </a:cubicBezTo>
                <a:cubicBezTo>
                  <a:pt x="66861" y="57253"/>
                  <a:pt x="66829" y="57313"/>
                  <a:pt x="66861" y="57432"/>
                </a:cubicBezTo>
                <a:cubicBezTo>
                  <a:pt x="66861" y="57492"/>
                  <a:pt x="66892" y="57492"/>
                  <a:pt x="66892" y="57552"/>
                </a:cubicBezTo>
                <a:cubicBezTo>
                  <a:pt x="66923" y="57611"/>
                  <a:pt x="66923" y="57611"/>
                  <a:pt x="66954" y="57671"/>
                </a:cubicBezTo>
                <a:cubicBezTo>
                  <a:pt x="66986" y="57731"/>
                  <a:pt x="67017" y="57731"/>
                  <a:pt x="67048" y="57791"/>
                </a:cubicBezTo>
                <a:cubicBezTo>
                  <a:pt x="67048" y="57850"/>
                  <a:pt x="67079" y="57910"/>
                  <a:pt x="67111" y="57910"/>
                </a:cubicBezTo>
                <a:cubicBezTo>
                  <a:pt x="67111" y="57970"/>
                  <a:pt x="67142" y="57970"/>
                  <a:pt x="67173" y="58029"/>
                </a:cubicBezTo>
                <a:cubicBezTo>
                  <a:pt x="67173" y="58029"/>
                  <a:pt x="67205" y="58089"/>
                  <a:pt x="67236" y="58029"/>
                </a:cubicBezTo>
                <a:cubicBezTo>
                  <a:pt x="67236" y="58029"/>
                  <a:pt x="67236" y="58029"/>
                  <a:pt x="67236" y="57970"/>
                </a:cubicBezTo>
                <a:cubicBezTo>
                  <a:pt x="67236" y="57970"/>
                  <a:pt x="67236" y="57910"/>
                  <a:pt x="67236" y="57910"/>
                </a:cubicBezTo>
                <a:cubicBezTo>
                  <a:pt x="67267" y="57850"/>
                  <a:pt x="67267" y="57791"/>
                  <a:pt x="67267" y="57791"/>
                </a:cubicBezTo>
                <a:cubicBezTo>
                  <a:pt x="67298" y="57671"/>
                  <a:pt x="67298" y="57552"/>
                  <a:pt x="67330" y="57432"/>
                </a:cubicBezTo>
                <a:cubicBezTo>
                  <a:pt x="67330" y="57432"/>
                  <a:pt x="67361" y="57373"/>
                  <a:pt x="67361" y="57313"/>
                </a:cubicBezTo>
                <a:cubicBezTo>
                  <a:pt x="67361" y="57253"/>
                  <a:pt x="67361" y="57194"/>
                  <a:pt x="67361" y="57194"/>
                </a:cubicBezTo>
                <a:cubicBezTo>
                  <a:pt x="67392" y="57074"/>
                  <a:pt x="67423" y="57014"/>
                  <a:pt x="67423" y="56895"/>
                </a:cubicBezTo>
                <a:cubicBezTo>
                  <a:pt x="67423" y="56835"/>
                  <a:pt x="67455" y="56835"/>
                  <a:pt x="67455" y="56776"/>
                </a:cubicBezTo>
                <a:cubicBezTo>
                  <a:pt x="67455" y="56776"/>
                  <a:pt x="67455" y="56716"/>
                  <a:pt x="67455" y="56776"/>
                </a:cubicBezTo>
                <a:cubicBezTo>
                  <a:pt x="67455" y="56776"/>
                  <a:pt x="67455" y="56835"/>
                  <a:pt x="67455" y="56835"/>
                </a:cubicBezTo>
                <a:cubicBezTo>
                  <a:pt x="67455" y="56895"/>
                  <a:pt x="67455" y="56955"/>
                  <a:pt x="67455" y="56955"/>
                </a:cubicBezTo>
                <a:cubicBezTo>
                  <a:pt x="67455" y="57014"/>
                  <a:pt x="67423" y="57074"/>
                  <a:pt x="67423" y="57134"/>
                </a:cubicBezTo>
                <a:cubicBezTo>
                  <a:pt x="67423" y="57134"/>
                  <a:pt x="67423" y="57194"/>
                  <a:pt x="67423" y="57253"/>
                </a:cubicBezTo>
                <a:cubicBezTo>
                  <a:pt x="67423" y="57313"/>
                  <a:pt x="67392" y="57313"/>
                  <a:pt x="67392" y="57373"/>
                </a:cubicBezTo>
                <a:cubicBezTo>
                  <a:pt x="67392" y="57492"/>
                  <a:pt x="67361" y="57552"/>
                  <a:pt x="67361" y="57671"/>
                </a:cubicBezTo>
                <a:cubicBezTo>
                  <a:pt x="67330" y="57671"/>
                  <a:pt x="67330" y="57731"/>
                  <a:pt x="67330" y="57731"/>
                </a:cubicBezTo>
                <a:cubicBezTo>
                  <a:pt x="67330" y="57791"/>
                  <a:pt x="67330" y="57850"/>
                  <a:pt x="67330" y="57850"/>
                </a:cubicBezTo>
                <a:cubicBezTo>
                  <a:pt x="67361" y="57850"/>
                  <a:pt x="67361" y="57850"/>
                  <a:pt x="67361" y="57791"/>
                </a:cubicBezTo>
                <a:cubicBezTo>
                  <a:pt x="67392" y="57731"/>
                  <a:pt x="67423" y="57791"/>
                  <a:pt x="67455" y="57791"/>
                </a:cubicBezTo>
                <a:cubicBezTo>
                  <a:pt x="67486" y="57791"/>
                  <a:pt x="67517" y="57791"/>
                  <a:pt x="67548" y="57850"/>
                </a:cubicBezTo>
                <a:cubicBezTo>
                  <a:pt x="67548" y="57850"/>
                  <a:pt x="67580" y="57910"/>
                  <a:pt x="67580" y="57970"/>
                </a:cubicBezTo>
                <a:cubicBezTo>
                  <a:pt x="67611" y="58029"/>
                  <a:pt x="67611" y="58089"/>
                  <a:pt x="67642" y="58089"/>
                </a:cubicBezTo>
                <a:cubicBezTo>
                  <a:pt x="67642" y="58149"/>
                  <a:pt x="67673" y="58208"/>
                  <a:pt x="67673" y="58268"/>
                </a:cubicBezTo>
                <a:cubicBezTo>
                  <a:pt x="67673" y="58268"/>
                  <a:pt x="67705" y="58328"/>
                  <a:pt x="67736" y="58388"/>
                </a:cubicBezTo>
                <a:cubicBezTo>
                  <a:pt x="67767" y="58447"/>
                  <a:pt x="67798" y="58567"/>
                  <a:pt x="67830" y="58626"/>
                </a:cubicBezTo>
                <a:cubicBezTo>
                  <a:pt x="67861" y="58746"/>
                  <a:pt x="67892" y="58805"/>
                  <a:pt x="67892" y="58865"/>
                </a:cubicBezTo>
                <a:cubicBezTo>
                  <a:pt x="67892" y="58925"/>
                  <a:pt x="67892" y="58925"/>
                  <a:pt x="67923" y="58925"/>
                </a:cubicBezTo>
                <a:cubicBezTo>
                  <a:pt x="67923" y="58985"/>
                  <a:pt x="67955" y="58985"/>
                  <a:pt x="67955" y="59044"/>
                </a:cubicBezTo>
                <a:cubicBezTo>
                  <a:pt x="67986" y="59104"/>
                  <a:pt x="67986" y="59164"/>
                  <a:pt x="67986" y="59164"/>
                </a:cubicBezTo>
                <a:cubicBezTo>
                  <a:pt x="68017" y="59223"/>
                  <a:pt x="68017" y="59283"/>
                  <a:pt x="68048" y="59283"/>
                </a:cubicBezTo>
                <a:cubicBezTo>
                  <a:pt x="68080" y="59343"/>
                  <a:pt x="68080" y="59343"/>
                  <a:pt x="68080" y="59402"/>
                </a:cubicBezTo>
                <a:cubicBezTo>
                  <a:pt x="68080" y="59462"/>
                  <a:pt x="68080" y="59522"/>
                  <a:pt x="68111" y="59522"/>
                </a:cubicBezTo>
                <a:cubicBezTo>
                  <a:pt x="68142" y="59582"/>
                  <a:pt x="68142" y="59582"/>
                  <a:pt x="68174" y="59641"/>
                </a:cubicBezTo>
                <a:cubicBezTo>
                  <a:pt x="68174" y="59701"/>
                  <a:pt x="68174" y="59701"/>
                  <a:pt x="68205" y="59761"/>
                </a:cubicBezTo>
                <a:cubicBezTo>
                  <a:pt x="68236" y="59761"/>
                  <a:pt x="68236" y="59820"/>
                  <a:pt x="68267" y="59880"/>
                </a:cubicBezTo>
                <a:cubicBezTo>
                  <a:pt x="68267" y="59880"/>
                  <a:pt x="68267" y="59880"/>
                  <a:pt x="68267" y="59940"/>
                </a:cubicBezTo>
                <a:cubicBezTo>
                  <a:pt x="68267" y="59940"/>
                  <a:pt x="68299" y="60000"/>
                  <a:pt x="68299" y="60000"/>
                </a:cubicBezTo>
                <a:cubicBezTo>
                  <a:pt x="68330" y="60119"/>
                  <a:pt x="68299" y="60238"/>
                  <a:pt x="68330" y="60358"/>
                </a:cubicBezTo>
                <a:cubicBezTo>
                  <a:pt x="68330" y="60417"/>
                  <a:pt x="68361" y="60417"/>
                  <a:pt x="68392" y="60537"/>
                </a:cubicBezTo>
                <a:cubicBezTo>
                  <a:pt x="68392" y="60537"/>
                  <a:pt x="68424" y="60597"/>
                  <a:pt x="68455" y="60597"/>
                </a:cubicBezTo>
                <a:cubicBezTo>
                  <a:pt x="68486" y="60597"/>
                  <a:pt x="68517" y="60597"/>
                  <a:pt x="68517" y="60656"/>
                </a:cubicBezTo>
                <a:cubicBezTo>
                  <a:pt x="68549" y="60656"/>
                  <a:pt x="68580" y="60716"/>
                  <a:pt x="68611" y="60716"/>
                </a:cubicBezTo>
                <a:cubicBezTo>
                  <a:pt x="68611" y="60776"/>
                  <a:pt x="68642" y="60776"/>
                  <a:pt x="68674" y="60835"/>
                </a:cubicBezTo>
                <a:cubicBezTo>
                  <a:pt x="68674" y="60895"/>
                  <a:pt x="68705" y="60955"/>
                  <a:pt x="68705" y="60955"/>
                </a:cubicBezTo>
                <a:cubicBezTo>
                  <a:pt x="68736" y="61014"/>
                  <a:pt x="68767" y="61074"/>
                  <a:pt x="68767" y="61134"/>
                </a:cubicBezTo>
                <a:cubicBezTo>
                  <a:pt x="68799" y="61253"/>
                  <a:pt x="68830" y="61313"/>
                  <a:pt x="68861" y="61432"/>
                </a:cubicBezTo>
                <a:cubicBezTo>
                  <a:pt x="68861" y="61492"/>
                  <a:pt x="68892" y="61552"/>
                  <a:pt x="68892" y="61611"/>
                </a:cubicBezTo>
                <a:cubicBezTo>
                  <a:pt x="68892" y="61671"/>
                  <a:pt x="68892" y="61731"/>
                  <a:pt x="68924" y="61791"/>
                </a:cubicBezTo>
                <a:cubicBezTo>
                  <a:pt x="68955" y="61850"/>
                  <a:pt x="68955" y="61850"/>
                  <a:pt x="68955" y="61910"/>
                </a:cubicBezTo>
                <a:cubicBezTo>
                  <a:pt x="68955" y="61970"/>
                  <a:pt x="68924" y="61970"/>
                  <a:pt x="68924" y="62029"/>
                </a:cubicBezTo>
                <a:cubicBezTo>
                  <a:pt x="68924" y="62089"/>
                  <a:pt x="68924" y="62149"/>
                  <a:pt x="68924" y="62208"/>
                </a:cubicBezTo>
                <a:cubicBezTo>
                  <a:pt x="68924" y="62208"/>
                  <a:pt x="68924" y="62268"/>
                  <a:pt x="68955" y="62328"/>
                </a:cubicBezTo>
                <a:cubicBezTo>
                  <a:pt x="68955" y="62388"/>
                  <a:pt x="68955" y="62388"/>
                  <a:pt x="68955" y="62447"/>
                </a:cubicBezTo>
                <a:cubicBezTo>
                  <a:pt x="68955" y="62507"/>
                  <a:pt x="68955" y="62626"/>
                  <a:pt x="68955" y="62686"/>
                </a:cubicBezTo>
                <a:cubicBezTo>
                  <a:pt x="68955" y="62746"/>
                  <a:pt x="68955" y="62805"/>
                  <a:pt x="68986" y="62865"/>
                </a:cubicBezTo>
                <a:cubicBezTo>
                  <a:pt x="68986" y="62985"/>
                  <a:pt x="69049" y="63044"/>
                  <a:pt x="69080" y="63104"/>
                </a:cubicBezTo>
                <a:cubicBezTo>
                  <a:pt x="69111" y="63164"/>
                  <a:pt x="69111" y="63223"/>
                  <a:pt x="69111" y="63283"/>
                </a:cubicBezTo>
                <a:cubicBezTo>
                  <a:pt x="69143" y="63343"/>
                  <a:pt x="69143" y="63343"/>
                  <a:pt x="69174" y="63402"/>
                </a:cubicBezTo>
                <a:cubicBezTo>
                  <a:pt x="69205" y="63462"/>
                  <a:pt x="69268" y="63402"/>
                  <a:pt x="69330" y="63462"/>
                </a:cubicBezTo>
                <a:cubicBezTo>
                  <a:pt x="69361" y="63522"/>
                  <a:pt x="69361" y="63522"/>
                  <a:pt x="69393" y="63582"/>
                </a:cubicBezTo>
                <a:cubicBezTo>
                  <a:pt x="69393" y="63641"/>
                  <a:pt x="69424" y="63641"/>
                  <a:pt x="69424" y="63701"/>
                </a:cubicBezTo>
                <a:cubicBezTo>
                  <a:pt x="69486" y="63761"/>
                  <a:pt x="69518" y="63880"/>
                  <a:pt x="69549" y="64000"/>
                </a:cubicBezTo>
                <a:cubicBezTo>
                  <a:pt x="69549" y="64059"/>
                  <a:pt x="69580" y="64119"/>
                  <a:pt x="69611" y="64179"/>
                </a:cubicBezTo>
                <a:cubicBezTo>
                  <a:pt x="69611" y="64238"/>
                  <a:pt x="69643" y="64298"/>
                  <a:pt x="69643" y="64358"/>
                </a:cubicBezTo>
                <a:cubicBezTo>
                  <a:pt x="69674" y="64477"/>
                  <a:pt x="69705" y="64597"/>
                  <a:pt x="69768" y="64656"/>
                </a:cubicBezTo>
                <a:cubicBezTo>
                  <a:pt x="69799" y="64776"/>
                  <a:pt x="69799" y="64895"/>
                  <a:pt x="69861" y="65014"/>
                </a:cubicBezTo>
                <a:cubicBezTo>
                  <a:pt x="69893" y="65134"/>
                  <a:pt x="69924" y="65194"/>
                  <a:pt x="69986" y="65253"/>
                </a:cubicBezTo>
                <a:cubicBezTo>
                  <a:pt x="70018" y="65313"/>
                  <a:pt x="70049" y="65373"/>
                  <a:pt x="70080" y="65432"/>
                </a:cubicBezTo>
                <a:cubicBezTo>
                  <a:pt x="70080" y="65432"/>
                  <a:pt x="70112" y="65492"/>
                  <a:pt x="70112" y="65492"/>
                </a:cubicBezTo>
                <a:cubicBezTo>
                  <a:pt x="70112" y="65552"/>
                  <a:pt x="70080" y="65611"/>
                  <a:pt x="70112" y="65671"/>
                </a:cubicBezTo>
                <a:cubicBezTo>
                  <a:pt x="70112" y="65731"/>
                  <a:pt x="70143" y="65731"/>
                  <a:pt x="70174" y="65731"/>
                </a:cubicBezTo>
                <a:cubicBezTo>
                  <a:pt x="70174" y="65791"/>
                  <a:pt x="70174" y="65791"/>
                  <a:pt x="70174" y="65791"/>
                </a:cubicBezTo>
                <a:cubicBezTo>
                  <a:pt x="70205" y="65850"/>
                  <a:pt x="70205" y="65850"/>
                  <a:pt x="70205" y="65850"/>
                </a:cubicBezTo>
                <a:cubicBezTo>
                  <a:pt x="70237" y="65910"/>
                  <a:pt x="70237" y="65970"/>
                  <a:pt x="70237" y="65970"/>
                </a:cubicBezTo>
                <a:cubicBezTo>
                  <a:pt x="70237" y="66029"/>
                  <a:pt x="70268" y="66089"/>
                  <a:pt x="70268" y="66149"/>
                </a:cubicBezTo>
                <a:cubicBezTo>
                  <a:pt x="70268" y="66208"/>
                  <a:pt x="70268" y="66208"/>
                  <a:pt x="70268" y="66268"/>
                </a:cubicBezTo>
                <a:cubicBezTo>
                  <a:pt x="70268" y="66268"/>
                  <a:pt x="70268" y="66328"/>
                  <a:pt x="70268" y="66328"/>
                </a:cubicBezTo>
                <a:cubicBezTo>
                  <a:pt x="70268" y="66328"/>
                  <a:pt x="70268" y="66388"/>
                  <a:pt x="70268" y="66388"/>
                </a:cubicBezTo>
                <a:cubicBezTo>
                  <a:pt x="70268" y="66388"/>
                  <a:pt x="70268" y="66447"/>
                  <a:pt x="70268" y="66447"/>
                </a:cubicBezTo>
                <a:cubicBezTo>
                  <a:pt x="70268" y="66507"/>
                  <a:pt x="70237" y="66567"/>
                  <a:pt x="70237" y="66626"/>
                </a:cubicBezTo>
                <a:cubicBezTo>
                  <a:pt x="70237" y="66686"/>
                  <a:pt x="70268" y="66686"/>
                  <a:pt x="70268" y="66746"/>
                </a:cubicBezTo>
                <a:cubicBezTo>
                  <a:pt x="70268" y="66805"/>
                  <a:pt x="70268" y="66865"/>
                  <a:pt x="70268" y="66925"/>
                </a:cubicBezTo>
                <a:cubicBezTo>
                  <a:pt x="70237" y="66925"/>
                  <a:pt x="70205" y="66985"/>
                  <a:pt x="70205" y="66985"/>
                </a:cubicBezTo>
                <a:cubicBezTo>
                  <a:pt x="70205" y="67044"/>
                  <a:pt x="70268" y="66985"/>
                  <a:pt x="70268" y="66985"/>
                </a:cubicBezTo>
                <a:cubicBezTo>
                  <a:pt x="70268" y="67044"/>
                  <a:pt x="70268" y="67044"/>
                  <a:pt x="70268" y="67104"/>
                </a:cubicBezTo>
                <a:cubicBezTo>
                  <a:pt x="70268" y="67164"/>
                  <a:pt x="70268" y="67164"/>
                  <a:pt x="70299" y="67223"/>
                </a:cubicBezTo>
                <a:cubicBezTo>
                  <a:pt x="70299" y="67283"/>
                  <a:pt x="70299" y="67343"/>
                  <a:pt x="70299" y="67402"/>
                </a:cubicBezTo>
                <a:cubicBezTo>
                  <a:pt x="70299" y="67402"/>
                  <a:pt x="70330" y="67462"/>
                  <a:pt x="70330" y="67522"/>
                </a:cubicBezTo>
                <a:cubicBezTo>
                  <a:pt x="70330" y="67582"/>
                  <a:pt x="70330" y="67641"/>
                  <a:pt x="70330" y="67701"/>
                </a:cubicBezTo>
                <a:cubicBezTo>
                  <a:pt x="70330" y="67701"/>
                  <a:pt x="70362" y="67761"/>
                  <a:pt x="70362" y="67820"/>
                </a:cubicBezTo>
                <a:cubicBezTo>
                  <a:pt x="70362" y="67880"/>
                  <a:pt x="70393" y="67880"/>
                  <a:pt x="70393" y="67940"/>
                </a:cubicBezTo>
                <a:cubicBezTo>
                  <a:pt x="70424" y="68000"/>
                  <a:pt x="70424" y="68059"/>
                  <a:pt x="70424" y="68059"/>
                </a:cubicBezTo>
                <a:cubicBezTo>
                  <a:pt x="70424" y="68119"/>
                  <a:pt x="70424" y="68238"/>
                  <a:pt x="70424" y="68238"/>
                </a:cubicBezTo>
                <a:cubicBezTo>
                  <a:pt x="70424" y="68298"/>
                  <a:pt x="70424" y="68298"/>
                  <a:pt x="70424" y="68358"/>
                </a:cubicBezTo>
                <a:cubicBezTo>
                  <a:pt x="70424" y="68358"/>
                  <a:pt x="70424" y="68417"/>
                  <a:pt x="70455" y="68417"/>
                </a:cubicBezTo>
                <a:cubicBezTo>
                  <a:pt x="70455" y="68477"/>
                  <a:pt x="70455" y="68477"/>
                  <a:pt x="70455" y="68537"/>
                </a:cubicBezTo>
                <a:cubicBezTo>
                  <a:pt x="70455" y="68597"/>
                  <a:pt x="70487" y="68656"/>
                  <a:pt x="70487" y="68656"/>
                </a:cubicBezTo>
                <a:cubicBezTo>
                  <a:pt x="70487" y="68716"/>
                  <a:pt x="70487" y="68776"/>
                  <a:pt x="70518" y="68776"/>
                </a:cubicBezTo>
                <a:cubicBezTo>
                  <a:pt x="70549" y="68776"/>
                  <a:pt x="70580" y="68776"/>
                  <a:pt x="70612" y="68776"/>
                </a:cubicBezTo>
                <a:cubicBezTo>
                  <a:pt x="70643" y="68776"/>
                  <a:pt x="70705" y="68776"/>
                  <a:pt x="70768" y="68776"/>
                </a:cubicBezTo>
                <a:cubicBezTo>
                  <a:pt x="70799" y="68776"/>
                  <a:pt x="70830" y="68776"/>
                  <a:pt x="70830" y="68776"/>
                </a:cubicBezTo>
                <a:cubicBezTo>
                  <a:pt x="70862" y="68716"/>
                  <a:pt x="70893" y="68716"/>
                  <a:pt x="70924" y="68716"/>
                </a:cubicBezTo>
                <a:cubicBezTo>
                  <a:pt x="70924" y="68716"/>
                  <a:pt x="70955" y="68716"/>
                  <a:pt x="70987" y="68716"/>
                </a:cubicBezTo>
                <a:cubicBezTo>
                  <a:pt x="71018" y="68716"/>
                  <a:pt x="71049" y="68716"/>
                  <a:pt x="71049" y="68716"/>
                </a:cubicBezTo>
                <a:cubicBezTo>
                  <a:pt x="71081" y="68656"/>
                  <a:pt x="71081" y="68597"/>
                  <a:pt x="71112" y="68597"/>
                </a:cubicBezTo>
                <a:cubicBezTo>
                  <a:pt x="71112" y="68537"/>
                  <a:pt x="71143" y="68537"/>
                  <a:pt x="71143" y="68477"/>
                </a:cubicBezTo>
                <a:cubicBezTo>
                  <a:pt x="71174" y="68477"/>
                  <a:pt x="71206" y="68477"/>
                  <a:pt x="71206" y="68417"/>
                </a:cubicBezTo>
                <a:cubicBezTo>
                  <a:pt x="71237" y="68417"/>
                  <a:pt x="71268" y="68358"/>
                  <a:pt x="71268" y="68358"/>
                </a:cubicBezTo>
                <a:cubicBezTo>
                  <a:pt x="71299" y="68298"/>
                  <a:pt x="71331" y="68298"/>
                  <a:pt x="71331" y="68298"/>
                </a:cubicBezTo>
                <a:cubicBezTo>
                  <a:pt x="71362" y="68238"/>
                  <a:pt x="71393" y="68298"/>
                  <a:pt x="71424" y="68238"/>
                </a:cubicBezTo>
                <a:cubicBezTo>
                  <a:pt x="71456" y="68238"/>
                  <a:pt x="71518" y="68179"/>
                  <a:pt x="71581" y="68179"/>
                </a:cubicBezTo>
                <a:cubicBezTo>
                  <a:pt x="71612" y="68179"/>
                  <a:pt x="71612" y="68179"/>
                  <a:pt x="71643" y="68179"/>
                </a:cubicBezTo>
                <a:cubicBezTo>
                  <a:pt x="71674" y="68179"/>
                  <a:pt x="71674" y="68179"/>
                  <a:pt x="71706" y="68179"/>
                </a:cubicBezTo>
                <a:cubicBezTo>
                  <a:pt x="71706" y="68119"/>
                  <a:pt x="71737" y="68179"/>
                  <a:pt x="71768" y="68119"/>
                </a:cubicBezTo>
                <a:cubicBezTo>
                  <a:pt x="71799" y="68119"/>
                  <a:pt x="71831" y="68119"/>
                  <a:pt x="71831" y="68119"/>
                </a:cubicBezTo>
                <a:cubicBezTo>
                  <a:pt x="71893" y="68119"/>
                  <a:pt x="71893" y="68059"/>
                  <a:pt x="71924" y="68059"/>
                </a:cubicBezTo>
                <a:cubicBezTo>
                  <a:pt x="71956" y="68000"/>
                  <a:pt x="71987" y="68000"/>
                  <a:pt x="72018" y="67940"/>
                </a:cubicBezTo>
                <a:cubicBezTo>
                  <a:pt x="72018" y="67940"/>
                  <a:pt x="72050" y="67880"/>
                  <a:pt x="72081" y="67880"/>
                </a:cubicBezTo>
                <a:cubicBezTo>
                  <a:pt x="72112" y="67880"/>
                  <a:pt x="72143" y="67820"/>
                  <a:pt x="72143" y="67820"/>
                </a:cubicBezTo>
                <a:cubicBezTo>
                  <a:pt x="72206" y="67820"/>
                  <a:pt x="72268" y="67880"/>
                  <a:pt x="72331" y="67820"/>
                </a:cubicBezTo>
                <a:cubicBezTo>
                  <a:pt x="72362" y="67820"/>
                  <a:pt x="72362" y="67820"/>
                  <a:pt x="72393" y="67761"/>
                </a:cubicBezTo>
                <a:cubicBezTo>
                  <a:pt x="72393" y="67701"/>
                  <a:pt x="72425" y="67641"/>
                  <a:pt x="72456" y="67582"/>
                </a:cubicBezTo>
                <a:cubicBezTo>
                  <a:pt x="72487" y="67522"/>
                  <a:pt x="72518" y="67522"/>
                  <a:pt x="72550" y="67462"/>
                </a:cubicBezTo>
                <a:cubicBezTo>
                  <a:pt x="72581" y="67402"/>
                  <a:pt x="72612" y="67402"/>
                  <a:pt x="72643" y="67343"/>
                </a:cubicBezTo>
                <a:cubicBezTo>
                  <a:pt x="72675" y="67343"/>
                  <a:pt x="72706" y="67283"/>
                  <a:pt x="72768" y="67283"/>
                </a:cubicBezTo>
                <a:cubicBezTo>
                  <a:pt x="72800" y="67283"/>
                  <a:pt x="72831" y="67223"/>
                  <a:pt x="72862" y="67223"/>
                </a:cubicBezTo>
                <a:cubicBezTo>
                  <a:pt x="72893" y="67223"/>
                  <a:pt x="72925" y="67223"/>
                  <a:pt x="72925" y="67223"/>
                </a:cubicBezTo>
                <a:cubicBezTo>
                  <a:pt x="72956" y="67164"/>
                  <a:pt x="72987" y="67164"/>
                  <a:pt x="73019" y="67164"/>
                </a:cubicBezTo>
                <a:cubicBezTo>
                  <a:pt x="73081" y="67104"/>
                  <a:pt x="73112" y="67104"/>
                  <a:pt x="73175" y="67044"/>
                </a:cubicBezTo>
                <a:cubicBezTo>
                  <a:pt x="73237" y="67044"/>
                  <a:pt x="73300" y="66985"/>
                  <a:pt x="73331" y="66925"/>
                </a:cubicBezTo>
                <a:cubicBezTo>
                  <a:pt x="73362" y="66925"/>
                  <a:pt x="73394" y="66925"/>
                  <a:pt x="73425" y="66865"/>
                </a:cubicBezTo>
                <a:cubicBezTo>
                  <a:pt x="73456" y="66865"/>
                  <a:pt x="73456" y="66865"/>
                  <a:pt x="73487" y="66805"/>
                </a:cubicBezTo>
                <a:cubicBezTo>
                  <a:pt x="73519" y="66805"/>
                  <a:pt x="73550" y="66805"/>
                  <a:pt x="73581" y="66746"/>
                </a:cubicBezTo>
                <a:cubicBezTo>
                  <a:pt x="73612" y="66746"/>
                  <a:pt x="73612" y="66746"/>
                  <a:pt x="73644" y="66686"/>
                </a:cubicBezTo>
                <a:cubicBezTo>
                  <a:pt x="73644" y="66567"/>
                  <a:pt x="73581" y="66507"/>
                  <a:pt x="73612" y="66388"/>
                </a:cubicBezTo>
                <a:cubicBezTo>
                  <a:pt x="73644" y="66328"/>
                  <a:pt x="73675" y="66328"/>
                  <a:pt x="73675" y="66268"/>
                </a:cubicBezTo>
                <a:cubicBezTo>
                  <a:pt x="73706" y="66268"/>
                  <a:pt x="73706" y="66208"/>
                  <a:pt x="73737" y="66149"/>
                </a:cubicBezTo>
                <a:cubicBezTo>
                  <a:pt x="73737" y="66149"/>
                  <a:pt x="73769" y="66149"/>
                  <a:pt x="73800" y="66089"/>
                </a:cubicBezTo>
                <a:cubicBezTo>
                  <a:pt x="73831" y="66089"/>
                  <a:pt x="73831" y="66089"/>
                  <a:pt x="73862" y="66029"/>
                </a:cubicBezTo>
                <a:cubicBezTo>
                  <a:pt x="73894" y="66029"/>
                  <a:pt x="73925" y="66029"/>
                  <a:pt x="73956" y="66029"/>
                </a:cubicBezTo>
                <a:cubicBezTo>
                  <a:pt x="73988" y="65970"/>
                  <a:pt x="74050" y="65910"/>
                  <a:pt x="74113" y="65910"/>
                </a:cubicBezTo>
                <a:cubicBezTo>
                  <a:pt x="74144" y="65850"/>
                  <a:pt x="74175" y="65850"/>
                  <a:pt x="74175" y="65791"/>
                </a:cubicBezTo>
                <a:cubicBezTo>
                  <a:pt x="74206" y="65791"/>
                  <a:pt x="74238" y="65791"/>
                  <a:pt x="74269" y="65791"/>
                </a:cubicBezTo>
                <a:cubicBezTo>
                  <a:pt x="74300" y="65791"/>
                  <a:pt x="74300" y="65731"/>
                  <a:pt x="74331" y="65731"/>
                </a:cubicBezTo>
                <a:cubicBezTo>
                  <a:pt x="74363" y="65731"/>
                  <a:pt x="74394" y="65731"/>
                  <a:pt x="74425" y="65731"/>
                </a:cubicBezTo>
                <a:cubicBezTo>
                  <a:pt x="74456" y="65731"/>
                  <a:pt x="74519" y="65791"/>
                  <a:pt x="74581" y="65791"/>
                </a:cubicBezTo>
                <a:cubicBezTo>
                  <a:pt x="74581" y="65731"/>
                  <a:pt x="74613" y="65731"/>
                  <a:pt x="74644" y="65731"/>
                </a:cubicBezTo>
                <a:cubicBezTo>
                  <a:pt x="74675" y="65671"/>
                  <a:pt x="74675" y="65671"/>
                  <a:pt x="74675" y="65611"/>
                </a:cubicBezTo>
                <a:cubicBezTo>
                  <a:pt x="74706" y="65552"/>
                  <a:pt x="74706" y="65492"/>
                  <a:pt x="74706" y="65492"/>
                </a:cubicBezTo>
                <a:cubicBezTo>
                  <a:pt x="74706" y="65432"/>
                  <a:pt x="74706" y="65373"/>
                  <a:pt x="74738" y="65313"/>
                </a:cubicBezTo>
                <a:cubicBezTo>
                  <a:pt x="74738" y="65253"/>
                  <a:pt x="74738" y="65253"/>
                  <a:pt x="74769" y="65194"/>
                </a:cubicBezTo>
                <a:cubicBezTo>
                  <a:pt x="74769" y="65194"/>
                  <a:pt x="74800" y="65194"/>
                  <a:pt x="74800" y="65134"/>
                </a:cubicBezTo>
                <a:cubicBezTo>
                  <a:pt x="74800" y="65134"/>
                  <a:pt x="74800" y="65134"/>
                  <a:pt x="74831" y="65134"/>
                </a:cubicBezTo>
                <a:cubicBezTo>
                  <a:pt x="74894" y="65074"/>
                  <a:pt x="74925" y="65134"/>
                  <a:pt x="74988" y="65134"/>
                </a:cubicBezTo>
                <a:cubicBezTo>
                  <a:pt x="75019" y="65134"/>
                  <a:pt x="75019" y="65074"/>
                  <a:pt x="75050" y="65074"/>
                </a:cubicBezTo>
                <a:cubicBezTo>
                  <a:pt x="75082" y="65014"/>
                  <a:pt x="75113" y="65014"/>
                  <a:pt x="75113" y="65014"/>
                </a:cubicBezTo>
                <a:cubicBezTo>
                  <a:pt x="75144" y="65014"/>
                  <a:pt x="75175" y="64955"/>
                  <a:pt x="75175" y="64895"/>
                </a:cubicBezTo>
                <a:cubicBezTo>
                  <a:pt x="75175" y="64895"/>
                  <a:pt x="75175" y="64895"/>
                  <a:pt x="75175" y="64835"/>
                </a:cubicBezTo>
                <a:cubicBezTo>
                  <a:pt x="75175" y="64835"/>
                  <a:pt x="75207" y="64776"/>
                  <a:pt x="75207" y="64716"/>
                </a:cubicBezTo>
                <a:cubicBezTo>
                  <a:pt x="75207" y="64716"/>
                  <a:pt x="75207" y="64716"/>
                  <a:pt x="75207" y="64656"/>
                </a:cubicBezTo>
                <a:cubicBezTo>
                  <a:pt x="75238" y="64597"/>
                  <a:pt x="75238" y="64597"/>
                  <a:pt x="75269" y="64537"/>
                </a:cubicBezTo>
                <a:cubicBezTo>
                  <a:pt x="75300" y="64537"/>
                  <a:pt x="75300" y="64477"/>
                  <a:pt x="75300" y="64477"/>
                </a:cubicBezTo>
                <a:cubicBezTo>
                  <a:pt x="75332" y="64477"/>
                  <a:pt x="75332" y="64477"/>
                  <a:pt x="75363" y="64477"/>
                </a:cubicBezTo>
                <a:cubicBezTo>
                  <a:pt x="75394" y="64477"/>
                  <a:pt x="75394" y="64417"/>
                  <a:pt x="75425" y="64417"/>
                </a:cubicBezTo>
                <a:cubicBezTo>
                  <a:pt x="75488" y="64358"/>
                  <a:pt x="75550" y="64417"/>
                  <a:pt x="75582" y="64358"/>
                </a:cubicBezTo>
                <a:cubicBezTo>
                  <a:pt x="75613" y="64358"/>
                  <a:pt x="75613" y="64298"/>
                  <a:pt x="75613" y="64238"/>
                </a:cubicBezTo>
                <a:cubicBezTo>
                  <a:pt x="75613" y="64179"/>
                  <a:pt x="75582" y="64179"/>
                  <a:pt x="75582" y="64119"/>
                </a:cubicBezTo>
                <a:cubicBezTo>
                  <a:pt x="75582" y="64059"/>
                  <a:pt x="75613" y="64059"/>
                  <a:pt x="75613" y="64000"/>
                </a:cubicBezTo>
                <a:cubicBezTo>
                  <a:pt x="75613" y="64000"/>
                  <a:pt x="75582" y="64000"/>
                  <a:pt x="75582" y="64000"/>
                </a:cubicBezTo>
                <a:cubicBezTo>
                  <a:pt x="75582" y="63940"/>
                  <a:pt x="75582" y="63820"/>
                  <a:pt x="75582" y="63761"/>
                </a:cubicBezTo>
                <a:cubicBezTo>
                  <a:pt x="75582" y="63701"/>
                  <a:pt x="75613" y="63701"/>
                  <a:pt x="75613" y="63641"/>
                </a:cubicBezTo>
                <a:cubicBezTo>
                  <a:pt x="75644" y="63582"/>
                  <a:pt x="75644" y="63522"/>
                  <a:pt x="75644" y="63462"/>
                </a:cubicBezTo>
                <a:cubicBezTo>
                  <a:pt x="75644" y="63402"/>
                  <a:pt x="75675" y="63402"/>
                  <a:pt x="75675" y="63343"/>
                </a:cubicBezTo>
                <a:cubicBezTo>
                  <a:pt x="75707" y="63343"/>
                  <a:pt x="75707" y="63283"/>
                  <a:pt x="75738" y="63223"/>
                </a:cubicBezTo>
                <a:cubicBezTo>
                  <a:pt x="75738" y="63223"/>
                  <a:pt x="75800" y="63223"/>
                  <a:pt x="75769" y="63283"/>
                </a:cubicBezTo>
                <a:cubicBezTo>
                  <a:pt x="75769" y="63283"/>
                  <a:pt x="75738" y="63283"/>
                  <a:pt x="75769" y="63343"/>
                </a:cubicBezTo>
                <a:cubicBezTo>
                  <a:pt x="75769" y="63343"/>
                  <a:pt x="75769" y="63343"/>
                  <a:pt x="75769" y="63343"/>
                </a:cubicBezTo>
                <a:cubicBezTo>
                  <a:pt x="75800" y="63343"/>
                  <a:pt x="75800" y="63343"/>
                  <a:pt x="75832" y="63343"/>
                </a:cubicBezTo>
                <a:cubicBezTo>
                  <a:pt x="75832" y="63343"/>
                  <a:pt x="75832" y="63343"/>
                  <a:pt x="75863" y="63343"/>
                </a:cubicBezTo>
                <a:cubicBezTo>
                  <a:pt x="75894" y="63283"/>
                  <a:pt x="75894" y="63223"/>
                  <a:pt x="75926" y="63164"/>
                </a:cubicBezTo>
                <a:cubicBezTo>
                  <a:pt x="75957" y="63104"/>
                  <a:pt x="75957" y="63104"/>
                  <a:pt x="75957" y="63044"/>
                </a:cubicBezTo>
                <a:cubicBezTo>
                  <a:pt x="75957" y="62985"/>
                  <a:pt x="75988" y="62985"/>
                  <a:pt x="75988" y="62985"/>
                </a:cubicBezTo>
                <a:cubicBezTo>
                  <a:pt x="75988" y="62925"/>
                  <a:pt x="76019" y="62805"/>
                  <a:pt x="76051" y="62805"/>
                </a:cubicBezTo>
                <a:cubicBezTo>
                  <a:pt x="76082" y="62746"/>
                  <a:pt x="76082" y="62746"/>
                  <a:pt x="76113" y="62686"/>
                </a:cubicBezTo>
                <a:cubicBezTo>
                  <a:pt x="76113" y="62626"/>
                  <a:pt x="76144" y="62626"/>
                  <a:pt x="76176" y="62567"/>
                </a:cubicBezTo>
                <a:cubicBezTo>
                  <a:pt x="76176" y="62567"/>
                  <a:pt x="76207" y="62507"/>
                  <a:pt x="76207" y="62447"/>
                </a:cubicBezTo>
                <a:cubicBezTo>
                  <a:pt x="76238" y="62388"/>
                  <a:pt x="76238" y="62388"/>
                  <a:pt x="76269" y="62328"/>
                </a:cubicBezTo>
                <a:cubicBezTo>
                  <a:pt x="76269" y="62268"/>
                  <a:pt x="76269" y="62208"/>
                  <a:pt x="76269" y="62208"/>
                </a:cubicBezTo>
                <a:cubicBezTo>
                  <a:pt x="76301" y="62149"/>
                  <a:pt x="76301" y="62149"/>
                  <a:pt x="76301" y="62149"/>
                </a:cubicBezTo>
                <a:cubicBezTo>
                  <a:pt x="76301" y="62089"/>
                  <a:pt x="76301" y="62089"/>
                  <a:pt x="76332" y="62089"/>
                </a:cubicBezTo>
                <a:cubicBezTo>
                  <a:pt x="76332" y="62029"/>
                  <a:pt x="76363" y="61970"/>
                  <a:pt x="76363" y="61910"/>
                </a:cubicBezTo>
                <a:cubicBezTo>
                  <a:pt x="76332" y="61910"/>
                  <a:pt x="76332" y="61910"/>
                  <a:pt x="76332" y="61850"/>
                </a:cubicBezTo>
                <a:cubicBezTo>
                  <a:pt x="76332" y="61850"/>
                  <a:pt x="76332" y="61850"/>
                  <a:pt x="76332" y="61791"/>
                </a:cubicBezTo>
                <a:cubicBezTo>
                  <a:pt x="76332" y="61791"/>
                  <a:pt x="76301" y="61791"/>
                  <a:pt x="76301" y="61791"/>
                </a:cubicBezTo>
                <a:cubicBezTo>
                  <a:pt x="76301" y="61791"/>
                  <a:pt x="76301" y="61791"/>
                  <a:pt x="76269" y="61791"/>
                </a:cubicBezTo>
                <a:cubicBezTo>
                  <a:pt x="76269" y="61791"/>
                  <a:pt x="76238" y="61791"/>
                  <a:pt x="76238" y="61791"/>
                </a:cubicBezTo>
                <a:cubicBezTo>
                  <a:pt x="76207" y="61791"/>
                  <a:pt x="76207" y="61731"/>
                  <a:pt x="76207" y="61731"/>
                </a:cubicBezTo>
                <a:cubicBezTo>
                  <a:pt x="76176" y="61671"/>
                  <a:pt x="76144" y="61671"/>
                  <a:pt x="76144" y="61611"/>
                </a:cubicBezTo>
                <a:cubicBezTo>
                  <a:pt x="76113" y="61611"/>
                  <a:pt x="76113" y="61552"/>
                  <a:pt x="76082" y="61492"/>
                </a:cubicBezTo>
                <a:cubicBezTo>
                  <a:pt x="76082" y="61432"/>
                  <a:pt x="76051" y="61432"/>
                  <a:pt x="76051" y="61373"/>
                </a:cubicBezTo>
                <a:cubicBezTo>
                  <a:pt x="76019" y="61373"/>
                  <a:pt x="76019" y="61313"/>
                  <a:pt x="75988" y="61253"/>
                </a:cubicBezTo>
                <a:cubicBezTo>
                  <a:pt x="75988" y="61253"/>
                  <a:pt x="75957" y="61194"/>
                  <a:pt x="75957" y="61134"/>
                </a:cubicBezTo>
                <a:cubicBezTo>
                  <a:pt x="75926" y="61134"/>
                  <a:pt x="75926" y="61074"/>
                  <a:pt x="75894" y="61014"/>
                </a:cubicBezTo>
                <a:cubicBezTo>
                  <a:pt x="75863" y="61014"/>
                  <a:pt x="75832" y="61074"/>
                  <a:pt x="75800" y="61014"/>
                </a:cubicBezTo>
                <a:cubicBezTo>
                  <a:pt x="75769" y="61014"/>
                  <a:pt x="75738" y="60955"/>
                  <a:pt x="75675" y="60955"/>
                </a:cubicBezTo>
                <a:cubicBezTo>
                  <a:pt x="75644" y="60955"/>
                  <a:pt x="75613" y="60955"/>
                  <a:pt x="75613" y="60895"/>
                </a:cubicBezTo>
                <a:cubicBezTo>
                  <a:pt x="75582" y="60895"/>
                  <a:pt x="75582" y="60895"/>
                  <a:pt x="75550" y="60895"/>
                </a:cubicBezTo>
                <a:cubicBezTo>
                  <a:pt x="75488" y="60835"/>
                  <a:pt x="75457" y="60835"/>
                  <a:pt x="75394" y="60776"/>
                </a:cubicBezTo>
                <a:cubicBezTo>
                  <a:pt x="75332" y="60776"/>
                  <a:pt x="75300" y="60656"/>
                  <a:pt x="75269" y="60597"/>
                </a:cubicBezTo>
                <a:cubicBezTo>
                  <a:pt x="75238" y="60537"/>
                  <a:pt x="75238" y="60537"/>
                  <a:pt x="75207" y="60477"/>
                </a:cubicBezTo>
                <a:cubicBezTo>
                  <a:pt x="75175" y="60417"/>
                  <a:pt x="75175" y="60358"/>
                  <a:pt x="75144" y="60298"/>
                </a:cubicBezTo>
                <a:cubicBezTo>
                  <a:pt x="75144" y="60238"/>
                  <a:pt x="75144" y="60238"/>
                  <a:pt x="75144" y="60179"/>
                </a:cubicBezTo>
                <a:cubicBezTo>
                  <a:pt x="75113" y="60179"/>
                  <a:pt x="75113" y="60119"/>
                  <a:pt x="75113" y="60119"/>
                </a:cubicBezTo>
                <a:cubicBezTo>
                  <a:pt x="75113" y="60059"/>
                  <a:pt x="75113" y="60059"/>
                  <a:pt x="75113" y="60059"/>
                </a:cubicBezTo>
                <a:cubicBezTo>
                  <a:pt x="75113" y="59940"/>
                  <a:pt x="75113" y="59880"/>
                  <a:pt x="75113" y="59761"/>
                </a:cubicBezTo>
                <a:cubicBezTo>
                  <a:pt x="75113" y="59701"/>
                  <a:pt x="75113" y="59701"/>
                  <a:pt x="75082" y="59641"/>
                </a:cubicBezTo>
                <a:cubicBezTo>
                  <a:pt x="75050" y="59641"/>
                  <a:pt x="75050" y="59582"/>
                  <a:pt x="75082" y="59522"/>
                </a:cubicBezTo>
                <a:cubicBezTo>
                  <a:pt x="75082" y="59522"/>
                  <a:pt x="75082" y="59462"/>
                  <a:pt x="75113" y="59402"/>
                </a:cubicBezTo>
                <a:cubicBezTo>
                  <a:pt x="75113" y="59402"/>
                  <a:pt x="75113" y="59402"/>
                  <a:pt x="75113" y="59402"/>
                </a:cubicBezTo>
                <a:cubicBezTo>
                  <a:pt x="75113" y="59343"/>
                  <a:pt x="75113" y="59343"/>
                  <a:pt x="75144" y="59283"/>
                </a:cubicBezTo>
                <a:cubicBezTo>
                  <a:pt x="75144" y="59283"/>
                  <a:pt x="75144" y="59283"/>
                  <a:pt x="75144" y="59223"/>
                </a:cubicBezTo>
                <a:cubicBezTo>
                  <a:pt x="75144" y="59223"/>
                  <a:pt x="75113" y="59223"/>
                  <a:pt x="75113" y="59164"/>
                </a:cubicBezTo>
                <a:cubicBezTo>
                  <a:pt x="75113" y="59164"/>
                  <a:pt x="75144" y="59164"/>
                  <a:pt x="75144" y="59164"/>
                </a:cubicBezTo>
                <a:cubicBezTo>
                  <a:pt x="75144" y="59164"/>
                  <a:pt x="75144" y="59164"/>
                  <a:pt x="75144" y="59164"/>
                </a:cubicBezTo>
                <a:cubicBezTo>
                  <a:pt x="75144" y="59104"/>
                  <a:pt x="75175" y="59104"/>
                  <a:pt x="75175" y="59044"/>
                </a:cubicBezTo>
                <a:cubicBezTo>
                  <a:pt x="75175" y="59044"/>
                  <a:pt x="75144" y="59104"/>
                  <a:pt x="75144" y="59104"/>
                </a:cubicBezTo>
                <a:cubicBezTo>
                  <a:pt x="75113" y="59104"/>
                  <a:pt x="75113" y="59044"/>
                  <a:pt x="75113" y="59044"/>
                </a:cubicBezTo>
                <a:cubicBezTo>
                  <a:pt x="75082" y="59044"/>
                  <a:pt x="75082" y="59104"/>
                  <a:pt x="75050" y="59104"/>
                </a:cubicBezTo>
                <a:cubicBezTo>
                  <a:pt x="75050" y="59164"/>
                  <a:pt x="75019" y="59164"/>
                  <a:pt x="75019" y="59223"/>
                </a:cubicBezTo>
                <a:cubicBezTo>
                  <a:pt x="74988" y="59283"/>
                  <a:pt x="74988" y="59283"/>
                  <a:pt x="74957" y="59343"/>
                </a:cubicBezTo>
                <a:cubicBezTo>
                  <a:pt x="74957" y="59402"/>
                  <a:pt x="74925" y="59402"/>
                  <a:pt x="74925" y="59462"/>
                </a:cubicBezTo>
                <a:cubicBezTo>
                  <a:pt x="74894" y="59522"/>
                  <a:pt x="74863" y="59582"/>
                  <a:pt x="74831" y="59641"/>
                </a:cubicBezTo>
                <a:cubicBezTo>
                  <a:pt x="74800" y="59701"/>
                  <a:pt x="74769" y="59701"/>
                  <a:pt x="74738" y="59761"/>
                </a:cubicBezTo>
                <a:cubicBezTo>
                  <a:pt x="74706" y="59820"/>
                  <a:pt x="74706" y="59880"/>
                  <a:pt x="74675" y="59940"/>
                </a:cubicBezTo>
                <a:cubicBezTo>
                  <a:pt x="74644" y="60000"/>
                  <a:pt x="74613" y="60000"/>
                  <a:pt x="74581" y="60059"/>
                </a:cubicBezTo>
                <a:cubicBezTo>
                  <a:pt x="74550" y="60119"/>
                  <a:pt x="74488" y="60179"/>
                  <a:pt x="74456" y="60298"/>
                </a:cubicBezTo>
                <a:cubicBezTo>
                  <a:pt x="74456" y="60358"/>
                  <a:pt x="74456" y="60417"/>
                  <a:pt x="74425" y="60477"/>
                </a:cubicBezTo>
                <a:cubicBezTo>
                  <a:pt x="74425" y="60537"/>
                  <a:pt x="74394" y="60656"/>
                  <a:pt x="74363" y="60597"/>
                </a:cubicBezTo>
                <a:cubicBezTo>
                  <a:pt x="74331" y="60597"/>
                  <a:pt x="74331" y="60597"/>
                  <a:pt x="74331" y="60597"/>
                </a:cubicBezTo>
                <a:cubicBezTo>
                  <a:pt x="74300" y="60537"/>
                  <a:pt x="74300" y="60537"/>
                  <a:pt x="74269" y="60597"/>
                </a:cubicBezTo>
                <a:cubicBezTo>
                  <a:pt x="74269" y="60597"/>
                  <a:pt x="74269" y="60597"/>
                  <a:pt x="74269" y="60597"/>
                </a:cubicBezTo>
                <a:cubicBezTo>
                  <a:pt x="74269" y="60656"/>
                  <a:pt x="74300" y="60597"/>
                  <a:pt x="74300" y="60656"/>
                </a:cubicBezTo>
                <a:cubicBezTo>
                  <a:pt x="74300" y="60656"/>
                  <a:pt x="74206" y="60716"/>
                  <a:pt x="74206" y="60656"/>
                </a:cubicBezTo>
                <a:cubicBezTo>
                  <a:pt x="74206" y="60656"/>
                  <a:pt x="74238" y="60656"/>
                  <a:pt x="74238" y="60656"/>
                </a:cubicBezTo>
                <a:cubicBezTo>
                  <a:pt x="74238" y="60597"/>
                  <a:pt x="74238" y="60597"/>
                  <a:pt x="74206" y="60597"/>
                </a:cubicBezTo>
                <a:cubicBezTo>
                  <a:pt x="74175" y="60597"/>
                  <a:pt x="74175" y="60597"/>
                  <a:pt x="74144" y="60597"/>
                </a:cubicBezTo>
                <a:cubicBezTo>
                  <a:pt x="74144" y="60597"/>
                  <a:pt x="74113" y="60656"/>
                  <a:pt x="74113" y="60656"/>
                </a:cubicBezTo>
                <a:cubicBezTo>
                  <a:pt x="74113" y="60716"/>
                  <a:pt x="74144" y="60656"/>
                  <a:pt x="74144" y="60656"/>
                </a:cubicBezTo>
                <a:cubicBezTo>
                  <a:pt x="74175" y="60656"/>
                  <a:pt x="74175" y="60656"/>
                  <a:pt x="74175" y="60656"/>
                </a:cubicBezTo>
                <a:cubicBezTo>
                  <a:pt x="74175" y="60716"/>
                  <a:pt x="74206" y="60716"/>
                  <a:pt x="74206" y="60716"/>
                </a:cubicBezTo>
                <a:cubicBezTo>
                  <a:pt x="74206" y="60716"/>
                  <a:pt x="74175" y="60716"/>
                  <a:pt x="74175" y="60716"/>
                </a:cubicBezTo>
                <a:cubicBezTo>
                  <a:pt x="74144" y="60716"/>
                  <a:pt x="74144" y="60776"/>
                  <a:pt x="74144" y="60776"/>
                </a:cubicBezTo>
                <a:cubicBezTo>
                  <a:pt x="74144" y="60716"/>
                  <a:pt x="74144" y="60716"/>
                  <a:pt x="74113" y="60716"/>
                </a:cubicBezTo>
                <a:cubicBezTo>
                  <a:pt x="74113" y="60716"/>
                  <a:pt x="74081" y="60716"/>
                  <a:pt x="74081" y="60716"/>
                </a:cubicBezTo>
                <a:cubicBezTo>
                  <a:pt x="74081" y="60716"/>
                  <a:pt x="74081" y="60716"/>
                  <a:pt x="74050" y="60656"/>
                </a:cubicBezTo>
                <a:cubicBezTo>
                  <a:pt x="74050" y="60656"/>
                  <a:pt x="74019" y="60656"/>
                  <a:pt x="73988" y="60656"/>
                </a:cubicBezTo>
                <a:cubicBezTo>
                  <a:pt x="73956" y="60656"/>
                  <a:pt x="73925" y="60656"/>
                  <a:pt x="73894" y="60656"/>
                </a:cubicBezTo>
                <a:cubicBezTo>
                  <a:pt x="73831" y="60656"/>
                  <a:pt x="73800" y="60716"/>
                  <a:pt x="73737" y="60716"/>
                </a:cubicBezTo>
                <a:cubicBezTo>
                  <a:pt x="73706" y="60776"/>
                  <a:pt x="73675" y="60776"/>
                  <a:pt x="73644" y="60776"/>
                </a:cubicBezTo>
                <a:cubicBezTo>
                  <a:pt x="73612" y="60835"/>
                  <a:pt x="73550" y="60835"/>
                  <a:pt x="73519" y="60776"/>
                </a:cubicBezTo>
                <a:cubicBezTo>
                  <a:pt x="73487" y="60776"/>
                  <a:pt x="73487" y="60776"/>
                  <a:pt x="73487" y="60716"/>
                </a:cubicBezTo>
                <a:cubicBezTo>
                  <a:pt x="73456" y="60716"/>
                  <a:pt x="73456" y="60716"/>
                  <a:pt x="73456" y="60656"/>
                </a:cubicBezTo>
                <a:cubicBezTo>
                  <a:pt x="73456" y="60656"/>
                  <a:pt x="73456" y="60597"/>
                  <a:pt x="73456" y="60597"/>
                </a:cubicBezTo>
                <a:cubicBezTo>
                  <a:pt x="73456" y="60537"/>
                  <a:pt x="73456" y="60597"/>
                  <a:pt x="73425" y="60597"/>
                </a:cubicBezTo>
                <a:cubicBezTo>
                  <a:pt x="73425" y="60656"/>
                  <a:pt x="73394" y="60597"/>
                  <a:pt x="73394" y="60537"/>
                </a:cubicBezTo>
                <a:cubicBezTo>
                  <a:pt x="73394" y="60537"/>
                  <a:pt x="73394" y="60477"/>
                  <a:pt x="73394" y="60477"/>
                </a:cubicBezTo>
                <a:cubicBezTo>
                  <a:pt x="73394" y="60537"/>
                  <a:pt x="73394" y="60537"/>
                  <a:pt x="73362" y="60597"/>
                </a:cubicBezTo>
                <a:cubicBezTo>
                  <a:pt x="73362" y="60597"/>
                  <a:pt x="73362" y="60597"/>
                  <a:pt x="73331" y="60597"/>
                </a:cubicBezTo>
                <a:cubicBezTo>
                  <a:pt x="73331" y="60537"/>
                  <a:pt x="73300" y="60597"/>
                  <a:pt x="73300" y="60537"/>
                </a:cubicBezTo>
                <a:cubicBezTo>
                  <a:pt x="73300" y="60537"/>
                  <a:pt x="73300" y="60477"/>
                  <a:pt x="73300" y="60477"/>
                </a:cubicBezTo>
                <a:cubicBezTo>
                  <a:pt x="73300" y="60417"/>
                  <a:pt x="73331" y="60417"/>
                  <a:pt x="73331" y="60358"/>
                </a:cubicBezTo>
                <a:cubicBezTo>
                  <a:pt x="73362" y="60358"/>
                  <a:pt x="73331" y="60298"/>
                  <a:pt x="73362" y="60238"/>
                </a:cubicBezTo>
                <a:cubicBezTo>
                  <a:pt x="73362" y="60238"/>
                  <a:pt x="73362" y="60238"/>
                  <a:pt x="73362" y="60179"/>
                </a:cubicBezTo>
                <a:cubicBezTo>
                  <a:pt x="73362" y="60179"/>
                  <a:pt x="73362" y="60119"/>
                  <a:pt x="73362" y="60119"/>
                </a:cubicBezTo>
                <a:cubicBezTo>
                  <a:pt x="73362" y="60119"/>
                  <a:pt x="73394" y="60059"/>
                  <a:pt x="73394" y="60059"/>
                </a:cubicBezTo>
                <a:cubicBezTo>
                  <a:pt x="73394" y="60000"/>
                  <a:pt x="73394" y="60000"/>
                  <a:pt x="73394" y="59940"/>
                </a:cubicBezTo>
                <a:cubicBezTo>
                  <a:pt x="73425" y="59880"/>
                  <a:pt x="73425" y="59880"/>
                  <a:pt x="73425" y="59880"/>
                </a:cubicBezTo>
                <a:cubicBezTo>
                  <a:pt x="73394" y="59820"/>
                  <a:pt x="73394" y="59820"/>
                  <a:pt x="73394" y="59820"/>
                </a:cubicBezTo>
                <a:cubicBezTo>
                  <a:pt x="73394" y="59761"/>
                  <a:pt x="73394" y="59761"/>
                  <a:pt x="73362" y="59761"/>
                </a:cubicBezTo>
                <a:cubicBezTo>
                  <a:pt x="73362" y="59701"/>
                  <a:pt x="73362" y="59641"/>
                  <a:pt x="73362" y="59641"/>
                </a:cubicBezTo>
                <a:cubicBezTo>
                  <a:pt x="73362" y="59582"/>
                  <a:pt x="73362" y="59582"/>
                  <a:pt x="73394" y="59582"/>
                </a:cubicBezTo>
                <a:cubicBezTo>
                  <a:pt x="73394" y="59522"/>
                  <a:pt x="73394" y="59522"/>
                  <a:pt x="73394" y="59462"/>
                </a:cubicBezTo>
                <a:cubicBezTo>
                  <a:pt x="73394" y="59462"/>
                  <a:pt x="73394" y="59343"/>
                  <a:pt x="73362" y="59343"/>
                </a:cubicBezTo>
                <a:cubicBezTo>
                  <a:pt x="73362" y="59343"/>
                  <a:pt x="73331" y="59343"/>
                  <a:pt x="73331" y="59343"/>
                </a:cubicBezTo>
                <a:cubicBezTo>
                  <a:pt x="73331" y="59343"/>
                  <a:pt x="73300" y="59283"/>
                  <a:pt x="73300" y="59283"/>
                </a:cubicBezTo>
                <a:cubicBezTo>
                  <a:pt x="73300" y="59223"/>
                  <a:pt x="73300" y="59223"/>
                  <a:pt x="73269" y="59223"/>
                </a:cubicBezTo>
                <a:cubicBezTo>
                  <a:pt x="73237" y="59223"/>
                  <a:pt x="73237" y="59223"/>
                  <a:pt x="73206" y="59283"/>
                </a:cubicBezTo>
                <a:cubicBezTo>
                  <a:pt x="73175" y="59283"/>
                  <a:pt x="73175" y="59343"/>
                  <a:pt x="73175" y="59402"/>
                </a:cubicBezTo>
                <a:cubicBezTo>
                  <a:pt x="73175" y="59462"/>
                  <a:pt x="73175" y="59462"/>
                  <a:pt x="73144" y="59522"/>
                </a:cubicBezTo>
                <a:cubicBezTo>
                  <a:pt x="73144" y="59582"/>
                  <a:pt x="73144" y="59582"/>
                  <a:pt x="73144" y="59641"/>
                </a:cubicBezTo>
                <a:cubicBezTo>
                  <a:pt x="73144" y="59641"/>
                  <a:pt x="73144" y="59701"/>
                  <a:pt x="73112" y="59761"/>
                </a:cubicBezTo>
                <a:cubicBezTo>
                  <a:pt x="73112" y="59761"/>
                  <a:pt x="73112" y="59820"/>
                  <a:pt x="73112" y="59880"/>
                </a:cubicBezTo>
                <a:cubicBezTo>
                  <a:pt x="73112" y="59880"/>
                  <a:pt x="73081" y="59940"/>
                  <a:pt x="73112" y="60000"/>
                </a:cubicBezTo>
                <a:cubicBezTo>
                  <a:pt x="73112" y="60000"/>
                  <a:pt x="73112" y="60059"/>
                  <a:pt x="73112" y="60119"/>
                </a:cubicBezTo>
                <a:cubicBezTo>
                  <a:pt x="73112" y="60119"/>
                  <a:pt x="73112" y="60119"/>
                  <a:pt x="73112" y="60179"/>
                </a:cubicBezTo>
                <a:cubicBezTo>
                  <a:pt x="73081" y="60179"/>
                  <a:pt x="73081" y="60119"/>
                  <a:pt x="73081" y="60119"/>
                </a:cubicBezTo>
                <a:cubicBezTo>
                  <a:pt x="73081" y="60059"/>
                  <a:pt x="73050" y="60000"/>
                  <a:pt x="73050" y="60000"/>
                </a:cubicBezTo>
                <a:cubicBezTo>
                  <a:pt x="73019" y="59940"/>
                  <a:pt x="73019" y="59880"/>
                  <a:pt x="73019" y="59880"/>
                </a:cubicBezTo>
                <a:cubicBezTo>
                  <a:pt x="72987" y="59761"/>
                  <a:pt x="72956" y="59701"/>
                  <a:pt x="72925" y="59641"/>
                </a:cubicBezTo>
                <a:cubicBezTo>
                  <a:pt x="72893" y="59582"/>
                  <a:pt x="72893" y="59462"/>
                  <a:pt x="72862" y="59402"/>
                </a:cubicBezTo>
                <a:cubicBezTo>
                  <a:pt x="72831" y="59402"/>
                  <a:pt x="72831" y="59343"/>
                  <a:pt x="72831" y="59283"/>
                </a:cubicBezTo>
                <a:cubicBezTo>
                  <a:pt x="72831" y="59283"/>
                  <a:pt x="72831" y="59223"/>
                  <a:pt x="72831" y="59223"/>
                </a:cubicBezTo>
                <a:cubicBezTo>
                  <a:pt x="72831" y="59223"/>
                  <a:pt x="72831" y="59223"/>
                  <a:pt x="72862" y="59223"/>
                </a:cubicBezTo>
                <a:cubicBezTo>
                  <a:pt x="72862" y="59223"/>
                  <a:pt x="72862" y="59283"/>
                  <a:pt x="72862" y="59283"/>
                </a:cubicBezTo>
                <a:cubicBezTo>
                  <a:pt x="72862" y="59283"/>
                  <a:pt x="72862" y="59283"/>
                  <a:pt x="72862" y="59283"/>
                </a:cubicBezTo>
                <a:cubicBezTo>
                  <a:pt x="72893" y="59283"/>
                  <a:pt x="72893" y="59343"/>
                  <a:pt x="72893" y="59283"/>
                </a:cubicBezTo>
                <a:cubicBezTo>
                  <a:pt x="72893" y="59283"/>
                  <a:pt x="72893" y="59223"/>
                  <a:pt x="72893" y="59223"/>
                </a:cubicBezTo>
                <a:cubicBezTo>
                  <a:pt x="72893" y="59164"/>
                  <a:pt x="72893" y="59164"/>
                  <a:pt x="72893" y="59164"/>
                </a:cubicBezTo>
                <a:cubicBezTo>
                  <a:pt x="72893" y="59164"/>
                  <a:pt x="72893" y="59104"/>
                  <a:pt x="72893" y="59104"/>
                </a:cubicBezTo>
                <a:cubicBezTo>
                  <a:pt x="72893" y="59104"/>
                  <a:pt x="72925" y="59104"/>
                  <a:pt x="72925" y="59104"/>
                </a:cubicBezTo>
                <a:cubicBezTo>
                  <a:pt x="72925" y="59044"/>
                  <a:pt x="72925" y="59044"/>
                  <a:pt x="72893" y="59044"/>
                </a:cubicBezTo>
                <a:cubicBezTo>
                  <a:pt x="72893" y="59044"/>
                  <a:pt x="72893" y="58985"/>
                  <a:pt x="72893" y="58985"/>
                </a:cubicBezTo>
                <a:cubicBezTo>
                  <a:pt x="72893" y="58985"/>
                  <a:pt x="72862" y="58985"/>
                  <a:pt x="72862" y="58925"/>
                </a:cubicBezTo>
                <a:cubicBezTo>
                  <a:pt x="72831" y="58925"/>
                  <a:pt x="72831" y="58925"/>
                  <a:pt x="72831" y="58865"/>
                </a:cubicBezTo>
                <a:cubicBezTo>
                  <a:pt x="72831" y="58746"/>
                  <a:pt x="72862" y="58865"/>
                  <a:pt x="72862" y="58865"/>
                </a:cubicBezTo>
                <a:cubicBezTo>
                  <a:pt x="72893" y="58865"/>
                  <a:pt x="72893" y="58805"/>
                  <a:pt x="72862" y="58805"/>
                </a:cubicBezTo>
                <a:cubicBezTo>
                  <a:pt x="72862" y="58805"/>
                  <a:pt x="72862" y="58805"/>
                  <a:pt x="72862" y="58746"/>
                </a:cubicBezTo>
                <a:cubicBezTo>
                  <a:pt x="72831" y="58746"/>
                  <a:pt x="72831" y="58746"/>
                  <a:pt x="72831" y="58746"/>
                </a:cubicBezTo>
                <a:cubicBezTo>
                  <a:pt x="72831" y="58686"/>
                  <a:pt x="72800" y="58686"/>
                  <a:pt x="72800" y="58686"/>
                </a:cubicBezTo>
                <a:cubicBezTo>
                  <a:pt x="72768" y="58686"/>
                  <a:pt x="72768" y="58686"/>
                  <a:pt x="72737" y="58686"/>
                </a:cubicBezTo>
                <a:cubicBezTo>
                  <a:pt x="72737" y="58686"/>
                  <a:pt x="72737" y="58567"/>
                  <a:pt x="72706" y="58567"/>
                </a:cubicBezTo>
                <a:cubicBezTo>
                  <a:pt x="72706" y="58507"/>
                  <a:pt x="72706" y="58507"/>
                  <a:pt x="72675" y="58507"/>
                </a:cubicBezTo>
                <a:cubicBezTo>
                  <a:pt x="72675" y="58507"/>
                  <a:pt x="72675" y="58447"/>
                  <a:pt x="72675" y="58447"/>
                </a:cubicBezTo>
                <a:cubicBezTo>
                  <a:pt x="72643" y="58447"/>
                  <a:pt x="72643" y="58447"/>
                  <a:pt x="72643" y="58447"/>
                </a:cubicBezTo>
                <a:cubicBezTo>
                  <a:pt x="72612" y="58447"/>
                  <a:pt x="72612" y="58447"/>
                  <a:pt x="72612" y="58447"/>
                </a:cubicBezTo>
                <a:cubicBezTo>
                  <a:pt x="72581" y="58388"/>
                  <a:pt x="72581" y="58328"/>
                  <a:pt x="72550" y="58328"/>
                </a:cubicBezTo>
                <a:cubicBezTo>
                  <a:pt x="72550" y="58328"/>
                  <a:pt x="72518" y="58268"/>
                  <a:pt x="72550" y="58268"/>
                </a:cubicBezTo>
                <a:cubicBezTo>
                  <a:pt x="72550" y="58268"/>
                  <a:pt x="72612" y="58268"/>
                  <a:pt x="72581" y="58208"/>
                </a:cubicBezTo>
                <a:cubicBezTo>
                  <a:pt x="72550" y="58208"/>
                  <a:pt x="72550" y="58208"/>
                  <a:pt x="72518" y="58208"/>
                </a:cubicBezTo>
                <a:cubicBezTo>
                  <a:pt x="72518" y="58208"/>
                  <a:pt x="72487" y="58208"/>
                  <a:pt x="72487" y="58208"/>
                </a:cubicBezTo>
                <a:cubicBezTo>
                  <a:pt x="72487" y="58208"/>
                  <a:pt x="72487" y="58149"/>
                  <a:pt x="72487" y="58149"/>
                </a:cubicBezTo>
                <a:cubicBezTo>
                  <a:pt x="72487" y="58149"/>
                  <a:pt x="72456" y="58149"/>
                  <a:pt x="72456" y="58149"/>
                </a:cubicBezTo>
                <a:cubicBezTo>
                  <a:pt x="72425" y="58149"/>
                  <a:pt x="72425" y="58149"/>
                  <a:pt x="72425" y="58089"/>
                </a:cubicBezTo>
                <a:cubicBezTo>
                  <a:pt x="72393" y="58089"/>
                  <a:pt x="72393" y="58029"/>
                  <a:pt x="72362" y="57970"/>
                </a:cubicBezTo>
                <a:cubicBezTo>
                  <a:pt x="72362" y="57910"/>
                  <a:pt x="72362" y="57850"/>
                  <a:pt x="72362" y="57791"/>
                </a:cubicBezTo>
                <a:cubicBezTo>
                  <a:pt x="72362" y="57791"/>
                  <a:pt x="72331" y="57731"/>
                  <a:pt x="72331" y="57671"/>
                </a:cubicBezTo>
                <a:cubicBezTo>
                  <a:pt x="72331" y="57611"/>
                  <a:pt x="72300" y="57611"/>
                  <a:pt x="72300" y="57552"/>
                </a:cubicBezTo>
                <a:cubicBezTo>
                  <a:pt x="72268" y="57492"/>
                  <a:pt x="72268" y="57432"/>
                  <a:pt x="72237" y="57432"/>
                </a:cubicBezTo>
                <a:cubicBezTo>
                  <a:pt x="72237" y="57373"/>
                  <a:pt x="72237" y="57373"/>
                  <a:pt x="72237" y="57313"/>
                </a:cubicBezTo>
                <a:cubicBezTo>
                  <a:pt x="72237" y="57313"/>
                  <a:pt x="72237" y="57313"/>
                  <a:pt x="72237" y="57253"/>
                </a:cubicBezTo>
                <a:cubicBezTo>
                  <a:pt x="72206" y="57253"/>
                  <a:pt x="72206" y="57194"/>
                  <a:pt x="72206" y="57194"/>
                </a:cubicBezTo>
                <a:cubicBezTo>
                  <a:pt x="72175" y="57134"/>
                  <a:pt x="72175" y="57074"/>
                  <a:pt x="72175" y="57014"/>
                </a:cubicBezTo>
                <a:cubicBezTo>
                  <a:pt x="72175" y="57014"/>
                  <a:pt x="72175" y="57014"/>
                  <a:pt x="72143" y="57014"/>
                </a:cubicBezTo>
                <a:cubicBezTo>
                  <a:pt x="72143" y="56955"/>
                  <a:pt x="72143" y="56895"/>
                  <a:pt x="72143" y="56895"/>
                </a:cubicBezTo>
                <a:cubicBezTo>
                  <a:pt x="72143" y="56835"/>
                  <a:pt x="72112" y="56835"/>
                  <a:pt x="72112" y="56835"/>
                </a:cubicBezTo>
                <a:cubicBezTo>
                  <a:pt x="72081" y="56835"/>
                  <a:pt x="72081" y="56835"/>
                  <a:pt x="72050" y="56835"/>
                </a:cubicBezTo>
                <a:cubicBezTo>
                  <a:pt x="72050" y="56835"/>
                  <a:pt x="72018" y="56835"/>
                  <a:pt x="72050" y="56776"/>
                </a:cubicBezTo>
                <a:cubicBezTo>
                  <a:pt x="72050" y="56776"/>
                  <a:pt x="72050" y="56776"/>
                  <a:pt x="72081" y="56776"/>
                </a:cubicBezTo>
                <a:cubicBezTo>
                  <a:pt x="72081" y="56776"/>
                  <a:pt x="72081" y="56716"/>
                  <a:pt x="72081" y="56716"/>
                </a:cubicBezTo>
                <a:cubicBezTo>
                  <a:pt x="72112" y="56656"/>
                  <a:pt x="72112" y="56656"/>
                  <a:pt x="72143" y="56716"/>
                </a:cubicBezTo>
                <a:cubicBezTo>
                  <a:pt x="72143" y="56716"/>
                  <a:pt x="72143" y="56716"/>
                  <a:pt x="72175" y="56716"/>
                </a:cubicBezTo>
                <a:cubicBezTo>
                  <a:pt x="72175" y="56716"/>
                  <a:pt x="72175" y="56656"/>
                  <a:pt x="72206" y="56656"/>
                </a:cubicBezTo>
                <a:cubicBezTo>
                  <a:pt x="72206" y="56656"/>
                  <a:pt x="72237" y="56656"/>
                  <a:pt x="72237" y="56597"/>
                </a:cubicBezTo>
                <a:cubicBezTo>
                  <a:pt x="72237" y="56537"/>
                  <a:pt x="72237" y="56537"/>
                  <a:pt x="72237" y="56537"/>
                </a:cubicBezTo>
                <a:cubicBezTo>
                  <a:pt x="72237" y="56537"/>
                  <a:pt x="72237" y="56477"/>
                  <a:pt x="72237" y="56477"/>
                </a:cubicBezTo>
                <a:cubicBezTo>
                  <a:pt x="72237" y="56477"/>
                  <a:pt x="72206" y="56477"/>
                  <a:pt x="72206" y="56477"/>
                </a:cubicBezTo>
                <a:cubicBezTo>
                  <a:pt x="72206" y="56417"/>
                  <a:pt x="72206" y="56417"/>
                  <a:pt x="72206" y="56417"/>
                </a:cubicBezTo>
                <a:cubicBezTo>
                  <a:pt x="72206" y="56417"/>
                  <a:pt x="72206" y="56417"/>
                  <a:pt x="72175" y="56417"/>
                </a:cubicBezTo>
                <a:cubicBezTo>
                  <a:pt x="72175" y="56417"/>
                  <a:pt x="72175" y="56417"/>
                  <a:pt x="72143" y="56417"/>
                </a:cubicBezTo>
                <a:cubicBezTo>
                  <a:pt x="72143" y="56477"/>
                  <a:pt x="72143" y="56477"/>
                  <a:pt x="72112" y="56417"/>
                </a:cubicBezTo>
                <a:cubicBezTo>
                  <a:pt x="72112" y="56417"/>
                  <a:pt x="72112" y="56417"/>
                  <a:pt x="72112" y="56358"/>
                </a:cubicBezTo>
                <a:cubicBezTo>
                  <a:pt x="72112" y="56358"/>
                  <a:pt x="72081" y="56358"/>
                  <a:pt x="72112" y="56358"/>
                </a:cubicBezTo>
                <a:cubicBezTo>
                  <a:pt x="72112" y="56358"/>
                  <a:pt x="72112" y="56358"/>
                  <a:pt x="72112" y="56358"/>
                </a:cubicBezTo>
                <a:cubicBezTo>
                  <a:pt x="72112" y="56358"/>
                  <a:pt x="72143" y="56358"/>
                  <a:pt x="72143" y="56358"/>
                </a:cubicBezTo>
                <a:cubicBezTo>
                  <a:pt x="72175" y="56358"/>
                  <a:pt x="72175" y="56358"/>
                  <a:pt x="72206" y="56417"/>
                </a:cubicBezTo>
                <a:cubicBezTo>
                  <a:pt x="72206" y="56417"/>
                  <a:pt x="72237" y="56417"/>
                  <a:pt x="72237" y="56417"/>
                </a:cubicBezTo>
                <a:cubicBezTo>
                  <a:pt x="72268" y="56417"/>
                  <a:pt x="72268" y="56417"/>
                  <a:pt x="72268" y="56417"/>
                </a:cubicBezTo>
                <a:cubicBezTo>
                  <a:pt x="72300" y="56417"/>
                  <a:pt x="72300" y="56417"/>
                  <a:pt x="72331" y="56417"/>
                </a:cubicBezTo>
                <a:cubicBezTo>
                  <a:pt x="72362" y="56358"/>
                  <a:pt x="72393" y="56417"/>
                  <a:pt x="72425" y="56358"/>
                </a:cubicBezTo>
                <a:cubicBezTo>
                  <a:pt x="72425" y="56358"/>
                  <a:pt x="72456" y="56358"/>
                  <a:pt x="72456" y="56298"/>
                </a:cubicBezTo>
                <a:cubicBezTo>
                  <a:pt x="72456" y="56298"/>
                  <a:pt x="72456" y="56238"/>
                  <a:pt x="72425" y="56179"/>
                </a:cubicBezTo>
                <a:cubicBezTo>
                  <a:pt x="72425" y="56179"/>
                  <a:pt x="72425" y="56179"/>
                  <a:pt x="72425" y="56119"/>
                </a:cubicBezTo>
                <a:cubicBezTo>
                  <a:pt x="72456" y="56119"/>
                  <a:pt x="72456" y="56119"/>
                  <a:pt x="72487" y="56119"/>
                </a:cubicBezTo>
                <a:cubicBezTo>
                  <a:pt x="72487" y="56119"/>
                  <a:pt x="72487" y="56000"/>
                  <a:pt x="72518" y="56000"/>
                </a:cubicBezTo>
                <a:cubicBezTo>
                  <a:pt x="72518" y="56000"/>
                  <a:pt x="72550" y="56000"/>
                  <a:pt x="72550" y="56059"/>
                </a:cubicBezTo>
                <a:cubicBezTo>
                  <a:pt x="72550" y="56059"/>
                  <a:pt x="72550" y="56059"/>
                  <a:pt x="72550" y="56059"/>
                </a:cubicBezTo>
                <a:cubicBezTo>
                  <a:pt x="72518" y="56119"/>
                  <a:pt x="72487" y="56119"/>
                  <a:pt x="72487" y="56119"/>
                </a:cubicBezTo>
                <a:cubicBezTo>
                  <a:pt x="72487" y="56179"/>
                  <a:pt x="72518" y="56179"/>
                  <a:pt x="72518" y="56179"/>
                </a:cubicBezTo>
                <a:cubicBezTo>
                  <a:pt x="72550" y="56179"/>
                  <a:pt x="72550" y="56179"/>
                  <a:pt x="72550" y="56179"/>
                </a:cubicBezTo>
                <a:cubicBezTo>
                  <a:pt x="72581" y="56238"/>
                  <a:pt x="72612" y="56238"/>
                  <a:pt x="72643" y="56238"/>
                </a:cubicBezTo>
                <a:cubicBezTo>
                  <a:pt x="72643" y="56298"/>
                  <a:pt x="72643" y="56358"/>
                  <a:pt x="72675" y="56358"/>
                </a:cubicBezTo>
                <a:cubicBezTo>
                  <a:pt x="72675" y="56417"/>
                  <a:pt x="72706" y="56358"/>
                  <a:pt x="72706" y="56358"/>
                </a:cubicBezTo>
                <a:cubicBezTo>
                  <a:pt x="72706" y="56358"/>
                  <a:pt x="72737" y="56358"/>
                  <a:pt x="72737" y="56298"/>
                </a:cubicBezTo>
                <a:cubicBezTo>
                  <a:pt x="72737" y="56298"/>
                  <a:pt x="72768" y="56298"/>
                  <a:pt x="72768" y="56298"/>
                </a:cubicBezTo>
                <a:cubicBezTo>
                  <a:pt x="72800" y="56298"/>
                  <a:pt x="72800" y="56298"/>
                  <a:pt x="72800" y="56298"/>
                </a:cubicBezTo>
                <a:cubicBezTo>
                  <a:pt x="72831" y="56298"/>
                  <a:pt x="72831" y="56238"/>
                  <a:pt x="72831" y="56238"/>
                </a:cubicBezTo>
                <a:cubicBezTo>
                  <a:pt x="72862" y="56238"/>
                  <a:pt x="72862" y="56298"/>
                  <a:pt x="72862" y="56298"/>
                </a:cubicBezTo>
                <a:cubicBezTo>
                  <a:pt x="72862" y="56298"/>
                  <a:pt x="72862" y="56358"/>
                  <a:pt x="72893" y="56358"/>
                </a:cubicBezTo>
                <a:cubicBezTo>
                  <a:pt x="72893" y="56358"/>
                  <a:pt x="72893" y="56358"/>
                  <a:pt x="72893" y="56417"/>
                </a:cubicBezTo>
                <a:cubicBezTo>
                  <a:pt x="72925" y="56417"/>
                  <a:pt x="72893" y="56477"/>
                  <a:pt x="72925" y="56537"/>
                </a:cubicBezTo>
                <a:cubicBezTo>
                  <a:pt x="72925" y="56537"/>
                  <a:pt x="72956" y="56537"/>
                  <a:pt x="72956" y="56537"/>
                </a:cubicBezTo>
                <a:cubicBezTo>
                  <a:pt x="72956" y="56597"/>
                  <a:pt x="72987" y="56597"/>
                  <a:pt x="72987" y="56597"/>
                </a:cubicBezTo>
                <a:cubicBezTo>
                  <a:pt x="72987" y="56656"/>
                  <a:pt x="72987" y="56656"/>
                  <a:pt x="73019" y="56716"/>
                </a:cubicBezTo>
                <a:cubicBezTo>
                  <a:pt x="73050" y="56716"/>
                  <a:pt x="73050" y="56776"/>
                  <a:pt x="73050" y="56835"/>
                </a:cubicBezTo>
                <a:cubicBezTo>
                  <a:pt x="73081" y="56835"/>
                  <a:pt x="73081" y="56895"/>
                  <a:pt x="73081" y="56895"/>
                </a:cubicBezTo>
                <a:cubicBezTo>
                  <a:pt x="73081" y="56955"/>
                  <a:pt x="73050" y="56955"/>
                  <a:pt x="73050" y="57014"/>
                </a:cubicBezTo>
                <a:cubicBezTo>
                  <a:pt x="73050" y="57014"/>
                  <a:pt x="73081" y="57014"/>
                  <a:pt x="73081" y="57014"/>
                </a:cubicBezTo>
                <a:cubicBezTo>
                  <a:pt x="73081" y="57014"/>
                  <a:pt x="73112" y="57014"/>
                  <a:pt x="73112" y="57014"/>
                </a:cubicBezTo>
                <a:cubicBezTo>
                  <a:pt x="73112" y="57074"/>
                  <a:pt x="73144" y="57074"/>
                  <a:pt x="73144" y="57074"/>
                </a:cubicBezTo>
                <a:cubicBezTo>
                  <a:pt x="73175" y="57134"/>
                  <a:pt x="73144" y="57194"/>
                  <a:pt x="73144" y="57253"/>
                </a:cubicBezTo>
                <a:cubicBezTo>
                  <a:pt x="73144" y="57253"/>
                  <a:pt x="73175" y="57253"/>
                  <a:pt x="73175" y="57313"/>
                </a:cubicBezTo>
                <a:cubicBezTo>
                  <a:pt x="73175" y="57313"/>
                  <a:pt x="73175" y="57313"/>
                  <a:pt x="73175" y="57373"/>
                </a:cubicBezTo>
                <a:cubicBezTo>
                  <a:pt x="73206" y="57373"/>
                  <a:pt x="73206" y="57373"/>
                  <a:pt x="73206" y="57432"/>
                </a:cubicBezTo>
                <a:cubicBezTo>
                  <a:pt x="73206" y="57432"/>
                  <a:pt x="73206" y="57492"/>
                  <a:pt x="73206" y="57492"/>
                </a:cubicBezTo>
                <a:cubicBezTo>
                  <a:pt x="73237" y="57552"/>
                  <a:pt x="73237" y="57611"/>
                  <a:pt x="73237" y="57611"/>
                </a:cubicBezTo>
                <a:cubicBezTo>
                  <a:pt x="73237" y="57671"/>
                  <a:pt x="73269" y="57671"/>
                  <a:pt x="73269" y="57731"/>
                </a:cubicBezTo>
                <a:cubicBezTo>
                  <a:pt x="73300" y="57791"/>
                  <a:pt x="73331" y="57910"/>
                  <a:pt x="73394" y="57970"/>
                </a:cubicBezTo>
                <a:cubicBezTo>
                  <a:pt x="73425" y="57970"/>
                  <a:pt x="73487" y="57970"/>
                  <a:pt x="73550" y="57970"/>
                </a:cubicBezTo>
                <a:cubicBezTo>
                  <a:pt x="73550" y="57970"/>
                  <a:pt x="73550" y="58029"/>
                  <a:pt x="73581" y="58029"/>
                </a:cubicBezTo>
                <a:cubicBezTo>
                  <a:pt x="73581" y="58029"/>
                  <a:pt x="73612" y="58029"/>
                  <a:pt x="73612" y="58029"/>
                </a:cubicBezTo>
                <a:cubicBezTo>
                  <a:pt x="73612" y="58029"/>
                  <a:pt x="73612" y="58089"/>
                  <a:pt x="73644" y="58089"/>
                </a:cubicBezTo>
                <a:cubicBezTo>
                  <a:pt x="73644" y="58089"/>
                  <a:pt x="73644" y="58089"/>
                  <a:pt x="73675" y="58089"/>
                </a:cubicBezTo>
                <a:cubicBezTo>
                  <a:pt x="73706" y="58089"/>
                  <a:pt x="73706" y="58149"/>
                  <a:pt x="73737" y="58208"/>
                </a:cubicBezTo>
                <a:cubicBezTo>
                  <a:pt x="73737" y="58208"/>
                  <a:pt x="73769" y="58268"/>
                  <a:pt x="73769" y="58268"/>
                </a:cubicBezTo>
                <a:cubicBezTo>
                  <a:pt x="73800" y="58328"/>
                  <a:pt x="73800" y="58388"/>
                  <a:pt x="73831" y="58388"/>
                </a:cubicBezTo>
                <a:cubicBezTo>
                  <a:pt x="73831" y="58447"/>
                  <a:pt x="73862" y="58447"/>
                  <a:pt x="73894" y="58507"/>
                </a:cubicBezTo>
                <a:cubicBezTo>
                  <a:pt x="73894" y="58507"/>
                  <a:pt x="73925" y="58507"/>
                  <a:pt x="73925" y="58507"/>
                </a:cubicBezTo>
                <a:cubicBezTo>
                  <a:pt x="73956" y="58567"/>
                  <a:pt x="73956" y="58567"/>
                  <a:pt x="73956" y="58567"/>
                </a:cubicBezTo>
                <a:cubicBezTo>
                  <a:pt x="74019" y="58567"/>
                  <a:pt x="74050" y="58567"/>
                  <a:pt x="74050" y="58626"/>
                </a:cubicBezTo>
                <a:cubicBezTo>
                  <a:pt x="74081" y="58686"/>
                  <a:pt x="74081" y="58746"/>
                  <a:pt x="74113" y="58746"/>
                </a:cubicBezTo>
                <a:cubicBezTo>
                  <a:pt x="74113" y="58805"/>
                  <a:pt x="74144" y="58805"/>
                  <a:pt x="74175" y="58805"/>
                </a:cubicBezTo>
                <a:cubicBezTo>
                  <a:pt x="74206" y="58865"/>
                  <a:pt x="74238" y="58865"/>
                  <a:pt x="74238" y="58865"/>
                </a:cubicBezTo>
                <a:cubicBezTo>
                  <a:pt x="74300" y="58865"/>
                  <a:pt x="74363" y="58865"/>
                  <a:pt x="74394" y="58865"/>
                </a:cubicBezTo>
                <a:cubicBezTo>
                  <a:pt x="74425" y="58865"/>
                  <a:pt x="74456" y="58925"/>
                  <a:pt x="74456" y="58925"/>
                </a:cubicBezTo>
                <a:cubicBezTo>
                  <a:pt x="74488" y="58985"/>
                  <a:pt x="74519" y="58985"/>
                  <a:pt x="74550" y="58925"/>
                </a:cubicBezTo>
                <a:cubicBezTo>
                  <a:pt x="74550" y="58925"/>
                  <a:pt x="74581" y="58925"/>
                  <a:pt x="74613" y="58925"/>
                </a:cubicBezTo>
                <a:cubicBezTo>
                  <a:pt x="74644" y="58865"/>
                  <a:pt x="74644" y="58865"/>
                  <a:pt x="74675" y="58865"/>
                </a:cubicBezTo>
                <a:cubicBezTo>
                  <a:pt x="74675" y="58805"/>
                  <a:pt x="74706" y="58865"/>
                  <a:pt x="74706" y="58805"/>
                </a:cubicBezTo>
                <a:cubicBezTo>
                  <a:pt x="74738" y="58805"/>
                  <a:pt x="74738" y="58805"/>
                  <a:pt x="74769" y="58805"/>
                </a:cubicBezTo>
                <a:cubicBezTo>
                  <a:pt x="74769" y="58746"/>
                  <a:pt x="74769" y="58746"/>
                  <a:pt x="74769" y="58746"/>
                </a:cubicBezTo>
                <a:cubicBezTo>
                  <a:pt x="74800" y="58746"/>
                  <a:pt x="74800" y="58805"/>
                  <a:pt x="74800" y="58805"/>
                </a:cubicBezTo>
                <a:cubicBezTo>
                  <a:pt x="74769" y="58805"/>
                  <a:pt x="74769" y="58805"/>
                  <a:pt x="74769" y="58805"/>
                </a:cubicBezTo>
                <a:cubicBezTo>
                  <a:pt x="74738" y="58805"/>
                  <a:pt x="74738" y="58865"/>
                  <a:pt x="74738" y="58865"/>
                </a:cubicBezTo>
                <a:cubicBezTo>
                  <a:pt x="74738" y="58865"/>
                  <a:pt x="74706" y="58925"/>
                  <a:pt x="74706" y="58985"/>
                </a:cubicBezTo>
                <a:cubicBezTo>
                  <a:pt x="74738" y="58985"/>
                  <a:pt x="74738" y="58865"/>
                  <a:pt x="74769" y="58865"/>
                </a:cubicBezTo>
                <a:cubicBezTo>
                  <a:pt x="74800" y="58865"/>
                  <a:pt x="74800" y="58865"/>
                  <a:pt x="74800" y="58865"/>
                </a:cubicBezTo>
                <a:cubicBezTo>
                  <a:pt x="74831" y="58865"/>
                  <a:pt x="74831" y="58865"/>
                  <a:pt x="74831" y="58865"/>
                </a:cubicBezTo>
                <a:cubicBezTo>
                  <a:pt x="74863" y="58805"/>
                  <a:pt x="74863" y="58865"/>
                  <a:pt x="74863" y="58805"/>
                </a:cubicBezTo>
                <a:cubicBezTo>
                  <a:pt x="74894" y="58805"/>
                  <a:pt x="74894" y="58805"/>
                  <a:pt x="74894" y="58805"/>
                </a:cubicBezTo>
                <a:cubicBezTo>
                  <a:pt x="74925" y="58805"/>
                  <a:pt x="74925" y="58746"/>
                  <a:pt x="74925" y="58746"/>
                </a:cubicBezTo>
                <a:cubicBezTo>
                  <a:pt x="74957" y="58746"/>
                  <a:pt x="74925" y="58805"/>
                  <a:pt x="74957" y="58805"/>
                </a:cubicBezTo>
                <a:cubicBezTo>
                  <a:pt x="74957" y="58805"/>
                  <a:pt x="74988" y="58805"/>
                  <a:pt x="74988" y="58805"/>
                </a:cubicBezTo>
                <a:cubicBezTo>
                  <a:pt x="74988" y="58805"/>
                  <a:pt x="74988" y="58746"/>
                  <a:pt x="74988" y="58746"/>
                </a:cubicBezTo>
                <a:cubicBezTo>
                  <a:pt x="75019" y="58686"/>
                  <a:pt x="75019" y="58686"/>
                  <a:pt x="75050" y="58626"/>
                </a:cubicBezTo>
                <a:cubicBezTo>
                  <a:pt x="75050" y="58626"/>
                  <a:pt x="75082" y="58626"/>
                  <a:pt x="75082" y="58626"/>
                </a:cubicBezTo>
                <a:cubicBezTo>
                  <a:pt x="75050" y="58626"/>
                  <a:pt x="75050" y="58626"/>
                  <a:pt x="75050" y="58626"/>
                </a:cubicBezTo>
                <a:cubicBezTo>
                  <a:pt x="75019" y="58626"/>
                  <a:pt x="75019" y="58626"/>
                  <a:pt x="74988" y="58626"/>
                </a:cubicBezTo>
                <a:cubicBezTo>
                  <a:pt x="74988" y="58626"/>
                  <a:pt x="74988" y="58626"/>
                  <a:pt x="74957" y="58626"/>
                </a:cubicBezTo>
                <a:cubicBezTo>
                  <a:pt x="74957" y="58626"/>
                  <a:pt x="74925" y="58626"/>
                  <a:pt x="74894" y="58626"/>
                </a:cubicBezTo>
                <a:cubicBezTo>
                  <a:pt x="74863" y="58626"/>
                  <a:pt x="74863" y="58686"/>
                  <a:pt x="74863" y="58746"/>
                </a:cubicBezTo>
                <a:cubicBezTo>
                  <a:pt x="74863" y="58746"/>
                  <a:pt x="74831" y="58746"/>
                  <a:pt x="74831" y="58805"/>
                </a:cubicBezTo>
                <a:cubicBezTo>
                  <a:pt x="74800" y="58805"/>
                  <a:pt x="74800" y="58746"/>
                  <a:pt x="74800" y="58746"/>
                </a:cubicBezTo>
                <a:cubicBezTo>
                  <a:pt x="74800" y="58686"/>
                  <a:pt x="74831" y="58686"/>
                  <a:pt x="74831" y="58686"/>
                </a:cubicBezTo>
                <a:cubicBezTo>
                  <a:pt x="74831" y="58626"/>
                  <a:pt x="74831" y="58626"/>
                  <a:pt x="74831" y="58626"/>
                </a:cubicBezTo>
                <a:cubicBezTo>
                  <a:pt x="74831" y="58567"/>
                  <a:pt x="74863" y="58626"/>
                  <a:pt x="74863" y="58567"/>
                </a:cubicBezTo>
                <a:cubicBezTo>
                  <a:pt x="74894" y="58567"/>
                  <a:pt x="74894" y="58567"/>
                  <a:pt x="74894" y="58567"/>
                </a:cubicBezTo>
                <a:cubicBezTo>
                  <a:pt x="74925" y="58507"/>
                  <a:pt x="74957" y="58507"/>
                  <a:pt x="74988" y="58507"/>
                </a:cubicBezTo>
                <a:cubicBezTo>
                  <a:pt x="74988" y="58507"/>
                  <a:pt x="75019" y="58507"/>
                  <a:pt x="75050" y="58507"/>
                </a:cubicBezTo>
                <a:cubicBezTo>
                  <a:pt x="75082" y="58447"/>
                  <a:pt x="75113" y="58447"/>
                  <a:pt x="75113" y="58447"/>
                </a:cubicBezTo>
                <a:cubicBezTo>
                  <a:pt x="75144" y="58447"/>
                  <a:pt x="75175" y="58507"/>
                  <a:pt x="75207" y="58507"/>
                </a:cubicBezTo>
                <a:cubicBezTo>
                  <a:pt x="75238" y="58507"/>
                  <a:pt x="75238" y="58507"/>
                  <a:pt x="75269" y="58507"/>
                </a:cubicBezTo>
                <a:cubicBezTo>
                  <a:pt x="75332" y="58567"/>
                  <a:pt x="75300" y="58686"/>
                  <a:pt x="75332" y="58746"/>
                </a:cubicBezTo>
                <a:cubicBezTo>
                  <a:pt x="75332" y="58805"/>
                  <a:pt x="75332" y="58805"/>
                  <a:pt x="75332" y="58865"/>
                </a:cubicBezTo>
                <a:cubicBezTo>
                  <a:pt x="75363" y="58925"/>
                  <a:pt x="75363" y="58925"/>
                  <a:pt x="75363" y="58985"/>
                </a:cubicBezTo>
                <a:cubicBezTo>
                  <a:pt x="75363" y="58985"/>
                  <a:pt x="75363" y="59044"/>
                  <a:pt x="75363" y="59104"/>
                </a:cubicBezTo>
                <a:cubicBezTo>
                  <a:pt x="75363" y="59164"/>
                  <a:pt x="75394" y="59164"/>
                  <a:pt x="75394" y="59223"/>
                </a:cubicBezTo>
                <a:cubicBezTo>
                  <a:pt x="75394" y="59343"/>
                  <a:pt x="75394" y="59462"/>
                  <a:pt x="75457" y="59522"/>
                </a:cubicBezTo>
                <a:cubicBezTo>
                  <a:pt x="75457" y="59522"/>
                  <a:pt x="75488" y="59522"/>
                  <a:pt x="75519" y="59522"/>
                </a:cubicBezTo>
                <a:cubicBezTo>
                  <a:pt x="75550" y="59522"/>
                  <a:pt x="75582" y="59522"/>
                  <a:pt x="75613" y="59522"/>
                </a:cubicBezTo>
                <a:cubicBezTo>
                  <a:pt x="75644" y="59582"/>
                  <a:pt x="75644" y="59522"/>
                  <a:pt x="75675" y="59522"/>
                </a:cubicBezTo>
                <a:cubicBezTo>
                  <a:pt x="75707" y="59582"/>
                  <a:pt x="75738" y="59582"/>
                  <a:pt x="75769" y="59582"/>
                </a:cubicBezTo>
                <a:cubicBezTo>
                  <a:pt x="75800" y="59582"/>
                  <a:pt x="75800" y="59582"/>
                  <a:pt x="75832" y="59641"/>
                </a:cubicBezTo>
                <a:cubicBezTo>
                  <a:pt x="75863" y="59641"/>
                  <a:pt x="75894" y="59641"/>
                  <a:pt x="75926" y="59641"/>
                </a:cubicBezTo>
                <a:cubicBezTo>
                  <a:pt x="75957" y="59641"/>
                  <a:pt x="75957" y="59641"/>
                  <a:pt x="75988" y="59701"/>
                </a:cubicBezTo>
                <a:cubicBezTo>
                  <a:pt x="76019" y="59701"/>
                  <a:pt x="76019" y="59761"/>
                  <a:pt x="76051" y="59761"/>
                </a:cubicBezTo>
                <a:cubicBezTo>
                  <a:pt x="76082" y="59761"/>
                  <a:pt x="76113" y="59761"/>
                  <a:pt x="76113" y="59761"/>
                </a:cubicBezTo>
                <a:cubicBezTo>
                  <a:pt x="76144" y="59761"/>
                  <a:pt x="76176" y="59701"/>
                  <a:pt x="76207" y="59701"/>
                </a:cubicBezTo>
                <a:cubicBezTo>
                  <a:pt x="76269" y="59701"/>
                  <a:pt x="76301" y="59701"/>
                  <a:pt x="76363" y="59701"/>
                </a:cubicBezTo>
                <a:cubicBezTo>
                  <a:pt x="76426" y="59701"/>
                  <a:pt x="76457" y="59761"/>
                  <a:pt x="76519" y="59761"/>
                </a:cubicBezTo>
                <a:cubicBezTo>
                  <a:pt x="76551" y="59761"/>
                  <a:pt x="76551" y="59761"/>
                  <a:pt x="76582" y="59761"/>
                </a:cubicBezTo>
                <a:cubicBezTo>
                  <a:pt x="76582" y="59761"/>
                  <a:pt x="76613" y="59820"/>
                  <a:pt x="76613" y="59820"/>
                </a:cubicBezTo>
                <a:cubicBezTo>
                  <a:pt x="76613" y="59880"/>
                  <a:pt x="76644" y="59880"/>
                  <a:pt x="76676" y="59940"/>
                </a:cubicBezTo>
                <a:cubicBezTo>
                  <a:pt x="76707" y="59940"/>
                  <a:pt x="76738" y="59940"/>
                  <a:pt x="76769" y="59940"/>
                </a:cubicBezTo>
                <a:cubicBezTo>
                  <a:pt x="76801" y="59940"/>
                  <a:pt x="76832" y="59940"/>
                  <a:pt x="76832" y="59940"/>
                </a:cubicBezTo>
                <a:cubicBezTo>
                  <a:pt x="76863" y="59940"/>
                  <a:pt x="76895" y="59940"/>
                  <a:pt x="76926" y="59940"/>
                </a:cubicBezTo>
                <a:cubicBezTo>
                  <a:pt x="76957" y="59940"/>
                  <a:pt x="76957" y="59940"/>
                  <a:pt x="76988" y="59940"/>
                </a:cubicBezTo>
                <a:cubicBezTo>
                  <a:pt x="77020" y="59940"/>
                  <a:pt x="77020" y="59940"/>
                  <a:pt x="77020" y="60000"/>
                </a:cubicBezTo>
                <a:cubicBezTo>
                  <a:pt x="77020" y="60000"/>
                  <a:pt x="77020" y="60059"/>
                  <a:pt x="77051" y="60059"/>
                </a:cubicBezTo>
                <a:cubicBezTo>
                  <a:pt x="77051" y="60059"/>
                  <a:pt x="77082" y="60000"/>
                  <a:pt x="77082" y="60000"/>
                </a:cubicBezTo>
                <a:cubicBezTo>
                  <a:pt x="77082" y="60000"/>
                  <a:pt x="77113" y="60000"/>
                  <a:pt x="77113" y="60000"/>
                </a:cubicBezTo>
                <a:cubicBezTo>
                  <a:pt x="77145" y="60000"/>
                  <a:pt x="77145" y="59940"/>
                  <a:pt x="77176" y="59940"/>
                </a:cubicBezTo>
                <a:cubicBezTo>
                  <a:pt x="77176" y="59940"/>
                  <a:pt x="77207" y="59940"/>
                  <a:pt x="77207" y="59940"/>
                </a:cubicBezTo>
                <a:cubicBezTo>
                  <a:pt x="77207" y="59940"/>
                  <a:pt x="77207" y="60000"/>
                  <a:pt x="77238" y="60000"/>
                </a:cubicBezTo>
                <a:cubicBezTo>
                  <a:pt x="77238" y="60000"/>
                  <a:pt x="77270" y="59940"/>
                  <a:pt x="77270" y="59940"/>
                </a:cubicBezTo>
                <a:cubicBezTo>
                  <a:pt x="77301" y="59940"/>
                  <a:pt x="77301" y="59940"/>
                  <a:pt x="77301" y="59880"/>
                </a:cubicBezTo>
                <a:cubicBezTo>
                  <a:pt x="77332" y="59880"/>
                  <a:pt x="77332" y="59880"/>
                  <a:pt x="77332" y="59880"/>
                </a:cubicBezTo>
                <a:cubicBezTo>
                  <a:pt x="77395" y="59820"/>
                  <a:pt x="77457" y="59880"/>
                  <a:pt x="77488" y="59880"/>
                </a:cubicBezTo>
                <a:cubicBezTo>
                  <a:pt x="77520" y="59880"/>
                  <a:pt x="77551" y="59880"/>
                  <a:pt x="77582" y="59880"/>
                </a:cubicBezTo>
                <a:cubicBezTo>
                  <a:pt x="77582" y="59880"/>
                  <a:pt x="77582" y="59880"/>
                  <a:pt x="77613" y="59880"/>
                </a:cubicBezTo>
                <a:cubicBezTo>
                  <a:pt x="77613" y="59940"/>
                  <a:pt x="77645" y="59940"/>
                  <a:pt x="77645" y="59940"/>
                </a:cubicBezTo>
                <a:cubicBezTo>
                  <a:pt x="77645" y="59880"/>
                  <a:pt x="77645" y="59880"/>
                  <a:pt x="77676" y="59880"/>
                </a:cubicBezTo>
                <a:cubicBezTo>
                  <a:pt x="77676" y="59820"/>
                  <a:pt x="77676" y="59820"/>
                  <a:pt x="77707" y="59820"/>
                </a:cubicBezTo>
                <a:cubicBezTo>
                  <a:pt x="77707" y="59820"/>
                  <a:pt x="77738" y="59820"/>
                  <a:pt x="77738" y="59820"/>
                </a:cubicBezTo>
                <a:cubicBezTo>
                  <a:pt x="77738" y="59820"/>
                  <a:pt x="77770" y="59820"/>
                  <a:pt x="77770" y="59820"/>
                </a:cubicBezTo>
                <a:cubicBezTo>
                  <a:pt x="77801" y="59820"/>
                  <a:pt x="77832" y="59820"/>
                  <a:pt x="77864" y="59820"/>
                </a:cubicBezTo>
                <a:cubicBezTo>
                  <a:pt x="77895" y="59880"/>
                  <a:pt x="77926" y="59820"/>
                  <a:pt x="77957" y="59880"/>
                </a:cubicBezTo>
                <a:cubicBezTo>
                  <a:pt x="77989" y="59880"/>
                  <a:pt x="77989" y="59880"/>
                  <a:pt x="78020" y="59880"/>
                </a:cubicBezTo>
                <a:cubicBezTo>
                  <a:pt x="78020" y="59940"/>
                  <a:pt x="78051" y="59940"/>
                  <a:pt x="78051" y="59940"/>
                </a:cubicBezTo>
                <a:cubicBezTo>
                  <a:pt x="78082" y="59940"/>
                  <a:pt x="78082" y="59940"/>
                  <a:pt x="78082" y="59880"/>
                </a:cubicBezTo>
                <a:cubicBezTo>
                  <a:pt x="78114" y="59880"/>
                  <a:pt x="78114" y="59880"/>
                  <a:pt x="78145" y="59880"/>
                </a:cubicBezTo>
                <a:cubicBezTo>
                  <a:pt x="78176" y="59820"/>
                  <a:pt x="78207" y="59820"/>
                  <a:pt x="78239" y="59820"/>
                </a:cubicBezTo>
                <a:cubicBezTo>
                  <a:pt x="78301" y="59820"/>
                  <a:pt x="78332" y="59761"/>
                  <a:pt x="78395" y="59761"/>
                </a:cubicBezTo>
                <a:cubicBezTo>
                  <a:pt x="78426" y="59761"/>
                  <a:pt x="78457" y="59761"/>
                  <a:pt x="78457" y="59761"/>
                </a:cubicBezTo>
                <a:cubicBezTo>
                  <a:pt x="78489" y="59761"/>
                  <a:pt x="78520" y="59761"/>
                  <a:pt x="78551" y="59761"/>
                </a:cubicBezTo>
                <a:cubicBezTo>
                  <a:pt x="78582" y="59761"/>
                  <a:pt x="78582" y="59761"/>
                  <a:pt x="78614" y="59761"/>
                </a:cubicBezTo>
                <a:cubicBezTo>
                  <a:pt x="78645" y="59761"/>
                  <a:pt x="78676" y="59761"/>
                  <a:pt x="78707" y="59761"/>
                </a:cubicBezTo>
                <a:cubicBezTo>
                  <a:pt x="78707" y="59761"/>
                  <a:pt x="78739" y="59761"/>
                  <a:pt x="78707" y="59701"/>
                </a:cubicBezTo>
                <a:cubicBezTo>
                  <a:pt x="78707" y="59701"/>
                  <a:pt x="78676" y="59701"/>
                  <a:pt x="78676" y="59641"/>
                </a:cubicBezTo>
                <a:cubicBezTo>
                  <a:pt x="78676" y="59641"/>
                  <a:pt x="78676" y="59641"/>
                  <a:pt x="78707" y="59641"/>
                </a:cubicBezTo>
                <a:cubicBezTo>
                  <a:pt x="78707" y="59701"/>
                  <a:pt x="78707" y="59701"/>
                  <a:pt x="78739" y="59701"/>
                </a:cubicBezTo>
                <a:cubicBezTo>
                  <a:pt x="78739" y="59761"/>
                  <a:pt x="78707" y="59820"/>
                  <a:pt x="78739" y="59820"/>
                </a:cubicBezTo>
                <a:cubicBezTo>
                  <a:pt x="78739" y="59880"/>
                  <a:pt x="78770" y="59880"/>
                  <a:pt x="78770" y="59940"/>
                </a:cubicBezTo>
                <a:cubicBezTo>
                  <a:pt x="78801" y="59940"/>
                  <a:pt x="78770" y="60000"/>
                  <a:pt x="78770" y="60059"/>
                </a:cubicBezTo>
                <a:cubicBezTo>
                  <a:pt x="78770" y="60059"/>
                  <a:pt x="78770" y="60119"/>
                  <a:pt x="78770" y="60119"/>
                </a:cubicBezTo>
                <a:cubicBezTo>
                  <a:pt x="78770" y="60179"/>
                  <a:pt x="78801" y="60119"/>
                  <a:pt x="78801" y="60119"/>
                </a:cubicBezTo>
                <a:cubicBezTo>
                  <a:pt x="78833" y="60119"/>
                  <a:pt x="78864" y="60179"/>
                  <a:pt x="78895" y="60179"/>
                </a:cubicBezTo>
                <a:cubicBezTo>
                  <a:pt x="78926" y="60179"/>
                  <a:pt x="78926" y="60179"/>
                  <a:pt x="78958" y="60238"/>
                </a:cubicBezTo>
                <a:cubicBezTo>
                  <a:pt x="78958" y="60298"/>
                  <a:pt x="78958" y="60298"/>
                  <a:pt x="78958" y="60358"/>
                </a:cubicBezTo>
                <a:cubicBezTo>
                  <a:pt x="78958" y="60417"/>
                  <a:pt x="78989" y="60417"/>
                  <a:pt x="78989" y="60477"/>
                </a:cubicBezTo>
                <a:cubicBezTo>
                  <a:pt x="78989" y="60537"/>
                  <a:pt x="78989" y="60597"/>
                  <a:pt x="78989" y="60597"/>
                </a:cubicBezTo>
                <a:cubicBezTo>
                  <a:pt x="78989" y="60656"/>
                  <a:pt x="79020" y="60656"/>
                  <a:pt x="79020" y="60716"/>
                </a:cubicBezTo>
                <a:cubicBezTo>
                  <a:pt x="79020" y="60716"/>
                  <a:pt x="79020" y="60716"/>
                  <a:pt x="79051" y="60716"/>
                </a:cubicBezTo>
                <a:cubicBezTo>
                  <a:pt x="79083" y="60716"/>
                  <a:pt x="79051" y="60776"/>
                  <a:pt x="79051" y="60835"/>
                </a:cubicBezTo>
                <a:cubicBezTo>
                  <a:pt x="79051" y="60835"/>
                  <a:pt x="79083" y="60895"/>
                  <a:pt x="79114" y="60895"/>
                </a:cubicBezTo>
                <a:cubicBezTo>
                  <a:pt x="79114" y="60895"/>
                  <a:pt x="79114" y="60835"/>
                  <a:pt x="79114" y="60835"/>
                </a:cubicBezTo>
                <a:cubicBezTo>
                  <a:pt x="79114" y="60835"/>
                  <a:pt x="79114" y="60835"/>
                  <a:pt x="79114" y="60776"/>
                </a:cubicBezTo>
                <a:cubicBezTo>
                  <a:pt x="79145" y="60776"/>
                  <a:pt x="79114" y="60716"/>
                  <a:pt x="79145" y="60716"/>
                </a:cubicBezTo>
                <a:cubicBezTo>
                  <a:pt x="79145" y="60716"/>
                  <a:pt x="79176" y="60716"/>
                  <a:pt x="79176" y="60716"/>
                </a:cubicBezTo>
                <a:cubicBezTo>
                  <a:pt x="79176" y="60716"/>
                  <a:pt x="79208" y="60716"/>
                  <a:pt x="79208" y="60716"/>
                </a:cubicBezTo>
                <a:cubicBezTo>
                  <a:pt x="79208" y="60716"/>
                  <a:pt x="79239" y="60776"/>
                  <a:pt x="79208" y="60776"/>
                </a:cubicBezTo>
                <a:cubicBezTo>
                  <a:pt x="79208" y="60835"/>
                  <a:pt x="79208" y="60776"/>
                  <a:pt x="79208" y="60776"/>
                </a:cubicBezTo>
                <a:cubicBezTo>
                  <a:pt x="79176" y="60776"/>
                  <a:pt x="79176" y="60776"/>
                  <a:pt x="79145" y="60776"/>
                </a:cubicBezTo>
                <a:cubicBezTo>
                  <a:pt x="79145" y="60776"/>
                  <a:pt x="79145" y="60776"/>
                  <a:pt x="79145" y="60835"/>
                </a:cubicBezTo>
                <a:cubicBezTo>
                  <a:pt x="79145" y="60835"/>
                  <a:pt x="79145" y="60835"/>
                  <a:pt x="79145" y="60895"/>
                </a:cubicBezTo>
                <a:cubicBezTo>
                  <a:pt x="79145" y="60895"/>
                  <a:pt x="79145" y="60955"/>
                  <a:pt x="79176" y="60955"/>
                </a:cubicBezTo>
                <a:cubicBezTo>
                  <a:pt x="79176" y="60895"/>
                  <a:pt x="79176" y="60895"/>
                  <a:pt x="79176" y="60835"/>
                </a:cubicBezTo>
                <a:cubicBezTo>
                  <a:pt x="79208" y="60835"/>
                  <a:pt x="79208" y="60835"/>
                  <a:pt x="79208" y="60835"/>
                </a:cubicBezTo>
                <a:cubicBezTo>
                  <a:pt x="79208" y="60895"/>
                  <a:pt x="79208" y="60895"/>
                  <a:pt x="79208" y="60895"/>
                </a:cubicBezTo>
                <a:cubicBezTo>
                  <a:pt x="79208" y="60895"/>
                  <a:pt x="79208" y="60895"/>
                  <a:pt x="79208" y="60895"/>
                </a:cubicBezTo>
                <a:cubicBezTo>
                  <a:pt x="79239" y="60895"/>
                  <a:pt x="79239" y="60895"/>
                  <a:pt x="79239" y="60895"/>
                </a:cubicBezTo>
                <a:cubicBezTo>
                  <a:pt x="79239" y="60955"/>
                  <a:pt x="79239" y="60955"/>
                  <a:pt x="79239" y="60955"/>
                </a:cubicBezTo>
                <a:cubicBezTo>
                  <a:pt x="79270" y="60895"/>
                  <a:pt x="79239" y="60895"/>
                  <a:pt x="79239" y="60895"/>
                </a:cubicBezTo>
                <a:cubicBezTo>
                  <a:pt x="79239" y="60835"/>
                  <a:pt x="79239" y="60835"/>
                  <a:pt x="79270" y="60835"/>
                </a:cubicBezTo>
                <a:cubicBezTo>
                  <a:pt x="79270" y="60835"/>
                  <a:pt x="79270" y="60955"/>
                  <a:pt x="79270" y="60955"/>
                </a:cubicBezTo>
                <a:cubicBezTo>
                  <a:pt x="79270" y="61014"/>
                  <a:pt x="79270" y="60955"/>
                  <a:pt x="79301" y="60955"/>
                </a:cubicBezTo>
                <a:cubicBezTo>
                  <a:pt x="79301" y="60895"/>
                  <a:pt x="79333" y="60955"/>
                  <a:pt x="79301" y="60955"/>
                </a:cubicBezTo>
                <a:cubicBezTo>
                  <a:pt x="79301" y="61014"/>
                  <a:pt x="79301" y="61014"/>
                  <a:pt x="79301" y="61074"/>
                </a:cubicBezTo>
                <a:cubicBezTo>
                  <a:pt x="79301" y="61134"/>
                  <a:pt x="79364" y="61014"/>
                  <a:pt x="79364" y="61014"/>
                </a:cubicBezTo>
                <a:cubicBezTo>
                  <a:pt x="79395" y="61014"/>
                  <a:pt x="79395" y="61014"/>
                  <a:pt x="79395" y="61014"/>
                </a:cubicBezTo>
                <a:cubicBezTo>
                  <a:pt x="79426" y="61014"/>
                  <a:pt x="79426" y="60955"/>
                  <a:pt x="79426" y="60955"/>
                </a:cubicBezTo>
                <a:cubicBezTo>
                  <a:pt x="79458" y="61014"/>
                  <a:pt x="79395" y="61014"/>
                  <a:pt x="79395" y="61074"/>
                </a:cubicBezTo>
                <a:cubicBezTo>
                  <a:pt x="79426" y="61074"/>
                  <a:pt x="79426" y="61134"/>
                  <a:pt x="79426" y="61134"/>
                </a:cubicBezTo>
                <a:cubicBezTo>
                  <a:pt x="79426" y="61194"/>
                  <a:pt x="79426" y="61194"/>
                  <a:pt x="79426" y="61253"/>
                </a:cubicBezTo>
                <a:cubicBezTo>
                  <a:pt x="79458" y="61253"/>
                  <a:pt x="79458" y="61313"/>
                  <a:pt x="79458" y="61313"/>
                </a:cubicBezTo>
                <a:cubicBezTo>
                  <a:pt x="79458" y="61313"/>
                  <a:pt x="79489" y="61373"/>
                  <a:pt x="79489" y="61373"/>
                </a:cubicBezTo>
                <a:cubicBezTo>
                  <a:pt x="79489" y="61373"/>
                  <a:pt x="79520" y="61373"/>
                  <a:pt x="79520" y="61432"/>
                </a:cubicBezTo>
                <a:cubicBezTo>
                  <a:pt x="79520" y="61432"/>
                  <a:pt x="79551" y="61492"/>
                  <a:pt x="79551" y="61492"/>
                </a:cubicBezTo>
                <a:cubicBezTo>
                  <a:pt x="79583" y="61492"/>
                  <a:pt x="79583" y="61492"/>
                  <a:pt x="79583" y="61492"/>
                </a:cubicBezTo>
                <a:cubicBezTo>
                  <a:pt x="79614" y="61552"/>
                  <a:pt x="79614" y="61552"/>
                  <a:pt x="79614" y="61552"/>
                </a:cubicBezTo>
                <a:cubicBezTo>
                  <a:pt x="79676" y="61611"/>
                  <a:pt x="79708" y="61611"/>
                  <a:pt x="79770" y="61671"/>
                </a:cubicBezTo>
                <a:cubicBezTo>
                  <a:pt x="79770" y="61671"/>
                  <a:pt x="79802" y="61671"/>
                  <a:pt x="79833" y="61671"/>
                </a:cubicBezTo>
                <a:cubicBezTo>
                  <a:pt x="79864" y="61671"/>
                  <a:pt x="79895" y="61671"/>
                  <a:pt x="79895" y="61611"/>
                </a:cubicBezTo>
                <a:cubicBezTo>
                  <a:pt x="79927" y="61611"/>
                  <a:pt x="79927" y="61611"/>
                  <a:pt x="79927" y="61611"/>
                </a:cubicBezTo>
                <a:cubicBezTo>
                  <a:pt x="79958" y="61552"/>
                  <a:pt x="79958" y="61611"/>
                  <a:pt x="79989" y="61552"/>
                </a:cubicBezTo>
                <a:cubicBezTo>
                  <a:pt x="79989" y="61552"/>
                  <a:pt x="79989" y="61552"/>
                  <a:pt x="80020" y="61552"/>
                </a:cubicBezTo>
                <a:cubicBezTo>
                  <a:pt x="80020" y="61492"/>
                  <a:pt x="80020" y="61552"/>
                  <a:pt x="80052" y="61552"/>
                </a:cubicBezTo>
                <a:cubicBezTo>
                  <a:pt x="80052" y="61552"/>
                  <a:pt x="80052" y="61552"/>
                  <a:pt x="80083" y="61552"/>
                </a:cubicBezTo>
                <a:cubicBezTo>
                  <a:pt x="80083" y="61611"/>
                  <a:pt x="80083" y="61611"/>
                  <a:pt x="80083" y="61611"/>
                </a:cubicBezTo>
                <a:cubicBezTo>
                  <a:pt x="80083" y="61671"/>
                  <a:pt x="80052" y="61731"/>
                  <a:pt x="80020" y="61731"/>
                </a:cubicBezTo>
                <a:cubicBezTo>
                  <a:pt x="80020" y="61791"/>
                  <a:pt x="80020" y="61791"/>
                  <a:pt x="80020" y="61791"/>
                </a:cubicBezTo>
                <a:cubicBezTo>
                  <a:pt x="79989" y="61850"/>
                  <a:pt x="79989" y="61850"/>
                  <a:pt x="79989" y="61850"/>
                </a:cubicBezTo>
                <a:cubicBezTo>
                  <a:pt x="79958" y="61850"/>
                  <a:pt x="79958" y="61850"/>
                  <a:pt x="79927" y="61910"/>
                </a:cubicBezTo>
                <a:cubicBezTo>
                  <a:pt x="79927" y="61910"/>
                  <a:pt x="79895" y="61910"/>
                  <a:pt x="79895" y="61910"/>
                </a:cubicBezTo>
                <a:cubicBezTo>
                  <a:pt x="79833" y="61910"/>
                  <a:pt x="79802" y="61910"/>
                  <a:pt x="79739" y="61970"/>
                </a:cubicBezTo>
                <a:cubicBezTo>
                  <a:pt x="79739" y="61970"/>
                  <a:pt x="79708" y="62029"/>
                  <a:pt x="79676" y="61970"/>
                </a:cubicBezTo>
                <a:cubicBezTo>
                  <a:pt x="79645" y="61970"/>
                  <a:pt x="79708" y="61970"/>
                  <a:pt x="79676" y="61910"/>
                </a:cubicBezTo>
                <a:cubicBezTo>
                  <a:pt x="79676" y="61910"/>
                  <a:pt x="79645" y="61910"/>
                  <a:pt x="79614" y="61910"/>
                </a:cubicBezTo>
                <a:cubicBezTo>
                  <a:pt x="79583" y="61910"/>
                  <a:pt x="79551" y="61970"/>
                  <a:pt x="79583" y="62029"/>
                </a:cubicBezTo>
                <a:cubicBezTo>
                  <a:pt x="79614" y="62029"/>
                  <a:pt x="79614" y="62029"/>
                  <a:pt x="79614" y="62089"/>
                </a:cubicBezTo>
                <a:cubicBezTo>
                  <a:pt x="79614" y="62089"/>
                  <a:pt x="79614" y="62089"/>
                  <a:pt x="79645" y="62149"/>
                </a:cubicBezTo>
                <a:cubicBezTo>
                  <a:pt x="79645" y="62208"/>
                  <a:pt x="79676" y="62208"/>
                  <a:pt x="79708" y="62208"/>
                </a:cubicBezTo>
                <a:cubicBezTo>
                  <a:pt x="79739" y="62268"/>
                  <a:pt x="79770" y="62388"/>
                  <a:pt x="79802" y="62447"/>
                </a:cubicBezTo>
                <a:cubicBezTo>
                  <a:pt x="79864" y="62567"/>
                  <a:pt x="79927" y="62626"/>
                  <a:pt x="79958" y="62746"/>
                </a:cubicBezTo>
                <a:cubicBezTo>
                  <a:pt x="79989" y="62805"/>
                  <a:pt x="79989" y="62865"/>
                  <a:pt x="80020" y="62865"/>
                </a:cubicBezTo>
                <a:cubicBezTo>
                  <a:pt x="80020" y="62925"/>
                  <a:pt x="80052" y="62985"/>
                  <a:pt x="80083" y="62985"/>
                </a:cubicBezTo>
                <a:cubicBezTo>
                  <a:pt x="80083" y="62985"/>
                  <a:pt x="80114" y="63044"/>
                  <a:pt x="80145" y="63044"/>
                </a:cubicBezTo>
                <a:cubicBezTo>
                  <a:pt x="80145" y="63104"/>
                  <a:pt x="80177" y="63104"/>
                  <a:pt x="80208" y="63104"/>
                </a:cubicBezTo>
                <a:cubicBezTo>
                  <a:pt x="80239" y="63104"/>
                  <a:pt x="80239" y="63104"/>
                  <a:pt x="80239" y="63104"/>
                </a:cubicBezTo>
                <a:cubicBezTo>
                  <a:pt x="80270" y="63104"/>
                  <a:pt x="80270" y="63104"/>
                  <a:pt x="80270" y="63104"/>
                </a:cubicBezTo>
                <a:cubicBezTo>
                  <a:pt x="80333" y="63104"/>
                  <a:pt x="80333" y="63104"/>
                  <a:pt x="80364" y="63044"/>
                </a:cubicBezTo>
                <a:cubicBezTo>
                  <a:pt x="80395" y="63044"/>
                  <a:pt x="80427" y="63044"/>
                  <a:pt x="80458" y="63044"/>
                </a:cubicBezTo>
                <a:cubicBezTo>
                  <a:pt x="80458" y="62985"/>
                  <a:pt x="80489" y="62985"/>
                  <a:pt x="80520" y="62985"/>
                </a:cubicBezTo>
                <a:cubicBezTo>
                  <a:pt x="80552" y="62925"/>
                  <a:pt x="80552" y="62925"/>
                  <a:pt x="80583" y="62925"/>
                </a:cubicBezTo>
                <a:cubicBezTo>
                  <a:pt x="80614" y="62925"/>
                  <a:pt x="80614" y="62865"/>
                  <a:pt x="80646" y="62865"/>
                </a:cubicBezTo>
                <a:cubicBezTo>
                  <a:pt x="80677" y="62805"/>
                  <a:pt x="80708" y="62805"/>
                  <a:pt x="80708" y="62746"/>
                </a:cubicBezTo>
                <a:cubicBezTo>
                  <a:pt x="80739" y="62746"/>
                  <a:pt x="80739" y="62746"/>
                  <a:pt x="80739" y="62686"/>
                </a:cubicBezTo>
                <a:cubicBezTo>
                  <a:pt x="80739" y="62686"/>
                  <a:pt x="80739" y="62626"/>
                  <a:pt x="80739" y="62626"/>
                </a:cubicBezTo>
                <a:cubicBezTo>
                  <a:pt x="80771" y="62626"/>
                  <a:pt x="80771" y="62567"/>
                  <a:pt x="80771" y="62567"/>
                </a:cubicBezTo>
                <a:cubicBezTo>
                  <a:pt x="80771" y="62567"/>
                  <a:pt x="80771" y="62507"/>
                  <a:pt x="80771" y="62507"/>
                </a:cubicBezTo>
                <a:cubicBezTo>
                  <a:pt x="80771" y="62447"/>
                  <a:pt x="80771" y="62388"/>
                  <a:pt x="80739" y="62388"/>
                </a:cubicBezTo>
                <a:cubicBezTo>
                  <a:pt x="80739" y="62388"/>
                  <a:pt x="80677" y="62388"/>
                  <a:pt x="80677" y="62328"/>
                </a:cubicBezTo>
                <a:cubicBezTo>
                  <a:pt x="80708" y="62328"/>
                  <a:pt x="80708" y="62328"/>
                  <a:pt x="80708" y="62268"/>
                </a:cubicBezTo>
                <a:cubicBezTo>
                  <a:pt x="80739" y="62268"/>
                  <a:pt x="80708" y="62268"/>
                  <a:pt x="80708" y="62208"/>
                </a:cubicBezTo>
                <a:cubicBezTo>
                  <a:pt x="80708" y="62208"/>
                  <a:pt x="80771" y="62208"/>
                  <a:pt x="80771" y="62149"/>
                </a:cubicBezTo>
                <a:cubicBezTo>
                  <a:pt x="80771" y="62149"/>
                  <a:pt x="80771" y="62149"/>
                  <a:pt x="80802" y="62089"/>
                </a:cubicBezTo>
                <a:cubicBezTo>
                  <a:pt x="80802" y="62089"/>
                  <a:pt x="80802" y="62089"/>
                  <a:pt x="80771" y="62029"/>
                </a:cubicBezTo>
                <a:cubicBezTo>
                  <a:pt x="80771" y="62029"/>
                  <a:pt x="80771" y="61970"/>
                  <a:pt x="80771" y="61970"/>
                </a:cubicBezTo>
                <a:cubicBezTo>
                  <a:pt x="80802" y="61970"/>
                  <a:pt x="80802" y="62029"/>
                  <a:pt x="80833" y="62029"/>
                </a:cubicBezTo>
                <a:cubicBezTo>
                  <a:pt x="80864" y="62029"/>
                  <a:pt x="80896" y="62029"/>
                  <a:pt x="80927" y="62029"/>
                </a:cubicBezTo>
                <a:cubicBezTo>
                  <a:pt x="80958" y="62029"/>
                  <a:pt x="80958" y="62029"/>
                  <a:pt x="80958" y="62029"/>
                </a:cubicBezTo>
                <a:cubicBezTo>
                  <a:pt x="80958" y="62089"/>
                  <a:pt x="80927" y="62089"/>
                  <a:pt x="80927" y="62089"/>
                </a:cubicBezTo>
                <a:cubicBezTo>
                  <a:pt x="80927" y="62089"/>
                  <a:pt x="80896" y="62089"/>
                  <a:pt x="80896" y="62089"/>
                </a:cubicBezTo>
                <a:cubicBezTo>
                  <a:pt x="80864" y="62089"/>
                  <a:pt x="80864" y="62089"/>
                  <a:pt x="80864" y="62149"/>
                </a:cubicBezTo>
                <a:cubicBezTo>
                  <a:pt x="80864" y="62149"/>
                  <a:pt x="80864" y="62149"/>
                  <a:pt x="80833" y="62208"/>
                </a:cubicBezTo>
                <a:cubicBezTo>
                  <a:pt x="80833" y="62208"/>
                  <a:pt x="80833" y="62268"/>
                  <a:pt x="80833" y="62268"/>
                </a:cubicBezTo>
                <a:cubicBezTo>
                  <a:pt x="80833" y="62328"/>
                  <a:pt x="80833" y="62388"/>
                  <a:pt x="80864" y="62447"/>
                </a:cubicBezTo>
                <a:cubicBezTo>
                  <a:pt x="80864" y="62447"/>
                  <a:pt x="80864" y="62447"/>
                  <a:pt x="80896" y="62447"/>
                </a:cubicBezTo>
                <a:cubicBezTo>
                  <a:pt x="80896" y="62447"/>
                  <a:pt x="80896" y="62447"/>
                  <a:pt x="80896" y="62447"/>
                </a:cubicBezTo>
                <a:cubicBezTo>
                  <a:pt x="80927" y="62447"/>
                  <a:pt x="80927" y="62447"/>
                  <a:pt x="80958" y="62447"/>
                </a:cubicBezTo>
                <a:cubicBezTo>
                  <a:pt x="80958" y="62447"/>
                  <a:pt x="80958" y="62447"/>
                  <a:pt x="80989" y="62447"/>
                </a:cubicBezTo>
                <a:cubicBezTo>
                  <a:pt x="80989" y="62447"/>
                  <a:pt x="81021" y="62447"/>
                  <a:pt x="80989" y="62507"/>
                </a:cubicBezTo>
                <a:cubicBezTo>
                  <a:pt x="80989" y="62507"/>
                  <a:pt x="80958" y="62507"/>
                  <a:pt x="80958" y="62507"/>
                </a:cubicBezTo>
                <a:cubicBezTo>
                  <a:pt x="80927" y="62507"/>
                  <a:pt x="80927" y="62507"/>
                  <a:pt x="80896" y="62567"/>
                </a:cubicBezTo>
                <a:cubicBezTo>
                  <a:pt x="80896" y="62567"/>
                  <a:pt x="80896" y="62686"/>
                  <a:pt x="80864" y="62686"/>
                </a:cubicBezTo>
                <a:cubicBezTo>
                  <a:pt x="80864" y="62746"/>
                  <a:pt x="80864" y="62805"/>
                  <a:pt x="80896" y="62865"/>
                </a:cubicBezTo>
                <a:cubicBezTo>
                  <a:pt x="80927" y="62865"/>
                  <a:pt x="80927" y="62865"/>
                  <a:pt x="80958" y="62865"/>
                </a:cubicBezTo>
                <a:cubicBezTo>
                  <a:pt x="80989" y="62925"/>
                  <a:pt x="80989" y="62985"/>
                  <a:pt x="80989" y="62985"/>
                </a:cubicBezTo>
                <a:cubicBezTo>
                  <a:pt x="80989" y="63044"/>
                  <a:pt x="80989" y="63104"/>
                  <a:pt x="80989" y="63164"/>
                </a:cubicBezTo>
                <a:cubicBezTo>
                  <a:pt x="80958" y="63223"/>
                  <a:pt x="80958" y="63343"/>
                  <a:pt x="80958" y="63402"/>
                </a:cubicBezTo>
                <a:cubicBezTo>
                  <a:pt x="80958" y="63462"/>
                  <a:pt x="80927" y="63522"/>
                  <a:pt x="80927" y="63582"/>
                </a:cubicBezTo>
                <a:cubicBezTo>
                  <a:pt x="80896" y="63641"/>
                  <a:pt x="80896" y="63761"/>
                  <a:pt x="80927" y="63880"/>
                </a:cubicBezTo>
                <a:cubicBezTo>
                  <a:pt x="80927" y="63940"/>
                  <a:pt x="80958" y="63940"/>
                  <a:pt x="80958" y="64000"/>
                </a:cubicBezTo>
                <a:cubicBezTo>
                  <a:pt x="80958" y="64000"/>
                  <a:pt x="80927" y="64059"/>
                  <a:pt x="80927" y="64059"/>
                </a:cubicBezTo>
                <a:cubicBezTo>
                  <a:pt x="80958" y="64059"/>
                  <a:pt x="80958" y="64119"/>
                  <a:pt x="80958" y="64119"/>
                </a:cubicBezTo>
                <a:cubicBezTo>
                  <a:pt x="80958" y="64179"/>
                  <a:pt x="80958" y="64238"/>
                  <a:pt x="80958" y="64238"/>
                </a:cubicBezTo>
                <a:cubicBezTo>
                  <a:pt x="80958" y="64298"/>
                  <a:pt x="80958" y="64298"/>
                  <a:pt x="80989" y="64298"/>
                </a:cubicBezTo>
                <a:cubicBezTo>
                  <a:pt x="80989" y="64298"/>
                  <a:pt x="80989" y="64358"/>
                  <a:pt x="80989" y="64358"/>
                </a:cubicBezTo>
                <a:cubicBezTo>
                  <a:pt x="81021" y="64298"/>
                  <a:pt x="81021" y="64298"/>
                  <a:pt x="81021" y="64298"/>
                </a:cubicBezTo>
                <a:cubicBezTo>
                  <a:pt x="81021" y="64298"/>
                  <a:pt x="81021" y="64298"/>
                  <a:pt x="81021" y="64358"/>
                </a:cubicBezTo>
                <a:cubicBezTo>
                  <a:pt x="81021" y="64358"/>
                  <a:pt x="81021" y="64358"/>
                  <a:pt x="80989" y="64358"/>
                </a:cubicBezTo>
                <a:cubicBezTo>
                  <a:pt x="80989" y="64417"/>
                  <a:pt x="80989" y="64417"/>
                  <a:pt x="80989" y="64417"/>
                </a:cubicBezTo>
                <a:cubicBezTo>
                  <a:pt x="80989" y="64477"/>
                  <a:pt x="80989" y="64477"/>
                  <a:pt x="80989" y="64477"/>
                </a:cubicBezTo>
                <a:cubicBezTo>
                  <a:pt x="80989" y="64537"/>
                  <a:pt x="80958" y="64537"/>
                  <a:pt x="80989" y="64537"/>
                </a:cubicBezTo>
                <a:cubicBezTo>
                  <a:pt x="80989" y="64597"/>
                  <a:pt x="81021" y="64597"/>
                  <a:pt x="81021" y="64656"/>
                </a:cubicBezTo>
                <a:cubicBezTo>
                  <a:pt x="80989" y="64716"/>
                  <a:pt x="80989" y="64716"/>
                  <a:pt x="80989" y="64716"/>
                </a:cubicBezTo>
                <a:cubicBezTo>
                  <a:pt x="80989" y="64776"/>
                  <a:pt x="81021" y="64776"/>
                  <a:pt x="81021" y="64776"/>
                </a:cubicBezTo>
                <a:cubicBezTo>
                  <a:pt x="81021" y="64776"/>
                  <a:pt x="81052" y="64895"/>
                  <a:pt x="81021" y="64895"/>
                </a:cubicBezTo>
                <a:cubicBezTo>
                  <a:pt x="81021" y="64895"/>
                  <a:pt x="81021" y="64835"/>
                  <a:pt x="80989" y="64835"/>
                </a:cubicBezTo>
                <a:cubicBezTo>
                  <a:pt x="80989" y="64835"/>
                  <a:pt x="80989" y="64895"/>
                  <a:pt x="80989" y="64895"/>
                </a:cubicBezTo>
                <a:cubicBezTo>
                  <a:pt x="81021" y="64895"/>
                  <a:pt x="81021" y="64895"/>
                  <a:pt x="81021" y="64955"/>
                </a:cubicBezTo>
                <a:cubicBezTo>
                  <a:pt x="81021" y="65014"/>
                  <a:pt x="81021" y="65074"/>
                  <a:pt x="81021" y="65134"/>
                </a:cubicBezTo>
                <a:cubicBezTo>
                  <a:pt x="81052" y="65194"/>
                  <a:pt x="81052" y="65253"/>
                  <a:pt x="81052" y="65253"/>
                </a:cubicBezTo>
                <a:cubicBezTo>
                  <a:pt x="81052" y="65313"/>
                  <a:pt x="81052" y="65373"/>
                  <a:pt x="81052" y="65432"/>
                </a:cubicBezTo>
                <a:cubicBezTo>
                  <a:pt x="81083" y="65492"/>
                  <a:pt x="81083" y="65552"/>
                  <a:pt x="81083" y="65552"/>
                </a:cubicBezTo>
                <a:cubicBezTo>
                  <a:pt x="81083" y="65611"/>
                  <a:pt x="81114" y="65671"/>
                  <a:pt x="81114" y="65731"/>
                </a:cubicBezTo>
                <a:cubicBezTo>
                  <a:pt x="81114" y="65791"/>
                  <a:pt x="81114" y="65850"/>
                  <a:pt x="81146" y="65910"/>
                </a:cubicBezTo>
                <a:cubicBezTo>
                  <a:pt x="81146" y="65970"/>
                  <a:pt x="81146" y="66089"/>
                  <a:pt x="81146" y="66149"/>
                </a:cubicBezTo>
                <a:cubicBezTo>
                  <a:pt x="81146" y="66208"/>
                  <a:pt x="81146" y="66328"/>
                  <a:pt x="81177" y="66388"/>
                </a:cubicBezTo>
                <a:cubicBezTo>
                  <a:pt x="81208" y="66507"/>
                  <a:pt x="81271" y="66626"/>
                  <a:pt x="81302" y="66746"/>
                </a:cubicBezTo>
                <a:cubicBezTo>
                  <a:pt x="81333" y="66805"/>
                  <a:pt x="81364" y="66805"/>
                  <a:pt x="81364" y="66865"/>
                </a:cubicBezTo>
                <a:cubicBezTo>
                  <a:pt x="81364" y="66925"/>
                  <a:pt x="81302" y="66805"/>
                  <a:pt x="81302" y="66865"/>
                </a:cubicBezTo>
                <a:cubicBezTo>
                  <a:pt x="81302" y="66865"/>
                  <a:pt x="81302" y="66925"/>
                  <a:pt x="81333" y="66925"/>
                </a:cubicBezTo>
                <a:cubicBezTo>
                  <a:pt x="81333" y="66925"/>
                  <a:pt x="81333" y="66925"/>
                  <a:pt x="81333" y="66985"/>
                </a:cubicBezTo>
                <a:cubicBezTo>
                  <a:pt x="81364" y="66985"/>
                  <a:pt x="81364" y="67044"/>
                  <a:pt x="81364" y="67104"/>
                </a:cubicBezTo>
                <a:cubicBezTo>
                  <a:pt x="81364" y="67104"/>
                  <a:pt x="81396" y="67164"/>
                  <a:pt x="81396" y="67223"/>
                </a:cubicBezTo>
                <a:cubicBezTo>
                  <a:pt x="81427" y="67223"/>
                  <a:pt x="81427" y="67223"/>
                  <a:pt x="81427" y="67223"/>
                </a:cubicBezTo>
                <a:cubicBezTo>
                  <a:pt x="81427" y="67283"/>
                  <a:pt x="81396" y="67283"/>
                  <a:pt x="81396" y="67283"/>
                </a:cubicBezTo>
                <a:cubicBezTo>
                  <a:pt x="81396" y="67283"/>
                  <a:pt x="81427" y="67283"/>
                  <a:pt x="81427" y="67283"/>
                </a:cubicBezTo>
                <a:cubicBezTo>
                  <a:pt x="81427" y="67283"/>
                  <a:pt x="81458" y="67283"/>
                  <a:pt x="81458" y="67343"/>
                </a:cubicBezTo>
                <a:cubicBezTo>
                  <a:pt x="81458" y="67343"/>
                  <a:pt x="81489" y="67402"/>
                  <a:pt x="81489" y="67402"/>
                </a:cubicBezTo>
                <a:cubicBezTo>
                  <a:pt x="81489" y="67402"/>
                  <a:pt x="81521" y="67402"/>
                  <a:pt x="81521" y="67462"/>
                </a:cubicBezTo>
                <a:cubicBezTo>
                  <a:pt x="81521" y="67522"/>
                  <a:pt x="81552" y="67582"/>
                  <a:pt x="81552" y="67641"/>
                </a:cubicBezTo>
                <a:cubicBezTo>
                  <a:pt x="81552" y="67641"/>
                  <a:pt x="81552" y="67701"/>
                  <a:pt x="81552" y="67701"/>
                </a:cubicBezTo>
                <a:cubicBezTo>
                  <a:pt x="81552" y="67761"/>
                  <a:pt x="81552" y="67820"/>
                  <a:pt x="81583" y="67820"/>
                </a:cubicBezTo>
                <a:cubicBezTo>
                  <a:pt x="81583" y="67880"/>
                  <a:pt x="81583" y="67940"/>
                  <a:pt x="81583" y="67940"/>
                </a:cubicBezTo>
                <a:cubicBezTo>
                  <a:pt x="81615" y="68059"/>
                  <a:pt x="81646" y="68179"/>
                  <a:pt x="81646" y="68298"/>
                </a:cubicBezTo>
                <a:cubicBezTo>
                  <a:pt x="81646" y="68298"/>
                  <a:pt x="81677" y="68358"/>
                  <a:pt x="81677" y="68417"/>
                </a:cubicBezTo>
                <a:cubicBezTo>
                  <a:pt x="81677" y="68477"/>
                  <a:pt x="81708" y="68477"/>
                  <a:pt x="81708" y="68537"/>
                </a:cubicBezTo>
                <a:cubicBezTo>
                  <a:pt x="81708" y="68597"/>
                  <a:pt x="81677" y="68656"/>
                  <a:pt x="81677" y="68716"/>
                </a:cubicBezTo>
                <a:cubicBezTo>
                  <a:pt x="81708" y="68716"/>
                  <a:pt x="81708" y="68776"/>
                  <a:pt x="81740" y="68835"/>
                </a:cubicBezTo>
                <a:cubicBezTo>
                  <a:pt x="81740" y="68895"/>
                  <a:pt x="81771" y="69014"/>
                  <a:pt x="81802" y="69074"/>
                </a:cubicBezTo>
                <a:cubicBezTo>
                  <a:pt x="81802" y="69134"/>
                  <a:pt x="81833" y="69194"/>
                  <a:pt x="81833" y="69194"/>
                </a:cubicBezTo>
                <a:cubicBezTo>
                  <a:pt x="81865" y="69253"/>
                  <a:pt x="81865" y="69313"/>
                  <a:pt x="81896" y="69373"/>
                </a:cubicBezTo>
                <a:cubicBezTo>
                  <a:pt x="81896" y="69373"/>
                  <a:pt x="81927" y="69432"/>
                  <a:pt x="81927" y="69432"/>
                </a:cubicBezTo>
                <a:cubicBezTo>
                  <a:pt x="81958" y="69492"/>
                  <a:pt x="81958" y="69552"/>
                  <a:pt x="81990" y="69611"/>
                </a:cubicBezTo>
                <a:cubicBezTo>
                  <a:pt x="81990" y="69671"/>
                  <a:pt x="81990" y="69731"/>
                  <a:pt x="82021" y="69791"/>
                </a:cubicBezTo>
                <a:cubicBezTo>
                  <a:pt x="82021" y="69791"/>
                  <a:pt x="82052" y="69850"/>
                  <a:pt x="82052" y="69910"/>
                </a:cubicBezTo>
                <a:cubicBezTo>
                  <a:pt x="82052" y="69970"/>
                  <a:pt x="82052" y="70029"/>
                  <a:pt x="82052" y="70029"/>
                </a:cubicBezTo>
                <a:cubicBezTo>
                  <a:pt x="82083" y="70089"/>
                  <a:pt x="82083" y="70149"/>
                  <a:pt x="82083" y="70208"/>
                </a:cubicBezTo>
                <a:cubicBezTo>
                  <a:pt x="82115" y="70268"/>
                  <a:pt x="82146" y="70388"/>
                  <a:pt x="82177" y="70447"/>
                </a:cubicBezTo>
                <a:cubicBezTo>
                  <a:pt x="82177" y="70507"/>
                  <a:pt x="82177" y="70567"/>
                  <a:pt x="82208" y="70626"/>
                </a:cubicBezTo>
                <a:cubicBezTo>
                  <a:pt x="82208" y="70626"/>
                  <a:pt x="82208" y="70626"/>
                  <a:pt x="82208" y="70686"/>
                </a:cubicBezTo>
                <a:cubicBezTo>
                  <a:pt x="82208" y="70686"/>
                  <a:pt x="82240" y="70686"/>
                  <a:pt x="82240" y="70746"/>
                </a:cubicBezTo>
                <a:cubicBezTo>
                  <a:pt x="82240" y="70746"/>
                  <a:pt x="82240" y="70746"/>
                  <a:pt x="82240" y="70746"/>
                </a:cubicBezTo>
                <a:cubicBezTo>
                  <a:pt x="82240" y="70805"/>
                  <a:pt x="82240" y="70805"/>
                  <a:pt x="82271" y="70805"/>
                </a:cubicBezTo>
                <a:cubicBezTo>
                  <a:pt x="82271" y="70865"/>
                  <a:pt x="82271" y="70925"/>
                  <a:pt x="82240" y="70925"/>
                </a:cubicBezTo>
                <a:cubicBezTo>
                  <a:pt x="82240" y="70925"/>
                  <a:pt x="82240" y="70865"/>
                  <a:pt x="82240" y="70865"/>
                </a:cubicBezTo>
                <a:cubicBezTo>
                  <a:pt x="82240" y="70865"/>
                  <a:pt x="82240" y="70865"/>
                  <a:pt x="82240" y="70805"/>
                </a:cubicBezTo>
                <a:cubicBezTo>
                  <a:pt x="82208" y="70805"/>
                  <a:pt x="82208" y="70746"/>
                  <a:pt x="82208" y="70746"/>
                </a:cubicBezTo>
                <a:cubicBezTo>
                  <a:pt x="82208" y="70686"/>
                  <a:pt x="82208" y="70686"/>
                  <a:pt x="82177" y="70686"/>
                </a:cubicBezTo>
                <a:cubicBezTo>
                  <a:pt x="82177" y="70686"/>
                  <a:pt x="82208" y="70746"/>
                  <a:pt x="82208" y="70746"/>
                </a:cubicBezTo>
                <a:cubicBezTo>
                  <a:pt x="82208" y="70746"/>
                  <a:pt x="82177" y="70805"/>
                  <a:pt x="82208" y="70805"/>
                </a:cubicBezTo>
                <a:cubicBezTo>
                  <a:pt x="82208" y="70865"/>
                  <a:pt x="82208" y="70865"/>
                  <a:pt x="82208" y="70865"/>
                </a:cubicBezTo>
                <a:cubicBezTo>
                  <a:pt x="82208" y="70865"/>
                  <a:pt x="82208" y="70925"/>
                  <a:pt x="82208" y="70925"/>
                </a:cubicBezTo>
                <a:cubicBezTo>
                  <a:pt x="82208" y="70985"/>
                  <a:pt x="82240" y="70985"/>
                  <a:pt x="82240" y="70985"/>
                </a:cubicBezTo>
                <a:cubicBezTo>
                  <a:pt x="82240" y="71044"/>
                  <a:pt x="82240" y="71044"/>
                  <a:pt x="82240" y="71044"/>
                </a:cubicBezTo>
                <a:cubicBezTo>
                  <a:pt x="82240" y="71104"/>
                  <a:pt x="82240" y="71104"/>
                  <a:pt x="82240" y="71104"/>
                </a:cubicBezTo>
                <a:cubicBezTo>
                  <a:pt x="82271" y="71104"/>
                  <a:pt x="82271" y="71164"/>
                  <a:pt x="82271" y="71223"/>
                </a:cubicBezTo>
                <a:cubicBezTo>
                  <a:pt x="82302" y="71223"/>
                  <a:pt x="82302" y="71223"/>
                  <a:pt x="82333" y="71283"/>
                </a:cubicBezTo>
                <a:cubicBezTo>
                  <a:pt x="82333" y="71283"/>
                  <a:pt x="82302" y="71283"/>
                  <a:pt x="82302" y="71343"/>
                </a:cubicBezTo>
                <a:cubicBezTo>
                  <a:pt x="82302" y="71343"/>
                  <a:pt x="82302" y="71402"/>
                  <a:pt x="82333" y="71402"/>
                </a:cubicBezTo>
                <a:cubicBezTo>
                  <a:pt x="82333" y="71402"/>
                  <a:pt x="82333" y="71402"/>
                  <a:pt x="82333" y="71462"/>
                </a:cubicBezTo>
                <a:cubicBezTo>
                  <a:pt x="82365" y="71462"/>
                  <a:pt x="82365" y="71462"/>
                  <a:pt x="82365" y="71522"/>
                </a:cubicBezTo>
                <a:cubicBezTo>
                  <a:pt x="82396" y="71522"/>
                  <a:pt x="82396" y="71582"/>
                  <a:pt x="82396" y="71582"/>
                </a:cubicBezTo>
                <a:cubicBezTo>
                  <a:pt x="82427" y="71641"/>
                  <a:pt x="82427" y="71641"/>
                  <a:pt x="82458" y="71701"/>
                </a:cubicBezTo>
                <a:cubicBezTo>
                  <a:pt x="82458" y="71761"/>
                  <a:pt x="82490" y="71761"/>
                  <a:pt x="82521" y="71820"/>
                </a:cubicBezTo>
                <a:cubicBezTo>
                  <a:pt x="82521" y="71820"/>
                  <a:pt x="82552" y="71820"/>
                  <a:pt x="82584" y="71880"/>
                </a:cubicBezTo>
                <a:cubicBezTo>
                  <a:pt x="82584" y="71880"/>
                  <a:pt x="82615" y="71880"/>
                  <a:pt x="82615" y="71880"/>
                </a:cubicBezTo>
                <a:cubicBezTo>
                  <a:pt x="82646" y="71940"/>
                  <a:pt x="82677" y="71880"/>
                  <a:pt x="82677" y="71880"/>
                </a:cubicBezTo>
                <a:cubicBezTo>
                  <a:pt x="82709" y="71820"/>
                  <a:pt x="82709" y="71820"/>
                  <a:pt x="82740" y="71761"/>
                </a:cubicBezTo>
                <a:cubicBezTo>
                  <a:pt x="82771" y="71761"/>
                  <a:pt x="82771" y="71761"/>
                  <a:pt x="82771" y="71761"/>
                </a:cubicBezTo>
                <a:cubicBezTo>
                  <a:pt x="82802" y="71761"/>
                  <a:pt x="82802" y="71701"/>
                  <a:pt x="82802" y="71701"/>
                </a:cubicBezTo>
                <a:cubicBezTo>
                  <a:pt x="82834" y="71701"/>
                  <a:pt x="82865" y="71641"/>
                  <a:pt x="82865" y="71641"/>
                </a:cubicBezTo>
                <a:cubicBezTo>
                  <a:pt x="82865" y="71582"/>
                  <a:pt x="82865" y="71522"/>
                  <a:pt x="82865" y="71462"/>
                </a:cubicBezTo>
                <a:cubicBezTo>
                  <a:pt x="82865" y="71402"/>
                  <a:pt x="82896" y="71283"/>
                  <a:pt x="82959" y="71223"/>
                </a:cubicBezTo>
                <a:cubicBezTo>
                  <a:pt x="82959" y="71223"/>
                  <a:pt x="82990" y="71164"/>
                  <a:pt x="83021" y="71164"/>
                </a:cubicBezTo>
                <a:cubicBezTo>
                  <a:pt x="83021" y="71164"/>
                  <a:pt x="83052" y="71164"/>
                  <a:pt x="83084" y="71164"/>
                </a:cubicBezTo>
                <a:cubicBezTo>
                  <a:pt x="83115" y="71104"/>
                  <a:pt x="83115" y="71104"/>
                  <a:pt x="83146" y="71104"/>
                </a:cubicBezTo>
                <a:cubicBezTo>
                  <a:pt x="83146" y="71104"/>
                  <a:pt x="83209" y="71104"/>
                  <a:pt x="83209" y="71104"/>
                </a:cubicBezTo>
                <a:cubicBezTo>
                  <a:pt x="83209" y="71104"/>
                  <a:pt x="83177" y="71104"/>
                  <a:pt x="83177" y="71044"/>
                </a:cubicBezTo>
                <a:cubicBezTo>
                  <a:pt x="83177" y="71044"/>
                  <a:pt x="83177" y="71044"/>
                  <a:pt x="83146" y="70985"/>
                </a:cubicBezTo>
                <a:cubicBezTo>
                  <a:pt x="83146" y="70985"/>
                  <a:pt x="83146" y="70985"/>
                  <a:pt x="83146" y="70925"/>
                </a:cubicBezTo>
                <a:cubicBezTo>
                  <a:pt x="83146" y="70925"/>
                  <a:pt x="83146" y="70925"/>
                  <a:pt x="83146" y="70865"/>
                </a:cubicBezTo>
                <a:cubicBezTo>
                  <a:pt x="83177" y="70865"/>
                  <a:pt x="83177" y="70865"/>
                  <a:pt x="83177" y="70865"/>
                </a:cubicBezTo>
                <a:cubicBezTo>
                  <a:pt x="83177" y="70805"/>
                  <a:pt x="83177" y="70805"/>
                  <a:pt x="83177" y="70746"/>
                </a:cubicBezTo>
                <a:cubicBezTo>
                  <a:pt x="83209" y="70746"/>
                  <a:pt x="83240" y="70686"/>
                  <a:pt x="83240" y="70686"/>
                </a:cubicBezTo>
                <a:cubicBezTo>
                  <a:pt x="83240" y="70626"/>
                  <a:pt x="83240" y="70626"/>
                  <a:pt x="83240" y="70567"/>
                </a:cubicBezTo>
                <a:cubicBezTo>
                  <a:pt x="83240" y="70567"/>
                  <a:pt x="83240" y="70567"/>
                  <a:pt x="83240" y="70507"/>
                </a:cubicBezTo>
                <a:cubicBezTo>
                  <a:pt x="83271" y="70507"/>
                  <a:pt x="83271" y="70507"/>
                  <a:pt x="83271" y="70447"/>
                </a:cubicBezTo>
                <a:cubicBezTo>
                  <a:pt x="83271" y="70447"/>
                  <a:pt x="83302" y="70447"/>
                  <a:pt x="83302" y="70447"/>
                </a:cubicBezTo>
                <a:cubicBezTo>
                  <a:pt x="83302" y="70447"/>
                  <a:pt x="83302" y="70388"/>
                  <a:pt x="83334" y="70388"/>
                </a:cubicBezTo>
                <a:cubicBezTo>
                  <a:pt x="83334" y="70388"/>
                  <a:pt x="83365" y="70388"/>
                  <a:pt x="83396" y="70388"/>
                </a:cubicBezTo>
                <a:cubicBezTo>
                  <a:pt x="83427" y="70388"/>
                  <a:pt x="83427" y="70447"/>
                  <a:pt x="83459" y="70447"/>
                </a:cubicBezTo>
                <a:cubicBezTo>
                  <a:pt x="83459" y="70388"/>
                  <a:pt x="83459" y="70328"/>
                  <a:pt x="83459" y="70268"/>
                </a:cubicBezTo>
                <a:cubicBezTo>
                  <a:pt x="83490" y="70208"/>
                  <a:pt x="83490" y="70089"/>
                  <a:pt x="83490" y="69970"/>
                </a:cubicBezTo>
                <a:cubicBezTo>
                  <a:pt x="83459" y="69970"/>
                  <a:pt x="83459" y="69910"/>
                  <a:pt x="83459" y="69850"/>
                </a:cubicBezTo>
                <a:cubicBezTo>
                  <a:pt x="83459" y="69850"/>
                  <a:pt x="83459" y="69791"/>
                  <a:pt x="83459" y="69791"/>
                </a:cubicBezTo>
                <a:cubicBezTo>
                  <a:pt x="83427" y="69731"/>
                  <a:pt x="83396" y="69731"/>
                  <a:pt x="83427" y="69671"/>
                </a:cubicBezTo>
                <a:cubicBezTo>
                  <a:pt x="83427" y="69671"/>
                  <a:pt x="83459" y="69671"/>
                  <a:pt x="83459" y="69671"/>
                </a:cubicBezTo>
                <a:cubicBezTo>
                  <a:pt x="83459" y="69611"/>
                  <a:pt x="83459" y="69611"/>
                  <a:pt x="83459" y="69552"/>
                </a:cubicBezTo>
                <a:cubicBezTo>
                  <a:pt x="83427" y="69552"/>
                  <a:pt x="83427" y="69492"/>
                  <a:pt x="83427" y="69432"/>
                </a:cubicBezTo>
                <a:cubicBezTo>
                  <a:pt x="83459" y="69373"/>
                  <a:pt x="83459" y="69313"/>
                  <a:pt x="83459" y="69313"/>
                </a:cubicBezTo>
                <a:cubicBezTo>
                  <a:pt x="83490" y="69253"/>
                  <a:pt x="83490" y="69194"/>
                  <a:pt x="83490" y="69134"/>
                </a:cubicBezTo>
                <a:cubicBezTo>
                  <a:pt x="83521" y="69134"/>
                  <a:pt x="83521" y="69074"/>
                  <a:pt x="83521" y="69014"/>
                </a:cubicBezTo>
                <a:cubicBezTo>
                  <a:pt x="83553" y="69014"/>
                  <a:pt x="83553" y="68955"/>
                  <a:pt x="83553" y="68895"/>
                </a:cubicBezTo>
                <a:cubicBezTo>
                  <a:pt x="83584" y="68895"/>
                  <a:pt x="83584" y="68835"/>
                  <a:pt x="83615" y="68776"/>
                </a:cubicBezTo>
                <a:cubicBezTo>
                  <a:pt x="83615" y="68716"/>
                  <a:pt x="83615" y="68716"/>
                  <a:pt x="83615" y="68656"/>
                </a:cubicBezTo>
                <a:cubicBezTo>
                  <a:pt x="83615" y="68537"/>
                  <a:pt x="83615" y="68477"/>
                  <a:pt x="83615" y="68417"/>
                </a:cubicBezTo>
                <a:cubicBezTo>
                  <a:pt x="83615" y="68358"/>
                  <a:pt x="83615" y="68298"/>
                  <a:pt x="83615" y="68238"/>
                </a:cubicBezTo>
                <a:cubicBezTo>
                  <a:pt x="83615" y="68238"/>
                  <a:pt x="83615" y="68238"/>
                  <a:pt x="83615" y="68179"/>
                </a:cubicBezTo>
                <a:cubicBezTo>
                  <a:pt x="83584" y="68179"/>
                  <a:pt x="83584" y="68179"/>
                  <a:pt x="83584" y="68179"/>
                </a:cubicBezTo>
                <a:cubicBezTo>
                  <a:pt x="83553" y="68179"/>
                  <a:pt x="83553" y="68059"/>
                  <a:pt x="83553" y="68059"/>
                </a:cubicBezTo>
                <a:cubicBezTo>
                  <a:pt x="83584" y="68059"/>
                  <a:pt x="83584" y="68059"/>
                  <a:pt x="83584" y="68119"/>
                </a:cubicBezTo>
                <a:cubicBezTo>
                  <a:pt x="83584" y="68119"/>
                  <a:pt x="83584" y="68119"/>
                  <a:pt x="83615" y="68119"/>
                </a:cubicBezTo>
                <a:cubicBezTo>
                  <a:pt x="83615" y="68119"/>
                  <a:pt x="83615" y="68179"/>
                  <a:pt x="83615" y="68179"/>
                </a:cubicBezTo>
                <a:cubicBezTo>
                  <a:pt x="83646" y="68179"/>
                  <a:pt x="83615" y="68119"/>
                  <a:pt x="83615" y="68119"/>
                </a:cubicBezTo>
                <a:cubicBezTo>
                  <a:pt x="83615" y="68119"/>
                  <a:pt x="83615" y="68059"/>
                  <a:pt x="83615" y="68059"/>
                </a:cubicBezTo>
                <a:cubicBezTo>
                  <a:pt x="83615" y="68059"/>
                  <a:pt x="83615" y="68000"/>
                  <a:pt x="83615" y="68000"/>
                </a:cubicBezTo>
                <a:cubicBezTo>
                  <a:pt x="83615" y="67940"/>
                  <a:pt x="83584" y="67940"/>
                  <a:pt x="83584" y="67940"/>
                </a:cubicBezTo>
                <a:cubicBezTo>
                  <a:pt x="83584" y="67940"/>
                  <a:pt x="83584" y="67940"/>
                  <a:pt x="83584" y="67880"/>
                </a:cubicBezTo>
                <a:cubicBezTo>
                  <a:pt x="83584" y="67880"/>
                  <a:pt x="83584" y="67880"/>
                  <a:pt x="83584" y="67880"/>
                </a:cubicBezTo>
                <a:cubicBezTo>
                  <a:pt x="83553" y="67820"/>
                  <a:pt x="83553" y="67820"/>
                  <a:pt x="83553" y="67761"/>
                </a:cubicBezTo>
                <a:cubicBezTo>
                  <a:pt x="83553" y="67761"/>
                  <a:pt x="83553" y="67701"/>
                  <a:pt x="83553" y="67701"/>
                </a:cubicBezTo>
                <a:cubicBezTo>
                  <a:pt x="83553" y="67701"/>
                  <a:pt x="83553" y="67641"/>
                  <a:pt x="83553" y="67641"/>
                </a:cubicBezTo>
                <a:cubicBezTo>
                  <a:pt x="83553" y="67582"/>
                  <a:pt x="83553" y="67582"/>
                  <a:pt x="83553" y="67582"/>
                </a:cubicBezTo>
                <a:cubicBezTo>
                  <a:pt x="83553" y="67522"/>
                  <a:pt x="83553" y="67522"/>
                  <a:pt x="83553" y="67462"/>
                </a:cubicBezTo>
                <a:cubicBezTo>
                  <a:pt x="83553" y="67402"/>
                  <a:pt x="83553" y="67343"/>
                  <a:pt x="83553" y="67283"/>
                </a:cubicBezTo>
                <a:cubicBezTo>
                  <a:pt x="83521" y="67283"/>
                  <a:pt x="83521" y="67223"/>
                  <a:pt x="83521" y="67164"/>
                </a:cubicBezTo>
                <a:cubicBezTo>
                  <a:pt x="83553" y="67164"/>
                  <a:pt x="83553" y="67104"/>
                  <a:pt x="83553" y="67104"/>
                </a:cubicBezTo>
                <a:cubicBezTo>
                  <a:pt x="83553" y="67044"/>
                  <a:pt x="83553" y="66985"/>
                  <a:pt x="83553" y="66925"/>
                </a:cubicBezTo>
                <a:cubicBezTo>
                  <a:pt x="83553" y="66925"/>
                  <a:pt x="83584" y="66865"/>
                  <a:pt x="83584" y="66805"/>
                </a:cubicBezTo>
                <a:cubicBezTo>
                  <a:pt x="83615" y="66805"/>
                  <a:pt x="83615" y="66746"/>
                  <a:pt x="83646" y="66686"/>
                </a:cubicBezTo>
                <a:cubicBezTo>
                  <a:pt x="83678" y="66626"/>
                  <a:pt x="83709" y="66507"/>
                  <a:pt x="83771" y="66507"/>
                </a:cubicBezTo>
                <a:cubicBezTo>
                  <a:pt x="83771" y="66507"/>
                  <a:pt x="83803" y="66567"/>
                  <a:pt x="83803" y="66626"/>
                </a:cubicBezTo>
                <a:cubicBezTo>
                  <a:pt x="83834" y="66686"/>
                  <a:pt x="83834" y="66567"/>
                  <a:pt x="83834" y="66567"/>
                </a:cubicBezTo>
                <a:cubicBezTo>
                  <a:pt x="83865" y="66447"/>
                  <a:pt x="83865" y="66567"/>
                  <a:pt x="83896" y="66567"/>
                </a:cubicBezTo>
                <a:cubicBezTo>
                  <a:pt x="83896" y="66567"/>
                  <a:pt x="83896" y="66567"/>
                  <a:pt x="83896" y="66567"/>
                </a:cubicBezTo>
                <a:cubicBezTo>
                  <a:pt x="83896" y="66507"/>
                  <a:pt x="83896" y="66507"/>
                  <a:pt x="83896" y="66507"/>
                </a:cubicBezTo>
                <a:cubicBezTo>
                  <a:pt x="83928" y="66447"/>
                  <a:pt x="83928" y="66447"/>
                  <a:pt x="83959" y="66388"/>
                </a:cubicBezTo>
                <a:cubicBezTo>
                  <a:pt x="83959" y="66328"/>
                  <a:pt x="83959" y="66328"/>
                  <a:pt x="83959" y="66268"/>
                </a:cubicBezTo>
                <a:cubicBezTo>
                  <a:pt x="84021" y="66149"/>
                  <a:pt x="84084" y="66208"/>
                  <a:pt x="84115" y="66208"/>
                </a:cubicBezTo>
                <a:cubicBezTo>
                  <a:pt x="84178" y="66208"/>
                  <a:pt x="84209" y="66149"/>
                  <a:pt x="84240" y="66149"/>
                </a:cubicBezTo>
                <a:cubicBezTo>
                  <a:pt x="84271" y="66089"/>
                  <a:pt x="84303" y="66089"/>
                  <a:pt x="84334" y="66089"/>
                </a:cubicBezTo>
                <a:cubicBezTo>
                  <a:pt x="84334" y="66029"/>
                  <a:pt x="84334" y="66029"/>
                  <a:pt x="84334" y="66029"/>
                </a:cubicBezTo>
                <a:cubicBezTo>
                  <a:pt x="84334" y="66029"/>
                  <a:pt x="84365" y="65970"/>
                  <a:pt x="84365" y="65970"/>
                </a:cubicBezTo>
                <a:cubicBezTo>
                  <a:pt x="84365" y="65910"/>
                  <a:pt x="84365" y="65850"/>
                  <a:pt x="84365" y="65850"/>
                </a:cubicBezTo>
                <a:cubicBezTo>
                  <a:pt x="84334" y="65791"/>
                  <a:pt x="84334" y="65791"/>
                  <a:pt x="84365" y="65731"/>
                </a:cubicBezTo>
                <a:cubicBezTo>
                  <a:pt x="84365" y="65671"/>
                  <a:pt x="84396" y="65611"/>
                  <a:pt x="84396" y="65611"/>
                </a:cubicBezTo>
                <a:cubicBezTo>
                  <a:pt x="84428" y="65552"/>
                  <a:pt x="84459" y="65552"/>
                  <a:pt x="84490" y="65492"/>
                </a:cubicBezTo>
                <a:cubicBezTo>
                  <a:pt x="84522" y="65492"/>
                  <a:pt x="84522" y="65492"/>
                  <a:pt x="84553" y="65492"/>
                </a:cubicBezTo>
                <a:cubicBezTo>
                  <a:pt x="84584" y="65492"/>
                  <a:pt x="84584" y="65432"/>
                  <a:pt x="84615" y="65373"/>
                </a:cubicBezTo>
                <a:cubicBezTo>
                  <a:pt x="84647" y="65373"/>
                  <a:pt x="84678" y="65313"/>
                  <a:pt x="84678" y="65313"/>
                </a:cubicBezTo>
                <a:cubicBezTo>
                  <a:pt x="84709" y="65253"/>
                  <a:pt x="84740" y="65194"/>
                  <a:pt x="84740" y="65134"/>
                </a:cubicBezTo>
                <a:cubicBezTo>
                  <a:pt x="84772" y="65074"/>
                  <a:pt x="84803" y="65074"/>
                  <a:pt x="84834" y="65014"/>
                </a:cubicBezTo>
                <a:cubicBezTo>
                  <a:pt x="84865" y="64955"/>
                  <a:pt x="84897" y="64955"/>
                  <a:pt x="84928" y="64895"/>
                </a:cubicBezTo>
                <a:cubicBezTo>
                  <a:pt x="84928" y="64895"/>
                  <a:pt x="84959" y="64835"/>
                  <a:pt x="84990" y="64835"/>
                </a:cubicBezTo>
                <a:cubicBezTo>
                  <a:pt x="85022" y="64776"/>
                  <a:pt x="85084" y="64656"/>
                  <a:pt x="85115" y="64597"/>
                </a:cubicBezTo>
                <a:cubicBezTo>
                  <a:pt x="85115" y="64537"/>
                  <a:pt x="85147" y="64477"/>
                  <a:pt x="85147" y="64417"/>
                </a:cubicBezTo>
                <a:cubicBezTo>
                  <a:pt x="85209" y="64298"/>
                  <a:pt x="85272" y="64179"/>
                  <a:pt x="85334" y="64119"/>
                </a:cubicBezTo>
                <a:cubicBezTo>
                  <a:pt x="85365" y="64059"/>
                  <a:pt x="85428" y="64000"/>
                  <a:pt x="85459" y="63940"/>
                </a:cubicBezTo>
                <a:cubicBezTo>
                  <a:pt x="85491" y="63880"/>
                  <a:pt x="85491" y="63880"/>
                  <a:pt x="85522" y="63820"/>
                </a:cubicBezTo>
                <a:cubicBezTo>
                  <a:pt x="85584" y="63761"/>
                  <a:pt x="85616" y="63820"/>
                  <a:pt x="85678" y="63761"/>
                </a:cubicBezTo>
                <a:cubicBezTo>
                  <a:pt x="85678" y="63761"/>
                  <a:pt x="85709" y="63701"/>
                  <a:pt x="85709" y="63701"/>
                </a:cubicBezTo>
                <a:cubicBezTo>
                  <a:pt x="85741" y="63701"/>
                  <a:pt x="85741" y="63701"/>
                  <a:pt x="85772" y="63701"/>
                </a:cubicBezTo>
                <a:cubicBezTo>
                  <a:pt x="85772" y="63701"/>
                  <a:pt x="85803" y="63701"/>
                  <a:pt x="85803" y="63701"/>
                </a:cubicBezTo>
                <a:cubicBezTo>
                  <a:pt x="85803" y="63641"/>
                  <a:pt x="85772" y="63641"/>
                  <a:pt x="85772" y="63641"/>
                </a:cubicBezTo>
                <a:cubicBezTo>
                  <a:pt x="85772" y="63582"/>
                  <a:pt x="85803" y="63582"/>
                  <a:pt x="85803" y="63582"/>
                </a:cubicBezTo>
                <a:cubicBezTo>
                  <a:pt x="85834" y="63582"/>
                  <a:pt x="85866" y="63522"/>
                  <a:pt x="85866" y="63462"/>
                </a:cubicBezTo>
                <a:cubicBezTo>
                  <a:pt x="85897" y="63402"/>
                  <a:pt x="85928" y="63343"/>
                  <a:pt x="85991" y="63283"/>
                </a:cubicBezTo>
                <a:cubicBezTo>
                  <a:pt x="85991" y="63223"/>
                  <a:pt x="86022" y="63223"/>
                  <a:pt x="86022" y="63164"/>
                </a:cubicBezTo>
                <a:cubicBezTo>
                  <a:pt x="86022" y="63104"/>
                  <a:pt x="86022" y="63104"/>
                  <a:pt x="85991" y="63044"/>
                </a:cubicBezTo>
                <a:cubicBezTo>
                  <a:pt x="85991" y="62985"/>
                  <a:pt x="85991" y="62925"/>
                  <a:pt x="85991" y="62865"/>
                </a:cubicBezTo>
                <a:cubicBezTo>
                  <a:pt x="85991" y="62865"/>
                  <a:pt x="85959" y="62805"/>
                  <a:pt x="85991" y="62805"/>
                </a:cubicBezTo>
                <a:cubicBezTo>
                  <a:pt x="85991" y="62686"/>
                  <a:pt x="86022" y="62686"/>
                  <a:pt x="86022" y="62626"/>
                </a:cubicBezTo>
                <a:cubicBezTo>
                  <a:pt x="86053" y="62567"/>
                  <a:pt x="86084" y="62567"/>
                  <a:pt x="86084" y="62567"/>
                </a:cubicBezTo>
                <a:cubicBezTo>
                  <a:pt x="86116" y="62507"/>
                  <a:pt x="86147" y="62507"/>
                  <a:pt x="86178" y="62507"/>
                </a:cubicBezTo>
                <a:cubicBezTo>
                  <a:pt x="86209" y="62507"/>
                  <a:pt x="86209" y="62447"/>
                  <a:pt x="86241" y="62447"/>
                </a:cubicBezTo>
                <a:cubicBezTo>
                  <a:pt x="86272" y="62447"/>
                  <a:pt x="86303" y="62447"/>
                  <a:pt x="86334" y="62388"/>
                </a:cubicBezTo>
                <a:cubicBezTo>
                  <a:pt x="86334" y="62388"/>
                  <a:pt x="86334" y="62328"/>
                  <a:pt x="86366" y="62328"/>
                </a:cubicBezTo>
                <a:cubicBezTo>
                  <a:pt x="86366" y="62268"/>
                  <a:pt x="86397" y="62268"/>
                  <a:pt x="86397" y="62268"/>
                </a:cubicBezTo>
                <a:cubicBezTo>
                  <a:pt x="86428" y="62268"/>
                  <a:pt x="86428" y="62149"/>
                  <a:pt x="86428" y="62149"/>
                </a:cubicBezTo>
                <a:cubicBezTo>
                  <a:pt x="86460" y="62149"/>
                  <a:pt x="86460" y="62208"/>
                  <a:pt x="86428" y="62268"/>
                </a:cubicBezTo>
                <a:cubicBezTo>
                  <a:pt x="86428" y="62328"/>
                  <a:pt x="86397" y="62268"/>
                  <a:pt x="86397" y="62328"/>
                </a:cubicBezTo>
                <a:cubicBezTo>
                  <a:pt x="86397" y="62388"/>
                  <a:pt x="86397" y="62388"/>
                  <a:pt x="86397" y="62388"/>
                </a:cubicBezTo>
                <a:cubicBezTo>
                  <a:pt x="86397" y="62447"/>
                  <a:pt x="86366" y="62447"/>
                  <a:pt x="86397" y="62447"/>
                </a:cubicBezTo>
                <a:cubicBezTo>
                  <a:pt x="86397" y="62507"/>
                  <a:pt x="86397" y="62447"/>
                  <a:pt x="86397" y="62447"/>
                </a:cubicBezTo>
                <a:cubicBezTo>
                  <a:pt x="86428" y="62447"/>
                  <a:pt x="86397" y="62388"/>
                  <a:pt x="86397" y="62388"/>
                </a:cubicBezTo>
                <a:cubicBezTo>
                  <a:pt x="86428" y="62388"/>
                  <a:pt x="86428" y="62328"/>
                  <a:pt x="86428" y="62388"/>
                </a:cubicBezTo>
                <a:cubicBezTo>
                  <a:pt x="86460" y="62388"/>
                  <a:pt x="86428" y="62388"/>
                  <a:pt x="86428" y="62447"/>
                </a:cubicBezTo>
                <a:cubicBezTo>
                  <a:pt x="86428" y="62447"/>
                  <a:pt x="86428" y="62447"/>
                  <a:pt x="86460" y="62507"/>
                </a:cubicBezTo>
                <a:cubicBezTo>
                  <a:pt x="86460" y="62507"/>
                  <a:pt x="86460" y="62507"/>
                  <a:pt x="86460" y="62567"/>
                </a:cubicBezTo>
                <a:cubicBezTo>
                  <a:pt x="86460" y="62567"/>
                  <a:pt x="86491" y="62567"/>
                  <a:pt x="86491" y="62507"/>
                </a:cubicBezTo>
                <a:cubicBezTo>
                  <a:pt x="86491" y="62507"/>
                  <a:pt x="86491" y="62507"/>
                  <a:pt x="86522" y="62507"/>
                </a:cubicBezTo>
                <a:cubicBezTo>
                  <a:pt x="86522" y="62447"/>
                  <a:pt x="86522" y="62447"/>
                  <a:pt x="86522" y="62447"/>
                </a:cubicBezTo>
                <a:cubicBezTo>
                  <a:pt x="86553" y="62447"/>
                  <a:pt x="86522" y="62447"/>
                  <a:pt x="86553" y="62447"/>
                </a:cubicBezTo>
                <a:cubicBezTo>
                  <a:pt x="86553" y="62447"/>
                  <a:pt x="86553" y="62507"/>
                  <a:pt x="86553" y="62507"/>
                </a:cubicBezTo>
                <a:cubicBezTo>
                  <a:pt x="86553" y="62567"/>
                  <a:pt x="86585" y="62567"/>
                  <a:pt x="86585" y="62507"/>
                </a:cubicBezTo>
                <a:cubicBezTo>
                  <a:pt x="86585" y="62507"/>
                  <a:pt x="86585" y="62447"/>
                  <a:pt x="86585" y="62447"/>
                </a:cubicBezTo>
                <a:cubicBezTo>
                  <a:pt x="86616" y="62447"/>
                  <a:pt x="86616" y="62447"/>
                  <a:pt x="86616" y="62388"/>
                </a:cubicBezTo>
                <a:cubicBezTo>
                  <a:pt x="86616" y="62388"/>
                  <a:pt x="86553" y="62388"/>
                  <a:pt x="86585" y="62328"/>
                </a:cubicBezTo>
                <a:cubicBezTo>
                  <a:pt x="86585" y="62268"/>
                  <a:pt x="86585" y="62268"/>
                  <a:pt x="86585" y="62268"/>
                </a:cubicBezTo>
                <a:cubicBezTo>
                  <a:pt x="86585" y="62208"/>
                  <a:pt x="86585" y="62208"/>
                  <a:pt x="86585" y="62208"/>
                </a:cubicBezTo>
                <a:cubicBezTo>
                  <a:pt x="86585" y="62149"/>
                  <a:pt x="86585" y="62149"/>
                  <a:pt x="86616" y="62208"/>
                </a:cubicBezTo>
                <a:cubicBezTo>
                  <a:pt x="86616" y="62208"/>
                  <a:pt x="86616" y="62268"/>
                  <a:pt x="86616" y="62268"/>
                </a:cubicBezTo>
                <a:cubicBezTo>
                  <a:pt x="86616" y="62268"/>
                  <a:pt x="86616" y="62208"/>
                  <a:pt x="86647" y="62208"/>
                </a:cubicBezTo>
                <a:cubicBezTo>
                  <a:pt x="86647" y="62208"/>
                  <a:pt x="86647" y="62268"/>
                  <a:pt x="86616" y="62268"/>
                </a:cubicBezTo>
                <a:cubicBezTo>
                  <a:pt x="86616" y="62328"/>
                  <a:pt x="86616" y="62328"/>
                  <a:pt x="86616" y="62328"/>
                </a:cubicBezTo>
                <a:cubicBezTo>
                  <a:pt x="86616" y="62328"/>
                  <a:pt x="86616" y="62328"/>
                  <a:pt x="86616" y="62388"/>
                </a:cubicBezTo>
                <a:cubicBezTo>
                  <a:pt x="86616" y="62388"/>
                  <a:pt x="86647" y="62388"/>
                  <a:pt x="86647" y="62388"/>
                </a:cubicBezTo>
                <a:cubicBezTo>
                  <a:pt x="86616" y="62447"/>
                  <a:pt x="86616" y="62447"/>
                  <a:pt x="86616" y="62507"/>
                </a:cubicBezTo>
                <a:cubicBezTo>
                  <a:pt x="86647" y="62507"/>
                  <a:pt x="86647" y="62507"/>
                  <a:pt x="86647" y="62507"/>
                </a:cubicBezTo>
                <a:cubicBezTo>
                  <a:pt x="86647" y="62507"/>
                  <a:pt x="86647" y="62567"/>
                  <a:pt x="86647" y="62567"/>
                </a:cubicBezTo>
                <a:cubicBezTo>
                  <a:pt x="86678" y="62507"/>
                  <a:pt x="86647" y="62507"/>
                  <a:pt x="86678" y="62507"/>
                </a:cubicBezTo>
                <a:cubicBezTo>
                  <a:pt x="86678" y="62447"/>
                  <a:pt x="86678" y="62507"/>
                  <a:pt x="86710" y="62507"/>
                </a:cubicBezTo>
                <a:cubicBezTo>
                  <a:pt x="86710" y="62507"/>
                  <a:pt x="86710" y="62507"/>
                  <a:pt x="86741" y="62507"/>
                </a:cubicBezTo>
                <a:cubicBezTo>
                  <a:pt x="86741" y="62507"/>
                  <a:pt x="86772" y="62507"/>
                  <a:pt x="86772" y="62447"/>
                </a:cubicBezTo>
                <a:cubicBezTo>
                  <a:pt x="86772" y="62447"/>
                  <a:pt x="86772" y="62447"/>
                  <a:pt x="86772" y="62388"/>
                </a:cubicBezTo>
                <a:cubicBezTo>
                  <a:pt x="86741" y="62328"/>
                  <a:pt x="86772" y="62328"/>
                  <a:pt x="86772" y="62388"/>
                </a:cubicBezTo>
                <a:cubicBezTo>
                  <a:pt x="86772" y="62388"/>
                  <a:pt x="86772" y="62388"/>
                  <a:pt x="86772" y="62447"/>
                </a:cubicBezTo>
                <a:cubicBezTo>
                  <a:pt x="86803" y="62447"/>
                  <a:pt x="86803" y="62447"/>
                  <a:pt x="86803" y="62447"/>
                </a:cubicBezTo>
                <a:cubicBezTo>
                  <a:pt x="86803" y="62447"/>
                  <a:pt x="86803" y="62447"/>
                  <a:pt x="86803" y="62447"/>
                </a:cubicBezTo>
                <a:cubicBezTo>
                  <a:pt x="86835" y="62507"/>
                  <a:pt x="86835" y="62388"/>
                  <a:pt x="86835" y="62388"/>
                </a:cubicBezTo>
                <a:cubicBezTo>
                  <a:pt x="86835" y="62328"/>
                  <a:pt x="86835" y="62328"/>
                  <a:pt x="86835" y="62328"/>
                </a:cubicBezTo>
                <a:cubicBezTo>
                  <a:pt x="86866" y="62328"/>
                  <a:pt x="86866" y="62447"/>
                  <a:pt x="86897" y="62388"/>
                </a:cubicBezTo>
                <a:cubicBezTo>
                  <a:pt x="86897" y="62388"/>
                  <a:pt x="86897" y="62328"/>
                  <a:pt x="86928" y="62328"/>
                </a:cubicBezTo>
                <a:cubicBezTo>
                  <a:pt x="86928" y="62268"/>
                  <a:pt x="86928" y="62447"/>
                  <a:pt x="86960" y="62388"/>
                </a:cubicBezTo>
                <a:cubicBezTo>
                  <a:pt x="86960" y="62328"/>
                  <a:pt x="86960" y="62328"/>
                  <a:pt x="86960" y="62328"/>
                </a:cubicBezTo>
                <a:cubicBezTo>
                  <a:pt x="86960" y="62268"/>
                  <a:pt x="86991" y="62328"/>
                  <a:pt x="86991" y="62328"/>
                </a:cubicBezTo>
                <a:cubicBezTo>
                  <a:pt x="87022" y="62328"/>
                  <a:pt x="87053" y="62328"/>
                  <a:pt x="87053" y="62268"/>
                </a:cubicBezTo>
                <a:cubicBezTo>
                  <a:pt x="87053" y="62208"/>
                  <a:pt x="87053" y="62149"/>
                  <a:pt x="87053" y="62149"/>
                </a:cubicBezTo>
                <a:cubicBezTo>
                  <a:pt x="87053" y="62149"/>
                  <a:pt x="87053" y="62268"/>
                  <a:pt x="87085" y="62208"/>
                </a:cubicBezTo>
                <a:cubicBezTo>
                  <a:pt x="87085" y="62208"/>
                  <a:pt x="87085" y="62149"/>
                  <a:pt x="87116" y="62149"/>
                </a:cubicBezTo>
                <a:cubicBezTo>
                  <a:pt x="87116" y="62149"/>
                  <a:pt x="87116" y="62208"/>
                  <a:pt x="87116" y="62208"/>
                </a:cubicBezTo>
                <a:cubicBezTo>
                  <a:pt x="87116" y="62208"/>
                  <a:pt x="87116" y="62208"/>
                  <a:pt x="87116" y="62208"/>
                </a:cubicBezTo>
                <a:cubicBezTo>
                  <a:pt x="87147" y="62208"/>
                  <a:pt x="87116" y="62268"/>
                  <a:pt x="87147" y="62328"/>
                </a:cubicBezTo>
                <a:cubicBezTo>
                  <a:pt x="87147" y="62328"/>
                  <a:pt x="87178" y="62328"/>
                  <a:pt x="87178" y="62328"/>
                </a:cubicBezTo>
                <a:cubicBezTo>
                  <a:pt x="87178" y="62328"/>
                  <a:pt x="87178" y="62268"/>
                  <a:pt x="87210" y="62268"/>
                </a:cubicBezTo>
                <a:cubicBezTo>
                  <a:pt x="87210" y="62208"/>
                  <a:pt x="87210" y="62208"/>
                  <a:pt x="87210" y="62149"/>
                </a:cubicBezTo>
                <a:cubicBezTo>
                  <a:pt x="87210" y="62149"/>
                  <a:pt x="87210" y="62089"/>
                  <a:pt x="87210" y="62089"/>
                </a:cubicBezTo>
                <a:cubicBezTo>
                  <a:pt x="87241" y="62029"/>
                  <a:pt x="87241" y="62089"/>
                  <a:pt x="87241" y="62089"/>
                </a:cubicBezTo>
                <a:cubicBezTo>
                  <a:pt x="87272" y="62089"/>
                  <a:pt x="87272" y="62089"/>
                  <a:pt x="87272" y="62089"/>
                </a:cubicBezTo>
                <a:cubicBezTo>
                  <a:pt x="87303" y="62089"/>
                  <a:pt x="87303" y="62029"/>
                  <a:pt x="87303" y="62029"/>
                </a:cubicBezTo>
                <a:cubicBezTo>
                  <a:pt x="87303" y="61970"/>
                  <a:pt x="87303" y="61910"/>
                  <a:pt x="87303" y="61850"/>
                </a:cubicBezTo>
                <a:cubicBezTo>
                  <a:pt x="87303" y="61850"/>
                  <a:pt x="87303" y="61850"/>
                  <a:pt x="87272" y="61850"/>
                </a:cubicBezTo>
                <a:cubicBezTo>
                  <a:pt x="87272" y="61791"/>
                  <a:pt x="87272" y="61791"/>
                  <a:pt x="87272" y="61791"/>
                </a:cubicBezTo>
                <a:cubicBezTo>
                  <a:pt x="87241" y="61731"/>
                  <a:pt x="87272" y="61731"/>
                  <a:pt x="87241" y="61731"/>
                </a:cubicBezTo>
                <a:cubicBezTo>
                  <a:pt x="87241" y="61671"/>
                  <a:pt x="87210" y="61671"/>
                  <a:pt x="87241" y="61671"/>
                </a:cubicBezTo>
                <a:cubicBezTo>
                  <a:pt x="87241" y="61671"/>
                  <a:pt x="87241" y="61611"/>
                  <a:pt x="87272" y="61611"/>
                </a:cubicBezTo>
                <a:cubicBezTo>
                  <a:pt x="87272" y="61611"/>
                  <a:pt x="87272" y="61611"/>
                  <a:pt x="87272" y="61552"/>
                </a:cubicBezTo>
                <a:cubicBezTo>
                  <a:pt x="87303" y="61492"/>
                  <a:pt x="87241" y="61492"/>
                  <a:pt x="87272" y="61492"/>
                </a:cubicBezTo>
                <a:cubicBezTo>
                  <a:pt x="87272" y="61432"/>
                  <a:pt x="87272" y="61432"/>
                  <a:pt x="87272" y="61432"/>
                </a:cubicBezTo>
                <a:cubicBezTo>
                  <a:pt x="87303" y="61373"/>
                  <a:pt x="87303" y="61373"/>
                  <a:pt x="87303" y="61373"/>
                </a:cubicBezTo>
                <a:cubicBezTo>
                  <a:pt x="87303" y="61313"/>
                  <a:pt x="87272" y="61253"/>
                  <a:pt x="87241" y="61253"/>
                </a:cubicBezTo>
                <a:cubicBezTo>
                  <a:pt x="87241" y="61253"/>
                  <a:pt x="87178" y="61194"/>
                  <a:pt x="87210" y="61194"/>
                </a:cubicBezTo>
                <a:cubicBezTo>
                  <a:pt x="87241" y="61194"/>
                  <a:pt x="87241" y="61194"/>
                  <a:pt x="87241" y="61194"/>
                </a:cubicBezTo>
                <a:cubicBezTo>
                  <a:pt x="87272" y="61194"/>
                  <a:pt x="87272" y="61194"/>
                  <a:pt x="87272" y="61134"/>
                </a:cubicBezTo>
                <a:cubicBezTo>
                  <a:pt x="87272" y="61134"/>
                  <a:pt x="87272" y="61134"/>
                  <a:pt x="87272" y="61074"/>
                </a:cubicBezTo>
                <a:cubicBezTo>
                  <a:pt x="87272" y="61074"/>
                  <a:pt x="87303" y="61074"/>
                  <a:pt x="87303" y="61074"/>
                </a:cubicBezTo>
                <a:cubicBezTo>
                  <a:pt x="87303" y="61074"/>
                  <a:pt x="87303" y="61074"/>
                  <a:pt x="87303" y="61134"/>
                </a:cubicBezTo>
                <a:cubicBezTo>
                  <a:pt x="87303" y="61134"/>
                  <a:pt x="87303" y="61134"/>
                  <a:pt x="87303" y="61134"/>
                </a:cubicBezTo>
                <a:cubicBezTo>
                  <a:pt x="87335" y="61134"/>
                  <a:pt x="87335" y="61134"/>
                  <a:pt x="87335" y="61134"/>
                </a:cubicBezTo>
                <a:cubicBezTo>
                  <a:pt x="87335" y="61194"/>
                  <a:pt x="87335" y="61134"/>
                  <a:pt x="87303" y="61194"/>
                </a:cubicBezTo>
                <a:cubicBezTo>
                  <a:pt x="87303" y="61194"/>
                  <a:pt x="87303" y="61194"/>
                  <a:pt x="87303" y="61194"/>
                </a:cubicBezTo>
                <a:cubicBezTo>
                  <a:pt x="87272" y="61253"/>
                  <a:pt x="87303" y="61253"/>
                  <a:pt x="87303" y="61313"/>
                </a:cubicBezTo>
                <a:cubicBezTo>
                  <a:pt x="87335" y="61373"/>
                  <a:pt x="87303" y="61432"/>
                  <a:pt x="87303" y="61432"/>
                </a:cubicBezTo>
                <a:cubicBezTo>
                  <a:pt x="87303" y="61492"/>
                  <a:pt x="87303" y="61492"/>
                  <a:pt x="87303" y="61552"/>
                </a:cubicBezTo>
                <a:cubicBezTo>
                  <a:pt x="87335" y="61552"/>
                  <a:pt x="87335" y="61552"/>
                  <a:pt x="87335" y="61552"/>
                </a:cubicBezTo>
                <a:cubicBezTo>
                  <a:pt x="87366" y="61611"/>
                  <a:pt x="87366" y="61611"/>
                  <a:pt x="87366" y="61611"/>
                </a:cubicBezTo>
                <a:cubicBezTo>
                  <a:pt x="87397" y="61611"/>
                  <a:pt x="87429" y="61611"/>
                  <a:pt x="87429" y="61611"/>
                </a:cubicBezTo>
                <a:cubicBezTo>
                  <a:pt x="87460" y="61611"/>
                  <a:pt x="87460" y="61611"/>
                  <a:pt x="87491" y="61611"/>
                </a:cubicBezTo>
                <a:cubicBezTo>
                  <a:pt x="87491" y="61671"/>
                  <a:pt x="87522" y="61671"/>
                  <a:pt x="87522" y="61731"/>
                </a:cubicBezTo>
                <a:cubicBezTo>
                  <a:pt x="87522" y="61731"/>
                  <a:pt x="87554" y="61731"/>
                  <a:pt x="87554" y="61731"/>
                </a:cubicBezTo>
                <a:cubicBezTo>
                  <a:pt x="87554" y="61731"/>
                  <a:pt x="87585" y="61791"/>
                  <a:pt x="87585" y="61791"/>
                </a:cubicBezTo>
                <a:cubicBezTo>
                  <a:pt x="87616" y="61731"/>
                  <a:pt x="87585" y="61671"/>
                  <a:pt x="87616" y="61611"/>
                </a:cubicBezTo>
                <a:cubicBezTo>
                  <a:pt x="87616" y="61611"/>
                  <a:pt x="87616" y="61611"/>
                  <a:pt x="87616" y="61611"/>
                </a:cubicBezTo>
                <a:cubicBezTo>
                  <a:pt x="87647" y="61671"/>
                  <a:pt x="87616" y="61671"/>
                  <a:pt x="87616" y="61671"/>
                </a:cubicBezTo>
                <a:cubicBezTo>
                  <a:pt x="87616" y="61731"/>
                  <a:pt x="87647" y="61731"/>
                  <a:pt x="87647" y="61791"/>
                </a:cubicBezTo>
                <a:cubicBezTo>
                  <a:pt x="87679" y="61791"/>
                  <a:pt x="87679" y="61850"/>
                  <a:pt x="87679" y="61850"/>
                </a:cubicBezTo>
                <a:cubicBezTo>
                  <a:pt x="87679" y="61910"/>
                  <a:pt x="87710" y="61910"/>
                  <a:pt x="87710" y="61970"/>
                </a:cubicBezTo>
                <a:cubicBezTo>
                  <a:pt x="87710" y="61970"/>
                  <a:pt x="87710" y="62029"/>
                  <a:pt x="87741" y="62089"/>
                </a:cubicBezTo>
                <a:cubicBezTo>
                  <a:pt x="87741" y="62089"/>
                  <a:pt x="87772" y="62149"/>
                  <a:pt x="87741" y="62268"/>
                </a:cubicBezTo>
                <a:cubicBezTo>
                  <a:pt x="87741" y="62268"/>
                  <a:pt x="87741" y="62328"/>
                  <a:pt x="87741" y="62328"/>
                </a:cubicBezTo>
                <a:cubicBezTo>
                  <a:pt x="87772" y="62328"/>
                  <a:pt x="87772" y="62328"/>
                  <a:pt x="87772" y="62328"/>
                </a:cubicBezTo>
                <a:cubicBezTo>
                  <a:pt x="87772" y="62328"/>
                  <a:pt x="87772" y="62388"/>
                  <a:pt x="87772" y="62388"/>
                </a:cubicBezTo>
                <a:cubicBezTo>
                  <a:pt x="87772" y="62388"/>
                  <a:pt x="87772" y="62447"/>
                  <a:pt x="87741" y="62447"/>
                </a:cubicBezTo>
                <a:cubicBezTo>
                  <a:pt x="87741" y="62507"/>
                  <a:pt x="87772" y="62567"/>
                  <a:pt x="87772" y="62567"/>
                </a:cubicBezTo>
                <a:cubicBezTo>
                  <a:pt x="87804" y="62626"/>
                  <a:pt x="87804" y="62626"/>
                  <a:pt x="87804" y="62626"/>
                </a:cubicBezTo>
                <a:cubicBezTo>
                  <a:pt x="87804" y="62686"/>
                  <a:pt x="87804" y="62686"/>
                  <a:pt x="87804" y="62746"/>
                </a:cubicBezTo>
                <a:cubicBezTo>
                  <a:pt x="87804" y="62746"/>
                  <a:pt x="87835" y="62746"/>
                  <a:pt x="87835" y="62805"/>
                </a:cubicBezTo>
                <a:cubicBezTo>
                  <a:pt x="87835" y="62805"/>
                  <a:pt x="87835" y="62865"/>
                  <a:pt x="87835" y="62925"/>
                </a:cubicBezTo>
                <a:cubicBezTo>
                  <a:pt x="87866" y="62925"/>
                  <a:pt x="87866" y="62985"/>
                  <a:pt x="87897" y="63044"/>
                </a:cubicBezTo>
                <a:cubicBezTo>
                  <a:pt x="87897" y="63044"/>
                  <a:pt x="87897" y="63104"/>
                  <a:pt x="87929" y="63104"/>
                </a:cubicBezTo>
                <a:cubicBezTo>
                  <a:pt x="87929" y="63104"/>
                  <a:pt x="87929" y="63104"/>
                  <a:pt x="87897" y="63044"/>
                </a:cubicBezTo>
                <a:cubicBezTo>
                  <a:pt x="87897" y="63044"/>
                  <a:pt x="87897" y="63044"/>
                  <a:pt x="87897" y="62985"/>
                </a:cubicBezTo>
                <a:cubicBezTo>
                  <a:pt x="87897" y="62985"/>
                  <a:pt x="87866" y="62925"/>
                  <a:pt x="87866" y="62865"/>
                </a:cubicBezTo>
                <a:cubicBezTo>
                  <a:pt x="87897" y="62865"/>
                  <a:pt x="87897" y="62925"/>
                  <a:pt x="87897" y="62925"/>
                </a:cubicBezTo>
                <a:cubicBezTo>
                  <a:pt x="87897" y="62925"/>
                  <a:pt x="87897" y="62925"/>
                  <a:pt x="87929" y="62985"/>
                </a:cubicBezTo>
                <a:cubicBezTo>
                  <a:pt x="87929" y="62985"/>
                  <a:pt x="87929" y="62985"/>
                  <a:pt x="87929" y="63044"/>
                </a:cubicBezTo>
                <a:cubicBezTo>
                  <a:pt x="87929" y="63044"/>
                  <a:pt x="87929" y="63044"/>
                  <a:pt x="87960" y="63104"/>
                </a:cubicBezTo>
                <a:cubicBezTo>
                  <a:pt x="87960" y="63104"/>
                  <a:pt x="87960" y="63104"/>
                  <a:pt x="87960" y="63164"/>
                </a:cubicBezTo>
                <a:cubicBezTo>
                  <a:pt x="87960" y="63164"/>
                  <a:pt x="87960" y="63164"/>
                  <a:pt x="87991" y="63223"/>
                </a:cubicBezTo>
                <a:cubicBezTo>
                  <a:pt x="87991" y="63223"/>
                  <a:pt x="88022" y="63283"/>
                  <a:pt x="88022" y="63283"/>
                </a:cubicBezTo>
                <a:cubicBezTo>
                  <a:pt x="88022" y="63343"/>
                  <a:pt x="88022" y="63402"/>
                  <a:pt x="88054" y="63402"/>
                </a:cubicBezTo>
                <a:cubicBezTo>
                  <a:pt x="88054" y="63402"/>
                  <a:pt x="88054" y="63343"/>
                  <a:pt x="88054" y="63283"/>
                </a:cubicBezTo>
                <a:cubicBezTo>
                  <a:pt x="88054" y="63283"/>
                  <a:pt x="88022" y="63283"/>
                  <a:pt x="88054" y="63223"/>
                </a:cubicBezTo>
                <a:cubicBezTo>
                  <a:pt x="88054" y="63223"/>
                  <a:pt x="88054" y="63283"/>
                  <a:pt x="88054" y="63283"/>
                </a:cubicBezTo>
                <a:cubicBezTo>
                  <a:pt x="88085" y="63343"/>
                  <a:pt x="88116" y="63343"/>
                  <a:pt x="88116" y="63402"/>
                </a:cubicBezTo>
                <a:cubicBezTo>
                  <a:pt x="88116" y="63402"/>
                  <a:pt x="88085" y="63522"/>
                  <a:pt x="88116" y="63522"/>
                </a:cubicBezTo>
                <a:cubicBezTo>
                  <a:pt x="88116" y="63522"/>
                  <a:pt x="88147" y="63462"/>
                  <a:pt x="88147" y="63462"/>
                </a:cubicBezTo>
                <a:cubicBezTo>
                  <a:pt x="88147" y="63402"/>
                  <a:pt x="88147" y="63402"/>
                  <a:pt x="88147" y="63402"/>
                </a:cubicBezTo>
                <a:cubicBezTo>
                  <a:pt x="88147" y="63402"/>
                  <a:pt x="88179" y="63343"/>
                  <a:pt x="88179" y="63343"/>
                </a:cubicBezTo>
                <a:cubicBezTo>
                  <a:pt x="88179" y="63343"/>
                  <a:pt x="88179" y="63402"/>
                  <a:pt x="88179" y="63462"/>
                </a:cubicBezTo>
                <a:cubicBezTo>
                  <a:pt x="88179" y="63462"/>
                  <a:pt x="88147" y="63462"/>
                  <a:pt x="88147" y="63462"/>
                </a:cubicBezTo>
                <a:cubicBezTo>
                  <a:pt x="88147" y="63522"/>
                  <a:pt x="88147" y="63522"/>
                  <a:pt x="88147" y="63582"/>
                </a:cubicBezTo>
                <a:cubicBezTo>
                  <a:pt x="88147" y="63582"/>
                  <a:pt x="88147" y="63582"/>
                  <a:pt x="88147" y="63641"/>
                </a:cubicBezTo>
                <a:cubicBezTo>
                  <a:pt x="88116" y="63641"/>
                  <a:pt x="88147" y="63641"/>
                  <a:pt x="88147" y="63701"/>
                </a:cubicBezTo>
                <a:cubicBezTo>
                  <a:pt x="88147" y="63701"/>
                  <a:pt x="88147" y="63761"/>
                  <a:pt x="88147" y="63761"/>
                </a:cubicBezTo>
                <a:cubicBezTo>
                  <a:pt x="88179" y="63761"/>
                  <a:pt x="88179" y="63761"/>
                  <a:pt x="88179" y="63761"/>
                </a:cubicBezTo>
                <a:cubicBezTo>
                  <a:pt x="88179" y="63701"/>
                  <a:pt x="88179" y="63641"/>
                  <a:pt x="88179" y="63641"/>
                </a:cubicBezTo>
                <a:cubicBezTo>
                  <a:pt x="88210" y="63701"/>
                  <a:pt x="88179" y="63761"/>
                  <a:pt x="88210" y="63761"/>
                </a:cubicBezTo>
                <a:cubicBezTo>
                  <a:pt x="88210" y="63701"/>
                  <a:pt x="88210" y="63641"/>
                  <a:pt x="88210" y="63641"/>
                </a:cubicBezTo>
                <a:cubicBezTo>
                  <a:pt x="88210" y="63582"/>
                  <a:pt x="88241" y="63641"/>
                  <a:pt x="88241" y="63641"/>
                </a:cubicBezTo>
                <a:cubicBezTo>
                  <a:pt x="88272" y="63641"/>
                  <a:pt x="88272" y="63641"/>
                  <a:pt x="88272" y="63641"/>
                </a:cubicBezTo>
                <a:cubicBezTo>
                  <a:pt x="88304" y="63641"/>
                  <a:pt x="88335" y="63641"/>
                  <a:pt x="88335" y="63641"/>
                </a:cubicBezTo>
                <a:cubicBezTo>
                  <a:pt x="88366" y="63641"/>
                  <a:pt x="88429" y="63641"/>
                  <a:pt x="88398" y="63701"/>
                </a:cubicBezTo>
                <a:cubicBezTo>
                  <a:pt x="88398" y="63701"/>
                  <a:pt x="88366" y="63761"/>
                  <a:pt x="88366" y="63761"/>
                </a:cubicBezTo>
                <a:cubicBezTo>
                  <a:pt x="88366" y="63820"/>
                  <a:pt x="88398" y="63820"/>
                  <a:pt x="88398" y="63820"/>
                </a:cubicBezTo>
                <a:cubicBezTo>
                  <a:pt x="88429" y="63820"/>
                  <a:pt x="88429" y="63940"/>
                  <a:pt x="88429" y="63940"/>
                </a:cubicBezTo>
                <a:cubicBezTo>
                  <a:pt x="88460" y="64000"/>
                  <a:pt x="88460" y="64000"/>
                  <a:pt x="88491" y="64059"/>
                </a:cubicBezTo>
                <a:cubicBezTo>
                  <a:pt x="88491" y="64059"/>
                  <a:pt x="88491" y="64119"/>
                  <a:pt x="88460" y="64119"/>
                </a:cubicBezTo>
                <a:cubicBezTo>
                  <a:pt x="88460" y="64179"/>
                  <a:pt x="88460" y="64179"/>
                  <a:pt x="88429" y="64119"/>
                </a:cubicBezTo>
                <a:cubicBezTo>
                  <a:pt x="88429" y="64119"/>
                  <a:pt x="88429" y="64119"/>
                  <a:pt x="88398" y="64119"/>
                </a:cubicBezTo>
                <a:cubicBezTo>
                  <a:pt x="88398" y="64119"/>
                  <a:pt x="88398" y="64059"/>
                  <a:pt x="88366" y="64059"/>
                </a:cubicBezTo>
                <a:cubicBezTo>
                  <a:pt x="88366" y="64000"/>
                  <a:pt x="88335" y="64000"/>
                  <a:pt x="88335" y="64059"/>
                </a:cubicBezTo>
                <a:cubicBezTo>
                  <a:pt x="88366" y="64119"/>
                  <a:pt x="88366" y="64119"/>
                  <a:pt x="88366" y="64119"/>
                </a:cubicBezTo>
                <a:cubicBezTo>
                  <a:pt x="88366" y="64179"/>
                  <a:pt x="88366" y="64179"/>
                  <a:pt x="88366" y="64179"/>
                </a:cubicBezTo>
                <a:cubicBezTo>
                  <a:pt x="88366" y="64238"/>
                  <a:pt x="88398" y="64238"/>
                  <a:pt x="88398" y="64238"/>
                </a:cubicBezTo>
                <a:cubicBezTo>
                  <a:pt x="88398" y="64238"/>
                  <a:pt x="88398" y="64298"/>
                  <a:pt x="88429" y="64298"/>
                </a:cubicBezTo>
                <a:cubicBezTo>
                  <a:pt x="88429" y="64358"/>
                  <a:pt x="88429" y="64358"/>
                  <a:pt x="88460" y="64417"/>
                </a:cubicBezTo>
                <a:cubicBezTo>
                  <a:pt x="88460" y="64417"/>
                  <a:pt x="88491" y="64477"/>
                  <a:pt x="88491" y="64417"/>
                </a:cubicBezTo>
                <a:cubicBezTo>
                  <a:pt x="88491" y="64417"/>
                  <a:pt x="88491" y="64358"/>
                  <a:pt x="88491" y="64358"/>
                </a:cubicBezTo>
                <a:cubicBezTo>
                  <a:pt x="88491" y="64358"/>
                  <a:pt x="88491" y="64298"/>
                  <a:pt x="88491" y="64298"/>
                </a:cubicBezTo>
                <a:cubicBezTo>
                  <a:pt x="88491" y="64298"/>
                  <a:pt x="88491" y="64238"/>
                  <a:pt x="88491" y="64238"/>
                </a:cubicBezTo>
                <a:cubicBezTo>
                  <a:pt x="88491" y="64179"/>
                  <a:pt x="88491" y="64179"/>
                  <a:pt x="88491" y="64179"/>
                </a:cubicBezTo>
                <a:cubicBezTo>
                  <a:pt x="88523" y="64179"/>
                  <a:pt x="88523" y="64119"/>
                  <a:pt x="88523" y="64119"/>
                </a:cubicBezTo>
                <a:cubicBezTo>
                  <a:pt x="88554" y="64179"/>
                  <a:pt x="88523" y="64238"/>
                  <a:pt x="88523" y="64238"/>
                </a:cubicBezTo>
                <a:cubicBezTo>
                  <a:pt x="88523" y="64298"/>
                  <a:pt x="88523" y="64358"/>
                  <a:pt x="88523" y="64358"/>
                </a:cubicBezTo>
                <a:cubicBezTo>
                  <a:pt x="88523" y="64417"/>
                  <a:pt x="88523" y="64477"/>
                  <a:pt x="88554" y="64477"/>
                </a:cubicBezTo>
                <a:cubicBezTo>
                  <a:pt x="88585" y="64537"/>
                  <a:pt x="88585" y="64537"/>
                  <a:pt x="88585" y="64597"/>
                </a:cubicBezTo>
                <a:cubicBezTo>
                  <a:pt x="88585" y="64597"/>
                  <a:pt x="88616" y="64656"/>
                  <a:pt x="88616" y="64716"/>
                </a:cubicBezTo>
                <a:cubicBezTo>
                  <a:pt x="88616" y="64716"/>
                  <a:pt x="88616" y="64716"/>
                  <a:pt x="88616" y="64776"/>
                </a:cubicBezTo>
                <a:cubicBezTo>
                  <a:pt x="88648" y="64776"/>
                  <a:pt x="88648" y="64776"/>
                  <a:pt x="88648" y="64835"/>
                </a:cubicBezTo>
                <a:cubicBezTo>
                  <a:pt x="88679" y="64895"/>
                  <a:pt x="88679" y="65014"/>
                  <a:pt x="88679" y="65134"/>
                </a:cubicBezTo>
                <a:cubicBezTo>
                  <a:pt x="88710" y="65253"/>
                  <a:pt x="88741" y="65373"/>
                  <a:pt x="88710" y="65492"/>
                </a:cubicBezTo>
                <a:cubicBezTo>
                  <a:pt x="88679" y="65552"/>
                  <a:pt x="88679" y="65611"/>
                  <a:pt x="88679" y="65671"/>
                </a:cubicBezTo>
                <a:cubicBezTo>
                  <a:pt x="88648" y="65731"/>
                  <a:pt x="88648" y="65850"/>
                  <a:pt x="88648" y="65970"/>
                </a:cubicBezTo>
                <a:cubicBezTo>
                  <a:pt x="88648" y="66029"/>
                  <a:pt x="88648" y="66089"/>
                  <a:pt x="88616" y="66089"/>
                </a:cubicBezTo>
                <a:cubicBezTo>
                  <a:pt x="88616" y="66149"/>
                  <a:pt x="88616" y="66208"/>
                  <a:pt x="88616" y="66268"/>
                </a:cubicBezTo>
                <a:cubicBezTo>
                  <a:pt x="88616" y="66328"/>
                  <a:pt x="88616" y="66388"/>
                  <a:pt x="88616" y="66447"/>
                </a:cubicBezTo>
                <a:cubicBezTo>
                  <a:pt x="88616" y="66447"/>
                  <a:pt x="88616" y="66507"/>
                  <a:pt x="88616" y="66507"/>
                </a:cubicBezTo>
                <a:cubicBezTo>
                  <a:pt x="88616" y="66507"/>
                  <a:pt x="88648" y="66447"/>
                  <a:pt x="88648" y="66447"/>
                </a:cubicBezTo>
                <a:cubicBezTo>
                  <a:pt x="88648" y="66388"/>
                  <a:pt x="88679" y="66388"/>
                  <a:pt x="88679" y="66328"/>
                </a:cubicBezTo>
                <a:cubicBezTo>
                  <a:pt x="88710" y="66328"/>
                  <a:pt x="88710" y="66268"/>
                  <a:pt x="88741" y="66268"/>
                </a:cubicBezTo>
                <a:cubicBezTo>
                  <a:pt x="88741" y="66208"/>
                  <a:pt x="88741" y="66268"/>
                  <a:pt x="88741" y="66268"/>
                </a:cubicBezTo>
                <a:cubicBezTo>
                  <a:pt x="88741" y="66328"/>
                  <a:pt x="88741" y="66328"/>
                  <a:pt x="88741" y="66328"/>
                </a:cubicBezTo>
                <a:cubicBezTo>
                  <a:pt x="88710" y="66388"/>
                  <a:pt x="88741" y="66388"/>
                  <a:pt x="88741" y="66388"/>
                </a:cubicBezTo>
                <a:cubicBezTo>
                  <a:pt x="88741" y="66447"/>
                  <a:pt x="88710" y="66447"/>
                  <a:pt x="88710" y="66447"/>
                </a:cubicBezTo>
                <a:cubicBezTo>
                  <a:pt x="88710" y="66507"/>
                  <a:pt x="88741" y="66507"/>
                  <a:pt x="88741" y="66507"/>
                </a:cubicBezTo>
                <a:cubicBezTo>
                  <a:pt x="88741" y="66447"/>
                  <a:pt x="88741" y="66447"/>
                  <a:pt x="88741" y="66447"/>
                </a:cubicBezTo>
                <a:cubicBezTo>
                  <a:pt x="88773" y="66388"/>
                  <a:pt x="88773" y="66388"/>
                  <a:pt x="88773" y="66388"/>
                </a:cubicBezTo>
                <a:cubicBezTo>
                  <a:pt x="88804" y="66388"/>
                  <a:pt x="88773" y="66447"/>
                  <a:pt x="88773" y="66447"/>
                </a:cubicBezTo>
                <a:cubicBezTo>
                  <a:pt x="88773" y="66447"/>
                  <a:pt x="88773" y="66507"/>
                  <a:pt x="88773" y="66507"/>
                </a:cubicBezTo>
                <a:cubicBezTo>
                  <a:pt x="88773" y="66567"/>
                  <a:pt x="88804" y="66567"/>
                  <a:pt x="88804" y="66507"/>
                </a:cubicBezTo>
                <a:cubicBezTo>
                  <a:pt x="88804" y="66507"/>
                  <a:pt x="88804" y="66388"/>
                  <a:pt x="88835" y="66447"/>
                </a:cubicBezTo>
                <a:cubicBezTo>
                  <a:pt x="88835" y="66447"/>
                  <a:pt x="88835" y="66447"/>
                  <a:pt x="88835" y="66507"/>
                </a:cubicBezTo>
                <a:cubicBezTo>
                  <a:pt x="88835" y="66507"/>
                  <a:pt x="88835" y="66507"/>
                  <a:pt x="88866" y="66567"/>
                </a:cubicBezTo>
                <a:cubicBezTo>
                  <a:pt x="88866" y="66567"/>
                  <a:pt x="88866" y="66626"/>
                  <a:pt x="88866" y="66626"/>
                </a:cubicBezTo>
                <a:cubicBezTo>
                  <a:pt x="88866" y="66626"/>
                  <a:pt x="88898" y="66626"/>
                  <a:pt x="88898" y="66567"/>
                </a:cubicBezTo>
                <a:cubicBezTo>
                  <a:pt x="88898" y="66567"/>
                  <a:pt x="88898" y="66507"/>
                  <a:pt x="88898" y="66507"/>
                </a:cubicBezTo>
                <a:cubicBezTo>
                  <a:pt x="88898" y="66507"/>
                  <a:pt x="88898" y="66507"/>
                  <a:pt x="88898" y="66447"/>
                </a:cubicBezTo>
                <a:cubicBezTo>
                  <a:pt x="88898" y="66447"/>
                  <a:pt x="88898" y="66388"/>
                  <a:pt x="88929" y="66388"/>
                </a:cubicBezTo>
                <a:cubicBezTo>
                  <a:pt x="88929" y="66388"/>
                  <a:pt x="88929" y="66447"/>
                  <a:pt x="88929" y="66447"/>
                </a:cubicBezTo>
                <a:cubicBezTo>
                  <a:pt x="88929" y="66507"/>
                  <a:pt x="88898" y="66567"/>
                  <a:pt x="88929" y="66567"/>
                </a:cubicBezTo>
                <a:cubicBezTo>
                  <a:pt x="88929" y="66567"/>
                  <a:pt x="88929" y="66626"/>
                  <a:pt x="88929" y="66626"/>
                </a:cubicBezTo>
                <a:cubicBezTo>
                  <a:pt x="88929" y="66626"/>
                  <a:pt x="88929" y="66567"/>
                  <a:pt x="88960" y="66567"/>
                </a:cubicBezTo>
                <a:cubicBezTo>
                  <a:pt x="88960" y="66567"/>
                  <a:pt x="88960" y="66567"/>
                  <a:pt x="88960" y="66567"/>
                </a:cubicBezTo>
                <a:cubicBezTo>
                  <a:pt x="88960" y="66507"/>
                  <a:pt x="88960" y="66507"/>
                  <a:pt x="88991" y="66507"/>
                </a:cubicBezTo>
                <a:cubicBezTo>
                  <a:pt x="88991" y="66507"/>
                  <a:pt x="88991" y="66567"/>
                  <a:pt x="88991" y="66626"/>
                </a:cubicBezTo>
                <a:cubicBezTo>
                  <a:pt x="88960" y="66626"/>
                  <a:pt x="88991" y="66686"/>
                  <a:pt x="88991" y="66686"/>
                </a:cubicBezTo>
                <a:cubicBezTo>
                  <a:pt x="89023" y="66686"/>
                  <a:pt x="89023" y="66626"/>
                  <a:pt x="89023" y="66626"/>
                </a:cubicBezTo>
                <a:cubicBezTo>
                  <a:pt x="89054" y="66626"/>
                  <a:pt x="89054" y="66626"/>
                  <a:pt x="89054" y="66567"/>
                </a:cubicBezTo>
                <a:cubicBezTo>
                  <a:pt x="89085" y="66567"/>
                  <a:pt x="89085" y="66567"/>
                  <a:pt x="89085" y="66507"/>
                </a:cubicBezTo>
                <a:cubicBezTo>
                  <a:pt x="89085" y="66447"/>
                  <a:pt x="89116" y="66447"/>
                  <a:pt x="89116" y="66388"/>
                </a:cubicBezTo>
                <a:cubicBezTo>
                  <a:pt x="89116" y="66328"/>
                  <a:pt x="89116" y="66268"/>
                  <a:pt x="89148" y="66268"/>
                </a:cubicBezTo>
                <a:cubicBezTo>
                  <a:pt x="89179" y="66268"/>
                  <a:pt x="89179" y="66328"/>
                  <a:pt x="89210" y="66328"/>
                </a:cubicBezTo>
                <a:cubicBezTo>
                  <a:pt x="89210" y="66328"/>
                  <a:pt x="89210" y="66268"/>
                  <a:pt x="89241" y="66268"/>
                </a:cubicBezTo>
                <a:cubicBezTo>
                  <a:pt x="89241" y="66268"/>
                  <a:pt x="89241" y="66208"/>
                  <a:pt x="89241" y="66208"/>
                </a:cubicBezTo>
                <a:cubicBezTo>
                  <a:pt x="89241" y="66208"/>
                  <a:pt x="89210" y="66208"/>
                  <a:pt x="89241" y="66149"/>
                </a:cubicBezTo>
                <a:cubicBezTo>
                  <a:pt x="89241" y="66149"/>
                  <a:pt x="89273" y="66149"/>
                  <a:pt x="89273" y="66149"/>
                </a:cubicBezTo>
                <a:cubicBezTo>
                  <a:pt x="89304" y="66208"/>
                  <a:pt x="89304" y="66149"/>
                  <a:pt x="89304" y="66149"/>
                </a:cubicBezTo>
                <a:cubicBezTo>
                  <a:pt x="89335" y="66149"/>
                  <a:pt x="89335" y="66149"/>
                  <a:pt x="89335" y="66149"/>
                </a:cubicBezTo>
                <a:cubicBezTo>
                  <a:pt x="89367" y="66149"/>
                  <a:pt x="89335" y="66149"/>
                  <a:pt x="89335" y="66089"/>
                </a:cubicBezTo>
                <a:cubicBezTo>
                  <a:pt x="89335" y="66089"/>
                  <a:pt x="89335" y="66089"/>
                  <a:pt x="89335" y="66029"/>
                </a:cubicBezTo>
                <a:cubicBezTo>
                  <a:pt x="89335" y="66029"/>
                  <a:pt x="89304" y="65970"/>
                  <a:pt x="89335" y="65970"/>
                </a:cubicBezTo>
                <a:cubicBezTo>
                  <a:pt x="89335" y="65970"/>
                  <a:pt x="89335" y="66029"/>
                  <a:pt x="89335" y="66029"/>
                </a:cubicBezTo>
                <a:cubicBezTo>
                  <a:pt x="89335" y="66029"/>
                  <a:pt x="89335" y="66089"/>
                  <a:pt x="89367" y="66089"/>
                </a:cubicBezTo>
                <a:cubicBezTo>
                  <a:pt x="89367" y="66149"/>
                  <a:pt x="89398" y="66089"/>
                  <a:pt x="89429" y="66089"/>
                </a:cubicBezTo>
                <a:cubicBezTo>
                  <a:pt x="89460" y="66089"/>
                  <a:pt x="89460" y="66029"/>
                  <a:pt x="89460" y="65970"/>
                </a:cubicBezTo>
                <a:cubicBezTo>
                  <a:pt x="89492" y="65970"/>
                  <a:pt x="89523" y="65970"/>
                  <a:pt x="89523" y="65910"/>
                </a:cubicBezTo>
                <a:cubicBezTo>
                  <a:pt x="89523" y="65850"/>
                  <a:pt x="89523" y="65791"/>
                  <a:pt x="89523" y="65731"/>
                </a:cubicBezTo>
                <a:cubicBezTo>
                  <a:pt x="89523" y="65731"/>
                  <a:pt x="89554" y="65731"/>
                  <a:pt x="89554" y="65671"/>
                </a:cubicBezTo>
                <a:cubicBezTo>
                  <a:pt x="89554" y="65671"/>
                  <a:pt x="89554" y="65611"/>
                  <a:pt x="89554" y="65611"/>
                </a:cubicBezTo>
                <a:cubicBezTo>
                  <a:pt x="89554" y="65552"/>
                  <a:pt x="89554" y="65492"/>
                  <a:pt x="89554" y="65492"/>
                </a:cubicBezTo>
                <a:cubicBezTo>
                  <a:pt x="89585" y="65492"/>
                  <a:pt x="89585" y="65492"/>
                  <a:pt x="89585" y="65552"/>
                </a:cubicBezTo>
                <a:cubicBezTo>
                  <a:pt x="89585" y="65552"/>
                  <a:pt x="89585" y="65552"/>
                  <a:pt x="89585" y="65611"/>
                </a:cubicBezTo>
                <a:cubicBezTo>
                  <a:pt x="89617" y="65611"/>
                  <a:pt x="89617" y="65611"/>
                  <a:pt x="89648" y="65671"/>
                </a:cubicBezTo>
                <a:cubicBezTo>
                  <a:pt x="89648" y="65731"/>
                  <a:pt x="89648" y="65791"/>
                  <a:pt x="89648" y="65850"/>
                </a:cubicBezTo>
                <a:cubicBezTo>
                  <a:pt x="89679" y="65850"/>
                  <a:pt x="89679" y="65910"/>
                  <a:pt x="89679" y="65970"/>
                </a:cubicBezTo>
                <a:cubicBezTo>
                  <a:pt x="89679" y="66029"/>
                  <a:pt x="89710" y="66089"/>
                  <a:pt x="89710" y="66089"/>
                </a:cubicBezTo>
                <a:cubicBezTo>
                  <a:pt x="89742" y="66089"/>
                  <a:pt x="89742" y="66089"/>
                  <a:pt x="89742" y="66089"/>
                </a:cubicBezTo>
                <a:cubicBezTo>
                  <a:pt x="89773" y="66029"/>
                  <a:pt x="89773" y="66089"/>
                  <a:pt x="89804" y="66089"/>
                </a:cubicBezTo>
                <a:cubicBezTo>
                  <a:pt x="89804" y="66089"/>
                  <a:pt x="89804" y="66029"/>
                  <a:pt x="89804" y="66089"/>
                </a:cubicBezTo>
                <a:cubicBezTo>
                  <a:pt x="89835" y="66089"/>
                  <a:pt x="89804" y="66149"/>
                  <a:pt x="89804" y="66149"/>
                </a:cubicBezTo>
                <a:cubicBezTo>
                  <a:pt x="89804" y="66149"/>
                  <a:pt x="89804" y="66208"/>
                  <a:pt x="89804" y="66208"/>
                </a:cubicBezTo>
                <a:cubicBezTo>
                  <a:pt x="89804" y="66268"/>
                  <a:pt x="89804" y="66328"/>
                  <a:pt x="89804" y="66328"/>
                </a:cubicBezTo>
                <a:cubicBezTo>
                  <a:pt x="89804" y="66388"/>
                  <a:pt x="89804" y="66447"/>
                  <a:pt x="89804" y="66507"/>
                </a:cubicBezTo>
                <a:cubicBezTo>
                  <a:pt x="89804" y="66567"/>
                  <a:pt x="89835" y="66567"/>
                  <a:pt x="89835" y="66626"/>
                </a:cubicBezTo>
                <a:cubicBezTo>
                  <a:pt x="89835" y="66626"/>
                  <a:pt x="89835" y="66686"/>
                  <a:pt x="89835" y="66746"/>
                </a:cubicBezTo>
                <a:cubicBezTo>
                  <a:pt x="89835" y="66746"/>
                  <a:pt x="89835" y="66746"/>
                  <a:pt x="89835" y="66805"/>
                </a:cubicBezTo>
                <a:cubicBezTo>
                  <a:pt x="89835" y="66865"/>
                  <a:pt x="89835" y="66925"/>
                  <a:pt x="89867" y="66925"/>
                </a:cubicBezTo>
                <a:cubicBezTo>
                  <a:pt x="89867" y="67044"/>
                  <a:pt x="89835" y="67164"/>
                  <a:pt x="89867" y="67223"/>
                </a:cubicBezTo>
                <a:cubicBezTo>
                  <a:pt x="89898" y="67283"/>
                  <a:pt x="89898" y="67283"/>
                  <a:pt x="89929" y="67343"/>
                </a:cubicBezTo>
                <a:cubicBezTo>
                  <a:pt x="89929" y="67343"/>
                  <a:pt x="89929" y="67402"/>
                  <a:pt x="89929" y="67402"/>
                </a:cubicBezTo>
                <a:cubicBezTo>
                  <a:pt x="89960" y="67522"/>
                  <a:pt x="89929" y="67641"/>
                  <a:pt x="89960" y="67761"/>
                </a:cubicBezTo>
                <a:cubicBezTo>
                  <a:pt x="89960" y="67820"/>
                  <a:pt x="89960" y="67880"/>
                  <a:pt x="89960" y="67880"/>
                </a:cubicBezTo>
                <a:cubicBezTo>
                  <a:pt x="89960" y="67940"/>
                  <a:pt x="89960" y="67940"/>
                  <a:pt x="89960" y="68000"/>
                </a:cubicBezTo>
                <a:cubicBezTo>
                  <a:pt x="89960" y="68000"/>
                  <a:pt x="89992" y="68000"/>
                  <a:pt x="89992" y="68000"/>
                </a:cubicBezTo>
                <a:cubicBezTo>
                  <a:pt x="89992" y="68059"/>
                  <a:pt x="89992" y="68119"/>
                  <a:pt x="89992" y="68119"/>
                </a:cubicBezTo>
                <a:cubicBezTo>
                  <a:pt x="90023" y="68119"/>
                  <a:pt x="89992" y="68059"/>
                  <a:pt x="89992" y="68000"/>
                </a:cubicBezTo>
                <a:cubicBezTo>
                  <a:pt x="89992" y="67940"/>
                  <a:pt x="89992" y="67880"/>
                  <a:pt x="89992" y="67880"/>
                </a:cubicBezTo>
                <a:cubicBezTo>
                  <a:pt x="90023" y="67761"/>
                  <a:pt x="90023" y="67880"/>
                  <a:pt x="90023" y="67940"/>
                </a:cubicBezTo>
                <a:cubicBezTo>
                  <a:pt x="90023" y="67940"/>
                  <a:pt x="90023" y="67940"/>
                  <a:pt x="90054" y="68000"/>
                </a:cubicBezTo>
                <a:cubicBezTo>
                  <a:pt x="90054" y="68000"/>
                  <a:pt x="90054" y="68000"/>
                  <a:pt x="90054" y="68059"/>
                </a:cubicBezTo>
                <a:cubicBezTo>
                  <a:pt x="90085" y="68059"/>
                  <a:pt x="90085" y="68119"/>
                  <a:pt x="90085" y="68179"/>
                </a:cubicBezTo>
                <a:cubicBezTo>
                  <a:pt x="90085" y="68238"/>
                  <a:pt x="90117" y="68298"/>
                  <a:pt x="90117" y="68358"/>
                </a:cubicBezTo>
                <a:cubicBezTo>
                  <a:pt x="90117" y="68417"/>
                  <a:pt x="90148" y="68417"/>
                  <a:pt x="90148" y="68477"/>
                </a:cubicBezTo>
                <a:cubicBezTo>
                  <a:pt x="90148" y="68537"/>
                  <a:pt x="90179" y="68597"/>
                  <a:pt x="90179" y="68597"/>
                </a:cubicBezTo>
                <a:cubicBezTo>
                  <a:pt x="90179" y="68656"/>
                  <a:pt x="90179" y="68716"/>
                  <a:pt x="90179" y="68835"/>
                </a:cubicBezTo>
                <a:cubicBezTo>
                  <a:pt x="90179" y="68835"/>
                  <a:pt x="90148" y="68895"/>
                  <a:pt x="90148" y="68895"/>
                </a:cubicBezTo>
                <a:cubicBezTo>
                  <a:pt x="90148" y="68955"/>
                  <a:pt x="90148" y="68955"/>
                  <a:pt x="90148" y="69014"/>
                </a:cubicBezTo>
                <a:cubicBezTo>
                  <a:pt x="90117" y="69014"/>
                  <a:pt x="90117" y="69074"/>
                  <a:pt x="90148" y="69074"/>
                </a:cubicBezTo>
                <a:cubicBezTo>
                  <a:pt x="90179" y="69074"/>
                  <a:pt x="90210" y="69074"/>
                  <a:pt x="90179" y="69134"/>
                </a:cubicBezTo>
                <a:cubicBezTo>
                  <a:pt x="90148" y="69134"/>
                  <a:pt x="90179" y="69253"/>
                  <a:pt x="90148" y="69253"/>
                </a:cubicBezTo>
                <a:cubicBezTo>
                  <a:pt x="90148" y="69194"/>
                  <a:pt x="90117" y="69134"/>
                  <a:pt x="90085" y="69194"/>
                </a:cubicBezTo>
                <a:cubicBezTo>
                  <a:pt x="90085" y="69253"/>
                  <a:pt x="90117" y="69253"/>
                  <a:pt x="90148" y="69313"/>
                </a:cubicBezTo>
                <a:cubicBezTo>
                  <a:pt x="90179" y="69313"/>
                  <a:pt x="90148" y="69373"/>
                  <a:pt x="90148" y="69432"/>
                </a:cubicBezTo>
                <a:cubicBezTo>
                  <a:pt x="90148" y="69492"/>
                  <a:pt x="90179" y="69432"/>
                  <a:pt x="90210" y="69432"/>
                </a:cubicBezTo>
                <a:cubicBezTo>
                  <a:pt x="90210" y="69373"/>
                  <a:pt x="90210" y="69373"/>
                  <a:pt x="90210" y="69373"/>
                </a:cubicBezTo>
                <a:cubicBezTo>
                  <a:pt x="90242" y="69313"/>
                  <a:pt x="90242" y="69373"/>
                  <a:pt x="90242" y="69373"/>
                </a:cubicBezTo>
                <a:cubicBezTo>
                  <a:pt x="90242" y="69432"/>
                  <a:pt x="90210" y="69432"/>
                  <a:pt x="90210" y="69432"/>
                </a:cubicBezTo>
                <a:cubicBezTo>
                  <a:pt x="90210" y="69432"/>
                  <a:pt x="90210" y="69432"/>
                  <a:pt x="90179" y="69492"/>
                </a:cubicBezTo>
                <a:cubicBezTo>
                  <a:pt x="90179" y="69492"/>
                  <a:pt x="90210" y="69552"/>
                  <a:pt x="90210" y="69611"/>
                </a:cubicBezTo>
                <a:cubicBezTo>
                  <a:pt x="90210" y="69671"/>
                  <a:pt x="90210" y="69731"/>
                  <a:pt x="90210" y="69791"/>
                </a:cubicBezTo>
                <a:cubicBezTo>
                  <a:pt x="90210" y="69850"/>
                  <a:pt x="90179" y="69850"/>
                  <a:pt x="90179" y="69910"/>
                </a:cubicBezTo>
                <a:cubicBezTo>
                  <a:pt x="90179" y="69970"/>
                  <a:pt x="90148" y="70029"/>
                  <a:pt x="90148" y="70029"/>
                </a:cubicBezTo>
                <a:cubicBezTo>
                  <a:pt x="90117" y="70089"/>
                  <a:pt x="90117" y="70089"/>
                  <a:pt x="90085" y="70149"/>
                </a:cubicBezTo>
                <a:cubicBezTo>
                  <a:pt x="90085" y="70208"/>
                  <a:pt x="90117" y="70208"/>
                  <a:pt x="90117" y="70268"/>
                </a:cubicBezTo>
                <a:cubicBezTo>
                  <a:pt x="90148" y="70328"/>
                  <a:pt x="90148" y="70388"/>
                  <a:pt x="90117" y="70447"/>
                </a:cubicBezTo>
                <a:cubicBezTo>
                  <a:pt x="90117" y="70507"/>
                  <a:pt x="90117" y="70567"/>
                  <a:pt x="90117" y="70567"/>
                </a:cubicBezTo>
                <a:cubicBezTo>
                  <a:pt x="90117" y="70626"/>
                  <a:pt x="90148" y="70567"/>
                  <a:pt x="90148" y="70507"/>
                </a:cubicBezTo>
                <a:cubicBezTo>
                  <a:pt x="90179" y="70507"/>
                  <a:pt x="90148" y="70626"/>
                  <a:pt x="90148" y="70626"/>
                </a:cubicBezTo>
                <a:cubicBezTo>
                  <a:pt x="90148" y="70686"/>
                  <a:pt x="90148" y="70746"/>
                  <a:pt x="90117" y="70805"/>
                </a:cubicBezTo>
                <a:cubicBezTo>
                  <a:pt x="90117" y="70865"/>
                  <a:pt x="90085" y="70865"/>
                  <a:pt x="90085" y="70925"/>
                </a:cubicBezTo>
                <a:cubicBezTo>
                  <a:pt x="90085" y="70985"/>
                  <a:pt x="90085" y="71044"/>
                  <a:pt x="90054" y="71104"/>
                </a:cubicBezTo>
                <a:cubicBezTo>
                  <a:pt x="90054" y="71104"/>
                  <a:pt x="90023" y="71164"/>
                  <a:pt x="90023" y="71164"/>
                </a:cubicBezTo>
                <a:cubicBezTo>
                  <a:pt x="90023" y="71223"/>
                  <a:pt x="90054" y="71223"/>
                  <a:pt x="90054" y="71223"/>
                </a:cubicBezTo>
                <a:cubicBezTo>
                  <a:pt x="90054" y="71223"/>
                  <a:pt x="90054" y="71283"/>
                  <a:pt x="90054" y="71283"/>
                </a:cubicBezTo>
                <a:cubicBezTo>
                  <a:pt x="90054" y="71283"/>
                  <a:pt x="90054" y="71343"/>
                  <a:pt x="90054" y="71343"/>
                </a:cubicBezTo>
                <a:cubicBezTo>
                  <a:pt x="90023" y="71343"/>
                  <a:pt x="90023" y="71343"/>
                  <a:pt x="90023" y="71402"/>
                </a:cubicBezTo>
                <a:cubicBezTo>
                  <a:pt x="90023" y="71402"/>
                  <a:pt x="90023" y="71402"/>
                  <a:pt x="90023" y="71462"/>
                </a:cubicBezTo>
                <a:cubicBezTo>
                  <a:pt x="90023" y="71462"/>
                  <a:pt x="90023" y="71522"/>
                  <a:pt x="90023" y="71582"/>
                </a:cubicBezTo>
                <a:cubicBezTo>
                  <a:pt x="90023" y="71641"/>
                  <a:pt x="90023" y="71641"/>
                  <a:pt x="90023" y="71701"/>
                </a:cubicBezTo>
                <a:cubicBezTo>
                  <a:pt x="90023" y="71701"/>
                  <a:pt x="90023" y="71701"/>
                  <a:pt x="90023" y="71761"/>
                </a:cubicBezTo>
                <a:cubicBezTo>
                  <a:pt x="90054" y="71761"/>
                  <a:pt x="90023" y="71820"/>
                  <a:pt x="90023" y="71820"/>
                </a:cubicBezTo>
                <a:cubicBezTo>
                  <a:pt x="90054" y="71820"/>
                  <a:pt x="90054" y="71820"/>
                  <a:pt x="90054" y="71820"/>
                </a:cubicBezTo>
                <a:cubicBezTo>
                  <a:pt x="90054" y="71820"/>
                  <a:pt x="90085" y="71880"/>
                  <a:pt x="90054" y="71880"/>
                </a:cubicBezTo>
                <a:cubicBezTo>
                  <a:pt x="90054" y="71880"/>
                  <a:pt x="90054" y="71880"/>
                  <a:pt x="90023" y="71940"/>
                </a:cubicBezTo>
                <a:cubicBezTo>
                  <a:pt x="90023" y="71940"/>
                  <a:pt x="90023" y="72000"/>
                  <a:pt x="90023" y="72000"/>
                </a:cubicBezTo>
                <a:cubicBezTo>
                  <a:pt x="90023" y="72059"/>
                  <a:pt x="90023" y="72119"/>
                  <a:pt x="90023" y="72119"/>
                </a:cubicBezTo>
                <a:cubicBezTo>
                  <a:pt x="90054" y="72179"/>
                  <a:pt x="90054" y="72059"/>
                  <a:pt x="90085" y="72059"/>
                </a:cubicBezTo>
                <a:cubicBezTo>
                  <a:pt x="90085" y="72059"/>
                  <a:pt x="90117" y="72059"/>
                  <a:pt x="90117" y="72000"/>
                </a:cubicBezTo>
                <a:cubicBezTo>
                  <a:pt x="90085" y="72000"/>
                  <a:pt x="90085" y="72000"/>
                  <a:pt x="90085" y="71940"/>
                </a:cubicBezTo>
                <a:cubicBezTo>
                  <a:pt x="90085" y="71940"/>
                  <a:pt x="90085" y="71940"/>
                  <a:pt x="90085" y="71940"/>
                </a:cubicBezTo>
                <a:cubicBezTo>
                  <a:pt x="90085" y="71940"/>
                  <a:pt x="90054" y="71880"/>
                  <a:pt x="90085" y="71880"/>
                </a:cubicBezTo>
                <a:cubicBezTo>
                  <a:pt x="90085" y="71880"/>
                  <a:pt x="90085" y="71880"/>
                  <a:pt x="90085" y="71880"/>
                </a:cubicBezTo>
                <a:cubicBezTo>
                  <a:pt x="90085" y="71820"/>
                  <a:pt x="90117" y="71820"/>
                  <a:pt x="90117" y="71820"/>
                </a:cubicBezTo>
                <a:cubicBezTo>
                  <a:pt x="90117" y="71761"/>
                  <a:pt x="90085" y="71820"/>
                  <a:pt x="90085" y="71761"/>
                </a:cubicBezTo>
                <a:cubicBezTo>
                  <a:pt x="90085" y="71761"/>
                  <a:pt x="90117" y="71761"/>
                  <a:pt x="90117" y="71761"/>
                </a:cubicBezTo>
                <a:cubicBezTo>
                  <a:pt x="90117" y="71761"/>
                  <a:pt x="90117" y="71761"/>
                  <a:pt x="90148" y="71761"/>
                </a:cubicBezTo>
                <a:cubicBezTo>
                  <a:pt x="90179" y="71701"/>
                  <a:pt x="90179" y="71761"/>
                  <a:pt x="90210" y="71820"/>
                </a:cubicBezTo>
                <a:cubicBezTo>
                  <a:pt x="90242" y="71820"/>
                  <a:pt x="90210" y="71880"/>
                  <a:pt x="90242" y="71880"/>
                </a:cubicBezTo>
                <a:cubicBezTo>
                  <a:pt x="90242" y="71940"/>
                  <a:pt x="90273" y="71940"/>
                  <a:pt x="90273" y="72000"/>
                </a:cubicBezTo>
                <a:cubicBezTo>
                  <a:pt x="90304" y="72000"/>
                  <a:pt x="90336" y="72059"/>
                  <a:pt x="90304" y="72119"/>
                </a:cubicBezTo>
                <a:cubicBezTo>
                  <a:pt x="90304" y="72119"/>
                  <a:pt x="90304" y="72119"/>
                  <a:pt x="90304" y="72179"/>
                </a:cubicBezTo>
                <a:cubicBezTo>
                  <a:pt x="90304" y="72179"/>
                  <a:pt x="90304" y="72179"/>
                  <a:pt x="90304" y="72238"/>
                </a:cubicBezTo>
                <a:cubicBezTo>
                  <a:pt x="90304" y="72238"/>
                  <a:pt x="90304" y="72298"/>
                  <a:pt x="90304" y="72298"/>
                </a:cubicBezTo>
                <a:cubicBezTo>
                  <a:pt x="90304" y="72298"/>
                  <a:pt x="90336" y="72358"/>
                  <a:pt x="90336" y="72358"/>
                </a:cubicBezTo>
                <a:cubicBezTo>
                  <a:pt x="90336" y="72358"/>
                  <a:pt x="90336" y="72298"/>
                  <a:pt x="90336" y="72298"/>
                </a:cubicBezTo>
                <a:cubicBezTo>
                  <a:pt x="90336" y="72298"/>
                  <a:pt x="90336" y="72238"/>
                  <a:pt x="90336" y="72238"/>
                </a:cubicBezTo>
                <a:cubicBezTo>
                  <a:pt x="90336" y="72238"/>
                  <a:pt x="90304" y="72179"/>
                  <a:pt x="90304" y="72179"/>
                </a:cubicBezTo>
                <a:cubicBezTo>
                  <a:pt x="90304" y="72179"/>
                  <a:pt x="90336" y="72179"/>
                  <a:pt x="90336" y="72179"/>
                </a:cubicBezTo>
                <a:cubicBezTo>
                  <a:pt x="90336" y="72179"/>
                  <a:pt x="90336" y="72179"/>
                  <a:pt x="90336" y="72179"/>
                </a:cubicBezTo>
                <a:cubicBezTo>
                  <a:pt x="90336" y="72179"/>
                  <a:pt x="90336" y="72179"/>
                  <a:pt x="90367" y="72179"/>
                </a:cubicBezTo>
                <a:cubicBezTo>
                  <a:pt x="90367" y="72179"/>
                  <a:pt x="90367" y="72238"/>
                  <a:pt x="90367" y="72238"/>
                </a:cubicBezTo>
                <a:cubicBezTo>
                  <a:pt x="90398" y="72238"/>
                  <a:pt x="90398" y="72298"/>
                  <a:pt x="90398" y="72358"/>
                </a:cubicBezTo>
                <a:cubicBezTo>
                  <a:pt x="90398" y="72417"/>
                  <a:pt x="90429" y="72417"/>
                  <a:pt x="90461" y="72417"/>
                </a:cubicBezTo>
                <a:cubicBezTo>
                  <a:pt x="90461" y="72417"/>
                  <a:pt x="90492" y="72417"/>
                  <a:pt x="90492" y="72417"/>
                </a:cubicBezTo>
                <a:cubicBezTo>
                  <a:pt x="90492" y="72417"/>
                  <a:pt x="90492" y="72417"/>
                  <a:pt x="90492" y="72477"/>
                </a:cubicBezTo>
                <a:cubicBezTo>
                  <a:pt x="90492" y="72477"/>
                  <a:pt x="90492" y="72477"/>
                  <a:pt x="90492" y="72537"/>
                </a:cubicBezTo>
                <a:cubicBezTo>
                  <a:pt x="90492" y="72537"/>
                  <a:pt x="90492" y="72537"/>
                  <a:pt x="90523" y="72537"/>
                </a:cubicBezTo>
                <a:cubicBezTo>
                  <a:pt x="90523" y="72597"/>
                  <a:pt x="90554" y="72537"/>
                  <a:pt x="90554" y="72597"/>
                </a:cubicBezTo>
                <a:cubicBezTo>
                  <a:pt x="90554" y="72597"/>
                  <a:pt x="90554" y="72597"/>
                  <a:pt x="90554" y="72656"/>
                </a:cubicBezTo>
                <a:cubicBezTo>
                  <a:pt x="90523" y="72656"/>
                  <a:pt x="90523" y="72656"/>
                  <a:pt x="90554" y="72716"/>
                </a:cubicBezTo>
                <a:cubicBezTo>
                  <a:pt x="90554" y="72716"/>
                  <a:pt x="90554" y="72776"/>
                  <a:pt x="90554" y="72776"/>
                </a:cubicBezTo>
                <a:cubicBezTo>
                  <a:pt x="90586" y="72835"/>
                  <a:pt x="90586" y="72835"/>
                  <a:pt x="90586" y="72895"/>
                </a:cubicBezTo>
                <a:cubicBezTo>
                  <a:pt x="90617" y="72895"/>
                  <a:pt x="90617" y="72955"/>
                  <a:pt x="90648" y="72955"/>
                </a:cubicBezTo>
                <a:cubicBezTo>
                  <a:pt x="90648" y="72955"/>
                  <a:pt x="90648" y="73014"/>
                  <a:pt x="90679" y="73014"/>
                </a:cubicBezTo>
                <a:cubicBezTo>
                  <a:pt x="90679" y="73014"/>
                  <a:pt x="90679" y="73014"/>
                  <a:pt x="90679" y="73074"/>
                </a:cubicBezTo>
                <a:cubicBezTo>
                  <a:pt x="90711" y="73074"/>
                  <a:pt x="90711" y="73134"/>
                  <a:pt x="90711" y="73194"/>
                </a:cubicBezTo>
                <a:cubicBezTo>
                  <a:pt x="90742" y="73253"/>
                  <a:pt x="90742" y="73253"/>
                  <a:pt x="90773" y="73313"/>
                </a:cubicBezTo>
                <a:cubicBezTo>
                  <a:pt x="90773" y="73313"/>
                  <a:pt x="90773" y="73373"/>
                  <a:pt x="90773" y="73432"/>
                </a:cubicBezTo>
                <a:cubicBezTo>
                  <a:pt x="90773" y="73492"/>
                  <a:pt x="90773" y="73552"/>
                  <a:pt x="90773" y="73552"/>
                </a:cubicBezTo>
                <a:cubicBezTo>
                  <a:pt x="90773" y="73611"/>
                  <a:pt x="90804" y="73671"/>
                  <a:pt x="90773" y="73731"/>
                </a:cubicBezTo>
                <a:cubicBezTo>
                  <a:pt x="90773" y="73731"/>
                  <a:pt x="90773" y="73731"/>
                  <a:pt x="90742" y="73731"/>
                </a:cubicBezTo>
                <a:cubicBezTo>
                  <a:pt x="90742" y="73731"/>
                  <a:pt x="90742" y="73731"/>
                  <a:pt x="90742" y="73731"/>
                </a:cubicBezTo>
                <a:cubicBezTo>
                  <a:pt x="90742" y="73731"/>
                  <a:pt x="90711" y="73791"/>
                  <a:pt x="90711" y="73791"/>
                </a:cubicBezTo>
                <a:cubicBezTo>
                  <a:pt x="90742" y="73791"/>
                  <a:pt x="90773" y="73791"/>
                  <a:pt x="90773" y="73791"/>
                </a:cubicBezTo>
                <a:cubicBezTo>
                  <a:pt x="90804" y="73791"/>
                  <a:pt x="90773" y="73850"/>
                  <a:pt x="90773" y="73910"/>
                </a:cubicBezTo>
                <a:cubicBezTo>
                  <a:pt x="90773" y="73910"/>
                  <a:pt x="90804" y="73970"/>
                  <a:pt x="90804" y="73970"/>
                </a:cubicBezTo>
                <a:cubicBezTo>
                  <a:pt x="90804" y="74029"/>
                  <a:pt x="90804" y="74089"/>
                  <a:pt x="90836" y="74149"/>
                </a:cubicBezTo>
                <a:cubicBezTo>
                  <a:pt x="90867" y="74208"/>
                  <a:pt x="90867" y="74268"/>
                  <a:pt x="90867" y="74268"/>
                </a:cubicBezTo>
                <a:cubicBezTo>
                  <a:pt x="90867" y="74328"/>
                  <a:pt x="90867" y="74388"/>
                  <a:pt x="90867" y="74447"/>
                </a:cubicBezTo>
                <a:cubicBezTo>
                  <a:pt x="90867" y="74447"/>
                  <a:pt x="90867" y="74507"/>
                  <a:pt x="90867" y="74507"/>
                </a:cubicBezTo>
                <a:cubicBezTo>
                  <a:pt x="90867" y="74567"/>
                  <a:pt x="90867" y="74567"/>
                  <a:pt x="90898" y="74567"/>
                </a:cubicBezTo>
                <a:cubicBezTo>
                  <a:pt x="90898" y="74567"/>
                  <a:pt x="90898" y="74567"/>
                  <a:pt x="90898" y="74626"/>
                </a:cubicBezTo>
                <a:cubicBezTo>
                  <a:pt x="90898" y="74626"/>
                  <a:pt x="90929" y="74626"/>
                  <a:pt x="90929" y="74686"/>
                </a:cubicBezTo>
                <a:cubicBezTo>
                  <a:pt x="90929" y="74746"/>
                  <a:pt x="90898" y="74686"/>
                  <a:pt x="90898" y="74746"/>
                </a:cubicBezTo>
                <a:cubicBezTo>
                  <a:pt x="90898" y="74805"/>
                  <a:pt x="90929" y="74805"/>
                  <a:pt x="90961" y="74805"/>
                </a:cubicBezTo>
                <a:cubicBezTo>
                  <a:pt x="90992" y="74865"/>
                  <a:pt x="90992" y="74925"/>
                  <a:pt x="90992" y="74985"/>
                </a:cubicBezTo>
                <a:cubicBezTo>
                  <a:pt x="91023" y="74985"/>
                  <a:pt x="91023" y="74985"/>
                  <a:pt x="91023" y="75044"/>
                </a:cubicBezTo>
                <a:cubicBezTo>
                  <a:pt x="91054" y="75044"/>
                  <a:pt x="91054" y="75104"/>
                  <a:pt x="91054" y="75104"/>
                </a:cubicBezTo>
                <a:cubicBezTo>
                  <a:pt x="91086" y="75164"/>
                  <a:pt x="91086" y="75164"/>
                  <a:pt x="91086" y="75164"/>
                </a:cubicBezTo>
                <a:cubicBezTo>
                  <a:pt x="91117" y="75223"/>
                  <a:pt x="91117" y="75283"/>
                  <a:pt x="91117" y="75343"/>
                </a:cubicBezTo>
                <a:cubicBezTo>
                  <a:pt x="91117" y="75402"/>
                  <a:pt x="91117" y="75462"/>
                  <a:pt x="91148" y="75522"/>
                </a:cubicBezTo>
                <a:cubicBezTo>
                  <a:pt x="91148" y="75522"/>
                  <a:pt x="91179" y="75582"/>
                  <a:pt x="91211" y="75582"/>
                </a:cubicBezTo>
                <a:cubicBezTo>
                  <a:pt x="91242" y="75641"/>
                  <a:pt x="91242" y="75701"/>
                  <a:pt x="91273" y="75701"/>
                </a:cubicBezTo>
                <a:cubicBezTo>
                  <a:pt x="91305" y="75761"/>
                  <a:pt x="91367" y="75820"/>
                  <a:pt x="91430" y="75880"/>
                </a:cubicBezTo>
                <a:cubicBezTo>
                  <a:pt x="91461" y="75880"/>
                  <a:pt x="91461" y="75940"/>
                  <a:pt x="91492" y="76000"/>
                </a:cubicBezTo>
                <a:cubicBezTo>
                  <a:pt x="91523" y="76000"/>
                  <a:pt x="91555" y="76000"/>
                  <a:pt x="91586" y="76059"/>
                </a:cubicBezTo>
                <a:cubicBezTo>
                  <a:pt x="91617" y="76119"/>
                  <a:pt x="91648" y="76179"/>
                  <a:pt x="91711" y="76238"/>
                </a:cubicBezTo>
                <a:cubicBezTo>
                  <a:pt x="91742" y="76238"/>
                  <a:pt x="91773" y="76298"/>
                  <a:pt x="91805" y="76358"/>
                </a:cubicBezTo>
                <a:cubicBezTo>
                  <a:pt x="91805" y="76358"/>
                  <a:pt x="91836" y="76417"/>
                  <a:pt x="91867" y="76477"/>
                </a:cubicBezTo>
                <a:cubicBezTo>
                  <a:pt x="91867" y="76477"/>
                  <a:pt x="91867" y="76477"/>
                  <a:pt x="91898" y="76537"/>
                </a:cubicBezTo>
                <a:cubicBezTo>
                  <a:pt x="91898" y="76537"/>
                  <a:pt x="91930" y="76597"/>
                  <a:pt x="91930" y="76537"/>
                </a:cubicBezTo>
                <a:cubicBezTo>
                  <a:pt x="91930" y="76537"/>
                  <a:pt x="91930" y="76537"/>
                  <a:pt x="91961" y="76477"/>
                </a:cubicBezTo>
                <a:cubicBezTo>
                  <a:pt x="91961" y="76477"/>
                  <a:pt x="91961" y="76477"/>
                  <a:pt x="91992" y="76477"/>
                </a:cubicBezTo>
                <a:cubicBezTo>
                  <a:pt x="91992" y="76417"/>
                  <a:pt x="92023" y="76417"/>
                  <a:pt x="92023" y="76417"/>
                </a:cubicBezTo>
                <a:cubicBezTo>
                  <a:pt x="92055" y="76477"/>
                  <a:pt x="92055" y="76477"/>
                  <a:pt x="92086" y="76477"/>
                </a:cubicBezTo>
                <a:cubicBezTo>
                  <a:pt x="92086" y="76417"/>
                  <a:pt x="92086" y="76417"/>
                  <a:pt x="92086" y="76417"/>
                </a:cubicBezTo>
                <a:cubicBezTo>
                  <a:pt x="92086" y="76417"/>
                  <a:pt x="92086" y="76417"/>
                  <a:pt x="92086" y="76417"/>
                </a:cubicBezTo>
                <a:cubicBezTo>
                  <a:pt x="92117" y="76417"/>
                  <a:pt x="92117" y="76417"/>
                  <a:pt x="92117" y="76417"/>
                </a:cubicBezTo>
                <a:cubicBezTo>
                  <a:pt x="92117" y="76477"/>
                  <a:pt x="92117" y="76477"/>
                  <a:pt x="92117" y="76477"/>
                </a:cubicBezTo>
                <a:cubicBezTo>
                  <a:pt x="92117" y="76477"/>
                  <a:pt x="92117" y="76477"/>
                  <a:pt x="92117" y="76537"/>
                </a:cubicBezTo>
                <a:cubicBezTo>
                  <a:pt x="92117" y="76537"/>
                  <a:pt x="92117" y="76537"/>
                  <a:pt x="92117" y="76537"/>
                </a:cubicBezTo>
                <a:cubicBezTo>
                  <a:pt x="92117" y="76537"/>
                  <a:pt x="92117" y="76537"/>
                  <a:pt x="92148" y="76537"/>
                </a:cubicBezTo>
                <a:cubicBezTo>
                  <a:pt x="92148" y="76537"/>
                  <a:pt x="92148" y="76477"/>
                  <a:pt x="92148" y="76477"/>
                </a:cubicBezTo>
                <a:cubicBezTo>
                  <a:pt x="92180" y="76477"/>
                  <a:pt x="92180" y="76477"/>
                  <a:pt x="92180" y="76477"/>
                </a:cubicBezTo>
                <a:cubicBezTo>
                  <a:pt x="92180" y="76417"/>
                  <a:pt x="92180" y="76298"/>
                  <a:pt x="92180" y="76298"/>
                </a:cubicBezTo>
                <a:cubicBezTo>
                  <a:pt x="92148" y="76238"/>
                  <a:pt x="92148" y="76238"/>
                  <a:pt x="92148" y="76179"/>
                </a:cubicBezTo>
                <a:cubicBezTo>
                  <a:pt x="92117" y="76179"/>
                  <a:pt x="92117" y="76119"/>
                  <a:pt x="92117" y="76059"/>
                </a:cubicBezTo>
                <a:cubicBezTo>
                  <a:pt x="92117" y="76059"/>
                  <a:pt x="92117" y="76059"/>
                  <a:pt x="92117" y="76000"/>
                </a:cubicBezTo>
                <a:cubicBezTo>
                  <a:pt x="92086" y="75940"/>
                  <a:pt x="92086" y="75940"/>
                  <a:pt x="92055" y="75880"/>
                </a:cubicBezTo>
                <a:cubicBezTo>
                  <a:pt x="92055" y="75880"/>
                  <a:pt x="92023" y="75820"/>
                  <a:pt x="92023" y="75761"/>
                </a:cubicBezTo>
                <a:cubicBezTo>
                  <a:pt x="91992" y="75761"/>
                  <a:pt x="91992" y="75701"/>
                  <a:pt x="91961" y="75641"/>
                </a:cubicBezTo>
                <a:cubicBezTo>
                  <a:pt x="91961" y="75641"/>
                  <a:pt x="91930" y="75582"/>
                  <a:pt x="91930" y="75522"/>
                </a:cubicBezTo>
                <a:cubicBezTo>
                  <a:pt x="91898" y="75522"/>
                  <a:pt x="91898" y="75462"/>
                  <a:pt x="91867" y="75402"/>
                </a:cubicBezTo>
                <a:cubicBezTo>
                  <a:pt x="91867" y="75343"/>
                  <a:pt x="91867" y="75343"/>
                  <a:pt x="91867" y="75283"/>
                </a:cubicBezTo>
                <a:cubicBezTo>
                  <a:pt x="91898" y="75223"/>
                  <a:pt x="91867" y="75164"/>
                  <a:pt x="91867" y="75104"/>
                </a:cubicBezTo>
                <a:cubicBezTo>
                  <a:pt x="91867" y="74985"/>
                  <a:pt x="91867" y="74925"/>
                  <a:pt x="91867" y="74805"/>
                </a:cubicBezTo>
                <a:cubicBezTo>
                  <a:pt x="91867" y="74686"/>
                  <a:pt x="91898" y="74626"/>
                  <a:pt x="91898" y="74507"/>
                </a:cubicBezTo>
                <a:cubicBezTo>
                  <a:pt x="91898" y="74447"/>
                  <a:pt x="91898" y="74388"/>
                  <a:pt x="91898" y="74388"/>
                </a:cubicBezTo>
                <a:cubicBezTo>
                  <a:pt x="91898" y="74328"/>
                  <a:pt x="91898" y="74268"/>
                  <a:pt x="91867" y="74268"/>
                </a:cubicBezTo>
                <a:cubicBezTo>
                  <a:pt x="91867" y="74208"/>
                  <a:pt x="91867" y="74208"/>
                  <a:pt x="91867" y="74149"/>
                </a:cubicBezTo>
                <a:cubicBezTo>
                  <a:pt x="91867" y="74089"/>
                  <a:pt x="91867" y="74029"/>
                  <a:pt x="91836" y="74029"/>
                </a:cubicBezTo>
                <a:cubicBezTo>
                  <a:pt x="91836" y="73970"/>
                  <a:pt x="91805" y="73910"/>
                  <a:pt x="91805" y="73850"/>
                </a:cubicBezTo>
                <a:cubicBezTo>
                  <a:pt x="91805" y="73850"/>
                  <a:pt x="91773" y="73791"/>
                  <a:pt x="91742" y="73731"/>
                </a:cubicBezTo>
                <a:cubicBezTo>
                  <a:pt x="91742" y="73671"/>
                  <a:pt x="91711" y="73671"/>
                  <a:pt x="91680" y="73611"/>
                </a:cubicBezTo>
                <a:cubicBezTo>
                  <a:pt x="91648" y="73611"/>
                  <a:pt x="91617" y="73552"/>
                  <a:pt x="91617" y="73492"/>
                </a:cubicBezTo>
                <a:cubicBezTo>
                  <a:pt x="91586" y="73492"/>
                  <a:pt x="91555" y="73432"/>
                  <a:pt x="91555" y="73432"/>
                </a:cubicBezTo>
                <a:cubicBezTo>
                  <a:pt x="91523" y="73373"/>
                  <a:pt x="91523" y="73313"/>
                  <a:pt x="91492" y="73253"/>
                </a:cubicBezTo>
                <a:cubicBezTo>
                  <a:pt x="91492" y="73253"/>
                  <a:pt x="91461" y="73194"/>
                  <a:pt x="91430" y="73194"/>
                </a:cubicBezTo>
                <a:cubicBezTo>
                  <a:pt x="91430" y="73194"/>
                  <a:pt x="91398" y="73134"/>
                  <a:pt x="91367" y="73134"/>
                </a:cubicBezTo>
                <a:cubicBezTo>
                  <a:pt x="91367" y="73074"/>
                  <a:pt x="91336" y="73074"/>
                  <a:pt x="91305" y="73014"/>
                </a:cubicBezTo>
                <a:cubicBezTo>
                  <a:pt x="91305" y="73014"/>
                  <a:pt x="91305" y="72955"/>
                  <a:pt x="91305" y="72955"/>
                </a:cubicBezTo>
                <a:cubicBezTo>
                  <a:pt x="91273" y="72955"/>
                  <a:pt x="91273" y="72955"/>
                  <a:pt x="91273" y="72895"/>
                </a:cubicBezTo>
                <a:cubicBezTo>
                  <a:pt x="91242" y="72895"/>
                  <a:pt x="91242" y="72895"/>
                  <a:pt x="91242" y="72835"/>
                </a:cubicBezTo>
                <a:cubicBezTo>
                  <a:pt x="91242" y="72835"/>
                  <a:pt x="91211" y="72776"/>
                  <a:pt x="91211" y="72776"/>
                </a:cubicBezTo>
                <a:cubicBezTo>
                  <a:pt x="91211" y="72776"/>
                  <a:pt x="91179" y="72716"/>
                  <a:pt x="91179" y="72716"/>
                </a:cubicBezTo>
                <a:cubicBezTo>
                  <a:pt x="91148" y="72716"/>
                  <a:pt x="91148" y="72656"/>
                  <a:pt x="91117" y="72656"/>
                </a:cubicBezTo>
                <a:cubicBezTo>
                  <a:pt x="91117" y="72656"/>
                  <a:pt x="91117" y="72716"/>
                  <a:pt x="91086" y="72716"/>
                </a:cubicBezTo>
                <a:cubicBezTo>
                  <a:pt x="91054" y="72776"/>
                  <a:pt x="91023" y="72776"/>
                  <a:pt x="90992" y="72716"/>
                </a:cubicBezTo>
                <a:cubicBezTo>
                  <a:pt x="90992" y="72656"/>
                  <a:pt x="90961" y="72656"/>
                  <a:pt x="90961" y="72597"/>
                </a:cubicBezTo>
                <a:cubicBezTo>
                  <a:pt x="90929" y="72597"/>
                  <a:pt x="90929" y="72537"/>
                  <a:pt x="90898" y="72537"/>
                </a:cubicBezTo>
                <a:cubicBezTo>
                  <a:pt x="90867" y="72477"/>
                  <a:pt x="90836" y="72477"/>
                  <a:pt x="90836" y="72417"/>
                </a:cubicBezTo>
                <a:cubicBezTo>
                  <a:pt x="90836" y="72417"/>
                  <a:pt x="90836" y="72358"/>
                  <a:pt x="90836" y="72298"/>
                </a:cubicBezTo>
                <a:cubicBezTo>
                  <a:pt x="90804" y="72238"/>
                  <a:pt x="90804" y="72238"/>
                  <a:pt x="90804" y="72179"/>
                </a:cubicBezTo>
                <a:cubicBezTo>
                  <a:pt x="90804" y="72119"/>
                  <a:pt x="90804" y="72119"/>
                  <a:pt x="90773" y="72059"/>
                </a:cubicBezTo>
                <a:cubicBezTo>
                  <a:pt x="90773" y="72000"/>
                  <a:pt x="90773" y="72000"/>
                  <a:pt x="90773" y="72000"/>
                </a:cubicBezTo>
                <a:cubicBezTo>
                  <a:pt x="90773" y="71940"/>
                  <a:pt x="90773" y="71940"/>
                  <a:pt x="90742" y="71880"/>
                </a:cubicBezTo>
                <a:cubicBezTo>
                  <a:pt x="90742" y="71820"/>
                  <a:pt x="90742" y="71820"/>
                  <a:pt x="90711" y="71761"/>
                </a:cubicBezTo>
                <a:cubicBezTo>
                  <a:pt x="90711" y="71701"/>
                  <a:pt x="90711" y="71701"/>
                  <a:pt x="90711" y="71701"/>
                </a:cubicBezTo>
                <a:cubicBezTo>
                  <a:pt x="90711" y="71641"/>
                  <a:pt x="90711" y="71641"/>
                  <a:pt x="90679" y="71641"/>
                </a:cubicBezTo>
                <a:cubicBezTo>
                  <a:pt x="90679" y="71582"/>
                  <a:pt x="90679" y="71522"/>
                  <a:pt x="90679" y="71462"/>
                </a:cubicBezTo>
                <a:cubicBezTo>
                  <a:pt x="90648" y="71402"/>
                  <a:pt x="90617" y="71283"/>
                  <a:pt x="90586" y="71223"/>
                </a:cubicBezTo>
                <a:cubicBezTo>
                  <a:pt x="90586" y="71223"/>
                  <a:pt x="90586" y="71164"/>
                  <a:pt x="90586" y="71164"/>
                </a:cubicBezTo>
                <a:cubicBezTo>
                  <a:pt x="90586" y="71104"/>
                  <a:pt x="90586" y="71104"/>
                  <a:pt x="90586" y="71104"/>
                </a:cubicBezTo>
                <a:cubicBezTo>
                  <a:pt x="90554" y="71044"/>
                  <a:pt x="90554" y="71044"/>
                  <a:pt x="90523" y="71044"/>
                </a:cubicBezTo>
                <a:cubicBezTo>
                  <a:pt x="90523" y="71044"/>
                  <a:pt x="90492" y="71104"/>
                  <a:pt x="90492" y="71104"/>
                </a:cubicBezTo>
                <a:cubicBezTo>
                  <a:pt x="90492" y="71104"/>
                  <a:pt x="90461" y="71104"/>
                  <a:pt x="90461" y="71104"/>
                </a:cubicBezTo>
                <a:cubicBezTo>
                  <a:pt x="90461" y="71104"/>
                  <a:pt x="90429" y="71104"/>
                  <a:pt x="90429" y="71104"/>
                </a:cubicBezTo>
                <a:cubicBezTo>
                  <a:pt x="90398" y="71104"/>
                  <a:pt x="90398" y="71104"/>
                  <a:pt x="90398" y="71104"/>
                </a:cubicBezTo>
                <a:cubicBezTo>
                  <a:pt x="90367" y="71104"/>
                  <a:pt x="90367" y="71104"/>
                  <a:pt x="90367" y="71044"/>
                </a:cubicBezTo>
                <a:cubicBezTo>
                  <a:pt x="90398" y="71044"/>
                  <a:pt x="90398" y="71044"/>
                  <a:pt x="90398" y="71044"/>
                </a:cubicBezTo>
                <a:cubicBezTo>
                  <a:pt x="90429" y="70985"/>
                  <a:pt x="90398" y="70925"/>
                  <a:pt x="90367" y="70925"/>
                </a:cubicBezTo>
                <a:cubicBezTo>
                  <a:pt x="90367" y="70865"/>
                  <a:pt x="90367" y="70865"/>
                  <a:pt x="90367" y="70805"/>
                </a:cubicBezTo>
                <a:cubicBezTo>
                  <a:pt x="90367" y="70805"/>
                  <a:pt x="90367" y="70805"/>
                  <a:pt x="90367" y="70805"/>
                </a:cubicBezTo>
                <a:cubicBezTo>
                  <a:pt x="90336" y="70746"/>
                  <a:pt x="90367" y="70686"/>
                  <a:pt x="90367" y="70626"/>
                </a:cubicBezTo>
                <a:cubicBezTo>
                  <a:pt x="90367" y="70567"/>
                  <a:pt x="90367" y="70507"/>
                  <a:pt x="90367" y="70388"/>
                </a:cubicBezTo>
                <a:cubicBezTo>
                  <a:pt x="90367" y="70388"/>
                  <a:pt x="90367" y="70388"/>
                  <a:pt x="90367" y="70328"/>
                </a:cubicBezTo>
                <a:cubicBezTo>
                  <a:pt x="90367" y="70328"/>
                  <a:pt x="90367" y="70268"/>
                  <a:pt x="90398" y="70268"/>
                </a:cubicBezTo>
                <a:cubicBezTo>
                  <a:pt x="90398" y="70208"/>
                  <a:pt x="90398" y="70208"/>
                  <a:pt x="90398" y="70149"/>
                </a:cubicBezTo>
                <a:cubicBezTo>
                  <a:pt x="90429" y="70089"/>
                  <a:pt x="90429" y="70089"/>
                  <a:pt x="90429" y="70029"/>
                </a:cubicBezTo>
                <a:cubicBezTo>
                  <a:pt x="90461" y="70029"/>
                  <a:pt x="90461" y="69970"/>
                  <a:pt x="90461" y="69970"/>
                </a:cubicBezTo>
                <a:cubicBezTo>
                  <a:pt x="90461" y="69910"/>
                  <a:pt x="90461" y="69910"/>
                  <a:pt x="90492" y="69850"/>
                </a:cubicBezTo>
                <a:cubicBezTo>
                  <a:pt x="90492" y="69850"/>
                  <a:pt x="90492" y="69791"/>
                  <a:pt x="90523" y="69731"/>
                </a:cubicBezTo>
                <a:cubicBezTo>
                  <a:pt x="90523" y="69731"/>
                  <a:pt x="90523" y="69671"/>
                  <a:pt x="90523" y="69611"/>
                </a:cubicBezTo>
                <a:cubicBezTo>
                  <a:pt x="90554" y="69552"/>
                  <a:pt x="90586" y="69552"/>
                  <a:pt x="90586" y="69492"/>
                </a:cubicBezTo>
                <a:cubicBezTo>
                  <a:pt x="90586" y="69432"/>
                  <a:pt x="90586" y="69373"/>
                  <a:pt x="90617" y="69313"/>
                </a:cubicBezTo>
                <a:cubicBezTo>
                  <a:pt x="90617" y="69313"/>
                  <a:pt x="90617" y="69253"/>
                  <a:pt x="90648" y="69194"/>
                </a:cubicBezTo>
                <a:cubicBezTo>
                  <a:pt x="90648" y="69194"/>
                  <a:pt x="90648" y="69134"/>
                  <a:pt x="90648" y="69074"/>
                </a:cubicBezTo>
                <a:cubicBezTo>
                  <a:pt x="90679" y="69074"/>
                  <a:pt x="90648" y="69014"/>
                  <a:pt x="90648" y="68955"/>
                </a:cubicBezTo>
                <a:cubicBezTo>
                  <a:pt x="90648" y="68955"/>
                  <a:pt x="90648" y="68895"/>
                  <a:pt x="90648" y="68895"/>
                </a:cubicBezTo>
                <a:cubicBezTo>
                  <a:pt x="90648" y="68895"/>
                  <a:pt x="90648" y="68835"/>
                  <a:pt x="90648" y="68835"/>
                </a:cubicBezTo>
                <a:cubicBezTo>
                  <a:pt x="90617" y="68776"/>
                  <a:pt x="90648" y="68716"/>
                  <a:pt x="90648" y="68716"/>
                </a:cubicBezTo>
                <a:cubicBezTo>
                  <a:pt x="90648" y="68656"/>
                  <a:pt x="90648" y="68656"/>
                  <a:pt x="90679" y="68597"/>
                </a:cubicBezTo>
                <a:cubicBezTo>
                  <a:pt x="90679" y="68597"/>
                  <a:pt x="90679" y="68597"/>
                  <a:pt x="90679" y="68537"/>
                </a:cubicBezTo>
                <a:cubicBezTo>
                  <a:pt x="90679" y="68537"/>
                  <a:pt x="90679" y="68477"/>
                  <a:pt x="90679" y="68477"/>
                </a:cubicBezTo>
                <a:cubicBezTo>
                  <a:pt x="90679" y="68417"/>
                  <a:pt x="90648" y="68417"/>
                  <a:pt x="90648" y="68358"/>
                </a:cubicBezTo>
                <a:cubicBezTo>
                  <a:pt x="90648" y="68358"/>
                  <a:pt x="90648" y="68298"/>
                  <a:pt x="90648" y="68298"/>
                </a:cubicBezTo>
                <a:cubicBezTo>
                  <a:pt x="90648" y="68298"/>
                  <a:pt x="90679" y="68298"/>
                  <a:pt x="90679" y="68298"/>
                </a:cubicBezTo>
                <a:cubicBezTo>
                  <a:pt x="90711" y="68238"/>
                  <a:pt x="90711" y="68238"/>
                  <a:pt x="90711" y="68238"/>
                </a:cubicBezTo>
                <a:cubicBezTo>
                  <a:pt x="90742" y="68179"/>
                  <a:pt x="90773" y="68238"/>
                  <a:pt x="90773" y="68238"/>
                </a:cubicBezTo>
                <a:cubicBezTo>
                  <a:pt x="90804" y="68179"/>
                  <a:pt x="90836" y="68179"/>
                  <a:pt x="90836" y="68119"/>
                </a:cubicBezTo>
                <a:cubicBezTo>
                  <a:pt x="90867" y="68119"/>
                  <a:pt x="90867" y="68119"/>
                  <a:pt x="90867" y="68119"/>
                </a:cubicBezTo>
                <a:cubicBezTo>
                  <a:pt x="90898" y="68119"/>
                  <a:pt x="90898" y="68179"/>
                  <a:pt x="90898" y="68179"/>
                </a:cubicBezTo>
                <a:cubicBezTo>
                  <a:pt x="90898" y="68179"/>
                  <a:pt x="90929" y="68179"/>
                  <a:pt x="90929" y="68179"/>
                </a:cubicBezTo>
                <a:cubicBezTo>
                  <a:pt x="90961" y="68179"/>
                  <a:pt x="90961" y="68179"/>
                  <a:pt x="90961" y="68238"/>
                </a:cubicBezTo>
                <a:cubicBezTo>
                  <a:pt x="90992" y="68238"/>
                  <a:pt x="90992" y="68238"/>
                  <a:pt x="90992" y="68238"/>
                </a:cubicBezTo>
                <a:cubicBezTo>
                  <a:pt x="90992" y="68238"/>
                  <a:pt x="90992" y="68298"/>
                  <a:pt x="90992" y="68298"/>
                </a:cubicBezTo>
                <a:cubicBezTo>
                  <a:pt x="90992" y="68358"/>
                  <a:pt x="90961" y="68417"/>
                  <a:pt x="90961" y="68417"/>
                </a:cubicBezTo>
                <a:cubicBezTo>
                  <a:pt x="90961" y="68477"/>
                  <a:pt x="90961" y="68537"/>
                  <a:pt x="90961" y="68597"/>
                </a:cubicBezTo>
                <a:cubicBezTo>
                  <a:pt x="90961" y="68656"/>
                  <a:pt x="90961" y="68656"/>
                  <a:pt x="90961" y="68716"/>
                </a:cubicBezTo>
                <a:cubicBezTo>
                  <a:pt x="90961" y="68776"/>
                  <a:pt x="90992" y="68776"/>
                  <a:pt x="91023" y="68776"/>
                </a:cubicBezTo>
                <a:cubicBezTo>
                  <a:pt x="91054" y="68776"/>
                  <a:pt x="91117" y="68776"/>
                  <a:pt x="91179" y="68776"/>
                </a:cubicBezTo>
                <a:cubicBezTo>
                  <a:pt x="91179" y="68776"/>
                  <a:pt x="91211" y="68776"/>
                  <a:pt x="91242" y="68776"/>
                </a:cubicBezTo>
                <a:cubicBezTo>
                  <a:pt x="91273" y="68716"/>
                  <a:pt x="91273" y="68716"/>
                  <a:pt x="91305" y="68776"/>
                </a:cubicBezTo>
                <a:cubicBezTo>
                  <a:pt x="91305" y="68776"/>
                  <a:pt x="91336" y="68835"/>
                  <a:pt x="91336" y="68835"/>
                </a:cubicBezTo>
                <a:cubicBezTo>
                  <a:pt x="91367" y="68895"/>
                  <a:pt x="91398" y="68895"/>
                  <a:pt x="91398" y="68955"/>
                </a:cubicBezTo>
                <a:cubicBezTo>
                  <a:pt x="91398" y="68955"/>
                  <a:pt x="91430" y="68955"/>
                  <a:pt x="91430" y="68955"/>
                </a:cubicBezTo>
                <a:cubicBezTo>
                  <a:pt x="91430" y="68955"/>
                  <a:pt x="91461" y="68955"/>
                  <a:pt x="91461" y="69014"/>
                </a:cubicBezTo>
                <a:cubicBezTo>
                  <a:pt x="91492" y="69014"/>
                  <a:pt x="91430" y="69074"/>
                  <a:pt x="91461" y="69074"/>
                </a:cubicBezTo>
                <a:cubicBezTo>
                  <a:pt x="91492" y="69134"/>
                  <a:pt x="91492" y="69074"/>
                  <a:pt x="91523" y="69134"/>
                </a:cubicBezTo>
                <a:cubicBezTo>
                  <a:pt x="91523" y="69134"/>
                  <a:pt x="91555" y="69134"/>
                  <a:pt x="91555" y="69194"/>
                </a:cubicBezTo>
                <a:cubicBezTo>
                  <a:pt x="91586" y="69194"/>
                  <a:pt x="91617" y="69194"/>
                  <a:pt x="91617" y="69194"/>
                </a:cubicBezTo>
                <a:cubicBezTo>
                  <a:pt x="91648" y="69253"/>
                  <a:pt x="91648" y="69253"/>
                  <a:pt x="91648" y="69313"/>
                </a:cubicBezTo>
                <a:cubicBezTo>
                  <a:pt x="91648" y="69313"/>
                  <a:pt x="91648" y="69373"/>
                  <a:pt x="91680" y="69373"/>
                </a:cubicBezTo>
                <a:cubicBezTo>
                  <a:pt x="91680" y="69432"/>
                  <a:pt x="91680" y="69432"/>
                  <a:pt x="91680" y="69492"/>
                </a:cubicBezTo>
                <a:cubicBezTo>
                  <a:pt x="91680" y="69492"/>
                  <a:pt x="91711" y="69432"/>
                  <a:pt x="91711" y="69492"/>
                </a:cubicBezTo>
                <a:cubicBezTo>
                  <a:pt x="91711" y="69552"/>
                  <a:pt x="91773" y="69611"/>
                  <a:pt x="91742" y="69671"/>
                </a:cubicBezTo>
                <a:cubicBezTo>
                  <a:pt x="91742" y="69671"/>
                  <a:pt x="91742" y="69671"/>
                  <a:pt x="91711" y="69671"/>
                </a:cubicBezTo>
                <a:cubicBezTo>
                  <a:pt x="91680" y="69671"/>
                  <a:pt x="91711" y="69671"/>
                  <a:pt x="91711" y="69731"/>
                </a:cubicBezTo>
                <a:cubicBezTo>
                  <a:pt x="91742" y="69731"/>
                  <a:pt x="91742" y="69791"/>
                  <a:pt x="91742" y="69850"/>
                </a:cubicBezTo>
                <a:cubicBezTo>
                  <a:pt x="91742" y="69850"/>
                  <a:pt x="91742" y="69850"/>
                  <a:pt x="91742" y="69910"/>
                </a:cubicBezTo>
                <a:cubicBezTo>
                  <a:pt x="91773" y="69910"/>
                  <a:pt x="91773" y="69910"/>
                  <a:pt x="91773" y="69970"/>
                </a:cubicBezTo>
                <a:cubicBezTo>
                  <a:pt x="91773" y="69970"/>
                  <a:pt x="91805" y="69970"/>
                  <a:pt x="91805" y="69970"/>
                </a:cubicBezTo>
                <a:cubicBezTo>
                  <a:pt x="91836" y="70029"/>
                  <a:pt x="91898" y="69970"/>
                  <a:pt x="91898" y="69850"/>
                </a:cubicBezTo>
                <a:cubicBezTo>
                  <a:pt x="91898" y="69850"/>
                  <a:pt x="91930" y="69850"/>
                  <a:pt x="91930" y="69850"/>
                </a:cubicBezTo>
                <a:cubicBezTo>
                  <a:pt x="91961" y="69850"/>
                  <a:pt x="91930" y="69910"/>
                  <a:pt x="91930" y="69970"/>
                </a:cubicBezTo>
                <a:cubicBezTo>
                  <a:pt x="91930" y="69970"/>
                  <a:pt x="91961" y="70029"/>
                  <a:pt x="91961" y="70029"/>
                </a:cubicBezTo>
                <a:cubicBezTo>
                  <a:pt x="91961" y="70089"/>
                  <a:pt x="91930" y="70089"/>
                  <a:pt x="91930" y="70089"/>
                </a:cubicBezTo>
                <a:cubicBezTo>
                  <a:pt x="91930" y="70149"/>
                  <a:pt x="91930" y="70149"/>
                  <a:pt x="91930" y="70149"/>
                </a:cubicBezTo>
                <a:cubicBezTo>
                  <a:pt x="91930" y="70208"/>
                  <a:pt x="91961" y="70208"/>
                  <a:pt x="91992" y="70208"/>
                </a:cubicBezTo>
                <a:cubicBezTo>
                  <a:pt x="92023" y="70208"/>
                  <a:pt x="92086" y="70149"/>
                  <a:pt x="92117" y="70208"/>
                </a:cubicBezTo>
                <a:cubicBezTo>
                  <a:pt x="92148" y="70208"/>
                  <a:pt x="92148" y="70208"/>
                  <a:pt x="92180" y="70268"/>
                </a:cubicBezTo>
                <a:cubicBezTo>
                  <a:pt x="92211" y="70268"/>
                  <a:pt x="92211" y="70268"/>
                  <a:pt x="92211" y="70268"/>
                </a:cubicBezTo>
                <a:cubicBezTo>
                  <a:pt x="92211" y="70328"/>
                  <a:pt x="92242" y="70328"/>
                  <a:pt x="92242" y="70328"/>
                </a:cubicBezTo>
                <a:cubicBezTo>
                  <a:pt x="92242" y="70388"/>
                  <a:pt x="92242" y="70388"/>
                  <a:pt x="92274" y="70447"/>
                </a:cubicBezTo>
                <a:cubicBezTo>
                  <a:pt x="92274" y="70507"/>
                  <a:pt x="92305" y="70507"/>
                  <a:pt x="92336" y="70507"/>
                </a:cubicBezTo>
                <a:cubicBezTo>
                  <a:pt x="92336" y="70507"/>
                  <a:pt x="92461" y="70567"/>
                  <a:pt x="92461" y="70626"/>
                </a:cubicBezTo>
                <a:cubicBezTo>
                  <a:pt x="92430" y="70686"/>
                  <a:pt x="92430" y="70686"/>
                  <a:pt x="92430" y="70686"/>
                </a:cubicBezTo>
                <a:cubicBezTo>
                  <a:pt x="92399" y="70686"/>
                  <a:pt x="92399" y="70746"/>
                  <a:pt x="92399" y="70746"/>
                </a:cubicBezTo>
                <a:cubicBezTo>
                  <a:pt x="92399" y="70746"/>
                  <a:pt x="92367" y="70805"/>
                  <a:pt x="92367" y="70805"/>
                </a:cubicBezTo>
                <a:cubicBezTo>
                  <a:pt x="92336" y="70925"/>
                  <a:pt x="92367" y="71044"/>
                  <a:pt x="92367" y="71164"/>
                </a:cubicBezTo>
                <a:cubicBezTo>
                  <a:pt x="92367" y="71223"/>
                  <a:pt x="92367" y="71283"/>
                  <a:pt x="92367" y="71343"/>
                </a:cubicBezTo>
                <a:cubicBezTo>
                  <a:pt x="92367" y="71343"/>
                  <a:pt x="92367" y="71402"/>
                  <a:pt x="92367" y="71402"/>
                </a:cubicBezTo>
                <a:cubicBezTo>
                  <a:pt x="92367" y="71402"/>
                  <a:pt x="92367" y="71462"/>
                  <a:pt x="92367" y="71462"/>
                </a:cubicBezTo>
                <a:cubicBezTo>
                  <a:pt x="92399" y="71522"/>
                  <a:pt x="92336" y="71522"/>
                  <a:pt x="92336" y="71582"/>
                </a:cubicBezTo>
                <a:cubicBezTo>
                  <a:pt x="92336" y="71582"/>
                  <a:pt x="92399" y="71582"/>
                  <a:pt x="92399" y="71522"/>
                </a:cubicBezTo>
                <a:cubicBezTo>
                  <a:pt x="92430" y="71522"/>
                  <a:pt x="92461" y="71522"/>
                  <a:pt x="92492" y="71522"/>
                </a:cubicBezTo>
                <a:cubicBezTo>
                  <a:pt x="92524" y="71522"/>
                  <a:pt x="92524" y="71462"/>
                  <a:pt x="92555" y="71402"/>
                </a:cubicBezTo>
                <a:cubicBezTo>
                  <a:pt x="92586" y="71343"/>
                  <a:pt x="92586" y="71283"/>
                  <a:pt x="92617" y="71283"/>
                </a:cubicBezTo>
                <a:cubicBezTo>
                  <a:pt x="92617" y="71223"/>
                  <a:pt x="92617" y="71223"/>
                  <a:pt x="92649" y="71164"/>
                </a:cubicBezTo>
                <a:cubicBezTo>
                  <a:pt x="92680" y="71164"/>
                  <a:pt x="92742" y="71164"/>
                  <a:pt x="92774" y="71104"/>
                </a:cubicBezTo>
                <a:cubicBezTo>
                  <a:pt x="92774" y="71104"/>
                  <a:pt x="92774" y="71044"/>
                  <a:pt x="92805" y="71044"/>
                </a:cubicBezTo>
                <a:cubicBezTo>
                  <a:pt x="92805" y="71044"/>
                  <a:pt x="92805" y="71044"/>
                  <a:pt x="92836" y="71044"/>
                </a:cubicBezTo>
                <a:cubicBezTo>
                  <a:pt x="92836" y="71044"/>
                  <a:pt x="92836" y="70985"/>
                  <a:pt x="92836" y="70985"/>
                </a:cubicBezTo>
                <a:cubicBezTo>
                  <a:pt x="92836" y="70925"/>
                  <a:pt x="92836" y="70925"/>
                  <a:pt x="92836" y="70925"/>
                </a:cubicBezTo>
                <a:cubicBezTo>
                  <a:pt x="92805" y="70865"/>
                  <a:pt x="92805" y="70805"/>
                  <a:pt x="92805" y="70805"/>
                </a:cubicBezTo>
                <a:cubicBezTo>
                  <a:pt x="92805" y="70746"/>
                  <a:pt x="92742" y="70686"/>
                  <a:pt x="92774" y="70686"/>
                </a:cubicBezTo>
                <a:cubicBezTo>
                  <a:pt x="92805" y="70686"/>
                  <a:pt x="92805" y="70746"/>
                  <a:pt x="92836" y="70746"/>
                </a:cubicBezTo>
                <a:cubicBezTo>
                  <a:pt x="92836" y="70805"/>
                  <a:pt x="92836" y="70805"/>
                  <a:pt x="92867" y="70805"/>
                </a:cubicBezTo>
                <a:cubicBezTo>
                  <a:pt x="92867" y="70805"/>
                  <a:pt x="92867" y="70805"/>
                  <a:pt x="92867" y="70865"/>
                </a:cubicBezTo>
                <a:cubicBezTo>
                  <a:pt x="92899" y="70865"/>
                  <a:pt x="92899" y="70925"/>
                  <a:pt x="92930" y="70925"/>
                </a:cubicBezTo>
                <a:cubicBezTo>
                  <a:pt x="92961" y="70865"/>
                  <a:pt x="92992" y="70925"/>
                  <a:pt x="92992" y="70865"/>
                </a:cubicBezTo>
                <a:cubicBezTo>
                  <a:pt x="93024" y="70865"/>
                  <a:pt x="93024" y="70805"/>
                  <a:pt x="92992" y="70805"/>
                </a:cubicBezTo>
                <a:cubicBezTo>
                  <a:pt x="92992" y="70746"/>
                  <a:pt x="92961" y="70686"/>
                  <a:pt x="92961" y="70686"/>
                </a:cubicBezTo>
                <a:cubicBezTo>
                  <a:pt x="92992" y="70686"/>
                  <a:pt x="92992" y="70746"/>
                  <a:pt x="93024" y="70746"/>
                </a:cubicBezTo>
                <a:cubicBezTo>
                  <a:pt x="93024" y="70746"/>
                  <a:pt x="93024" y="70746"/>
                  <a:pt x="93024" y="70746"/>
                </a:cubicBezTo>
                <a:cubicBezTo>
                  <a:pt x="93024" y="70746"/>
                  <a:pt x="93024" y="70746"/>
                  <a:pt x="93024" y="70686"/>
                </a:cubicBezTo>
                <a:cubicBezTo>
                  <a:pt x="93055" y="70686"/>
                  <a:pt x="93055" y="70686"/>
                  <a:pt x="93055" y="70686"/>
                </a:cubicBezTo>
                <a:cubicBezTo>
                  <a:pt x="93024" y="70626"/>
                  <a:pt x="93024" y="70626"/>
                  <a:pt x="93024" y="70567"/>
                </a:cubicBezTo>
                <a:cubicBezTo>
                  <a:pt x="93024" y="70507"/>
                  <a:pt x="93024" y="70507"/>
                  <a:pt x="93055" y="70507"/>
                </a:cubicBezTo>
                <a:cubicBezTo>
                  <a:pt x="93055" y="70507"/>
                  <a:pt x="93055" y="70447"/>
                  <a:pt x="93055" y="70447"/>
                </a:cubicBezTo>
                <a:cubicBezTo>
                  <a:pt x="93055" y="70447"/>
                  <a:pt x="93024" y="70447"/>
                  <a:pt x="93024" y="70447"/>
                </a:cubicBezTo>
                <a:cubicBezTo>
                  <a:pt x="92992" y="70447"/>
                  <a:pt x="93024" y="70388"/>
                  <a:pt x="93024" y="70388"/>
                </a:cubicBezTo>
                <a:cubicBezTo>
                  <a:pt x="93055" y="70388"/>
                  <a:pt x="93086" y="70447"/>
                  <a:pt x="93086" y="70388"/>
                </a:cubicBezTo>
                <a:cubicBezTo>
                  <a:pt x="93055" y="70388"/>
                  <a:pt x="93055" y="70328"/>
                  <a:pt x="93055" y="70328"/>
                </a:cubicBezTo>
                <a:cubicBezTo>
                  <a:pt x="93055" y="70328"/>
                  <a:pt x="93024" y="70328"/>
                  <a:pt x="93024" y="70328"/>
                </a:cubicBezTo>
                <a:cubicBezTo>
                  <a:pt x="93024" y="70268"/>
                  <a:pt x="93055" y="70208"/>
                  <a:pt x="93086" y="70208"/>
                </a:cubicBezTo>
                <a:cubicBezTo>
                  <a:pt x="93086" y="70268"/>
                  <a:pt x="93086" y="70388"/>
                  <a:pt x="93117" y="70328"/>
                </a:cubicBezTo>
                <a:cubicBezTo>
                  <a:pt x="93117" y="70328"/>
                  <a:pt x="93086" y="70208"/>
                  <a:pt x="93117" y="70208"/>
                </a:cubicBezTo>
                <a:cubicBezTo>
                  <a:pt x="93149" y="70208"/>
                  <a:pt x="93117" y="70208"/>
                  <a:pt x="93149" y="70268"/>
                </a:cubicBezTo>
                <a:cubicBezTo>
                  <a:pt x="93149" y="70268"/>
                  <a:pt x="93149" y="70268"/>
                  <a:pt x="93180" y="70268"/>
                </a:cubicBezTo>
                <a:cubicBezTo>
                  <a:pt x="93180" y="70328"/>
                  <a:pt x="93180" y="70388"/>
                  <a:pt x="93211" y="70388"/>
                </a:cubicBezTo>
                <a:cubicBezTo>
                  <a:pt x="93243" y="70388"/>
                  <a:pt x="93243" y="70328"/>
                  <a:pt x="93274" y="70328"/>
                </a:cubicBezTo>
                <a:cubicBezTo>
                  <a:pt x="93305" y="70268"/>
                  <a:pt x="93336" y="70268"/>
                  <a:pt x="93336" y="70208"/>
                </a:cubicBezTo>
                <a:cubicBezTo>
                  <a:pt x="93368" y="70208"/>
                  <a:pt x="93399" y="70149"/>
                  <a:pt x="93430" y="70149"/>
                </a:cubicBezTo>
                <a:cubicBezTo>
                  <a:pt x="93461" y="70089"/>
                  <a:pt x="93461" y="70089"/>
                  <a:pt x="93493" y="70089"/>
                </a:cubicBezTo>
                <a:cubicBezTo>
                  <a:pt x="93524" y="70029"/>
                  <a:pt x="93555" y="69970"/>
                  <a:pt x="93586" y="69970"/>
                </a:cubicBezTo>
                <a:cubicBezTo>
                  <a:pt x="93618" y="69910"/>
                  <a:pt x="93649" y="69910"/>
                  <a:pt x="93680" y="69850"/>
                </a:cubicBezTo>
                <a:cubicBezTo>
                  <a:pt x="93711" y="69850"/>
                  <a:pt x="93711" y="69850"/>
                  <a:pt x="93743" y="69791"/>
                </a:cubicBezTo>
                <a:cubicBezTo>
                  <a:pt x="93743" y="69791"/>
                  <a:pt x="93774" y="69791"/>
                  <a:pt x="93805" y="69791"/>
                </a:cubicBezTo>
                <a:cubicBezTo>
                  <a:pt x="93805" y="69731"/>
                  <a:pt x="93836" y="69731"/>
                  <a:pt x="93836" y="69671"/>
                </a:cubicBezTo>
                <a:cubicBezTo>
                  <a:pt x="93836" y="69611"/>
                  <a:pt x="93868" y="69552"/>
                  <a:pt x="93868" y="69552"/>
                </a:cubicBezTo>
                <a:cubicBezTo>
                  <a:pt x="93899" y="69492"/>
                  <a:pt x="93930" y="69492"/>
                  <a:pt x="93930" y="69432"/>
                </a:cubicBezTo>
                <a:cubicBezTo>
                  <a:pt x="93961" y="69373"/>
                  <a:pt x="93930" y="69373"/>
                  <a:pt x="93930" y="69313"/>
                </a:cubicBezTo>
                <a:cubicBezTo>
                  <a:pt x="93899" y="69313"/>
                  <a:pt x="93899" y="69194"/>
                  <a:pt x="93899" y="69194"/>
                </a:cubicBezTo>
                <a:cubicBezTo>
                  <a:pt x="93930" y="69194"/>
                  <a:pt x="93930" y="69194"/>
                  <a:pt x="93930" y="69253"/>
                </a:cubicBezTo>
                <a:cubicBezTo>
                  <a:pt x="93930" y="69253"/>
                  <a:pt x="93930" y="69253"/>
                  <a:pt x="93930" y="69253"/>
                </a:cubicBezTo>
                <a:cubicBezTo>
                  <a:pt x="93961" y="69253"/>
                  <a:pt x="93961" y="69253"/>
                  <a:pt x="93961" y="69253"/>
                </a:cubicBezTo>
                <a:cubicBezTo>
                  <a:pt x="93961" y="69253"/>
                  <a:pt x="93961" y="69313"/>
                  <a:pt x="93961" y="69313"/>
                </a:cubicBezTo>
                <a:cubicBezTo>
                  <a:pt x="93961" y="69313"/>
                  <a:pt x="93961" y="69313"/>
                  <a:pt x="93961" y="69253"/>
                </a:cubicBezTo>
                <a:cubicBezTo>
                  <a:pt x="93961" y="69194"/>
                  <a:pt x="93930" y="69194"/>
                  <a:pt x="93930" y="69134"/>
                </a:cubicBezTo>
                <a:cubicBezTo>
                  <a:pt x="93961" y="69074"/>
                  <a:pt x="93961" y="69074"/>
                  <a:pt x="93930" y="69014"/>
                </a:cubicBezTo>
                <a:cubicBezTo>
                  <a:pt x="93930" y="68955"/>
                  <a:pt x="93930" y="68955"/>
                  <a:pt x="93930" y="68955"/>
                </a:cubicBezTo>
                <a:cubicBezTo>
                  <a:pt x="93930" y="68895"/>
                  <a:pt x="93961" y="68955"/>
                  <a:pt x="93961" y="68955"/>
                </a:cubicBezTo>
                <a:cubicBezTo>
                  <a:pt x="93961" y="68955"/>
                  <a:pt x="93993" y="68955"/>
                  <a:pt x="93961" y="68895"/>
                </a:cubicBezTo>
                <a:cubicBezTo>
                  <a:pt x="93961" y="68895"/>
                  <a:pt x="93961" y="68895"/>
                  <a:pt x="93961" y="68895"/>
                </a:cubicBezTo>
                <a:cubicBezTo>
                  <a:pt x="93961" y="68895"/>
                  <a:pt x="93961" y="68895"/>
                  <a:pt x="93961" y="68835"/>
                </a:cubicBezTo>
                <a:cubicBezTo>
                  <a:pt x="93961" y="68835"/>
                  <a:pt x="93930" y="68776"/>
                  <a:pt x="93961" y="68716"/>
                </a:cubicBezTo>
                <a:cubicBezTo>
                  <a:pt x="93961" y="68716"/>
                  <a:pt x="93961" y="68716"/>
                  <a:pt x="93961" y="68716"/>
                </a:cubicBezTo>
                <a:cubicBezTo>
                  <a:pt x="93993" y="68716"/>
                  <a:pt x="93993" y="68716"/>
                  <a:pt x="93993" y="68776"/>
                </a:cubicBezTo>
                <a:cubicBezTo>
                  <a:pt x="93993" y="68776"/>
                  <a:pt x="93993" y="68776"/>
                  <a:pt x="94024" y="68835"/>
                </a:cubicBezTo>
                <a:cubicBezTo>
                  <a:pt x="94024" y="68835"/>
                  <a:pt x="94024" y="68835"/>
                  <a:pt x="94024" y="68835"/>
                </a:cubicBezTo>
                <a:cubicBezTo>
                  <a:pt x="94024" y="68776"/>
                  <a:pt x="93993" y="68716"/>
                  <a:pt x="93993" y="68656"/>
                </a:cubicBezTo>
                <a:cubicBezTo>
                  <a:pt x="93993" y="68597"/>
                  <a:pt x="94055" y="68656"/>
                  <a:pt x="94024" y="68537"/>
                </a:cubicBezTo>
                <a:cubicBezTo>
                  <a:pt x="94024" y="68537"/>
                  <a:pt x="94024" y="68537"/>
                  <a:pt x="94024" y="68537"/>
                </a:cubicBezTo>
                <a:cubicBezTo>
                  <a:pt x="94024" y="68477"/>
                  <a:pt x="94024" y="68477"/>
                  <a:pt x="93993" y="68417"/>
                </a:cubicBezTo>
                <a:cubicBezTo>
                  <a:pt x="93993" y="68417"/>
                  <a:pt x="93993" y="68358"/>
                  <a:pt x="93993" y="68358"/>
                </a:cubicBezTo>
                <a:cubicBezTo>
                  <a:pt x="93961" y="68298"/>
                  <a:pt x="93993" y="68238"/>
                  <a:pt x="93961" y="68238"/>
                </a:cubicBezTo>
                <a:cubicBezTo>
                  <a:pt x="93961" y="68179"/>
                  <a:pt x="93930" y="68119"/>
                  <a:pt x="93930" y="68059"/>
                </a:cubicBezTo>
                <a:cubicBezTo>
                  <a:pt x="93930" y="68000"/>
                  <a:pt x="93961" y="68000"/>
                  <a:pt x="93961" y="67940"/>
                </a:cubicBezTo>
                <a:cubicBezTo>
                  <a:pt x="93961" y="67880"/>
                  <a:pt x="93961" y="67820"/>
                  <a:pt x="93961" y="67820"/>
                </a:cubicBezTo>
                <a:cubicBezTo>
                  <a:pt x="93961" y="67761"/>
                  <a:pt x="93961" y="67761"/>
                  <a:pt x="93930" y="67701"/>
                </a:cubicBezTo>
                <a:cubicBezTo>
                  <a:pt x="93930" y="67701"/>
                  <a:pt x="93930" y="67641"/>
                  <a:pt x="93930" y="67641"/>
                </a:cubicBezTo>
                <a:cubicBezTo>
                  <a:pt x="93930" y="67582"/>
                  <a:pt x="93930" y="67522"/>
                  <a:pt x="93899" y="67462"/>
                </a:cubicBezTo>
                <a:cubicBezTo>
                  <a:pt x="93899" y="67402"/>
                  <a:pt x="93899" y="67402"/>
                  <a:pt x="93868" y="67343"/>
                </a:cubicBezTo>
                <a:cubicBezTo>
                  <a:pt x="93868" y="67283"/>
                  <a:pt x="93868" y="67283"/>
                  <a:pt x="93868" y="67223"/>
                </a:cubicBezTo>
                <a:cubicBezTo>
                  <a:pt x="93868" y="67223"/>
                  <a:pt x="93868" y="67223"/>
                  <a:pt x="93836" y="67164"/>
                </a:cubicBezTo>
                <a:cubicBezTo>
                  <a:pt x="93836" y="67164"/>
                  <a:pt x="93836" y="67104"/>
                  <a:pt x="93836" y="67044"/>
                </a:cubicBezTo>
                <a:cubicBezTo>
                  <a:pt x="93836" y="67044"/>
                  <a:pt x="93836" y="66985"/>
                  <a:pt x="93836" y="66985"/>
                </a:cubicBezTo>
                <a:cubicBezTo>
                  <a:pt x="93805" y="66925"/>
                  <a:pt x="93805" y="66865"/>
                  <a:pt x="93774" y="66865"/>
                </a:cubicBezTo>
                <a:cubicBezTo>
                  <a:pt x="93774" y="66865"/>
                  <a:pt x="93774" y="66865"/>
                  <a:pt x="93774" y="66805"/>
                </a:cubicBezTo>
                <a:cubicBezTo>
                  <a:pt x="93774" y="66805"/>
                  <a:pt x="93743" y="66805"/>
                  <a:pt x="93743" y="66805"/>
                </a:cubicBezTo>
                <a:cubicBezTo>
                  <a:pt x="93743" y="66746"/>
                  <a:pt x="93711" y="66746"/>
                  <a:pt x="93711" y="66686"/>
                </a:cubicBezTo>
                <a:cubicBezTo>
                  <a:pt x="93680" y="66686"/>
                  <a:pt x="93680" y="66626"/>
                  <a:pt x="93680" y="66626"/>
                </a:cubicBezTo>
                <a:cubicBezTo>
                  <a:pt x="93680" y="66626"/>
                  <a:pt x="93680" y="66567"/>
                  <a:pt x="93649" y="66567"/>
                </a:cubicBezTo>
                <a:cubicBezTo>
                  <a:pt x="93649" y="66507"/>
                  <a:pt x="93649" y="66507"/>
                  <a:pt x="93618" y="66507"/>
                </a:cubicBezTo>
                <a:cubicBezTo>
                  <a:pt x="93618" y="66507"/>
                  <a:pt x="93618" y="66388"/>
                  <a:pt x="93618" y="66388"/>
                </a:cubicBezTo>
                <a:cubicBezTo>
                  <a:pt x="93618" y="66328"/>
                  <a:pt x="93649" y="66328"/>
                  <a:pt x="93618" y="66328"/>
                </a:cubicBezTo>
                <a:cubicBezTo>
                  <a:pt x="93618" y="66268"/>
                  <a:pt x="93586" y="66328"/>
                  <a:pt x="93586" y="66328"/>
                </a:cubicBezTo>
                <a:cubicBezTo>
                  <a:pt x="93586" y="66328"/>
                  <a:pt x="93555" y="66388"/>
                  <a:pt x="93555" y="66328"/>
                </a:cubicBezTo>
                <a:cubicBezTo>
                  <a:pt x="93555" y="66328"/>
                  <a:pt x="93586" y="66328"/>
                  <a:pt x="93586" y="66268"/>
                </a:cubicBezTo>
                <a:cubicBezTo>
                  <a:pt x="93586" y="66268"/>
                  <a:pt x="93555" y="66268"/>
                  <a:pt x="93555" y="66268"/>
                </a:cubicBezTo>
                <a:cubicBezTo>
                  <a:pt x="93524" y="66268"/>
                  <a:pt x="93524" y="66208"/>
                  <a:pt x="93493" y="66208"/>
                </a:cubicBezTo>
                <a:cubicBezTo>
                  <a:pt x="93493" y="66208"/>
                  <a:pt x="93461" y="66208"/>
                  <a:pt x="93461" y="66149"/>
                </a:cubicBezTo>
                <a:cubicBezTo>
                  <a:pt x="93430" y="66149"/>
                  <a:pt x="93430" y="66149"/>
                  <a:pt x="93399" y="66089"/>
                </a:cubicBezTo>
                <a:cubicBezTo>
                  <a:pt x="93368" y="65970"/>
                  <a:pt x="93305" y="65910"/>
                  <a:pt x="93243" y="65850"/>
                </a:cubicBezTo>
                <a:cubicBezTo>
                  <a:pt x="93243" y="65850"/>
                  <a:pt x="93211" y="65791"/>
                  <a:pt x="93180" y="65791"/>
                </a:cubicBezTo>
                <a:cubicBezTo>
                  <a:pt x="93180" y="65731"/>
                  <a:pt x="93180" y="65671"/>
                  <a:pt x="93149" y="65611"/>
                </a:cubicBezTo>
                <a:cubicBezTo>
                  <a:pt x="93149" y="65552"/>
                  <a:pt x="93086" y="65492"/>
                  <a:pt x="93055" y="65432"/>
                </a:cubicBezTo>
                <a:cubicBezTo>
                  <a:pt x="93024" y="65432"/>
                  <a:pt x="93024" y="65373"/>
                  <a:pt x="92992" y="65373"/>
                </a:cubicBezTo>
                <a:cubicBezTo>
                  <a:pt x="92992" y="65313"/>
                  <a:pt x="92961" y="65313"/>
                  <a:pt x="92930" y="65313"/>
                </a:cubicBezTo>
                <a:cubicBezTo>
                  <a:pt x="92930" y="65253"/>
                  <a:pt x="92930" y="65253"/>
                  <a:pt x="92930" y="65253"/>
                </a:cubicBezTo>
                <a:cubicBezTo>
                  <a:pt x="92899" y="65253"/>
                  <a:pt x="92930" y="65194"/>
                  <a:pt x="92930" y="65253"/>
                </a:cubicBezTo>
                <a:cubicBezTo>
                  <a:pt x="92930" y="65253"/>
                  <a:pt x="92961" y="65253"/>
                  <a:pt x="92961" y="65253"/>
                </a:cubicBezTo>
                <a:cubicBezTo>
                  <a:pt x="92961" y="65253"/>
                  <a:pt x="92961" y="65194"/>
                  <a:pt x="92961" y="65194"/>
                </a:cubicBezTo>
                <a:cubicBezTo>
                  <a:pt x="92961" y="65134"/>
                  <a:pt x="92961" y="65134"/>
                  <a:pt x="92961" y="65134"/>
                </a:cubicBezTo>
                <a:cubicBezTo>
                  <a:pt x="92961" y="65074"/>
                  <a:pt x="92961" y="65074"/>
                  <a:pt x="92961" y="65014"/>
                </a:cubicBezTo>
                <a:cubicBezTo>
                  <a:pt x="92930" y="65014"/>
                  <a:pt x="92930" y="65014"/>
                  <a:pt x="92930" y="65014"/>
                </a:cubicBezTo>
                <a:cubicBezTo>
                  <a:pt x="92899" y="64955"/>
                  <a:pt x="92899" y="64955"/>
                  <a:pt x="92899" y="64895"/>
                </a:cubicBezTo>
                <a:cubicBezTo>
                  <a:pt x="92867" y="64835"/>
                  <a:pt x="92805" y="64776"/>
                  <a:pt x="92774" y="64716"/>
                </a:cubicBezTo>
                <a:cubicBezTo>
                  <a:pt x="92774" y="64656"/>
                  <a:pt x="92774" y="64656"/>
                  <a:pt x="92742" y="64597"/>
                </a:cubicBezTo>
                <a:cubicBezTo>
                  <a:pt x="92742" y="64597"/>
                  <a:pt x="92711" y="64597"/>
                  <a:pt x="92711" y="64537"/>
                </a:cubicBezTo>
                <a:cubicBezTo>
                  <a:pt x="92680" y="64537"/>
                  <a:pt x="92680" y="64477"/>
                  <a:pt x="92680" y="64477"/>
                </a:cubicBezTo>
                <a:cubicBezTo>
                  <a:pt x="92680" y="64417"/>
                  <a:pt x="92649" y="64417"/>
                  <a:pt x="92649" y="64358"/>
                </a:cubicBezTo>
                <a:cubicBezTo>
                  <a:pt x="92649" y="64358"/>
                  <a:pt x="92680" y="64358"/>
                  <a:pt x="92680" y="64298"/>
                </a:cubicBezTo>
                <a:cubicBezTo>
                  <a:pt x="92680" y="64238"/>
                  <a:pt x="92711" y="64238"/>
                  <a:pt x="92711" y="64179"/>
                </a:cubicBezTo>
                <a:cubicBezTo>
                  <a:pt x="92711" y="64119"/>
                  <a:pt x="92742" y="64119"/>
                  <a:pt x="92742" y="64059"/>
                </a:cubicBezTo>
                <a:cubicBezTo>
                  <a:pt x="92742" y="64059"/>
                  <a:pt x="92711" y="64000"/>
                  <a:pt x="92711" y="63940"/>
                </a:cubicBezTo>
                <a:cubicBezTo>
                  <a:pt x="92711" y="63880"/>
                  <a:pt x="92742" y="63880"/>
                  <a:pt x="92742" y="63820"/>
                </a:cubicBezTo>
                <a:cubicBezTo>
                  <a:pt x="92774" y="63820"/>
                  <a:pt x="92774" y="63761"/>
                  <a:pt x="92774" y="63761"/>
                </a:cubicBezTo>
                <a:cubicBezTo>
                  <a:pt x="92774" y="63701"/>
                  <a:pt x="92774" y="63701"/>
                  <a:pt x="92805" y="63641"/>
                </a:cubicBezTo>
                <a:cubicBezTo>
                  <a:pt x="92836" y="63582"/>
                  <a:pt x="92867" y="63582"/>
                  <a:pt x="92899" y="63522"/>
                </a:cubicBezTo>
                <a:cubicBezTo>
                  <a:pt x="92930" y="63462"/>
                  <a:pt x="92961" y="63462"/>
                  <a:pt x="92961" y="63462"/>
                </a:cubicBezTo>
                <a:cubicBezTo>
                  <a:pt x="93024" y="63402"/>
                  <a:pt x="92992" y="63283"/>
                  <a:pt x="92992" y="63283"/>
                </a:cubicBezTo>
                <a:cubicBezTo>
                  <a:pt x="92992" y="63223"/>
                  <a:pt x="92992" y="63164"/>
                  <a:pt x="93024" y="63164"/>
                </a:cubicBezTo>
                <a:cubicBezTo>
                  <a:pt x="93024" y="63164"/>
                  <a:pt x="93086" y="63164"/>
                  <a:pt x="93086" y="63104"/>
                </a:cubicBezTo>
                <a:cubicBezTo>
                  <a:pt x="93055" y="63104"/>
                  <a:pt x="93055" y="63104"/>
                  <a:pt x="93055" y="63104"/>
                </a:cubicBezTo>
                <a:cubicBezTo>
                  <a:pt x="93055" y="63044"/>
                  <a:pt x="93055" y="63044"/>
                  <a:pt x="93055" y="63044"/>
                </a:cubicBezTo>
                <a:cubicBezTo>
                  <a:pt x="93055" y="62985"/>
                  <a:pt x="93086" y="62985"/>
                  <a:pt x="93086" y="62985"/>
                </a:cubicBezTo>
                <a:cubicBezTo>
                  <a:pt x="93117" y="62985"/>
                  <a:pt x="93117" y="62985"/>
                  <a:pt x="93149" y="62985"/>
                </a:cubicBezTo>
                <a:cubicBezTo>
                  <a:pt x="93180" y="62985"/>
                  <a:pt x="93180" y="62985"/>
                  <a:pt x="93211" y="62985"/>
                </a:cubicBezTo>
                <a:cubicBezTo>
                  <a:pt x="93243" y="62985"/>
                  <a:pt x="93243" y="62925"/>
                  <a:pt x="93274" y="62925"/>
                </a:cubicBezTo>
                <a:cubicBezTo>
                  <a:pt x="93274" y="62925"/>
                  <a:pt x="93305" y="62865"/>
                  <a:pt x="93305" y="62865"/>
                </a:cubicBezTo>
                <a:cubicBezTo>
                  <a:pt x="93336" y="62805"/>
                  <a:pt x="93336" y="62805"/>
                  <a:pt x="93368" y="62805"/>
                </a:cubicBezTo>
                <a:cubicBezTo>
                  <a:pt x="93399" y="62746"/>
                  <a:pt x="93336" y="62805"/>
                  <a:pt x="93336" y="62746"/>
                </a:cubicBezTo>
                <a:cubicBezTo>
                  <a:pt x="93336" y="62746"/>
                  <a:pt x="93368" y="62686"/>
                  <a:pt x="93368" y="62686"/>
                </a:cubicBezTo>
                <a:cubicBezTo>
                  <a:pt x="93399" y="62686"/>
                  <a:pt x="93399" y="62686"/>
                  <a:pt x="93430" y="62626"/>
                </a:cubicBezTo>
                <a:cubicBezTo>
                  <a:pt x="93430" y="62626"/>
                  <a:pt x="93430" y="62626"/>
                  <a:pt x="93430" y="62626"/>
                </a:cubicBezTo>
                <a:cubicBezTo>
                  <a:pt x="93461" y="62567"/>
                  <a:pt x="93493" y="62567"/>
                  <a:pt x="93493" y="62567"/>
                </a:cubicBezTo>
                <a:cubicBezTo>
                  <a:pt x="93524" y="62507"/>
                  <a:pt x="93524" y="62507"/>
                  <a:pt x="93524" y="62507"/>
                </a:cubicBezTo>
                <a:cubicBezTo>
                  <a:pt x="93555" y="62507"/>
                  <a:pt x="93555" y="62507"/>
                  <a:pt x="93555" y="62507"/>
                </a:cubicBezTo>
                <a:cubicBezTo>
                  <a:pt x="93586" y="62507"/>
                  <a:pt x="93586" y="62507"/>
                  <a:pt x="93586" y="62507"/>
                </a:cubicBezTo>
                <a:cubicBezTo>
                  <a:pt x="93586" y="62567"/>
                  <a:pt x="93586" y="62567"/>
                  <a:pt x="93586" y="62567"/>
                </a:cubicBezTo>
                <a:cubicBezTo>
                  <a:pt x="93586" y="62567"/>
                  <a:pt x="93618" y="62507"/>
                  <a:pt x="93618" y="62447"/>
                </a:cubicBezTo>
                <a:cubicBezTo>
                  <a:pt x="93618" y="62447"/>
                  <a:pt x="93618" y="62388"/>
                  <a:pt x="93649" y="62447"/>
                </a:cubicBezTo>
                <a:cubicBezTo>
                  <a:pt x="93649" y="62447"/>
                  <a:pt x="93649" y="62447"/>
                  <a:pt x="93649" y="62447"/>
                </a:cubicBezTo>
                <a:cubicBezTo>
                  <a:pt x="93649" y="62507"/>
                  <a:pt x="93649" y="62507"/>
                  <a:pt x="93680" y="62507"/>
                </a:cubicBezTo>
                <a:cubicBezTo>
                  <a:pt x="93680" y="62507"/>
                  <a:pt x="93680" y="62507"/>
                  <a:pt x="93680" y="62507"/>
                </a:cubicBezTo>
                <a:cubicBezTo>
                  <a:pt x="93680" y="62507"/>
                  <a:pt x="93680" y="62507"/>
                  <a:pt x="93680" y="62507"/>
                </a:cubicBezTo>
                <a:cubicBezTo>
                  <a:pt x="93711" y="62507"/>
                  <a:pt x="93711" y="62507"/>
                  <a:pt x="93711" y="62507"/>
                </a:cubicBezTo>
                <a:cubicBezTo>
                  <a:pt x="93711" y="62447"/>
                  <a:pt x="93711" y="62447"/>
                  <a:pt x="93711" y="62447"/>
                </a:cubicBezTo>
                <a:cubicBezTo>
                  <a:pt x="93743" y="62388"/>
                  <a:pt x="93680" y="62447"/>
                  <a:pt x="93680" y="62388"/>
                </a:cubicBezTo>
                <a:cubicBezTo>
                  <a:pt x="93680" y="62388"/>
                  <a:pt x="93680" y="62328"/>
                  <a:pt x="93680" y="62328"/>
                </a:cubicBezTo>
                <a:cubicBezTo>
                  <a:pt x="93680" y="62268"/>
                  <a:pt x="93680" y="62268"/>
                  <a:pt x="93680" y="62268"/>
                </a:cubicBezTo>
                <a:cubicBezTo>
                  <a:pt x="93711" y="62268"/>
                  <a:pt x="93711" y="62268"/>
                  <a:pt x="93711" y="62328"/>
                </a:cubicBezTo>
                <a:cubicBezTo>
                  <a:pt x="93711" y="62328"/>
                  <a:pt x="93680" y="62328"/>
                  <a:pt x="93711" y="62388"/>
                </a:cubicBezTo>
                <a:cubicBezTo>
                  <a:pt x="93711" y="62388"/>
                  <a:pt x="93711" y="62388"/>
                  <a:pt x="93743" y="62388"/>
                </a:cubicBezTo>
                <a:cubicBezTo>
                  <a:pt x="93743" y="62388"/>
                  <a:pt x="93743" y="62388"/>
                  <a:pt x="93743" y="62388"/>
                </a:cubicBezTo>
                <a:cubicBezTo>
                  <a:pt x="93743" y="62388"/>
                  <a:pt x="93743" y="62388"/>
                  <a:pt x="93743" y="62388"/>
                </a:cubicBezTo>
                <a:cubicBezTo>
                  <a:pt x="93743" y="62447"/>
                  <a:pt x="93774" y="62388"/>
                  <a:pt x="93774" y="62447"/>
                </a:cubicBezTo>
                <a:cubicBezTo>
                  <a:pt x="93774" y="62447"/>
                  <a:pt x="93774" y="62567"/>
                  <a:pt x="93805" y="62507"/>
                </a:cubicBezTo>
                <a:cubicBezTo>
                  <a:pt x="93805" y="62447"/>
                  <a:pt x="93805" y="62388"/>
                  <a:pt x="93836" y="62447"/>
                </a:cubicBezTo>
                <a:cubicBezTo>
                  <a:pt x="93836" y="62507"/>
                  <a:pt x="93836" y="62507"/>
                  <a:pt x="93836" y="62507"/>
                </a:cubicBezTo>
                <a:cubicBezTo>
                  <a:pt x="93868" y="62507"/>
                  <a:pt x="93899" y="62507"/>
                  <a:pt x="93899" y="62567"/>
                </a:cubicBezTo>
                <a:cubicBezTo>
                  <a:pt x="93899" y="62567"/>
                  <a:pt x="93899" y="62567"/>
                  <a:pt x="93899" y="62567"/>
                </a:cubicBezTo>
                <a:cubicBezTo>
                  <a:pt x="93899" y="62567"/>
                  <a:pt x="93899" y="62567"/>
                  <a:pt x="93899" y="62567"/>
                </a:cubicBezTo>
                <a:cubicBezTo>
                  <a:pt x="93930" y="62626"/>
                  <a:pt x="93899" y="62626"/>
                  <a:pt x="93930" y="62626"/>
                </a:cubicBezTo>
                <a:cubicBezTo>
                  <a:pt x="93930" y="62686"/>
                  <a:pt x="93961" y="62626"/>
                  <a:pt x="93961" y="62626"/>
                </a:cubicBezTo>
                <a:cubicBezTo>
                  <a:pt x="93993" y="62567"/>
                  <a:pt x="93993" y="62626"/>
                  <a:pt x="94024" y="62626"/>
                </a:cubicBezTo>
                <a:cubicBezTo>
                  <a:pt x="94055" y="62567"/>
                  <a:pt x="94055" y="62567"/>
                  <a:pt x="94055" y="62507"/>
                </a:cubicBezTo>
                <a:cubicBezTo>
                  <a:pt x="94055" y="62507"/>
                  <a:pt x="94055" y="62447"/>
                  <a:pt x="94055" y="62447"/>
                </a:cubicBezTo>
                <a:cubicBezTo>
                  <a:pt x="94055" y="62388"/>
                  <a:pt x="94087" y="62447"/>
                  <a:pt x="94087" y="62447"/>
                </a:cubicBezTo>
                <a:cubicBezTo>
                  <a:pt x="94087" y="62507"/>
                  <a:pt x="94087" y="62507"/>
                  <a:pt x="94087" y="62507"/>
                </a:cubicBezTo>
                <a:cubicBezTo>
                  <a:pt x="94118" y="62507"/>
                  <a:pt x="94118" y="62567"/>
                  <a:pt x="94118" y="62567"/>
                </a:cubicBezTo>
                <a:cubicBezTo>
                  <a:pt x="94118" y="62626"/>
                  <a:pt x="94149" y="62507"/>
                  <a:pt x="94149" y="62567"/>
                </a:cubicBezTo>
                <a:cubicBezTo>
                  <a:pt x="94149" y="62567"/>
                  <a:pt x="94149" y="62567"/>
                  <a:pt x="94149" y="62567"/>
                </a:cubicBezTo>
                <a:cubicBezTo>
                  <a:pt x="94180" y="62567"/>
                  <a:pt x="94180" y="62567"/>
                  <a:pt x="94180" y="62567"/>
                </a:cubicBezTo>
                <a:cubicBezTo>
                  <a:pt x="94180" y="62626"/>
                  <a:pt x="94180" y="62626"/>
                  <a:pt x="94180" y="62626"/>
                </a:cubicBezTo>
                <a:cubicBezTo>
                  <a:pt x="94149" y="62686"/>
                  <a:pt x="94149" y="62686"/>
                  <a:pt x="94149" y="62686"/>
                </a:cubicBezTo>
                <a:cubicBezTo>
                  <a:pt x="94118" y="62686"/>
                  <a:pt x="94118" y="62746"/>
                  <a:pt x="94118" y="62746"/>
                </a:cubicBezTo>
                <a:cubicBezTo>
                  <a:pt x="94118" y="62805"/>
                  <a:pt x="94118" y="62805"/>
                  <a:pt x="94118" y="62805"/>
                </a:cubicBezTo>
                <a:cubicBezTo>
                  <a:pt x="94087" y="62865"/>
                  <a:pt x="94087" y="62925"/>
                  <a:pt x="94087" y="62985"/>
                </a:cubicBezTo>
                <a:cubicBezTo>
                  <a:pt x="94118" y="63044"/>
                  <a:pt x="94118" y="63104"/>
                  <a:pt x="94118" y="63104"/>
                </a:cubicBezTo>
                <a:cubicBezTo>
                  <a:pt x="94118" y="63164"/>
                  <a:pt x="94149" y="63223"/>
                  <a:pt x="94149" y="63283"/>
                </a:cubicBezTo>
                <a:cubicBezTo>
                  <a:pt x="94149" y="63343"/>
                  <a:pt x="94180" y="63343"/>
                  <a:pt x="94180" y="63402"/>
                </a:cubicBezTo>
                <a:cubicBezTo>
                  <a:pt x="94180" y="63462"/>
                  <a:pt x="94212" y="63462"/>
                  <a:pt x="94243" y="63522"/>
                </a:cubicBezTo>
                <a:cubicBezTo>
                  <a:pt x="94274" y="63522"/>
                  <a:pt x="94274" y="63462"/>
                  <a:pt x="94305" y="63462"/>
                </a:cubicBezTo>
                <a:cubicBezTo>
                  <a:pt x="94337" y="63402"/>
                  <a:pt x="94368" y="63402"/>
                  <a:pt x="94368" y="63402"/>
                </a:cubicBezTo>
                <a:cubicBezTo>
                  <a:pt x="94399" y="63343"/>
                  <a:pt x="94399" y="63283"/>
                  <a:pt x="94368" y="63283"/>
                </a:cubicBezTo>
                <a:cubicBezTo>
                  <a:pt x="94368" y="63223"/>
                  <a:pt x="94337" y="63223"/>
                  <a:pt x="94337" y="63164"/>
                </a:cubicBezTo>
                <a:cubicBezTo>
                  <a:pt x="94337" y="63164"/>
                  <a:pt x="94337" y="63104"/>
                  <a:pt x="94337" y="63104"/>
                </a:cubicBezTo>
                <a:cubicBezTo>
                  <a:pt x="94337" y="63104"/>
                  <a:pt x="94337" y="63104"/>
                  <a:pt x="94337" y="63104"/>
                </a:cubicBezTo>
                <a:cubicBezTo>
                  <a:pt x="94368" y="63104"/>
                  <a:pt x="94368" y="63104"/>
                  <a:pt x="94337" y="63044"/>
                </a:cubicBezTo>
                <a:cubicBezTo>
                  <a:pt x="94337" y="62985"/>
                  <a:pt x="94305" y="63044"/>
                  <a:pt x="94274" y="62985"/>
                </a:cubicBezTo>
                <a:cubicBezTo>
                  <a:pt x="94243" y="62985"/>
                  <a:pt x="94274" y="62925"/>
                  <a:pt x="94305" y="62865"/>
                </a:cubicBezTo>
                <a:cubicBezTo>
                  <a:pt x="94305" y="62865"/>
                  <a:pt x="94337" y="62805"/>
                  <a:pt x="94337" y="62805"/>
                </a:cubicBezTo>
                <a:cubicBezTo>
                  <a:pt x="94368" y="62746"/>
                  <a:pt x="94368" y="62746"/>
                  <a:pt x="94368" y="62805"/>
                </a:cubicBezTo>
                <a:cubicBezTo>
                  <a:pt x="94368" y="62805"/>
                  <a:pt x="94368" y="62805"/>
                  <a:pt x="94368" y="62805"/>
                </a:cubicBezTo>
                <a:cubicBezTo>
                  <a:pt x="94368" y="62805"/>
                  <a:pt x="94399" y="62805"/>
                  <a:pt x="94399" y="62805"/>
                </a:cubicBezTo>
                <a:cubicBezTo>
                  <a:pt x="94399" y="62865"/>
                  <a:pt x="94399" y="62865"/>
                  <a:pt x="94399" y="62865"/>
                </a:cubicBezTo>
                <a:cubicBezTo>
                  <a:pt x="94430" y="62865"/>
                  <a:pt x="94430" y="62805"/>
                  <a:pt x="94430" y="62805"/>
                </a:cubicBezTo>
                <a:cubicBezTo>
                  <a:pt x="94399" y="62746"/>
                  <a:pt x="94462" y="62746"/>
                  <a:pt x="94462" y="62746"/>
                </a:cubicBezTo>
                <a:cubicBezTo>
                  <a:pt x="94493" y="62746"/>
                  <a:pt x="94493" y="62686"/>
                  <a:pt x="94493" y="62686"/>
                </a:cubicBezTo>
                <a:cubicBezTo>
                  <a:pt x="94524" y="62686"/>
                  <a:pt x="94524" y="62686"/>
                  <a:pt x="94555" y="62686"/>
                </a:cubicBezTo>
                <a:cubicBezTo>
                  <a:pt x="94555" y="62626"/>
                  <a:pt x="94587" y="62626"/>
                  <a:pt x="94587" y="62626"/>
                </a:cubicBezTo>
                <a:cubicBezTo>
                  <a:pt x="94618" y="62626"/>
                  <a:pt x="94618" y="62626"/>
                  <a:pt x="94618" y="62626"/>
                </a:cubicBezTo>
                <a:cubicBezTo>
                  <a:pt x="94649" y="62626"/>
                  <a:pt x="94649" y="62567"/>
                  <a:pt x="94680" y="62567"/>
                </a:cubicBezTo>
                <a:cubicBezTo>
                  <a:pt x="94712" y="62507"/>
                  <a:pt x="94774" y="62567"/>
                  <a:pt x="94837" y="62507"/>
                </a:cubicBezTo>
                <a:cubicBezTo>
                  <a:pt x="94837" y="62507"/>
                  <a:pt x="94868" y="62447"/>
                  <a:pt x="94899" y="62447"/>
                </a:cubicBezTo>
                <a:cubicBezTo>
                  <a:pt x="94899" y="62447"/>
                  <a:pt x="94930" y="62388"/>
                  <a:pt x="94930" y="62388"/>
                </a:cubicBezTo>
                <a:cubicBezTo>
                  <a:pt x="94899" y="62328"/>
                  <a:pt x="94899" y="62328"/>
                  <a:pt x="94899" y="62268"/>
                </a:cubicBezTo>
                <a:cubicBezTo>
                  <a:pt x="94930" y="62268"/>
                  <a:pt x="94930" y="62268"/>
                  <a:pt x="94930" y="62268"/>
                </a:cubicBezTo>
                <a:cubicBezTo>
                  <a:pt x="94962" y="62328"/>
                  <a:pt x="94962" y="62328"/>
                  <a:pt x="94962" y="62328"/>
                </a:cubicBezTo>
                <a:cubicBezTo>
                  <a:pt x="94962" y="62328"/>
                  <a:pt x="94993" y="62328"/>
                  <a:pt x="94993" y="62328"/>
                </a:cubicBezTo>
                <a:cubicBezTo>
                  <a:pt x="95024" y="62388"/>
                  <a:pt x="95024" y="62447"/>
                  <a:pt x="95056" y="62388"/>
                </a:cubicBezTo>
                <a:cubicBezTo>
                  <a:pt x="95056" y="62388"/>
                  <a:pt x="95056" y="62328"/>
                  <a:pt x="95056" y="62268"/>
                </a:cubicBezTo>
                <a:cubicBezTo>
                  <a:pt x="95087" y="62208"/>
                  <a:pt x="95087" y="62328"/>
                  <a:pt x="95118" y="62328"/>
                </a:cubicBezTo>
                <a:cubicBezTo>
                  <a:pt x="95149" y="62268"/>
                  <a:pt x="95181" y="62268"/>
                  <a:pt x="95212" y="62268"/>
                </a:cubicBezTo>
                <a:cubicBezTo>
                  <a:pt x="95212" y="62268"/>
                  <a:pt x="95243" y="62208"/>
                  <a:pt x="95243" y="62268"/>
                </a:cubicBezTo>
                <a:cubicBezTo>
                  <a:pt x="95243" y="62268"/>
                  <a:pt x="95243" y="62268"/>
                  <a:pt x="95274" y="62268"/>
                </a:cubicBezTo>
                <a:cubicBezTo>
                  <a:pt x="95306" y="62268"/>
                  <a:pt x="95274" y="62208"/>
                  <a:pt x="95306" y="62149"/>
                </a:cubicBezTo>
                <a:cubicBezTo>
                  <a:pt x="95306" y="62149"/>
                  <a:pt x="95337" y="62089"/>
                  <a:pt x="95337" y="62089"/>
                </a:cubicBezTo>
                <a:cubicBezTo>
                  <a:pt x="95337" y="62149"/>
                  <a:pt x="95337" y="62149"/>
                  <a:pt x="95368" y="62208"/>
                </a:cubicBezTo>
                <a:cubicBezTo>
                  <a:pt x="95368" y="62208"/>
                  <a:pt x="95368" y="62149"/>
                  <a:pt x="95399" y="62149"/>
                </a:cubicBezTo>
                <a:cubicBezTo>
                  <a:pt x="95399" y="62149"/>
                  <a:pt x="95399" y="62029"/>
                  <a:pt x="95431" y="62089"/>
                </a:cubicBezTo>
                <a:cubicBezTo>
                  <a:pt x="95431" y="62089"/>
                  <a:pt x="95431" y="62089"/>
                  <a:pt x="95462" y="62089"/>
                </a:cubicBezTo>
                <a:cubicBezTo>
                  <a:pt x="95493" y="62089"/>
                  <a:pt x="95493" y="61970"/>
                  <a:pt x="95493" y="61910"/>
                </a:cubicBezTo>
                <a:cubicBezTo>
                  <a:pt x="95462" y="61850"/>
                  <a:pt x="95462" y="61850"/>
                  <a:pt x="95431" y="61791"/>
                </a:cubicBezTo>
                <a:cubicBezTo>
                  <a:pt x="95431" y="61731"/>
                  <a:pt x="95431" y="61671"/>
                  <a:pt x="95431" y="61611"/>
                </a:cubicBezTo>
                <a:cubicBezTo>
                  <a:pt x="95431" y="61611"/>
                  <a:pt x="95399" y="61611"/>
                  <a:pt x="95431" y="61552"/>
                </a:cubicBezTo>
                <a:cubicBezTo>
                  <a:pt x="95431" y="61552"/>
                  <a:pt x="95431" y="61552"/>
                  <a:pt x="95431" y="61552"/>
                </a:cubicBezTo>
                <a:cubicBezTo>
                  <a:pt x="95462" y="61492"/>
                  <a:pt x="95493" y="61373"/>
                  <a:pt x="95493" y="61492"/>
                </a:cubicBezTo>
                <a:cubicBezTo>
                  <a:pt x="95493" y="61492"/>
                  <a:pt x="95493" y="61552"/>
                  <a:pt x="95493" y="61552"/>
                </a:cubicBezTo>
                <a:cubicBezTo>
                  <a:pt x="95493" y="61552"/>
                  <a:pt x="95493" y="61611"/>
                  <a:pt x="95524" y="61611"/>
                </a:cubicBezTo>
                <a:cubicBezTo>
                  <a:pt x="95524" y="61611"/>
                  <a:pt x="95524" y="61671"/>
                  <a:pt x="95524" y="61671"/>
                </a:cubicBezTo>
                <a:cubicBezTo>
                  <a:pt x="95556" y="61671"/>
                  <a:pt x="95556" y="61671"/>
                  <a:pt x="95556" y="61671"/>
                </a:cubicBezTo>
                <a:cubicBezTo>
                  <a:pt x="95587" y="61731"/>
                  <a:pt x="95556" y="61791"/>
                  <a:pt x="95587" y="61850"/>
                </a:cubicBezTo>
                <a:cubicBezTo>
                  <a:pt x="95587" y="61850"/>
                  <a:pt x="95618" y="61850"/>
                  <a:pt x="95618" y="61910"/>
                </a:cubicBezTo>
                <a:cubicBezTo>
                  <a:pt x="95618" y="61910"/>
                  <a:pt x="95618" y="61970"/>
                  <a:pt x="95618" y="61970"/>
                </a:cubicBezTo>
                <a:cubicBezTo>
                  <a:pt x="95649" y="61970"/>
                  <a:pt x="95649" y="61970"/>
                  <a:pt x="95681" y="61970"/>
                </a:cubicBezTo>
                <a:cubicBezTo>
                  <a:pt x="95681" y="61970"/>
                  <a:pt x="95712" y="62029"/>
                  <a:pt x="95712" y="62029"/>
                </a:cubicBezTo>
                <a:cubicBezTo>
                  <a:pt x="95743" y="62029"/>
                  <a:pt x="95774" y="61970"/>
                  <a:pt x="95774" y="61970"/>
                </a:cubicBezTo>
                <a:cubicBezTo>
                  <a:pt x="95774" y="61910"/>
                  <a:pt x="95806" y="61910"/>
                  <a:pt x="95774" y="61910"/>
                </a:cubicBezTo>
                <a:cubicBezTo>
                  <a:pt x="95774" y="61910"/>
                  <a:pt x="95743" y="61910"/>
                  <a:pt x="95743" y="61910"/>
                </a:cubicBezTo>
                <a:cubicBezTo>
                  <a:pt x="95712" y="61910"/>
                  <a:pt x="95681" y="61850"/>
                  <a:pt x="95712" y="61850"/>
                </a:cubicBezTo>
                <a:cubicBezTo>
                  <a:pt x="95743" y="61791"/>
                  <a:pt x="95774" y="61731"/>
                  <a:pt x="95774" y="61791"/>
                </a:cubicBezTo>
                <a:cubicBezTo>
                  <a:pt x="95806" y="61850"/>
                  <a:pt x="95806" y="61910"/>
                  <a:pt x="95837" y="61910"/>
                </a:cubicBezTo>
                <a:cubicBezTo>
                  <a:pt x="95837" y="61910"/>
                  <a:pt x="95868" y="61850"/>
                  <a:pt x="95868" y="61850"/>
                </a:cubicBezTo>
                <a:cubicBezTo>
                  <a:pt x="95868" y="61791"/>
                  <a:pt x="95837" y="61791"/>
                  <a:pt x="95837" y="61731"/>
                </a:cubicBezTo>
                <a:cubicBezTo>
                  <a:pt x="95837" y="61731"/>
                  <a:pt x="95868" y="61731"/>
                  <a:pt x="95868" y="61671"/>
                </a:cubicBezTo>
                <a:cubicBezTo>
                  <a:pt x="95899" y="61671"/>
                  <a:pt x="95899" y="61611"/>
                  <a:pt x="95931" y="61611"/>
                </a:cubicBezTo>
                <a:cubicBezTo>
                  <a:pt x="95931" y="61671"/>
                  <a:pt x="95899" y="61671"/>
                  <a:pt x="95899" y="61731"/>
                </a:cubicBezTo>
                <a:cubicBezTo>
                  <a:pt x="95899" y="61791"/>
                  <a:pt x="95931" y="61731"/>
                  <a:pt x="95931" y="61791"/>
                </a:cubicBezTo>
                <a:cubicBezTo>
                  <a:pt x="95931" y="61791"/>
                  <a:pt x="95931" y="61791"/>
                  <a:pt x="95931" y="61850"/>
                </a:cubicBezTo>
                <a:cubicBezTo>
                  <a:pt x="95962" y="61850"/>
                  <a:pt x="95993" y="61791"/>
                  <a:pt x="95993" y="61731"/>
                </a:cubicBezTo>
                <a:cubicBezTo>
                  <a:pt x="95993" y="61731"/>
                  <a:pt x="96025" y="61671"/>
                  <a:pt x="96025" y="61671"/>
                </a:cubicBezTo>
                <a:cubicBezTo>
                  <a:pt x="96025" y="61671"/>
                  <a:pt x="96056" y="61671"/>
                  <a:pt x="96056" y="61671"/>
                </a:cubicBezTo>
                <a:cubicBezTo>
                  <a:pt x="96087" y="61611"/>
                  <a:pt x="96118" y="61552"/>
                  <a:pt x="96118" y="61611"/>
                </a:cubicBezTo>
                <a:cubicBezTo>
                  <a:pt x="96118" y="61671"/>
                  <a:pt x="96118" y="61671"/>
                  <a:pt x="96118" y="61671"/>
                </a:cubicBezTo>
                <a:cubicBezTo>
                  <a:pt x="96150" y="61671"/>
                  <a:pt x="96150" y="61671"/>
                  <a:pt x="96181" y="61671"/>
                </a:cubicBezTo>
                <a:cubicBezTo>
                  <a:pt x="96181" y="61671"/>
                  <a:pt x="96181" y="61731"/>
                  <a:pt x="96181" y="61731"/>
                </a:cubicBezTo>
                <a:cubicBezTo>
                  <a:pt x="96212" y="61731"/>
                  <a:pt x="96212" y="61731"/>
                  <a:pt x="96212" y="61671"/>
                </a:cubicBezTo>
                <a:cubicBezTo>
                  <a:pt x="96212" y="61671"/>
                  <a:pt x="96181" y="61671"/>
                  <a:pt x="96181" y="61611"/>
                </a:cubicBezTo>
                <a:cubicBezTo>
                  <a:pt x="96181" y="61611"/>
                  <a:pt x="96212" y="61611"/>
                  <a:pt x="96181" y="61611"/>
                </a:cubicBezTo>
                <a:cubicBezTo>
                  <a:pt x="96181" y="61611"/>
                  <a:pt x="96181" y="61611"/>
                  <a:pt x="96181" y="61552"/>
                </a:cubicBezTo>
                <a:cubicBezTo>
                  <a:pt x="96181" y="61492"/>
                  <a:pt x="96212" y="61552"/>
                  <a:pt x="96243" y="61552"/>
                </a:cubicBezTo>
                <a:cubicBezTo>
                  <a:pt x="96243" y="61611"/>
                  <a:pt x="96243" y="61611"/>
                  <a:pt x="96243" y="61611"/>
                </a:cubicBezTo>
                <a:cubicBezTo>
                  <a:pt x="96275" y="61671"/>
                  <a:pt x="96306" y="61671"/>
                  <a:pt x="96306" y="61671"/>
                </a:cubicBezTo>
                <a:cubicBezTo>
                  <a:pt x="96337" y="61671"/>
                  <a:pt x="96337" y="61552"/>
                  <a:pt x="96368" y="61552"/>
                </a:cubicBezTo>
                <a:cubicBezTo>
                  <a:pt x="96400" y="61552"/>
                  <a:pt x="96400" y="61552"/>
                  <a:pt x="96400" y="61552"/>
                </a:cubicBezTo>
                <a:cubicBezTo>
                  <a:pt x="96431" y="61611"/>
                  <a:pt x="96431" y="61611"/>
                  <a:pt x="96431" y="61552"/>
                </a:cubicBezTo>
                <a:cubicBezTo>
                  <a:pt x="96462" y="61552"/>
                  <a:pt x="96493" y="61552"/>
                  <a:pt x="96525" y="61552"/>
                </a:cubicBezTo>
                <a:cubicBezTo>
                  <a:pt x="96556" y="61552"/>
                  <a:pt x="96556" y="61492"/>
                  <a:pt x="96556" y="61432"/>
                </a:cubicBezTo>
                <a:cubicBezTo>
                  <a:pt x="96556" y="61373"/>
                  <a:pt x="96525" y="61373"/>
                  <a:pt x="96556" y="61313"/>
                </a:cubicBezTo>
                <a:cubicBezTo>
                  <a:pt x="96587" y="61313"/>
                  <a:pt x="96587" y="61313"/>
                  <a:pt x="96618" y="61313"/>
                </a:cubicBezTo>
                <a:cubicBezTo>
                  <a:pt x="96618" y="61313"/>
                  <a:pt x="96618" y="61313"/>
                  <a:pt x="96650" y="61313"/>
                </a:cubicBezTo>
                <a:cubicBezTo>
                  <a:pt x="96650" y="61313"/>
                  <a:pt x="96618" y="61253"/>
                  <a:pt x="96618" y="61253"/>
                </a:cubicBezTo>
                <a:cubicBezTo>
                  <a:pt x="96587" y="61253"/>
                  <a:pt x="96587" y="61253"/>
                  <a:pt x="96556" y="61253"/>
                </a:cubicBezTo>
                <a:cubicBezTo>
                  <a:pt x="96556" y="61194"/>
                  <a:pt x="96618" y="61253"/>
                  <a:pt x="96618" y="61253"/>
                </a:cubicBezTo>
                <a:cubicBezTo>
                  <a:pt x="96650" y="61194"/>
                  <a:pt x="96650" y="61134"/>
                  <a:pt x="96650" y="61134"/>
                </a:cubicBezTo>
                <a:cubicBezTo>
                  <a:pt x="96681" y="61074"/>
                  <a:pt x="96681" y="61014"/>
                  <a:pt x="96712" y="61074"/>
                </a:cubicBezTo>
                <a:cubicBezTo>
                  <a:pt x="96743" y="61074"/>
                  <a:pt x="96743" y="61134"/>
                  <a:pt x="96775" y="61074"/>
                </a:cubicBezTo>
                <a:cubicBezTo>
                  <a:pt x="96806" y="61074"/>
                  <a:pt x="96806" y="61014"/>
                  <a:pt x="96837" y="61014"/>
                </a:cubicBezTo>
                <a:cubicBezTo>
                  <a:pt x="96868" y="60955"/>
                  <a:pt x="96868" y="60955"/>
                  <a:pt x="96868" y="60895"/>
                </a:cubicBezTo>
                <a:cubicBezTo>
                  <a:pt x="96868" y="60895"/>
                  <a:pt x="96868" y="60835"/>
                  <a:pt x="96900" y="60835"/>
                </a:cubicBezTo>
                <a:cubicBezTo>
                  <a:pt x="96900" y="60835"/>
                  <a:pt x="96900" y="60835"/>
                  <a:pt x="96900" y="60895"/>
                </a:cubicBezTo>
                <a:cubicBezTo>
                  <a:pt x="96931" y="60895"/>
                  <a:pt x="96931" y="60895"/>
                  <a:pt x="96931" y="60955"/>
                </a:cubicBezTo>
                <a:cubicBezTo>
                  <a:pt x="96931" y="60955"/>
                  <a:pt x="96931" y="61014"/>
                  <a:pt x="96931" y="60955"/>
                </a:cubicBezTo>
                <a:cubicBezTo>
                  <a:pt x="96962" y="60955"/>
                  <a:pt x="96962" y="60895"/>
                  <a:pt x="96962" y="60895"/>
                </a:cubicBezTo>
                <a:cubicBezTo>
                  <a:pt x="96962" y="60835"/>
                  <a:pt x="96994" y="60835"/>
                  <a:pt x="96994" y="60835"/>
                </a:cubicBezTo>
                <a:cubicBezTo>
                  <a:pt x="97025" y="60776"/>
                  <a:pt x="97056" y="60776"/>
                  <a:pt x="97056" y="60716"/>
                </a:cubicBezTo>
                <a:cubicBezTo>
                  <a:pt x="97056" y="60716"/>
                  <a:pt x="97056" y="60716"/>
                  <a:pt x="97056" y="60656"/>
                </a:cubicBezTo>
                <a:cubicBezTo>
                  <a:pt x="97087" y="60656"/>
                  <a:pt x="97119" y="60597"/>
                  <a:pt x="97119" y="60537"/>
                </a:cubicBezTo>
                <a:cubicBezTo>
                  <a:pt x="97119" y="60537"/>
                  <a:pt x="97087" y="60537"/>
                  <a:pt x="97087" y="60477"/>
                </a:cubicBezTo>
                <a:cubicBezTo>
                  <a:pt x="97087" y="60477"/>
                  <a:pt x="97087" y="60477"/>
                  <a:pt x="97087" y="60477"/>
                </a:cubicBezTo>
                <a:cubicBezTo>
                  <a:pt x="97056" y="60477"/>
                  <a:pt x="97056" y="60477"/>
                  <a:pt x="97056" y="60477"/>
                </a:cubicBezTo>
                <a:cubicBezTo>
                  <a:pt x="97025" y="60477"/>
                  <a:pt x="97025" y="60477"/>
                  <a:pt x="97025" y="60477"/>
                </a:cubicBezTo>
                <a:cubicBezTo>
                  <a:pt x="97025" y="60477"/>
                  <a:pt x="97025" y="60417"/>
                  <a:pt x="97025" y="60417"/>
                </a:cubicBezTo>
                <a:cubicBezTo>
                  <a:pt x="97025" y="60477"/>
                  <a:pt x="97025" y="60477"/>
                  <a:pt x="97056" y="60477"/>
                </a:cubicBezTo>
                <a:cubicBezTo>
                  <a:pt x="97056" y="60417"/>
                  <a:pt x="97056" y="60417"/>
                  <a:pt x="97056" y="60417"/>
                </a:cubicBezTo>
                <a:cubicBezTo>
                  <a:pt x="97087" y="60417"/>
                  <a:pt x="97087" y="60358"/>
                  <a:pt x="97119" y="60417"/>
                </a:cubicBezTo>
                <a:cubicBezTo>
                  <a:pt x="97119" y="60417"/>
                  <a:pt x="97119" y="60537"/>
                  <a:pt x="97150" y="60477"/>
                </a:cubicBezTo>
                <a:cubicBezTo>
                  <a:pt x="97150" y="60417"/>
                  <a:pt x="97150" y="60417"/>
                  <a:pt x="97150" y="60417"/>
                </a:cubicBezTo>
                <a:cubicBezTo>
                  <a:pt x="97150" y="60358"/>
                  <a:pt x="97119" y="60358"/>
                  <a:pt x="97119" y="60358"/>
                </a:cubicBezTo>
                <a:cubicBezTo>
                  <a:pt x="97087" y="60358"/>
                  <a:pt x="97087" y="60358"/>
                  <a:pt x="97119" y="60358"/>
                </a:cubicBezTo>
                <a:cubicBezTo>
                  <a:pt x="97119" y="60358"/>
                  <a:pt x="97119" y="60358"/>
                  <a:pt x="97119" y="60358"/>
                </a:cubicBezTo>
                <a:cubicBezTo>
                  <a:pt x="97119" y="60358"/>
                  <a:pt x="97119" y="60358"/>
                  <a:pt x="97150" y="60298"/>
                </a:cubicBezTo>
                <a:cubicBezTo>
                  <a:pt x="97150" y="60298"/>
                  <a:pt x="97150" y="60298"/>
                  <a:pt x="97150" y="60358"/>
                </a:cubicBezTo>
                <a:cubicBezTo>
                  <a:pt x="97181" y="60358"/>
                  <a:pt x="97181" y="60358"/>
                  <a:pt x="97181" y="60358"/>
                </a:cubicBezTo>
                <a:cubicBezTo>
                  <a:pt x="97181" y="60358"/>
                  <a:pt x="97212" y="60358"/>
                  <a:pt x="97212" y="60358"/>
                </a:cubicBezTo>
                <a:cubicBezTo>
                  <a:pt x="97212" y="60358"/>
                  <a:pt x="97212" y="60298"/>
                  <a:pt x="97212" y="60298"/>
                </a:cubicBezTo>
                <a:cubicBezTo>
                  <a:pt x="97244" y="60238"/>
                  <a:pt x="97244" y="60298"/>
                  <a:pt x="97244" y="60298"/>
                </a:cubicBezTo>
                <a:cubicBezTo>
                  <a:pt x="97244" y="60298"/>
                  <a:pt x="97244" y="60358"/>
                  <a:pt x="97275" y="60358"/>
                </a:cubicBezTo>
                <a:cubicBezTo>
                  <a:pt x="97275" y="60358"/>
                  <a:pt x="97275" y="60358"/>
                  <a:pt x="97275" y="60358"/>
                </a:cubicBezTo>
                <a:cubicBezTo>
                  <a:pt x="97275" y="60417"/>
                  <a:pt x="97306" y="60358"/>
                  <a:pt x="97306" y="60298"/>
                </a:cubicBezTo>
                <a:cubicBezTo>
                  <a:pt x="97306" y="60298"/>
                  <a:pt x="97369" y="60238"/>
                  <a:pt x="97337" y="60238"/>
                </a:cubicBezTo>
                <a:cubicBezTo>
                  <a:pt x="97337" y="60238"/>
                  <a:pt x="97337" y="60238"/>
                  <a:pt x="97306" y="60238"/>
                </a:cubicBezTo>
                <a:cubicBezTo>
                  <a:pt x="97306" y="60238"/>
                  <a:pt x="97306" y="60238"/>
                  <a:pt x="97337" y="60179"/>
                </a:cubicBezTo>
                <a:cubicBezTo>
                  <a:pt x="97337" y="60179"/>
                  <a:pt x="97337" y="60179"/>
                  <a:pt x="97369" y="60179"/>
                </a:cubicBezTo>
                <a:cubicBezTo>
                  <a:pt x="97369" y="60179"/>
                  <a:pt x="97369" y="60179"/>
                  <a:pt x="97369" y="60179"/>
                </a:cubicBezTo>
                <a:cubicBezTo>
                  <a:pt x="97369" y="60179"/>
                  <a:pt x="97369" y="60119"/>
                  <a:pt x="97400" y="60119"/>
                </a:cubicBezTo>
                <a:cubicBezTo>
                  <a:pt x="97400" y="60119"/>
                  <a:pt x="97400" y="60179"/>
                  <a:pt x="97400" y="60179"/>
                </a:cubicBezTo>
                <a:cubicBezTo>
                  <a:pt x="97431" y="60119"/>
                  <a:pt x="97431" y="60119"/>
                  <a:pt x="97400" y="60119"/>
                </a:cubicBezTo>
                <a:cubicBezTo>
                  <a:pt x="97400" y="60059"/>
                  <a:pt x="97400" y="60059"/>
                  <a:pt x="97400" y="60059"/>
                </a:cubicBezTo>
                <a:cubicBezTo>
                  <a:pt x="97400" y="60000"/>
                  <a:pt x="97400" y="60000"/>
                  <a:pt x="97400" y="60000"/>
                </a:cubicBezTo>
                <a:cubicBezTo>
                  <a:pt x="97400" y="59940"/>
                  <a:pt x="97400" y="59940"/>
                  <a:pt x="97431" y="59880"/>
                </a:cubicBezTo>
                <a:cubicBezTo>
                  <a:pt x="97431" y="59880"/>
                  <a:pt x="97462" y="59940"/>
                  <a:pt x="97462" y="59940"/>
                </a:cubicBezTo>
                <a:cubicBezTo>
                  <a:pt x="97494" y="59940"/>
                  <a:pt x="97494" y="59940"/>
                  <a:pt x="97525" y="59880"/>
                </a:cubicBezTo>
                <a:cubicBezTo>
                  <a:pt x="97525" y="59880"/>
                  <a:pt x="97556" y="59880"/>
                  <a:pt x="97556" y="59880"/>
                </a:cubicBezTo>
                <a:cubicBezTo>
                  <a:pt x="97556" y="59820"/>
                  <a:pt x="97556" y="59820"/>
                  <a:pt x="97525" y="59820"/>
                </a:cubicBezTo>
                <a:cubicBezTo>
                  <a:pt x="97525" y="59820"/>
                  <a:pt x="97525" y="59820"/>
                  <a:pt x="97494" y="59820"/>
                </a:cubicBezTo>
                <a:cubicBezTo>
                  <a:pt x="97494" y="59820"/>
                  <a:pt x="97494" y="59820"/>
                  <a:pt x="97494" y="59761"/>
                </a:cubicBezTo>
                <a:cubicBezTo>
                  <a:pt x="97525" y="59761"/>
                  <a:pt x="97525" y="59761"/>
                  <a:pt x="97525" y="59701"/>
                </a:cubicBezTo>
                <a:cubicBezTo>
                  <a:pt x="97525" y="59701"/>
                  <a:pt x="97525" y="59641"/>
                  <a:pt x="97525" y="59641"/>
                </a:cubicBezTo>
                <a:cubicBezTo>
                  <a:pt x="97556" y="59582"/>
                  <a:pt x="97556" y="59641"/>
                  <a:pt x="97587" y="59701"/>
                </a:cubicBezTo>
                <a:cubicBezTo>
                  <a:pt x="97587" y="59701"/>
                  <a:pt x="97587" y="59701"/>
                  <a:pt x="97619" y="59701"/>
                </a:cubicBezTo>
                <a:cubicBezTo>
                  <a:pt x="97619" y="59761"/>
                  <a:pt x="97619" y="59761"/>
                  <a:pt x="97619" y="59761"/>
                </a:cubicBezTo>
                <a:cubicBezTo>
                  <a:pt x="97650" y="59820"/>
                  <a:pt x="97650" y="59761"/>
                  <a:pt x="97681" y="59761"/>
                </a:cubicBezTo>
                <a:cubicBezTo>
                  <a:pt x="97681" y="59701"/>
                  <a:pt x="97744" y="59701"/>
                  <a:pt x="97744" y="59641"/>
                </a:cubicBezTo>
                <a:cubicBezTo>
                  <a:pt x="97744" y="59641"/>
                  <a:pt x="97712" y="59641"/>
                  <a:pt x="97712" y="59582"/>
                </a:cubicBezTo>
                <a:cubicBezTo>
                  <a:pt x="97712" y="59582"/>
                  <a:pt x="97712" y="59582"/>
                  <a:pt x="97681" y="59582"/>
                </a:cubicBezTo>
                <a:cubicBezTo>
                  <a:pt x="97681" y="59582"/>
                  <a:pt x="97681" y="59582"/>
                  <a:pt x="97681" y="59641"/>
                </a:cubicBezTo>
                <a:cubicBezTo>
                  <a:pt x="97681" y="59641"/>
                  <a:pt x="97681" y="59641"/>
                  <a:pt x="97681" y="59701"/>
                </a:cubicBezTo>
                <a:cubicBezTo>
                  <a:pt x="97681" y="59701"/>
                  <a:pt x="97650" y="59761"/>
                  <a:pt x="97650" y="59761"/>
                </a:cubicBezTo>
                <a:cubicBezTo>
                  <a:pt x="97619" y="59701"/>
                  <a:pt x="97650" y="59701"/>
                  <a:pt x="97650" y="59641"/>
                </a:cubicBezTo>
                <a:cubicBezTo>
                  <a:pt x="97650" y="59641"/>
                  <a:pt x="97619" y="59641"/>
                  <a:pt x="97619" y="59641"/>
                </a:cubicBezTo>
                <a:cubicBezTo>
                  <a:pt x="97587" y="59582"/>
                  <a:pt x="97650" y="59522"/>
                  <a:pt x="97650" y="59522"/>
                </a:cubicBezTo>
                <a:cubicBezTo>
                  <a:pt x="97650" y="59462"/>
                  <a:pt x="97650" y="59462"/>
                  <a:pt x="97650" y="59402"/>
                </a:cubicBezTo>
                <a:cubicBezTo>
                  <a:pt x="97650" y="59402"/>
                  <a:pt x="97650" y="59402"/>
                  <a:pt x="97650" y="59402"/>
                </a:cubicBezTo>
                <a:cubicBezTo>
                  <a:pt x="97681" y="59402"/>
                  <a:pt x="97681" y="59343"/>
                  <a:pt x="97681" y="59343"/>
                </a:cubicBezTo>
                <a:cubicBezTo>
                  <a:pt x="97681" y="59283"/>
                  <a:pt x="97650" y="59343"/>
                  <a:pt x="97650" y="59343"/>
                </a:cubicBezTo>
                <a:cubicBezTo>
                  <a:pt x="97619" y="59343"/>
                  <a:pt x="97619" y="59343"/>
                  <a:pt x="97587" y="59343"/>
                </a:cubicBezTo>
                <a:cubicBezTo>
                  <a:pt x="97587" y="59343"/>
                  <a:pt x="97556" y="59402"/>
                  <a:pt x="97556" y="59343"/>
                </a:cubicBezTo>
                <a:cubicBezTo>
                  <a:pt x="97556" y="59343"/>
                  <a:pt x="97587" y="59343"/>
                  <a:pt x="97619" y="59283"/>
                </a:cubicBezTo>
                <a:cubicBezTo>
                  <a:pt x="97619" y="59283"/>
                  <a:pt x="97619" y="59283"/>
                  <a:pt x="97619" y="59223"/>
                </a:cubicBezTo>
                <a:cubicBezTo>
                  <a:pt x="97619" y="59223"/>
                  <a:pt x="97650" y="59223"/>
                  <a:pt x="97650" y="59223"/>
                </a:cubicBezTo>
                <a:cubicBezTo>
                  <a:pt x="97650" y="59164"/>
                  <a:pt x="97650" y="59164"/>
                  <a:pt x="97681" y="59164"/>
                </a:cubicBezTo>
                <a:cubicBezTo>
                  <a:pt x="97681" y="59104"/>
                  <a:pt x="97681" y="59104"/>
                  <a:pt x="97712" y="59104"/>
                </a:cubicBezTo>
                <a:cubicBezTo>
                  <a:pt x="97712" y="59104"/>
                  <a:pt x="97712" y="59104"/>
                  <a:pt x="97712" y="59044"/>
                </a:cubicBezTo>
                <a:cubicBezTo>
                  <a:pt x="97744" y="59044"/>
                  <a:pt x="97744" y="59104"/>
                  <a:pt x="97744" y="59044"/>
                </a:cubicBezTo>
                <a:cubicBezTo>
                  <a:pt x="97744" y="59044"/>
                  <a:pt x="97744" y="59044"/>
                  <a:pt x="97744" y="59044"/>
                </a:cubicBezTo>
                <a:cubicBezTo>
                  <a:pt x="97712" y="59044"/>
                  <a:pt x="97712" y="58985"/>
                  <a:pt x="97712" y="58985"/>
                </a:cubicBezTo>
                <a:cubicBezTo>
                  <a:pt x="97681" y="58985"/>
                  <a:pt x="97681" y="59044"/>
                  <a:pt x="97681" y="59044"/>
                </a:cubicBezTo>
                <a:cubicBezTo>
                  <a:pt x="97681" y="59104"/>
                  <a:pt x="97681" y="59104"/>
                  <a:pt x="97650" y="59044"/>
                </a:cubicBezTo>
                <a:cubicBezTo>
                  <a:pt x="97650" y="59044"/>
                  <a:pt x="97650" y="59044"/>
                  <a:pt x="97650" y="59044"/>
                </a:cubicBezTo>
                <a:cubicBezTo>
                  <a:pt x="97650" y="59044"/>
                  <a:pt x="97650" y="59044"/>
                  <a:pt x="97650" y="58985"/>
                </a:cubicBezTo>
                <a:cubicBezTo>
                  <a:pt x="97650" y="58985"/>
                  <a:pt x="97650" y="58985"/>
                  <a:pt x="97650" y="58985"/>
                </a:cubicBezTo>
                <a:cubicBezTo>
                  <a:pt x="97650" y="58985"/>
                  <a:pt x="97681" y="58985"/>
                  <a:pt x="97681" y="58925"/>
                </a:cubicBezTo>
                <a:cubicBezTo>
                  <a:pt x="97712" y="58925"/>
                  <a:pt x="97681" y="58925"/>
                  <a:pt x="97650" y="58925"/>
                </a:cubicBezTo>
                <a:cubicBezTo>
                  <a:pt x="97650" y="58925"/>
                  <a:pt x="97650" y="58865"/>
                  <a:pt x="97650" y="58865"/>
                </a:cubicBezTo>
                <a:cubicBezTo>
                  <a:pt x="97619" y="58865"/>
                  <a:pt x="97619" y="58865"/>
                  <a:pt x="97619" y="58805"/>
                </a:cubicBezTo>
                <a:cubicBezTo>
                  <a:pt x="97619" y="58746"/>
                  <a:pt x="97650" y="58805"/>
                  <a:pt x="97681" y="58746"/>
                </a:cubicBezTo>
                <a:cubicBezTo>
                  <a:pt x="97681" y="58746"/>
                  <a:pt x="97681" y="58746"/>
                  <a:pt x="97712" y="58746"/>
                </a:cubicBezTo>
                <a:cubicBezTo>
                  <a:pt x="97712" y="58746"/>
                  <a:pt x="97712" y="58746"/>
                  <a:pt x="97744" y="58805"/>
                </a:cubicBezTo>
                <a:cubicBezTo>
                  <a:pt x="97744" y="58805"/>
                  <a:pt x="97775" y="58746"/>
                  <a:pt x="97806" y="58746"/>
                </a:cubicBezTo>
                <a:cubicBezTo>
                  <a:pt x="97806" y="58746"/>
                  <a:pt x="97806" y="58865"/>
                  <a:pt x="97837" y="58805"/>
                </a:cubicBezTo>
                <a:cubicBezTo>
                  <a:pt x="97837" y="58805"/>
                  <a:pt x="97837" y="58805"/>
                  <a:pt x="97806" y="58805"/>
                </a:cubicBezTo>
                <a:cubicBezTo>
                  <a:pt x="97806" y="58746"/>
                  <a:pt x="97806" y="58746"/>
                  <a:pt x="97837" y="58686"/>
                </a:cubicBezTo>
                <a:cubicBezTo>
                  <a:pt x="97837" y="58686"/>
                  <a:pt x="97837" y="58686"/>
                  <a:pt x="97837" y="58686"/>
                </a:cubicBezTo>
                <a:cubicBezTo>
                  <a:pt x="97869" y="58686"/>
                  <a:pt x="97869" y="58626"/>
                  <a:pt x="97869" y="58626"/>
                </a:cubicBezTo>
                <a:cubicBezTo>
                  <a:pt x="97869" y="58567"/>
                  <a:pt x="97869" y="58567"/>
                  <a:pt x="97900" y="58567"/>
                </a:cubicBezTo>
                <a:cubicBezTo>
                  <a:pt x="97900" y="58507"/>
                  <a:pt x="97900" y="58507"/>
                  <a:pt x="97931" y="58507"/>
                </a:cubicBezTo>
                <a:cubicBezTo>
                  <a:pt x="97931" y="58447"/>
                  <a:pt x="97931" y="58447"/>
                  <a:pt x="97963" y="58447"/>
                </a:cubicBezTo>
                <a:cubicBezTo>
                  <a:pt x="97963" y="58388"/>
                  <a:pt x="97963" y="58388"/>
                  <a:pt x="97994" y="58388"/>
                </a:cubicBezTo>
                <a:cubicBezTo>
                  <a:pt x="97994" y="58328"/>
                  <a:pt x="97994" y="58328"/>
                  <a:pt x="97994" y="58328"/>
                </a:cubicBezTo>
                <a:cubicBezTo>
                  <a:pt x="98025" y="58268"/>
                  <a:pt x="98025" y="58208"/>
                  <a:pt x="98025" y="58149"/>
                </a:cubicBezTo>
                <a:cubicBezTo>
                  <a:pt x="98025" y="58149"/>
                  <a:pt x="98025" y="58089"/>
                  <a:pt x="98056" y="58029"/>
                </a:cubicBezTo>
                <a:cubicBezTo>
                  <a:pt x="98056" y="58029"/>
                  <a:pt x="98088" y="57970"/>
                  <a:pt x="98088" y="57970"/>
                </a:cubicBezTo>
                <a:cubicBezTo>
                  <a:pt x="98088" y="57910"/>
                  <a:pt x="98088" y="57850"/>
                  <a:pt x="98088" y="57850"/>
                </a:cubicBezTo>
                <a:cubicBezTo>
                  <a:pt x="98088" y="57850"/>
                  <a:pt x="98119" y="57850"/>
                  <a:pt x="98119" y="57791"/>
                </a:cubicBezTo>
                <a:cubicBezTo>
                  <a:pt x="98150" y="57791"/>
                  <a:pt x="98150" y="57731"/>
                  <a:pt x="98181" y="57731"/>
                </a:cubicBezTo>
                <a:cubicBezTo>
                  <a:pt x="98181" y="57671"/>
                  <a:pt x="98181" y="57552"/>
                  <a:pt x="98213" y="57611"/>
                </a:cubicBezTo>
                <a:cubicBezTo>
                  <a:pt x="98213" y="57611"/>
                  <a:pt x="98213" y="57611"/>
                  <a:pt x="98213" y="57671"/>
                </a:cubicBezTo>
                <a:cubicBezTo>
                  <a:pt x="98244" y="57671"/>
                  <a:pt x="98244" y="57671"/>
                  <a:pt x="98244" y="57671"/>
                </a:cubicBezTo>
                <a:cubicBezTo>
                  <a:pt x="98244" y="57731"/>
                  <a:pt x="98244" y="57791"/>
                  <a:pt x="98275" y="57791"/>
                </a:cubicBezTo>
                <a:cubicBezTo>
                  <a:pt x="98306" y="57731"/>
                  <a:pt x="98275" y="57671"/>
                  <a:pt x="98306" y="57671"/>
                </a:cubicBezTo>
                <a:cubicBezTo>
                  <a:pt x="98338" y="57671"/>
                  <a:pt x="98338" y="57671"/>
                  <a:pt x="98369" y="57611"/>
                </a:cubicBezTo>
                <a:cubicBezTo>
                  <a:pt x="98369" y="57611"/>
                  <a:pt x="98369" y="57611"/>
                  <a:pt x="98338" y="57552"/>
                </a:cubicBezTo>
                <a:cubicBezTo>
                  <a:pt x="98338" y="57552"/>
                  <a:pt x="98338" y="57552"/>
                  <a:pt x="98338" y="57492"/>
                </a:cubicBezTo>
                <a:cubicBezTo>
                  <a:pt x="98338" y="57492"/>
                  <a:pt x="98338" y="57432"/>
                  <a:pt x="98338" y="57432"/>
                </a:cubicBezTo>
                <a:cubicBezTo>
                  <a:pt x="98338" y="57373"/>
                  <a:pt x="98338" y="57432"/>
                  <a:pt x="98306" y="57373"/>
                </a:cubicBezTo>
                <a:cubicBezTo>
                  <a:pt x="98275" y="57313"/>
                  <a:pt x="98338" y="57313"/>
                  <a:pt x="98369" y="57313"/>
                </a:cubicBezTo>
                <a:cubicBezTo>
                  <a:pt x="98369" y="57253"/>
                  <a:pt x="98369" y="57253"/>
                  <a:pt x="98369" y="57253"/>
                </a:cubicBezTo>
                <a:cubicBezTo>
                  <a:pt x="98369" y="57194"/>
                  <a:pt x="98338" y="57194"/>
                  <a:pt x="98338" y="57194"/>
                </a:cubicBezTo>
                <a:cubicBezTo>
                  <a:pt x="98338" y="57134"/>
                  <a:pt x="98369" y="57194"/>
                  <a:pt x="98369" y="57194"/>
                </a:cubicBezTo>
                <a:cubicBezTo>
                  <a:pt x="98400" y="57134"/>
                  <a:pt x="98369" y="57134"/>
                  <a:pt x="98369" y="57134"/>
                </a:cubicBezTo>
                <a:cubicBezTo>
                  <a:pt x="98369" y="57074"/>
                  <a:pt x="98369" y="57074"/>
                  <a:pt x="98338" y="57014"/>
                </a:cubicBezTo>
                <a:cubicBezTo>
                  <a:pt x="98338" y="57014"/>
                  <a:pt x="98306" y="57014"/>
                  <a:pt x="98306" y="57014"/>
                </a:cubicBezTo>
                <a:cubicBezTo>
                  <a:pt x="98306" y="56955"/>
                  <a:pt x="98306" y="56955"/>
                  <a:pt x="98306" y="56955"/>
                </a:cubicBezTo>
                <a:cubicBezTo>
                  <a:pt x="98306" y="56955"/>
                  <a:pt x="98338" y="56955"/>
                  <a:pt x="98338" y="56955"/>
                </a:cubicBezTo>
                <a:cubicBezTo>
                  <a:pt x="98338" y="56955"/>
                  <a:pt x="98338" y="56895"/>
                  <a:pt x="98338" y="56895"/>
                </a:cubicBezTo>
                <a:cubicBezTo>
                  <a:pt x="98369" y="56895"/>
                  <a:pt x="98369" y="56895"/>
                  <a:pt x="98369" y="56955"/>
                </a:cubicBezTo>
                <a:cubicBezTo>
                  <a:pt x="98400" y="56955"/>
                  <a:pt x="98400" y="56955"/>
                  <a:pt x="98431" y="56895"/>
                </a:cubicBezTo>
                <a:cubicBezTo>
                  <a:pt x="98431" y="56895"/>
                  <a:pt x="98431" y="56895"/>
                  <a:pt x="98431" y="56895"/>
                </a:cubicBezTo>
                <a:cubicBezTo>
                  <a:pt x="98463" y="56895"/>
                  <a:pt x="98463" y="56895"/>
                  <a:pt x="98463" y="56895"/>
                </a:cubicBezTo>
                <a:cubicBezTo>
                  <a:pt x="98463" y="56835"/>
                  <a:pt x="98494" y="56835"/>
                  <a:pt x="98494" y="56835"/>
                </a:cubicBezTo>
                <a:cubicBezTo>
                  <a:pt x="98494" y="56776"/>
                  <a:pt x="98494" y="56716"/>
                  <a:pt x="98494" y="56656"/>
                </a:cubicBezTo>
                <a:cubicBezTo>
                  <a:pt x="98494" y="56597"/>
                  <a:pt x="98431" y="56656"/>
                  <a:pt x="98431" y="56656"/>
                </a:cubicBezTo>
                <a:cubicBezTo>
                  <a:pt x="98400" y="56656"/>
                  <a:pt x="98400" y="56656"/>
                  <a:pt x="98400" y="56716"/>
                </a:cubicBezTo>
                <a:cubicBezTo>
                  <a:pt x="98400" y="56716"/>
                  <a:pt x="98431" y="56776"/>
                  <a:pt x="98400" y="56776"/>
                </a:cubicBezTo>
                <a:cubicBezTo>
                  <a:pt x="98400" y="56776"/>
                  <a:pt x="98400" y="56716"/>
                  <a:pt x="98369" y="56716"/>
                </a:cubicBezTo>
                <a:cubicBezTo>
                  <a:pt x="98369" y="56716"/>
                  <a:pt x="98369" y="56776"/>
                  <a:pt x="98338" y="56776"/>
                </a:cubicBezTo>
                <a:cubicBezTo>
                  <a:pt x="98338" y="56776"/>
                  <a:pt x="98338" y="56716"/>
                  <a:pt x="98338" y="56716"/>
                </a:cubicBezTo>
                <a:cubicBezTo>
                  <a:pt x="98369" y="56716"/>
                  <a:pt x="98369" y="56716"/>
                  <a:pt x="98369" y="56716"/>
                </a:cubicBezTo>
                <a:cubicBezTo>
                  <a:pt x="98400" y="56656"/>
                  <a:pt x="98400" y="56656"/>
                  <a:pt x="98431" y="56656"/>
                </a:cubicBezTo>
                <a:cubicBezTo>
                  <a:pt x="98463" y="56597"/>
                  <a:pt x="98463" y="56597"/>
                  <a:pt x="98494" y="56537"/>
                </a:cubicBezTo>
                <a:cubicBezTo>
                  <a:pt x="98494" y="56537"/>
                  <a:pt x="98525" y="56537"/>
                  <a:pt x="98525" y="56477"/>
                </a:cubicBezTo>
                <a:cubicBezTo>
                  <a:pt x="98556" y="56417"/>
                  <a:pt x="98525" y="56477"/>
                  <a:pt x="98494" y="56477"/>
                </a:cubicBezTo>
                <a:cubicBezTo>
                  <a:pt x="98494" y="56477"/>
                  <a:pt x="98463" y="56477"/>
                  <a:pt x="98463" y="56477"/>
                </a:cubicBezTo>
                <a:cubicBezTo>
                  <a:pt x="98463" y="56477"/>
                  <a:pt x="98431" y="56417"/>
                  <a:pt x="98431" y="56417"/>
                </a:cubicBezTo>
                <a:cubicBezTo>
                  <a:pt x="98431" y="56417"/>
                  <a:pt x="98431" y="56417"/>
                  <a:pt x="98400" y="56358"/>
                </a:cubicBezTo>
                <a:cubicBezTo>
                  <a:pt x="98369" y="56358"/>
                  <a:pt x="98369" y="56358"/>
                  <a:pt x="98338" y="56358"/>
                </a:cubicBezTo>
                <a:cubicBezTo>
                  <a:pt x="98338" y="56298"/>
                  <a:pt x="98338" y="56298"/>
                  <a:pt x="98306" y="56238"/>
                </a:cubicBezTo>
                <a:cubicBezTo>
                  <a:pt x="98306" y="56238"/>
                  <a:pt x="98275" y="56238"/>
                  <a:pt x="98275" y="56179"/>
                </a:cubicBezTo>
                <a:cubicBezTo>
                  <a:pt x="98244" y="56179"/>
                  <a:pt x="98244" y="56119"/>
                  <a:pt x="98213" y="56119"/>
                </a:cubicBezTo>
                <a:cubicBezTo>
                  <a:pt x="98213" y="56119"/>
                  <a:pt x="98181" y="56119"/>
                  <a:pt x="98181" y="56179"/>
                </a:cubicBezTo>
                <a:cubicBezTo>
                  <a:pt x="98150" y="56179"/>
                  <a:pt x="98150" y="56179"/>
                  <a:pt x="98150" y="56238"/>
                </a:cubicBezTo>
                <a:cubicBezTo>
                  <a:pt x="98150" y="56238"/>
                  <a:pt x="98119" y="56238"/>
                  <a:pt x="98119" y="56238"/>
                </a:cubicBezTo>
                <a:cubicBezTo>
                  <a:pt x="98119" y="56238"/>
                  <a:pt x="98088" y="56238"/>
                  <a:pt x="98088" y="56238"/>
                </a:cubicBezTo>
                <a:cubicBezTo>
                  <a:pt x="98056" y="56238"/>
                  <a:pt x="98056" y="56298"/>
                  <a:pt x="98025" y="56298"/>
                </a:cubicBezTo>
                <a:cubicBezTo>
                  <a:pt x="97994" y="56298"/>
                  <a:pt x="97994" y="56179"/>
                  <a:pt x="97994" y="56179"/>
                </a:cubicBezTo>
                <a:cubicBezTo>
                  <a:pt x="97963" y="56179"/>
                  <a:pt x="97963" y="56119"/>
                  <a:pt x="97963" y="56119"/>
                </a:cubicBezTo>
                <a:cubicBezTo>
                  <a:pt x="97931" y="56119"/>
                  <a:pt x="97931" y="56179"/>
                  <a:pt x="97900" y="56179"/>
                </a:cubicBezTo>
                <a:cubicBezTo>
                  <a:pt x="97900" y="56179"/>
                  <a:pt x="97931" y="56119"/>
                  <a:pt x="97963" y="56119"/>
                </a:cubicBezTo>
                <a:cubicBezTo>
                  <a:pt x="97963" y="56119"/>
                  <a:pt x="97963" y="56119"/>
                  <a:pt x="97994" y="56119"/>
                </a:cubicBezTo>
                <a:cubicBezTo>
                  <a:pt x="97994" y="56119"/>
                  <a:pt x="97994" y="56119"/>
                  <a:pt x="97994" y="56119"/>
                </a:cubicBezTo>
                <a:cubicBezTo>
                  <a:pt x="98025" y="56119"/>
                  <a:pt x="98056" y="56179"/>
                  <a:pt x="98088" y="56119"/>
                </a:cubicBezTo>
                <a:cubicBezTo>
                  <a:pt x="98119" y="56119"/>
                  <a:pt x="98119" y="56059"/>
                  <a:pt x="98150" y="56000"/>
                </a:cubicBezTo>
                <a:cubicBezTo>
                  <a:pt x="98150" y="56000"/>
                  <a:pt x="98181" y="56000"/>
                  <a:pt x="98181" y="56000"/>
                </a:cubicBezTo>
                <a:cubicBezTo>
                  <a:pt x="98181" y="55940"/>
                  <a:pt x="98213" y="55940"/>
                  <a:pt x="98213" y="55940"/>
                </a:cubicBezTo>
                <a:cubicBezTo>
                  <a:pt x="98213" y="55880"/>
                  <a:pt x="98244" y="55820"/>
                  <a:pt x="98275" y="55820"/>
                </a:cubicBezTo>
                <a:cubicBezTo>
                  <a:pt x="98306" y="55820"/>
                  <a:pt x="98338" y="55761"/>
                  <a:pt x="98338" y="55761"/>
                </a:cubicBezTo>
                <a:cubicBezTo>
                  <a:pt x="98400" y="55761"/>
                  <a:pt x="98463" y="55761"/>
                  <a:pt x="98463" y="55641"/>
                </a:cubicBezTo>
                <a:cubicBezTo>
                  <a:pt x="98463" y="55522"/>
                  <a:pt x="98431" y="55522"/>
                  <a:pt x="98400" y="55402"/>
                </a:cubicBezTo>
                <a:cubicBezTo>
                  <a:pt x="98369" y="55402"/>
                  <a:pt x="98369" y="55402"/>
                  <a:pt x="98369" y="55343"/>
                </a:cubicBezTo>
                <a:cubicBezTo>
                  <a:pt x="98338" y="55343"/>
                  <a:pt x="98306" y="55283"/>
                  <a:pt x="98275" y="55283"/>
                </a:cubicBezTo>
                <a:cubicBezTo>
                  <a:pt x="98275" y="55223"/>
                  <a:pt x="98244" y="55223"/>
                  <a:pt x="98213" y="55164"/>
                </a:cubicBezTo>
                <a:cubicBezTo>
                  <a:pt x="98213" y="55104"/>
                  <a:pt x="98181" y="55104"/>
                  <a:pt x="98181" y="55104"/>
                </a:cubicBezTo>
                <a:cubicBezTo>
                  <a:pt x="98150" y="55044"/>
                  <a:pt x="98119" y="55104"/>
                  <a:pt x="98088" y="55044"/>
                </a:cubicBezTo>
                <a:cubicBezTo>
                  <a:pt x="98088" y="55044"/>
                  <a:pt x="98056" y="54985"/>
                  <a:pt x="98056" y="54985"/>
                </a:cubicBezTo>
                <a:cubicBezTo>
                  <a:pt x="98025" y="54925"/>
                  <a:pt x="98025" y="54865"/>
                  <a:pt x="97994" y="54865"/>
                </a:cubicBezTo>
                <a:cubicBezTo>
                  <a:pt x="97963" y="54865"/>
                  <a:pt x="97963" y="54865"/>
                  <a:pt x="97931" y="54865"/>
                </a:cubicBezTo>
                <a:cubicBezTo>
                  <a:pt x="97900" y="54925"/>
                  <a:pt x="97900" y="54925"/>
                  <a:pt x="97869" y="54925"/>
                </a:cubicBezTo>
                <a:cubicBezTo>
                  <a:pt x="97837" y="54925"/>
                  <a:pt x="97837" y="54925"/>
                  <a:pt x="97806" y="54925"/>
                </a:cubicBezTo>
                <a:cubicBezTo>
                  <a:pt x="97775" y="54925"/>
                  <a:pt x="97744" y="54865"/>
                  <a:pt x="97744" y="54805"/>
                </a:cubicBezTo>
                <a:cubicBezTo>
                  <a:pt x="97712" y="54746"/>
                  <a:pt x="97681" y="54746"/>
                  <a:pt x="97681" y="54746"/>
                </a:cubicBezTo>
                <a:cubicBezTo>
                  <a:pt x="97650" y="54746"/>
                  <a:pt x="97650" y="54746"/>
                  <a:pt x="97650" y="54686"/>
                </a:cubicBezTo>
                <a:cubicBezTo>
                  <a:pt x="97681" y="54686"/>
                  <a:pt x="97681" y="54626"/>
                  <a:pt x="97681" y="54626"/>
                </a:cubicBezTo>
                <a:cubicBezTo>
                  <a:pt x="97681" y="54626"/>
                  <a:pt x="97681" y="54626"/>
                  <a:pt x="97681" y="54626"/>
                </a:cubicBezTo>
                <a:cubicBezTo>
                  <a:pt x="97681" y="54626"/>
                  <a:pt x="97681" y="54686"/>
                  <a:pt x="97681" y="54686"/>
                </a:cubicBezTo>
                <a:cubicBezTo>
                  <a:pt x="97712" y="54686"/>
                  <a:pt x="97712" y="54686"/>
                  <a:pt x="97712" y="54686"/>
                </a:cubicBezTo>
                <a:cubicBezTo>
                  <a:pt x="97744" y="54686"/>
                  <a:pt x="97744" y="54746"/>
                  <a:pt x="97744" y="54805"/>
                </a:cubicBezTo>
                <a:cubicBezTo>
                  <a:pt x="97744" y="54865"/>
                  <a:pt x="97775" y="54865"/>
                  <a:pt x="97806" y="54865"/>
                </a:cubicBezTo>
                <a:cubicBezTo>
                  <a:pt x="97806" y="54865"/>
                  <a:pt x="97806" y="54865"/>
                  <a:pt x="97837" y="54865"/>
                </a:cubicBezTo>
                <a:cubicBezTo>
                  <a:pt x="97837" y="54925"/>
                  <a:pt x="97869" y="54925"/>
                  <a:pt x="97869" y="54925"/>
                </a:cubicBezTo>
                <a:cubicBezTo>
                  <a:pt x="97931" y="54925"/>
                  <a:pt x="97931" y="54746"/>
                  <a:pt x="97994" y="54805"/>
                </a:cubicBezTo>
                <a:cubicBezTo>
                  <a:pt x="97994" y="54805"/>
                  <a:pt x="97994" y="54865"/>
                  <a:pt x="98025" y="54865"/>
                </a:cubicBezTo>
                <a:cubicBezTo>
                  <a:pt x="98025" y="54865"/>
                  <a:pt x="98025" y="54865"/>
                  <a:pt x="98056" y="54865"/>
                </a:cubicBezTo>
                <a:cubicBezTo>
                  <a:pt x="98056" y="54865"/>
                  <a:pt x="98088" y="54925"/>
                  <a:pt x="98088" y="54925"/>
                </a:cubicBezTo>
                <a:cubicBezTo>
                  <a:pt x="98119" y="54985"/>
                  <a:pt x="98119" y="54985"/>
                  <a:pt x="98150" y="55044"/>
                </a:cubicBezTo>
                <a:cubicBezTo>
                  <a:pt x="98181" y="55044"/>
                  <a:pt x="98181" y="54985"/>
                  <a:pt x="98213" y="54985"/>
                </a:cubicBezTo>
                <a:cubicBezTo>
                  <a:pt x="98244" y="54985"/>
                  <a:pt x="98244" y="55044"/>
                  <a:pt x="98244" y="55044"/>
                </a:cubicBezTo>
                <a:cubicBezTo>
                  <a:pt x="98275" y="54985"/>
                  <a:pt x="98275" y="54985"/>
                  <a:pt x="98306" y="54985"/>
                </a:cubicBezTo>
                <a:cubicBezTo>
                  <a:pt x="98306" y="55044"/>
                  <a:pt x="98306" y="55044"/>
                  <a:pt x="98338" y="55044"/>
                </a:cubicBezTo>
                <a:cubicBezTo>
                  <a:pt x="98338" y="55044"/>
                  <a:pt x="98369" y="55044"/>
                  <a:pt x="98369" y="55044"/>
                </a:cubicBezTo>
                <a:cubicBezTo>
                  <a:pt x="98400" y="55044"/>
                  <a:pt x="98431" y="55104"/>
                  <a:pt x="98463" y="55104"/>
                </a:cubicBezTo>
                <a:cubicBezTo>
                  <a:pt x="98463" y="55104"/>
                  <a:pt x="98463" y="55044"/>
                  <a:pt x="98463" y="55044"/>
                </a:cubicBezTo>
                <a:cubicBezTo>
                  <a:pt x="98431" y="55044"/>
                  <a:pt x="98463" y="54985"/>
                  <a:pt x="98431" y="54985"/>
                </a:cubicBezTo>
                <a:cubicBezTo>
                  <a:pt x="98431" y="54985"/>
                  <a:pt x="98431" y="54925"/>
                  <a:pt x="98431" y="54925"/>
                </a:cubicBezTo>
                <a:cubicBezTo>
                  <a:pt x="98431" y="54925"/>
                  <a:pt x="98431" y="54865"/>
                  <a:pt x="98431" y="54865"/>
                </a:cubicBezTo>
                <a:cubicBezTo>
                  <a:pt x="98400" y="54865"/>
                  <a:pt x="98400" y="54865"/>
                  <a:pt x="98369" y="54865"/>
                </a:cubicBezTo>
                <a:cubicBezTo>
                  <a:pt x="98369" y="54805"/>
                  <a:pt x="98338" y="54805"/>
                  <a:pt x="98338" y="54805"/>
                </a:cubicBezTo>
                <a:cubicBezTo>
                  <a:pt x="98306" y="54805"/>
                  <a:pt x="98275" y="54746"/>
                  <a:pt x="98275" y="54746"/>
                </a:cubicBezTo>
                <a:cubicBezTo>
                  <a:pt x="98244" y="54686"/>
                  <a:pt x="98275" y="54626"/>
                  <a:pt x="98244" y="54567"/>
                </a:cubicBezTo>
                <a:cubicBezTo>
                  <a:pt x="98244" y="54567"/>
                  <a:pt x="98244" y="54507"/>
                  <a:pt x="98213" y="54507"/>
                </a:cubicBezTo>
                <a:cubicBezTo>
                  <a:pt x="98181" y="54507"/>
                  <a:pt x="98119" y="54447"/>
                  <a:pt x="98119" y="54388"/>
                </a:cubicBezTo>
                <a:cubicBezTo>
                  <a:pt x="98088" y="54328"/>
                  <a:pt x="98119" y="54268"/>
                  <a:pt x="98119" y="54268"/>
                </a:cubicBezTo>
                <a:cubicBezTo>
                  <a:pt x="98119" y="54149"/>
                  <a:pt x="98119" y="54089"/>
                  <a:pt x="98088" y="54029"/>
                </a:cubicBezTo>
                <a:cubicBezTo>
                  <a:pt x="98088" y="54029"/>
                  <a:pt x="98056" y="54029"/>
                  <a:pt x="98056" y="53970"/>
                </a:cubicBezTo>
                <a:cubicBezTo>
                  <a:pt x="98056" y="53970"/>
                  <a:pt x="98056" y="53910"/>
                  <a:pt x="98025" y="53850"/>
                </a:cubicBezTo>
                <a:cubicBezTo>
                  <a:pt x="98025" y="53791"/>
                  <a:pt x="98025" y="53731"/>
                  <a:pt x="97994" y="53671"/>
                </a:cubicBezTo>
                <a:cubicBezTo>
                  <a:pt x="97994" y="53552"/>
                  <a:pt x="97963" y="53492"/>
                  <a:pt x="97931" y="53373"/>
                </a:cubicBezTo>
                <a:cubicBezTo>
                  <a:pt x="97931" y="53253"/>
                  <a:pt x="97900" y="53134"/>
                  <a:pt x="97869" y="53074"/>
                </a:cubicBezTo>
                <a:cubicBezTo>
                  <a:pt x="97837" y="53074"/>
                  <a:pt x="97806" y="53074"/>
                  <a:pt x="97775" y="53014"/>
                </a:cubicBezTo>
                <a:cubicBezTo>
                  <a:pt x="97775" y="53014"/>
                  <a:pt x="97744" y="53014"/>
                  <a:pt x="97712" y="53014"/>
                </a:cubicBezTo>
                <a:cubicBezTo>
                  <a:pt x="97712" y="52955"/>
                  <a:pt x="97681" y="52895"/>
                  <a:pt x="97681" y="52895"/>
                </a:cubicBezTo>
                <a:cubicBezTo>
                  <a:pt x="97650" y="52835"/>
                  <a:pt x="97650" y="52835"/>
                  <a:pt x="97619" y="52776"/>
                </a:cubicBezTo>
                <a:cubicBezTo>
                  <a:pt x="97587" y="52776"/>
                  <a:pt x="97587" y="52776"/>
                  <a:pt x="97556" y="52776"/>
                </a:cubicBezTo>
                <a:cubicBezTo>
                  <a:pt x="97556" y="52776"/>
                  <a:pt x="97525" y="52776"/>
                  <a:pt x="97525" y="52776"/>
                </a:cubicBezTo>
                <a:cubicBezTo>
                  <a:pt x="97525" y="52776"/>
                  <a:pt x="97494" y="52776"/>
                  <a:pt x="97494" y="52776"/>
                </a:cubicBezTo>
                <a:cubicBezTo>
                  <a:pt x="97462" y="52776"/>
                  <a:pt x="97494" y="52716"/>
                  <a:pt x="97494" y="52656"/>
                </a:cubicBezTo>
                <a:cubicBezTo>
                  <a:pt x="97494" y="52656"/>
                  <a:pt x="97494" y="52597"/>
                  <a:pt x="97494" y="52597"/>
                </a:cubicBezTo>
                <a:cubicBezTo>
                  <a:pt x="97525" y="52597"/>
                  <a:pt x="97525" y="52537"/>
                  <a:pt x="97525" y="52537"/>
                </a:cubicBezTo>
                <a:cubicBezTo>
                  <a:pt x="97556" y="52537"/>
                  <a:pt x="97556" y="52477"/>
                  <a:pt x="97556" y="52477"/>
                </a:cubicBezTo>
                <a:cubicBezTo>
                  <a:pt x="97556" y="52417"/>
                  <a:pt x="97587" y="52358"/>
                  <a:pt x="97587" y="52298"/>
                </a:cubicBezTo>
                <a:cubicBezTo>
                  <a:pt x="97619" y="52238"/>
                  <a:pt x="97650" y="52179"/>
                  <a:pt x="97681" y="52179"/>
                </a:cubicBezTo>
                <a:cubicBezTo>
                  <a:pt x="97681" y="52119"/>
                  <a:pt x="97712" y="52179"/>
                  <a:pt x="97744" y="52119"/>
                </a:cubicBezTo>
                <a:cubicBezTo>
                  <a:pt x="97775" y="52119"/>
                  <a:pt x="97775" y="52059"/>
                  <a:pt x="97806" y="52000"/>
                </a:cubicBezTo>
                <a:cubicBezTo>
                  <a:pt x="97806" y="51940"/>
                  <a:pt x="97837" y="51940"/>
                  <a:pt x="97869" y="51880"/>
                </a:cubicBezTo>
                <a:cubicBezTo>
                  <a:pt x="97869" y="51880"/>
                  <a:pt x="97900" y="51880"/>
                  <a:pt x="97900" y="51820"/>
                </a:cubicBezTo>
                <a:cubicBezTo>
                  <a:pt x="97900" y="51820"/>
                  <a:pt x="97869" y="51820"/>
                  <a:pt x="97869" y="51761"/>
                </a:cubicBezTo>
                <a:cubicBezTo>
                  <a:pt x="97869" y="51761"/>
                  <a:pt x="97837" y="51761"/>
                  <a:pt x="97837" y="51761"/>
                </a:cubicBezTo>
                <a:cubicBezTo>
                  <a:pt x="97837" y="51701"/>
                  <a:pt x="97806" y="51701"/>
                  <a:pt x="97806" y="51701"/>
                </a:cubicBezTo>
                <a:cubicBezTo>
                  <a:pt x="97806" y="51641"/>
                  <a:pt x="97837" y="51641"/>
                  <a:pt x="97837" y="51641"/>
                </a:cubicBezTo>
                <a:cubicBezTo>
                  <a:pt x="97837" y="51641"/>
                  <a:pt x="97837" y="51641"/>
                  <a:pt x="97869" y="51641"/>
                </a:cubicBezTo>
                <a:cubicBezTo>
                  <a:pt x="97869" y="51641"/>
                  <a:pt x="97869" y="51641"/>
                  <a:pt x="97869" y="51641"/>
                </a:cubicBezTo>
                <a:cubicBezTo>
                  <a:pt x="97900" y="51582"/>
                  <a:pt x="97900" y="51701"/>
                  <a:pt x="97900" y="51701"/>
                </a:cubicBezTo>
                <a:cubicBezTo>
                  <a:pt x="97900" y="51761"/>
                  <a:pt x="97900" y="51761"/>
                  <a:pt x="97900" y="51761"/>
                </a:cubicBezTo>
                <a:cubicBezTo>
                  <a:pt x="97931" y="51820"/>
                  <a:pt x="97931" y="51761"/>
                  <a:pt x="97963" y="51761"/>
                </a:cubicBezTo>
                <a:cubicBezTo>
                  <a:pt x="97963" y="51761"/>
                  <a:pt x="97994" y="51761"/>
                  <a:pt x="98025" y="51701"/>
                </a:cubicBezTo>
                <a:cubicBezTo>
                  <a:pt x="98056" y="51641"/>
                  <a:pt x="97994" y="51641"/>
                  <a:pt x="98025" y="51582"/>
                </a:cubicBezTo>
                <a:cubicBezTo>
                  <a:pt x="98025" y="51522"/>
                  <a:pt x="98056" y="51522"/>
                  <a:pt x="98088" y="51522"/>
                </a:cubicBezTo>
                <a:cubicBezTo>
                  <a:pt x="98119" y="51462"/>
                  <a:pt x="98119" y="51462"/>
                  <a:pt x="98119" y="51402"/>
                </a:cubicBezTo>
                <a:cubicBezTo>
                  <a:pt x="98088" y="51402"/>
                  <a:pt x="98088" y="51402"/>
                  <a:pt x="98088" y="51343"/>
                </a:cubicBezTo>
                <a:cubicBezTo>
                  <a:pt x="98088" y="51343"/>
                  <a:pt x="98088" y="51283"/>
                  <a:pt x="98088" y="51283"/>
                </a:cubicBezTo>
                <a:cubicBezTo>
                  <a:pt x="98119" y="51343"/>
                  <a:pt x="98088" y="51343"/>
                  <a:pt x="98119" y="51343"/>
                </a:cubicBezTo>
                <a:cubicBezTo>
                  <a:pt x="98119" y="51343"/>
                  <a:pt x="98150" y="51343"/>
                  <a:pt x="98150" y="51343"/>
                </a:cubicBezTo>
                <a:cubicBezTo>
                  <a:pt x="98213" y="51283"/>
                  <a:pt x="98275" y="51223"/>
                  <a:pt x="98338" y="51164"/>
                </a:cubicBezTo>
                <a:cubicBezTo>
                  <a:pt x="98369" y="51164"/>
                  <a:pt x="98369" y="51164"/>
                  <a:pt x="98400" y="51104"/>
                </a:cubicBezTo>
                <a:cubicBezTo>
                  <a:pt x="98431" y="51104"/>
                  <a:pt x="98463" y="51104"/>
                  <a:pt x="98494" y="51044"/>
                </a:cubicBezTo>
                <a:cubicBezTo>
                  <a:pt x="98525" y="51044"/>
                  <a:pt x="98556" y="51044"/>
                  <a:pt x="98556" y="51104"/>
                </a:cubicBezTo>
                <a:cubicBezTo>
                  <a:pt x="98556" y="51104"/>
                  <a:pt x="98556" y="51104"/>
                  <a:pt x="98556" y="51164"/>
                </a:cubicBezTo>
                <a:cubicBezTo>
                  <a:pt x="98556" y="51164"/>
                  <a:pt x="98588" y="51164"/>
                  <a:pt x="98588" y="51164"/>
                </a:cubicBezTo>
                <a:cubicBezTo>
                  <a:pt x="98619" y="51164"/>
                  <a:pt x="98650" y="51164"/>
                  <a:pt x="98650" y="51104"/>
                </a:cubicBezTo>
                <a:cubicBezTo>
                  <a:pt x="98681" y="51104"/>
                  <a:pt x="98713" y="51044"/>
                  <a:pt x="98713" y="50985"/>
                </a:cubicBezTo>
                <a:cubicBezTo>
                  <a:pt x="98681" y="50985"/>
                  <a:pt x="98681" y="51044"/>
                  <a:pt x="98681" y="51044"/>
                </a:cubicBezTo>
                <a:cubicBezTo>
                  <a:pt x="98650" y="50985"/>
                  <a:pt x="98681" y="50985"/>
                  <a:pt x="98681" y="50985"/>
                </a:cubicBezTo>
                <a:cubicBezTo>
                  <a:pt x="98681" y="50925"/>
                  <a:pt x="98713" y="50925"/>
                  <a:pt x="98713" y="50865"/>
                </a:cubicBezTo>
                <a:cubicBezTo>
                  <a:pt x="98713" y="50865"/>
                  <a:pt x="98744" y="50805"/>
                  <a:pt x="98744" y="50805"/>
                </a:cubicBezTo>
                <a:cubicBezTo>
                  <a:pt x="98744" y="50805"/>
                  <a:pt x="98744" y="50746"/>
                  <a:pt x="98744" y="50746"/>
                </a:cubicBezTo>
                <a:cubicBezTo>
                  <a:pt x="98744" y="50686"/>
                  <a:pt x="98744" y="50686"/>
                  <a:pt x="98713" y="50686"/>
                </a:cubicBezTo>
                <a:cubicBezTo>
                  <a:pt x="98713" y="50686"/>
                  <a:pt x="98713" y="50686"/>
                  <a:pt x="98713" y="50686"/>
                </a:cubicBezTo>
                <a:cubicBezTo>
                  <a:pt x="98650" y="50686"/>
                  <a:pt x="98619" y="50686"/>
                  <a:pt x="98588" y="50686"/>
                </a:cubicBezTo>
                <a:cubicBezTo>
                  <a:pt x="98588" y="50686"/>
                  <a:pt x="98556" y="50686"/>
                  <a:pt x="98556" y="50626"/>
                </a:cubicBezTo>
                <a:cubicBezTo>
                  <a:pt x="98556" y="50626"/>
                  <a:pt x="98525" y="50626"/>
                  <a:pt x="98525" y="50626"/>
                </a:cubicBezTo>
                <a:cubicBezTo>
                  <a:pt x="98525" y="50567"/>
                  <a:pt x="98494" y="50567"/>
                  <a:pt x="98494" y="50626"/>
                </a:cubicBezTo>
                <a:cubicBezTo>
                  <a:pt x="98494" y="50626"/>
                  <a:pt x="98494" y="50686"/>
                  <a:pt x="98463" y="50686"/>
                </a:cubicBezTo>
                <a:cubicBezTo>
                  <a:pt x="98463" y="50686"/>
                  <a:pt x="98431" y="50686"/>
                  <a:pt x="98400" y="50686"/>
                </a:cubicBezTo>
                <a:cubicBezTo>
                  <a:pt x="98369" y="50686"/>
                  <a:pt x="98338" y="50686"/>
                  <a:pt x="98306" y="50686"/>
                </a:cubicBezTo>
                <a:cubicBezTo>
                  <a:pt x="98275" y="50686"/>
                  <a:pt x="98275" y="50626"/>
                  <a:pt x="98244" y="50626"/>
                </a:cubicBezTo>
                <a:cubicBezTo>
                  <a:pt x="98213" y="50626"/>
                  <a:pt x="98213" y="50567"/>
                  <a:pt x="98181" y="50567"/>
                </a:cubicBezTo>
                <a:cubicBezTo>
                  <a:pt x="98150" y="50507"/>
                  <a:pt x="98150" y="50507"/>
                  <a:pt x="98119" y="50507"/>
                </a:cubicBezTo>
                <a:cubicBezTo>
                  <a:pt x="98088" y="50447"/>
                  <a:pt x="98088" y="50388"/>
                  <a:pt x="98056" y="50388"/>
                </a:cubicBezTo>
                <a:cubicBezTo>
                  <a:pt x="98025" y="50388"/>
                  <a:pt x="97994" y="50388"/>
                  <a:pt x="97994" y="50447"/>
                </a:cubicBezTo>
                <a:cubicBezTo>
                  <a:pt x="97963" y="50447"/>
                  <a:pt x="97931" y="50447"/>
                  <a:pt x="97900" y="50447"/>
                </a:cubicBezTo>
                <a:cubicBezTo>
                  <a:pt x="97869" y="50507"/>
                  <a:pt x="97869" y="50507"/>
                  <a:pt x="97869" y="50567"/>
                </a:cubicBezTo>
                <a:cubicBezTo>
                  <a:pt x="97837" y="50686"/>
                  <a:pt x="97775" y="50746"/>
                  <a:pt x="97744" y="50805"/>
                </a:cubicBezTo>
                <a:cubicBezTo>
                  <a:pt x="97681" y="50865"/>
                  <a:pt x="97650" y="50985"/>
                  <a:pt x="97587" y="50925"/>
                </a:cubicBezTo>
                <a:cubicBezTo>
                  <a:pt x="97587" y="50925"/>
                  <a:pt x="97587" y="50925"/>
                  <a:pt x="97587" y="50925"/>
                </a:cubicBezTo>
                <a:cubicBezTo>
                  <a:pt x="97556" y="50925"/>
                  <a:pt x="97556" y="50925"/>
                  <a:pt x="97556" y="50925"/>
                </a:cubicBezTo>
                <a:cubicBezTo>
                  <a:pt x="97525" y="50925"/>
                  <a:pt x="97525" y="50865"/>
                  <a:pt x="97494" y="50865"/>
                </a:cubicBezTo>
                <a:cubicBezTo>
                  <a:pt x="97494" y="50805"/>
                  <a:pt x="97462" y="50865"/>
                  <a:pt x="97431" y="50805"/>
                </a:cubicBezTo>
                <a:cubicBezTo>
                  <a:pt x="97400" y="50805"/>
                  <a:pt x="97431" y="50746"/>
                  <a:pt x="97431" y="50686"/>
                </a:cubicBezTo>
                <a:cubicBezTo>
                  <a:pt x="97431" y="50626"/>
                  <a:pt x="97431" y="50567"/>
                  <a:pt x="97431" y="50567"/>
                </a:cubicBezTo>
                <a:cubicBezTo>
                  <a:pt x="97462" y="50507"/>
                  <a:pt x="97462" y="50507"/>
                  <a:pt x="97462" y="50507"/>
                </a:cubicBezTo>
                <a:cubicBezTo>
                  <a:pt x="97462" y="50447"/>
                  <a:pt x="97462" y="50447"/>
                  <a:pt x="97462" y="50388"/>
                </a:cubicBezTo>
                <a:cubicBezTo>
                  <a:pt x="97462" y="50328"/>
                  <a:pt x="97462" y="50328"/>
                  <a:pt x="97431" y="50268"/>
                </a:cubicBezTo>
                <a:cubicBezTo>
                  <a:pt x="97431" y="50208"/>
                  <a:pt x="97431" y="50149"/>
                  <a:pt x="97400" y="50149"/>
                </a:cubicBezTo>
                <a:cubicBezTo>
                  <a:pt x="97369" y="50089"/>
                  <a:pt x="97337" y="50089"/>
                  <a:pt x="97337" y="50089"/>
                </a:cubicBezTo>
                <a:cubicBezTo>
                  <a:pt x="97306" y="50089"/>
                  <a:pt x="97306" y="50089"/>
                  <a:pt x="97306" y="50149"/>
                </a:cubicBezTo>
                <a:cubicBezTo>
                  <a:pt x="97306" y="50208"/>
                  <a:pt x="97275" y="50268"/>
                  <a:pt x="97275" y="50208"/>
                </a:cubicBezTo>
                <a:cubicBezTo>
                  <a:pt x="97244" y="50149"/>
                  <a:pt x="97244" y="50149"/>
                  <a:pt x="97212" y="50149"/>
                </a:cubicBezTo>
                <a:cubicBezTo>
                  <a:pt x="97212" y="50149"/>
                  <a:pt x="97181" y="50149"/>
                  <a:pt x="97181" y="50149"/>
                </a:cubicBezTo>
                <a:cubicBezTo>
                  <a:pt x="97150" y="50149"/>
                  <a:pt x="97119" y="50149"/>
                  <a:pt x="97087" y="50089"/>
                </a:cubicBezTo>
                <a:cubicBezTo>
                  <a:pt x="97056" y="50029"/>
                  <a:pt x="96994" y="50029"/>
                  <a:pt x="96962" y="49910"/>
                </a:cubicBezTo>
                <a:cubicBezTo>
                  <a:pt x="96931" y="49850"/>
                  <a:pt x="96900" y="49731"/>
                  <a:pt x="96931" y="49671"/>
                </a:cubicBezTo>
                <a:cubicBezTo>
                  <a:pt x="96931" y="49611"/>
                  <a:pt x="96931" y="49552"/>
                  <a:pt x="96962" y="49492"/>
                </a:cubicBezTo>
                <a:cubicBezTo>
                  <a:pt x="96962" y="49432"/>
                  <a:pt x="96962" y="49432"/>
                  <a:pt x="96994" y="49373"/>
                </a:cubicBezTo>
                <a:cubicBezTo>
                  <a:pt x="96994" y="49313"/>
                  <a:pt x="97025" y="49313"/>
                  <a:pt x="97056" y="49313"/>
                </a:cubicBezTo>
                <a:cubicBezTo>
                  <a:pt x="97119" y="49373"/>
                  <a:pt x="97150" y="49432"/>
                  <a:pt x="97181" y="49432"/>
                </a:cubicBezTo>
                <a:cubicBezTo>
                  <a:pt x="97212" y="49432"/>
                  <a:pt x="97244" y="49432"/>
                  <a:pt x="97275" y="49373"/>
                </a:cubicBezTo>
                <a:cubicBezTo>
                  <a:pt x="97306" y="49373"/>
                  <a:pt x="97306" y="49373"/>
                  <a:pt x="97337" y="49373"/>
                </a:cubicBezTo>
                <a:cubicBezTo>
                  <a:pt x="97400" y="49373"/>
                  <a:pt x="97462" y="49313"/>
                  <a:pt x="97494" y="49194"/>
                </a:cubicBezTo>
                <a:cubicBezTo>
                  <a:pt x="97494" y="49194"/>
                  <a:pt x="97494" y="49134"/>
                  <a:pt x="97525" y="49134"/>
                </a:cubicBezTo>
                <a:cubicBezTo>
                  <a:pt x="97525" y="49074"/>
                  <a:pt x="97525" y="49014"/>
                  <a:pt x="97556" y="48955"/>
                </a:cubicBezTo>
                <a:cubicBezTo>
                  <a:pt x="97556" y="48955"/>
                  <a:pt x="97556" y="48895"/>
                  <a:pt x="97587" y="48835"/>
                </a:cubicBezTo>
                <a:cubicBezTo>
                  <a:pt x="97587" y="48835"/>
                  <a:pt x="97619" y="48776"/>
                  <a:pt x="97650" y="48716"/>
                </a:cubicBezTo>
                <a:cubicBezTo>
                  <a:pt x="97681" y="48716"/>
                  <a:pt x="97712" y="48716"/>
                  <a:pt x="97744" y="48656"/>
                </a:cubicBezTo>
                <a:cubicBezTo>
                  <a:pt x="97775" y="48656"/>
                  <a:pt x="97806" y="48597"/>
                  <a:pt x="97837" y="48597"/>
                </a:cubicBezTo>
                <a:cubicBezTo>
                  <a:pt x="97837" y="48537"/>
                  <a:pt x="97869" y="48537"/>
                  <a:pt x="97900" y="48477"/>
                </a:cubicBezTo>
                <a:cubicBezTo>
                  <a:pt x="97931" y="48477"/>
                  <a:pt x="97931" y="48477"/>
                  <a:pt x="97963" y="48417"/>
                </a:cubicBezTo>
                <a:cubicBezTo>
                  <a:pt x="97994" y="48417"/>
                  <a:pt x="97994" y="48358"/>
                  <a:pt x="98025" y="48298"/>
                </a:cubicBezTo>
                <a:cubicBezTo>
                  <a:pt x="98056" y="48238"/>
                  <a:pt x="98056" y="48179"/>
                  <a:pt x="98088" y="48119"/>
                </a:cubicBezTo>
                <a:cubicBezTo>
                  <a:pt x="98119" y="48119"/>
                  <a:pt x="98119" y="48059"/>
                  <a:pt x="98150" y="48000"/>
                </a:cubicBezTo>
                <a:cubicBezTo>
                  <a:pt x="98150" y="48000"/>
                  <a:pt x="98181" y="48000"/>
                  <a:pt x="98213" y="48000"/>
                </a:cubicBezTo>
                <a:cubicBezTo>
                  <a:pt x="98244" y="48000"/>
                  <a:pt x="98275" y="48000"/>
                  <a:pt x="98275" y="48000"/>
                </a:cubicBezTo>
                <a:cubicBezTo>
                  <a:pt x="98306" y="48000"/>
                  <a:pt x="98338" y="48000"/>
                  <a:pt x="98369" y="48000"/>
                </a:cubicBezTo>
                <a:cubicBezTo>
                  <a:pt x="98369" y="47940"/>
                  <a:pt x="98400" y="47940"/>
                  <a:pt x="98400" y="47940"/>
                </a:cubicBezTo>
                <a:cubicBezTo>
                  <a:pt x="98400" y="47940"/>
                  <a:pt x="98431" y="47880"/>
                  <a:pt x="98431" y="47880"/>
                </a:cubicBezTo>
                <a:cubicBezTo>
                  <a:pt x="98431" y="47940"/>
                  <a:pt x="98400" y="47940"/>
                  <a:pt x="98431" y="48000"/>
                </a:cubicBezTo>
                <a:cubicBezTo>
                  <a:pt x="98431" y="48000"/>
                  <a:pt x="98463" y="48000"/>
                  <a:pt x="98463" y="48000"/>
                </a:cubicBezTo>
                <a:cubicBezTo>
                  <a:pt x="98494" y="48059"/>
                  <a:pt x="98494" y="48059"/>
                  <a:pt x="98494" y="48059"/>
                </a:cubicBezTo>
                <a:cubicBezTo>
                  <a:pt x="98525" y="48119"/>
                  <a:pt x="98525" y="48119"/>
                  <a:pt x="98556" y="48119"/>
                </a:cubicBezTo>
                <a:cubicBezTo>
                  <a:pt x="98556" y="48179"/>
                  <a:pt x="98588" y="48179"/>
                  <a:pt x="98588" y="48238"/>
                </a:cubicBezTo>
                <a:cubicBezTo>
                  <a:pt x="98588" y="48298"/>
                  <a:pt x="98588" y="48298"/>
                  <a:pt x="98556" y="48358"/>
                </a:cubicBezTo>
                <a:cubicBezTo>
                  <a:pt x="98525" y="48358"/>
                  <a:pt x="98525" y="48417"/>
                  <a:pt x="98494" y="48477"/>
                </a:cubicBezTo>
                <a:cubicBezTo>
                  <a:pt x="98494" y="48537"/>
                  <a:pt x="98463" y="48537"/>
                  <a:pt x="98463" y="48597"/>
                </a:cubicBezTo>
                <a:cubicBezTo>
                  <a:pt x="98431" y="48597"/>
                  <a:pt x="98431" y="48656"/>
                  <a:pt x="98400" y="48716"/>
                </a:cubicBezTo>
                <a:cubicBezTo>
                  <a:pt x="98400" y="48716"/>
                  <a:pt x="98369" y="48716"/>
                  <a:pt x="98338" y="48716"/>
                </a:cubicBezTo>
                <a:cubicBezTo>
                  <a:pt x="98306" y="48776"/>
                  <a:pt x="98306" y="48776"/>
                  <a:pt x="98306" y="48776"/>
                </a:cubicBezTo>
                <a:cubicBezTo>
                  <a:pt x="98306" y="48776"/>
                  <a:pt x="98306" y="48835"/>
                  <a:pt x="98275" y="48835"/>
                </a:cubicBezTo>
                <a:cubicBezTo>
                  <a:pt x="98275" y="48895"/>
                  <a:pt x="98306" y="48955"/>
                  <a:pt x="98275" y="48955"/>
                </a:cubicBezTo>
                <a:cubicBezTo>
                  <a:pt x="98275" y="48955"/>
                  <a:pt x="98213" y="48955"/>
                  <a:pt x="98213" y="49014"/>
                </a:cubicBezTo>
                <a:cubicBezTo>
                  <a:pt x="98213" y="49074"/>
                  <a:pt x="98275" y="49074"/>
                  <a:pt x="98275" y="49074"/>
                </a:cubicBezTo>
                <a:cubicBezTo>
                  <a:pt x="98306" y="49134"/>
                  <a:pt x="98306" y="49134"/>
                  <a:pt x="98338" y="49134"/>
                </a:cubicBezTo>
                <a:cubicBezTo>
                  <a:pt x="98338" y="49134"/>
                  <a:pt x="98400" y="49134"/>
                  <a:pt x="98400" y="49194"/>
                </a:cubicBezTo>
                <a:cubicBezTo>
                  <a:pt x="98369" y="49194"/>
                  <a:pt x="98338" y="49194"/>
                  <a:pt x="98369" y="49253"/>
                </a:cubicBezTo>
                <a:cubicBezTo>
                  <a:pt x="98369" y="49313"/>
                  <a:pt x="98369" y="49313"/>
                  <a:pt x="98369" y="49373"/>
                </a:cubicBezTo>
                <a:cubicBezTo>
                  <a:pt x="98369" y="49373"/>
                  <a:pt x="98338" y="49373"/>
                  <a:pt x="98338" y="49373"/>
                </a:cubicBezTo>
                <a:cubicBezTo>
                  <a:pt x="98306" y="49373"/>
                  <a:pt x="98275" y="49432"/>
                  <a:pt x="98275" y="49432"/>
                </a:cubicBezTo>
                <a:cubicBezTo>
                  <a:pt x="98244" y="49492"/>
                  <a:pt x="98213" y="49492"/>
                  <a:pt x="98213" y="49492"/>
                </a:cubicBezTo>
                <a:cubicBezTo>
                  <a:pt x="98181" y="49492"/>
                  <a:pt x="98181" y="49492"/>
                  <a:pt x="98181" y="49492"/>
                </a:cubicBezTo>
                <a:cubicBezTo>
                  <a:pt x="98150" y="49552"/>
                  <a:pt x="98181" y="49552"/>
                  <a:pt x="98181" y="49552"/>
                </a:cubicBezTo>
                <a:cubicBezTo>
                  <a:pt x="98213" y="49611"/>
                  <a:pt x="98213" y="49671"/>
                  <a:pt x="98213" y="49671"/>
                </a:cubicBezTo>
                <a:cubicBezTo>
                  <a:pt x="98244" y="49671"/>
                  <a:pt x="98275" y="49611"/>
                  <a:pt x="98306" y="49552"/>
                </a:cubicBezTo>
                <a:cubicBezTo>
                  <a:pt x="98338" y="49492"/>
                  <a:pt x="98400" y="49432"/>
                  <a:pt x="98463" y="49373"/>
                </a:cubicBezTo>
                <a:cubicBezTo>
                  <a:pt x="98494" y="49313"/>
                  <a:pt x="98525" y="49253"/>
                  <a:pt x="98556" y="49253"/>
                </a:cubicBezTo>
                <a:cubicBezTo>
                  <a:pt x="98588" y="49194"/>
                  <a:pt x="98619" y="49194"/>
                  <a:pt x="98650" y="49134"/>
                </a:cubicBezTo>
                <a:cubicBezTo>
                  <a:pt x="98713" y="49074"/>
                  <a:pt x="98744" y="49014"/>
                  <a:pt x="98806" y="48955"/>
                </a:cubicBezTo>
                <a:cubicBezTo>
                  <a:pt x="98838" y="48955"/>
                  <a:pt x="98838" y="48895"/>
                  <a:pt x="98869" y="48895"/>
                </a:cubicBezTo>
                <a:cubicBezTo>
                  <a:pt x="98869" y="48895"/>
                  <a:pt x="98900" y="48835"/>
                  <a:pt x="98900" y="48835"/>
                </a:cubicBezTo>
                <a:cubicBezTo>
                  <a:pt x="98932" y="48835"/>
                  <a:pt x="98963" y="48835"/>
                  <a:pt x="98994" y="48835"/>
                </a:cubicBezTo>
                <a:cubicBezTo>
                  <a:pt x="99025" y="48835"/>
                  <a:pt x="99057" y="48776"/>
                  <a:pt x="99088" y="48776"/>
                </a:cubicBezTo>
                <a:cubicBezTo>
                  <a:pt x="99119" y="48776"/>
                  <a:pt x="99150" y="48776"/>
                  <a:pt x="99182" y="48835"/>
                </a:cubicBezTo>
                <a:cubicBezTo>
                  <a:pt x="99213" y="48835"/>
                  <a:pt x="99244" y="48835"/>
                  <a:pt x="99244" y="48776"/>
                </a:cubicBezTo>
                <a:cubicBezTo>
                  <a:pt x="99275" y="48776"/>
                  <a:pt x="99275" y="48716"/>
                  <a:pt x="99275" y="48716"/>
                </a:cubicBezTo>
                <a:cubicBezTo>
                  <a:pt x="99307" y="48656"/>
                  <a:pt x="99338" y="48656"/>
                  <a:pt x="99338" y="48656"/>
                </a:cubicBezTo>
                <a:cubicBezTo>
                  <a:pt x="99338" y="48716"/>
                  <a:pt x="99275" y="48716"/>
                  <a:pt x="99307" y="48776"/>
                </a:cubicBezTo>
                <a:cubicBezTo>
                  <a:pt x="99307" y="48776"/>
                  <a:pt x="99307" y="48776"/>
                  <a:pt x="99338" y="48776"/>
                </a:cubicBezTo>
                <a:cubicBezTo>
                  <a:pt x="99338" y="48776"/>
                  <a:pt x="99338" y="48776"/>
                  <a:pt x="99369" y="48835"/>
                </a:cubicBezTo>
                <a:cubicBezTo>
                  <a:pt x="99369" y="48835"/>
                  <a:pt x="99400" y="48835"/>
                  <a:pt x="99400" y="48895"/>
                </a:cubicBezTo>
                <a:cubicBezTo>
                  <a:pt x="99400" y="48895"/>
                  <a:pt x="99432" y="48895"/>
                  <a:pt x="99432" y="48895"/>
                </a:cubicBezTo>
                <a:cubicBezTo>
                  <a:pt x="99432" y="48955"/>
                  <a:pt x="99432" y="48955"/>
                  <a:pt x="99432" y="48955"/>
                </a:cubicBezTo>
                <a:cubicBezTo>
                  <a:pt x="99463" y="49014"/>
                  <a:pt x="99463" y="48955"/>
                  <a:pt x="99463" y="48955"/>
                </a:cubicBezTo>
                <a:cubicBezTo>
                  <a:pt x="99463" y="48895"/>
                  <a:pt x="99463" y="48895"/>
                  <a:pt x="99494" y="48895"/>
                </a:cubicBezTo>
                <a:cubicBezTo>
                  <a:pt x="99494" y="48895"/>
                  <a:pt x="99494" y="48835"/>
                  <a:pt x="99494" y="48835"/>
                </a:cubicBezTo>
                <a:cubicBezTo>
                  <a:pt x="99525" y="48895"/>
                  <a:pt x="99494" y="48895"/>
                  <a:pt x="99525" y="48895"/>
                </a:cubicBezTo>
                <a:cubicBezTo>
                  <a:pt x="99525" y="48955"/>
                  <a:pt x="99525" y="48955"/>
                  <a:pt x="99557" y="48955"/>
                </a:cubicBezTo>
                <a:cubicBezTo>
                  <a:pt x="99557" y="48955"/>
                  <a:pt x="99557" y="48955"/>
                  <a:pt x="99588" y="48955"/>
                </a:cubicBezTo>
                <a:cubicBezTo>
                  <a:pt x="99588" y="49014"/>
                  <a:pt x="99619" y="49014"/>
                  <a:pt x="99650" y="49014"/>
                </a:cubicBezTo>
                <a:cubicBezTo>
                  <a:pt x="99650" y="49014"/>
                  <a:pt x="99713" y="49014"/>
                  <a:pt x="99713" y="49014"/>
                </a:cubicBezTo>
                <a:cubicBezTo>
                  <a:pt x="99713" y="49074"/>
                  <a:pt x="99682" y="49134"/>
                  <a:pt x="99682" y="49194"/>
                </a:cubicBezTo>
                <a:cubicBezTo>
                  <a:pt x="99682" y="49194"/>
                  <a:pt x="99682" y="49253"/>
                  <a:pt x="99682" y="49313"/>
                </a:cubicBezTo>
                <a:cubicBezTo>
                  <a:pt x="99682" y="49373"/>
                  <a:pt x="99650" y="49373"/>
                  <a:pt x="99619" y="49432"/>
                </a:cubicBezTo>
                <a:cubicBezTo>
                  <a:pt x="99619" y="49432"/>
                  <a:pt x="99619" y="49492"/>
                  <a:pt x="99619" y="49492"/>
                </a:cubicBezTo>
                <a:cubicBezTo>
                  <a:pt x="99619" y="49552"/>
                  <a:pt x="99619" y="49552"/>
                  <a:pt x="99619" y="49552"/>
                </a:cubicBezTo>
                <a:cubicBezTo>
                  <a:pt x="99619" y="49611"/>
                  <a:pt x="99619" y="49611"/>
                  <a:pt x="99650" y="49611"/>
                </a:cubicBezTo>
                <a:cubicBezTo>
                  <a:pt x="99650" y="49611"/>
                  <a:pt x="99650" y="49611"/>
                  <a:pt x="99650" y="49611"/>
                </a:cubicBezTo>
                <a:cubicBezTo>
                  <a:pt x="99650" y="49611"/>
                  <a:pt x="99650" y="49611"/>
                  <a:pt x="99650" y="49611"/>
                </a:cubicBezTo>
                <a:cubicBezTo>
                  <a:pt x="99682" y="49671"/>
                  <a:pt x="99682" y="49671"/>
                  <a:pt x="99682" y="49671"/>
                </a:cubicBezTo>
                <a:cubicBezTo>
                  <a:pt x="99713" y="49671"/>
                  <a:pt x="99713" y="49671"/>
                  <a:pt x="99682" y="49671"/>
                </a:cubicBezTo>
                <a:cubicBezTo>
                  <a:pt x="99682" y="49671"/>
                  <a:pt x="99682" y="49671"/>
                  <a:pt x="99650" y="49671"/>
                </a:cubicBezTo>
                <a:cubicBezTo>
                  <a:pt x="99650" y="49671"/>
                  <a:pt x="99650" y="49731"/>
                  <a:pt x="99650" y="49731"/>
                </a:cubicBezTo>
                <a:cubicBezTo>
                  <a:pt x="99619" y="49731"/>
                  <a:pt x="99619" y="49731"/>
                  <a:pt x="99619" y="49731"/>
                </a:cubicBezTo>
                <a:cubicBezTo>
                  <a:pt x="99588" y="49791"/>
                  <a:pt x="99588" y="49791"/>
                  <a:pt x="99557" y="49791"/>
                </a:cubicBezTo>
                <a:cubicBezTo>
                  <a:pt x="99557" y="49850"/>
                  <a:pt x="99557" y="49910"/>
                  <a:pt x="99557" y="49910"/>
                </a:cubicBezTo>
                <a:cubicBezTo>
                  <a:pt x="99557" y="49910"/>
                  <a:pt x="99557" y="49970"/>
                  <a:pt x="99525" y="49970"/>
                </a:cubicBezTo>
                <a:cubicBezTo>
                  <a:pt x="99525" y="49970"/>
                  <a:pt x="99525" y="50029"/>
                  <a:pt x="99525" y="50029"/>
                </a:cubicBezTo>
                <a:cubicBezTo>
                  <a:pt x="99525" y="50089"/>
                  <a:pt x="99494" y="50089"/>
                  <a:pt x="99463" y="50089"/>
                </a:cubicBezTo>
                <a:cubicBezTo>
                  <a:pt x="99463" y="50149"/>
                  <a:pt x="99432" y="50149"/>
                  <a:pt x="99463" y="50149"/>
                </a:cubicBezTo>
                <a:cubicBezTo>
                  <a:pt x="99463" y="50208"/>
                  <a:pt x="99463" y="50149"/>
                  <a:pt x="99494" y="50149"/>
                </a:cubicBezTo>
                <a:cubicBezTo>
                  <a:pt x="99494" y="50208"/>
                  <a:pt x="99494" y="50208"/>
                  <a:pt x="99525" y="50208"/>
                </a:cubicBezTo>
                <a:cubicBezTo>
                  <a:pt x="99525" y="50208"/>
                  <a:pt x="99525" y="50208"/>
                  <a:pt x="99557" y="50208"/>
                </a:cubicBezTo>
                <a:cubicBezTo>
                  <a:pt x="99557" y="50208"/>
                  <a:pt x="99557" y="50268"/>
                  <a:pt x="99557" y="50268"/>
                </a:cubicBezTo>
                <a:cubicBezTo>
                  <a:pt x="99557" y="50268"/>
                  <a:pt x="99557" y="50328"/>
                  <a:pt x="99557" y="50328"/>
                </a:cubicBezTo>
                <a:cubicBezTo>
                  <a:pt x="99588" y="50328"/>
                  <a:pt x="99588" y="50328"/>
                  <a:pt x="99588" y="50328"/>
                </a:cubicBezTo>
                <a:cubicBezTo>
                  <a:pt x="99619" y="50328"/>
                  <a:pt x="99619" y="50388"/>
                  <a:pt x="99650" y="50388"/>
                </a:cubicBezTo>
                <a:cubicBezTo>
                  <a:pt x="99682" y="50447"/>
                  <a:pt x="99682" y="50328"/>
                  <a:pt x="99713" y="50328"/>
                </a:cubicBezTo>
                <a:cubicBezTo>
                  <a:pt x="99744" y="50388"/>
                  <a:pt x="99744" y="50388"/>
                  <a:pt x="99713" y="50388"/>
                </a:cubicBezTo>
                <a:cubicBezTo>
                  <a:pt x="99713" y="50388"/>
                  <a:pt x="99713" y="50447"/>
                  <a:pt x="99682" y="50447"/>
                </a:cubicBezTo>
                <a:cubicBezTo>
                  <a:pt x="99682" y="50447"/>
                  <a:pt x="99682" y="50447"/>
                  <a:pt x="99682" y="50447"/>
                </a:cubicBezTo>
                <a:cubicBezTo>
                  <a:pt x="99682" y="50447"/>
                  <a:pt x="99682" y="50447"/>
                  <a:pt x="99682" y="50507"/>
                </a:cubicBezTo>
                <a:cubicBezTo>
                  <a:pt x="99650" y="50567"/>
                  <a:pt x="99713" y="50447"/>
                  <a:pt x="99713" y="50447"/>
                </a:cubicBezTo>
                <a:cubicBezTo>
                  <a:pt x="99744" y="50447"/>
                  <a:pt x="99744" y="50447"/>
                  <a:pt x="99775" y="50447"/>
                </a:cubicBezTo>
                <a:cubicBezTo>
                  <a:pt x="99775" y="50388"/>
                  <a:pt x="99775" y="50388"/>
                  <a:pt x="99775" y="50388"/>
                </a:cubicBezTo>
                <a:cubicBezTo>
                  <a:pt x="99807" y="50328"/>
                  <a:pt x="99807" y="50268"/>
                  <a:pt x="99807" y="50268"/>
                </a:cubicBezTo>
                <a:cubicBezTo>
                  <a:pt x="99838" y="50268"/>
                  <a:pt x="99838" y="50268"/>
                  <a:pt x="99838" y="50268"/>
                </a:cubicBezTo>
                <a:cubicBezTo>
                  <a:pt x="99838" y="50328"/>
                  <a:pt x="99838" y="50328"/>
                  <a:pt x="99869" y="50328"/>
                </a:cubicBezTo>
                <a:cubicBezTo>
                  <a:pt x="99901" y="50328"/>
                  <a:pt x="99901" y="50328"/>
                  <a:pt x="99932" y="50388"/>
                </a:cubicBezTo>
                <a:cubicBezTo>
                  <a:pt x="99932" y="50388"/>
                  <a:pt x="99932" y="50447"/>
                  <a:pt x="99932" y="50447"/>
                </a:cubicBezTo>
                <a:cubicBezTo>
                  <a:pt x="99963" y="50507"/>
                  <a:pt x="99994" y="50447"/>
                  <a:pt x="100026" y="50388"/>
                </a:cubicBezTo>
                <a:cubicBezTo>
                  <a:pt x="100026" y="50388"/>
                  <a:pt x="100026" y="50388"/>
                  <a:pt x="100057" y="50388"/>
                </a:cubicBezTo>
                <a:cubicBezTo>
                  <a:pt x="100057" y="50388"/>
                  <a:pt x="100057" y="50328"/>
                  <a:pt x="100088" y="50388"/>
                </a:cubicBezTo>
                <a:cubicBezTo>
                  <a:pt x="100088" y="50388"/>
                  <a:pt x="100088" y="50388"/>
                  <a:pt x="100088" y="50388"/>
                </a:cubicBezTo>
                <a:cubicBezTo>
                  <a:pt x="100119" y="50388"/>
                  <a:pt x="100119" y="50388"/>
                  <a:pt x="100151" y="50388"/>
                </a:cubicBezTo>
                <a:cubicBezTo>
                  <a:pt x="100151" y="50388"/>
                  <a:pt x="100182" y="50447"/>
                  <a:pt x="100182" y="50447"/>
                </a:cubicBezTo>
                <a:cubicBezTo>
                  <a:pt x="100182" y="50507"/>
                  <a:pt x="100182" y="50507"/>
                  <a:pt x="100151" y="50507"/>
                </a:cubicBezTo>
                <a:cubicBezTo>
                  <a:pt x="100151" y="50507"/>
                  <a:pt x="100151" y="50507"/>
                  <a:pt x="100151" y="50507"/>
                </a:cubicBezTo>
                <a:cubicBezTo>
                  <a:pt x="100151" y="50507"/>
                  <a:pt x="100151" y="50507"/>
                  <a:pt x="100151" y="50447"/>
                </a:cubicBezTo>
                <a:cubicBezTo>
                  <a:pt x="100151" y="50447"/>
                  <a:pt x="100119" y="50447"/>
                  <a:pt x="100119" y="50447"/>
                </a:cubicBezTo>
                <a:cubicBezTo>
                  <a:pt x="100119" y="50447"/>
                  <a:pt x="100119" y="50447"/>
                  <a:pt x="100119" y="50447"/>
                </a:cubicBezTo>
                <a:cubicBezTo>
                  <a:pt x="100119" y="50447"/>
                  <a:pt x="100119" y="50447"/>
                  <a:pt x="100088" y="50447"/>
                </a:cubicBezTo>
                <a:cubicBezTo>
                  <a:pt x="100088" y="50447"/>
                  <a:pt x="100088" y="50388"/>
                  <a:pt x="100088" y="50388"/>
                </a:cubicBezTo>
                <a:cubicBezTo>
                  <a:pt x="100057" y="50388"/>
                  <a:pt x="100057" y="50388"/>
                  <a:pt x="100057" y="50447"/>
                </a:cubicBezTo>
                <a:cubicBezTo>
                  <a:pt x="100057" y="50447"/>
                  <a:pt x="100057" y="50447"/>
                  <a:pt x="100057" y="50447"/>
                </a:cubicBezTo>
                <a:cubicBezTo>
                  <a:pt x="100057" y="50447"/>
                  <a:pt x="100057" y="50447"/>
                  <a:pt x="100057" y="50447"/>
                </a:cubicBezTo>
                <a:cubicBezTo>
                  <a:pt x="100026" y="50507"/>
                  <a:pt x="100057" y="50507"/>
                  <a:pt x="100057" y="50507"/>
                </a:cubicBezTo>
                <a:cubicBezTo>
                  <a:pt x="100057" y="50567"/>
                  <a:pt x="100057" y="50507"/>
                  <a:pt x="100057" y="50567"/>
                </a:cubicBezTo>
                <a:cubicBezTo>
                  <a:pt x="100057" y="50567"/>
                  <a:pt x="100057" y="50567"/>
                  <a:pt x="100057" y="50567"/>
                </a:cubicBezTo>
                <a:cubicBezTo>
                  <a:pt x="100088" y="50567"/>
                  <a:pt x="100088" y="50567"/>
                  <a:pt x="100088" y="50567"/>
                </a:cubicBezTo>
                <a:cubicBezTo>
                  <a:pt x="100119" y="50567"/>
                  <a:pt x="100088" y="50507"/>
                  <a:pt x="100119" y="50507"/>
                </a:cubicBezTo>
                <a:cubicBezTo>
                  <a:pt x="100119" y="50507"/>
                  <a:pt x="100119" y="50567"/>
                  <a:pt x="100119" y="50567"/>
                </a:cubicBezTo>
                <a:cubicBezTo>
                  <a:pt x="100119" y="50567"/>
                  <a:pt x="100151" y="50567"/>
                  <a:pt x="100151" y="50567"/>
                </a:cubicBezTo>
                <a:cubicBezTo>
                  <a:pt x="100182" y="50626"/>
                  <a:pt x="100151" y="50626"/>
                  <a:pt x="100151" y="50626"/>
                </a:cubicBezTo>
                <a:cubicBezTo>
                  <a:pt x="100151" y="50686"/>
                  <a:pt x="100151" y="50686"/>
                  <a:pt x="100182" y="50686"/>
                </a:cubicBezTo>
                <a:cubicBezTo>
                  <a:pt x="100182" y="50746"/>
                  <a:pt x="100182" y="50746"/>
                  <a:pt x="100182" y="50746"/>
                </a:cubicBezTo>
                <a:cubicBezTo>
                  <a:pt x="100213" y="50805"/>
                  <a:pt x="100213" y="50805"/>
                  <a:pt x="100213" y="50805"/>
                </a:cubicBezTo>
                <a:cubicBezTo>
                  <a:pt x="100213" y="50865"/>
                  <a:pt x="100182" y="50865"/>
                  <a:pt x="100182" y="50865"/>
                </a:cubicBezTo>
                <a:cubicBezTo>
                  <a:pt x="100182" y="50865"/>
                  <a:pt x="100151" y="50865"/>
                  <a:pt x="100151" y="50925"/>
                </a:cubicBezTo>
                <a:cubicBezTo>
                  <a:pt x="100151" y="50985"/>
                  <a:pt x="100182" y="50925"/>
                  <a:pt x="100182" y="50925"/>
                </a:cubicBezTo>
                <a:cubicBezTo>
                  <a:pt x="100213" y="50925"/>
                  <a:pt x="100213" y="50925"/>
                  <a:pt x="100213" y="50925"/>
                </a:cubicBezTo>
                <a:cubicBezTo>
                  <a:pt x="100213" y="50985"/>
                  <a:pt x="100213" y="50925"/>
                  <a:pt x="100182" y="50985"/>
                </a:cubicBezTo>
                <a:cubicBezTo>
                  <a:pt x="100182" y="50985"/>
                  <a:pt x="100182" y="50985"/>
                  <a:pt x="100213" y="51044"/>
                </a:cubicBezTo>
                <a:cubicBezTo>
                  <a:pt x="100213" y="51044"/>
                  <a:pt x="100213" y="51044"/>
                  <a:pt x="100213" y="51044"/>
                </a:cubicBezTo>
                <a:cubicBezTo>
                  <a:pt x="100213" y="51104"/>
                  <a:pt x="100244" y="51104"/>
                  <a:pt x="100244" y="51164"/>
                </a:cubicBezTo>
                <a:cubicBezTo>
                  <a:pt x="100213" y="51164"/>
                  <a:pt x="100213" y="51104"/>
                  <a:pt x="100213" y="51104"/>
                </a:cubicBezTo>
                <a:cubicBezTo>
                  <a:pt x="100213" y="51104"/>
                  <a:pt x="100213" y="51044"/>
                  <a:pt x="100182" y="51044"/>
                </a:cubicBezTo>
                <a:cubicBezTo>
                  <a:pt x="100182" y="51044"/>
                  <a:pt x="100151" y="51104"/>
                  <a:pt x="100151" y="51044"/>
                </a:cubicBezTo>
                <a:cubicBezTo>
                  <a:pt x="100119" y="51044"/>
                  <a:pt x="100119" y="50985"/>
                  <a:pt x="100119" y="50985"/>
                </a:cubicBezTo>
                <a:cubicBezTo>
                  <a:pt x="100119" y="50985"/>
                  <a:pt x="100088" y="50985"/>
                  <a:pt x="100088" y="50985"/>
                </a:cubicBezTo>
                <a:cubicBezTo>
                  <a:pt x="100088" y="51044"/>
                  <a:pt x="100088" y="51044"/>
                  <a:pt x="100088" y="51044"/>
                </a:cubicBezTo>
                <a:cubicBezTo>
                  <a:pt x="100088" y="51104"/>
                  <a:pt x="100088" y="51044"/>
                  <a:pt x="100088" y="51044"/>
                </a:cubicBezTo>
                <a:cubicBezTo>
                  <a:pt x="100057" y="50985"/>
                  <a:pt x="100026" y="51104"/>
                  <a:pt x="99994" y="51104"/>
                </a:cubicBezTo>
                <a:cubicBezTo>
                  <a:pt x="99994" y="51164"/>
                  <a:pt x="99963" y="51164"/>
                  <a:pt x="99963" y="51223"/>
                </a:cubicBezTo>
                <a:cubicBezTo>
                  <a:pt x="99963" y="51223"/>
                  <a:pt x="99994" y="51223"/>
                  <a:pt x="99994" y="51223"/>
                </a:cubicBezTo>
                <a:cubicBezTo>
                  <a:pt x="100026" y="51223"/>
                  <a:pt x="100026" y="51223"/>
                  <a:pt x="100057" y="51223"/>
                </a:cubicBezTo>
                <a:cubicBezTo>
                  <a:pt x="100057" y="51223"/>
                  <a:pt x="100057" y="51283"/>
                  <a:pt x="100057" y="51283"/>
                </a:cubicBezTo>
                <a:cubicBezTo>
                  <a:pt x="100088" y="51283"/>
                  <a:pt x="100088" y="51283"/>
                  <a:pt x="100088" y="51283"/>
                </a:cubicBezTo>
                <a:cubicBezTo>
                  <a:pt x="100119" y="51343"/>
                  <a:pt x="100088" y="51343"/>
                  <a:pt x="100088" y="51343"/>
                </a:cubicBezTo>
                <a:cubicBezTo>
                  <a:pt x="100088" y="51402"/>
                  <a:pt x="100088" y="51402"/>
                  <a:pt x="100088" y="51462"/>
                </a:cubicBezTo>
                <a:cubicBezTo>
                  <a:pt x="100088" y="51462"/>
                  <a:pt x="100088" y="51462"/>
                  <a:pt x="100088" y="51522"/>
                </a:cubicBezTo>
                <a:cubicBezTo>
                  <a:pt x="100088" y="51522"/>
                  <a:pt x="100088" y="51522"/>
                  <a:pt x="100088" y="51522"/>
                </a:cubicBezTo>
                <a:cubicBezTo>
                  <a:pt x="100119" y="51582"/>
                  <a:pt x="100119" y="51582"/>
                  <a:pt x="100119" y="51641"/>
                </a:cubicBezTo>
                <a:cubicBezTo>
                  <a:pt x="100088" y="51641"/>
                  <a:pt x="100088" y="51701"/>
                  <a:pt x="100088" y="51701"/>
                </a:cubicBezTo>
                <a:cubicBezTo>
                  <a:pt x="100088" y="51761"/>
                  <a:pt x="100119" y="51701"/>
                  <a:pt x="100119" y="51701"/>
                </a:cubicBezTo>
                <a:cubicBezTo>
                  <a:pt x="100119" y="51701"/>
                  <a:pt x="100151" y="51761"/>
                  <a:pt x="100151" y="51761"/>
                </a:cubicBezTo>
                <a:cubicBezTo>
                  <a:pt x="100182" y="51761"/>
                  <a:pt x="100244" y="51761"/>
                  <a:pt x="100213" y="51820"/>
                </a:cubicBezTo>
                <a:cubicBezTo>
                  <a:pt x="100182" y="51820"/>
                  <a:pt x="100182" y="51820"/>
                  <a:pt x="100151" y="51820"/>
                </a:cubicBezTo>
                <a:cubicBezTo>
                  <a:pt x="100151" y="51820"/>
                  <a:pt x="100151" y="51820"/>
                  <a:pt x="100151" y="51880"/>
                </a:cubicBezTo>
                <a:cubicBezTo>
                  <a:pt x="100151" y="51880"/>
                  <a:pt x="100119" y="51880"/>
                  <a:pt x="100151" y="51940"/>
                </a:cubicBezTo>
                <a:cubicBezTo>
                  <a:pt x="100151" y="51940"/>
                  <a:pt x="100151" y="51880"/>
                  <a:pt x="100182" y="51940"/>
                </a:cubicBezTo>
                <a:cubicBezTo>
                  <a:pt x="100182" y="51940"/>
                  <a:pt x="100182" y="52000"/>
                  <a:pt x="100151" y="52000"/>
                </a:cubicBezTo>
                <a:cubicBezTo>
                  <a:pt x="100151" y="52000"/>
                  <a:pt x="100151" y="52000"/>
                  <a:pt x="100119" y="52000"/>
                </a:cubicBezTo>
                <a:cubicBezTo>
                  <a:pt x="100119" y="52059"/>
                  <a:pt x="100119" y="52059"/>
                  <a:pt x="100119" y="52059"/>
                </a:cubicBezTo>
                <a:cubicBezTo>
                  <a:pt x="100119" y="52059"/>
                  <a:pt x="100088" y="52119"/>
                  <a:pt x="100088" y="52119"/>
                </a:cubicBezTo>
                <a:cubicBezTo>
                  <a:pt x="100088" y="52119"/>
                  <a:pt x="100088" y="52119"/>
                  <a:pt x="100088" y="52119"/>
                </a:cubicBezTo>
                <a:cubicBezTo>
                  <a:pt x="100088" y="52179"/>
                  <a:pt x="100119" y="52119"/>
                  <a:pt x="100119" y="52119"/>
                </a:cubicBezTo>
                <a:cubicBezTo>
                  <a:pt x="100151" y="52179"/>
                  <a:pt x="100119" y="52179"/>
                  <a:pt x="100088" y="52238"/>
                </a:cubicBezTo>
                <a:cubicBezTo>
                  <a:pt x="100088" y="52238"/>
                  <a:pt x="100088" y="52238"/>
                  <a:pt x="100088" y="52298"/>
                </a:cubicBezTo>
                <a:cubicBezTo>
                  <a:pt x="100057" y="52298"/>
                  <a:pt x="100026" y="52358"/>
                  <a:pt x="100026" y="52417"/>
                </a:cubicBezTo>
                <a:cubicBezTo>
                  <a:pt x="100026" y="52417"/>
                  <a:pt x="100057" y="52417"/>
                  <a:pt x="100057" y="52477"/>
                </a:cubicBezTo>
                <a:cubicBezTo>
                  <a:pt x="100057" y="52477"/>
                  <a:pt x="100057" y="52537"/>
                  <a:pt x="100026" y="52537"/>
                </a:cubicBezTo>
                <a:cubicBezTo>
                  <a:pt x="100026" y="52477"/>
                  <a:pt x="100026" y="52477"/>
                  <a:pt x="100026" y="52477"/>
                </a:cubicBezTo>
                <a:cubicBezTo>
                  <a:pt x="99994" y="52477"/>
                  <a:pt x="100026" y="52537"/>
                  <a:pt x="100026" y="52537"/>
                </a:cubicBezTo>
                <a:cubicBezTo>
                  <a:pt x="100026" y="52537"/>
                  <a:pt x="99994" y="52597"/>
                  <a:pt x="100026" y="52597"/>
                </a:cubicBezTo>
                <a:cubicBezTo>
                  <a:pt x="100026" y="52597"/>
                  <a:pt x="100026" y="52597"/>
                  <a:pt x="100026" y="52656"/>
                </a:cubicBezTo>
                <a:cubicBezTo>
                  <a:pt x="100057" y="52716"/>
                  <a:pt x="100026" y="52716"/>
                  <a:pt x="100057" y="52716"/>
                </a:cubicBezTo>
                <a:cubicBezTo>
                  <a:pt x="100088" y="52716"/>
                  <a:pt x="100088" y="52716"/>
                  <a:pt x="100119" y="52716"/>
                </a:cubicBezTo>
                <a:cubicBezTo>
                  <a:pt x="100119" y="52776"/>
                  <a:pt x="100088" y="52776"/>
                  <a:pt x="100088" y="52776"/>
                </a:cubicBezTo>
                <a:cubicBezTo>
                  <a:pt x="100088" y="52776"/>
                  <a:pt x="100057" y="52776"/>
                  <a:pt x="100057" y="52776"/>
                </a:cubicBezTo>
                <a:cubicBezTo>
                  <a:pt x="100057" y="52835"/>
                  <a:pt x="100088" y="52835"/>
                  <a:pt x="100088" y="52835"/>
                </a:cubicBezTo>
                <a:cubicBezTo>
                  <a:pt x="100088" y="52835"/>
                  <a:pt x="100088" y="52835"/>
                  <a:pt x="100088" y="52835"/>
                </a:cubicBezTo>
                <a:cubicBezTo>
                  <a:pt x="100119" y="52835"/>
                  <a:pt x="100119" y="52835"/>
                  <a:pt x="100119" y="52835"/>
                </a:cubicBezTo>
                <a:cubicBezTo>
                  <a:pt x="100119" y="52835"/>
                  <a:pt x="100119" y="52895"/>
                  <a:pt x="100119" y="52895"/>
                </a:cubicBezTo>
                <a:cubicBezTo>
                  <a:pt x="100119" y="52895"/>
                  <a:pt x="100088" y="52895"/>
                  <a:pt x="100088" y="52895"/>
                </a:cubicBezTo>
                <a:cubicBezTo>
                  <a:pt x="100057" y="52895"/>
                  <a:pt x="100057" y="52895"/>
                  <a:pt x="100057" y="52895"/>
                </a:cubicBezTo>
                <a:cubicBezTo>
                  <a:pt x="100026" y="52835"/>
                  <a:pt x="100026" y="52835"/>
                  <a:pt x="100026" y="52835"/>
                </a:cubicBezTo>
                <a:cubicBezTo>
                  <a:pt x="99994" y="52835"/>
                  <a:pt x="100026" y="52895"/>
                  <a:pt x="100026" y="52895"/>
                </a:cubicBezTo>
                <a:cubicBezTo>
                  <a:pt x="100026" y="52895"/>
                  <a:pt x="100026" y="52895"/>
                  <a:pt x="99994" y="52955"/>
                </a:cubicBezTo>
                <a:cubicBezTo>
                  <a:pt x="99994" y="52955"/>
                  <a:pt x="99994" y="52955"/>
                  <a:pt x="99994" y="52955"/>
                </a:cubicBezTo>
                <a:cubicBezTo>
                  <a:pt x="99963" y="53014"/>
                  <a:pt x="99932" y="53074"/>
                  <a:pt x="99963" y="53074"/>
                </a:cubicBezTo>
                <a:cubicBezTo>
                  <a:pt x="99963" y="53074"/>
                  <a:pt x="99963" y="53014"/>
                  <a:pt x="99994" y="53014"/>
                </a:cubicBezTo>
                <a:cubicBezTo>
                  <a:pt x="99994" y="53014"/>
                  <a:pt x="99994" y="53014"/>
                  <a:pt x="99994" y="53014"/>
                </a:cubicBezTo>
                <a:cubicBezTo>
                  <a:pt x="100026" y="53014"/>
                  <a:pt x="100026" y="53014"/>
                  <a:pt x="100026" y="53014"/>
                </a:cubicBezTo>
                <a:cubicBezTo>
                  <a:pt x="100026" y="53014"/>
                  <a:pt x="100026" y="52955"/>
                  <a:pt x="100026" y="52955"/>
                </a:cubicBezTo>
                <a:cubicBezTo>
                  <a:pt x="100026" y="52955"/>
                  <a:pt x="100026" y="52955"/>
                  <a:pt x="100026" y="52955"/>
                </a:cubicBezTo>
                <a:cubicBezTo>
                  <a:pt x="100026" y="52955"/>
                  <a:pt x="100057" y="52895"/>
                  <a:pt x="100057" y="52955"/>
                </a:cubicBezTo>
                <a:cubicBezTo>
                  <a:pt x="100057" y="52955"/>
                  <a:pt x="100057" y="52955"/>
                  <a:pt x="100057" y="52955"/>
                </a:cubicBezTo>
                <a:cubicBezTo>
                  <a:pt x="100057" y="53014"/>
                  <a:pt x="100057" y="53014"/>
                  <a:pt x="100088" y="53014"/>
                </a:cubicBezTo>
                <a:cubicBezTo>
                  <a:pt x="100088" y="53014"/>
                  <a:pt x="100088" y="53014"/>
                  <a:pt x="100088" y="53074"/>
                </a:cubicBezTo>
                <a:cubicBezTo>
                  <a:pt x="100088" y="53074"/>
                  <a:pt x="100088" y="53074"/>
                  <a:pt x="100088" y="53134"/>
                </a:cubicBezTo>
                <a:cubicBezTo>
                  <a:pt x="100119" y="53134"/>
                  <a:pt x="100088" y="53194"/>
                  <a:pt x="100119" y="53194"/>
                </a:cubicBezTo>
                <a:cubicBezTo>
                  <a:pt x="100119" y="53134"/>
                  <a:pt x="100119" y="53134"/>
                  <a:pt x="100119" y="53134"/>
                </a:cubicBezTo>
                <a:cubicBezTo>
                  <a:pt x="100119" y="53074"/>
                  <a:pt x="100119" y="53074"/>
                  <a:pt x="100151" y="53074"/>
                </a:cubicBezTo>
                <a:cubicBezTo>
                  <a:pt x="100151" y="53014"/>
                  <a:pt x="100151" y="53014"/>
                  <a:pt x="100182" y="53014"/>
                </a:cubicBezTo>
                <a:cubicBezTo>
                  <a:pt x="100182" y="53014"/>
                  <a:pt x="100182" y="52955"/>
                  <a:pt x="100182" y="52955"/>
                </a:cubicBezTo>
                <a:cubicBezTo>
                  <a:pt x="100182" y="52955"/>
                  <a:pt x="100213" y="52955"/>
                  <a:pt x="100213" y="52895"/>
                </a:cubicBezTo>
                <a:cubicBezTo>
                  <a:pt x="100244" y="52895"/>
                  <a:pt x="100244" y="52895"/>
                  <a:pt x="100276" y="52835"/>
                </a:cubicBezTo>
                <a:cubicBezTo>
                  <a:pt x="100276" y="52835"/>
                  <a:pt x="100276" y="52835"/>
                  <a:pt x="100307" y="52835"/>
                </a:cubicBezTo>
                <a:cubicBezTo>
                  <a:pt x="100307" y="52835"/>
                  <a:pt x="100307" y="52835"/>
                  <a:pt x="100307" y="52776"/>
                </a:cubicBezTo>
                <a:cubicBezTo>
                  <a:pt x="100338" y="52776"/>
                  <a:pt x="100338" y="52835"/>
                  <a:pt x="100369" y="52776"/>
                </a:cubicBezTo>
                <a:cubicBezTo>
                  <a:pt x="100369" y="52776"/>
                  <a:pt x="100369" y="52776"/>
                  <a:pt x="100369" y="52776"/>
                </a:cubicBezTo>
                <a:cubicBezTo>
                  <a:pt x="100401" y="52835"/>
                  <a:pt x="100369" y="52835"/>
                  <a:pt x="100338" y="52835"/>
                </a:cubicBezTo>
                <a:cubicBezTo>
                  <a:pt x="100338" y="52895"/>
                  <a:pt x="100338" y="52895"/>
                  <a:pt x="100338" y="52895"/>
                </a:cubicBezTo>
                <a:cubicBezTo>
                  <a:pt x="100307" y="52955"/>
                  <a:pt x="100307" y="52955"/>
                  <a:pt x="100307" y="52955"/>
                </a:cubicBezTo>
                <a:cubicBezTo>
                  <a:pt x="100338" y="52955"/>
                  <a:pt x="100338" y="52955"/>
                  <a:pt x="100338" y="52955"/>
                </a:cubicBezTo>
                <a:cubicBezTo>
                  <a:pt x="100369" y="52955"/>
                  <a:pt x="100369" y="52955"/>
                  <a:pt x="100369" y="53014"/>
                </a:cubicBezTo>
                <a:cubicBezTo>
                  <a:pt x="100401" y="53014"/>
                  <a:pt x="100432" y="53014"/>
                  <a:pt x="100432" y="52955"/>
                </a:cubicBezTo>
                <a:cubicBezTo>
                  <a:pt x="100432" y="52955"/>
                  <a:pt x="100432" y="52955"/>
                  <a:pt x="100463" y="52895"/>
                </a:cubicBezTo>
                <a:cubicBezTo>
                  <a:pt x="100463" y="52895"/>
                  <a:pt x="100463" y="52895"/>
                  <a:pt x="100463" y="52835"/>
                </a:cubicBezTo>
                <a:cubicBezTo>
                  <a:pt x="100463" y="52835"/>
                  <a:pt x="100463" y="52835"/>
                  <a:pt x="100432" y="52835"/>
                </a:cubicBezTo>
                <a:cubicBezTo>
                  <a:pt x="100432" y="52835"/>
                  <a:pt x="100432" y="52835"/>
                  <a:pt x="100432" y="52835"/>
                </a:cubicBezTo>
                <a:cubicBezTo>
                  <a:pt x="100432" y="52776"/>
                  <a:pt x="100432" y="52776"/>
                  <a:pt x="100432" y="52716"/>
                </a:cubicBezTo>
                <a:cubicBezTo>
                  <a:pt x="100432" y="52716"/>
                  <a:pt x="100463" y="52716"/>
                  <a:pt x="100463" y="52716"/>
                </a:cubicBezTo>
                <a:cubicBezTo>
                  <a:pt x="100463" y="52716"/>
                  <a:pt x="100463" y="52716"/>
                  <a:pt x="100463" y="52776"/>
                </a:cubicBezTo>
                <a:cubicBezTo>
                  <a:pt x="100463" y="52776"/>
                  <a:pt x="100463" y="52776"/>
                  <a:pt x="100463" y="52776"/>
                </a:cubicBezTo>
                <a:cubicBezTo>
                  <a:pt x="100494" y="52835"/>
                  <a:pt x="100463" y="52895"/>
                  <a:pt x="100494" y="52895"/>
                </a:cubicBezTo>
                <a:cubicBezTo>
                  <a:pt x="100526" y="52895"/>
                  <a:pt x="100526" y="52835"/>
                  <a:pt x="100526" y="52835"/>
                </a:cubicBezTo>
                <a:cubicBezTo>
                  <a:pt x="100557" y="52776"/>
                  <a:pt x="100557" y="52716"/>
                  <a:pt x="100557" y="52716"/>
                </a:cubicBezTo>
                <a:cubicBezTo>
                  <a:pt x="100557" y="52716"/>
                  <a:pt x="100557" y="52716"/>
                  <a:pt x="100557" y="52656"/>
                </a:cubicBezTo>
                <a:cubicBezTo>
                  <a:pt x="100526" y="52656"/>
                  <a:pt x="100557" y="52656"/>
                  <a:pt x="100557" y="52597"/>
                </a:cubicBezTo>
                <a:cubicBezTo>
                  <a:pt x="100588" y="52597"/>
                  <a:pt x="100588" y="52537"/>
                  <a:pt x="100619" y="52537"/>
                </a:cubicBezTo>
                <a:cubicBezTo>
                  <a:pt x="100619" y="52537"/>
                  <a:pt x="100651" y="52537"/>
                  <a:pt x="100651" y="52597"/>
                </a:cubicBezTo>
                <a:cubicBezTo>
                  <a:pt x="100651" y="52597"/>
                  <a:pt x="100651" y="52597"/>
                  <a:pt x="100682" y="52656"/>
                </a:cubicBezTo>
                <a:cubicBezTo>
                  <a:pt x="100682" y="52656"/>
                  <a:pt x="100713" y="52597"/>
                  <a:pt x="100713" y="52656"/>
                </a:cubicBezTo>
                <a:cubicBezTo>
                  <a:pt x="100713" y="52656"/>
                  <a:pt x="100713" y="52656"/>
                  <a:pt x="100744" y="52656"/>
                </a:cubicBezTo>
                <a:cubicBezTo>
                  <a:pt x="100744" y="52716"/>
                  <a:pt x="100744" y="52656"/>
                  <a:pt x="100776" y="52716"/>
                </a:cubicBezTo>
                <a:cubicBezTo>
                  <a:pt x="100776" y="52716"/>
                  <a:pt x="100776" y="52716"/>
                  <a:pt x="100776" y="52716"/>
                </a:cubicBezTo>
                <a:cubicBezTo>
                  <a:pt x="100807" y="52716"/>
                  <a:pt x="100776" y="52656"/>
                  <a:pt x="100776" y="52656"/>
                </a:cubicBezTo>
                <a:cubicBezTo>
                  <a:pt x="100776" y="52597"/>
                  <a:pt x="100807" y="52597"/>
                  <a:pt x="100807" y="52597"/>
                </a:cubicBezTo>
                <a:cubicBezTo>
                  <a:pt x="100807" y="52597"/>
                  <a:pt x="100838" y="52597"/>
                  <a:pt x="100838" y="52597"/>
                </a:cubicBezTo>
                <a:cubicBezTo>
                  <a:pt x="100838" y="52597"/>
                  <a:pt x="100838" y="52597"/>
                  <a:pt x="100838" y="52537"/>
                </a:cubicBezTo>
                <a:cubicBezTo>
                  <a:pt x="100870" y="52537"/>
                  <a:pt x="100870" y="52537"/>
                  <a:pt x="100870" y="52537"/>
                </a:cubicBezTo>
                <a:cubicBezTo>
                  <a:pt x="100870" y="52477"/>
                  <a:pt x="100838" y="52537"/>
                  <a:pt x="100838" y="52477"/>
                </a:cubicBezTo>
                <a:cubicBezTo>
                  <a:pt x="100838" y="52477"/>
                  <a:pt x="100870" y="52417"/>
                  <a:pt x="100870" y="52417"/>
                </a:cubicBezTo>
                <a:cubicBezTo>
                  <a:pt x="100870" y="52417"/>
                  <a:pt x="100870" y="52477"/>
                  <a:pt x="100870" y="52477"/>
                </a:cubicBezTo>
                <a:cubicBezTo>
                  <a:pt x="100901" y="52477"/>
                  <a:pt x="100901" y="52477"/>
                  <a:pt x="100901" y="52477"/>
                </a:cubicBezTo>
                <a:cubicBezTo>
                  <a:pt x="100932" y="52477"/>
                  <a:pt x="100932" y="52477"/>
                  <a:pt x="100963" y="52477"/>
                </a:cubicBezTo>
                <a:cubicBezTo>
                  <a:pt x="100963" y="52477"/>
                  <a:pt x="100963" y="52477"/>
                  <a:pt x="100963" y="52477"/>
                </a:cubicBezTo>
                <a:cubicBezTo>
                  <a:pt x="100995" y="52537"/>
                  <a:pt x="100995" y="52537"/>
                  <a:pt x="101026" y="52537"/>
                </a:cubicBezTo>
                <a:cubicBezTo>
                  <a:pt x="101026" y="52537"/>
                  <a:pt x="101026" y="52537"/>
                  <a:pt x="101026" y="52477"/>
                </a:cubicBezTo>
                <a:cubicBezTo>
                  <a:pt x="101026" y="52477"/>
                  <a:pt x="101057" y="52477"/>
                  <a:pt x="101057" y="52477"/>
                </a:cubicBezTo>
                <a:cubicBezTo>
                  <a:pt x="101088" y="52477"/>
                  <a:pt x="101088" y="52417"/>
                  <a:pt x="101088" y="52417"/>
                </a:cubicBezTo>
                <a:cubicBezTo>
                  <a:pt x="101088" y="52358"/>
                  <a:pt x="101088" y="52298"/>
                  <a:pt x="101120" y="52298"/>
                </a:cubicBezTo>
                <a:cubicBezTo>
                  <a:pt x="101120" y="52238"/>
                  <a:pt x="101120" y="52179"/>
                  <a:pt x="101151" y="52119"/>
                </a:cubicBezTo>
                <a:cubicBezTo>
                  <a:pt x="101151" y="52119"/>
                  <a:pt x="101151" y="52059"/>
                  <a:pt x="101151" y="52059"/>
                </a:cubicBezTo>
                <a:cubicBezTo>
                  <a:pt x="101151" y="52059"/>
                  <a:pt x="101151" y="52000"/>
                  <a:pt x="101151" y="52000"/>
                </a:cubicBezTo>
                <a:cubicBezTo>
                  <a:pt x="101151" y="51940"/>
                  <a:pt x="101182" y="51880"/>
                  <a:pt x="101182" y="51820"/>
                </a:cubicBezTo>
                <a:cubicBezTo>
                  <a:pt x="101182" y="51820"/>
                  <a:pt x="101182" y="51820"/>
                  <a:pt x="101182" y="51820"/>
                </a:cubicBezTo>
                <a:cubicBezTo>
                  <a:pt x="101213" y="51761"/>
                  <a:pt x="101213" y="51761"/>
                  <a:pt x="101213" y="51761"/>
                </a:cubicBezTo>
                <a:cubicBezTo>
                  <a:pt x="101182" y="51701"/>
                  <a:pt x="101182" y="51761"/>
                  <a:pt x="101151" y="51761"/>
                </a:cubicBezTo>
                <a:cubicBezTo>
                  <a:pt x="101120" y="51820"/>
                  <a:pt x="101151" y="51582"/>
                  <a:pt x="101151" y="51522"/>
                </a:cubicBezTo>
                <a:cubicBezTo>
                  <a:pt x="101151" y="51402"/>
                  <a:pt x="101120" y="51343"/>
                  <a:pt x="101120" y="51223"/>
                </a:cubicBezTo>
                <a:cubicBezTo>
                  <a:pt x="101120" y="51164"/>
                  <a:pt x="101120" y="51164"/>
                  <a:pt x="101120" y="51104"/>
                </a:cubicBezTo>
                <a:cubicBezTo>
                  <a:pt x="101120" y="51044"/>
                  <a:pt x="101120" y="50985"/>
                  <a:pt x="101120" y="50925"/>
                </a:cubicBezTo>
                <a:cubicBezTo>
                  <a:pt x="101120" y="50865"/>
                  <a:pt x="101120" y="50865"/>
                  <a:pt x="101088" y="50805"/>
                </a:cubicBezTo>
                <a:cubicBezTo>
                  <a:pt x="101088" y="50746"/>
                  <a:pt x="101057" y="50746"/>
                  <a:pt x="101057" y="50686"/>
                </a:cubicBezTo>
                <a:cubicBezTo>
                  <a:pt x="101057" y="50626"/>
                  <a:pt x="101026" y="50626"/>
                  <a:pt x="101026" y="50567"/>
                </a:cubicBezTo>
                <a:cubicBezTo>
                  <a:pt x="100995" y="50507"/>
                  <a:pt x="100995" y="50507"/>
                  <a:pt x="100995" y="50447"/>
                </a:cubicBezTo>
                <a:cubicBezTo>
                  <a:pt x="100963" y="50447"/>
                  <a:pt x="100963" y="50388"/>
                  <a:pt x="100963" y="50388"/>
                </a:cubicBezTo>
                <a:cubicBezTo>
                  <a:pt x="100963" y="50328"/>
                  <a:pt x="100932" y="50328"/>
                  <a:pt x="100932" y="50268"/>
                </a:cubicBezTo>
                <a:cubicBezTo>
                  <a:pt x="100932" y="50268"/>
                  <a:pt x="100901" y="50208"/>
                  <a:pt x="100901" y="50208"/>
                </a:cubicBezTo>
                <a:cubicBezTo>
                  <a:pt x="100901" y="50149"/>
                  <a:pt x="100870" y="50149"/>
                  <a:pt x="100870" y="50089"/>
                </a:cubicBezTo>
                <a:cubicBezTo>
                  <a:pt x="100870" y="50089"/>
                  <a:pt x="100838" y="50029"/>
                  <a:pt x="100838" y="49970"/>
                </a:cubicBezTo>
                <a:cubicBezTo>
                  <a:pt x="100838" y="49970"/>
                  <a:pt x="100838" y="49970"/>
                  <a:pt x="100807" y="49910"/>
                </a:cubicBezTo>
                <a:cubicBezTo>
                  <a:pt x="100807" y="49850"/>
                  <a:pt x="100776" y="49791"/>
                  <a:pt x="100776" y="49731"/>
                </a:cubicBezTo>
                <a:cubicBezTo>
                  <a:pt x="100744" y="49731"/>
                  <a:pt x="100744" y="49671"/>
                  <a:pt x="100713" y="49671"/>
                </a:cubicBezTo>
                <a:cubicBezTo>
                  <a:pt x="100682" y="49611"/>
                  <a:pt x="100651" y="49492"/>
                  <a:pt x="100619" y="49432"/>
                </a:cubicBezTo>
                <a:cubicBezTo>
                  <a:pt x="100588" y="49432"/>
                  <a:pt x="100557" y="49313"/>
                  <a:pt x="100494" y="49313"/>
                </a:cubicBezTo>
                <a:cubicBezTo>
                  <a:pt x="100494" y="49313"/>
                  <a:pt x="100463" y="49313"/>
                  <a:pt x="100463" y="49313"/>
                </a:cubicBezTo>
                <a:cubicBezTo>
                  <a:pt x="100463" y="49313"/>
                  <a:pt x="100432" y="49313"/>
                  <a:pt x="100432" y="49253"/>
                </a:cubicBezTo>
                <a:cubicBezTo>
                  <a:pt x="100432" y="49253"/>
                  <a:pt x="100401" y="49253"/>
                  <a:pt x="100401" y="49253"/>
                </a:cubicBezTo>
                <a:cubicBezTo>
                  <a:pt x="100401" y="49194"/>
                  <a:pt x="100432" y="49194"/>
                  <a:pt x="100432" y="49194"/>
                </a:cubicBezTo>
                <a:cubicBezTo>
                  <a:pt x="100463" y="49074"/>
                  <a:pt x="100463" y="49194"/>
                  <a:pt x="100463" y="49253"/>
                </a:cubicBezTo>
                <a:cubicBezTo>
                  <a:pt x="100494" y="49194"/>
                  <a:pt x="100463" y="49134"/>
                  <a:pt x="100463" y="49134"/>
                </a:cubicBezTo>
                <a:cubicBezTo>
                  <a:pt x="100463" y="49074"/>
                  <a:pt x="100494" y="49014"/>
                  <a:pt x="100494" y="48955"/>
                </a:cubicBezTo>
                <a:cubicBezTo>
                  <a:pt x="100463" y="48955"/>
                  <a:pt x="100463" y="48895"/>
                  <a:pt x="100463" y="48835"/>
                </a:cubicBezTo>
                <a:cubicBezTo>
                  <a:pt x="100494" y="48835"/>
                  <a:pt x="100526" y="48835"/>
                  <a:pt x="100526" y="48776"/>
                </a:cubicBezTo>
                <a:cubicBezTo>
                  <a:pt x="100557" y="48776"/>
                  <a:pt x="100557" y="48776"/>
                  <a:pt x="100588" y="48716"/>
                </a:cubicBezTo>
                <a:cubicBezTo>
                  <a:pt x="100588" y="48716"/>
                  <a:pt x="100588" y="48716"/>
                  <a:pt x="100619" y="48716"/>
                </a:cubicBezTo>
                <a:cubicBezTo>
                  <a:pt x="100651" y="48716"/>
                  <a:pt x="100682" y="48716"/>
                  <a:pt x="100713" y="48716"/>
                </a:cubicBezTo>
                <a:cubicBezTo>
                  <a:pt x="100744" y="48656"/>
                  <a:pt x="100776" y="48597"/>
                  <a:pt x="100838" y="48537"/>
                </a:cubicBezTo>
                <a:cubicBezTo>
                  <a:pt x="100870" y="48477"/>
                  <a:pt x="100932" y="48417"/>
                  <a:pt x="100963" y="48358"/>
                </a:cubicBezTo>
                <a:cubicBezTo>
                  <a:pt x="100963" y="48298"/>
                  <a:pt x="100995" y="48298"/>
                  <a:pt x="101026" y="48238"/>
                </a:cubicBezTo>
                <a:cubicBezTo>
                  <a:pt x="101057" y="48179"/>
                  <a:pt x="101088" y="48179"/>
                  <a:pt x="101151" y="48119"/>
                </a:cubicBezTo>
                <a:cubicBezTo>
                  <a:pt x="101151" y="48119"/>
                  <a:pt x="101182" y="48059"/>
                  <a:pt x="101182" y="48059"/>
                </a:cubicBezTo>
                <a:cubicBezTo>
                  <a:pt x="101213" y="48000"/>
                  <a:pt x="101245" y="48000"/>
                  <a:pt x="101245" y="47940"/>
                </a:cubicBezTo>
                <a:cubicBezTo>
                  <a:pt x="101276" y="47880"/>
                  <a:pt x="101245" y="47820"/>
                  <a:pt x="101245" y="47820"/>
                </a:cubicBezTo>
                <a:cubicBezTo>
                  <a:pt x="101245" y="47761"/>
                  <a:pt x="101245" y="47701"/>
                  <a:pt x="101245" y="47701"/>
                </a:cubicBezTo>
                <a:cubicBezTo>
                  <a:pt x="101276" y="47641"/>
                  <a:pt x="101276" y="47582"/>
                  <a:pt x="101276" y="47582"/>
                </a:cubicBezTo>
                <a:cubicBezTo>
                  <a:pt x="101276" y="47522"/>
                  <a:pt x="101276" y="47522"/>
                  <a:pt x="101276" y="47462"/>
                </a:cubicBezTo>
                <a:cubicBezTo>
                  <a:pt x="101276" y="47402"/>
                  <a:pt x="101276" y="47402"/>
                  <a:pt x="101276" y="47343"/>
                </a:cubicBezTo>
                <a:cubicBezTo>
                  <a:pt x="101307" y="47283"/>
                  <a:pt x="101307" y="47223"/>
                  <a:pt x="101307" y="47164"/>
                </a:cubicBezTo>
                <a:cubicBezTo>
                  <a:pt x="101338" y="47164"/>
                  <a:pt x="101338" y="47104"/>
                  <a:pt x="101370" y="47044"/>
                </a:cubicBezTo>
                <a:cubicBezTo>
                  <a:pt x="101370" y="47044"/>
                  <a:pt x="101370" y="46985"/>
                  <a:pt x="101401" y="46925"/>
                </a:cubicBezTo>
                <a:cubicBezTo>
                  <a:pt x="101432" y="46925"/>
                  <a:pt x="101432" y="46865"/>
                  <a:pt x="101463" y="46865"/>
                </a:cubicBezTo>
                <a:cubicBezTo>
                  <a:pt x="101495" y="46805"/>
                  <a:pt x="101495" y="46746"/>
                  <a:pt x="101526" y="46746"/>
                </a:cubicBezTo>
                <a:cubicBezTo>
                  <a:pt x="101557" y="46746"/>
                  <a:pt x="101557" y="46746"/>
                  <a:pt x="101588" y="46805"/>
                </a:cubicBezTo>
                <a:cubicBezTo>
                  <a:pt x="101588" y="46805"/>
                  <a:pt x="101588" y="46805"/>
                  <a:pt x="101588" y="46805"/>
                </a:cubicBezTo>
                <a:cubicBezTo>
                  <a:pt x="101620" y="46805"/>
                  <a:pt x="101620" y="46805"/>
                  <a:pt x="101620" y="46746"/>
                </a:cubicBezTo>
                <a:cubicBezTo>
                  <a:pt x="101620" y="46746"/>
                  <a:pt x="101620" y="46746"/>
                  <a:pt x="101651" y="46686"/>
                </a:cubicBezTo>
                <a:cubicBezTo>
                  <a:pt x="101651" y="46686"/>
                  <a:pt x="101651" y="46626"/>
                  <a:pt x="101651" y="46567"/>
                </a:cubicBezTo>
                <a:cubicBezTo>
                  <a:pt x="101651" y="46567"/>
                  <a:pt x="101620" y="46507"/>
                  <a:pt x="101651" y="46507"/>
                </a:cubicBezTo>
                <a:cubicBezTo>
                  <a:pt x="101651" y="46567"/>
                  <a:pt x="101651" y="46567"/>
                  <a:pt x="101682" y="46567"/>
                </a:cubicBezTo>
                <a:cubicBezTo>
                  <a:pt x="101682" y="46567"/>
                  <a:pt x="101682" y="46507"/>
                  <a:pt x="101682" y="46507"/>
                </a:cubicBezTo>
                <a:cubicBezTo>
                  <a:pt x="101713" y="46507"/>
                  <a:pt x="101745" y="46507"/>
                  <a:pt x="101745" y="46507"/>
                </a:cubicBezTo>
                <a:cubicBezTo>
                  <a:pt x="101745" y="46567"/>
                  <a:pt x="101776" y="46567"/>
                  <a:pt x="101776" y="46567"/>
                </a:cubicBezTo>
                <a:cubicBezTo>
                  <a:pt x="101776" y="46567"/>
                  <a:pt x="101776" y="46507"/>
                  <a:pt x="101807" y="46507"/>
                </a:cubicBezTo>
                <a:cubicBezTo>
                  <a:pt x="101807" y="46447"/>
                  <a:pt x="101839" y="46447"/>
                  <a:pt x="101839" y="46388"/>
                </a:cubicBezTo>
                <a:cubicBezTo>
                  <a:pt x="101870" y="46388"/>
                  <a:pt x="101870" y="46328"/>
                  <a:pt x="101870" y="46328"/>
                </a:cubicBezTo>
                <a:cubicBezTo>
                  <a:pt x="101870" y="46268"/>
                  <a:pt x="101901" y="46208"/>
                  <a:pt x="101932" y="46149"/>
                </a:cubicBezTo>
                <a:cubicBezTo>
                  <a:pt x="101932" y="46149"/>
                  <a:pt x="101932" y="46089"/>
                  <a:pt x="101964" y="46029"/>
                </a:cubicBezTo>
                <a:cubicBezTo>
                  <a:pt x="101964" y="46029"/>
                  <a:pt x="101964" y="46029"/>
                  <a:pt x="101995" y="46029"/>
                </a:cubicBezTo>
                <a:cubicBezTo>
                  <a:pt x="101995" y="45970"/>
                  <a:pt x="101995" y="45970"/>
                  <a:pt x="101995" y="45970"/>
                </a:cubicBezTo>
                <a:cubicBezTo>
                  <a:pt x="102026" y="45970"/>
                  <a:pt x="102026" y="45970"/>
                  <a:pt x="102026" y="45970"/>
                </a:cubicBezTo>
                <a:cubicBezTo>
                  <a:pt x="102057" y="45970"/>
                  <a:pt x="102057" y="45970"/>
                  <a:pt x="102057" y="45970"/>
                </a:cubicBezTo>
                <a:cubicBezTo>
                  <a:pt x="102057" y="46029"/>
                  <a:pt x="102057" y="46029"/>
                  <a:pt x="102026" y="46029"/>
                </a:cubicBezTo>
                <a:cubicBezTo>
                  <a:pt x="102026" y="46089"/>
                  <a:pt x="102026" y="46089"/>
                  <a:pt x="102026" y="46089"/>
                </a:cubicBezTo>
                <a:cubicBezTo>
                  <a:pt x="101995" y="46089"/>
                  <a:pt x="101995" y="46149"/>
                  <a:pt x="101995" y="46149"/>
                </a:cubicBezTo>
                <a:cubicBezTo>
                  <a:pt x="101995" y="46149"/>
                  <a:pt x="102026" y="46149"/>
                  <a:pt x="102026" y="46149"/>
                </a:cubicBezTo>
                <a:cubicBezTo>
                  <a:pt x="102057" y="46149"/>
                  <a:pt x="102089" y="46149"/>
                  <a:pt x="102089" y="46089"/>
                </a:cubicBezTo>
                <a:cubicBezTo>
                  <a:pt x="102120" y="46089"/>
                  <a:pt x="102151" y="46029"/>
                  <a:pt x="102151" y="46029"/>
                </a:cubicBezTo>
                <a:cubicBezTo>
                  <a:pt x="102182" y="46029"/>
                  <a:pt x="102151" y="46089"/>
                  <a:pt x="102151" y="46089"/>
                </a:cubicBezTo>
                <a:cubicBezTo>
                  <a:pt x="102151" y="46149"/>
                  <a:pt x="102151" y="46149"/>
                  <a:pt x="102151" y="46208"/>
                </a:cubicBezTo>
                <a:cubicBezTo>
                  <a:pt x="102151" y="46208"/>
                  <a:pt x="102151" y="46268"/>
                  <a:pt x="102151" y="46268"/>
                </a:cubicBezTo>
                <a:cubicBezTo>
                  <a:pt x="102182" y="46328"/>
                  <a:pt x="102151" y="46388"/>
                  <a:pt x="102182" y="46388"/>
                </a:cubicBezTo>
                <a:cubicBezTo>
                  <a:pt x="102182" y="46328"/>
                  <a:pt x="102214" y="46268"/>
                  <a:pt x="102214" y="46328"/>
                </a:cubicBezTo>
                <a:cubicBezTo>
                  <a:pt x="102245" y="46388"/>
                  <a:pt x="102245" y="46388"/>
                  <a:pt x="102276" y="46328"/>
                </a:cubicBezTo>
                <a:cubicBezTo>
                  <a:pt x="102307" y="46328"/>
                  <a:pt x="102307" y="46268"/>
                  <a:pt x="102339" y="46328"/>
                </a:cubicBezTo>
                <a:cubicBezTo>
                  <a:pt x="102339" y="46328"/>
                  <a:pt x="102339" y="46328"/>
                  <a:pt x="102370" y="46328"/>
                </a:cubicBezTo>
                <a:cubicBezTo>
                  <a:pt x="102370" y="46388"/>
                  <a:pt x="102370" y="46388"/>
                  <a:pt x="102401" y="46388"/>
                </a:cubicBezTo>
                <a:cubicBezTo>
                  <a:pt x="102401" y="46388"/>
                  <a:pt x="102401" y="46447"/>
                  <a:pt x="102401" y="46447"/>
                </a:cubicBezTo>
                <a:cubicBezTo>
                  <a:pt x="102432" y="46447"/>
                  <a:pt x="102432" y="46447"/>
                  <a:pt x="102432" y="46447"/>
                </a:cubicBezTo>
                <a:cubicBezTo>
                  <a:pt x="102432" y="46447"/>
                  <a:pt x="102432" y="46507"/>
                  <a:pt x="102432" y="46507"/>
                </a:cubicBezTo>
                <a:cubicBezTo>
                  <a:pt x="102464" y="46507"/>
                  <a:pt x="102464" y="46507"/>
                  <a:pt x="102464" y="46507"/>
                </a:cubicBezTo>
                <a:cubicBezTo>
                  <a:pt x="102495" y="46447"/>
                  <a:pt x="102526" y="46447"/>
                  <a:pt x="102526" y="46388"/>
                </a:cubicBezTo>
                <a:cubicBezTo>
                  <a:pt x="102557" y="46388"/>
                  <a:pt x="102589" y="46388"/>
                  <a:pt x="102620" y="46388"/>
                </a:cubicBezTo>
                <a:cubicBezTo>
                  <a:pt x="102651" y="46388"/>
                  <a:pt x="102682" y="46388"/>
                  <a:pt x="102714" y="46328"/>
                </a:cubicBezTo>
                <a:cubicBezTo>
                  <a:pt x="102714" y="46328"/>
                  <a:pt x="102714" y="46328"/>
                  <a:pt x="102745" y="46328"/>
                </a:cubicBezTo>
                <a:cubicBezTo>
                  <a:pt x="102776" y="46268"/>
                  <a:pt x="102839" y="46268"/>
                  <a:pt x="102870" y="46208"/>
                </a:cubicBezTo>
                <a:cubicBezTo>
                  <a:pt x="102901" y="46149"/>
                  <a:pt x="102933" y="46089"/>
                  <a:pt x="102964" y="46089"/>
                </a:cubicBezTo>
                <a:cubicBezTo>
                  <a:pt x="102964" y="46029"/>
                  <a:pt x="102995" y="46029"/>
                  <a:pt x="102995" y="46029"/>
                </a:cubicBezTo>
                <a:cubicBezTo>
                  <a:pt x="103026" y="45970"/>
                  <a:pt x="103026" y="45970"/>
                  <a:pt x="103058" y="45970"/>
                </a:cubicBezTo>
                <a:cubicBezTo>
                  <a:pt x="103058" y="45970"/>
                  <a:pt x="103089" y="45970"/>
                  <a:pt x="103089" y="45910"/>
                </a:cubicBezTo>
                <a:cubicBezTo>
                  <a:pt x="103120" y="45910"/>
                  <a:pt x="103151" y="45850"/>
                  <a:pt x="103151" y="45850"/>
                </a:cubicBezTo>
                <a:cubicBezTo>
                  <a:pt x="103183" y="45791"/>
                  <a:pt x="103214" y="45731"/>
                  <a:pt x="103245" y="45731"/>
                </a:cubicBezTo>
                <a:cubicBezTo>
                  <a:pt x="103245" y="45671"/>
                  <a:pt x="103276" y="45611"/>
                  <a:pt x="103308" y="45552"/>
                </a:cubicBezTo>
                <a:cubicBezTo>
                  <a:pt x="103308" y="45432"/>
                  <a:pt x="103339" y="45373"/>
                  <a:pt x="103370" y="45313"/>
                </a:cubicBezTo>
                <a:cubicBezTo>
                  <a:pt x="103370" y="45253"/>
                  <a:pt x="103370" y="45253"/>
                  <a:pt x="103401" y="45253"/>
                </a:cubicBezTo>
                <a:cubicBezTo>
                  <a:pt x="103401" y="45194"/>
                  <a:pt x="103433" y="45134"/>
                  <a:pt x="103433" y="45134"/>
                </a:cubicBezTo>
                <a:cubicBezTo>
                  <a:pt x="103464" y="45074"/>
                  <a:pt x="103526" y="45014"/>
                  <a:pt x="103558" y="44955"/>
                </a:cubicBezTo>
                <a:cubicBezTo>
                  <a:pt x="103589" y="44895"/>
                  <a:pt x="103589" y="44835"/>
                  <a:pt x="103620" y="44776"/>
                </a:cubicBezTo>
                <a:cubicBezTo>
                  <a:pt x="103651" y="44716"/>
                  <a:pt x="103683" y="44656"/>
                  <a:pt x="103683" y="44597"/>
                </a:cubicBezTo>
                <a:cubicBezTo>
                  <a:pt x="103745" y="44477"/>
                  <a:pt x="103839" y="44358"/>
                  <a:pt x="103870" y="44238"/>
                </a:cubicBezTo>
                <a:cubicBezTo>
                  <a:pt x="103933" y="44179"/>
                  <a:pt x="103964" y="44119"/>
                  <a:pt x="103995" y="44059"/>
                </a:cubicBezTo>
                <a:cubicBezTo>
                  <a:pt x="103995" y="44000"/>
                  <a:pt x="104027" y="44000"/>
                  <a:pt x="104027" y="43940"/>
                </a:cubicBezTo>
                <a:cubicBezTo>
                  <a:pt x="104027" y="43940"/>
                  <a:pt x="104058" y="43940"/>
                  <a:pt x="104058" y="43880"/>
                </a:cubicBezTo>
                <a:cubicBezTo>
                  <a:pt x="104089" y="43880"/>
                  <a:pt x="104120" y="43820"/>
                  <a:pt x="104120" y="43761"/>
                </a:cubicBezTo>
                <a:cubicBezTo>
                  <a:pt x="104152" y="43701"/>
                  <a:pt x="104183" y="43641"/>
                  <a:pt x="104183" y="43582"/>
                </a:cubicBezTo>
                <a:cubicBezTo>
                  <a:pt x="104214" y="43582"/>
                  <a:pt x="104245" y="43522"/>
                  <a:pt x="104277" y="43462"/>
                </a:cubicBezTo>
                <a:cubicBezTo>
                  <a:pt x="104277" y="43402"/>
                  <a:pt x="104308" y="43343"/>
                  <a:pt x="104308" y="43283"/>
                </a:cubicBezTo>
                <a:cubicBezTo>
                  <a:pt x="104339" y="43283"/>
                  <a:pt x="104339" y="43223"/>
                  <a:pt x="104370" y="43164"/>
                </a:cubicBezTo>
                <a:cubicBezTo>
                  <a:pt x="104370" y="43104"/>
                  <a:pt x="104370" y="43044"/>
                  <a:pt x="104370" y="42985"/>
                </a:cubicBezTo>
                <a:cubicBezTo>
                  <a:pt x="104370" y="42985"/>
                  <a:pt x="104370" y="42925"/>
                  <a:pt x="104402" y="42865"/>
                </a:cubicBezTo>
                <a:cubicBezTo>
                  <a:pt x="104433" y="42746"/>
                  <a:pt x="104464" y="42686"/>
                  <a:pt x="104495" y="42626"/>
                </a:cubicBezTo>
                <a:cubicBezTo>
                  <a:pt x="104527" y="42567"/>
                  <a:pt x="104527" y="42567"/>
                  <a:pt x="104558" y="42507"/>
                </a:cubicBezTo>
                <a:cubicBezTo>
                  <a:pt x="104589" y="42447"/>
                  <a:pt x="104620" y="42388"/>
                  <a:pt x="104620" y="42328"/>
                </a:cubicBezTo>
                <a:cubicBezTo>
                  <a:pt x="104652" y="42208"/>
                  <a:pt x="104683" y="42089"/>
                  <a:pt x="104746" y="42029"/>
                </a:cubicBezTo>
                <a:cubicBezTo>
                  <a:pt x="104777" y="41970"/>
                  <a:pt x="104777" y="41970"/>
                  <a:pt x="104808" y="41910"/>
                </a:cubicBezTo>
                <a:cubicBezTo>
                  <a:pt x="104839" y="41850"/>
                  <a:pt x="104871" y="41791"/>
                  <a:pt x="104902" y="41731"/>
                </a:cubicBezTo>
                <a:cubicBezTo>
                  <a:pt x="104902" y="41731"/>
                  <a:pt x="104933" y="41671"/>
                  <a:pt x="104933" y="41611"/>
                </a:cubicBezTo>
                <a:cubicBezTo>
                  <a:pt x="104964" y="41552"/>
                  <a:pt x="104964" y="41492"/>
                  <a:pt x="104964" y="41432"/>
                </a:cubicBezTo>
                <a:cubicBezTo>
                  <a:pt x="104996" y="41373"/>
                  <a:pt x="104996" y="41373"/>
                  <a:pt x="105027" y="41313"/>
                </a:cubicBezTo>
                <a:cubicBezTo>
                  <a:pt x="105027" y="41253"/>
                  <a:pt x="105027" y="41253"/>
                  <a:pt x="105027" y="41194"/>
                </a:cubicBezTo>
                <a:cubicBezTo>
                  <a:pt x="105027" y="41134"/>
                  <a:pt x="105058" y="41134"/>
                  <a:pt x="105058" y="41074"/>
                </a:cubicBezTo>
                <a:cubicBezTo>
                  <a:pt x="105027" y="41074"/>
                  <a:pt x="105027" y="41074"/>
                  <a:pt x="105027" y="41074"/>
                </a:cubicBezTo>
                <a:cubicBezTo>
                  <a:pt x="105027" y="41074"/>
                  <a:pt x="105027" y="41134"/>
                  <a:pt x="104996" y="41074"/>
                </a:cubicBezTo>
                <a:cubicBezTo>
                  <a:pt x="104996" y="41074"/>
                  <a:pt x="105027" y="41074"/>
                  <a:pt x="105027" y="41014"/>
                </a:cubicBezTo>
                <a:cubicBezTo>
                  <a:pt x="105027" y="41014"/>
                  <a:pt x="105027" y="41014"/>
                  <a:pt x="105027" y="40955"/>
                </a:cubicBezTo>
                <a:cubicBezTo>
                  <a:pt x="105027" y="40955"/>
                  <a:pt x="105027" y="40955"/>
                  <a:pt x="105058" y="40895"/>
                </a:cubicBezTo>
                <a:cubicBezTo>
                  <a:pt x="105058" y="40895"/>
                  <a:pt x="105089" y="40835"/>
                  <a:pt x="105089" y="40776"/>
                </a:cubicBezTo>
                <a:cubicBezTo>
                  <a:pt x="105089" y="40776"/>
                  <a:pt x="105089" y="40716"/>
                  <a:pt x="105089" y="40716"/>
                </a:cubicBezTo>
                <a:cubicBezTo>
                  <a:pt x="105089" y="40716"/>
                  <a:pt x="105089" y="40656"/>
                  <a:pt x="105089" y="40656"/>
                </a:cubicBezTo>
                <a:cubicBezTo>
                  <a:pt x="105121" y="40597"/>
                  <a:pt x="105121" y="40537"/>
                  <a:pt x="105121" y="40477"/>
                </a:cubicBezTo>
                <a:cubicBezTo>
                  <a:pt x="105121" y="40417"/>
                  <a:pt x="105089" y="40417"/>
                  <a:pt x="105089" y="40358"/>
                </a:cubicBezTo>
                <a:cubicBezTo>
                  <a:pt x="105058" y="40358"/>
                  <a:pt x="105058" y="40298"/>
                  <a:pt x="105089" y="40298"/>
                </a:cubicBezTo>
                <a:cubicBezTo>
                  <a:pt x="105089" y="40238"/>
                  <a:pt x="105089" y="40238"/>
                  <a:pt x="105121" y="40179"/>
                </a:cubicBezTo>
                <a:cubicBezTo>
                  <a:pt x="105121" y="40179"/>
                  <a:pt x="105152" y="40179"/>
                  <a:pt x="105152" y="40119"/>
                </a:cubicBezTo>
                <a:cubicBezTo>
                  <a:pt x="105121" y="40119"/>
                  <a:pt x="105121" y="40119"/>
                  <a:pt x="105121" y="40119"/>
                </a:cubicBezTo>
                <a:cubicBezTo>
                  <a:pt x="105089" y="40119"/>
                  <a:pt x="105089" y="40059"/>
                  <a:pt x="105089" y="40059"/>
                </a:cubicBezTo>
                <a:cubicBezTo>
                  <a:pt x="105089" y="39940"/>
                  <a:pt x="105121" y="39880"/>
                  <a:pt x="105089" y="39820"/>
                </a:cubicBezTo>
                <a:cubicBezTo>
                  <a:pt x="105089" y="39761"/>
                  <a:pt x="105089" y="39761"/>
                  <a:pt x="105089" y="39701"/>
                </a:cubicBezTo>
                <a:cubicBezTo>
                  <a:pt x="105089" y="39641"/>
                  <a:pt x="105089" y="39582"/>
                  <a:pt x="105121" y="39522"/>
                </a:cubicBezTo>
                <a:cubicBezTo>
                  <a:pt x="105121" y="39462"/>
                  <a:pt x="105152" y="39402"/>
                  <a:pt x="105152" y="39283"/>
                </a:cubicBezTo>
                <a:cubicBezTo>
                  <a:pt x="105152" y="39283"/>
                  <a:pt x="105152" y="39283"/>
                  <a:pt x="105152" y="39223"/>
                </a:cubicBezTo>
                <a:cubicBezTo>
                  <a:pt x="105152" y="39164"/>
                  <a:pt x="105152" y="39104"/>
                  <a:pt x="105183" y="39044"/>
                </a:cubicBezTo>
                <a:cubicBezTo>
                  <a:pt x="105183" y="39044"/>
                  <a:pt x="105214" y="39044"/>
                  <a:pt x="105214" y="38985"/>
                </a:cubicBezTo>
                <a:cubicBezTo>
                  <a:pt x="105246" y="38925"/>
                  <a:pt x="105214" y="38925"/>
                  <a:pt x="105214" y="38865"/>
                </a:cubicBezTo>
                <a:cubicBezTo>
                  <a:pt x="105214" y="38805"/>
                  <a:pt x="105246" y="38805"/>
                  <a:pt x="105277" y="38746"/>
                </a:cubicBezTo>
                <a:cubicBezTo>
                  <a:pt x="105277" y="38686"/>
                  <a:pt x="105308" y="38686"/>
                  <a:pt x="105339" y="38626"/>
                </a:cubicBezTo>
                <a:cubicBezTo>
                  <a:pt x="105339" y="38567"/>
                  <a:pt x="105371" y="38567"/>
                  <a:pt x="105402" y="38507"/>
                </a:cubicBezTo>
                <a:cubicBezTo>
                  <a:pt x="105433" y="38507"/>
                  <a:pt x="105402" y="38447"/>
                  <a:pt x="105402" y="38388"/>
                </a:cubicBezTo>
                <a:cubicBezTo>
                  <a:pt x="105402" y="38388"/>
                  <a:pt x="105371" y="38388"/>
                  <a:pt x="105402" y="38328"/>
                </a:cubicBezTo>
                <a:cubicBezTo>
                  <a:pt x="105402" y="38268"/>
                  <a:pt x="105433" y="38328"/>
                  <a:pt x="105433" y="38268"/>
                </a:cubicBezTo>
                <a:cubicBezTo>
                  <a:pt x="105464" y="38268"/>
                  <a:pt x="105464" y="38208"/>
                  <a:pt x="105433" y="38208"/>
                </a:cubicBezTo>
                <a:cubicBezTo>
                  <a:pt x="105433" y="38208"/>
                  <a:pt x="105402" y="38208"/>
                  <a:pt x="105402" y="38208"/>
                </a:cubicBezTo>
                <a:cubicBezTo>
                  <a:pt x="105371" y="38208"/>
                  <a:pt x="105371" y="38149"/>
                  <a:pt x="105371" y="38149"/>
                </a:cubicBezTo>
                <a:cubicBezTo>
                  <a:pt x="105339" y="38149"/>
                  <a:pt x="105339" y="38089"/>
                  <a:pt x="105308" y="38089"/>
                </a:cubicBezTo>
                <a:cubicBezTo>
                  <a:pt x="105308" y="38029"/>
                  <a:pt x="105308" y="38029"/>
                  <a:pt x="105308" y="37970"/>
                </a:cubicBezTo>
                <a:cubicBezTo>
                  <a:pt x="105339" y="37970"/>
                  <a:pt x="105339" y="37970"/>
                  <a:pt x="105339" y="37970"/>
                </a:cubicBezTo>
                <a:cubicBezTo>
                  <a:pt x="105371" y="37970"/>
                  <a:pt x="105339" y="37910"/>
                  <a:pt x="105339" y="37910"/>
                </a:cubicBezTo>
                <a:cubicBezTo>
                  <a:pt x="105339" y="37850"/>
                  <a:pt x="105371" y="37850"/>
                  <a:pt x="105371" y="37791"/>
                </a:cubicBezTo>
                <a:cubicBezTo>
                  <a:pt x="105371" y="37791"/>
                  <a:pt x="105371" y="37731"/>
                  <a:pt x="105371" y="37671"/>
                </a:cubicBezTo>
                <a:cubicBezTo>
                  <a:pt x="105339" y="37671"/>
                  <a:pt x="105339" y="37611"/>
                  <a:pt x="105308" y="37611"/>
                </a:cubicBezTo>
                <a:cubicBezTo>
                  <a:pt x="105308" y="37611"/>
                  <a:pt x="105308" y="37611"/>
                  <a:pt x="105277" y="37611"/>
                </a:cubicBezTo>
                <a:cubicBezTo>
                  <a:pt x="105277" y="37552"/>
                  <a:pt x="105246" y="37552"/>
                  <a:pt x="105246" y="37492"/>
                </a:cubicBezTo>
                <a:cubicBezTo>
                  <a:pt x="105246" y="37432"/>
                  <a:pt x="105277" y="37492"/>
                  <a:pt x="105277" y="37492"/>
                </a:cubicBezTo>
                <a:cubicBezTo>
                  <a:pt x="105308" y="37552"/>
                  <a:pt x="105308" y="37492"/>
                  <a:pt x="105308" y="37492"/>
                </a:cubicBezTo>
                <a:cubicBezTo>
                  <a:pt x="105339" y="37552"/>
                  <a:pt x="105339" y="37552"/>
                  <a:pt x="105339" y="37552"/>
                </a:cubicBezTo>
                <a:cubicBezTo>
                  <a:pt x="105371" y="37492"/>
                  <a:pt x="105371" y="37492"/>
                  <a:pt x="105371" y="37492"/>
                </a:cubicBezTo>
                <a:cubicBezTo>
                  <a:pt x="105371" y="37432"/>
                  <a:pt x="105371" y="37432"/>
                  <a:pt x="105402" y="37432"/>
                </a:cubicBezTo>
                <a:cubicBezTo>
                  <a:pt x="105402" y="37432"/>
                  <a:pt x="105433" y="37373"/>
                  <a:pt x="105402" y="37313"/>
                </a:cubicBezTo>
                <a:cubicBezTo>
                  <a:pt x="105402" y="37253"/>
                  <a:pt x="105402" y="37253"/>
                  <a:pt x="105371" y="37194"/>
                </a:cubicBezTo>
                <a:cubicBezTo>
                  <a:pt x="105371" y="37194"/>
                  <a:pt x="105339" y="37134"/>
                  <a:pt x="105308" y="37134"/>
                </a:cubicBezTo>
                <a:cubicBezTo>
                  <a:pt x="105277" y="37074"/>
                  <a:pt x="105246" y="37074"/>
                  <a:pt x="105246" y="37074"/>
                </a:cubicBezTo>
                <a:cubicBezTo>
                  <a:pt x="105214" y="37014"/>
                  <a:pt x="105183" y="37014"/>
                  <a:pt x="105183" y="36955"/>
                </a:cubicBezTo>
                <a:cubicBezTo>
                  <a:pt x="105152" y="36955"/>
                  <a:pt x="105121" y="36895"/>
                  <a:pt x="105121" y="36895"/>
                </a:cubicBezTo>
                <a:cubicBezTo>
                  <a:pt x="105089" y="36895"/>
                  <a:pt x="105089" y="36835"/>
                  <a:pt x="105089" y="36835"/>
                </a:cubicBezTo>
                <a:cubicBezTo>
                  <a:pt x="105058" y="36835"/>
                  <a:pt x="105058" y="36776"/>
                  <a:pt x="105058" y="36776"/>
                </a:cubicBezTo>
                <a:cubicBezTo>
                  <a:pt x="105027" y="36716"/>
                  <a:pt x="104996" y="36716"/>
                  <a:pt x="104996" y="36656"/>
                </a:cubicBezTo>
                <a:cubicBezTo>
                  <a:pt x="104964" y="36656"/>
                  <a:pt x="104964" y="36597"/>
                  <a:pt x="104933" y="36537"/>
                </a:cubicBezTo>
                <a:cubicBezTo>
                  <a:pt x="104933" y="36477"/>
                  <a:pt x="104902" y="36417"/>
                  <a:pt x="104902" y="36417"/>
                </a:cubicBezTo>
                <a:cubicBezTo>
                  <a:pt x="104871" y="36358"/>
                  <a:pt x="104839" y="36298"/>
                  <a:pt x="104839" y="36298"/>
                </a:cubicBezTo>
                <a:cubicBezTo>
                  <a:pt x="104808" y="36298"/>
                  <a:pt x="104777" y="36298"/>
                  <a:pt x="104746" y="36298"/>
                </a:cubicBezTo>
                <a:cubicBezTo>
                  <a:pt x="104683" y="36298"/>
                  <a:pt x="104620" y="36358"/>
                  <a:pt x="104589" y="36358"/>
                </a:cubicBezTo>
                <a:cubicBezTo>
                  <a:pt x="104558" y="36298"/>
                  <a:pt x="104527" y="36298"/>
                  <a:pt x="104495" y="36298"/>
                </a:cubicBezTo>
                <a:cubicBezTo>
                  <a:pt x="104495" y="36298"/>
                  <a:pt x="104464" y="36298"/>
                  <a:pt x="104433" y="36298"/>
                </a:cubicBezTo>
                <a:cubicBezTo>
                  <a:pt x="104433" y="36358"/>
                  <a:pt x="104433" y="36358"/>
                  <a:pt x="104464" y="36358"/>
                </a:cubicBezTo>
                <a:cubicBezTo>
                  <a:pt x="104464" y="36358"/>
                  <a:pt x="104464" y="36417"/>
                  <a:pt x="104464" y="36417"/>
                </a:cubicBezTo>
                <a:cubicBezTo>
                  <a:pt x="104464" y="36417"/>
                  <a:pt x="104464" y="36477"/>
                  <a:pt x="104433" y="36477"/>
                </a:cubicBezTo>
                <a:cubicBezTo>
                  <a:pt x="104433" y="36477"/>
                  <a:pt x="104433" y="36477"/>
                  <a:pt x="104464" y="36537"/>
                </a:cubicBezTo>
                <a:cubicBezTo>
                  <a:pt x="104464" y="36537"/>
                  <a:pt x="104464" y="36537"/>
                  <a:pt x="104464" y="36537"/>
                </a:cubicBezTo>
                <a:cubicBezTo>
                  <a:pt x="104464" y="36597"/>
                  <a:pt x="104433" y="36656"/>
                  <a:pt x="104433" y="36656"/>
                </a:cubicBezTo>
                <a:cubicBezTo>
                  <a:pt x="104433" y="36716"/>
                  <a:pt x="104433" y="36776"/>
                  <a:pt x="104433" y="36835"/>
                </a:cubicBezTo>
                <a:cubicBezTo>
                  <a:pt x="104402" y="36835"/>
                  <a:pt x="104402" y="36895"/>
                  <a:pt x="104402" y="36895"/>
                </a:cubicBezTo>
                <a:cubicBezTo>
                  <a:pt x="104370" y="36955"/>
                  <a:pt x="104370" y="37014"/>
                  <a:pt x="104339" y="37014"/>
                </a:cubicBezTo>
                <a:cubicBezTo>
                  <a:pt x="104339" y="37014"/>
                  <a:pt x="104308" y="37014"/>
                  <a:pt x="104308" y="37014"/>
                </a:cubicBezTo>
                <a:cubicBezTo>
                  <a:pt x="104308" y="37014"/>
                  <a:pt x="104277" y="37074"/>
                  <a:pt x="104277" y="37074"/>
                </a:cubicBezTo>
                <a:cubicBezTo>
                  <a:pt x="104277" y="37014"/>
                  <a:pt x="104277" y="37014"/>
                  <a:pt x="104308" y="37014"/>
                </a:cubicBezTo>
                <a:cubicBezTo>
                  <a:pt x="104308" y="37014"/>
                  <a:pt x="104308" y="36955"/>
                  <a:pt x="104308" y="36955"/>
                </a:cubicBezTo>
                <a:cubicBezTo>
                  <a:pt x="104339" y="36895"/>
                  <a:pt x="104339" y="36895"/>
                  <a:pt x="104370" y="36835"/>
                </a:cubicBezTo>
                <a:cubicBezTo>
                  <a:pt x="104370" y="36835"/>
                  <a:pt x="104370" y="36776"/>
                  <a:pt x="104402" y="36776"/>
                </a:cubicBezTo>
                <a:cubicBezTo>
                  <a:pt x="104402" y="36776"/>
                  <a:pt x="104402" y="36716"/>
                  <a:pt x="104402" y="36716"/>
                </a:cubicBezTo>
                <a:cubicBezTo>
                  <a:pt x="104402" y="36716"/>
                  <a:pt x="104433" y="36597"/>
                  <a:pt x="104402" y="36597"/>
                </a:cubicBezTo>
                <a:cubicBezTo>
                  <a:pt x="104370" y="36597"/>
                  <a:pt x="104339" y="36656"/>
                  <a:pt x="104339" y="36656"/>
                </a:cubicBezTo>
                <a:cubicBezTo>
                  <a:pt x="104308" y="36656"/>
                  <a:pt x="104308" y="36716"/>
                  <a:pt x="104308" y="36716"/>
                </a:cubicBezTo>
                <a:cubicBezTo>
                  <a:pt x="104277" y="36716"/>
                  <a:pt x="104277" y="36776"/>
                  <a:pt x="104277" y="36776"/>
                </a:cubicBezTo>
                <a:cubicBezTo>
                  <a:pt x="104245" y="36835"/>
                  <a:pt x="104245" y="36835"/>
                  <a:pt x="104214" y="36835"/>
                </a:cubicBezTo>
                <a:cubicBezTo>
                  <a:pt x="104214" y="36895"/>
                  <a:pt x="104214" y="36895"/>
                  <a:pt x="104183" y="36895"/>
                </a:cubicBezTo>
                <a:cubicBezTo>
                  <a:pt x="104183" y="36895"/>
                  <a:pt x="104183" y="36955"/>
                  <a:pt x="104152" y="36955"/>
                </a:cubicBezTo>
                <a:cubicBezTo>
                  <a:pt x="104152" y="36955"/>
                  <a:pt x="104120" y="36955"/>
                  <a:pt x="104089" y="36955"/>
                </a:cubicBezTo>
                <a:cubicBezTo>
                  <a:pt x="104058" y="37014"/>
                  <a:pt x="104058" y="37014"/>
                  <a:pt x="104027" y="37014"/>
                </a:cubicBezTo>
                <a:cubicBezTo>
                  <a:pt x="103995" y="37014"/>
                  <a:pt x="103995" y="37014"/>
                  <a:pt x="103964" y="37014"/>
                </a:cubicBezTo>
                <a:cubicBezTo>
                  <a:pt x="103964" y="37014"/>
                  <a:pt x="103933" y="37014"/>
                  <a:pt x="103933" y="37014"/>
                </a:cubicBezTo>
                <a:cubicBezTo>
                  <a:pt x="103933" y="37014"/>
                  <a:pt x="103933" y="36955"/>
                  <a:pt x="103933" y="36955"/>
                </a:cubicBezTo>
                <a:cubicBezTo>
                  <a:pt x="103933" y="36955"/>
                  <a:pt x="103933" y="36955"/>
                  <a:pt x="103933" y="36955"/>
                </a:cubicBezTo>
                <a:cubicBezTo>
                  <a:pt x="103964" y="36955"/>
                  <a:pt x="103964" y="36895"/>
                  <a:pt x="103964" y="36895"/>
                </a:cubicBezTo>
                <a:cubicBezTo>
                  <a:pt x="103995" y="36835"/>
                  <a:pt x="104027" y="36895"/>
                  <a:pt x="104027" y="36835"/>
                </a:cubicBezTo>
                <a:cubicBezTo>
                  <a:pt x="104058" y="36835"/>
                  <a:pt x="104058" y="36776"/>
                  <a:pt x="104058" y="36776"/>
                </a:cubicBezTo>
                <a:cubicBezTo>
                  <a:pt x="104058" y="36776"/>
                  <a:pt x="104058" y="36716"/>
                  <a:pt x="104089" y="36716"/>
                </a:cubicBezTo>
                <a:cubicBezTo>
                  <a:pt x="104089" y="36716"/>
                  <a:pt x="104120" y="36716"/>
                  <a:pt x="104120" y="36656"/>
                </a:cubicBezTo>
                <a:cubicBezTo>
                  <a:pt x="104120" y="36597"/>
                  <a:pt x="104120" y="36656"/>
                  <a:pt x="104089" y="36656"/>
                </a:cubicBezTo>
                <a:cubicBezTo>
                  <a:pt x="104089" y="36656"/>
                  <a:pt x="104058" y="36656"/>
                  <a:pt x="104058" y="36597"/>
                </a:cubicBezTo>
                <a:cubicBezTo>
                  <a:pt x="104058" y="36597"/>
                  <a:pt x="104058" y="36597"/>
                  <a:pt x="104027" y="36597"/>
                </a:cubicBezTo>
                <a:cubicBezTo>
                  <a:pt x="104027" y="36597"/>
                  <a:pt x="103964" y="36597"/>
                  <a:pt x="103964" y="36537"/>
                </a:cubicBezTo>
                <a:cubicBezTo>
                  <a:pt x="103995" y="36537"/>
                  <a:pt x="103995" y="36537"/>
                  <a:pt x="104027" y="36537"/>
                </a:cubicBezTo>
                <a:cubicBezTo>
                  <a:pt x="104027" y="36477"/>
                  <a:pt x="104027" y="36477"/>
                  <a:pt x="104027" y="36477"/>
                </a:cubicBezTo>
                <a:cubicBezTo>
                  <a:pt x="104027" y="36417"/>
                  <a:pt x="104027" y="36417"/>
                  <a:pt x="104027" y="36417"/>
                </a:cubicBezTo>
                <a:cubicBezTo>
                  <a:pt x="104027" y="36358"/>
                  <a:pt x="104027" y="36358"/>
                  <a:pt x="104027" y="36358"/>
                </a:cubicBezTo>
                <a:cubicBezTo>
                  <a:pt x="103995" y="36298"/>
                  <a:pt x="103964" y="36298"/>
                  <a:pt x="103964" y="36358"/>
                </a:cubicBezTo>
                <a:cubicBezTo>
                  <a:pt x="103933" y="36358"/>
                  <a:pt x="103933" y="36358"/>
                  <a:pt x="103933" y="36358"/>
                </a:cubicBezTo>
                <a:cubicBezTo>
                  <a:pt x="103902" y="36417"/>
                  <a:pt x="103902" y="36417"/>
                  <a:pt x="103902" y="36417"/>
                </a:cubicBezTo>
                <a:cubicBezTo>
                  <a:pt x="103870" y="36417"/>
                  <a:pt x="103870" y="36417"/>
                  <a:pt x="103870" y="36477"/>
                </a:cubicBezTo>
                <a:cubicBezTo>
                  <a:pt x="103870" y="36477"/>
                  <a:pt x="103870" y="36477"/>
                  <a:pt x="103902" y="36477"/>
                </a:cubicBezTo>
                <a:cubicBezTo>
                  <a:pt x="103902" y="36537"/>
                  <a:pt x="103902" y="36537"/>
                  <a:pt x="103902" y="36537"/>
                </a:cubicBezTo>
                <a:cubicBezTo>
                  <a:pt x="103902" y="36537"/>
                  <a:pt x="103933" y="36537"/>
                  <a:pt x="103933" y="36597"/>
                </a:cubicBezTo>
                <a:cubicBezTo>
                  <a:pt x="103933" y="36597"/>
                  <a:pt x="103902" y="36656"/>
                  <a:pt x="103902" y="36656"/>
                </a:cubicBezTo>
                <a:cubicBezTo>
                  <a:pt x="103902" y="36656"/>
                  <a:pt x="103870" y="36656"/>
                  <a:pt x="103870" y="36716"/>
                </a:cubicBezTo>
                <a:cubicBezTo>
                  <a:pt x="103870" y="36716"/>
                  <a:pt x="103839" y="36716"/>
                  <a:pt x="103839" y="36716"/>
                </a:cubicBezTo>
                <a:cubicBezTo>
                  <a:pt x="103808" y="36716"/>
                  <a:pt x="103808" y="36716"/>
                  <a:pt x="103808" y="36716"/>
                </a:cubicBezTo>
                <a:cubicBezTo>
                  <a:pt x="103808" y="36716"/>
                  <a:pt x="103777" y="36776"/>
                  <a:pt x="103777" y="36776"/>
                </a:cubicBezTo>
                <a:cubicBezTo>
                  <a:pt x="103777" y="36776"/>
                  <a:pt x="103745" y="36776"/>
                  <a:pt x="103745" y="36776"/>
                </a:cubicBezTo>
                <a:cubicBezTo>
                  <a:pt x="103714" y="36776"/>
                  <a:pt x="103714" y="36656"/>
                  <a:pt x="103714" y="36656"/>
                </a:cubicBezTo>
                <a:cubicBezTo>
                  <a:pt x="103745" y="36597"/>
                  <a:pt x="103745" y="36537"/>
                  <a:pt x="103777" y="36537"/>
                </a:cubicBezTo>
                <a:cubicBezTo>
                  <a:pt x="103777" y="36477"/>
                  <a:pt x="103777" y="36417"/>
                  <a:pt x="103777" y="36358"/>
                </a:cubicBezTo>
                <a:cubicBezTo>
                  <a:pt x="103777" y="36298"/>
                  <a:pt x="103745" y="36298"/>
                  <a:pt x="103777" y="36238"/>
                </a:cubicBezTo>
                <a:cubicBezTo>
                  <a:pt x="103777" y="36179"/>
                  <a:pt x="103777" y="36179"/>
                  <a:pt x="103777" y="36179"/>
                </a:cubicBezTo>
                <a:cubicBezTo>
                  <a:pt x="103777" y="36059"/>
                  <a:pt x="103777" y="36059"/>
                  <a:pt x="103745" y="36000"/>
                </a:cubicBezTo>
                <a:cubicBezTo>
                  <a:pt x="103714" y="35940"/>
                  <a:pt x="103714" y="35940"/>
                  <a:pt x="103683" y="35940"/>
                </a:cubicBezTo>
                <a:cubicBezTo>
                  <a:pt x="103651" y="35940"/>
                  <a:pt x="103620" y="35940"/>
                  <a:pt x="103589" y="35940"/>
                </a:cubicBezTo>
                <a:cubicBezTo>
                  <a:pt x="103558" y="35940"/>
                  <a:pt x="103526" y="35940"/>
                  <a:pt x="103495" y="35940"/>
                </a:cubicBezTo>
                <a:cubicBezTo>
                  <a:pt x="103464" y="35940"/>
                  <a:pt x="103433" y="35940"/>
                  <a:pt x="103401" y="35940"/>
                </a:cubicBezTo>
                <a:cubicBezTo>
                  <a:pt x="103401" y="35940"/>
                  <a:pt x="103370" y="35940"/>
                  <a:pt x="103339" y="35940"/>
                </a:cubicBezTo>
                <a:cubicBezTo>
                  <a:pt x="103308" y="35940"/>
                  <a:pt x="103276" y="35940"/>
                  <a:pt x="103245" y="35940"/>
                </a:cubicBezTo>
                <a:cubicBezTo>
                  <a:pt x="103245" y="35940"/>
                  <a:pt x="103214" y="35880"/>
                  <a:pt x="103214" y="35820"/>
                </a:cubicBezTo>
                <a:cubicBezTo>
                  <a:pt x="103183" y="35820"/>
                  <a:pt x="103183" y="35761"/>
                  <a:pt x="103214" y="35761"/>
                </a:cubicBezTo>
                <a:cubicBezTo>
                  <a:pt x="103214" y="35701"/>
                  <a:pt x="103214" y="35701"/>
                  <a:pt x="103245" y="35701"/>
                </a:cubicBezTo>
                <a:cubicBezTo>
                  <a:pt x="103245" y="35701"/>
                  <a:pt x="103245" y="35641"/>
                  <a:pt x="103245" y="35641"/>
                </a:cubicBezTo>
                <a:cubicBezTo>
                  <a:pt x="103276" y="35582"/>
                  <a:pt x="103308" y="35582"/>
                  <a:pt x="103339" y="35582"/>
                </a:cubicBezTo>
                <a:cubicBezTo>
                  <a:pt x="103370" y="35522"/>
                  <a:pt x="103401" y="35522"/>
                  <a:pt x="103433" y="35462"/>
                </a:cubicBezTo>
                <a:cubicBezTo>
                  <a:pt x="103433" y="35462"/>
                  <a:pt x="103464" y="35462"/>
                  <a:pt x="103464" y="35402"/>
                </a:cubicBezTo>
                <a:cubicBezTo>
                  <a:pt x="103464" y="35402"/>
                  <a:pt x="103495" y="35402"/>
                  <a:pt x="103495" y="35402"/>
                </a:cubicBezTo>
                <a:cubicBezTo>
                  <a:pt x="103495" y="35402"/>
                  <a:pt x="103526" y="35402"/>
                  <a:pt x="103526" y="35343"/>
                </a:cubicBezTo>
                <a:cubicBezTo>
                  <a:pt x="103558" y="35343"/>
                  <a:pt x="103589" y="35343"/>
                  <a:pt x="103589" y="35283"/>
                </a:cubicBezTo>
                <a:cubicBezTo>
                  <a:pt x="103589" y="35283"/>
                  <a:pt x="103589" y="35223"/>
                  <a:pt x="103620" y="35223"/>
                </a:cubicBezTo>
                <a:cubicBezTo>
                  <a:pt x="103620" y="35223"/>
                  <a:pt x="103620" y="35164"/>
                  <a:pt x="103651" y="35164"/>
                </a:cubicBezTo>
                <a:cubicBezTo>
                  <a:pt x="103683" y="35104"/>
                  <a:pt x="103714" y="35104"/>
                  <a:pt x="103745" y="35044"/>
                </a:cubicBezTo>
                <a:cubicBezTo>
                  <a:pt x="103777" y="35044"/>
                  <a:pt x="103808" y="34985"/>
                  <a:pt x="103839" y="34985"/>
                </a:cubicBezTo>
                <a:cubicBezTo>
                  <a:pt x="103839" y="34925"/>
                  <a:pt x="103870" y="34925"/>
                  <a:pt x="103902" y="34865"/>
                </a:cubicBezTo>
                <a:cubicBezTo>
                  <a:pt x="103933" y="34865"/>
                  <a:pt x="103964" y="34805"/>
                  <a:pt x="103964" y="34805"/>
                </a:cubicBezTo>
                <a:cubicBezTo>
                  <a:pt x="103995" y="34746"/>
                  <a:pt x="104027" y="34746"/>
                  <a:pt x="104027" y="34686"/>
                </a:cubicBezTo>
                <a:cubicBezTo>
                  <a:pt x="104058" y="34686"/>
                  <a:pt x="104058" y="34686"/>
                  <a:pt x="104089" y="34626"/>
                </a:cubicBezTo>
                <a:cubicBezTo>
                  <a:pt x="104089" y="34626"/>
                  <a:pt x="104120" y="34567"/>
                  <a:pt x="104120" y="34507"/>
                </a:cubicBezTo>
                <a:cubicBezTo>
                  <a:pt x="104183" y="34447"/>
                  <a:pt x="104214" y="34388"/>
                  <a:pt x="104277" y="34328"/>
                </a:cubicBezTo>
                <a:cubicBezTo>
                  <a:pt x="104277" y="34328"/>
                  <a:pt x="104277" y="34268"/>
                  <a:pt x="104277" y="34268"/>
                </a:cubicBezTo>
                <a:cubicBezTo>
                  <a:pt x="104277" y="34268"/>
                  <a:pt x="104277" y="34268"/>
                  <a:pt x="104277" y="34208"/>
                </a:cubicBezTo>
                <a:cubicBezTo>
                  <a:pt x="104245" y="34149"/>
                  <a:pt x="104277" y="34149"/>
                  <a:pt x="104277" y="34089"/>
                </a:cubicBezTo>
                <a:cubicBezTo>
                  <a:pt x="104308" y="34089"/>
                  <a:pt x="104308" y="34029"/>
                  <a:pt x="104339" y="33970"/>
                </a:cubicBezTo>
                <a:cubicBezTo>
                  <a:pt x="104370" y="33910"/>
                  <a:pt x="104370" y="33910"/>
                  <a:pt x="104402" y="33850"/>
                </a:cubicBezTo>
                <a:cubicBezTo>
                  <a:pt x="104433" y="33791"/>
                  <a:pt x="104464" y="33731"/>
                  <a:pt x="104495" y="33671"/>
                </a:cubicBezTo>
                <a:cubicBezTo>
                  <a:pt x="104495" y="33671"/>
                  <a:pt x="104527" y="33611"/>
                  <a:pt x="104558" y="33611"/>
                </a:cubicBezTo>
                <a:cubicBezTo>
                  <a:pt x="104589" y="33552"/>
                  <a:pt x="104620" y="33492"/>
                  <a:pt x="104652" y="33432"/>
                </a:cubicBezTo>
                <a:cubicBezTo>
                  <a:pt x="104714" y="33432"/>
                  <a:pt x="104714" y="33313"/>
                  <a:pt x="104746" y="33253"/>
                </a:cubicBezTo>
                <a:cubicBezTo>
                  <a:pt x="104777" y="33194"/>
                  <a:pt x="104808" y="33194"/>
                  <a:pt x="104839" y="33134"/>
                </a:cubicBezTo>
                <a:cubicBezTo>
                  <a:pt x="104871" y="33134"/>
                  <a:pt x="104902" y="33074"/>
                  <a:pt x="104933" y="33014"/>
                </a:cubicBezTo>
                <a:cubicBezTo>
                  <a:pt x="104964" y="33014"/>
                  <a:pt x="105027" y="33014"/>
                  <a:pt x="105058" y="32955"/>
                </a:cubicBezTo>
                <a:cubicBezTo>
                  <a:pt x="105089" y="32955"/>
                  <a:pt x="105121" y="32776"/>
                  <a:pt x="105152" y="32716"/>
                </a:cubicBezTo>
                <a:cubicBezTo>
                  <a:pt x="105152" y="32656"/>
                  <a:pt x="105152" y="32597"/>
                  <a:pt x="105183" y="32537"/>
                </a:cubicBezTo>
                <a:cubicBezTo>
                  <a:pt x="105183" y="32477"/>
                  <a:pt x="105214" y="32417"/>
                  <a:pt x="105214" y="32417"/>
                </a:cubicBezTo>
                <a:cubicBezTo>
                  <a:pt x="105246" y="32358"/>
                  <a:pt x="105277" y="32298"/>
                  <a:pt x="105339" y="32238"/>
                </a:cubicBezTo>
                <a:cubicBezTo>
                  <a:pt x="105371" y="32238"/>
                  <a:pt x="105402" y="32179"/>
                  <a:pt x="105433" y="32119"/>
                </a:cubicBezTo>
                <a:cubicBezTo>
                  <a:pt x="105433" y="32059"/>
                  <a:pt x="105464" y="32059"/>
                  <a:pt x="105496" y="32000"/>
                </a:cubicBezTo>
                <a:cubicBezTo>
                  <a:pt x="105496" y="32000"/>
                  <a:pt x="105527" y="31940"/>
                  <a:pt x="105527" y="31940"/>
                </a:cubicBezTo>
                <a:cubicBezTo>
                  <a:pt x="105558" y="31820"/>
                  <a:pt x="105589" y="31820"/>
                  <a:pt x="105621" y="31761"/>
                </a:cubicBezTo>
                <a:cubicBezTo>
                  <a:pt x="105652" y="31701"/>
                  <a:pt x="105683" y="31701"/>
                  <a:pt x="105715" y="31641"/>
                </a:cubicBezTo>
                <a:cubicBezTo>
                  <a:pt x="105746" y="31582"/>
                  <a:pt x="105808" y="31522"/>
                  <a:pt x="105871" y="31522"/>
                </a:cubicBezTo>
                <a:cubicBezTo>
                  <a:pt x="105871" y="31462"/>
                  <a:pt x="105902" y="31462"/>
                  <a:pt x="105933" y="31462"/>
                </a:cubicBezTo>
                <a:cubicBezTo>
                  <a:pt x="105965" y="31462"/>
                  <a:pt x="105996" y="31402"/>
                  <a:pt x="105996" y="31402"/>
                </a:cubicBezTo>
                <a:cubicBezTo>
                  <a:pt x="106027" y="31402"/>
                  <a:pt x="106058" y="31402"/>
                  <a:pt x="106090" y="31402"/>
                </a:cubicBezTo>
                <a:cubicBezTo>
                  <a:pt x="106121" y="31402"/>
                  <a:pt x="106121" y="31402"/>
                  <a:pt x="106152" y="31402"/>
                </a:cubicBezTo>
                <a:cubicBezTo>
                  <a:pt x="106183" y="31462"/>
                  <a:pt x="106215" y="31402"/>
                  <a:pt x="106215" y="31402"/>
                </a:cubicBezTo>
                <a:cubicBezTo>
                  <a:pt x="106246" y="31343"/>
                  <a:pt x="106277" y="31343"/>
                  <a:pt x="106308" y="31343"/>
                </a:cubicBezTo>
                <a:cubicBezTo>
                  <a:pt x="106340" y="31343"/>
                  <a:pt x="106371" y="31343"/>
                  <a:pt x="106402" y="31343"/>
                </a:cubicBezTo>
                <a:cubicBezTo>
                  <a:pt x="106402" y="31343"/>
                  <a:pt x="106433" y="31343"/>
                  <a:pt x="106433" y="31343"/>
                </a:cubicBezTo>
                <a:cubicBezTo>
                  <a:pt x="106465" y="31343"/>
                  <a:pt x="106496" y="31402"/>
                  <a:pt x="106527" y="31402"/>
                </a:cubicBezTo>
                <a:cubicBezTo>
                  <a:pt x="106527" y="31402"/>
                  <a:pt x="106558" y="31402"/>
                  <a:pt x="106590" y="31343"/>
                </a:cubicBezTo>
                <a:cubicBezTo>
                  <a:pt x="106621" y="31343"/>
                  <a:pt x="106652" y="31402"/>
                  <a:pt x="106684" y="31402"/>
                </a:cubicBezTo>
                <a:cubicBezTo>
                  <a:pt x="106715" y="31402"/>
                  <a:pt x="106715" y="31343"/>
                  <a:pt x="106746" y="31343"/>
                </a:cubicBezTo>
                <a:cubicBezTo>
                  <a:pt x="106777" y="31343"/>
                  <a:pt x="106809" y="31343"/>
                  <a:pt x="106840" y="31343"/>
                </a:cubicBezTo>
                <a:cubicBezTo>
                  <a:pt x="106871" y="31343"/>
                  <a:pt x="106902" y="31343"/>
                  <a:pt x="106934" y="31343"/>
                </a:cubicBezTo>
                <a:cubicBezTo>
                  <a:pt x="106934" y="31343"/>
                  <a:pt x="106996" y="31343"/>
                  <a:pt x="106996" y="31343"/>
                </a:cubicBezTo>
                <a:cubicBezTo>
                  <a:pt x="107027" y="31402"/>
                  <a:pt x="106996" y="31402"/>
                  <a:pt x="106996" y="31462"/>
                </a:cubicBezTo>
                <a:cubicBezTo>
                  <a:pt x="106996" y="31462"/>
                  <a:pt x="106965" y="31462"/>
                  <a:pt x="106965" y="31522"/>
                </a:cubicBezTo>
                <a:cubicBezTo>
                  <a:pt x="106996" y="31522"/>
                  <a:pt x="106996" y="31522"/>
                  <a:pt x="106996" y="31522"/>
                </a:cubicBezTo>
                <a:cubicBezTo>
                  <a:pt x="107059" y="31522"/>
                  <a:pt x="107090" y="31582"/>
                  <a:pt x="107121" y="31582"/>
                </a:cubicBezTo>
                <a:cubicBezTo>
                  <a:pt x="107152" y="31582"/>
                  <a:pt x="107184" y="31582"/>
                  <a:pt x="107184" y="31522"/>
                </a:cubicBezTo>
                <a:cubicBezTo>
                  <a:pt x="107184" y="31462"/>
                  <a:pt x="107184" y="31462"/>
                  <a:pt x="107215" y="31402"/>
                </a:cubicBezTo>
                <a:cubicBezTo>
                  <a:pt x="107215" y="31343"/>
                  <a:pt x="107246" y="31283"/>
                  <a:pt x="107277" y="31283"/>
                </a:cubicBezTo>
                <a:cubicBezTo>
                  <a:pt x="107309" y="31343"/>
                  <a:pt x="107340" y="31343"/>
                  <a:pt x="107371" y="31343"/>
                </a:cubicBezTo>
                <a:cubicBezTo>
                  <a:pt x="107402" y="31402"/>
                  <a:pt x="107402" y="31402"/>
                  <a:pt x="107434" y="31462"/>
                </a:cubicBezTo>
                <a:cubicBezTo>
                  <a:pt x="107465" y="31462"/>
                  <a:pt x="107496" y="31462"/>
                  <a:pt x="107528" y="31522"/>
                </a:cubicBezTo>
                <a:cubicBezTo>
                  <a:pt x="107528" y="31522"/>
                  <a:pt x="107559" y="31522"/>
                  <a:pt x="107559" y="31522"/>
                </a:cubicBezTo>
                <a:cubicBezTo>
                  <a:pt x="107621" y="31522"/>
                  <a:pt x="107684" y="31522"/>
                  <a:pt x="107715" y="31522"/>
                </a:cubicBezTo>
                <a:cubicBezTo>
                  <a:pt x="107746" y="31462"/>
                  <a:pt x="107778" y="31402"/>
                  <a:pt x="107778" y="31402"/>
                </a:cubicBezTo>
                <a:cubicBezTo>
                  <a:pt x="107840" y="31343"/>
                  <a:pt x="107903" y="31343"/>
                  <a:pt x="107965" y="31462"/>
                </a:cubicBezTo>
                <a:cubicBezTo>
                  <a:pt x="107996" y="31462"/>
                  <a:pt x="107996" y="31462"/>
                  <a:pt x="108028" y="31522"/>
                </a:cubicBezTo>
                <a:cubicBezTo>
                  <a:pt x="108059" y="31522"/>
                  <a:pt x="108121" y="31522"/>
                  <a:pt x="108090" y="31462"/>
                </a:cubicBezTo>
                <a:cubicBezTo>
                  <a:pt x="108090" y="31462"/>
                  <a:pt x="108090" y="31462"/>
                  <a:pt x="108090" y="31402"/>
                </a:cubicBezTo>
                <a:cubicBezTo>
                  <a:pt x="108059" y="31402"/>
                  <a:pt x="108059" y="31402"/>
                  <a:pt x="108059" y="31343"/>
                </a:cubicBezTo>
                <a:cubicBezTo>
                  <a:pt x="108028" y="31343"/>
                  <a:pt x="108028" y="31343"/>
                  <a:pt x="108028" y="31343"/>
                </a:cubicBezTo>
                <a:cubicBezTo>
                  <a:pt x="107996" y="31343"/>
                  <a:pt x="108028" y="31283"/>
                  <a:pt x="108028" y="31283"/>
                </a:cubicBezTo>
                <a:cubicBezTo>
                  <a:pt x="108059" y="31283"/>
                  <a:pt x="108090" y="31283"/>
                  <a:pt x="108121" y="31283"/>
                </a:cubicBezTo>
                <a:cubicBezTo>
                  <a:pt x="108153" y="31283"/>
                  <a:pt x="108184" y="31343"/>
                  <a:pt x="108184" y="31283"/>
                </a:cubicBezTo>
                <a:cubicBezTo>
                  <a:pt x="108215" y="31283"/>
                  <a:pt x="108184" y="31223"/>
                  <a:pt x="108184" y="31223"/>
                </a:cubicBezTo>
                <a:cubicBezTo>
                  <a:pt x="108153" y="31223"/>
                  <a:pt x="108153" y="31223"/>
                  <a:pt x="108153" y="31164"/>
                </a:cubicBezTo>
                <a:cubicBezTo>
                  <a:pt x="108153" y="31104"/>
                  <a:pt x="108184" y="31104"/>
                  <a:pt x="108215" y="31104"/>
                </a:cubicBezTo>
                <a:cubicBezTo>
                  <a:pt x="108215" y="31044"/>
                  <a:pt x="108215" y="31044"/>
                  <a:pt x="108246" y="31044"/>
                </a:cubicBezTo>
                <a:cubicBezTo>
                  <a:pt x="108246" y="30985"/>
                  <a:pt x="108278" y="30985"/>
                  <a:pt x="108278" y="30985"/>
                </a:cubicBezTo>
                <a:cubicBezTo>
                  <a:pt x="108309" y="30985"/>
                  <a:pt x="108340" y="30985"/>
                  <a:pt x="108371" y="30985"/>
                </a:cubicBezTo>
                <a:cubicBezTo>
                  <a:pt x="108371" y="30985"/>
                  <a:pt x="108403" y="30985"/>
                  <a:pt x="108403" y="31044"/>
                </a:cubicBezTo>
                <a:cubicBezTo>
                  <a:pt x="108434" y="31044"/>
                  <a:pt x="108465" y="31044"/>
                  <a:pt x="108497" y="31044"/>
                </a:cubicBezTo>
                <a:cubicBezTo>
                  <a:pt x="108528" y="31104"/>
                  <a:pt x="108528" y="31104"/>
                  <a:pt x="108559" y="31104"/>
                </a:cubicBezTo>
                <a:cubicBezTo>
                  <a:pt x="108590" y="31164"/>
                  <a:pt x="108622" y="31164"/>
                  <a:pt x="108653" y="31164"/>
                </a:cubicBezTo>
                <a:cubicBezTo>
                  <a:pt x="108684" y="31164"/>
                  <a:pt x="108684" y="31223"/>
                  <a:pt x="108684" y="31283"/>
                </a:cubicBezTo>
                <a:cubicBezTo>
                  <a:pt x="108715" y="31343"/>
                  <a:pt x="108747" y="31343"/>
                  <a:pt x="108747" y="31283"/>
                </a:cubicBezTo>
                <a:cubicBezTo>
                  <a:pt x="108778" y="31283"/>
                  <a:pt x="108778" y="31283"/>
                  <a:pt x="108778" y="31283"/>
                </a:cubicBezTo>
                <a:cubicBezTo>
                  <a:pt x="108809" y="31283"/>
                  <a:pt x="108809" y="31223"/>
                  <a:pt x="108809" y="31223"/>
                </a:cubicBezTo>
                <a:cubicBezTo>
                  <a:pt x="108840" y="31223"/>
                  <a:pt x="108840" y="31223"/>
                  <a:pt x="108840" y="31164"/>
                </a:cubicBezTo>
                <a:cubicBezTo>
                  <a:pt x="108872" y="31164"/>
                  <a:pt x="108872" y="31164"/>
                  <a:pt x="108872" y="31164"/>
                </a:cubicBezTo>
                <a:cubicBezTo>
                  <a:pt x="108903" y="31223"/>
                  <a:pt x="108934" y="31223"/>
                  <a:pt x="108934" y="31283"/>
                </a:cubicBezTo>
                <a:cubicBezTo>
                  <a:pt x="108965" y="31283"/>
                  <a:pt x="108965" y="31283"/>
                  <a:pt x="108997" y="31283"/>
                </a:cubicBezTo>
                <a:cubicBezTo>
                  <a:pt x="108997" y="31283"/>
                  <a:pt x="109028" y="31283"/>
                  <a:pt x="109059" y="31343"/>
                </a:cubicBezTo>
                <a:cubicBezTo>
                  <a:pt x="109059" y="31343"/>
                  <a:pt x="109059" y="31343"/>
                  <a:pt x="109090" y="31402"/>
                </a:cubicBezTo>
                <a:cubicBezTo>
                  <a:pt x="109090" y="31402"/>
                  <a:pt x="109090" y="31462"/>
                  <a:pt x="109090" y="31462"/>
                </a:cubicBezTo>
                <a:cubicBezTo>
                  <a:pt x="109122" y="31522"/>
                  <a:pt x="109153" y="31462"/>
                  <a:pt x="109153" y="31522"/>
                </a:cubicBezTo>
                <a:cubicBezTo>
                  <a:pt x="109184" y="31522"/>
                  <a:pt x="109247" y="31522"/>
                  <a:pt x="109247" y="31582"/>
                </a:cubicBezTo>
                <a:cubicBezTo>
                  <a:pt x="109247" y="31582"/>
                  <a:pt x="109247" y="31582"/>
                  <a:pt x="109247" y="31582"/>
                </a:cubicBezTo>
                <a:cubicBezTo>
                  <a:pt x="109247" y="31582"/>
                  <a:pt x="109215" y="31582"/>
                  <a:pt x="109215" y="31582"/>
                </a:cubicBezTo>
                <a:cubicBezTo>
                  <a:pt x="109215" y="31582"/>
                  <a:pt x="109215" y="31582"/>
                  <a:pt x="109215" y="31582"/>
                </a:cubicBezTo>
                <a:cubicBezTo>
                  <a:pt x="109184" y="31582"/>
                  <a:pt x="109184" y="31582"/>
                  <a:pt x="109153" y="31582"/>
                </a:cubicBezTo>
                <a:cubicBezTo>
                  <a:pt x="109122" y="31641"/>
                  <a:pt x="109090" y="31582"/>
                  <a:pt x="109090" y="31582"/>
                </a:cubicBezTo>
                <a:cubicBezTo>
                  <a:pt x="109059" y="31582"/>
                  <a:pt x="109028" y="31582"/>
                  <a:pt x="109028" y="31582"/>
                </a:cubicBezTo>
                <a:cubicBezTo>
                  <a:pt x="108997" y="31582"/>
                  <a:pt x="108965" y="31582"/>
                  <a:pt x="108934" y="31641"/>
                </a:cubicBezTo>
                <a:cubicBezTo>
                  <a:pt x="108934" y="31641"/>
                  <a:pt x="108934" y="31641"/>
                  <a:pt x="108934" y="31641"/>
                </a:cubicBezTo>
                <a:cubicBezTo>
                  <a:pt x="108903" y="31641"/>
                  <a:pt x="108903" y="31641"/>
                  <a:pt x="108872" y="31641"/>
                </a:cubicBezTo>
                <a:cubicBezTo>
                  <a:pt x="108872" y="31641"/>
                  <a:pt x="108840" y="31641"/>
                  <a:pt x="108840" y="31701"/>
                </a:cubicBezTo>
                <a:cubicBezTo>
                  <a:pt x="108840" y="31701"/>
                  <a:pt x="108872" y="31701"/>
                  <a:pt x="108903" y="31701"/>
                </a:cubicBezTo>
                <a:cubicBezTo>
                  <a:pt x="108903" y="31761"/>
                  <a:pt x="108903" y="31820"/>
                  <a:pt x="108934" y="31820"/>
                </a:cubicBezTo>
                <a:cubicBezTo>
                  <a:pt x="108934" y="31880"/>
                  <a:pt x="108934" y="31880"/>
                  <a:pt x="108934" y="31880"/>
                </a:cubicBezTo>
                <a:cubicBezTo>
                  <a:pt x="108934" y="31940"/>
                  <a:pt x="108965" y="31940"/>
                  <a:pt x="108965" y="31940"/>
                </a:cubicBezTo>
                <a:cubicBezTo>
                  <a:pt x="108997" y="31940"/>
                  <a:pt x="108997" y="31880"/>
                  <a:pt x="108997" y="31880"/>
                </a:cubicBezTo>
                <a:cubicBezTo>
                  <a:pt x="109028" y="31880"/>
                  <a:pt x="109028" y="31880"/>
                  <a:pt x="109059" y="31880"/>
                </a:cubicBezTo>
                <a:cubicBezTo>
                  <a:pt x="109090" y="31880"/>
                  <a:pt x="109122" y="31880"/>
                  <a:pt x="109122" y="31820"/>
                </a:cubicBezTo>
                <a:cubicBezTo>
                  <a:pt x="109153" y="31820"/>
                  <a:pt x="109153" y="31820"/>
                  <a:pt x="109184" y="31761"/>
                </a:cubicBezTo>
                <a:cubicBezTo>
                  <a:pt x="109184" y="31761"/>
                  <a:pt x="109184" y="31820"/>
                  <a:pt x="109215" y="31761"/>
                </a:cubicBezTo>
                <a:cubicBezTo>
                  <a:pt x="109247" y="31761"/>
                  <a:pt x="109278" y="31761"/>
                  <a:pt x="109309" y="31701"/>
                </a:cubicBezTo>
                <a:cubicBezTo>
                  <a:pt x="109340" y="31701"/>
                  <a:pt x="109340" y="31761"/>
                  <a:pt x="109372" y="31761"/>
                </a:cubicBezTo>
                <a:cubicBezTo>
                  <a:pt x="109403" y="31820"/>
                  <a:pt x="109403" y="31820"/>
                  <a:pt x="109434" y="31820"/>
                </a:cubicBezTo>
                <a:cubicBezTo>
                  <a:pt x="109466" y="31880"/>
                  <a:pt x="109466" y="31880"/>
                  <a:pt x="109497" y="31820"/>
                </a:cubicBezTo>
                <a:cubicBezTo>
                  <a:pt x="109528" y="31820"/>
                  <a:pt x="109528" y="31761"/>
                  <a:pt x="109528" y="31701"/>
                </a:cubicBezTo>
                <a:cubicBezTo>
                  <a:pt x="109559" y="31641"/>
                  <a:pt x="109591" y="31641"/>
                  <a:pt x="109622" y="31641"/>
                </a:cubicBezTo>
                <a:cubicBezTo>
                  <a:pt x="109622" y="31641"/>
                  <a:pt x="109653" y="31641"/>
                  <a:pt x="109653" y="31641"/>
                </a:cubicBezTo>
                <a:cubicBezTo>
                  <a:pt x="109653" y="31641"/>
                  <a:pt x="109653" y="31582"/>
                  <a:pt x="109653" y="31582"/>
                </a:cubicBezTo>
                <a:cubicBezTo>
                  <a:pt x="109684" y="31522"/>
                  <a:pt x="109716" y="31522"/>
                  <a:pt x="109747" y="31522"/>
                </a:cubicBezTo>
                <a:cubicBezTo>
                  <a:pt x="109747" y="31582"/>
                  <a:pt x="109747" y="31582"/>
                  <a:pt x="109778" y="31582"/>
                </a:cubicBezTo>
                <a:cubicBezTo>
                  <a:pt x="109778" y="31582"/>
                  <a:pt x="109778" y="31582"/>
                  <a:pt x="109809" y="31582"/>
                </a:cubicBezTo>
                <a:cubicBezTo>
                  <a:pt x="109841" y="31641"/>
                  <a:pt x="109841" y="31701"/>
                  <a:pt x="109872" y="31701"/>
                </a:cubicBezTo>
                <a:cubicBezTo>
                  <a:pt x="109903" y="31701"/>
                  <a:pt x="109934" y="31701"/>
                  <a:pt x="109934" y="31641"/>
                </a:cubicBezTo>
                <a:cubicBezTo>
                  <a:pt x="109966" y="31641"/>
                  <a:pt x="109966" y="31641"/>
                  <a:pt x="109966" y="31641"/>
                </a:cubicBezTo>
                <a:cubicBezTo>
                  <a:pt x="109997" y="31582"/>
                  <a:pt x="109997" y="31582"/>
                  <a:pt x="109997" y="31582"/>
                </a:cubicBezTo>
                <a:cubicBezTo>
                  <a:pt x="110028" y="31582"/>
                  <a:pt x="110059" y="31522"/>
                  <a:pt x="110091" y="31522"/>
                </a:cubicBezTo>
                <a:cubicBezTo>
                  <a:pt x="110122" y="31522"/>
                  <a:pt x="110153" y="31522"/>
                  <a:pt x="110184" y="31522"/>
                </a:cubicBezTo>
                <a:cubicBezTo>
                  <a:pt x="110216" y="31522"/>
                  <a:pt x="110216" y="31582"/>
                  <a:pt x="110247" y="31582"/>
                </a:cubicBezTo>
                <a:cubicBezTo>
                  <a:pt x="110278" y="31582"/>
                  <a:pt x="110278" y="31582"/>
                  <a:pt x="110278" y="31582"/>
                </a:cubicBezTo>
                <a:cubicBezTo>
                  <a:pt x="110309" y="31582"/>
                  <a:pt x="110309" y="31582"/>
                  <a:pt x="110341" y="31582"/>
                </a:cubicBezTo>
                <a:cubicBezTo>
                  <a:pt x="110341" y="31582"/>
                  <a:pt x="110341" y="31522"/>
                  <a:pt x="110341" y="31522"/>
                </a:cubicBezTo>
                <a:cubicBezTo>
                  <a:pt x="110341" y="31522"/>
                  <a:pt x="110341" y="31462"/>
                  <a:pt x="110341" y="31462"/>
                </a:cubicBezTo>
                <a:cubicBezTo>
                  <a:pt x="110341" y="31402"/>
                  <a:pt x="110309" y="31343"/>
                  <a:pt x="110278" y="31343"/>
                </a:cubicBezTo>
                <a:cubicBezTo>
                  <a:pt x="110278" y="31283"/>
                  <a:pt x="110247" y="31283"/>
                  <a:pt x="110247" y="31283"/>
                </a:cubicBezTo>
                <a:cubicBezTo>
                  <a:pt x="110216" y="31223"/>
                  <a:pt x="110184" y="31283"/>
                  <a:pt x="110153" y="31223"/>
                </a:cubicBezTo>
                <a:cubicBezTo>
                  <a:pt x="110122" y="31223"/>
                  <a:pt x="110122" y="31223"/>
                  <a:pt x="110091" y="31223"/>
                </a:cubicBezTo>
                <a:cubicBezTo>
                  <a:pt x="110091" y="31223"/>
                  <a:pt x="110059" y="31223"/>
                  <a:pt x="110059" y="31223"/>
                </a:cubicBezTo>
                <a:cubicBezTo>
                  <a:pt x="110028" y="31223"/>
                  <a:pt x="110059" y="31223"/>
                  <a:pt x="110059" y="31283"/>
                </a:cubicBezTo>
                <a:cubicBezTo>
                  <a:pt x="110059" y="31283"/>
                  <a:pt x="110059" y="31283"/>
                  <a:pt x="110059" y="31343"/>
                </a:cubicBezTo>
                <a:cubicBezTo>
                  <a:pt x="110028" y="31283"/>
                  <a:pt x="110028" y="31223"/>
                  <a:pt x="110028" y="31283"/>
                </a:cubicBezTo>
                <a:cubicBezTo>
                  <a:pt x="109997" y="31283"/>
                  <a:pt x="109997" y="31283"/>
                  <a:pt x="109997" y="31283"/>
                </a:cubicBezTo>
                <a:cubicBezTo>
                  <a:pt x="109997" y="31343"/>
                  <a:pt x="109966" y="31343"/>
                  <a:pt x="109966" y="31343"/>
                </a:cubicBezTo>
                <a:cubicBezTo>
                  <a:pt x="109966" y="31283"/>
                  <a:pt x="109966" y="31283"/>
                  <a:pt x="109966" y="31223"/>
                </a:cubicBezTo>
                <a:cubicBezTo>
                  <a:pt x="109966" y="31223"/>
                  <a:pt x="109966" y="31223"/>
                  <a:pt x="109966" y="31223"/>
                </a:cubicBezTo>
                <a:cubicBezTo>
                  <a:pt x="109997" y="31223"/>
                  <a:pt x="109997" y="31223"/>
                  <a:pt x="109997" y="31164"/>
                </a:cubicBezTo>
                <a:cubicBezTo>
                  <a:pt x="110028" y="31164"/>
                  <a:pt x="110028" y="31164"/>
                  <a:pt x="110028" y="31164"/>
                </a:cubicBezTo>
                <a:cubicBezTo>
                  <a:pt x="110028" y="31104"/>
                  <a:pt x="109997" y="31104"/>
                  <a:pt x="109997" y="31104"/>
                </a:cubicBezTo>
                <a:cubicBezTo>
                  <a:pt x="109997" y="31044"/>
                  <a:pt x="109997" y="30985"/>
                  <a:pt x="109997" y="30925"/>
                </a:cubicBezTo>
                <a:cubicBezTo>
                  <a:pt x="109997" y="30865"/>
                  <a:pt x="110028" y="30865"/>
                  <a:pt x="110059" y="30865"/>
                </a:cubicBezTo>
                <a:cubicBezTo>
                  <a:pt x="110059" y="30865"/>
                  <a:pt x="110091" y="30865"/>
                  <a:pt x="110091" y="30805"/>
                </a:cubicBezTo>
                <a:cubicBezTo>
                  <a:pt x="110091" y="30746"/>
                  <a:pt x="110122" y="30686"/>
                  <a:pt x="110184" y="30626"/>
                </a:cubicBezTo>
                <a:cubicBezTo>
                  <a:pt x="110184" y="30626"/>
                  <a:pt x="110184" y="30567"/>
                  <a:pt x="110216" y="30567"/>
                </a:cubicBezTo>
                <a:cubicBezTo>
                  <a:pt x="110247" y="30507"/>
                  <a:pt x="110278" y="30447"/>
                  <a:pt x="110309" y="30388"/>
                </a:cubicBezTo>
                <a:cubicBezTo>
                  <a:pt x="110372" y="30268"/>
                  <a:pt x="110435" y="30208"/>
                  <a:pt x="110497" y="30149"/>
                </a:cubicBezTo>
                <a:cubicBezTo>
                  <a:pt x="110497" y="30089"/>
                  <a:pt x="110497" y="30089"/>
                  <a:pt x="110528" y="30089"/>
                </a:cubicBezTo>
                <a:cubicBezTo>
                  <a:pt x="110528" y="30029"/>
                  <a:pt x="110560" y="30029"/>
                  <a:pt x="110560" y="30029"/>
                </a:cubicBezTo>
                <a:cubicBezTo>
                  <a:pt x="110591" y="29970"/>
                  <a:pt x="110591" y="29910"/>
                  <a:pt x="110622" y="29910"/>
                </a:cubicBezTo>
                <a:cubicBezTo>
                  <a:pt x="110653" y="29791"/>
                  <a:pt x="110653" y="29731"/>
                  <a:pt x="110685" y="29671"/>
                </a:cubicBezTo>
                <a:cubicBezTo>
                  <a:pt x="110716" y="29671"/>
                  <a:pt x="110747" y="29611"/>
                  <a:pt x="110778" y="29611"/>
                </a:cubicBezTo>
                <a:cubicBezTo>
                  <a:pt x="110841" y="29552"/>
                  <a:pt x="110841" y="29492"/>
                  <a:pt x="110841" y="29373"/>
                </a:cubicBezTo>
                <a:cubicBezTo>
                  <a:pt x="110841" y="29313"/>
                  <a:pt x="110841" y="29253"/>
                  <a:pt x="110872" y="29194"/>
                </a:cubicBezTo>
                <a:cubicBezTo>
                  <a:pt x="110872" y="29134"/>
                  <a:pt x="110935" y="29074"/>
                  <a:pt x="110966" y="29074"/>
                </a:cubicBezTo>
                <a:cubicBezTo>
                  <a:pt x="110997" y="29014"/>
                  <a:pt x="111028" y="29014"/>
                  <a:pt x="111091" y="29014"/>
                </a:cubicBezTo>
                <a:cubicBezTo>
                  <a:pt x="111122" y="29014"/>
                  <a:pt x="111153" y="28955"/>
                  <a:pt x="111185" y="28955"/>
                </a:cubicBezTo>
                <a:cubicBezTo>
                  <a:pt x="111247" y="28895"/>
                  <a:pt x="111310" y="28895"/>
                  <a:pt x="111404" y="28835"/>
                </a:cubicBezTo>
                <a:cubicBezTo>
                  <a:pt x="111435" y="28835"/>
                  <a:pt x="111466" y="28835"/>
                  <a:pt x="111497" y="28835"/>
                </a:cubicBezTo>
                <a:cubicBezTo>
                  <a:pt x="111529" y="28895"/>
                  <a:pt x="111560" y="28895"/>
                  <a:pt x="111591" y="28895"/>
                </a:cubicBezTo>
                <a:cubicBezTo>
                  <a:pt x="111591" y="28895"/>
                  <a:pt x="111591" y="28835"/>
                  <a:pt x="111622" y="28835"/>
                </a:cubicBezTo>
                <a:cubicBezTo>
                  <a:pt x="111622" y="28835"/>
                  <a:pt x="111622" y="28835"/>
                  <a:pt x="111654" y="28776"/>
                </a:cubicBezTo>
                <a:cubicBezTo>
                  <a:pt x="111654" y="28776"/>
                  <a:pt x="111685" y="28716"/>
                  <a:pt x="111716" y="28716"/>
                </a:cubicBezTo>
                <a:cubicBezTo>
                  <a:pt x="111747" y="28776"/>
                  <a:pt x="111747" y="28776"/>
                  <a:pt x="111779" y="28835"/>
                </a:cubicBezTo>
                <a:cubicBezTo>
                  <a:pt x="111779" y="28835"/>
                  <a:pt x="111779" y="28835"/>
                  <a:pt x="111810" y="28895"/>
                </a:cubicBezTo>
                <a:cubicBezTo>
                  <a:pt x="111810" y="28895"/>
                  <a:pt x="111841" y="28895"/>
                  <a:pt x="111841" y="28895"/>
                </a:cubicBezTo>
                <a:cubicBezTo>
                  <a:pt x="111841" y="28955"/>
                  <a:pt x="111841" y="28955"/>
                  <a:pt x="111872" y="28955"/>
                </a:cubicBezTo>
                <a:cubicBezTo>
                  <a:pt x="111872" y="28955"/>
                  <a:pt x="111872" y="29014"/>
                  <a:pt x="111872" y="29014"/>
                </a:cubicBezTo>
                <a:cubicBezTo>
                  <a:pt x="111904" y="29074"/>
                  <a:pt x="111935" y="29014"/>
                  <a:pt x="111966" y="28955"/>
                </a:cubicBezTo>
                <a:cubicBezTo>
                  <a:pt x="111966" y="28955"/>
                  <a:pt x="111997" y="28895"/>
                  <a:pt x="112029" y="28895"/>
                </a:cubicBezTo>
                <a:cubicBezTo>
                  <a:pt x="112060" y="28835"/>
                  <a:pt x="112060" y="28835"/>
                  <a:pt x="112091" y="28776"/>
                </a:cubicBezTo>
                <a:cubicBezTo>
                  <a:pt x="112122" y="28776"/>
                  <a:pt x="112154" y="28716"/>
                  <a:pt x="112154" y="28776"/>
                </a:cubicBezTo>
                <a:cubicBezTo>
                  <a:pt x="112185" y="28835"/>
                  <a:pt x="112154" y="28895"/>
                  <a:pt x="112154" y="28895"/>
                </a:cubicBezTo>
                <a:cubicBezTo>
                  <a:pt x="112154" y="28955"/>
                  <a:pt x="112122" y="28955"/>
                  <a:pt x="112122" y="28955"/>
                </a:cubicBezTo>
                <a:cubicBezTo>
                  <a:pt x="112122" y="29014"/>
                  <a:pt x="112122" y="29014"/>
                  <a:pt x="112122" y="29074"/>
                </a:cubicBezTo>
                <a:cubicBezTo>
                  <a:pt x="112122" y="29074"/>
                  <a:pt x="112122" y="29134"/>
                  <a:pt x="112122" y="29134"/>
                </a:cubicBezTo>
                <a:cubicBezTo>
                  <a:pt x="112091" y="29134"/>
                  <a:pt x="112091" y="29134"/>
                  <a:pt x="112060" y="29194"/>
                </a:cubicBezTo>
                <a:cubicBezTo>
                  <a:pt x="112060" y="29194"/>
                  <a:pt x="112060" y="29253"/>
                  <a:pt x="112029" y="29313"/>
                </a:cubicBezTo>
                <a:cubicBezTo>
                  <a:pt x="112029" y="29313"/>
                  <a:pt x="112029" y="29313"/>
                  <a:pt x="112029" y="29313"/>
                </a:cubicBezTo>
                <a:cubicBezTo>
                  <a:pt x="112029" y="29313"/>
                  <a:pt x="112029" y="29313"/>
                  <a:pt x="112029" y="29313"/>
                </a:cubicBezTo>
                <a:cubicBezTo>
                  <a:pt x="111997" y="29373"/>
                  <a:pt x="111997" y="29373"/>
                  <a:pt x="111997" y="29373"/>
                </a:cubicBezTo>
                <a:cubicBezTo>
                  <a:pt x="111997" y="29432"/>
                  <a:pt x="111935" y="29373"/>
                  <a:pt x="111935" y="29432"/>
                </a:cubicBezTo>
                <a:cubicBezTo>
                  <a:pt x="111935" y="29492"/>
                  <a:pt x="111966" y="29492"/>
                  <a:pt x="111966" y="29492"/>
                </a:cubicBezTo>
                <a:cubicBezTo>
                  <a:pt x="111997" y="29492"/>
                  <a:pt x="112029" y="29492"/>
                  <a:pt x="112029" y="29552"/>
                </a:cubicBezTo>
                <a:cubicBezTo>
                  <a:pt x="112029" y="29611"/>
                  <a:pt x="111997" y="29671"/>
                  <a:pt x="111997" y="29671"/>
                </a:cubicBezTo>
                <a:cubicBezTo>
                  <a:pt x="111966" y="29731"/>
                  <a:pt x="111935" y="29791"/>
                  <a:pt x="111966" y="29791"/>
                </a:cubicBezTo>
                <a:cubicBezTo>
                  <a:pt x="111997" y="29791"/>
                  <a:pt x="112029" y="29791"/>
                  <a:pt x="112060" y="29791"/>
                </a:cubicBezTo>
                <a:cubicBezTo>
                  <a:pt x="112091" y="29791"/>
                  <a:pt x="112122" y="29791"/>
                  <a:pt x="112122" y="29791"/>
                </a:cubicBezTo>
                <a:cubicBezTo>
                  <a:pt x="112154" y="29791"/>
                  <a:pt x="112154" y="29791"/>
                  <a:pt x="112154" y="29850"/>
                </a:cubicBezTo>
                <a:cubicBezTo>
                  <a:pt x="112122" y="29850"/>
                  <a:pt x="112122" y="29850"/>
                  <a:pt x="112122" y="29850"/>
                </a:cubicBezTo>
                <a:cubicBezTo>
                  <a:pt x="112091" y="29850"/>
                  <a:pt x="112091" y="29910"/>
                  <a:pt x="112091" y="29910"/>
                </a:cubicBezTo>
                <a:cubicBezTo>
                  <a:pt x="112122" y="29910"/>
                  <a:pt x="112122" y="29970"/>
                  <a:pt x="112122" y="29970"/>
                </a:cubicBezTo>
                <a:cubicBezTo>
                  <a:pt x="112122" y="30029"/>
                  <a:pt x="112091" y="30029"/>
                  <a:pt x="112091" y="30029"/>
                </a:cubicBezTo>
                <a:cubicBezTo>
                  <a:pt x="112060" y="30089"/>
                  <a:pt x="112060" y="30149"/>
                  <a:pt x="112091" y="30149"/>
                </a:cubicBezTo>
                <a:cubicBezTo>
                  <a:pt x="112154" y="30089"/>
                  <a:pt x="112185" y="30029"/>
                  <a:pt x="112247" y="30029"/>
                </a:cubicBezTo>
                <a:cubicBezTo>
                  <a:pt x="112279" y="30029"/>
                  <a:pt x="112310" y="30029"/>
                  <a:pt x="112310" y="30029"/>
                </a:cubicBezTo>
                <a:cubicBezTo>
                  <a:pt x="112341" y="29970"/>
                  <a:pt x="112341" y="29910"/>
                  <a:pt x="112341" y="29850"/>
                </a:cubicBezTo>
                <a:cubicBezTo>
                  <a:pt x="112373" y="29791"/>
                  <a:pt x="112404" y="29791"/>
                  <a:pt x="112404" y="29791"/>
                </a:cubicBezTo>
                <a:cubicBezTo>
                  <a:pt x="112435" y="29731"/>
                  <a:pt x="112466" y="29671"/>
                  <a:pt x="112498" y="29671"/>
                </a:cubicBezTo>
                <a:cubicBezTo>
                  <a:pt x="112529" y="29611"/>
                  <a:pt x="112560" y="29611"/>
                  <a:pt x="112560" y="29552"/>
                </a:cubicBezTo>
                <a:cubicBezTo>
                  <a:pt x="112591" y="29492"/>
                  <a:pt x="112623" y="29492"/>
                  <a:pt x="112654" y="29432"/>
                </a:cubicBezTo>
                <a:cubicBezTo>
                  <a:pt x="112685" y="29373"/>
                  <a:pt x="112685" y="29313"/>
                  <a:pt x="112716" y="29313"/>
                </a:cubicBezTo>
                <a:cubicBezTo>
                  <a:pt x="112748" y="29253"/>
                  <a:pt x="112779" y="29253"/>
                  <a:pt x="112810" y="29253"/>
                </a:cubicBezTo>
                <a:cubicBezTo>
                  <a:pt x="112841" y="29194"/>
                  <a:pt x="112841" y="29134"/>
                  <a:pt x="112873" y="29134"/>
                </a:cubicBezTo>
                <a:cubicBezTo>
                  <a:pt x="112904" y="29074"/>
                  <a:pt x="112904" y="29014"/>
                  <a:pt x="112935" y="29074"/>
                </a:cubicBezTo>
                <a:cubicBezTo>
                  <a:pt x="112966" y="29074"/>
                  <a:pt x="112966" y="29074"/>
                  <a:pt x="112966" y="29074"/>
                </a:cubicBezTo>
                <a:cubicBezTo>
                  <a:pt x="112998" y="29074"/>
                  <a:pt x="113029" y="29074"/>
                  <a:pt x="113029" y="29074"/>
                </a:cubicBezTo>
                <a:cubicBezTo>
                  <a:pt x="113029" y="29014"/>
                  <a:pt x="113029" y="29014"/>
                  <a:pt x="113060" y="29014"/>
                </a:cubicBezTo>
                <a:cubicBezTo>
                  <a:pt x="113091" y="29014"/>
                  <a:pt x="113091" y="29014"/>
                  <a:pt x="113091" y="29074"/>
                </a:cubicBezTo>
                <a:cubicBezTo>
                  <a:pt x="113091" y="29074"/>
                  <a:pt x="113091" y="29074"/>
                  <a:pt x="113091" y="29134"/>
                </a:cubicBezTo>
                <a:cubicBezTo>
                  <a:pt x="113091" y="29134"/>
                  <a:pt x="113123" y="29194"/>
                  <a:pt x="113123" y="29194"/>
                </a:cubicBezTo>
                <a:cubicBezTo>
                  <a:pt x="113154" y="29134"/>
                  <a:pt x="113154" y="29134"/>
                  <a:pt x="113185" y="29074"/>
                </a:cubicBezTo>
                <a:cubicBezTo>
                  <a:pt x="113185" y="29074"/>
                  <a:pt x="113216" y="29014"/>
                  <a:pt x="113216" y="29014"/>
                </a:cubicBezTo>
                <a:cubicBezTo>
                  <a:pt x="113216" y="29014"/>
                  <a:pt x="113216" y="28955"/>
                  <a:pt x="113216" y="28955"/>
                </a:cubicBezTo>
                <a:cubicBezTo>
                  <a:pt x="113216" y="28895"/>
                  <a:pt x="113185" y="28895"/>
                  <a:pt x="113185" y="28955"/>
                </a:cubicBezTo>
                <a:cubicBezTo>
                  <a:pt x="113154" y="28955"/>
                  <a:pt x="113123" y="28955"/>
                  <a:pt x="113123" y="28895"/>
                </a:cubicBezTo>
                <a:cubicBezTo>
                  <a:pt x="113091" y="28895"/>
                  <a:pt x="113091" y="28895"/>
                  <a:pt x="113091" y="28835"/>
                </a:cubicBezTo>
                <a:cubicBezTo>
                  <a:pt x="113091" y="28835"/>
                  <a:pt x="113123" y="28835"/>
                  <a:pt x="113123" y="28835"/>
                </a:cubicBezTo>
                <a:cubicBezTo>
                  <a:pt x="113123" y="28835"/>
                  <a:pt x="113123" y="28835"/>
                  <a:pt x="113123" y="28835"/>
                </a:cubicBezTo>
                <a:cubicBezTo>
                  <a:pt x="113123" y="28776"/>
                  <a:pt x="113123" y="28716"/>
                  <a:pt x="113154" y="28716"/>
                </a:cubicBezTo>
                <a:cubicBezTo>
                  <a:pt x="113154" y="28656"/>
                  <a:pt x="113154" y="28597"/>
                  <a:pt x="113154" y="28537"/>
                </a:cubicBezTo>
                <a:cubicBezTo>
                  <a:pt x="113185" y="28537"/>
                  <a:pt x="113185" y="28537"/>
                  <a:pt x="113185" y="28477"/>
                </a:cubicBezTo>
                <a:cubicBezTo>
                  <a:pt x="113185" y="28477"/>
                  <a:pt x="113185" y="28477"/>
                  <a:pt x="113216" y="28417"/>
                </a:cubicBezTo>
                <a:cubicBezTo>
                  <a:pt x="113216" y="28417"/>
                  <a:pt x="113216" y="28358"/>
                  <a:pt x="113216" y="28298"/>
                </a:cubicBezTo>
                <a:cubicBezTo>
                  <a:pt x="113216" y="28238"/>
                  <a:pt x="113216" y="28179"/>
                  <a:pt x="113216" y="28179"/>
                </a:cubicBezTo>
                <a:cubicBezTo>
                  <a:pt x="113216" y="28059"/>
                  <a:pt x="113248" y="28119"/>
                  <a:pt x="113279" y="28119"/>
                </a:cubicBezTo>
                <a:cubicBezTo>
                  <a:pt x="113310" y="28059"/>
                  <a:pt x="113310" y="28059"/>
                  <a:pt x="113342" y="28059"/>
                </a:cubicBezTo>
                <a:cubicBezTo>
                  <a:pt x="113373" y="28000"/>
                  <a:pt x="113404" y="28000"/>
                  <a:pt x="113435" y="28000"/>
                </a:cubicBezTo>
                <a:cubicBezTo>
                  <a:pt x="113467" y="28000"/>
                  <a:pt x="113498" y="28000"/>
                  <a:pt x="113498" y="28000"/>
                </a:cubicBezTo>
                <a:cubicBezTo>
                  <a:pt x="113529" y="27940"/>
                  <a:pt x="113560" y="27940"/>
                  <a:pt x="113592" y="27940"/>
                </a:cubicBezTo>
                <a:cubicBezTo>
                  <a:pt x="113592" y="27940"/>
                  <a:pt x="113623" y="27940"/>
                  <a:pt x="113654" y="27940"/>
                </a:cubicBezTo>
                <a:cubicBezTo>
                  <a:pt x="113685" y="28000"/>
                  <a:pt x="113685" y="28000"/>
                  <a:pt x="113717" y="28059"/>
                </a:cubicBezTo>
                <a:cubicBezTo>
                  <a:pt x="113717" y="28119"/>
                  <a:pt x="113748" y="28119"/>
                  <a:pt x="113779" y="28119"/>
                </a:cubicBezTo>
                <a:cubicBezTo>
                  <a:pt x="113810" y="28119"/>
                  <a:pt x="113810" y="28119"/>
                  <a:pt x="113842" y="28119"/>
                </a:cubicBezTo>
                <a:cubicBezTo>
                  <a:pt x="113842" y="28119"/>
                  <a:pt x="113873" y="28119"/>
                  <a:pt x="113873" y="28179"/>
                </a:cubicBezTo>
                <a:cubicBezTo>
                  <a:pt x="113873" y="28179"/>
                  <a:pt x="113842" y="28179"/>
                  <a:pt x="113842" y="28179"/>
                </a:cubicBezTo>
                <a:cubicBezTo>
                  <a:pt x="113842" y="28238"/>
                  <a:pt x="113873" y="28179"/>
                  <a:pt x="113873" y="28238"/>
                </a:cubicBezTo>
                <a:cubicBezTo>
                  <a:pt x="113842" y="28238"/>
                  <a:pt x="113810" y="28238"/>
                  <a:pt x="113810" y="28238"/>
                </a:cubicBezTo>
                <a:cubicBezTo>
                  <a:pt x="113779" y="28179"/>
                  <a:pt x="113779" y="28179"/>
                  <a:pt x="113748" y="28179"/>
                </a:cubicBezTo>
                <a:cubicBezTo>
                  <a:pt x="113717" y="28179"/>
                  <a:pt x="113685" y="28119"/>
                  <a:pt x="113654" y="28179"/>
                </a:cubicBezTo>
                <a:cubicBezTo>
                  <a:pt x="113654" y="28179"/>
                  <a:pt x="113623" y="28238"/>
                  <a:pt x="113623" y="28238"/>
                </a:cubicBezTo>
                <a:cubicBezTo>
                  <a:pt x="113560" y="28358"/>
                  <a:pt x="113498" y="28358"/>
                  <a:pt x="113498" y="28477"/>
                </a:cubicBezTo>
                <a:cubicBezTo>
                  <a:pt x="113467" y="28537"/>
                  <a:pt x="113467" y="28656"/>
                  <a:pt x="113498" y="28776"/>
                </a:cubicBezTo>
                <a:cubicBezTo>
                  <a:pt x="113498" y="28835"/>
                  <a:pt x="113498" y="28955"/>
                  <a:pt x="113467" y="28955"/>
                </a:cubicBezTo>
                <a:cubicBezTo>
                  <a:pt x="113435" y="29014"/>
                  <a:pt x="113404" y="29014"/>
                  <a:pt x="113404" y="29134"/>
                </a:cubicBezTo>
                <a:cubicBezTo>
                  <a:pt x="113404" y="29134"/>
                  <a:pt x="113435" y="29194"/>
                  <a:pt x="113435" y="29253"/>
                </a:cubicBezTo>
                <a:cubicBezTo>
                  <a:pt x="113435" y="29313"/>
                  <a:pt x="113467" y="29313"/>
                  <a:pt x="113467" y="29373"/>
                </a:cubicBezTo>
                <a:cubicBezTo>
                  <a:pt x="113467" y="29432"/>
                  <a:pt x="113435" y="29432"/>
                  <a:pt x="113435" y="29432"/>
                </a:cubicBezTo>
                <a:cubicBezTo>
                  <a:pt x="113435" y="29492"/>
                  <a:pt x="113435" y="29492"/>
                  <a:pt x="113404" y="29492"/>
                </a:cubicBezTo>
                <a:cubicBezTo>
                  <a:pt x="113404" y="29492"/>
                  <a:pt x="113373" y="29552"/>
                  <a:pt x="113342" y="29552"/>
                </a:cubicBezTo>
                <a:cubicBezTo>
                  <a:pt x="113342" y="29611"/>
                  <a:pt x="113310" y="29671"/>
                  <a:pt x="113310" y="29671"/>
                </a:cubicBezTo>
                <a:cubicBezTo>
                  <a:pt x="113310" y="29731"/>
                  <a:pt x="113342" y="29791"/>
                  <a:pt x="113342" y="29791"/>
                </a:cubicBezTo>
                <a:cubicBezTo>
                  <a:pt x="113342" y="29850"/>
                  <a:pt x="113310" y="29910"/>
                  <a:pt x="113310" y="29910"/>
                </a:cubicBezTo>
                <a:cubicBezTo>
                  <a:pt x="113279" y="29910"/>
                  <a:pt x="113248" y="29970"/>
                  <a:pt x="113216" y="29970"/>
                </a:cubicBezTo>
                <a:cubicBezTo>
                  <a:pt x="113154" y="29970"/>
                  <a:pt x="113123" y="30029"/>
                  <a:pt x="113091" y="30029"/>
                </a:cubicBezTo>
                <a:cubicBezTo>
                  <a:pt x="113060" y="30029"/>
                  <a:pt x="113029" y="30089"/>
                  <a:pt x="112966" y="30149"/>
                </a:cubicBezTo>
                <a:cubicBezTo>
                  <a:pt x="112935" y="30149"/>
                  <a:pt x="112904" y="30208"/>
                  <a:pt x="112873" y="30208"/>
                </a:cubicBezTo>
                <a:cubicBezTo>
                  <a:pt x="112841" y="30208"/>
                  <a:pt x="112841" y="30208"/>
                  <a:pt x="112841" y="30208"/>
                </a:cubicBezTo>
                <a:cubicBezTo>
                  <a:pt x="112810" y="30268"/>
                  <a:pt x="112810" y="30268"/>
                  <a:pt x="112779" y="30268"/>
                </a:cubicBezTo>
                <a:cubicBezTo>
                  <a:pt x="112779" y="30268"/>
                  <a:pt x="112748" y="30268"/>
                  <a:pt x="112748" y="30328"/>
                </a:cubicBezTo>
                <a:cubicBezTo>
                  <a:pt x="112716" y="30328"/>
                  <a:pt x="112716" y="30388"/>
                  <a:pt x="112716" y="30388"/>
                </a:cubicBezTo>
                <a:cubicBezTo>
                  <a:pt x="112716" y="30447"/>
                  <a:pt x="112716" y="30447"/>
                  <a:pt x="112685" y="30447"/>
                </a:cubicBezTo>
                <a:cubicBezTo>
                  <a:pt x="112685" y="30507"/>
                  <a:pt x="112685" y="30507"/>
                  <a:pt x="112654" y="30567"/>
                </a:cubicBezTo>
                <a:cubicBezTo>
                  <a:pt x="112623" y="30626"/>
                  <a:pt x="112623" y="30626"/>
                  <a:pt x="112591" y="30686"/>
                </a:cubicBezTo>
                <a:cubicBezTo>
                  <a:pt x="112560" y="30746"/>
                  <a:pt x="112498" y="30805"/>
                  <a:pt x="112466" y="30865"/>
                </a:cubicBezTo>
                <a:cubicBezTo>
                  <a:pt x="112435" y="30925"/>
                  <a:pt x="112404" y="30985"/>
                  <a:pt x="112373" y="31044"/>
                </a:cubicBezTo>
                <a:cubicBezTo>
                  <a:pt x="112341" y="31104"/>
                  <a:pt x="112279" y="31104"/>
                  <a:pt x="112247" y="31164"/>
                </a:cubicBezTo>
                <a:cubicBezTo>
                  <a:pt x="112216" y="31283"/>
                  <a:pt x="112154" y="31343"/>
                  <a:pt x="112122" y="31402"/>
                </a:cubicBezTo>
                <a:cubicBezTo>
                  <a:pt x="112091" y="31462"/>
                  <a:pt x="112029" y="31522"/>
                  <a:pt x="111997" y="31641"/>
                </a:cubicBezTo>
                <a:cubicBezTo>
                  <a:pt x="111966" y="31701"/>
                  <a:pt x="111935" y="31820"/>
                  <a:pt x="111904" y="31940"/>
                </a:cubicBezTo>
                <a:cubicBezTo>
                  <a:pt x="111872" y="31940"/>
                  <a:pt x="111872" y="32000"/>
                  <a:pt x="111841" y="32059"/>
                </a:cubicBezTo>
                <a:cubicBezTo>
                  <a:pt x="111810" y="32119"/>
                  <a:pt x="111810" y="32179"/>
                  <a:pt x="111779" y="32238"/>
                </a:cubicBezTo>
                <a:cubicBezTo>
                  <a:pt x="111779" y="32238"/>
                  <a:pt x="111747" y="32298"/>
                  <a:pt x="111716" y="32298"/>
                </a:cubicBezTo>
                <a:cubicBezTo>
                  <a:pt x="111716" y="32298"/>
                  <a:pt x="111685" y="32358"/>
                  <a:pt x="111654" y="32358"/>
                </a:cubicBezTo>
                <a:cubicBezTo>
                  <a:pt x="111622" y="32417"/>
                  <a:pt x="111591" y="32477"/>
                  <a:pt x="111529" y="32537"/>
                </a:cubicBezTo>
                <a:cubicBezTo>
                  <a:pt x="111497" y="32597"/>
                  <a:pt x="111497" y="32597"/>
                  <a:pt x="111466" y="32656"/>
                </a:cubicBezTo>
                <a:cubicBezTo>
                  <a:pt x="111435" y="32656"/>
                  <a:pt x="111435" y="32656"/>
                  <a:pt x="111404" y="32716"/>
                </a:cubicBezTo>
                <a:cubicBezTo>
                  <a:pt x="111404" y="32716"/>
                  <a:pt x="111404" y="32716"/>
                  <a:pt x="111372" y="32776"/>
                </a:cubicBezTo>
                <a:cubicBezTo>
                  <a:pt x="111372" y="32776"/>
                  <a:pt x="111341" y="32716"/>
                  <a:pt x="111341" y="32716"/>
                </a:cubicBezTo>
                <a:cubicBezTo>
                  <a:pt x="111310" y="32716"/>
                  <a:pt x="111278" y="32776"/>
                  <a:pt x="111247" y="32776"/>
                </a:cubicBezTo>
                <a:cubicBezTo>
                  <a:pt x="111216" y="32776"/>
                  <a:pt x="111216" y="32776"/>
                  <a:pt x="111185" y="32835"/>
                </a:cubicBezTo>
                <a:cubicBezTo>
                  <a:pt x="111153" y="32895"/>
                  <a:pt x="111153" y="32895"/>
                  <a:pt x="111122" y="32955"/>
                </a:cubicBezTo>
                <a:cubicBezTo>
                  <a:pt x="111060" y="33014"/>
                  <a:pt x="111028" y="32955"/>
                  <a:pt x="110966" y="32955"/>
                </a:cubicBezTo>
                <a:cubicBezTo>
                  <a:pt x="110966" y="32955"/>
                  <a:pt x="110966" y="32955"/>
                  <a:pt x="110935" y="32955"/>
                </a:cubicBezTo>
                <a:cubicBezTo>
                  <a:pt x="110935" y="33014"/>
                  <a:pt x="110872" y="32955"/>
                  <a:pt x="110872" y="33014"/>
                </a:cubicBezTo>
                <a:cubicBezTo>
                  <a:pt x="110872" y="33074"/>
                  <a:pt x="110872" y="33074"/>
                  <a:pt x="110903" y="33074"/>
                </a:cubicBezTo>
                <a:cubicBezTo>
                  <a:pt x="110935" y="33074"/>
                  <a:pt x="110935" y="33134"/>
                  <a:pt x="110935" y="33194"/>
                </a:cubicBezTo>
                <a:cubicBezTo>
                  <a:pt x="110935" y="33253"/>
                  <a:pt x="110935" y="33313"/>
                  <a:pt x="110935" y="33313"/>
                </a:cubicBezTo>
                <a:cubicBezTo>
                  <a:pt x="110935" y="33373"/>
                  <a:pt x="110935" y="33432"/>
                  <a:pt x="110903" y="33492"/>
                </a:cubicBezTo>
                <a:cubicBezTo>
                  <a:pt x="110903" y="33492"/>
                  <a:pt x="110903" y="33552"/>
                  <a:pt x="110872" y="33552"/>
                </a:cubicBezTo>
                <a:cubicBezTo>
                  <a:pt x="110872" y="33611"/>
                  <a:pt x="110872" y="33611"/>
                  <a:pt x="110872" y="33611"/>
                </a:cubicBezTo>
                <a:cubicBezTo>
                  <a:pt x="110841" y="33671"/>
                  <a:pt x="110841" y="33671"/>
                  <a:pt x="110841" y="33671"/>
                </a:cubicBezTo>
                <a:cubicBezTo>
                  <a:pt x="110810" y="33671"/>
                  <a:pt x="110778" y="33731"/>
                  <a:pt x="110747" y="33791"/>
                </a:cubicBezTo>
                <a:cubicBezTo>
                  <a:pt x="110747" y="33850"/>
                  <a:pt x="110716" y="33850"/>
                  <a:pt x="110685" y="33910"/>
                </a:cubicBezTo>
                <a:cubicBezTo>
                  <a:pt x="110685" y="33910"/>
                  <a:pt x="110653" y="33970"/>
                  <a:pt x="110622" y="34029"/>
                </a:cubicBezTo>
                <a:cubicBezTo>
                  <a:pt x="110591" y="34089"/>
                  <a:pt x="110591" y="34149"/>
                  <a:pt x="110591" y="34208"/>
                </a:cubicBezTo>
                <a:cubicBezTo>
                  <a:pt x="110560" y="34268"/>
                  <a:pt x="110560" y="34328"/>
                  <a:pt x="110560" y="34388"/>
                </a:cubicBezTo>
                <a:cubicBezTo>
                  <a:pt x="110528" y="34507"/>
                  <a:pt x="110528" y="34567"/>
                  <a:pt x="110497" y="34686"/>
                </a:cubicBezTo>
                <a:cubicBezTo>
                  <a:pt x="110497" y="34746"/>
                  <a:pt x="110497" y="34746"/>
                  <a:pt x="110497" y="34805"/>
                </a:cubicBezTo>
                <a:cubicBezTo>
                  <a:pt x="110497" y="34865"/>
                  <a:pt x="110497" y="34865"/>
                  <a:pt x="110497" y="34925"/>
                </a:cubicBezTo>
                <a:cubicBezTo>
                  <a:pt x="110466" y="34985"/>
                  <a:pt x="110466" y="35044"/>
                  <a:pt x="110466" y="35104"/>
                </a:cubicBezTo>
                <a:cubicBezTo>
                  <a:pt x="110466" y="35283"/>
                  <a:pt x="110466" y="35402"/>
                  <a:pt x="110466" y="35582"/>
                </a:cubicBezTo>
                <a:cubicBezTo>
                  <a:pt x="110466" y="35761"/>
                  <a:pt x="110466" y="35940"/>
                  <a:pt x="110497" y="36059"/>
                </a:cubicBezTo>
                <a:cubicBezTo>
                  <a:pt x="110497" y="36179"/>
                  <a:pt x="110528" y="36298"/>
                  <a:pt x="110528" y="36358"/>
                </a:cubicBezTo>
                <a:cubicBezTo>
                  <a:pt x="110528" y="36477"/>
                  <a:pt x="110560" y="36537"/>
                  <a:pt x="110560" y="36597"/>
                </a:cubicBezTo>
                <a:cubicBezTo>
                  <a:pt x="110560" y="36716"/>
                  <a:pt x="110591" y="36776"/>
                  <a:pt x="110591" y="36835"/>
                </a:cubicBezTo>
                <a:cubicBezTo>
                  <a:pt x="110591" y="36895"/>
                  <a:pt x="110591" y="36895"/>
                  <a:pt x="110622" y="36955"/>
                </a:cubicBezTo>
                <a:cubicBezTo>
                  <a:pt x="110622" y="37014"/>
                  <a:pt x="110622" y="37074"/>
                  <a:pt x="110622" y="37134"/>
                </a:cubicBezTo>
                <a:cubicBezTo>
                  <a:pt x="110622" y="37253"/>
                  <a:pt x="110622" y="37313"/>
                  <a:pt x="110622" y="37373"/>
                </a:cubicBezTo>
                <a:cubicBezTo>
                  <a:pt x="110622" y="37432"/>
                  <a:pt x="110622" y="37552"/>
                  <a:pt x="110653" y="37611"/>
                </a:cubicBezTo>
                <a:cubicBezTo>
                  <a:pt x="110653" y="37731"/>
                  <a:pt x="110653" y="37850"/>
                  <a:pt x="110716" y="37910"/>
                </a:cubicBezTo>
                <a:cubicBezTo>
                  <a:pt x="110778" y="38029"/>
                  <a:pt x="110747" y="38149"/>
                  <a:pt x="110778" y="38268"/>
                </a:cubicBezTo>
                <a:cubicBezTo>
                  <a:pt x="110778" y="38268"/>
                  <a:pt x="110778" y="38328"/>
                  <a:pt x="110778" y="38388"/>
                </a:cubicBezTo>
                <a:cubicBezTo>
                  <a:pt x="110778" y="38388"/>
                  <a:pt x="110778" y="38447"/>
                  <a:pt x="110778" y="38507"/>
                </a:cubicBezTo>
                <a:cubicBezTo>
                  <a:pt x="110778" y="38507"/>
                  <a:pt x="110778" y="38567"/>
                  <a:pt x="110778" y="38567"/>
                </a:cubicBezTo>
                <a:cubicBezTo>
                  <a:pt x="110778" y="38626"/>
                  <a:pt x="110778" y="38686"/>
                  <a:pt x="110778" y="38746"/>
                </a:cubicBezTo>
                <a:cubicBezTo>
                  <a:pt x="110778" y="38805"/>
                  <a:pt x="110778" y="38865"/>
                  <a:pt x="110778" y="38925"/>
                </a:cubicBezTo>
                <a:cubicBezTo>
                  <a:pt x="110778" y="38985"/>
                  <a:pt x="110810" y="39104"/>
                  <a:pt x="110841" y="39164"/>
                </a:cubicBezTo>
                <a:cubicBezTo>
                  <a:pt x="110872" y="39223"/>
                  <a:pt x="110872" y="39223"/>
                  <a:pt x="110872" y="39283"/>
                </a:cubicBezTo>
                <a:cubicBezTo>
                  <a:pt x="110872" y="39343"/>
                  <a:pt x="110872" y="39343"/>
                  <a:pt x="110872" y="39402"/>
                </a:cubicBezTo>
                <a:cubicBezTo>
                  <a:pt x="110841" y="39402"/>
                  <a:pt x="110841" y="39402"/>
                  <a:pt x="110841" y="39462"/>
                </a:cubicBezTo>
                <a:cubicBezTo>
                  <a:pt x="110872" y="39462"/>
                  <a:pt x="110903" y="39402"/>
                  <a:pt x="110903" y="39343"/>
                </a:cubicBezTo>
                <a:cubicBezTo>
                  <a:pt x="110935" y="39343"/>
                  <a:pt x="110935" y="39283"/>
                  <a:pt x="110966" y="39283"/>
                </a:cubicBezTo>
                <a:cubicBezTo>
                  <a:pt x="110997" y="39223"/>
                  <a:pt x="110997" y="39223"/>
                  <a:pt x="111028" y="39164"/>
                </a:cubicBezTo>
                <a:cubicBezTo>
                  <a:pt x="111060" y="39164"/>
                  <a:pt x="111091" y="39104"/>
                  <a:pt x="111122" y="39044"/>
                </a:cubicBezTo>
                <a:cubicBezTo>
                  <a:pt x="111153" y="38925"/>
                  <a:pt x="111216" y="38865"/>
                  <a:pt x="111247" y="38746"/>
                </a:cubicBezTo>
                <a:cubicBezTo>
                  <a:pt x="111278" y="38686"/>
                  <a:pt x="111310" y="38626"/>
                  <a:pt x="111310" y="38567"/>
                </a:cubicBezTo>
                <a:cubicBezTo>
                  <a:pt x="111341" y="38507"/>
                  <a:pt x="111372" y="38447"/>
                  <a:pt x="111404" y="38447"/>
                </a:cubicBezTo>
                <a:cubicBezTo>
                  <a:pt x="111404" y="38388"/>
                  <a:pt x="111435" y="38388"/>
                  <a:pt x="111435" y="38328"/>
                </a:cubicBezTo>
                <a:cubicBezTo>
                  <a:pt x="111466" y="38328"/>
                  <a:pt x="111466" y="38268"/>
                  <a:pt x="111497" y="38268"/>
                </a:cubicBezTo>
                <a:cubicBezTo>
                  <a:pt x="111497" y="38208"/>
                  <a:pt x="111529" y="38208"/>
                  <a:pt x="111529" y="38149"/>
                </a:cubicBezTo>
                <a:cubicBezTo>
                  <a:pt x="111529" y="38089"/>
                  <a:pt x="111529" y="38089"/>
                  <a:pt x="111497" y="38029"/>
                </a:cubicBezTo>
                <a:cubicBezTo>
                  <a:pt x="111497" y="37970"/>
                  <a:pt x="111497" y="37970"/>
                  <a:pt x="111497" y="37970"/>
                </a:cubicBezTo>
                <a:cubicBezTo>
                  <a:pt x="111497" y="37910"/>
                  <a:pt x="111497" y="37850"/>
                  <a:pt x="111497" y="37791"/>
                </a:cubicBezTo>
                <a:cubicBezTo>
                  <a:pt x="111560" y="37791"/>
                  <a:pt x="111560" y="37791"/>
                  <a:pt x="111560" y="37671"/>
                </a:cubicBezTo>
                <a:cubicBezTo>
                  <a:pt x="111529" y="37671"/>
                  <a:pt x="111560" y="37611"/>
                  <a:pt x="111529" y="37552"/>
                </a:cubicBezTo>
                <a:cubicBezTo>
                  <a:pt x="111529" y="37552"/>
                  <a:pt x="111497" y="37552"/>
                  <a:pt x="111497" y="37552"/>
                </a:cubicBezTo>
                <a:cubicBezTo>
                  <a:pt x="111497" y="37552"/>
                  <a:pt x="111497" y="37492"/>
                  <a:pt x="111497" y="37492"/>
                </a:cubicBezTo>
                <a:cubicBezTo>
                  <a:pt x="111497" y="37432"/>
                  <a:pt x="111497" y="37492"/>
                  <a:pt x="111529" y="37492"/>
                </a:cubicBezTo>
                <a:cubicBezTo>
                  <a:pt x="111529" y="37492"/>
                  <a:pt x="111529" y="37492"/>
                  <a:pt x="111560" y="37492"/>
                </a:cubicBezTo>
                <a:cubicBezTo>
                  <a:pt x="111560" y="37492"/>
                  <a:pt x="111529" y="37552"/>
                  <a:pt x="111529" y="37552"/>
                </a:cubicBezTo>
                <a:cubicBezTo>
                  <a:pt x="111560" y="37611"/>
                  <a:pt x="111560" y="37611"/>
                  <a:pt x="111560" y="37611"/>
                </a:cubicBezTo>
                <a:cubicBezTo>
                  <a:pt x="111591" y="37611"/>
                  <a:pt x="111591" y="37611"/>
                  <a:pt x="111622" y="37611"/>
                </a:cubicBezTo>
                <a:cubicBezTo>
                  <a:pt x="111622" y="37611"/>
                  <a:pt x="111622" y="37552"/>
                  <a:pt x="111622" y="37552"/>
                </a:cubicBezTo>
                <a:cubicBezTo>
                  <a:pt x="111654" y="37492"/>
                  <a:pt x="111685" y="37492"/>
                  <a:pt x="111685" y="37432"/>
                </a:cubicBezTo>
                <a:cubicBezTo>
                  <a:pt x="111716" y="37432"/>
                  <a:pt x="111747" y="37373"/>
                  <a:pt x="111779" y="37373"/>
                </a:cubicBezTo>
                <a:cubicBezTo>
                  <a:pt x="111810" y="37373"/>
                  <a:pt x="111810" y="37373"/>
                  <a:pt x="111841" y="37313"/>
                </a:cubicBezTo>
                <a:cubicBezTo>
                  <a:pt x="111872" y="37313"/>
                  <a:pt x="111872" y="37313"/>
                  <a:pt x="111904" y="37253"/>
                </a:cubicBezTo>
                <a:cubicBezTo>
                  <a:pt x="111935" y="37253"/>
                  <a:pt x="111935" y="37253"/>
                  <a:pt x="111935" y="37313"/>
                </a:cubicBezTo>
                <a:cubicBezTo>
                  <a:pt x="111966" y="37313"/>
                  <a:pt x="111966" y="37313"/>
                  <a:pt x="111966" y="37313"/>
                </a:cubicBezTo>
                <a:cubicBezTo>
                  <a:pt x="111966" y="37373"/>
                  <a:pt x="111997" y="37373"/>
                  <a:pt x="111997" y="37373"/>
                </a:cubicBezTo>
                <a:cubicBezTo>
                  <a:pt x="111997" y="37373"/>
                  <a:pt x="112029" y="37373"/>
                  <a:pt x="112029" y="37432"/>
                </a:cubicBezTo>
                <a:cubicBezTo>
                  <a:pt x="112029" y="37432"/>
                  <a:pt x="112029" y="37432"/>
                  <a:pt x="112060" y="37432"/>
                </a:cubicBezTo>
                <a:cubicBezTo>
                  <a:pt x="112060" y="37432"/>
                  <a:pt x="112060" y="37373"/>
                  <a:pt x="112060" y="37373"/>
                </a:cubicBezTo>
                <a:cubicBezTo>
                  <a:pt x="112029" y="37373"/>
                  <a:pt x="112060" y="37313"/>
                  <a:pt x="112060" y="37313"/>
                </a:cubicBezTo>
                <a:cubicBezTo>
                  <a:pt x="112029" y="37313"/>
                  <a:pt x="112029" y="37253"/>
                  <a:pt x="112029" y="37253"/>
                </a:cubicBezTo>
                <a:cubicBezTo>
                  <a:pt x="112029" y="37253"/>
                  <a:pt x="112029" y="37194"/>
                  <a:pt x="112029" y="37194"/>
                </a:cubicBezTo>
                <a:cubicBezTo>
                  <a:pt x="112029" y="37194"/>
                  <a:pt x="111997" y="37134"/>
                  <a:pt x="111997" y="37134"/>
                </a:cubicBezTo>
                <a:cubicBezTo>
                  <a:pt x="111997" y="37134"/>
                  <a:pt x="111966" y="37014"/>
                  <a:pt x="111997" y="37014"/>
                </a:cubicBezTo>
                <a:cubicBezTo>
                  <a:pt x="111997" y="37014"/>
                  <a:pt x="112029" y="37074"/>
                  <a:pt x="112029" y="37014"/>
                </a:cubicBezTo>
                <a:cubicBezTo>
                  <a:pt x="112029" y="36955"/>
                  <a:pt x="112029" y="36955"/>
                  <a:pt x="111997" y="36955"/>
                </a:cubicBezTo>
                <a:cubicBezTo>
                  <a:pt x="111997" y="36895"/>
                  <a:pt x="111997" y="36835"/>
                  <a:pt x="111997" y="36776"/>
                </a:cubicBezTo>
                <a:cubicBezTo>
                  <a:pt x="111997" y="36776"/>
                  <a:pt x="111997" y="36716"/>
                  <a:pt x="111997" y="36656"/>
                </a:cubicBezTo>
                <a:cubicBezTo>
                  <a:pt x="112029" y="36597"/>
                  <a:pt x="112029" y="36597"/>
                  <a:pt x="112029" y="36537"/>
                </a:cubicBezTo>
                <a:cubicBezTo>
                  <a:pt x="112029" y="36477"/>
                  <a:pt x="112060" y="36417"/>
                  <a:pt x="112091" y="36417"/>
                </a:cubicBezTo>
                <a:cubicBezTo>
                  <a:pt x="112091" y="36358"/>
                  <a:pt x="112122" y="36358"/>
                  <a:pt x="112154" y="36298"/>
                </a:cubicBezTo>
                <a:cubicBezTo>
                  <a:pt x="112185" y="36238"/>
                  <a:pt x="112247" y="36179"/>
                  <a:pt x="112279" y="36119"/>
                </a:cubicBezTo>
                <a:cubicBezTo>
                  <a:pt x="112341" y="36059"/>
                  <a:pt x="112373" y="36059"/>
                  <a:pt x="112435" y="36059"/>
                </a:cubicBezTo>
                <a:cubicBezTo>
                  <a:pt x="112466" y="36000"/>
                  <a:pt x="112466" y="36059"/>
                  <a:pt x="112498" y="36119"/>
                </a:cubicBezTo>
                <a:cubicBezTo>
                  <a:pt x="112498" y="36119"/>
                  <a:pt x="112529" y="36119"/>
                  <a:pt x="112560" y="36119"/>
                </a:cubicBezTo>
                <a:cubicBezTo>
                  <a:pt x="112591" y="36119"/>
                  <a:pt x="112623" y="36059"/>
                  <a:pt x="112623" y="36059"/>
                </a:cubicBezTo>
                <a:cubicBezTo>
                  <a:pt x="112654" y="36059"/>
                  <a:pt x="112685" y="36059"/>
                  <a:pt x="112716" y="36000"/>
                </a:cubicBezTo>
                <a:cubicBezTo>
                  <a:pt x="112716" y="36000"/>
                  <a:pt x="112748" y="35940"/>
                  <a:pt x="112779" y="35880"/>
                </a:cubicBezTo>
                <a:cubicBezTo>
                  <a:pt x="112779" y="35880"/>
                  <a:pt x="112810" y="35880"/>
                  <a:pt x="112810" y="35761"/>
                </a:cubicBezTo>
                <a:cubicBezTo>
                  <a:pt x="112810" y="35761"/>
                  <a:pt x="112779" y="35701"/>
                  <a:pt x="112748" y="35701"/>
                </a:cubicBezTo>
                <a:cubicBezTo>
                  <a:pt x="112748" y="35641"/>
                  <a:pt x="112748" y="35641"/>
                  <a:pt x="112748" y="35641"/>
                </a:cubicBezTo>
                <a:cubicBezTo>
                  <a:pt x="112716" y="35582"/>
                  <a:pt x="112716" y="35582"/>
                  <a:pt x="112716" y="35582"/>
                </a:cubicBezTo>
                <a:cubicBezTo>
                  <a:pt x="112685" y="35582"/>
                  <a:pt x="112685" y="35522"/>
                  <a:pt x="112685" y="35522"/>
                </a:cubicBezTo>
                <a:cubicBezTo>
                  <a:pt x="112685" y="35522"/>
                  <a:pt x="112685" y="35462"/>
                  <a:pt x="112685" y="35462"/>
                </a:cubicBezTo>
                <a:cubicBezTo>
                  <a:pt x="112685" y="35402"/>
                  <a:pt x="112685" y="35343"/>
                  <a:pt x="112685" y="35283"/>
                </a:cubicBezTo>
                <a:cubicBezTo>
                  <a:pt x="112654" y="35223"/>
                  <a:pt x="112654" y="35164"/>
                  <a:pt x="112685" y="35104"/>
                </a:cubicBezTo>
                <a:cubicBezTo>
                  <a:pt x="112685" y="35044"/>
                  <a:pt x="112685" y="34985"/>
                  <a:pt x="112685" y="34925"/>
                </a:cubicBezTo>
                <a:cubicBezTo>
                  <a:pt x="112716" y="34865"/>
                  <a:pt x="112716" y="34865"/>
                  <a:pt x="112716" y="34805"/>
                </a:cubicBezTo>
                <a:cubicBezTo>
                  <a:pt x="112748" y="34686"/>
                  <a:pt x="112779" y="34626"/>
                  <a:pt x="112841" y="34567"/>
                </a:cubicBezTo>
                <a:cubicBezTo>
                  <a:pt x="112841" y="34507"/>
                  <a:pt x="112873" y="34507"/>
                  <a:pt x="112904" y="34507"/>
                </a:cubicBezTo>
                <a:cubicBezTo>
                  <a:pt x="112935" y="34507"/>
                  <a:pt x="112966" y="34447"/>
                  <a:pt x="112966" y="34447"/>
                </a:cubicBezTo>
                <a:cubicBezTo>
                  <a:pt x="112935" y="34388"/>
                  <a:pt x="112904" y="34388"/>
                  <a:pt x="112935" y="34328"/>
                </a:cubicBezTo>
                <a:cubicBezTo>
                  <a:pt x="112935" y="34268"/>
                  <a:pt x="112966" y="34268"/>
                  <a:pt x="112998" y="34268"/>
                </a:cubicBezTo>
                <a:cubicBezTo>
                  <a:pt x="112998" y="34268"/>
                  <a:pt x="113029" y="34268"/>
                  <a:pt x="113060" y="34208"/>
                </a:cubicBezTo>
                <a:cubicBezTo>
                  <a:pt x="113091" y="34208"/>
                  <a:pt x="113123" y="34149"/>
                  <a:pt x="113123" y="34208"/>
                </a:cubicBezTo>
                <a:cubicBezTo>
                  <a:pt x="113123" y="34208"/>
                  <a:pt x="113091" y="34268"/>
                  <a:pt x="113060" y="34268"/>
                </a:cubicBezTo>
                <a:cubicBezTo>
                  <a:pt x="113060" y="34328"/>
                  <a:pt x="113029" y="34328"/>
                  <a:pt x="113029" y="34388"/>
                </a:cubicBezTo>
                <a:cubicBezTo>
                  <a:pt x="112998" y="34388"/>
                  <a:pt x="112998" y="34388"/>
                  <a:pt x="112966" y="34447"/>
                </a:cubicBezTo>
                <a:cubicBezTo>
                  <a:pt x="112966" y="34447"/>
                  <a:pt x="112966" y="34447"/>
                  <a:pt x="112966" y="34447"/>
                </a:cubicBezTo>
                <a:cubicBezTo>
                  <a:pt x="112966" y="34507"/>
                  <a:pt x="112966" y="34507"/>
                  <a:pt x="112998" y="34507"/>
                </a:cubicBezTo>
                <a:cubicBezTo>
                  <a:pt x="113029" y="34507"/>
                  <a:pt x="112998" y="34567"/>
                  <a:pt x="113029" y="34626"/>
                </a:cubicBezTo>
                <a:cubicBezTo>
                  <a:pt x="113029" y="34626"/>
                  <a:pt x="113060" y="34626"/>
                  <a:pt x="113060" y="34626"/>
                </a:cubicBezTo>
                <a:cubicBezTo>
                  <a:pt x="113060" y="34626"/>
                  <a:pt x="113091" y="34626"/>
                  <a:pt x="113091" y="34626"/>
                </a:cubicBezTo>
                <a:cubicBezTo>
                  <a:pt x="113123" y="34626"/>
                  <a:pt x="113154" y="34626"/>
                  <a:pt x="113154" y="34567"/>
                </a:cubicBezTo>
                <a:cubicBezTo>
                  <a:pt x="113185" y="34567"/>
                  <a:pt x="113216" y="34507"/>
                  <a:pt x="113248" y="34507"/>
                </a:cubicBezTo>
                <a:cubicBezTo>
                  <a:pt x="113248" y="34447"/>
                  <a:pt x="113248" y="34447"/>
                  <a:pt x="113216" y="34388"/>
                </a:cubicBezTo>
                <a:cubicBezTo>
                  <a:pt x="113216" y="34388"/>
                  <a:pt x="113216" y="34328"/>
                  <a:pt x="113216" y="34268"/>
                </a:cubicBezTo>
                <a:cubicBezTo>
                  <a:pt x="113216" y="34208"/>
                  <a:pt x="113216" y="34089"/>
                  <a:pt x="113185" y="34029"/>
                </a:cubicBezTo>
                <a:cubicBezTo>
                  <a:pt x="113154" y="33970"/>
                  <a:pt x="113154" y="33970"/>
                  <a:pt x="113123" y="33970"/>
                </a:cubicBezTo>
                <a:cubicBezTo>
                  <a:pt x="113091" y="33970"/>
                  <a:pt x="113060" y="33970"/>
                  <a:pt x="113060" y="33910"/>
                </a:cubicBezTo>
                <a:cubicBezTo>
                  <a:pt x="113029" y="33910"/>
                  <a:pt x="113029" y="33850"/>
                  <a:pt x="113029" y="33791"/>
                </a:cubicBezTo>
                <a:cubicBezTo>
                  <a:pt x="113029" y="33731"/>
                  <a:pt x="113029" y="33731"/>
                  <a:pt x="113029" y="33671"/>
                </a:cubicBezTo>
                <a:cubicBezTo>
                  <a:pt x="113029" y="33611"/>
                  <a:pt x="113029" y="33611"/>
                  <a:pt x="113029" y="33552"/>
                </a:cubicBezTo>
                <a:cubicBezTo>
                  <a:pt x="113029" y="33492"/>
                  <a:pt x="113029" y="33492"/>
                  <a:pt x="113029" y="33432"/>
                </a:cubicBezTo>
                <a:cubicBezTo>
                  <a:pt x="113029" y="33432"/>
                  <a:pt x="113029" y="33373"/>
                  <a:pt x="113029" y="33373"/>
                </a:cubicBezTo>
                <a:cubicBezTo>
                  <a:pt x="113029" y="33313"/>
                  <a:pt x="113060" y="33253"/>
                  <a:pt x="113091" y="33253"/>
                </a:cubicBezTo>
                <a:cubicBezTo>
                  <a:pt x="113123" y="33194"/>
                  <a:pt x="113123" y="33134"/>
                  <a:pt x="113154" y="33134"/>
                </a:cubicBezTo>
                <a:cubicBezTo>
                  <a:pt x="113154" y="33074"/>
                  <a:pt x="113248" y="32895"/>
                  <a:pt x="113154" y="32895"/>
                </a:cubicBezTo>
                <a:cubicBezTo>
                  <a:pt x="113154" y="32895"/>
                  <a:pt x="113123" y="32895"/>
                  <a:pt x="113123" y="32895"/>
                </a:cubicBezTo>
                <a:cubicBezTo>
                  <a:pt x="113091" y="32895"/>
                  <a:pt x="113091" y="32835"/>
                  <a:pt x="113091" y="32835"/>
                </a:cubicBezTo>
                <a:cubicBezTo>
                  <a:pt x="113060" y="32835"/>
                  <a:pt x="113060" y="32835"/>
                  <a:pt x="113029" y="32835"/>
                </a:cubicBezTo>
                <a:cubicBezTo>
                  <a:pt x="113029" y="32776"/>
                  <a:pt x="112998" y="32776"/>
                  <a:pt x="112966" y="32776"/>
                </a:cubicBezTo>
                <a:cubicBezTo>
                  <a:pt x="112966" y="32776"/>
                  <a:pt x="112935" y="32835"/>
                  <a:pt x="112904" y="32835"/>
                </a:cubicBezTo>
                <a:cubicBezTo>
                  <a:pt x="112904" y="32895"/>
                  <a:pt x="112935" y="32955"/>
                  <a:pt x="112904" y="33014"/>
                </a:cubicBezTo>
                <a:cubicBezTo>
                  <a:pt x="112873" y="33014"/>
                  <a:pt x="112873" y="32895"/>
                  <a:pt x="112873" y="32895"/>
                </a:cubicBezTo>
                <a:cubicBezTo>
                  <a:pt x="112873" y="32895"/>
                  <a:pt x="112841" y="32895"/>
                  <a:pt x="112810" y="32895"/>
                </a:cubicBezTo>
                <a:cubicBezTo>
                  <a:pt x="112810" y="32835"/>
                  <a:pt x="112779" y="32835"/>
                  <a:pt x="112779" y="32835"/>
                </a:cubicBezTo>
                <a:cubicBezTo>
                  <a:pt x="112748" y="32776"/>
                  <a:pt x="112748" y="32716"/>
                  <a:pt x="112748" y="32656"/>
                </a:cubicBezTo>
                <a:cubicBezTo>
                  <a:pt x="112748" y="32597"/>
                  <a:pt x="112748" y="32537"/>
                  <a:pt x="112748" y="32477"/>
                </a:cubicBezTo>
                <a:cubicBezTo>
                  <a:pt x="112779" y="32477"/>
                  <a:pt x="112779" y="32417"/>
                  <a:pt x="112810" y="32358"/>
                </a:cubicBezTo>
                <a:cubicBezTo>
                  <a:pt x="112810" y="32298"/>
                  <a:pt x="112841" y="32238"/>
                  <a:pt x="112841" y="32179"/>
                </a:cubicBezTo>
                <a:cubicBezTo>
                  <a:pt x="112873" y="32119"/>
                  <a:pt x="112873" y="32119"/>
                  <a:pt x="112904" y="32059"/>
                </a:cubicBezTo>
                <a:cubicBezTo>
                  <a:pt x="112935" y="32000"/>
                  <a:pt x="112966" y="32000"/>
                  <a:pt x="112966" y="31940"/>
                </a:cubicBezTo>
                <a:cubicBezTo>
                  <a:pt x="112998" y="31940"/>
                  <a:pt x="112998" y="31880"/>
                  <a:pt x="113029" y="31880"/>
                </a:cubicBezTo>
                <a:cubicBezTo>
                  <a:pt x="113060" y="31820"/>
                  <a:pt x="113091" y="31820"/>
                  <a:pt x="113091" y="31761"/>
                </a:cubicBezTo>
                <a:cubicBezTo>
                  <a:pt x="113123" y="31761"/>
                  <a:pt x="113123" y="31761"/>
                  <a:pt x="113123" y="31701"/>
                </a:cubicBezTo>
                <a:cubicBezTo>
                  <a:pt x="113123" y="31701"/>
                  <a:pt x="113091" y="31701"/>
                  <a:pt x="113091" y="31701"/>
                </a:cubicBezTo>
                <a:cubicBezTo>
                  <a:pt x="113091" y="31641"/>
                  <a:pt x="113091" y="31641"/>
                  <a:pt x="113091" y="31641"/>
                </a:cubicBezTo>
                <a:cubicBezTo>
                  <a:pt x="113091" y="31582"/>
                  <a:pt x="113123" y="31641"/>
                  <a:pt x="113123" y="31641"/>
                </a:cubicBezTo>
                <a:cubicBezTo>
                  <a:pt x="113123" y="31641"/>
                  <a:pt x="113185" y="31641"/>
                  <a:pt x="113185" y="31641"/>
                </a:cubicBezTo>
                <a:cubicBezTo>
                  <a:pt x="113185" y="31641"/>
                  <a:pt x="113185" y="31641"/>
                  <a:pt x="113185" y="31582"/>
                </a:cubicBezTo>
                <a:cubicBezTo>
                  <a:pt x="113154" y="31582"/>
                  <a:pt x="113154" y="31582"/>
                  <a:pt x="113154" y="31522"/>
                </a:cubicBezTo>
                <a:cubicBezTo>
                  <a:pt x="113154" y="31462"/>
                  <a:pt x="113216" y="31402"/>
                  <a:pt x="113216" y="31343"/>
                </a:cubicBezTo>
                <a:cubicBezTo>
                  <a:pt x="113216" y="31283"/>
                  <a:pt x="113185" y="31283"/>
                  <a:pt x="113185" y="31283"/>
                </a:cubicBezTo>
                <a:cubicBezTo>
                  <a:pt x="113185" y="31223"/>
                  <a:pt x="113185" y="31164"/>
                  <a:pt x="113185" y="31104"/>
                </a:cubicBezTo>
                <a:cubicBezTo>
                  <a:pt x="113185" y="31044"/>
                  <a:pt x="113216" y="31044"/>
                  <a:pt x="113248" y="30985"/>
                </a:cubicBezTo>
                <a:cubicBezTo>
                  <a:pt x="113248" y="30925"/>
                  <a:pt x="113248" y="30865"/>
                  <a:pt x="113279" y="30865"/>
                </a:cubicBezTo>
                <a:cubicBezTo>
                  <a:pt x="113310" y="30865"/>
                  <a:pt x="113342" y="30865"/>
                  <a:pt x="113342" y="30805"/>
                </a:cubicBezTo>
                <a:cubicBezTo>
                  <a:pt x="113373" y="30805"/>
                  <a:pt x="113404" y="30805"/>
                  <a:pt x="113404" y="30746"/>
                </a:cubicBezTo>
                <a:cubicBezTo>
                  <a:pt x="113373" y="30746"/>
                  <a:pt x="113373" y="30746"/>
                  <a:pt x="113342" y="30746"/>
                </a:cubicBezTo>
                <a:cubicBezTo>
                  <a:pt x="113342" y="30746"/>
                  <a:pt x="113342" y="30686"/>
                  <a:pt x="113342" y="30686"/>
                </a:cubicBezTo>
                <a:cubicBezTo>
                  <a:pt x="113373" y="30686"/>
                  <a:pt x="113373" y="30686"/>
                  <a:pt x="113404" y="30686"/>
                </a:cubicBezTo>
                <a:cubicBezTo>
                  <a:pt x="113404" y="30686"/>
                  <a:pt x="113404" y="30686"/>
                  <a:pt x="113435" y="30686"/>
                </a:cubicBezTo>
                <a:cubicBezTo>
                  <a:pt x="113435" y="30686"/>
                  <a:pt x="113467" y="30746"/>
                  <a:pt x="113467" y="30746"/>
                </a:cubicBezTo>
                <a:cubicBezTo>
                  <a:pt x="113467" y="30746"/>
                  <a:pt x="113498" y="30746"/>
                  <a:pt x="113498" y="30746"/>
                </a:cubicBezTo>
                <a:cubicBezTo>
                  <a:pt x="113529" y="30805"/>
                  <a:pt x="113467" y="30805"/>
                  <a:pt x="113467" y="30865"/>
                </a:cubicBezTo>
                <a:cubicBezTo>
                  <a:pt x="113467" y="30865"/>
                  <a:pt x="113498" y="30925"/>
                  <a:pt x="113529" y="30925"/>
                </a:cubicBezTo>
                <a:cubicBezTo>
                  <a:pt x="113529" y="30865"/>
                  <a:pt x="113498" y="30865"/>
                  <a:pt x="113498" y="30865"/>
                </a:cubicBezTo>
                <a:cubicBezTo>
                  <a:pt x="113498" y="30805"/>
                  <a:pt x="113529" y="30805"/>
                  <a:pt x="113529" y="30805"/>
                </a:cubicBezTo>
                <a:cubicBezTo>
                  <a:pt x="113560" y="30746"/>
                  <a:pt x="113560" y="30746"/>
                  <a:pt x="113592" y="30686"/>
                </a:cubicBezTo>
                <a:cubicBezTo>
                  <a:pt x="113592" y="30686"/>
                  <a:pt x="113623" y="30686"/>
                  <a:pt x="113623" y="30686"/>
                </a:cubicBezTo>
                <a:cubicBezTo>
                  <a:pt x="113654" y="30686"/>
                  <a:pt x="113654" y="30686"/>
                  <a:pt x="113685" y="30686"/>
                </a:cubicBezTo>
                <a:cubicBezTo>
                  <a:pt x="113717" y="30686"/>
                  <a:pt x="113685" y="30746"/>
                  <a:pt x="113717" y="30805"/>
                </a:cubicBezTo>
                <a:cubicBezTo>
                  <a:pt x="113717" y="30805"/>
                  <a:pt x="113717" y="30805"/>
                  <a:pt x="113748" y="30865"/>
                </a:cubicBezTo>
                <a:cubicBezTo>
                  <a:pt x="113748" y="30865"/>
                  <a:pt x="113748" y="30865"/>
                  <a:pt x="113748" y="30925"/>
                </a:cubicBezTo>
                <a:cubicBezTo>
                  <a:pt x="113748" y="30985"/>
                  <a:pt x="113779" y="30985"/>
                  <a:pt x="113810" y="30925"/>
                </a:cubicBezTo>
                <a:cubicBezTo>
                  <a:pt x="113842" y="30925"/>
                  <a:pt x="113842" y="30865"/>
                  <a:pt x="113842" y="30805"/>
                </a:cubicBezTo>
                <a:cubicBezTo>
                  <a:pt x="113873" y="30805"/>
                  <a:pt x="113873" y="30805"/>
                  <a:pt x="113873" y="30805"/>
                </a:cubicBezTo>
                <a:cubicBezTo>
                  <a:pt x="113904" y="30746"/>
                  <a:pt x="113873" y="30686"/>
                  <a:pt x="113873" y="30686"/>
                </a:cubicBezTo>
                <a:cubicBezTo>
                  <a:pt x="113904" y="30626"/>
                  <a:pt x="113904" y="30686"/>
                  <a:pt x="113904" y="30686"/>
                </a:cubicBezTo>
                <a:cubicBezTo>
                  <a:pt x="113935" y="30626"/>
                  <a:pt x="113935" y="30567"/>
                  <a:pt x="113967" y="30567"/>
                </a:cubicBezTo>
                <a:cubicBezTo>
                  <a:pt x="113998" y="30567"/>
                  <a:pt x="114029" y="30567"/>
                  <a:pt x="114029" y="30507"/>
                </a:cubicBezTo>
                <a:cubicBezTo>
                  <a:pt x="114060" y="30447"/>
                  <a:pt x="114092" y="30447"/>
                  <a:pt x="114123" y="30447"/>
                </a:cubicBezTo>
                <a:cubicBezTo>
                  <a:pt x="114154" y="30447"/>
                  <a:pt x="114154" y="30388"/>
                  <a:pt x="114185" y="30388"/>
                </a:cubicBezTo>
                <a:cubicBezTo>
                  <a:pt x="114217" y="30328"/>
                  <a:pt x="114217" y="30328"/>
                  <a:pt x="114248" y="30328"/>
                </a:cubicBezTo>
                <a:cubicBezTo>
                  <a:pt x="114248" y="30328"/>
                  <a:pt x="114279" y="30268"/>
                  <a:pt x="114279" y="30268"/>
                </a:cubicBezTo>
                <a:cubicBezTo>
                  <a:pt x="114279" y="30268"/>
                  <a:pt x="114311" y="30268"/>
                  <a:pt x="114311" y="30328"/>
                </a:cubicBezTo>
                <a:cubicBezTo>
                  <a:pt x="114279" y="30328"/>
                  <a:pt x="114248" y="30328"/>
                  <a:pt x="114248" y="30388"/>
                </a:cubicBezTo>
                <a:cubicBezTo>
                  <a:pt x="114279" y="30388"/>
                  <a:pt x="114279" y="30447"/>
                  <a:pt x="114279" y="30447"/>
                </a:cubicBezTo>
                <a:cubicBezTo>
                  <a:pt x="114279" y="30447"/>
                  <a:pt x="114279" y="30507"/>
                  <a:pt x="114279" y="30507"/>
                </a:cubicBezTo>
                <a:cubicBezTo>
                  <a:pt x="114248" y="30567"/>
                  <a:pt x="114248" y="30567"/>
                  <a:pt x="114248" y="30567"/>
                </a:cubicBezTo>
                <a:cubicBezTo>
                  <a:pt x="114248" y="30626"/>
                  <a:pt x="114248" y="30626"/>
                  <a:pt x="114248" y="30626"/>
                </a:cubicBezTo>
                <a:cubicBezTo>
                  <a:pt x="114217" y="30686"/>
                  <a:pt x="114217" y="30746"/>
                  <a:pt x="114217" y="30805"/>
                </a:cubicBezTo>
                <a:cubicBezTo>
                  <a:pt x="114217" y="30805"/>
                  <a:pt x="114217" y="30805"/>
                  <a:pt x="114217" y="30865"/>
                </a:cubicBezTo>
                <a:cubicBezTo>
                  <a:pt x="114217" y="30865"/>
                  <a:pt x="114217" y="30925"/>
                  <a:pt x="114248" y="30925"/>
                </a:cubicBezTo>
                <a:cubicBezTo>
                  <a:pt x="114248" y="30985"/>
                  <a:pt x="114311" y="30865"/>
                  <a:pt x="114342" y="30805"/>
                </a:cubicBezTo>
                <a:cubicBezTo>
                  <a:pt x="114373" y="30805"/>
                  <a:pt x="114373" y="30746"/>
                  <a:pt x="114404" y="30686"/>
                </a:cubicBezTo>
                <a:cubicBezTo>
                  <a:pt x="114404" y="30686"/>
                  <a:pt x="114436" y="30626"/>
                  <a:pt x="114436" y="30626"/>
                </a:cubicBezTo>
                <a:cubicBezTo>
                  <a:pt x="114467" y="30567"/>
                  <a:pt x="114498" y="30567"/>
                  <a:pt x="114498" y="30507"/>
                </a:cubicBezTo>
                <a:cubicBezTo>
                  <a:pt x="114498" y="30447"/>
                  <a:pt x="114529" y="30447"/>
                  <a:pt x="114561" y="30388"/>
                </a:cubicBezTo>
                <a:cubicBezTo>
                  <a:pt x="114592" y="30388"/>
                  <a:pt x="114592" y="30388"/>
                  <a:pt x="114623" y="30388"/>
                </a:cubicBezTo>
                <a:cubicBezTo>
                  <a:pt x="114654" y="30388"/>
                  <a:pt x="114686" y="30328"/>
                  <a:pt x="114686" y="30328"/>
                </a:cubicBezTo>
                <a:cubicBezTo>
                  <a:pt x="114717" y="30268"/>
                  <a:pt x="114748" y="30268"/>
                  <a:pt x="114779" y="30268"/>
                </a:cubicBezTo>
                <a:cubicBezTo>
                  <a:pt x="114779" y="30208"/>
                  <a:pt x="114811" y="30208"/>
                  <a:pt x="114811" y="30208"/>
                </a:cubicBezTo>
                <a:cubicBezTo>
                  <a:pt x="114873" y="30149"/>
                  <a:pt x="114904" y="30208"/>
                  <a:pt x="114936" y="30208"/>
                </a:cubicBezTo>
                <a:cubicBezTo>
                  <a:pt x="114967" y="30149"/>
                  <a:pt x="114998" y="30149"/>
                  <a:pt x="115029" y="30149"/>
                </a:cubicBezTo>
                <a:cubicBezTo>
                  <a:pt x="115061" y="30149"/>
                  <a:pt x="115123" y="30149"/>
                  <a:pt x="115186" y="30149"/>
                </a:cubicBezTo>
                <a:cubicBezTo>
                  <a:pt x="115217" y="30089"/>
                  <a:pt x="115280" y="30089"/>
                  <a:pt x="115342" y="30149"/>
                </a:cubicBezTo>
                <a:cubicBezTo>
                  <a:pt x="115342" y="30149"/>
                  <a:pt x="115373" y="30208"/>
                  <a:pt x="115405" y="30208"/>
                </a:cubicBezTo>
                <a:cubicBezTo>
                  <a:pt x="115405" y="30208"/>
                  <a:pt x="115436" y="30268"/>
                  <a:pt x="115467" y="30268"/>
                </a:cubicBezTo>
                <a:cubicBezTo>
                  <a:pt x="115467" y="30268"/>
                  <a:pt x="115498" y="30328"/>
                  <a:pt x="115498" y="30388"/>
                </a:cubicBezTo>
                <a:cubicBezTo>
                  <a:pt x="115498" y="30447"/>
                  <a:pt x="115498" y="30447"/>
                  <a:pt x="115530" y="30447"/>
                </a:cubicBezTo>
                <a:cubicBezTo>
                  <a:pt x="115561" y="30507"/>
                  <a:pt x="115561" y="30507"/>
                  <a:pt x="115561" y="30507"/>
                </a:cubicBezTo>
                <a:cubicBezTo>
                  <a:pt x="115561" y="30567"/>
                  <a:pt x="115561" y="30567"/>
                  <a:pt x="115561" y="30567"/>
                </a:cubicBezTo>
                <a:cubicBezTo>
                  <a:pt x="115561" y="30626"/>
                  <a:pt x="115592" y="30626"/>
                  <a:pt x="115592" y="30686"/>
                </a:cubicBezTo>
                <a:cubicBezTo>
                  <a:pt x="115623" y="30686"/>
                  <a:pt x="115623" y="30686"/>
                  <a:pt x="115623" y="30746"/>
                </a:cubicBezTo>
                <a:cubicBezTo>
                  <a:pt x="115623" y="30746"/>
                  <a:pt x="115655" y="30746"/>
                  <a:pt x="115655" y="30746"/>
                </a:cubicBezTo>
                <a:cubicBezTo>
                  <a:pt x="115686" y="30805"/>
                  <a:pt x="115686" y="30865"/>
                  <a:pt x="115717" y="30865"/>
                </a:cubicBezTo>
                <a:cubicBezTo>
                  <a:pt x="115748" y="30865"/>
                  <a:pt x="115748" y="30805"/>
                  <a:pt x="115748" y="30746"/>
                </a:cubicBezTo>
                <a:cubicBezTo>
                  <a:pt x="115748" y="30746"/>
                  <a:pt x="115748" y="30686"/>
                  <a:pt x="115748" y="30686"/>
                </a:cubicBezTo>
                <a:cubicBezTo>
                  <a:pt x="115748" y="30626"/>
                  <a:pt x="115780" y="30626"/>
                  <a:pt x="115780" y="30626"/>
                </a:cubicBezTo>
                <a:cubicBezTo>
                  <a:pt x="115780" y="30567"/>
                  <a:pt x="115780" y="30507"/>
                  <a:pt x="115811" y="30447"/>
                </a:cubicBezTo>
                <a:cubicBezTo>
                  <a:pt x="115811" y="30447"/>
                  <a:pt x="115842" y="30447"/>
                  <a:pt x="115842" y="30447"/>
                </a:cubicBezTo>
                <a:cubicBezTo>
                  <a:pt x="115873" y="30388"/>
                  <a:pt x="115842" y="30388"/>
                  <a:pt x="115842" y="30388"/>
                </a:cubicBezTo>
                <a:cubicBezTo>
                  <a:pt x="115842" y="30388"/>
                  <a:pt x="115842" y="30388"/>
                  <a:pt x="115842" y="30388"/>
                </a:cubicBezTo>
                <a:cubicBezTo>
                  <a:pt x="115842" y="30388"/>
                  <a:pt x="115842" y="30328"/>
                  <a:pt x="115842" y="30328"/>
                </a:cubicBezTo>
                <a:cubicBezTo>
                  <a:pt x="115842" y="30328"/>
                  <a:pt x="115873" y="30328"/>
                  <a:pt x="115873" y="30328"/>
                </a:cubicBezTo>
                <a:cubicBezTo>
                  <a:pt x="115905" y="30268"/>
                  <a:pt x="115905" y="30208"/>
                  <a:pt x="115936" y="30208"/>
                </a:cubicBezTo>
                <a:cubicBezTo>
                  <a:pt x="115998" y="30208"/>
                  <a:pt x="116061" y="30208"/>
                  <a:pt x="116092" y="30089"/>
                </a:cubicBezTo>
                <a:cubicBezTo>
                  <a:pt x="116092" y="30029"/>
                  <a:pt x="116092" y="30029"/>
                  <a:pt x="116155" y="29970"/>
                </a:cubicBezTo>
                <a:cubicBezTo>
                  <a:pt x="116217" y="29970"/>
                  <a:pt x="116280" y="29910"/>
                  <a:pt x="116342" y="29850"/>
                </a:cubicBezTo>
                <a:cubicBezTo>
                  <a:pt x="116342" y="29850"/>
                  <a:pt x="116374" y="29791"/>
                  <a:pt x="116374" y="29791"/>
                </a:cubicBezTo>
                <a:cubicBezTo>
                  <a:pt x="116374" y="29791"/>
                  <a:pt x="116374" y="29731"/>
                  <a:pt x="116374" y="29731"/>
                </a:cubicBezTo>
                <a:cubicBezTo>
                  <a:pt x="116374" y="29671"/>
                  <a:pt x="116436" y="29671"/>
                  <a:pt x="116467" y="29671"/>
                </a:cubicBezTo>
                <a:cubicBezTo>
                  <a:pt x="116467" y="29671"/>
                  <a:pt x="116499" y="29671"/>
                  <a:pt x="116499" y="29611"/>
                </a:cubicBezTo>
                <a:cubicBezTo>
                  <a:pt x="116499" y="29611"/>
                  <a:pt x="116467" y="29611"/>
                  <a:pt x="116467" y="29611"/>
                </a:cubicBezTo>
                <a:cubicBezTo>
                  <a:pt x="116436" y="29552"/>
                  <a:pt x="116467" y="29492"/>
                  <a:pt x="116499" y="29492"/>
                </a:cubicBezTo>
                <a:cubicBezTo>
                  <a:pt x="116499" y="29492"/>
                  <a:pt x="116530" y="29492"/>
                  <a:pt x="116530" y="29492"/>
                </a:cubicBezTo>
                <a:cubicBezTo>
                  <a:pt x="116561" y="29492"/>
                  <a:pt x="116561" y="29432"/>
                  <a:pt x="116561" y="29432"/>
                </a:cubicBezTo>
                <a:cubicBezTo>
                  <a:pt x="116592" y="29373"/>
                  <a:pt x="116592" y="29373"/>
                  <a:pt x="116592" y="29373"/>
                </a:cubicBezTo>
                <a:cubicBezTo>
                  <a:pt x="116624" y="29373"/>
                  <a:pt x="116624" y="29432"/>
                  <a:pt x="116655" y="29373"/>
                </a:cubicBezTo>
                <a:cubicBezTo>
                  <a:pt x="116655" y="29373"/>
                  <a:pt x="116655" y="29373"/>
                  <a:pt x="116655" y="29313"/>
                </a:cubicBezTo>
                <a:cubicBezTo>
                  <a:pt x="116624" y="29313"/>
                  <a:pt x="116592" y="29253"/>
                  <a:pt x="116624" y="29253"/>
                </a:cubicBezTo>
                <a:cubicBezTo>
                  <a:pt x="116624" y="29194"/>
                  <a:pt x="116624" y="29253"/>
                  <a:pt x="116655" y="29253"/>
                </a:cubicBezTo>
                <a:cubicBezTo>
                  <a:pt x="116655" y="29253"/>
                  <a:pt x="116655" y="29253"/>
                  <a:pt x="116686" y="29253"/>
                </a:cubicBezTo>
                <a:cubicBezTo>
                  <a:pt x="116717" y="29253"/>
                  <a:pt x="116717" y="29253"/>
                  <a:pt x="116749" y="29194"/>
                </a:cubicBezTo>
                <a:cubicBezTo>
                  <a:pt x="116780" y="29194"/>
                  <a:pt x="116780" y="29194"/>
                  <a:pt x="116811" y="29194"/>
                </a:cubicBezTo>
                <a:cubicBezTo>
                  <a:pt x="116842" y="29134"/>
                  <a:pt x="116874" y="29134"/>
                  <a:pt x="116874" y="29074"/>
                </a:cubicBezTo>
                <a:cubicBezTo>
                  <a:pt x="116874" y="29014"/>
                  <a:pt x="116874" y="28955"/>
                  <a:pt x="116905" y="28955"/>
                </a:cubicBezTo>
                <a:cubicBezTo>
                  <a:pt x="116936" y="28955"/>
                  <a:pt x="116936" y="28955"/>
                  <a:pt x="116967" y="28955"/>
                </a:cubicBezTo>
                <a:cubicBezTo>
                  <a:pt x="116967" y="28955"/>
                  <a:pt x="116999" y="28895"/>
                  <a:pt x="117030" y="28895"/>
                </a:cubicBezTo>
                <a:cubicBezTo>
                  <a:pt x="117030" y="28895"/>
                  <a:pt x="117061" y="28835"/>
                  <a:pt x="117092" y="28895"/>
                </a:cubicBezTo>
                <a:cubicBezTo>
                  <a:pt x="117124" y="28895"/>
                  <a:pt x="117186" y="28955"/>
                  <a:pt x="117218" y="28895"/>
                </a:cubicBezTo>
                <a:cubicBezTo>
                  <a:pt x="117218" y="28835"/>
                  <a:pt x="117249" y="28835"/>
                  <a:pt x="117249" y="28835"/>
                </a:cubicBezTo>
                <a:cubicBezTo>
                  <a:pt x="117249" y="28835"/>
                  <a:pt x="117280" y="28835"/>
                  <a:pt x="117280" y="28776"/>
                </a:cubicBezTo>
                <a:cubicBezTo>
                  <a:pt x="117280" y="28776"/>
                  <a:pt x="117249" y="28776"/>
                  <a:pt x="117249" y="28716"/>
                </a:cubicBezTo>
                <a:cubicBezTo>
                  <a:pt x="117249" y="28716"/>
                  <a:pt x="117249" y="28716"/>
                  <a:pt x="117280" y="28656"/>
                </a:cubicBezTo>
                <a:cubicBezTo>
                  <a:pt x="117311" y="28656"/>
                  <a:pt x="117343" y="28716"/>
                  <a:pt x="117374" y="28656"/>
                </a:cubicBezTo>
                <a:cubicBezTo>
                  <a:pt x="117405" y="28656"/>
                  <a:pt x="117436" y="28656"/>
                  <a:pt x="117468" y="28656"/>
                </a:cubicBezTo>
                <a:cubicBezTo>
                  <a:pt x="117468" y="28597"/>
                  <a:pt x="117499" y="28537"/>
                  <a:pt x="117499" y="28477"/>
                </a:cubicBezTo>
                <a:cubicBezTo>
                  <a:pt x="117530" y="28477"/>
                  <a:pt x="117593" y="28417"/>
                  <a:pt x="117624" y="28417"/>
                </a:cubicBezTo>
                <a:cubicBezTo>
                  <a:pt x="117655" y="28417"/>
                  <a:pt x="117686" y="28358"/>
                  <a:pt x="117749" y="28298"/>
                </a:cubicBezTo>
                <a:cubicBezTo>
                  <a:pt x="117749" y="28298"/>
                  <a:pt x="117780" y="28298"/>
                  <a:pt x="117780" y="28238"/>
                </a:cubicBezTo>
                <a:cubicBezTo>
                  <a:pt x="117811" y="28238"/>
                  <a:pt x="117843" y="28179"/>
                  <a:pt x="117874" y="28179"/>
                </a:cubicBezTo>
                <a:cubicBezTo>
                  <a:pt x="117905" y="28179"/>
                  <a:pt x="117936" y="28179"/>
                  <a:pt x="117968" y="28119"/>
                </a:cubicBezTo>
                <a:cubicBezTo>
                  <a:pt x="117999" y="28119"/>
                  <a:pt x="118030" y="28119"/>
                  <a:pt x="118061" y="28119"/>
                </a:cubicBezTo>
                <a:cubicBezTo>
                  <a:pt x="118061" y="28119"/>
                  <a:pt x="118093" y="28119"/>
                  <a:pt x="118124" y="28119"/>
                </a:cubicBezTo>
                <a:cubicBezTo>
                  <a:pt x="118124" y="28119"/>
                  <a:pt x="118124" y="28059"/>
                  <a:pt x="118124" y="28059"/>
                </a:cubicBezTo>
                <a:cubicBezTo>
                  <a:pt x="118093" y="28059"/>
                  <a:pt x="118061" y="28000"/>
                  <a:pt x="118061" y="28000"/>
                </a:cubicBezTo>
                <a:cubicBezTo>
                  <a:pt x="118093" y="27940"/>
                  <a:pt x="118093" y="27940"/>
                  <a:pt x="118093" y="27940"/>
                </a:cubicBezTo>
                <a:cubicBezTo>
                  <a:pt x="118093" y="27880"/>
                  <a:pt x="118093" y="27880"/>
                  <a:pt x="118093" y="27880"/>
                </a:cubicBezTo>
                <a:cubicBezTo>
                  <a:pt x="118093" y="27880"/>
                  <a:pt x="118124" y="27880"/>
                  <a:pt x="118093" y="27880"/>
                </a:cubicBezTo>
                <a:cubicBezTo>
                  <a:pt x="118093" y="27820"/>
                  <a:pt x="118093" y="27820"/>
                  <a:pt x="118093" y="27820"/>
                </a:cubicBezTo>
                <a:cubicBezTo>
                  <a:pt x="118093" y="27761"/>
                  <a:pt x="118124" y="27820"/>
                  <a:pt x="118124" y="27820"/>
                </a:cubicBezTo>
                <a:cubicBezTo>
                  <a:pt x="118124" y="27880"/>
                  <a:pt x="118155" y="27820"/>
                  <a:pt x="118187" y="27820"/>
                </a:cubicBezTo>
                <a:cubicBezTo>
                  <a:pt x="118187" y="27820"/>
                  <a:pt x="118218" y="27880"/>
                  <a:pt x="118218" y="27820"/>
                </a:cubicBezTo>
                <a:cubicBezTo>
                  <a:pt x="118218" y="27820"/>
                  <a:pt x="118249" y="27761"/>
                  <a:pt x="118249" y="27820"/>
                </a:cubicBezTo>
                <a:cubicBezTo>
                  <a:pt x="118249" y="27820"/>
                  <a:pt x="118218" y="27880"/>
                  <a:pt x="118218" y="27880"/>
                </a:cubicBezTo>
                <a:cubicBezTo>
                  <a:pt x="118218" y="27880"/>
                  <a:pt x="118218" y="27880"/>
                  <a:pt x="118187" y="27940"/>
                </a:cubicBezTo>
                <a:cubicBezTo>
                  <a:pt x="118187" y="27940"/>
                  <a:pt x="118187" y="28000"/>
                  <a:pt x="118155" y="28000"/>
                </a:cubicBezTo>
                <a:cubicBezTo>
                  <a:pt x="118155" y="28000"/>
                  <a:pt x="118124" y="28000"/>
                  <a:pt x="118155" y="28059"/>
                </a:cubicBezTo>
                <a:cubicBezTo>
                  <a:pt x="118155" y="28059"/>
                  <a:pt x="118155" y="28059"/>
                  <a:pt x="118155" y="28059"/>
                </a:cubicBezTo>
                <a:cubicBezTo>
                  <a:pt x="118187" y="28059"/>
                  <a:pt x="118187" y="28059"/>
                  <a:pt x="118187" y="28059"/>
                </a:cubicBezTo>
                <a:cubicBezTo>
                  <a:pt x="118218" y="28059"/>
                  <a:pt x="118218" y="28059"/>
                  <a:pt x="118218" y="28119"/>
                </a:cubicBezTo>
                <a:cubicBezTo>
                  <a:pt x="118249" y="28119"/>
                  <a:pt x="118280" y="28059"/>
                  <a:pt x="118312" y="28059"/>
                </a:cubicBezTo>
                <a:cubicBezTo>
                  <a:pt x="118343" y="28059"/>
                  <a:pt x="118374" y="28059"/>
                  <a:pt x="118374" y="28059"/>
                </a:cubicBezTo>
                <a:cubicBezTo>
                  <a:pt x="118405" y="28059"/>
                  <a:pt x="118437" y="28119"/>
                  <a:pt x="118468" y="28119"/>
                </a:cubicBezTo>
                <a:cubicBezTo>
                  <a:pt x="118499" y="28119"/>
                  <a:pt x="118499" y="28119"/>
                  <a:pt x="118530" y="28179"/>
                </a:cubicBezTo>
                <a:cubicBezTo>
                  <a:pt x="118562" y="28179"/>
                  <a:pt x="118593" y="28179"/>
                  <a:pt x="118624" y="28179"/>
                </a:cubicBezTo>
                <a:cubicBezTo>
                  <a:pt x="118655" y="28238"/>
                  <a:pt x="118655" y="28238"/>
                  <a:pt x="118687" y="28238"/>
                </a:cubicBezTo>
                <a:cubicBezTo>
                  <a:pt x="118718" y="28238"/>
                  <a:pt x="118749" y="28298"/>
                  <a:pt x="118749" y="28298"/>
                </a:cubicBezTo>
                <a:cubicBezTo>
                  <a:pt x="118780" y="28298"/>
                  <a:pt x="118780" y="28298"/>
                  <a:pt x="118780" y="28298"/>
                </a:cubicBezTo>
                <a:cubicBezTo>
                  <a:pt x="118812" y="28358"/>
                  <a:pt x="118812" y="28358"/>
                  <a:pt x="118812" y="28358"/>
                </a:cubicBezTo>
                <a:cubicBezTo>
                  <a:pt x="118874" y="28417"/>
                  <a:pt x="118843" y="28238"/>
                  <a:pt x="118905" y="28179"/>
                </a:cubicBezTo>
                <a:cubicBezTo>
                  <a:pt x="118905" y="28119"/>
                  <a:pt x="118937" y="28119"/>
                  <a:pt x="118937" y="28119"/>
                </a:cubicBezTo>
                <a:cubicBezTo>
                  <a:pt x="118937" y="28119"/>
                  <a:pt x="118968" y="28059"/>
                  <a:pt x="118968" y="28059"/>
                </a:cubicBezTo>
                <a:cubicBezTo>
                  <a:pt x="118999" y="28059"/>
                  <a:pt x="119030" y="28059"/>
                  <a:pt x="119030" y="28000"/>
                </a:cubicBezTo>
                <a:cubicBezTo>
                  <a:pt x="119030" y="27880"/>
                  <a:pt x="118999" y="27761"/>
                  <a:pt x="118968" y="27761"/>
                </a:cubicBezTo>
                <a:cubicBezTo>
                  <a:pt x="118937" y="27701"/>
                  <a:pt x="118905" y="27701"/>
                  <a:pt x="118937" y="27641"/>
                </a:cubicBezTo>
                <a:cubicBezTo>
                  <a:pt x="118937" y="27582"/>
                  <a:pt x="118968" y="27582"/>
                  <a:pt x="118968" y="27522"/>
                </a:cubicBezTo>
                <a:cubicBezTo>
                  <a:pt x="118968" y="27522"/>
                  <a:pt x="118937" y="27462"/>
                  <a:pt x="118937" y="27402"/>
                </a:cubicBezTo>
                <a:cubicBezTo>
                  <a:pt x="118937" y="27343"/>
                  <a:pt x="118905" y="27343"/>
                  <a:pt x="118874" y="27343"/>
                </a:cubicBezTo>
                <a:cubicBezTo>
                  <a:pt x="118843" y="27343"/>
                  <a:pt x="118843" y="27343"/>
                  <a:pt x="118812" y="27283"/>
                </a:cubicBezTo>
                <a:cubicBezTo>
                  <a:pt x="118812" y="27283"/>
                  <a:pt x="118812" y="27283"/>
                  <a:pt x="118780" y="27223"/>
                </a:cubicBezTo>
                <a:cubicBezTo>
                  <a:pt x="118780" y="27164"/>
                  <a:pt x="118780" y="27164"/>
                  <a:pt x="118749" y="27164"/>
                </a:cubicBezTo>
                <a:cubicBezTo>
                  <a:pt x="118749" y="27104"/>
                  <a:pt x="118749" y="27044"/>
                  <a:pt x="118749" y="27044"/>
                </a:cubicBezTo>
                <a:cubicBezTo>
                  <a:pt x="118749" y="27044"/>
                  <a:pt x="118718" y="26985"/>
                  <a:pt x="118718" y="27044"/>
                </a:cubicBezTo>
                <a:cubicBezTo>
                  <a:pt x="118718" y="27044"/>
                  <a:pt x="118749" y="27104"/>
                  <a:pt x="118749" y="27104"/>
                </a:cubicBezTo>
                <a:cubicBezTo>
                  <a:pt x="118749" y="27104"/>
                  <a:pt x="118749" y="27164"/>
                  <a:pt x="118718" y="27164"/>
                </a:cubicBezTo>
                <a:cubicBezTo>
                  <a:pt x="118718" y="27164"/>
                  <a:pt x="118718" y="27164"/>
                  <a:pt x="118687" y="27164"/>
                </a:cubicBezTo>
                <a:cubicBezTo>
                  <a:pt x="118687" y="27164"/>
                  <a:pt x="118718" y="27104"/>
                  <a:pt x="118718" y="27104"/>
                </a:cubicBezTo>
                <a:cubicBezTo>
                  <a:pt x="118718" y="27104"/>
                  <a:pt x="118718" y="27044"/>
                  <a:pt x="118718" y="27044"/>
                </a:cubicBezTo>
                <a:cubicBezTo>
                  <a:pt x="118718" y="26985"/>
                  <a:pt x="118687" y="26985"/>
                  <a:pt x="118687" y="26985"/>
                </a:cubicBezTo>
                <a:cubicBezTo>
                  <a:pt x="118687" y="26985"/>
                  <a:pt x="118655" y="26985"/>
                  <a:pt x="118655" y="26985"/>
                </a:cubicBezTo>
                <a:cubicBezTo>
                  <a:pt x="118624" y="26985"/>
                  <a:pt x="118624" y="27044"/>
                  <a:pt x="118624" y="27044"/>
                </a:cubicBezTo>
                <a:cubicBezTo>
                  <a:pt x="118593" y="27044"/>
                  <a:pt x="118593" y="27044"/>
                  <a:pt x="118593" y="26985"/>
                </a:cubicBezTo>
                <a:cubicBezTo>
                  <a:pt x="118593" y="26985"/>
                  <a:pt x="118593" y="26985"/>
                  <a:pt x="118593" y="26985"/>
                </a:cubicBezTo>
                <a:cubicBezTo>
                  <a:pt x="118593" y="26985"/>
                  <a:pt x="118593" y="26985"/>
                  <a:pt x="118593" y="26925"/>
                </a:cubicBezTo>
                <a:cubicBezTo>
                  <a:pt x="118593" y="26925"/>
                  <a:pt x="118624" y="26925"/>
                  <a:pt x="118624" y="26925"/>
                </a:cubicBezTo>
                <a:cubicBezTo>
                  <a:pt x="118655" y="26985"/>
                  <a:pt x="118687" y="26985"/>
                  <a:pt x="118687" y="26985"/>
                </a:cubicBezTo>
                <a:cubicBezTo>
                  <a:pt x="118718" y="26925"/>
                  <a:pt x="118718" y="26925"/>
                  <a:pt x="118718" y="26925"/>
                </a:cubicBezTo>
                <a:cubicBezTo>
                  <a:pt x="118718" y="26925"/>
                  <a:pt x="118718" y="26925"/>
                  <a:pt x="118718" y="26925"/>
                </a:cubicBezTo>
                <a:cubicBezTo>
                  <a:pt x="118749" y="26865"/>
                  <a:pt x="118718" y="26865"/>
                  <a:pt x="118718" y="26805"/>
                </a:cubicBezTo>
                <a:cubicBezTo>
                  <a:pt x="118718" y="26746"/>
                  <a:pt x="118718" y="26746"/>
                  <a:pt x="118718" y="26686"/>
                </a:cubicBezTo>
                <a:cubicBezTo>
                  <a:pt x="118718" y="26626"/>
                  <a:pt x="118718" y="26626"/>
                  <a:pt x="118687" y="26567"/>
                </a:cubicBezTo>
                <a:cubicBezTo>
                  <a:pt x="118624" y="26567"/>
                  <a:pt x="118655" y="26507"/>
                  <a:pt x="118655" y="26447"/>
                </a:cubicBezTo>
                <a:cubicBezTo>
                  <a:pt x="118655" y="26388"/>
                  <a:pt x="118624" y="26388"/>
                  <a:pt x="118624" y="26388"/>
                </a:cubicBezTo>
                <a:cubicBezTo>
                  <a:pt x="118593" y="26328"/>
                  <a:pt x="118593" y="26268"/>
                  <a:pt x="118593" y="26208"/>
                </a:cubicBezTo>
                <a:cubicBezTo>
                  <a:pt x="118562" y="26208"/>
                  <a:pt x="118562" y="26149"/>
                  <a:pt x="118530" y="26208"/>
                </a:cubicBezTo>
                <a:cubicBezTo>
                  <a:pt x="118499" y="26268"/>
                  <a:pt x="118530" y="26328"/>
                  <a:pt x="118468" y="26328"/>
                </a:cubicBezTo>
                <a:cubicBezTo>
                  <a:pt x="118468" y="26328"/>
                  <a:pt x="118437" y="26268"/>
                  <a:pt x="118405" y="26268"/>
                </a:cubicBezTo>
                <a:cubicBezTo>
                  <a:pt x="118374" y="26208"/>
                  <a:pt x="118374" y="26208"/>
                  <a:pt x="118343" y="26208"/>
                </a:cubicBezTo>
                <a:cubicBezTo>
                  <a:pt x="118312" y="26149"/>
                  <a:pt x="118280" y="26149"/>
                  <a:pt x="118280" y="26089"/>
                </a:cubicBezTo>
                <a:cubicBezTo>
                  <a:pt x="118249" y="26029"/>
                  <a:pt x="118280" y="25910"/>
                  <a:pt x="118249" y="25791"/>
                </a:cubicBezTo>
                <a:cubicBezTo>
                  <a:pt x="118249" y="25791"/>
                  <a:pt x="118249" y="25791"/>
                  <a:pt x="118249" y="25731"/>
                </a:cubicBezTo>
                <a:cubicBezTo>
                  <a:pt x="118249" y="25731"/>
                  <a:pt x="118218" y="25731"/>
                  <a:pt x="118218" y="25671"/>
                </a:cubicBezTo>
                <a:cubicBezTo>
                  <a:pt x="118187" y="25671"/>
                  <a:pt x="118187" y="25731"/>
                  <a:pt x="118155" y="25731"/>
                </a:cubicBezTo>
                <a:cubicBezTo>
                  <a:pt x="118155" y="25731"/>
                  <a:pt x="118124" y="25731"/>
                  <a:pt x="118124" y="25731"/>
                </a:cubicBezTo>
                <a:cubicBezTo>
                  <a:pt x="118124" y="25731"/>
                  <a:pt x="118093" y="25731"/>
                  <a:pt x="118093" y="25791"/>
                </a:cubicBezTo>
                <a:cubicBezTo>
                  <a:pt x="118061" y="25791"/>
                  <a:pt x="118030" y="25791"/>
                  <a:pt x="118030" y="25791"/>
                </a:cubicBezTo>
                <a:cubicBezTo>
                  <a:pt x="117968" y="25791"/>
                  <a:pt x="117936" y="25731"/>
                  <a:pt x="117905" y="25791"/>
                </a:cubicBezTo>
                <a:cubicBezTo>
                  <a:pt x="117905" y="25791"/>
                  <a:pt x="117874" y="25791"/>
                  <a:pt x="117874" y="25850"/>
                </a:cubicBezTo>
                <a:cubicBezTo>
                  <a:pt x="117874" y="25850"/>
                  <a:pt x="117843" y="25850"/>
                  <a:pt x="117843" y="25850"/>
                </a:cubicBezTo>
                <a:cubicBezTo>
                  <a:pt x="117811" y="25850"/>
                  <a:pt x="117811" y="25910"/>
                  <a:pt x="117811" y="25970"/>
                </a:cubicBezTo>
                <a:cubicBezTo>
                  <a:pt x="117811" y="25910"/>
                  <a:pt x="117780" y="25850"/>
                  <a:pt x="117811" y="25850"/>
                </a:cubicBezTo>
                <a:cubicBezTo>
                  <a:pt x="117843" y="25850"/>
                  <a:pt x="117843" y="25850"/>
                  <a:pt x="117874" y="25791"/>
                </a:cubicBezTo>
                <a:cubicBezTo>
                  <a:pt x="117874" y="25791"/>
                  <a:pt x="117874" y="25791"/>
                  <a:pt x="117843" y="25791"/>
                </a:cubicBezTo>
                <a:cubicBezTo>
                  <a:pt x="117843" y="25791"/>
                  <a:pt x="117843" y="25791"/>
                  <a:pt x="117843" y="25731"/>
                </a:cubicBezTo>
                <a:cubicBezTo>
                  <a:pt x="117811" y="25731"/>
                  <a:pt x="117811" y="25731"/>
                  <a:pt x="117811" y="25671"/>
                </a:cubicBezTo>
                <a:cubicBezTo>
                  <a:pt x="117780" y="25671"/>
                  <a:pt x="117780" y="25611"/>
                  <a:pt x="117780" y="25611"/>
                </a:cubicBezTo>
                <a:cubicBezTo>
                  <a:pt x="117749" y="25552"/>
                  <a:pt x="117749" y="25552"/>
                  <a:pt x="117749" y="25492"/>
                </a:cubicBezTo>
                <a:cubicBezTo>
                  <a:pt x="117780" y="25492"/>
                  <a:pt x="117780" y="25552"/>
                  <a:pt x="117780" y="25552"/>
                </a:cubicBezTo>
                <a:cubicBezTo>
                  <a:pt x="117811" y="25552"/>
                  <a:pt x="117811" y="25552"/>
                  <a:pt x="117811" y="25552"/>
                </a:cubicBezTo>
                <a:cubicBezTo>
                  <a:pt x="117843" y="25552"/>
                  <a:pt x="117843" y="25552"/>
                  <a:pt x="117843" y="25611"/>
                </a:cubicBezTo>
                <a:cubicBezTo>
                  <a:pt x="117843" y="25611"/>
                  <a:pt x="117874" y="25611"/>
                  <a:pt x="117874" y="25611"/>
                </a:cubicBezTo>
                <a:cubicBezTo>
                  <a:pt x="117874" y="25611"/>
                  <a:pt x="117905" y="25671"/>
                  <a:pt x="117905" y="25671"/>
                </a:cubicBezTo>
                <a:cubicBezTo>
                  <a:pt x="117936" y="25611"/>
                  <a:pt x="117936" y="25611"/>
                  <a:pt x="117936" y="25611"/>
                </a:cubicBezTo>
                <a:cubicBezTo>
                  <a:pt x="117968" y="25611"/>
                  <a:pt x="117999" y="25611"/>
                  <a:pt x="118030" y="25611"/>
                </a:cubicBezTo>
                <a:cubicBezTo>
                  <a:pt x="118030" y="25611"/>
                  <a:pt x="118061" y="25611"/>
                  <a:pt x="118061" y="25611"/>
                </a:cubicBezTo>
                <a:cubicBezTo>
                  <a:pt x="118061" y="25671"/>
                  <a:pt x="118061" y="25671"/>
                  <a:pt x="118093" y="25671"/>
                </a:cubicBezTo>
                <a:cubicBezTo>
                  <a:pt x="118093" y="25731"/>
                  <a:pt x="118124" y="25731"/>
                  <a:pt x="118155" y="25671"/>
                </a:cubicBezTo>
                <a:cubicBezTo>
                  <a:pt x="118155" y="25671"/>
                  <a:pt x="118187" y="25611"/>
                  <a:pt x="118187" y="25552"/>
                </a:cubicBezTo>
                <a:cubicBezTo>
                  <a:pt x="118187" y="25552"/>
                  <a:pt x="118155" y="25552"/>
                  <a:pt x="118155" y="25492"/>
                </a:cubicBezTo>
                <a:cubicBezTo>
                  <a:pt x="118155" y="25492"/>
                  <a:pt x="118155" y="25492"/>
                  <a:pt x="118124" y="25492"/>
                </a:cubicBezTo>
                <a:cubicBezTo>
                  <a:pt x="118124" y="25432"/>
                  <a:pt x="118124" y="25432"/>
                  <a:pt x="118093" y="25432"/>
                </a:cubicBezTo>
                <a:cubicBezTo>
                  <a:pt x="118093" y="25432"/>
                  <a:pt x="118093" y="25432"/>
                  <a:pt x="118093" y="25432"/>
                </a:cubicBezTo>
                <a:cubicBezTo>
                  <a:pt x="118061" y="25373"/>
                  <a:pt x="118030" y="25373"/>
                  <a:pt x="118030" y="25432"/>
                </a:cubicBezTo>
                <a:cubicBezTo>
                  <a:pt x="118030" y="25373"/>
                  <a:pt x="118061" y="25373"/>
                  <a:pt x="118061" y="25373"/>
                </a:cubicBezTo>
                <a:cubicBezTo>
                  <a:pt x="118093" y="25373"/>
                  <a:pt x="118093" y="25373"/>
                  <a:pt x="118093" y="25432"/>
                </a:cubicBezTo>
                <a:cubicBezTo>
                  <a:pt x="118124" y="25432"/>
                  <a:pt x="118124" y="25432"/>
                  <a:pt x="118124" y="25432"/>
                </a:cubicBezTo>
                <a:cubicBezTo>
                  <a:pt x="118155" y="25432"/>
                  <a:pt x="118155" y="25492"/>
                  <a:pt x="118187" y="25492"/>
                </a:cubicBezTo>
                <a:cubicBezTo>
                  <a:pt x="118218" y="25552"/>
                  <a:pt x="118249" y="25492"/>
                  <a:pt x="118249" y="25552"/>
                </a:cubicBezTo>
                <a:cubicBezTo>
                  <a:pt x="118280" y="25552"/>
                  <a:pt x="118249" y="25552"/>
                  <a:pt x="118249" y="25611"/>
                </a:cubicBezTo>
                <a:cubicBezTo>
                  <a:pt x="118249" y="25611"/>
                  <a:pt x="118218" y="25611"/>
                  <a:pt x="118218" y="25611"/>
                </a:cubicBezTo>
                <a:cubicBezTo>
                  <a:pt x="118249" y="25671"/>
                  <a:pt x="118249" y="25611"/>
                  <a:pt x="118280" y="25671"/>
                </a:cubicBezTo>
                <a:cubicBezTo>
                  <a:pt x="118280" y="25671"/>
                  <a:pt x="118280" y="25671"/>
                  <a:pt x="118312" y="25731"/>
                </a:cubicBezTo>
                <a:cubicBezTo>
                  <a:pt x="118312" y="25731"/>
                  <a:pt x="118312" y="25731"/>
                  <a:pt x="118343" y="25791"/>
                </a:cubicBezTo>
                <a:cubicBezTo>
                  <a:pt x="118343" y="25791"/>
                  <a:pt x="118343" y="25791"/>
                  <a:pt x="118343" y="25791"/>
                </a:cubicBezTo>
                <a:cubicBezTo>
                  <a:pt x="118374" y="25791"/>
                  <a:pt x="118374" y="25791"/>
                  <a:pt x="118405" y="25791"/>
                </a:cubicBezTo>
                <a:cubicBezTo>
                  <a:pt x="118437" y="25791"/>
                  <a:pt x="118468" y="25791"/>
                  <a:pt x="118468" y="25791"/>
                </a:cubicBezTo>
                <a:cubicBezTo>
                  <a:pt x="118499" y="25791"/>
                  <a:pt x="118530" y="25791"/>
                  <a:pt x="118562" y="25791"/>
                </a:cubicBezTo>
                <a:cubicBezTo>
                  <a:pt x="118624" y="25791"/>
                  <a:pt x="118687" y="25731"/>
                  <a:pt x="118749" y="25671"/>
                </a:cubicBezTo>
                <a:cubicBezTo>
                  <a:pt x="118749" y="25671"/>
                  <a:pt x="118780" y="25671"/>
                  <a:pt x="118780" y="25671"/>
                </a:cubicBezTo>
                <a:cubicBezTo>
                  <a:pt x="118780" y="25671"/>
                  <a:pt x="118812" y="25671"/>
                  <a:pt x="118812" y="25671"/>
                </a:cubicBezTo>
                <a:cubicBezTo>
                  <a:pt x="118843" y="25671"/>
                  <a:pt x="118874" y="25611"/>
                  <a:pt x="118905" y="25611"/>
                </a:cubicBezTo>
                <a:cubicBezTo>
                  <a:pt x="118968" y="25552"/>
                  <a:pt x="119030" y="25552"/>
                  <a:pt x="119062" y="25492"/>
                </a:cubicBezTo>
                <a:cubicBezTo>
                  <a:pt x="119093" y="25492"/>
                  <a:pt x="119124" y="25432"/>
                  <a:pt x="119124" y="25432"/>
                </a:cubicBezTo>
                <a:cubicBezTo>
                  <a:pt x="119156" y="25373"/>
                  <a:pt x="119156" y="25373"/>
                  <a:pt x="119187" y="25373"/>
                </a:cubicBezTo>
                <a:cubicBezTo>
                  <a:pt x="119218" y="25313"/>
                  <a:pt x="119281" y="25313"/>
                  <a:pt x="119281" y="25313"/>
                </a:cubicBezTo>
                <a:cubicBezTo>
                  <a:pt x="119312" y="25253"/>
                  <a:pt x="119312" y="25253"/>
                  <a:pt x="119312" y="25194"/>
                </a:cubicBezTo>
                <a:cubicBezTo>
                  <a:pt x="119312" y="25134"/>
                  <a:pt x="119343" y="25134"/>
                  <a:pt x="119343" y="25074"/>
                </a:cubicBezTo>
                <a:cubicBezTo>
                  <a:pt x="119343" y="25014"/>
                  <a:pt x="119343" y="25014"/>
                  <a:pt x="119312" y="25014"/>
                </a:cubicBezTo>
                <a:cubicBezTo>
                  <a:pt x="119281" y="25014"/>
                  <a:pt x="119281" y="25014"/>
                  <a:pt x="119281" y="25014"/>
                </a:cubicBezTo>
                <a:cubicBezTo>
                  <a:pt x="119249" y="25014"/>
                  <a:pt x="119249" y="25014"/>
                  <a:pt x="119249" y="25074"/>
                </a:cubicBezTo>
                <a:cubicBezTo>
                  <a:pt x="119218" y="25074"/>
                  <a:pt x="119187" y="25074"/>
                  <a:pt x="119156" y="25074"/>
                </a:cubicBezTo>
                <a:cubicBezTo>
                  <a:pt x="119156" y="25074"/>
                  <a:pt x="119124" y="25074"/>
                  <a:pt x="119124" y="25014"/>
                </a:cubicBezTo>
                <a:cubicBezTo>
                  <a:pt x="119124" y="25014"/>
                  <a:pt x="119156" y="25014"/>
                  <a:pt x="119156" y="25014"/>
                </a:cubicBezTo>
                <a:cubicBezTo>
                  <a:pt x="119187" y="25014"/>
                  <a:pt x="119218" y="25014"/>
                  <a:pt x="119218" y="24955"/>
                </a:cubicBezTo>
                <a:cubicBezTo>
                  <a:pt x="119249" y="24955"/>
                  <a:pt x="119281" y="24955"/>
                  <a:pt x="119312" y="24955"/>
                </a:cubicBezTo>
                <a:cubicBezTo>
                  <a:pt x="119343" y="24895"/>
                  <a:pt x="119343" y="24895"/>
                  <a:pt x="119374" y="24895"/>
                </a:cubicBezTo>
                <a:cubicBezTo>
                  <a:pt x="119406" y="24835"/>
                  <a:pt x="119437" y="24835"/>
                  <a:pt x="119406" y="24716"/>
                </a:cubicBezTo>
                <a:cubicBezTo>
                  <a:pt x="119406" y="24716"/>
                  <a:pt x="119374" y="24716"/>
                  <a:pt x="119374" y="24656"/>
                </a:cubicBezTo>
                <a:cubicBezTo>
                  <a:pt x="119343" y="24656"/>
                  <a:pt x="119343" y="24597"/>
                  <a:pt x="119312" y="24597"/>
                </a:cubicBezTo>
                <a:cubicBezTo>
                  <a:pt x="119281" y="24537"/>
                  <a:pt x="119249" y="24537"/>
                  <a:pt x="119249" y="24477"/>
                </a:cubicBezTo>
                <a:cubicBezTo>
                  <a:pt x="119249" y="24417"/>
                  <a:pt x="119249" y="24358"/>
                  <a:pt x="119281" y="24358"/>
                </a:cubicBezTo>
                <a:cubicBezTo>
                  <a:pt x="119281" y="24298"/>
                  <a:pt x="119281" y="24238"/>
                  <a:pt x="119281" y="24179"/>
                </a:cubicBezTo>
                <a:cubicBezTo>
                  <a:pt x="119281" y="24179"/>
                  <a:pt x="119281" y="24119"/>
                  <a:pt x="119281" y="24119"/>
                </a:cubicBezTo>
                <a:cubicBezTo>
                  <a:pt x="119281" y="24179"/>
                  <a:pt x="119281" y="24179"/>
                  <a:pt x="119281" y="24238"/>
                </a:cubicBezTo>
                <a:cubicBezTo>
                  <a:pt x="119312" y="24238"/>
                  <a:pt x="119343" y="24238"/>
                  <a:pt x="119374" y="24179"/>
                </a:cubicBezTo>
                <a:cubicBezTo>
                  <a:pt x="119374" y="24179"/>
                  <a:pt x="119374" y="24179"/>
                  <a:pt x="119406" y="24119"/>
                </a:cubicBezTo>
                <a:cubicBezTo>
                  <a:pt x="119406" y="24119"/>
                  <a:pt x="119406" y="24119"/>
                  <a:pt x="119437" y="24119"/>
                </a:cubicBezTo>
                <a:cubicBezTo>
                  <a:pt x="119437" y="24059"/>
                  <a:pt x="119406" y="24059"/>
                  <a:pt x="119406" y="24000"/>
                </a:cubicBezTo>
                <a:cubicBezTo>
                  <a:pt x="119406" y="23940"/>
                  <a:pt x="119406" y="23880"/>
                  <a:pt x="119437" y="23880"/>
                </a:cubicBezTo>
                <a:cubicBezTo>
                  <a:pt x="119437" y="23880"/>
                  <a:pt x="119468" y="23940"/>
                  <a:pt x="119468" y="23940"/>
                </a:cubicBezTo>
                <a:cubicBezTo>
                  <a:pt x="119499" y="23940"/>
                  <a:pt x="119468" y="23940"/>
                  <a:pt x="119468" y="24000"/>
                </a:cubicBezTo>
                <a:cubicBezTo>
                  <a:pt x="119468" y="24000"/>
                  <a:pt x="119468" y="24059"/>
                  <a:pt x="119468" y="24059"/>
                </a:cubicBezTo>
                <a:cubicBezTo>
                  <a:pt x="119499" y="24059"/>
                  <a:pt x="119499" y="24059"/>
                  <a:pt x="119499" y="24059"/>
                </a:cubicBezTo>
                <a:cubicBezTo>
                  <a:pt x="119499" y="24059"/>
                  <a:pt x="119499" y="24119"/>
                  <a:pt x="119499" y="24119"/>
                </a:cubicBezTo>
                <a:cubicBezTo>
                  <a:pt x="119531" y="24119"/>
                  <a:pt x="119531" y="24119"/>
                  <a:pt x="119562" y="24059"/>
                </a:cubicBezTo>
                <a:cubicBezTo>
                  <a:pt x="119562" y="24000"/>
                  <a:pt x="119593" y="24000"/>
                  <a:pt x="119624" y="24000"/>
                </a:cubicBezTo>
                <a:cubicBezTo>
                  <a:pt x="119624" y="23940"/>
                  <a:pt x="119656" y="23880"/>
                  <a:pt x="119687" y="23880"/>
                </a:cubicBezTo>
                <a:cubicBezTo>
                  <a:pt x="119718" y="23940"/>
                  <a:pt x="119687" y="24000"/>
                  <a:pt x="119687" y="24059"/>
                </a:cubicBezTo>
                <a:cubicBezTo>
                  <a:pt x="119687" y="24059"/>
                  <a:pt x="119687" y="24119"/>
                  <a:pt x="119656" y="24179"/>
                </a:cubicBezTo>
                <a:cubicBezTo>
                  <a:pt x="119624" y="24179"/>
                  <a:pt x="119624" y="24238"/>
                  <a:pt x="119624" y="24298"/>
                </a:cubicBezTo>
                <a:cubicBezTo>
                  <a:pt x="119624" y="24298"/>
                  <a:pt x="119593" y="24358"/>
                  <a:pt x="119562" y="24358"/>
                </a:cubicBezTo>
                <a:cubicBezTo>
                  <a:pt x="119562" y="24298"/>
                  <a:pt x="119562" y="24298"/>
                  <a:pt x="119531" y="24238"/>
                </a:cubicBezTo>
                <a:cubicBezTo>
                  <a:pt x="119531" y="24238"/>
                  <a:pt x="119531" y="24298"/>
                  <a:pt x="119531" y="24298"/>
                </a:cubicBezTo>
                <a:cubicBezTo>
                  <a:pt x="119531" y="24358"/>
                  <a:pt x="119562" y="24358"/>
                  <a:pt x="119562" y="24358"/>
                </a:cubicBezTo>
                <a:cubicBezTo>
                  <a:pt x="119562" y="24417"/>
                  <a:pt x="119562" y="24477"/>
                  <a:pt x="119593" y="24477"/>
                </a:cubicBezTo>
                <a:cubicBezTo>
                  <a:pt x="119593" y="24477"/>
                  <a:pt x="119593" y="24537"/>
                  <a:pt x="119624" y="24537"/>
                </a:cubicBezTo>
                <a:cubicBezTo>
                  <a:pt x="119624" y="24537"/>
                  <a:pt x="119624" y="24537"/>
                  <a:pt x="119624" y="24597"/>
                </a:cubicBezTo>
                <a:cubicBezTo>
                  <a:pt x="119656" y="24597"/>
                  <a:pt x="119656" y="24597"/>
                  <a:pt x="119687" y="24597"/>
                </a:cubicBezTo>
                <a:cubicBezTo>
                  <a:pt x="119718" y="24656"/>
                  <a:pt x="119687" y="24656"/>
                  <a:pt x="119687" y="24716"/>
                </a:cubicBezTo>
                <a:cubicBezTo>
                  <a:pt x="119687" y="24776"/>
                  <a:pt x="119687" y="24776"/>
                  <a:pt x="119718" y="24776"/>
                </a:cubicBezTo>
                <a:cubicBezTo>
                  <a:pt x="119749" y="24776"/>
                  <a:pt x="119968" y="24835"/>
                  <a:pt x="120000" y="24835"/>
                </a:cubicBezTo>
                <a:cubicBezTo>
                  <a:pt x="120000" y="21552"/>
                  <a:pt x="120000" y="21552"/>
                  <a:pt x="120000" y="21552"/>
                </a:cubicBezTo>
                <a:cubicBezTo>
                  <a:pt x="119968" y="21492"/>
                  <a:pt x="119749" y="21492"/>
                  <a:pt x="119749" y="21432"/>
                </a:cubicBezTo>
                <a:cubicBezTo>
                  <a:pt x="119718" y="21373"/>
                  <a:pt x="119656" y="21432"/>
                  <a:pt x="119624" y="21373"/>
                </a:cubicBezTo>
                <a:close/>
                <a:moveTo>
                  <a:pt x="57202" y="28895"/>
                </a:moveTo>
                <a:cubicBezTo>
                  <a:pt x="57171" y="28895"/>
                  <a:pt x="57171" y="28955"/>
                  <a:pt x="57139" y="28955"/>
                </a:cubicBezTo>
                <a:cubicBezTo>
                  <a:pt x="57108" y="28955"/>
                  <a:pt x="57171" y="28835"/>
                  <a:pt x="57139" y="28835"/>
                </a:cubicBezTo>
                <a:cubicBezTo>
                  <a:pt x="57139" y="28835"/>
                  <a:pt x="57139" y="28835"/>
                  <a:pt x="57139" y="28835"/>
                </a:cubicBezTo>
                <a:cubicBezTo>
                  <a:pt x="57108" y="28835"/>
                  <a:pt x="57108" y="28835"/>
                  <a:pt x="57108" y="28835"/>
                </a:cubicBezTo>
                <a:cubicBezTo>
                  <a:pt x="57108" y="28835"/>
                  <a:pt x="57108" y="28835"/>
                  <a:pt x="57077" y="28835"/>
                </a:cubicBezTo>
                <a:cubicBezTo>
                  <a:pt x="57077" y="28835"/>
                  <a:pt x="57077" y="28835"/>
                  <a:pt x="57046" y="28835"/>
                </a:cubicBezTo>
                <a:cubicBezTo>
                  <a:pt x="57046" y="28835"/>
                  <a:pt x="57046" y="28776"/>
                  <a:pt x="57014" y="28776"/>
                </a:cubicBezTo>
                <a:cubicBezTo>
                  <a:pt x="57046" y="28716"/>
                  <a:pt x="57108" y="28776"/>
                  <a:pt x="57108" y="28835"/>
                </a:cubicBezTo>
                <a:cubicBezTo>
                  <a:pt x="57139" y="28835"/>
                  <a:pt x="57171" y="28776"/>
                  <a:pt x="57202" y="28776"/>
                </a:cubicBezTo>
                <a:cubicBezTo>
                  <a:pt x="57202" y="28776"/>
                  <a:pt x="57264" y="28776"/>
                  <a:pt x="57264" y="28835"/>
                </a:cubicBezTo>
                <a:cubicBezTo>
                  <a:pt x="57264" y="28835"/>
                  <a:pt x="57202" y="28835"/>
                  <a:pt x="57202" y="28895"/>
                </a:cubicBezTo>
                <a:close/>
                <a:moveTo>
                  <a:pt x="57358" y="28417"/>
                </a:moveTo>
                <a:cubicBezTo>
                  <a:pt x="57358" y="28417"/>
                  <a:pt x="57327" y="28358"/>
                  <a:pt x="57327" y="28358"/>
                </a:cubicBezTo>
                <a:cubicBezTo>
                  <a:pt x="57327" y="28358"/>
                  <a:pt x="57358" y="28417"/>
                  <a:pt x="57358" y="28417"/>
                </a:cubicBezTo>
                <a:cubicBezTo>
                  <a:pt x="57358" y="28477"/>
                  <a:pt x="57389" y="28477"/>
                  <a:pt x="57358" y="28477"/>
                </a:cubicBezTo>
                <a:cubicBezTo>
                  <a:pt x="57358" y="28537"/>
                  <a:pt x="57358" y="28477"/>
                  <a:pt x="57358" y="28417"/>
                </a:cubicBezTo>
                <a:close/>
                <a:moveTo>
                  <a:pt x="57514" y="28537"/>
                </a:moveTo>
                <a:cubicBezTo>
                  <a:pt x="57514" y="28477"/>
                  <a:pt x="57546" y="28477"/>
                  <a:pt x="57546" y="28537"/>
                </a:cubicBezTo>
                <a:cubicBezTo>
                  <a:pt x="57514" y="28537"/>
                  <a:pt x="57514" y="28537"/>
                  <a:pt x="57514" y="28537"/>
                </a:cubicBezTo>
                <a:close/>
                <a:moveTo>
                  <a:pt x="57514" y="28358"/>
                </a:moveTo>
                <a:cubicBezTo>
                  <a:pt x="57514" y="28358"/>
                  <a:pt x="57514" y="28358"/>
                  <a:pt x="57514" y="28358"/>
                </a:cubicBezTo>
                <a:cubicBezTo>
                  <a:pt x="57514" y="28358"/>
                  <a:pt x="57546" y="28358"/>
                  <a:pt x="57546" y="28358"/>
                </a:cubicBezTo>
                <a:cubicBezTo>
                  <a:pt x="57546" y="28417"/>
                  <a:pt x="57514" y="28417"/>
                  <a:pt x="57514" y="28358"/>
                </a:cubicBezTo>
                <a:close/>
                <a:moveTo>
                  <a:pt x="57452" y="30268"/>
                </a:moveTo>
                <a:cubicBezTo>
                  <a:pt x="57421" y="30268"/>
                  <a:pt x="57421" y="30328"/>
                  <a:pt x="57421" y="30328"/>
                </a:cubicBezTo>
                <a:cubicBezTo>
                  <a:pt x="57421" y="30388"/>
                  <a:pt x="57389" y="30388"/>
                  <a:pt x="57389" y="30447"/>
                </a:cubicBezTo>
                <a:cubicBezTo>
                  <a:pt x="57389" y="30507"/>
                  <a:pt x="57358" y="30507"/>
                  <a:pt x="57358" y="30567"/>
                </a:cubicBezTo>
                <a:cubicBezTo>
                  <a:pt x="57358" y="30567"/>
                  <a:pt x="57358" y="30447"/>
                  <a:pt x="57358" y="30447"/>
                </a:cubicBezTo>
                <a:cubicBezTo>
                  <a:pt x="57389" y="30447"/>
                  <a:pt x="57389" y="30388"/>
                  <a:pt x="57389" y="30388"/>
                </a:cubicBezTo>
                <a:cubicBezTo>
                  <a:pt x="57389" y="30328"/>
                  <a:pt x="57327" y="30328"/>
                  <a:pt x="57327" y="30388"/>
                </a:cubicBezTo>
                <a:cubicBezTo>
                  <a:pt x="57296" y="30388"/>
                  <a:pt x="57296" y="30388"/>
                  <a:pt x="57264" y="30388"/>
                </a:cubicBezTo>
                <a:cubicBezTo>
                  <a:pt x="57264" y="30388"/>
                  <a:pt x="57296" y="30388"/>
                  <a:pt x="57296" y="30388"/>
                </a:cubicBezTo>
                <a:cubicBezTo>
                  <a:pt x="57296" y="30328"/>
                  <a:pt x="57327" y="30328"/>
                  <a:pt x="57327" y="30328"/>
                </a:cubicBezTo>
                <a:cubicBezTo>
                  <a:pt x="57358" y="30328"/>
                  <a:pt x="57358" y="30328"/>
                  <a:pt x="57358" y="30268"/>
                </a:cubicBezTo>
                <a:cubicBezTo>
                  <a:pt x="57389" y="30268"/>
                  <a:pt x="57421" y="30268"/>
                  <a:pt x="57452" y="30268"/>
                </a:cubicBezTo>
                <a:cubicBezTo>
                  <a:pt x="57452" y="30268"/>
                  <a:pt x="57514" y="30208"/>
                  <a:pt x="57514" y="30268"/>
                </a:cubicBezTo>
                <a:cubicBezTo>
                  <a:pt x="57514" y="30268"/>
                  <a:pt x="57483" y="30268"/>
                  <a:pt x="57452" y="30268"/>
                </a:cubicBezTo>
                <a:close/>
                <a:moveTo>
                  <a:pt x="57827" y="27940"/>
                </a:moveTo>
                <a:cubicBezTo>
                  <a:pt x="57827" y="27940"/>
                  <a:pt x="57796" y="27940"/>
                  <a:pt x="57796" y="27940"/>
                </a:cubicBezTo>
                <a:cubicBezTo>
                  <a:pt x="57796" y="27940"/>
                  <a:pt x="57796" y="27880"/>
                  <a:pt x="57827" y="27880"/>
                </a:cubicBezTo>
                <a:cubicBezTo>
                  <a:pt x="57827" y="27880"/>
                  <a:pt x="57827" y="27880"/>
                  <a:pt x="57858" y="27880"/>
                </a:cubicBezTo>
                <a:cubicBezTo>
                  <a:pt x="57858" y="27880"/>
                  <a:pt x="57858" y="27880"/>
                  <a:pt x="57858" y="27880"/>
                </a:cubicBezTo>
                <a:cubicBezTo>
                  <a:pt x="57858" y="27880"/>
                  <a:pt x="57890" y="27880"/>
                  <a:pt x="57890" y="27880"/>
                </a:cubicBezTo>
                <a:cubicBezTo>
                  <a:pt x="57890" y="27940"/>
                  <a:pt x="57858" y="27940"/>
                  <a:pt x="57827" y="27940"/>
                </a:cubicBezTo>
                <a:close/>
                <a:moveTo>
                  <a:pt x="60859" y="32119"/>
                </a:moveTo>
                <a:cubicBezTo>
                  <a:pt x="60859" y="32179"/>
                  <a:pt x="60828" y="32119"/>
                  <a:pt x="60828" y="32119"/>
                </a:cubicBezTo>
                <a:cubicBezTo>
                  <a:pt x="60828" y="32059"/>
                  <a:pt x="60859" y="32119"/>
                  <a:pt x="60859" y="32119"/>
                </a:cubicBezTo>
                <a:cubicBezTo>
                  <a:pt x="60859" y="32119"/>
                  <a:pt x="60890" y="32119"/>
                  <a:pt x="60859" y="32119"/>
                </a:cubicBezTo>
                <a:close/>
                <a:moveTo>
                  <a:pt x="61922" y="20537"/>
                </a:moveTo>
                <a:cubicBezTo>
                  <a:pt x="61922" y="20537"/>
                  <a:pt x="61922" y="20477"/>
                  <a:pt x="61922" y="20477"/>
                </a:cubicBezTo>
                <a:cubicBezTo>
                  <a:pt x="61922" y="20477"/>
                  <a:pt x="61922" y="20477"/>
                  <a:pt x="61891" y="20477"/>
                </a:cubicBezTo>
                <a:cubicBezTo>
                  <a:pt x="61891" y="20417"/>
                  <a:pt x="61859" y="20417"/>
                  <a:pt x="61891" y="20417"/>
                </a:cubicBezTo>
                <a:cubicBezTo>
                  <a:pt x="61891" y="20358"/>
                  <a:pt x="61922" y="20417"/>
                  <a:pt x="61922" y="20477"/>
                </a:cubicBezTo>
                <a:cubicBezTo>
                  <a:pt x="61922" y="20477"/>
                  <a:pt x="61953" y="20477"/>
                  <a:pt x="61953" y="20477"/>
                </a:cubicBezTo>
                <a:cubicBezTo>
                  <a:pt x="61953" y="20477"/>
                  <a:pt x="61953" y="20537"/>
                  <a:pt x="61922" y="20537"/>
                </a:cubicBezTo>
                <a:close/>
                <a:moveTo>
                  <a:pt x="57077" y="37970"/>
                </a:moveTo>
                <a:cubicBezTo>
                  <a:pt x="57077" y="37970"/>
                  <a:pt x="57077" y="37910"/>
                  <a:pt x="57077" y="37910"/>
                </a:cubicBezTo>
                <a:cubicBezTo>
                  <a:pt x="57046" y="37910"/>
                  <a:pt x="57046" y="37910"/>
                  <a:pt x="57046" y="37910"/>
                </a:cubicBezTo>
                <a:cubicBezTo>
                  <a:pt x="57014" y="37910"/>
                  <a:pt x="56983" y="37910"/>
                  <a:pt x="56983" y="37910"/>
                </a:cubicBezTo>
                <a:cubicBezTo>
                  <a:pt x="56952" y="37910"/>
                  <a:pt x="56952" y="37970"/>
                  <a:pt x="56952" y="37970"/>
                </a:cubicBezTo>
                <a:cubicBezTo>
                  <a:pt x="56921" y="37970"/>
                  <a:pt x="56921" y="37970"/>
                  <a:pt x="56921" y="37970"/>
                </a:cubicBezTo>
                <a:cubicBezTo>
                  <a:pt x="56889" y="37970"/>
                  <a:pt x="56889" y="38029"/>
                  <a:pt x="56889" y="38029"/>
                </a:cubicBezTo>
                <a:cubicBezTo>
                  <a:pt x="56889" y="38029"/>
                  <a:pt x="56858" y="38029"/>
                  <a:pt x="56858" y="38029"/>
                </a:cubicBezTo>
                <a:cubicBezTo>
                  <a:pt x="56858" y="38089"/>
                  <a:pt x="56827" y="38089"/>
                  <a:pt x="56858" y="38089"/>
                </a:cubicBezTo>
                <a:cubicBezTo>
                  <a:pt x="56858" y="38149"/>
                  <a:pt x="56858" y="38149"/>
                  <a:pt x="56858" y="38149"/>
                </a:cubicBezTo>
                <a:cubicBezTo>
                  <a:pt x="56889" y="38149"/>
                  <a:pt x="56889" y="38149"/>
                  <a:pt x="56889" y="38149"/>
                </a:cubicBezTo>
                <a:cubicBezTo>
                  <a:pt x="56921" y="38149"/>
                  <a:pt x="56921" y="38208"/>
                  <a:pt x="56921" y="38149"/>
                </a:cubicBezTo>
                <a:cubicBezTo>
                  <a:pt x="56952" y="38149"/>
                  <a:pt x="56952" y="38149"/>
                  <a:pt x="56952" y="38149"/>
                </a:cubicBezTo>
                <a:cubicBezTo>
                  <a:pt x="56952" y="38149"/>
                  <a:pt x="56952" y="38149"/>
                  <a:pt x="56983" y="38149"/>
                </a:cubicBezTo>
                <a:cubicBezTo>
                  <a:pt x="56983" y="38149"/>
                  <a:pt x="56983" y="38149"/>
                  <a:pt x="56983" y="38149"/>
                </a:cubicBezTo>
                <a:cubicBezTo>
                  <a:pt x="56983" y="38149"/>
                  <a:pt x="56983" y="38149"/>
                  <a:pt x="57014" y="38149"/>
                </a:cubicBezTo>
                <a:cubicBezTo>
                  <a:pt x="57014" y="38149"/>
                  <a:pt x="56983" y="38149"/>
                  <a:pt x="56983" y="38149"/>
                </a:cubicBezTo>
                <a:cubicBezTo>
                  <a:pt x="56983" y="38208"/>
                  <a:pt x="56983" y="38208"/>
                  <a:pt x="56952" y="38208"/>
                </a:cubicBezTo>
                <a:cubicBezTo>
                  <a:pt x="56952" y="38208"/>
                  <a:pt x="56921" y="38208"/>
                  <a:pt x="56921" y="38208"/>
                </a:cubicBezTo>
                <a:cubicBezTo>
                  <a:pt x="56921" y="38208"/>
                  <a:pt x="56889" y="38149"/>
                  <a:pt x="56889" y="38149"/>
                </a:cubicBezTo>
                <a:cubicBezTo>
                  <a:pt x="56889" y="38149"/>
                  <a:pt x="56858" y="38149"/>
                  <a:pt x="56858" y="38149"/>
                </a:cubicBezTo>
                <a:cubicBezTo>
                  <a:pt x="56858" y="38149"/>
                  <a:pt x="56858" y="38149"/>
                  <a:pt x="56827" y="38149"/>
                </a:cubicBezTo>
                <a:cubicBezTo>
                  <a:pt x="56827" y="38149"/>
                  <a:pt x="56827" y="38149"/>
                  <a:pt x="56827" y="38149"/>
                </a:cubicBezTo>
                <a:cubicBezTo>
                  <a:pt x="56827" y="38149"/>
                  <a:pt x="56796" y="38149"/>
                  <a:pt x="56796" y="38089"/>
                </a:cubicBezTo>
                <a:cubicBezTo>
                  <a:pt x="56796" y="38089"/>
                  <a:pt x="56827" y="38089"/>
                  <a:pt x="56827" y="38029"/>
                </a:cubicBezTo>
                <a:cubicBezTo>
                  <a:pt x="56827" y="38029"/>
                  <a:pt x="56827" y="38029"/>
                  <a:pt x="56827" y="38029"/>
                </a:cubicBezTo>
                <a:cubicBezTo>
                  <a:pt x="56827" y="37970"/>
                  <a:pt x="56827" y="37910"/>
                  <a:pt x="56827" y="37910"/>
                </a:cubicBezTo>
                <a:cubicBezTo>
                  <a:pt x="56764" y="37791"/>
                  <a:pt x="56921" y="37850"/>
                  <a:pt x="56889" y="37791"/>
                </a:cubicBezTo>
                <a:cubicBezTo>
                  <a:pt x="56889" y="37791"/>
                  <a:pt x="56889" y="37731"/>
                  <a:pt x="56858" y="37731"/>
                </a:cubicBezTo>
                <a:cubicBezTo>
                  <a:pt x="56858" y="37731"/>
                  <a:pt x="56858" y="37731"/>
                  <a:pt x="56858" y="37731"/>
                </a:cubicBezTo>
                <a:cubicBezTo>
                  <a:pt x="56827" y="37731"/>
                  <a:pt x="56827" y="37731"/>
                  <a:pt x="56827" y="37671"/>
                </a:cubicBezTo>
                <a:cubicBezTo>
                  <a:pt x="56827" y="37671"/>
                  <a:pt x="56827" y="37671"/>
                  <a:pt x="56827" y="37671"/>
                </a:cubicBezTo>
                <a:cubicBezTo>
                  <a:pt x="56827" y="37611"/>
                  <a:pt x="56796" y="37611"/>
                  <a:pt x="56796" y="37611"/>
                </a:cubicBezTo>
                <a:cubicBezTo>
                  <a:pt x="56827" y="37611"/>
                  <a:pt x="56827" y="37552"/>
                  <a:pt x="56827" y="37552"/>
                </a:cubicBezTo>
                <a:cubicBezTo>
                  <a:pt x="56827" y="37552"/>
                  <a:pt x="56827" y="37552"/>
                  <a:pt x="56827" y="37552"/>
                </a:cubicBezTo>
                <a:cubicBezTo>
                  <a:pt x="56858" y="37552"/>
                  <a:pt x="56858" y="37492"/>
                  <a:pt x="56889" y="37492"/>
                </a:cubicBezTo>
                <a:cubicBezTo>
                  <a:pt x="56889" y="37492"/>
                  <a:pt x="56921" y="37492"/>
                  <a:pt x="56921" y="37552"/>
                </a:cubicBezTo>
                <a:cubicBezTo>
                  <a:pt x="56952" y="37552"/>
                  <a:pt x="56921" y="37611"/>
                  <a:pt x="56952" y="37671"/>
                </a:cubicBezTo>
                <a:cubicBezTo>
                  <a:pt x="56952" y="37671"/>
                  <a:pt x="56952" y="37671"/>
                  <a:pt x="56952" y="37671"/>
                </a:cubicBezTo>
                <a:cubicBezTo>
                  <a:pt x="56983" y="37671"/>
                  <a:pt x="56952" y="37671"/>
                  <a:pt x="56983" y="37671"/>
                </a:cubicBezTo>
                <a:cubicBezTo>
                  <a:pt x="56983" y="37671"/>
                  <a:pt x="56983" y="37671"/>
                  <a:pt x="57014" y="37671"/>
                </a:cubicBezTo>
                <a:cubicBezTo>
                  <a:pt x="57014" y="37671"/>
                  <a:pt x="57014" y="37671"/>
                  <a:pt x="57046" y="37671"/>
                </a:cubicBezTo>
                <a:cubicBezTo>
                  <a:pt x="57046" y="37731"/>
                  <a:pt x="57014" y="37731"/>
                  <a:pt x="57014" y="37731"/>
                </a:cubicBezTo>
                <a:cubicBezTo>
                  <a:pt x="56983" y="37731"/>
                  <a:pt x="57014" y="37731"/>
                  <a:pt x="57014" y="37791"/>
                </a:cubicBezTo>
                <a:cubicBezTo>
                  <a:pt x="56983" y="37791"/>
                  <a:pt x="56983" y="37791"/>
                  <a:pt x="57014" y="37850"/>
                </a:cubicBezTo>
                <a:cubicBezTo>
                  <a:pt x="57014" y="37850"/>
                  <a:pt x="57014" y="37850"/>
                  <a:pt x="57046" y="37850"/>
                </a:cubicBezTo>
                <a:cubicBezTo>
                  <a:pt x="57046" y="37850"/>
                  <a:pt x="57046" y="37850"/>
                  <a:pt x="57046" y="37850"/>
                </a:cubicBezTo>
                <a:cubicBezTo>
                  <a:pt x="57077" y="37850"/>
                  <a:pt x="57077" y="37850"/>
                  <a:pt x="57077" y="37910"/>
                </a:cubicBezTo>
                <a:cubicBezTo>
                  <a:pt x="57108" y="37910"/>
                  <a:pt x="57108" y="37970"/>
                  <a:pt x="57077" y="37970"/>
                </a:cubicBezTo>
                <a:close/>
                <a:moveTo>
                  <a:pt x="60203" y="36895"/>
                </a:moveTo>
                <a:cubicBezTo>
                  <a:pt x="60203" y="36895"/>
                  <a:pt x="60203" y="36955"/>
                  <a:pt x="60203" y="36895"/>
                </a:cubicBezTo>
                <a:cubicBezTo>
                  <a:pt x="60171" y="36895"/>
                  <a:pt x="60171" y="36895"/>
                  <a:pt x="60171" y="36895"/>
                </a:cubicBezTo>
                <a:cubicBezTo>
                  <a:pt x="60171" y="36835"/>
                  <a:pt x="60140" y="36835"/>
                  <a:pt x="60140" y="36835"/>
                </a:cubicBezTo>
                <a:cubicBezTo>
                  <a:pt x="60109" y="36835"/>
                  <a:pt x="60109" y="36835"/>
                  <a:pt x="60078" y="36835"/>
                </a:cubicBezTo>
                <a:cubicBezTo>
                  <a:pt x="60078" y="36835"/>
                  <a:pt x="60078" y="36835"/>
                  <a:pt x="60046" y="36835"/>
                </a:cubicBezTo>
                <a:cubicBezTo>
                  <a:pt x="60046" y="36835"/>
                  <a:pt x="60046" y="36835"/>
                  <a:pt x="60015" y="36776"/>
                </a:cubicBezTo>
                <a:cubicBezTo>
                  <a:pt x="60015" y="36776"/>
                  <a:pt x="59953" y="36776"/>
                  <a:pt x="59984" y="36776"/>
                </a:cubicBezTo>
                <a:cubicBezTo>
                  <a:pt x="59984" y="36716"/>
                  <a:pt x="59984" y="36716"/>
                  <a:pt x="60015" y="36716"/>
                </a:cubicBezTo>
                <a:cubicBezTo>
                  <a:pt x="60015" y="36716"/>
                  <a:pt x="60015" y="36716"/>
                  <a:pt x="60046" y="36716"/>
                </a:cubicBezTo>
                <a:cubicBezTo>
                  <a:pt x="60046" y="36716"/>
                  <a:pt x="60078" y="36716"/>
                  <a:pt x="60078" y="36716"/>
                </a:cubicBezTo>
                <a:cubicBezTo>
                  <a:pt x="60109" y="36716"/>
                  <a:pt x="60109" y="36776"/>
                  <a:pt x="60109" y="36776"/>
                </a:cubicBezTo>
                <a:cubicBezTo>
                  <a:pt x="60140" y="36776"/>
                  <a:pt x="60140" y="36716"/>
                  <a:pt x="60140" y="36716"/>
                </a:cubicBezTo>
                <a:cubicBezTo>
                  <a:pt x="60140" y="36716"/>
                  <a:pt x="60171" y="36716"/>
                  <a:pt x="60171" y="36716"/>
                </a:cubicBezTo>
                <a:cubicBezTo>
                  <a:pt x="60171" y="36716"/>
                  <a:pt x="60171" y="36716"/>
                  <a:pt x="60203" y="36716"/>
                </a:cubicBezTo>
                <a:cubicBezTo>
                  <a:pt x="60234" y="36776"/>
                  <a:pt x="60203" y="36835"/>
                  <a:pt x="60203" y="36895"/>
                </a:cubicBezTo>
                <a:close/>
                <a:moveTo>
                  <a:pt x="62203" y="36000"/>
                </a:moveTo>
                <a:cubicBezTo>
                  <a:pt x="62172" y="36059"/>
                  <a:pt x="62141" y="36119"/>
                  <a:pt x="62078" y="36179"/>
                </a:cubicBezTo>
                <a:cubicBezTo>
                  <a:pt x="62078" y="36179"/>
                  <a:pt x="62047" y="36179"/>
                  <a:pt x="62047" y="36179"/>
                </a:cubicBezTo>
                <a:cubicBezTo>
                  <a:pt x="62047" y="36179"/>
                  <a:pt x="62016" y="36179"/>
                  <a:pt x="62016" y="36238"/>
                </a:cubicBezTo>
                <a:cubicBezTo>
                  <a:pt x="62016" y="36238"/>
                  <a:pt x="61984" y="36238"/>
                  <a:pt x="61953" y="36298"/>
                </a:cubicBezTo>
                <a:cubicBezTo>
                  <a:pt x="61953" y="36298"/>
                  <a:pt x="61922" y="36358"/>
                  <a:pt x="61891" y="36358"/>
                </a:cubicBezTo>
                <a:cubicBezTo>
                  <a:pt x="61891" y="36358"/>
                  <a:pt x="61891" y="36358"/>
                  <a:pt x="61891" y="36358"/>
                </a:cubicBezTo>
                <a:cubicBezTo>
                  <a:pt x="61891" y="36298"/>
                  <a:pt x="61891" y="36298"/>
                  <a:pt x="61891" y="36238"/>
                </a:cubicBezTo>
                <a:cubicBezTo>
                  <a:pt x="61891" y="36238"/>
                  <a:pt x="61953" y="36238"/>
                  <a:pt x="61953" y="36238"/>
                </a:cubicBezTo>
                <a:cubicBezTo>
                  <a:pt x="61984" y="36238"/>
                  <a:pt x="61984" y="36179"/>
                  <a:pt x="62016" y="36179"/>
                </a:cubicBezTo>
                <a:cubicBezTo>
                  <a:pt x="62047" y="36119"/>
                  <a:pt x="62078" y="36059"/>
                  <a:pt x="62109" y="36000"/>
                </a:cubicBezTo>
                <a:cubicBezTo>
                  <a:pt x="62109" y="35940"/>
                  <a:pt x="62109" y="35940"/>
                  <a:pt x="62141" y="35940"/>
                </a:cubicBezTo>
                <a:cubicBezTo>
                  <a:pt x="62172" y="35940"/>
                  <a:pt x="62172" y="35940"/>
                  <a:pt x="62172" y="35940"/>
                </a:cubicBezTo>
                <a:cubicBezTo>
                  <a:pt x="62203" y="35940"/>
                  <a:pt x="62203" y="35940"/>
                  <a:pt x="62234" y="35940"/>
                </a:cubicBezTo>
                <a:cubicBezTo>
                  <a:pt x="62266" y="35940"/>
                  <a:pt x="62234" y="36000"/>
                  <a:pt x="62203" y="36000"/>
                </a:cubicBezTo>
                <a:close/>
                <a:moveTo>
                  <a:pt x="62578" y="35462"/>
                </a:moveTo>
                <a:cubicBezTo>
                  <a:pt x="62578" y="35462"/>
                  <a:pt x="62578" y="35462"/>
                  <a:pt x="62578" y="35522"/>
                </a:cubicBezTo>
                <a:cubicBezTo>
                  <a:pt x="62578" y="35522"/>
                  <a:pt x="62578" y="35582"/>
                  <a:pt x="62578" y="35582"/>
                </a:cubicBezTo>
                <a:cubicBezTo>
                  <a:pt x="62547" y="35641"/>
                  <a:pt x="62516" y="35641"/>
                  <a:pt x="62516" y="35641"/>
                </a:cubicBezTo>
                <a:cubicBezTo>
                  <a:pt x="62485" y="35701"/>
                  <a:pt x="62485" y="35701"/>
                  <a:pt x="62453" y="35701"/>
                </a:cubicBezTo>
                <a:cubicBezTo>
                  <a:pt x="62422" y="35701"/>
                  <a:pt x="62422" y="35701"/>
                  <a:pt x="62391" y="35701"/>
                </a:cubicBezTo>
                <a:cubicBezTo>
                  <a:pt x="62391" y="35701"/>
                  <a:pt x="62359" y="35701"/>
                  <a:pt x="62359" y="35701"/>
                </a:cubicBezTo>
                <a:cubicBezTo>
                  <a:pt x="62328" y="35641"/>
                  <a:pt x="62359" y="35641"/>
                  <a:pt x="62359" y="35582"/>
                </a:cubicBezTo>
                <a:cubicBezTo>
                  <a:pt x="62391" y="35582"/>
                  <a:pt x="62391" y="35522"/>
                  <a:pt x="62422" y="35522"/>
                </a:cubicBezTo>
                <a:cubicBezTo>
                  <a:pt x="62453" y="35462"/>
                  <a:pt x="62485" y="35402"/>
                  <a:pt x="62516" y="35343"/>
                </a:cubicBezTo>
                <a:cubicBezTo>
                  <a:pt x="62516" y="35283"/>
                  <a:pt x="62516" y="35283"/>
                  <a:pt x="62547" y="35223"/>
                </a:cubicBezTo>
                <a:cubicBezTo>
                  <a:pt x="62547" y="35223"/>
                  <a:pt x="62547" y="35164"/>
                  <a:pt x="62547" y="35164"/>
                </a:cubicBezTo>
                <a:cubicBezTo>
                  <a:pt x="62547" y="35104"/>
                  <a:pt x="62547" y="35104"/>
                  <a:pt x="62578" y="35164"/>
                </a:cubicBezTo>
                <a:cubicBezTo>
                  <a:pt x="62578" y="35164"/>
                  <a:pt x="62578" y="35223"/>
                  <a:pt x="62578" y="35283"/>
                </a:cubicBezTo>
                <a:cubicBezTo>
                  <a:pt x="62578" y="35343"/>
                  <a:pt x="62578" y="35402"/>
                  <a:pt x="62578" y="35462"/>
                </a:cubicBezTo>
                <a:close/>
                <a:moveTo>
                  <a:pt x="49325" y="68776"/>
                </a:moveTo>
                <a:cubicBezTo>
                  <a:pt x="49294" y="68776"/>
                  <a:pt x="49262" y="68835"/>
                  <a:pt x="49294" y="68776"/>
                </a:cubicBezTo>
                <a:cubicBezTo>
                  <a:pt x="49294" y="68716"/>
                  <a:pt x="49325" y="68716"/>
                  <a:pt x="49325" y="68776"/>
                </a:cubicBezTo>
                <a:cubicBezTo>
                  <a:pt x="49356" y="68776"/>
                  <a:pt x="49356" y="68776"/>
                  <a:pt x="49387" y="68835"/>
                </a:cubicBezTo>
                <a:cubicBezTo>
                  <a:pt x="49387" y="68835"/>
                  <a:pt x="49325" y="68835"/>
                  <a:pt x="49325" y="68776"/>
                </a:cubicBezTo>
                <a:close/>
                <a:moveTo>
                  <a:pt x="49637" y="69313"/>
                </a:moveTo>
                <a:cubicBezTo>
                  <a:pt x="49637" y="69313"/>
                  <a:pt x="49637" y="69313"/>
                  <a:pt x="49637" y="69253"/>
                </a:cubicBezTo>
                <a:cubicBezTo>
                  <a:pt x="49637" y="69253"/>
                  <a:pt x="49637" y="69253"/>
                  <a:pt x="49669" y="69253"/>
                </a:cubicBezTo>
                <a:cubicBezTo>
                  <a:pt x="49669" y="69253"/>
                  <a:pt x="49669" y="69373"/>
                  <a:pt x="49637" y="69313"/>
                </a:cubicBezTo>
                <a:close/>
                <a:moveTo>
                  <a:pt x="53420" y="73910"/>
                </a:moveTo>
                <a:cubicBezTo>
                  <a:pt x="53388" y="73910"/>
                  <a:pt x="53357" y="73910"/>
                  <a:pt x="53357" y="73910"/>
                </a:cubicBezTo>
                <a:cubicBezTo>
                  <a:pt x="53326" y="73910"/>
                  <a:pt x="53295" y="73910"/>
                  <a:pt x="53295" y="73850"/>
                </a:cubicBezTo>
                <a:cubicBezTo>
                  <a:pt x="53295" y="73850"/>
                  <a:pt x="53357" y="73850"/>
                  <a:pt x="53357" y="73850"/>
                </a:cubicBezTo>
                <a:cubicBezTo>
                  <a:pt x="53388" y="73850"/>
                  <a:pt x="53388" y="73850"/>
                  <a:pt x="53420" y="73850"/>
                </a:cubicBezTo>
                <a:cubicBezTo>
                  <a:pt x="53420" y="73850"/>
                  <a:pt x="53451" y="73791"/>
                  <a:pt x="53451" y="73850"/>
                </a:cubicBezTo>
                <a:cubicBezTo>
                  <a:pt x="53451" y="73850"/>
                  <a:pt x="53420" y="73850"/>
                  <a:pt x="53420" y="73910"/>
                </a:cubicBezTo>
                <a:close/>
                <a:moveTo>
                  <a:pt x="53889" y="73910"/>
                </a:moveTo>
                <a:cubicBezTo>
                  <a:pt x="53889" y="73970"/>
                  <a:pt x="53889" y="73970"/>
                  <a:pt x="53857" y="73910"/>
                </a:cubicBezTo>
                <a:cubicBezTo>
                  <a:pt x="53857" y="73910"/>
                  <a:pt x="53857" y="73970"/>
                  <a:pt x="53826" y="73910"/>
                </a:cubicBezTo>
                <a:cubicBezTo>
                  <a:pt x="53826" y="73910"/>
                  <a:pt x="53826" y="73910"/>
                  <a:pt x="53857" y="73850"/>
                </a:cubicBezTo>
                <a:cubicBezTo>
                  <a:pt x="53857" y="73850"/>
                  <a:pt x="53857" y="73850"/>
                  <a:pt x="53857" y="73850"/>
                </a:cubicBezTo>
                <a:cubicBezTo>
                  <a:pt x="53857" y="73791"/>
                  <a:pt x="53857" y="73791"/>
                  <a:pt x="53857" y="73791"/>
                </a:cubicBezTo>
                <a:cubicBezTo>
                  <a:pt x="53889" y="73731"/>
                  <a:pt x="53889" y="73791"/>
                  <a:pt x="53889" y="73791"/>
                </a:cubicBezTo>
                <a:cubicBezTo>
                  <a:pt x="53889" y="73850"/>
                  <a:pt x="53889" y="73910"/>
                  <a:pt x="53889" y="73910"/>
                </a:cubicBezTo>
                <a:close/>
                <a:moveTo>
                  <a:pt x="66079" y="83402"/>
                </a:moveTo>
                <a:cubicBezTo>
                  <a:pt x="66048" y="83402"/>
                  <a:pt x="66048" y="83402"/>
                  <a:pt x="66017" y="83343"/>
                </a:cubicBezTo>
                <a:cubicBezTo>
                  <a:pt x="66017" y="83343"/>
                  <a:pt x="66017" y="83343"/>
                  <a:pt x="65985" y="83343"/>
                </a:cubicBezTo>
                <a:cubicBezTo>
                  <a:pt x="65985" y="83283"/>
                  <a:pt x="65985" y="83283"/>
                  <a:pt x="65954" y="83283"/>
                </a:cubicBezTo>
                <a:cubicBezTo>
                  <a:pt x="65954" y="83223"/>
                  <a:pt x="65954" y="83223"/>
                  <a:pt x="65923" y="83223"/>
                </a:cubicBezTo>
                <a:cubicBezTo>
                  <a:pt x="65923" y="83223"/>
                  <a:pt x="65923" y="83283"/>
                  <a:pt x="65923" y="83283"/>
                </a:cubicBezTo>
                <a:cubicBezTo>
                  <a:pt x="65892" y="83283"/>
                  <a:pt x="65860" y="83223"/>
                  <a:pt x="65892" y="83164"/>
                </a:cubicBezTo>
                <a:cubicBezTo>
                  <a:pt x="65892" y="83164"/>
                  <a:pt x="65892" y="83104"/>
                  <a:pt x="65892" y="83044"/>
                </a:cubicBezTo>
                <a:cubicBezTo>
                  <a:pt x="65892" y="82985"/>
                  <a:pt x="65892" y="82985"/>
                  <a:pt x="65860" y="82925"/>
                </a:cubicBezTo>
                <a:cubicBezTo>
                  <a:pt x="65860" y="82925"/>
                  <a:pt x="65860" y="82865"/>
                  <a:pt x="65829" y="82805"/>
                </a:cubicBezTo>
                <a:cubicBezTo>
                  <a:pt x="65829" y="82805"/>
                  <a:pt x="65798" y="82746"/>
                  <a:pt x="65798" y="82686"/>
                </a:cubicBezTo>
                <a:cubicBezTo>
                  <a:pt x="65798" y="82626"/>
                  <a:pt x="65767" y="82507"/>
                  <a:pt x="65767" y="82388"/>
                </a:cubicBezTo>
                <a:cubicBezTo>
                  <a:pt x="65735" y="82388"/>
                  <a:pt x="65735" y="82328"/>
                  <a:pt x="65735" y="82328"/>
                </a:cubicBezTo>
                <a:cubicBezTo>
                  <a:pt x="65704" y="82268"/>
                  <a:pt x="65704" y="82268"/>
                  <a:pt x="65673" y="82208"/>
                </a:cubicBezTo>
                <a:cubicBezTo>
                  <a:pt x="65673" y="82149"/>
                  <a:pt x="65642" y="82149"/>
                  <a:pt x="65642" y="82089"/>
                </a:cubicBezTo>
                <a:cubicBezTo>
                  <a:pt x="65610" y="82029"/>
                  <a:pt x="65579" y="81970"/>
                  <a:pt x="65548" y="81910"/>
                </a:cubicBezTo>
                <a:cubicBezTo>
                  <a:pt x="65548" y="81850"/>
                  <a:pt x="65517" y="81850"/>
                  <a:pt x="65517" y="81850"/>
                </a:cubicBezTo>
                <a:cubicBezTo>
                  <a:pt x="65517" y="81791"/>
                  <a:pt x="65517" y="81791"/>
                  <a:pt x="65485" y="81791"/>
                </a:cubicBezTo>
                <a:cubicBezTo>
                  <a:pt x="65485" y="81731"/>
                  <a:pt x="65485" y="81671"/>
                  <a:pt x="65454" y="81671"/>
                </a:cubicBezTo>
                <a:cubicBezTo>
                  <a:pt x="65454" y="81611"/>
                  <a:pt x="65423" y="81611"/>
                  <a:pt x="65423" y="81552"/>
                </a:cubicBezTo>
                <a:cubicBezTo>
                  <a:pt x="65423" y="81552"/>
                  <a:pt x="65423" y="81492"/>
                  <a:pt x="65454" y="81432"/>
                </a:cubicBezTo>
                <a:cubicBezTo>
                  <a:pt x="65454" y="81432"/>
                  <a:pt x="65454" y="81432"/>
                  <a:pt x="65485" y="81373"/>
                </a:cubicBezTo>
                <a:cubicBezTo>
                  <a:pt x="65485" y="81313"/>
                  <a:pt x="65485" y="81253"/>
                  <a:pt x="65454" y="81194"/>
                </a:cubicBezTo>
                <a:cubicBezTo>
                  <a:pt x="65423" y="81134"/>
                  <a:pt x="65423" y="81134"/>
                  <a:pt x="65423" y="81074"/>
                </a:cubicBezTo>
                <a:cubicBezTo>
                  <a:pt x="65392" y="81014"/>
                  <a:pt x="65392" y="80955"/>
                  <a:pt x="65392" y="80955"/>
                </a:cubicBezTo>
                <a:cubicBezTo>
                  <a:pt x="65392" y="80835"/>
                  <a:pt x="65392" y="80776"/>
                  <a:pt x="65392" y="80716"/>
                </a:cubicBezTo>
                <a:cubicBezTo>
                  <a:pt x="65392" y="80597"/>
                  <a:pt x="65423" y="80537"/>
                  <a:pt x="65423" y="80417"/>
                </a:cubicBezTo>
                <a:cubicBezTo>
                  <a:pt x="65423" y="80358"/>
                  <a:pt x="65454" y="80238"/>
                  <a:pt x="65423" y="80179"/>
                </a:cubicBezTo>
                <a:cubicBezTo>
                  <a:pt x="65423" y="80179"/>
                  <a:pt x="65423" y="80298"/>
                  <a:pt x="65392" y="80298"/>
                </a:cubicBezTo>
                <a:cubicBezTo>
                  <a:pt x="65392" y="80358"/>
                  <a:pt x="65360" y="80417"/>
                  <a:pt x="65360" y="80358"/>
                </a:cubicBezTo>
                <a:cubicBezTo>
                  <a:pt x="65360" y="80358"/>
                  <a:pt x="65392" y="80298"/>
                  <a:pt x="65392" y="80298"/>
                </a:cubicBezTo>
                <a:cubicBezTo>
                  <a:pt x="65392" y="80238"/>
                  <a:pt x="65360" y="80238"/>
                  <a:pt x="65392" y="80238"/>
                </a:cubicBezTo>
                <a:cubicBezTo>
                  <a:pt x="65392" y="80179"/>
                  <a:pt x="65392" y="80119"/>
                  <a:pt x="65392" y="80119"/>
                </a:cubicBezTo>
                <a:cubicBezTo>
                  <a:pt x="65392" y="80059"/>
                  <a:pt x="65392" y="80000"/>
                  <a:pt x="65392" y="80000"/>
                </a:cubicBezTo>
                <a:cubicBezTo>
                  <a:pt x="65392" y="79940"/>
                  <a:pt x="65423" y="79940"/>
                  <a:pt x="65423" y="79880"/>
                </a:cubicBezTo>
                <a:cubicBezTo>
                  <a:pt x="65423" y="79880"/>
                  <a:pt x="65423" y="79820"/>
                  <a:pt x="65423" y="79761"/>
                </a:cubicBezTo>
                <a:cubicBezTo>
                  <a:pt x="65423" y="79761"/>
                  <a:pt x="65423" y="79701"/>
                  <a:pt x="65423" y="79701"/>
                </a:cubicBezTo>
                <a:cubicBezTo>
                  <a:pt x="65454" y="79701"/>
                  <a:pt x="65454" y="79761"/>
                  <a:pt x="65454" y="79761"/>
                </a:cubicBezTo>
                <a:cubicBezTo>
                  <a:pt x="65454" y="79820"/>
                  <a:pt x="65454" y="79820"/>
                  <a:pt x="65454" y="79880"/>
                </a:cubicBezTo>
                <a:cubicBezTo>
                  <a:pt x="65454" y="79940"/>
                  <a:pt x="65454" y="79940"/>
                  <a:pt x="65454" y="79940"/>
                </a:cubicBezTo>
                <a:cubicBezTo>
                  <a:pt x="65485" y="80000"/>
                  <a:pt x="65454" y="80000"/>
                  <a:pt x="65485" y="80059"/>
                </a:cubicBezTo>
                <a:cubicBezTo>
                  <a:pt x="65485" y="80059"/>
                  <a:pt x="65485" y="80119"/>
                  <a:pt x="65517" y="80179"/>
                </a:cubicBezTo>
                <a:cubicBezTo>
                  <a:pt x="65517" y="80238"/>
                  <a:pt x="65548" y="80238"/>
                  <a:pt x="65548" y="80298"/>
                </a:cubicBezTo>
                <a:cubicBezTo>
                  <a:pt x="65548" y="80298"/>
                  <a:pt x="65548" y="80358"/>
                  <a:pt x="65548" y="80358"/>
                </a:cubicBezTo>
                <a:cubicBezTo>
                  <a:pt x="65548" y="80358"/>
                  <a:pt x="65548" y="80417"/>
                  <a:pt x="65548" y="80417"/>
                </a:cubicBezTo>
                <a:cubicBezTo>
                  <a:pt x="65579" y="80477"/>
                  <a:pt x="65579" y="80537"/>
                  <a:pt x="65579" y="80537"/>
                </a:cubicBezTo>
                <a:cubicBezTo>
                  <a:pt x="65548" y="80597"/>
                  <a:pt x="65548" y="80656"/>
                  <a:pt x="65548" y="80716"/>
                </a:cubicBezTo>
                <a:cubicBezTo>
                  <a:pt x="65548" y="80776"/>
                  <a:pt x="65579" y="80835"/>
                  <a:pt x="65610" y="80835"/>
                </a:cubicBezTo>
                <a:cubicBezTo>
                  <a:pt x="65610" y="80895"/>
                  <a:pt x="65642" y="80895"/>
                  <a:pt x="65642" y="80955"/>
                </a:cubicBezTo>
                <a:cubicBezTo>
                  <a:pt x="65642" y="81014"/>
                  <a:pt x="65610" y="81074"/>
                  <a:pt x="65610" y="81134"/>
                </a:cubicBezTo>
                <a:cubicBezTo>
                  <a:pt x="65610" y="81194"/>
                  <a:pt x="65610" y="81194"/>
                  <a:pt x="65642" y="81253"/>
                </a:cubicBezTo>
                <a:cubicBezTo>
                  <a:pt x="65642" y="81313"/>
                  <a:pt x="65673" y="81313"/>
                  <a:pt x="65673" y="81373"/>
                </a:cubicBezTo>
                <a:cubicBezTo>
                  <a:pt x="65673" y="81432"/>
                  <a:pt x="65642" y="81492"/>
                  <a:pt x="65610" y="81552"/>
                </a:cubicBezTo>
                <a:cubicBezTo>
                  <a:pt x="65610" y="81611"/>
                  <a:pt x="65610" y="81671"/>
                  <a:pt x="65642" y="81791"/>
                </a:cubicBezTo>
                <a:cubicBezTo>
                  <a:pt x="65642" y="81791"/>
                  <a:pt x="65642" y="81791"/>
                  <a:pt x="65642" y="81791"/>
                </a:cubicBezTo>
                <a:cubicBezTo>
                  <a:pt x="65673" y="81850"/>
                  <a:pt x="65673" y="81850"/>
                  <a:pt x="65673" y="81850"/>
                </a:cubicBezTo>
                <a:cubicBezTo>
                  <a:pt x="65704" y="81910"/>
                  <a:pt x="65704" y="81850"/>
                  <a:pt x="65735" y="81850"/>
                </a:cubicBezTo>
                <a:cubicBezTo>
                  <a:pt x="65767" y="81791"/>
                  <a:pt x="65767" y="81910"/>
                  <a:pt x="65798" y="81910"/>
                </a:cubicBezTo>
                <a:cubicBezTo>
                  <a:pt x="65798" y="81970"/>
                  <a:pt x="65829" y="81970"/>
                  <a:pt x="65829" y="82029"/>
                </a:cubicBezTo>
                <a:cubicBezTo>
                  <a:pt x="65892" y="82089"/>
                  <a:pt x="65892" y="82208"/>
                  <a:pt x="65923" y="82268"/>
                </a:cubicBezTo>
                <a:cubicBezTo>
                  <a:pt x="65923" y="82328"/>
                  <a:pt x="65923" y="82328"/>
                  <a:pt x="65954" y="82388"/>
                </a:cubicBezTo>
                <a:cubicBezTo>
                  <a:pt x="65954" y="82388"/>
                  <a:pt x="65954" y="82447"/>
                  <a:pt x="65954" y="82507"/>
                </a:cubicBezTo>
                <a:cubicBezTo>
                  <a:pt x="65954" y="82507"/>
                  <a:pt x="65954" y="82507"/>
                  <a:pt x="65954" y="82567"/>
                </a:cubicBezTo>
                <a:cubicBezTo>
                  <a:pt x="65954" y="82567"/>
                  <a:pt x="65985" y="82626"/>
                  <a:pt x="65985" y="82626"/>
                </a:cubicBezTo>
                <a:cubicBezTo>
                  <a:pt x="66017" y="82686"/>
                  <a:pt x="66017" y="82805"/>
                  <a:pt x="66017" y="82925"/>
                </a:cubicBezTo>
                <a:cubicBezTo>
                  <a:pt x="66048" y="82985"/>
                  <a:pt x="66079" y="83104"/>
                  <a:pt x="66110" y="83164"/>
                </a:cubicBezTo>
                <a:cubicBezTo>
                  <a:pt x="66110" y="83223"/>
                  <a:pt x="66110" y="83283"/>
                  <a:pt x="66110" y="83283"/>
                </a:cubicBezTo>
                <a:cubicBezTo>
                  <a:pt x="66110" y="83343"/>
                  <a:pt x="66110" y="83402"/>
                  <a:pt x="66079" y="83402"/>
                </a:cubicBezTo>
                <a:close/>
                <a:moveTo>
                  <a:pt x="66361" y="55343"/>
                </a:moveTo>
                <a:cubicBezTo>
                  <a:pt x="66361" y="55283"/>
                  <a:pt x="66361" y="55283"/>
                  <a:pt x="66392" y="55283"/>
                </a:cubicBezTo>
                <a:cubicBezTo>
                  <a:pt x="66423" y="55343"/>
                  <a:pt x="66454" y="55402"/>
                  <a:pt x="66454" y="55402"/>
                </a:cubicBezTo>
                <a:cubicBezTo>
                  <a:pt x="66486" y="55462"/>
                  <a:pt x="66548" y="55522"/>
                  <a:pt x="66486" y="55522"/>
                </a:cubicBezTo>
                <a:cubicBezTo>
                  <a:pt x="66454" y="55582"/>
                  <a:pt x="66454" y="55522"/>
                  <a:pt x="66423" y="55522"/>
                </a:cubicBezTo>
                <a:cubicBezTo>
                  <a:pt x="66423" y="55462"/>
                  <a:pt x="66392" y="55462"/>
                  <a:pt x="66361" y="55462"/>
                </a:cubicBezTo>
                <a:cubicBezTo>
                  <a:pt x="66329" y="55402"/>
                  <a:pt x="66361" y="55402"/>
                  <a:pt x="66361" y="55343"/>
                </a:cubicBezTo>
                <a:close/>
                <a:moveTo>
                  <a:pt x="67455" y="85313"/>
                </a:moveTo>
                <a:cubicBezTo>
                  <a:pt x="67455" y="85432"/>
                  <a:pt x="67455" y="85492"/>
                  <a:pt x="67423" y="85611"/>
                </a:cubicBezTo>
                <a:cubicBezTo>
                  <a:pt x="67423" y="85671"/>
                  <a:pt x="67423" y="85731"/>
                  <a:pt x="67392" y="85791"/>
                </a:cubicBezTo>
                <a:cubicBezTo>
                  <a:pt x="67392" y="85791"/>
                  <a:pt x="67361" y="85850"/>
                  <a:pt x="67392" y="85910"/>
                </a:cubicBezTo>
                <a:cubicBezTo>
                  <a:pt x="67392" y="85970"/>
                  <a:pt x="67392" y="85970"/>
                  <a:pt x="67392" y="85970"/>
                </a:cubicBezTo>
                <a:cubicBezTo>
                  <a:pt x="67423" y="86089"/>
                  <a:pt x="67392" y="86208"/>
                  <a:pt x="67392" y="86328"/>
                </a:cubicBezTo>
                <a:cubicBezTo>
                  <a:pt x="67423" y="86388"/>
                  <a:pt x="67423" y="86388"/>
                  <a:pt x="67423" y="86447"/>
                </a:cubicBezTo>
                <a:cubicBezTo>
                  <a:pt x="67423" y="86507"/>
                  <a:pt x="67423" y="86567"/>
                  <a:pt x="67423" y="86686"/>
                </a:cubicBezTo>
                <a:cubicBezTo>
                  <a:pt x="67455" y="86686"/>
                  <a:pt x="67455" y="86686"/>
                  <a:pt x="67455" y="86746"/>
                </a:cubicBezTo>
                <a:cubicBezTo>
                  <a:pt x="67455" y="86746"/>
                  <a:pt x="67455" y="86805"/>
                  <a:pt x="67455" y="86805"/>
                </a:cubicBezTo>
                <a:cubicBezTo>
                  <a:pt x="67486" y="86865"/>
                  <a:pt x="67517" y="86865"/>
                  <a:pt x="67517" y="86865"/>
                </a:cubicBezTo>
                <a:cubicBezTo>
                  <a:pt x="67548" y="86925"/>
                  <a:pt x="67517" y="86985"/>
                  <a:pt x="67517" y="87044"/>
                </a:cubicBezTo>
                <a:cubicBezTo>
                  <a:pt x="67517" y="87044"/>
                  <a:pt x="67548" y="87104"/>
                  <a:pt x="67548" y="87104"/>
                </a:cubicBezTo>
                <a:cubicBezTo>
                  <a:pt x="67548" y="87164"/>
                  <a:pt x="67548" y="87164"/>
                  <a:pt x="67580" y="87223"/>
                </a:cubicBezTo>
                <a:cubicBezTo>
                  <a:pt x="67580" y="87223"/>
                  <a:pt x="67548" y="87223"/>
                  <a:pt x="67548" y="87223"/>
                </a:cubicBezTo>
                <a:cubicBezTo>
                  <a:pt x="67517" y="87164"/>
                  <a:pt x="67517" y="87164"/>
                  <a:pt x="67517" y="87104"/>
                </a:cubicBezTo>
                <a:cubicBezTo>
                  <a:pt x="67486" y="87104"/>
                  <a:pt x="67486" y="87104"/>
                  <a:pt x="67486" y="87104"/>
                </a:cubicBezTo>
                <a:cubicBezTo>
                  <a:pt x="67455" y="87104"/>
                  <a:pt x="67455" y="86985"/>
                  <a:pt x="67423" y="87044"/>
                </a:cubicBezTo>
                <a:cubicBezTo>
                  <a:pt x="67423" y="87044"/>
                  <a:pt x="67423" y="87104"/>
                  <a:pt x="67423" y="87104"/>
                </a:cubicBezTo>
                <a:cubicBezTo>
                  <a:pt x="67423" y="87104"/>
                  <a:pt x="67392" y="87104"/>
                  <a:pt x="67392" y="87164"/>
                </a:cubicBezTo>
                <a:cubicBezTo>
                  <a:pt x="67392" y="87164"/>
                  <a:pt x="67423" y="87223"/>
                  <a:pt x="67392" y="87223"/>
                </a:cubicBezTo>
                <a:cubicBezTo>
                  <a:pt x="67392" y="87164"/>
                  <a:pt x="67392" y="87104"/>
                  <a:pt x="67361" y="87104"/>
                </a:cubicBezTo>
                <a:cubicBezTo>
                  <a:pt x="67330" y="87104"/>
                  <a:pt x="67298" y="87044"/>
                  <a:pt x="67330" y="86985"/>
                </a:cubicBezTo>
                <a:cubicBezTo>
                  <a:pt x="67361" y="86985"/>
                  <a:pt x="67330" y="86925"/>
                  <a:pt x="67330" y="86865"/>
                </a:cubicBezTo>
                <a:cubicBezTo>
                  <a:pt x="67330" y="86865"/>
                  <a:pt x="67330" y="86805"/>
                  <a:pt x="67330" y="86805"/>
                </a:cubicBezTo>
                <a:cubicBezTo>
                  <a:pt x="67330" y="86746"/>
                  <a:pt x="67330" y="86746"/>
                  <a:pt x="67298" y="86746"/>
                </a:cubicBezTo>
                <a:cubicBezTo>
                  <a:pt x="67298" y="86686"/>
                  <a:pt x="67267" y="86686"/>
                  <a:pt x="67267" y="86626"/>
                </a:cubicBezTo>
                <a:cubicBezTo>
                  <a:pt x="67267" y="86626"/>
                  <a:pt x="67236" y="86626"/>
                  <a:pt x="67236" y="86626"/>
                </a:cubicBezTo>
                <a:cubicBezTo>
                  <a:pt x="67236" y="86567"/>
                  <a:pt x="67236" y="86567"/>
                  <a:pt x="67236" y="86507"/>
                </a:cubicBezTo>
                <a:cubicBezTo>
                  <a:pt x="67236" y="86507"/>
                  <a:pt x="67236" y="86447"/>
                  <a:pt x="67236" y="86388"/>
                </a:cubicBezTo>
                <a:cubicBezTo>
                  <a:pt x="67267" y="86208"/>
                  <a:pt x="67236" y="86149"/>
                  <a:pt x="67173" y="86029"/>
                </a:cubicBezTo>
                <a:cubicBezTo>
                  <a:pt x="67173" y="85970"/>
                  <a:pt x="67173" y="85910"/>
                  <a:pt x="67173" y="85910"/>
                </a:cubicBezTo>
                <a:cubicBezTo>
                  <a:pt x="67142" y="85850"/>
                  <a:pt x="67142" y="85791"/>
                  <a:pt x="67142" y="85731"/>
                </a:cubicBezTo>
                <a:cubicBezTo>
                  <a:pt x="67142" y="85671"/>
                  <a:pt x="67205" y="85611"/>
                  <a:pt x="67236" y="85492"/>
                </a:cubicBezTo>
                <a:cubicBezTo>
                  <a:pt x="67236" y="85373"/>
                  <a:pt x="67236" y="85253"/>
                  <a:pt x="67236" y="85134"/>
                </a:cubicBezTo>
                <a:cubicBezTo>
                  <a:pt x="67205" y="85014"/>
                  <a:pt x="67205" y="84895"/>
                  <a:pt x="67205" y="84776"/>
                </a:cubicBezTo>
                <a:cubicBezTo>
                  <a:pt x="67205" y="84716"/>
                  <a:pt x="67205" y="84656"/>
                  <a:pt x="67205" y="84597"/>
                </a:cubicBezTo>
                <a:cubicBezTo>
                  <a:pt x="67236" y="84597"/>
                  <a:pt x="67236" y="84537"/>
                  <a:pt x="67236" y="84477"/>
                </a:cubicBezTo>
                <a:cubicBezTo>
                  <a:pt x="67205" y="84417"/>
                  <a:pt x="67205" y="84417"/>
                  <a:pt x="67173" y="84358"/>
                </a:cubicBezTo>
                <a:cubicBezTo>
                  <a:pt x="67173" y="84358"/>
                  <a:pt x="67173" y="84298"/>
                  <a:pt x="67142" y="84238"/>
                </a:cubicBezTo>
                <a:cubicBezTo>
                  <a:pt x="67142" y="84238"/>
                  <a:pt x="67142" y="84179"/>
                  <a:pt x="67111" y="84119"/>
                </a:cubicBezTo>
                <a:cubicBezTo>
                  <a:pt x="67111" y="84119"/>
                  <a:pt x="67111" y="84059"/>
                  <a:pt x="67111" y="84000"/>
                </a:cubicBezTo>
                <a:cubicBezTo>
                  <a:pt x="67111" y="84000"/>
                  <a:pt x="67111" y="83880"/>
                  <a:pt x="67142" y="83880"/>
                </a:cubicBezTo>
                <a:cubicBezTo>
                  <a:pt x="67142" y="83940"/>
                  <a:pt x="67142" y="83940"/>
                  <a:pt x="67142" y="83940"/>
                </a:cubicBezTo>
                <a:cubicBezTo>
                  <a:pt x="67173" y="84000"/>
                  <a:pt x="67173" y="84000"/>
                  <a:pt x="67173" y="84000"/>
                </a:cubicBezTo>
                <a:cubicBezTo>
                  <a:pt x="67205" y="84059"/>
                  <a:pt x="67267" y="84119"/>
                  <a:pt x="67298" y="84179"/>
                </a:cubicBezTo>
                <a:cubicBezTo>
                  <a:pt x="67298" y="84238"/>
                  <a:pt x="67298" y="84238"/>
                  <a:pt x="67298" y="84298"/>
                </a:cubicBezTo>
                <a:cubicBezTo>
                  <a:pt x="67298" y="84298"/>
                  <a:pt x="67298" y="84298"/>
                  <a:pt x="67298" y="84358"/>
                </a:cubicBezTo>
                <a:cubicBezTo>
                  <a:pt x="67330" y="84358"/>
                  <a:pt x="67330" y="84417"/>
                  <a:pt x="67330" y="84477"/>
                </a:cubicBezTo>
                <a:cubicBezTo>
                  <a:pt x="67330" y="84537"/>
                  <a:pt x="67330" y="84597"/>
                  <a:pt x="67330" y="84597"/>
                </a:cubicBezTo>
                <a:cubicBezTo>
                  <a:pt x="67330" y="84656"/>
                  <a:pt x="67330" y="84716"/>
                  <a:pt x="67330" y="84776"/>
                </a:cubicBezTo>
                <a:cubicBezTo>
                  <a:pt x="67330" y="84835"/>
                  <a:pt x="67330" y="84895"/>
                  <a:pt x="67330" y="84895"/>
                </a:cubicBezTo>
                <a:cubicBezTo>
                  <a:pt x="67361" y="84955"/>
                  <a:pt x="67361" y="85014"/>
                  <a:pt x="67392" y="85074"/>
                </a:cubicBezTo>
                <a:cubicBezTo>
                  <a:pt x="67392" y="85074"/>
                  <a:pt x="67423" y="85134"/>
                  <a:pt x="67423" y="85194"/>
                </a:cubicBezTo>
                <a:cubicBezTo>
                  <a:pt x="67423" y="85194"/>
                  <a:pt x="67455" y="85253"/>
                  <a:pt x="67455" y="85313"/>
                </a:cubicBezTo>
                <a:close/>
                <a:moveTo>
                  <a:pt x="66611" y="77373"/>
                </a:moveTo>
                <a:cubicBezTo>
                  <a:pt x="66642" y="77313"/>
                  <a:pt x="66642" y="77253"/>
                  <a:pt x="66673" y="77313"/>
                </a:cubicBezTo>
                <a:cubicBezTo>
                  <a:pt x="66673" y="77373"/>
                  <a:pt x="66673" y="77373"/>
                  <a:pt x="66673" y="77373"/>
                </a:cubicBezTo>
                <a:cubicBezTo>
                  <a:pt x="66704" y="77373"/>
                  <a:pt x="66736" y="77373"/>
                  <a:pt x="66736" y="77373"/>
                </a:cubicBezTo>
                <a:cubicBezTo>
                  <a:pt x="66767" y="77373"/>
                  <a:pt x="66798" y="77313"/>
                  <a:pt x="66829" y="77253"/>
                </a:cubicBezTo>
                <a:cubicBezTo>
                  <a:pt x="66829" y="77253"/>
                  <a:pt x="66861" y="77194"/>
                  <a:pt x="66861" y="77134"/>
                </a:cubicBezTo>
                <a:cubicBezTo>
                  <a:pt x="66861" y="77134"/>
                  <a:pt x="66892" y="77074"/>
                  <a:pt x="66892" y="77134"/>
                </a:cubicBezTo>
                <a:cubicBezTo>
                  <a:pt x="66892" y="77194"/>
                  <a:pt x="66923" y="77194"/>
                  <a:pt x="66923" y="77253"/>
                </a:cubicBezTo>
                <a:cubicBezTo>
                  <a:pt x="66954" y="77253"/>
                  <a:pt x="66954" y="77313"/>
                  <a:pt x="66954" y="77313"/>
                </a:cubicBezTo>
                <a:cubicBezTo>
                  <a:pt x="66986" y="77373"/>
                  <a:pt x="66986" y="77253"/>
                  <a:pt x="67017" y="77194"/>
                </a:cubicBezTo>
                <a:cubicBezTo>
                  <a:pt x="67048" y="77194"/>
                  <a:pt x="67017" y="77313"/>
                  <a:pt x="67048" y="77313"/>
                </a:cubicBezTo>
                <a:cubicBezTo>
                  <a:pt x="67079" y="77313"/>
                  <a:pt x="67079" y="77253"/>
                  <a:pt x="67111" y="77313"/>
                </a:cubicBezTo>
                <a:cubicBezTo>
                  <a:pt x="67142" y="77373"/>
                  <a:pt x="67111" y="77432"/>
                  <a:pt x="67111" y="77432"/>
                </a:cubicBezTo>
                <a:cubicBezTo>
                  <a:pt x="67111" y="77492"/>
                  <a:pt x="67142" y="77492"/>
                  <a:pt x="67173" y="77552"/>
                </a:cubicBezTo>
                <a:cubicBezTo>
                  <a:pt x="67173" y="77552"/>
                  <a:pt x="67173" y="77552"/>
                  <a:pt x="67173" y="77552"/>
                </a:cubicBezTo>
                <a:cubicBezTo>
                  <a:pt x="67173" y="77611"/>
                  <a:pt x="67173" y="77611"/>
                  <a:pt x="67205" y="77611"/>
                </a:cubicBezTo>
                <a:cubicBezTo>
                  <a:pt x="67205" y="77611"/>
                  <a:pt x="67205" y="77611"/>
                  <a:pt x="67205" y="77671"/>
                </a:cubicBezTo>
                <a:cubicBezTo>
                  <a:pt x="67205" y="77731"/>
                  <a:pt x="67236" y="77671"/>
                  <a:pt x="67267" y="77611"/>
                </a:cubicBezTo>
                <a:cubicBezTo>
                  <a:pt x="67267" y="77611"/>
                  <a:pt x="67267" y="77552"/>
                  <a:pt x="67298" y="77552"/>
                </a:cubicBezTo>
                <a:cubicBezTo>
                  <a:pt x="67298" y="77552"/>
                  <a:pt x="67298" y="77552"/>
                  <a:pt x="67330" y="77552"/>
                </a:cubicBezTo>
                <a:cubicBezTo>
                  <a:pt x="67330" y="77552"/>
                  <a:pt x="67330" y="77492"/>
                  <a:pt x="67361" y="77492"/>
                </a:cubicBezTo>
                <a:cubicBezTo>
                  <a:pt x="67392" y="77552"/>
                  <a:pt x="67392" y="77552"/>
                  <a:pt x="67392" y="77611"/>
                </a:cubicBezTo>
                <a:cubicBezTo>
                  <a:pt x="67423" y="77611"/>
                  <a:pt x="67423" y="77611"/>
                  <a:pt x="67423" y="77611"/>
                </a:cubicBezTo>
                <a:cubicBezTo>
                  <a:pt x="67423" y="77671"/>
                  <a:pt x="67392" y="77611"/>
                  <a:pt x="67392" y="77611"/>
                </a:cubicBezTo>
                <a:cubicBezTo>
                  <a:pt x="67392" y="77671"/>
                  <a:pt x="67392" y="77671"/>
                  <a:pt x="67392" y="77671"/>
                </a:cubicBezTo>
                <a:cubicBezTo>
                  <a:pt x="67361" y="77671"/>
                  <a:pt x="67361" y="77671"/>
                  <a:pt x="67330" y="77671"/>
                </a:cubicBezTo>
                <a:cubicBezTo>
                  <a:pt x="67330" y="77671"/>
                  <a:pt x="67330" y="77611"/>
                  <a:pt x="67298" y="77671"/>
                </a:cubicBezTo>
                <a:cubicBezTo>
                  <a:pt x="67298" y="77671"/>
                  <a:pt x="67298" y="77671"/>
                  <a:pt x="67298" y="77731"/>
                </a:cubicBezTo>
                <a:cubicBezTo>
                  <a:pt x="67298" y="77731"/>
                  <a:pt x="67298" y="77791"/>
                  <a:pt x="67267" y="77791"/>
                </a:cubicBezTo>
                <a:cubicBezTo>
                  <a:pt x="67267" y="77791"/>
                  <a:pt x="67267" y="77731"/>
                  <a:pt x="67267" y="77731"/>
                </a:cubicBezTo>
                <a:cubicBezTo>
                  <a:pt x="67267" y="77671"/>
                  <a:pt x="67267" y="77731"/>
                  <a:pt x="67236" y="77731"/>
                </a:cubicBezTo>
                <a:cubicBezTo>
                  <a:pt x="67236" y="77731"/>
                  <a:pt x="67236" y="77731"/>
                  <a:pt x="67205" y="77731"/>
                </a:cubicBezTo>
                <a:cubicBezTo>
                  <a:pt x="67205" y="77731"/>
                  <a:pt x="67205" y="77731"/>
                  <a:pt x="67173" y="77731"/>
                </a:cubicBezTo>
                <a:cubicBezTo>
                  <a:pt x="67173" y="77731"/>
                  <a:pt x="67173" y="77731"/>
                  <a:pt x="67173" y="77791"/>
                </a:cubicBezTo>
                <a:cubicBezTo>
                  <a:pt x="67173" y="77791"/>
                  <a:pt x="67173" y="77791"/>
                  <a:pt x="67142" y="77791"/>
                </a:cubicBezTo>
                <a:cubicBezTo>
                  <a:pt x="67142" y="77850"/>
                  <a:pt x="67142" y="77910"/>
                  <a:pt x="67142" y="77910"/>
                </a:cubicBezTo>
                <a:cubicBezTo>
                  <a:pt x="67173" y="77970"/>
                  <a:pt x="67173" y="77970"/>
                  <a:pt x="67173" y="78029"/>
                </a:cubicBezTo>
                <a:cubicBezTo>
                  <a:pt x="67205" y="78029"/>
                  <a:pt x="67205" y="78029"/>
                  <a:pt x="67173" y="78089"/>
                </a:cubicBezTo>
                <a:cubicBezTo>
                  <a:pt x="67173" y="78089"/>
                  <a:pt x="67173" y="78089"/>
                  <a:pt x="67142" y="78089"/>
                </a:cubicBezTo>
                <a:cubicBezTo>
                  <a:pt x="67142" y="78089"/>
                  <a:pt x="67142" y="78149"/>
                  <a:pt x="67142" y="78149"/>
                </a:cubicBezTo>
                <a:cubicBezTo>
                  <a:pt x="67142" y="78208"/>
                  <a:pt x="67142" y="78208"/>
                  <a:pt x="67142" y="78208"/>
                </a:cubicBezTo>
                <a:cubicBezTo>
                  <a:pt x="67111" y="78268"/>
                  <a:pt x="67111" y="78268"/>
                  <a:pt x="67111" y="78268"/>
                </a:cubicBezTo>
                <a:cubicBezTo>
                  <a:pt x="67111" y="78328"/>
                  <a:pt x="67142" y="78328"/>
                  <a:pt x="67111" y="78328"/>
                </a:cubicBezTo>
                <a:cubicBezTo>
                  <a:pt x="67111" y="78388"/>
                  <a:pt x="67111" y="78328"/>
                  <a:pt x="67079" y="78328"/>
                </a:cubicBezTo>
                <a:cubicBezTo>
                  <a:pt x="67079" y="78328"/>
                  <a:pt x="67079" y="78328"/>
                  <a:pt x="67048" y="78328"/>
                </a:cubicBezTo>
                <a:cubicBezTo>
                  <a:pt x="67048" y="78388"/>
                  <a:pt x="67048" y="78388"/>
                  <a:pt x="67079" y="78388"/>
                </a:cubicBezTo>
                <a:cubicBezTo>
                  <a:pt x="67079" y="78447"/>
                  <a:pt x="67048" y="78388"/>
                  <a:pt x="67017" y="78447"/>
                </a:cubicBezTo>
                <a:cubicBezTo>
                  <a:pt x="67017" y="78447"/>
                  <a:pt x="67017" y="78507"/>
                  <a:pt x="67017" y="78567"/>
                </a:cubicBezTo>
                <a:cubicBezTo>
                  <a:pt x="67017" y="78567"/>
                  <a:pt x="66986" y="78567"/>
                  <a:pt x="66986" y="78626"/>
                </a:cubicBezTo>
                <a:cubicBezTo>
                  <a:pt x="66986" y="78626"/>
                  <a:pt x="66954" y="78686"/>
                  <a:pt x="66954" y="78686"/>
                </a:cubicBezTo>
                <a:cubicBezTo>
                  <a:pt x="66923" y="78686"/>
                  <a:pt x="66923" y="78626"/>
                  <a:pt x="66892" y="78686"/>
                </a:cubicBezTo>
                <a:cubicBezTo>
                  <a:pt x="66892" y="78686"/>
                  <a:pt x="66892" y="78686"/>
                  <a:pt x="66892" y="78686"/>
                </a:cubicBezTo>
                <a:cubicBezTo>
                  <a:pt x="66892" y="78686"/>
                  <a:pt x="66861" y="78686"/>
                  <a:pt x="66861" y="78746"/>
                </a:cubicBezTo>
                <a:cubicBezTo>
                  <a:pt x="66861" y="78746"/>
                  <a:pt x="66892" y="78746"/>
                  <a:pt x="66923" y="78746"/>
                </a:cubicBezTo>
                <a:cubicBezTo>
                  <a:pt x="66923" y="78746"/>
                  <a:pt x="66923" y="78746"/>
                  <a:pt x="66892" y="78805"/>
                </a:cubicBezTo>
                <a:cubicBezTo>
                  <a:pt x="66892" y="78805"/>
                  <a:pt x="66892" y="78805"/>
                  <a:pt x="66861" y="78805"/>
                </a:cubicBezTo>
                <a:cubicBezTo>
                  <a:pt x="66861" y="78805"/>
                  <a:pt x="66861" y="78805"/>
                  <a:pt x="66829" y="78805"/>
                </a:cubicBezTo>
                <a:cubicBezTo>
                  <a:pt x="66829" y="78805"/>
                  <a:pt x="66829" y="78865"/>
                  <a:pt x="66861" y="78865"/>
                </a:cubicBezTo>
                <a:cubicBezTo>
                  <a:pt x="66861" y="78865"/>
                  <a:pt x="66861" y="78865"/>
                  <a:pt x="66861" y="78865"/>
                </a:cubicBezTo>
                <a:cubicBezTo>
                  <a:pt x="66892" y="78925"/>
                  <a:pt x="66923" y="78925"/>
                  <a:pt x="66954" y="78925"/>
                </a:cubicBezTo>
                <a:cubicBezTo>
                  <a:pt x="66986" y="78925"/>
                  <a:pt x="67017" y="78925"/>
                  <a:pt x="67017" y="78925"/>
                </a:cubicBezTo>
                <a:cubicBezTo>
                  <a:pt x="67048" y="78865"/>
                  <a:pt x="67048" y="78865"/>
                  <a:pt x="67048" y="78865"/>
                </a:cubicBezTo>
                <a:cubicBezTo>
                  <a:pt x="67079" y="78865"/>
                  <a:pt x="67048" y="78925"/>
                  <a:pt x="67048" y="78925"/>
                </a:cubicBezTo>
                <a:cubicBezTo>
                  <a:pt x="67048" y="78925"/>
                  <a:pt x="67048" y="78985"/>
                  <a:pt x="67017" y="78985"/>
                </a:cubicBezTo>
                <a:cubicBezTo>
                  <a:pt x="67017" y="78985"/>
                  <a:pt x="67017" y="78985"/>
                  <a:pt x="66986" y="78985"/>
                </a:cubicBezTo>
                <a:cubicBezTo>
                  <a:pt x="66986" y="79044"/>
                  <a:pt x="66954" y="79044"/>
                  <a:pt x="66954" y="79104"/>
                </a:cubicBezTo>
                <a:cubicBezTo>
                  <a:pt x="66954" y="79164"/>
                  <a:pt x="66923" y="79164"/>
                  <a:pt x="66923" y="79164"/>
                </a:cubicBezTo>
                <a:cubicBezTo>
                  <a:pt x="66892" y="79164"/>
                  <a:pt x="66892" y="79104"/>
                  <a:pt x="66861" y="79104"/>
                </a:cubicBezTo>
                <a:cubicBezTo>
                  <a:pt x="66861" y="79104"/>
                  <a:pt x="66861" y="79104"/>
                  <a:pt x="66829" y="79104"/>
                </a:cubicBezTo>
                <a:cubicBezTo>
                  <a:pt x="66798" y="79044"/>
                  <a:pt x="66798" y="79104"/>
                  <a:pt x="66767" y="79104"/>
                </a:cubicBezTo>
                <a:cubicBezTo>
                  <a:pt x="66767" y="79104"/>
                  <a:pt x="66767" y="79044"/>
                  <a:pt x="66736" y="79044"/>
                </a:cubicBezTo>
                <a:cubicBezTo>
                  <a:pt x="66736" y="79044"/>
                  <a:pt x="66736" y="79104"/>
                  <a:pt x="66736" y="79104"/>
                </a:cubicBezTo>
                <a:cubicBezTo>
                  <a:pt x="66736" y="79164"/>
                  <a:pt x="66736" y="79164"/>
                  <a:pt x="66736" y="79164"/>
                </a:cubicBezTo>
                <a:cubicBezTo>
                  <a:pt x="66736" y="79223"/>
                  <a:pt x="66736" y="79164"/>
                  <a:pt x="66704" y="79164"/>
                </a:cubicBezTo>
                <a:cubicBezTo>
                  <a:pt x="66704" y="79164"/>
                  <a:pt x="66673" y="79223"/>
                  <a:pt x="66673" y="79104"/>
                </a:cubicBezTo>
                <a:cubicBezTo>
                  <a:pt x="66673" y="79104"/>
                  <a:pt x="66673" y="79044"/>
                  <a:pt x="66642" y="79044"/>
                </a:cubicBezTo>
                <a:cubicBezTo>
                  <a:pt x="66642" y="79044"/>
                  <a:pt x="66642" y="79104"/>
                  <a:pt x="66642" y="79104"/>
                </a:cubicBezTo>
                <a:cubicBezTo>
                  <a:pt x="66642" y="79104"/>
                  <a:pt x="66611" y="79164"/>
                  <a:pt x="66611" y="79104"/>
                </a:cubicBezTo>
                <a:cubicBezTo>
                  <a:pt x="66611" y="79104"/>
                  <a:pt x="66611" y="79104"/>
                  <a:pt x="66579" y="79104"/>
                </a:cubicBezTo>
                <a:cubicBezTo>
                  <a:pt x="66579" y="79104"/>
                  <a:pt x="66579" y="79104"/>
                  <a:pt x="66548" y="79104"/>
                </a:cubicBezTo>
                <a:cubicBezTo>
                  <a:pt x="66548" y="79104"/>
                  <a:pt x="66548" y="79044"/>
                  <a:pt x="66548" y="79044"/>
                </a:cubicBezTo>
                <a:cubicBezTo>
                  <a:pt x="66548" y="78985"/>
                  <a:pt x="66548" y="78985"/>
                  <a:pt x="66517" y="78985"/>
                </a:cubicBezTo>
                <a:cubicBezTo>
                  <a:pt x="66517" y="78985"/>
                  <a:pt x="66517" y="78985"/>
                  <a:pt x="66517" y="78985"/>
                </a:cubicBezTo>
                <a:cubicBezTo>
                  <a:pt x="66486" y="78985"/>
                  <a:pt x="66517" y="78925"/>
                  <a:pt x="66486" y="78925"/>
                </a:cubicBezTo>
                <a:cubicBezTo>
                  <a:pt x="66486" y="78925"/>
                  <a:pt x="66486" y="78985"/>
                  <a:pt x="66486" y="78985"/>
                </a:cubicBezTo>
                <a:cubicBezTo>
                  <a:pt x="66454" y="79044"/>
                  <a:pt x="66454" y="79044"/>
                  <a:pt x="66454" y="79044"/>
                </a:cubicBezTo>
                <a:cubicBezTo>
                  <a:pt x="66454" y="79044"/>
                  <a:pt x="66423" y="79044"/>
                  <a:pt x="66423" y="79044"/>
                </a:cubicBezTo>
                <a:cubicBezTo>
                  <a:pt x="66423" y="79044"/>
                  <a:pt x="66454" y="79044"/>
                  <a:pt x="66454" y="79044"/>
                </a:cubicBezTo>
                <a:cubicBezTo>
                  <a:pt x="66454" y="79104"/>
                  <a:pt x="66454" y="79104"/>
                  <a:pt x="66454" y="79104"/>
                </a:cubicBezTo>
                <a:cubicBezTo>
                  <a:pt x="66454" y="79104"/>
                  <a:pt x="66454" y="79164"/>
                  <a:pt x="66454" y="79164"/>
                </a:cubicBezTo>
                <a:cubicBezTo>
                  <a:pt x="66454" y="79164"/>
                  <a:pt x="66423" y="79104"/>
                  <a:pt x="66392" y="79164"/>
                </a:cubicBezTo>
                <a:cubicBezTo>
                  <a:pt x="66392" y="79164"/>
                  <a:pt x="66423" y="79283"/>
                  <a:pt x="66392" y="79283"/>
                </a:cubicBezTo>
                <a:cubicBezTo>
                  <a:pt x="66392" y="79283"/>
                  <a:pt x="66392" y="79223"/>
                  <a:pt x="66392" y="79223"/>
                </a:cubicBezTo>
                <a:cubicBezTo>
                  <a:pt x="66361" y="79223"/>
                  <a:pt x="66392" y="79283"/>
                  <a:pt x="66361" y="79283"/>
                </a:cubicBezTo>
                <a:cubicBezTo>
                  <a:pt x="66361" y="79283"/>
                  <a:pt x="66329" y="79223"/>
                  <a:pt x="66329" y="79223"/>
                </a:cubicBezTo>
                <a:cubicBezTo>
                  <a:pt x="66329" y="79223"/>
                  <a:pt x="66329" y="79164"/>
                  <a:pt x="66329" y="79164"/>
                </a:cubicBezTo>
                <a:cubicBezTo>
                  <a:pt x="66329" y="79104"/>
                  <a:pt x="66329" y="79104"/>
                  <a:pt x="66298" y="79044"/>
                </a:cubicBezTo>
                <a:cubicBezTo>
                  <a:pt x="66298" y="78985"/>
                  <a:pt x="66298" y="78985"/>
                  <a:pt x="66298" y="78925"/>
                </a:cubicBezTo>
                <a:cubicBezTo>
                  <a:pt x="66298" y="78925"/>
                  <a:pt x="66298" y="78925"/>
                  <a:pt x="66298" y="78865"/>
                </a:cubicBezTo>
                <a:cubicBezTo>
                  <a:pt x="66267" y="78865"/>
                  <a:pt x="66267" y="78805"/>
                  <a:pt x="66298" y="78746"/>
                </a:cubicBezTo>
                <a:cubicBezTo>
                  <a:pt x="66329" y="78686"/>
                  <a:pt x="66298" y="78686"/>
                  <a:pt x="66329" y="78626"/>
                </a:cubicBezTo>
                <a:cubicBezTo>
                  <a:pt x="66329" y="78567"/>
                  <a:pt x="66329" y="78447"/>
                  <a:pt x="66329" y="78388"/>
                </a:cubicBezTo>
                <a:cubicBezTo>
                  <a:pt x="66329" y="78328"/>
                  <a:pt x="66329" y="78268"/>
                  <a:pt x="66361" y="78268"/>
                </a:cubicBezTo>
                <a:cubicBezTo>
                  <a:pt x="66361" y="78208"/>
                  <a:pt x="66361" y="78149"/>
                  <a:pt x="66361" y="78089"/>
                </a:cubicBezTo>
                <a:cubicBezTo>
                  <a:pt x="66329" y="78029"/>
                  <a:pt x="66329" y="77910"/>
                  <a:pt x="66329" y="77850"/>
                </a:cubicBezTo>
                <a:cubicBezTo>
                  <a:pt x="66361" y="77791"/>
                  <a:pt x="66361" y="77731"/>
                  <a:pt x="66392" y="77731"/>
                </a:cubicBezTo>
                <a:cubicBezTo>
                  <a:pt x="66423" y="77671"/>
                  <a:pt x="66423" y="77671"/>
                  <a:pt x="66423" y="77611"/>
                </a:cubicBezTo>
                <a:cubicBezTo>
                  <a:pt x="66423" y="77552"/>
                  <a:pt x="66392" y="77552"/>
                  <a:pt x="66423" y="77492"/>
                </a:cubicBezTo>
                <a:cubicBezTo>
                  <a:pt x="66423" y="77432"/>
                  <a:pt x="66454" y="77432"/>
                  <a:pt x="66486" y="77432"/>
                </a:cubicBezTo>
                <a:cubicBezTo>
                  <a:pt x="66517" y="77373"/>
                  <a:pt x="66579" y="77432"/>
                  <a:pt x="66611" y="77373"/>
                </a:cubicBezTo>
                <a:close/>
                <a:moveTo>
                  <a:pt x="67205" y="28298"/>
                </a:moveTo>
                <a:cubicBezTo>
                  <a:pt x="67205" y="28298"/>
                  <a:pt x="67236" y="28358"/>
                  <a:pt x="67236" y="28358"/>
                </a:cubicBezTo>
                <a:cubicBezTo>
                  <a:pt x="67236" y="28358"/>
                  <a:pt x="67236" y="28358"/>
                  <a:pt x="67236" y="28417"/>
                </a:cubicBezTo>
                <a:cubicBezTo>
                  <a:pt x="67267" y="28477"/>
                  <a:pt x="67236" y="28477"/>
                  <a:pt x="67267" y="28537"/>
                </a:cubicBezTo>
                <a:cubicBezTo>
                  <a:pt x="67267" y="28537"/>
                  <a:pt x="67298" y="28597"/>
                  <a:pt x="67330" y="28597"/>
                </a:cubicBezTo>
                <a:cubicBezTo>
                  <a:pt x="67330" y="28597"/>
                  <a:pt x="67361" y="28656"/>
                  <a:pt x="67361" y="28656"/>
                </a:cubicBezTo>
                <a:cubicBezTo>
                  <a:pt x="67392" y="28597"/>
                  <a:pt x="67361" y="28597"/>
                  <a:pt x="67361" y="28597"/>
                </a:cubicBezTo>
                <a:cubicBezTo>
                  <a:pt x="67361" y="28597"/>
                  <a:pt x="67361" y="28537"/>
                  <a:pt x="67361" y="28537"/>
                </a:cubicBezTo>
                <a:cubicBezTo>
                  <a:pt x="67361" y="28537"/>
                  <a:pt x="67361" y="28537"/>
                  <a:pt x="67361" y="28537"/>
                </a:cubicBezTo>
                <a:cubicBezTo>
                  <a:pt x="67361" y="28477"/>
                  <a:pt x="67361" y="28477"/>
                  <a:pt x="67392" y="28477"/>
                </a:cubicBezTo>
                <a:cubicBezTo>
                  <a:pt x="67392" y="28477"/>
                  <a:pt x="67392" y="28477"/>
                  <a:pt x="67392" y="28417"/>
                </a:cubicBezTo>
                <a:cubicBezTo>
                  <a:pt x="67361" y="28417"/>
                  <a:pt x="67361" y="28417"/>
                  <a:pt x="67361" y="28358"/>
                </a:cubicBezTo>
                <a:cubicBezTo>
                  <a:pt x="67361" y="28358"/>
                  <a:pt x="67330" y="28298"/>
                  <a:pt x="67361" y="28358"/>
                </a:cubicBezTo>
                <a:cubicBezTo>
                  <a:pt x="67361" y="28358"/>
                  <a:pt x="67392" y="28417"/>
                  <a:pt x="67392" y="28358"/>
                </a:cubicBezTo>
                <a:cubicBezTo>
                  <a:pt x="67392" y="28298"/>
                  <a:pt x="67392" y="28298"/>
                  <a:pt x="67361" y="28298"/>
                </a:cubicBezTo>
                <a:cubicBezTo>
                  <a:pt x="67361" y="28238"/>
                  <a:pt x="67361" y="28238"/>
                  <a:pt x="67361" y="28238"/>
                </a:cubicBezTo>
                <a:cubicBezTo>
                  <a:pt x="67361" y="28238"/>
                  <a:pt x="67298" y="28119"/>
                  <a:pt x="67330" y="28119"/>
                </a:cubicBezTo>
                <a:cubicBezTo>
                  <a:pt x="67298" y="28119"/>
                  <a:pt x="67298" y="28119"/>
                  <a:pt x="67330" y="28119"/>
                </a:cubicBezTo>
                <a:cubicBezTo>
                  <a:pt x="67330" y="28119"/>
                  <a:pt x="67361" y="28179"/>
                  <a:pt x="67361" y="28179"/>
                </a:cubicBezTo>
                <a:cubicBezTo>
                  <a:pt x="67392" y="28238"/>
                  <a:pt x="67392" y="28238"/>
                  <a:pt x="67423" y="28298"/>
                </a:cubicBezTo>
                <a:cubicBezTo>
                  <a:pt x="67423" y="28358"/>
                  <a:pt x="67423" y="28417"/>
                  <a:pt x="67423" y="28477"/>
                </a:cubicBezTo>
                <a:cubicBezTo>
                  <a:pt x="67423" y="28477"/>
                  <a:pt x="67455" y="28537"/>
                  <a:pt x="67455" y="28537"/>
                </a:cubicBezTo>
                <a:cubicBezTo>
                  <a:pt x="67486" y="28537"/>
                  <a:pt x="67486" y="28597"/>
                  <a:pt x="67486" y="28597"/>
                </a:cubicBezTo>
                <a:cubicBezTo>
                  <a:pt x="67486" y="28656"/>
                  <a:pt x="67517" y="28597"/>
                  <a:pt x="67517" y="28656"/>
                </a:cubicBezTo>
                <a:cubicBezTo>
                  <a:pt x="67517" y="28656"/>
                  <a:pt x="67548" y="28656"/>
                  <a:pt x="67548" y="28656"/>
                </a:cubicBezTo>
                <a:cubicBezTo>
                  <a:pt x="67548" y="28597"/>
                  <a:pt x="67548" y="28597"/>
                  <a:pt x="67548" y="28597"/>
                </a:cubicBezTo>
                <a:cubicBezTo>
                  <a:pt x="67548" y="28537"/>
                  <a:pt x="67548" y="28537"/>
                  <a:pt x="67517" y="28537"/>
                </a:cubicBezTo>
                <a:cubicBezTo>
                  <a:pt x="67517" y="28477"/>
                  <a:pt x="67517" y="28477"/>
                  <a:pt x="67517" y="28477"/>
                </a:cubicBezTo>
                <a:cubicBezTo>
                  <a:pt x="67517" y="28417"/>
                  <a:pt x="67517" y="28417"/>
                  <a:pt x="67548" y="28477"/>
                </a:cubicBezTo>
                <a:cubicBezTo>
                  <a:pt x="67548" y="28477"/>
                  <a:pt x="67548" y="28477"/>
                  <a:pt x="67548" y="28477"/>
                </a:cubicBezTo>
                <a:cubicBezTo>
                  <a:pt x="67548" y="28537"/>
                  <a:pt x="67580" y="28477"/>
                  <a:pt x="67580" y="28477"/>
                </a:cubicBezTo>
                <a:cubicBezTo>
                  <a:pt x="67580" y="28537"/>
                  <a:pt x="67580" y="28537"/>
                  <a:pt x="67611" y="28537"/>
                </a:cubicBezTo>
                <a:cubicBezTo>
                  <a:pt x="67611" y="28537"/>
                  <a:pt x="67611" y="28597"/>
                  <a:pt x="67611" y="28597"/>
                </a:cubicBezTo>
                <a:cubicBezTo>
                  <a:pt x="67611" y="28597"/>
                  <a:pt x="67611" y="28477"/>
                  <a:pt x="67611" y="28477"/>
                </a:cubicBezTo>
                <a:cubicBezTo>
                  <a:pt x="67642" y="28417"/>
                  <a:pt x="67642" y="28417"/>
                  <a:pt x="67642" y="28358"/>
                </a:cubicBezTo>
                <a:cubicBezTo>
                  <a:pt x="67642" y="28358"/>
                  <a:pt x="67642" y="28298"/>
                  <a:pt x="67642" y="28298"/>
                </a:cubicBezTo>
                <a:cubicBezTo>
                  <a:pt x="67642" y="28238"/>
                  <a:pt x="67673" y="28179"/>
                  <a:pt x="67642" y="28179"/>
                </a:cubicBezTo>
                <a:cubicBezTo>
                  <a:pt x="67611" y="28119"/>
                  <a:pt x="67611" y="28119"/>
                  <a:pt x="67611" y="28119"/>
                </a:cubicBezTo>
                <a:cubicBezTo>
                  <a:pt x="67580" y="28059"/>
                  <a:pt x="67580" y="28059"/>
                  <a:pt x="67580" y="28059"/>
                </a:cubicBezTo>
                <a:cubicBezTo>
                  <a:pt x="67548" y="28119"/>
                  <a:pt x="67517" y="28119"/>
                  <a:pt x="67517" y="28059"/>
                </a:cubicBezTo>
                <a:cubicBezTo>
                  <a:pt x="67486" y="28059"/>
                  <a:pt x="67486" y="28000"/>
                  <a:pt x="67486" y="27940"/>
                </a:cubicBezTo>
                <a:cubicBezTo>
                  <a:pt x="67455" y="27940"/>
                  <a:pt x="67455" y="28000"/>
                  <a:pt x="67455" y="28000"/>
                </a:cubicBezTo>
                <a:cubicBezTo>
                  <a:pt x="67455" y="28000"/>
                  <a:pt x="67455" y="28059"/>
                  <a:pt x="67455" y="28059"/>
                </a:cubicBezTo>
                <a:cubicBezTo>
                  <a:pt x="67423" y="28059"/>
                  <a:pt x="67423" y="28059"/>
                  <a:pt x="67423" y="28059"/>
                </a:cubicBezTo>
                <a:cubicBezTo>
                  <a:pt x="67392" y="28000"/>
                  <a:pt x="67392" y="28000"/>
                  <a:pt x="67361" y="27940"/>
                </a:cubicBezTo>
                <a:cubicBezTo>
                  <a:pt x="67361" y="27880"/>
                  <a:pt x="67361" y="27880"/>
                  <a:pt x="67330" y="27820"/>
                </a:cubicBezTo>
                <a:cubicBezTo>
                  <a:pt x="67330" y="27820"/>
                  <a:pt x="67330" y="27761"/>
                  <a:pt x="67330" y="27761"/>
                </a:cubicBezTo>
                <a:cubicBezTo>
                  <a:pt x="67298" y="27761"/>
                  <a:pt x="67298" y="27761"/>
                  <a:pt x="67298" y="27701"/>
                </a:cubicBezTo>
                <a:cubicBezTo>
                  <a:pt x="67298" y="27701"/>
                  <a:pt x="67330" y="27701"/>
                  <a:pt x="67330" y="27701"/>
                </a:cubicBezTo>
                <a:cubicBezTo>
                  <a:pt x="67330" y="27761"/>
                  <a:pt x="67361" y="27761"/>
                  <a:pt x="67392" y="27820"/>
                </a:cubicBezTo>
                <a:cubicBezTo>
                  <a:pt x="67392" y="27820"/>
                  <a:pt x="67423" y="27820"/>
                  <a:pt x="67455" y="27820"/>
                </a:cubicBezTo>
                <a:cubicBezTo>
                  <a:pt x="67486" y="27820"/>
                  <a:pt x="67486" y="27880"/>
                  <a:pt x="67517" y="27940"/>
                </a:cubicBezTo>
                <a:cubicBezTo>
                  <a:pt x="67517" y="27940"/>
                  <a:pt x="67548" y="28000"/>
                  <a:pt x="67580" y="28000"/>
                </a:cubicBezTo>
                <a:cubicBezTo>
                  <a:pt x="67611" y="28000"/>
                  <a:pt x="67611" y="28000"/>
                  <a:pt x="67642" y="28059"/>
                </a:cubicBezTo>
                <a:cubicBezTo>
                  <a:pt x="67673" y="28119"/>
                  <a:pt x="67736" y="28119"/>
                  <a:pt x="67767" y="28179"/>
                </a:cubicBezTo>
                <a:cubicBezTo>
                  <a:pt x="67767" y="28238"/>
                  <a:pt x="67767" y="28298"/>
                  <a:pt x="67767" y="28358"/>
                </a:cubicBezTo>
                <a:cubicBezTo>
                  <a:pt x="67767" y="28358"/>
                  <a:pt x="67767" y="28417"/>
                  <a:pt x="67767" y="28477"/>
                </a:cubicBezTo>
                <a:cubicBezTo>
                  <a:pt x="67767" y="28537"/>
                  <a:pt x="67705" y="28597"/>
                  <a:pt x="67705" y="28597"/>
                </a:cubicBezTo>
                <a:cubicBezTo>
                  <a:pt x="67736" y="28656"/>
                  <a:pt x="67736" y="28716"/>
                  <a:pt x="67767" y="28716"/>
                </a:cubicBezTo>
                <a:cubicBezTo>
                  <a:pt x="67798" y="28776"/>
                  <a:pt x="67798" y="28835"/>
                  <a:pt x="67798" y="28835"/>
                </a:cubicBezTo>
                <a:cubicBezTo>
                  <a:pt x="67830" y="28895"/>
                  <a:pt x="67830" y="28955"/>
                  <a:pt x="67861" y="28955"/>
                </a:cubicBezTo>
                <a:cubicBezTo>
                  <a:pt x="67861" y="29014"/>
                  <a:pt x="67892" y="29074"/>
                  <a:pt x="67892" y="29074"/>
                </a:cubicBezTo>
                <a:cubicBezTo>
                  <a:pt x="67923" y="29134"/>
                  <a:pt x="67923" y="29194"/>
                  <a:pt x="67955" y="29194"/>
                </a:cubicBezTo>
                <a:cubicBezTo>
                  <a:pt x="67955" y="29253"/>
                  <a:pt x="67986" y="29253"/>
                  <a:pt x="67986" y="29313"/>
                </a:cubicBezTo>
                <a:cubicBezTo>
                  <a:pt x="67986" y="29373"/>
                  <a:pt x="67955" y="29432"/>
                  <a:pt x="67955" y="29432"/>
                </a:cubicBezTo>
                <a:cubicBezTo>
                  <a:pt x="67955" y="29492"/>
                  <a:pt x="67986" y="29492"/>
                  <a:pt x="67986" y="29552"/>
                </a:cubicBezTo>
                <a:cubicBezTo>
                  <a:pt x="67986" y="29552"/>
                  <a:pt x="67955" y="29552"/>
                  <a:pt x="67955" y="29611"/>
                </a:cubicBezTo>
                <a:cubicBezTo>
                  <a:pt x="67923" y="29611"/>
                  <a:pt x="67923" y="29611"/>
                  <a:pt x="67923" y="29671"/>
                </a:cubicBezTo>
                <a:cubicBezTo>
                  <a:pt x="67892" y="29671"/>
                  <a:pt x="67892" y="29671"/>
                  <a:pt x="67861" y="29731"/>
                </a:cubicBezTo>
                <a:cubicBezTo>
                  <a:pt x="67861" y="29731"/>
                  <a:pt x="67861" y="29731"/>
                  <a:pt x="67830" y="29791"/>
                </a:cubicBezTo>
                <a:cubicBezTo>
                  <a:pt x="67830" y="29791"/>
                  <a:pt x="67798" y="29791"/>
                  <a:pt x="67767" y="29791"/>
                </a:cubicBezTo>
                <a:cubicBezTo>
                  <a:pt x="67736" y="29791"/>
                  <a:pt x="67736" y="29791"/>
                  <a:pt x="67705" y="29791"/>
                </a:cubicBezTo>
                <a:cubicBezTo>
                  <a:pt x="67673" y="29791"/>
                  <a:pt x="67673" y="29791"/>
                  <a:pt x="67673" y="29731"/>
                </a:cubicBezTo>
                <a:cubicBezTo>
                  <a:pt x="67673" y="29731"/>
                  <a:pt x="67673" y="29731"/>
                  <a:pt x="67673" y="29731"/>
                </a:cubicBezTo>
                <a:cubicBezTo>
                  <a:pt x="67705" y="29671"/>
                  <a:pt x="67705" y="29671"/>
                  <a:pt x="67736" y="29611"/>
                </a:cubicBezTo>
                <a:cubicBezTo>
                  <a:pt x="67736" y="29552"/>
                  <a:pt x="67705" y="29552"/>
                  <a:pt x="67705" y="29492"/>
                </a:cubicBezTo>
                <a:cubicBezTo>
                  <a:pt x="67673" y="29492"/>
                  <a:pt x="67673" y="29432"/>
                  <a:pt x="67642" y="29432"/>
                </a:cubicBezTo>
                <a:cubicBezTo>
                  <a:pt x="67580" y="29373"/>
                  <a:pt x="67580" y="29253"/>
                  <a:pt x="67517" y="29253"/>
                </a:cubicBezTo>
                <a:cubicBezTo>
                  <a:pt x="67517" y="29194"/>
                  <a:pt x="67486" y="29194"/>
                  <a:pt x="67455" y="29134"/>
                </a:cubicBezTo>
                <a:cubicBezTo>
                  <a:pt x="67423" y="29134"/>
                  <a:pt x="67423" y="29134"/>
                  <a:pt x="67392" y="29134"/>
                </a:cubicBezTo>
                <a:cubicBezTo>
                  <a:pt x="67361" y="29074"/>
                  <a:pt x="67361" y="29074"/>
                  <a:pt x="67361" y="29014"/>
                </a:cubicBezTo>
                <a:cubicBezTo>
                  <a:pt x="67330" y="29014"/>
                  <a:pt x="67330" y="28955"/>
                  <a:pt x="67298" y="28955"/>
                </a:cubicBezTo>
                <a:cubicBezTo>
                  <a:pt x="67298" y="28895"/>
                  <a:pt x="67236" y="28835"/>
                  <a:pt x="67267" y="28835"/>
                </a:cubicBezTo>
                <a:cubicBezTo>
                  <a:pt x="67298" y="28835"/>
                  <a:pt x="67298" y="28895"/>
                  <a:pt x="67330" y="28895"/>
                </a:cubicBezTo>
                <a:cubicBezTo>
                  <a:pt x="67330" y="28895"/>
                  <a:pt x="67330" y="28835"/>
                  <a:pt x="67330" y="28776"/>
                </a:cubicBezTo>
                <a:cubicBezTo>
                  <a:pt x="67330" y="28776"/>
                  <a:pt x="67330" y="28776"/>
                  <a:pt x="67330" y="28716"/>
                </a:cubicBezTo>
                <a:cubicBezTo>
                  <a:pt x="67298" y="28716"/>
                  <a:pt x="67298" y="28656"/>
                  <a:pt x="67298" y="28656"/>
                </a:cubicBezTo>
                <a:cubicBezTo>
                  <a:pt x="67298" y="28597"/>
                  <a:pt x="67267" y="28597"/>
                  <a:pt x="67236" y="28597"/>
                </a:cubicBezTo>
                <a:cubicBezTo>
                  <a:pt x="67205" y="28537"/>
                  <a:pt x="67236" y="28477"/>
                  <a:pt x="67236" y="28417"/>
                </a:cubicBezTo>
                <a:cubicBezTo>
                  <a:pt x="67236" y="28358"/>
                  <a:pt x="67236" y="28358"/>
                  <a:pt x="67205" y="28358"/>
                </a:cubicBezTo>
                <a:cubicBezTo>
                  <a:pt x="67205" y="28358"/>
                  <a:pt x="67173" y="28298"/>
                  <a:pt x="67205" y="28298"/>
                </a:cubicBezTo>
                <a:close/>
                <a:moveTo>
                  <a:pt x="67611" y="29671"/>
                </a:moveTo>
                <a:cubicBezTo>
                  <a:pt x="67580" y="29671"/>
                  <a:pt x="67580" y="29671"/>
                  <a:pt x="67580" y="29671"/>
                </a:cubicBezTo>
                <a:cubicBezTo>
                  <a:pt x="67580" y="29671"/>
                  <a:pt x="67580" y="29671"/>
                  <a:pt x="67548" y="29731"/>
                </a:cubicBezTo>
                <a:cubicBezTo>
                  <a:pt x="67548" y="29731"/>
                  <a:pt x="67517" y="29731"/>
                  <a:pt x="67517" y="29671"/>
                </a:cubicBezTo>
                <a:cubicBezTo>
                  <a:pt x="67517" y="29671"/>
                  <a:pt x="67486" y="29611"/>
                  <a:pt x="67486" y="29611"/>
                </a:cubicBezTo>
                <a:cubicBezTo>
                  <a:pt x="67455" y="29611"/>
                  <a:pt x="67423" y="29671"/>
                  <a:pt x="67423" y="29611"/>
                </a:cubicBezTo>
                <a:cubicBezTo>
                  <a:pt x="67423" y="29611"/>
                  <a:pt x="67423" y="29492"/>
                  <a:pt x="67423" y="29492"/>
                </a:cubicBezTo>
                <a:cubicBezTo>
                  <a:pt x="67455" y="29492"/>
                  <a:pt x="67455" y="29492"/>
                  <a:pt x="67455" y="29552"/>
                </a:cubicBezTo>
                <a:cubicBezTo>
                  <a:pt x="67455" y="29552"/>
                  <a:pt x="67486" y="29552"/>
                  <a:pt x="67486" y="29552"/>
                </a:cubicBezTo>
                <a:cubicBezTo>
                  <a:pt x="67517" y="29552"/>
                  <a:pt x="67517" y="29611"/>
                  <a:pt x="67548" y="29611"/>
                </a:cubicBezTo>
                <a:cubicBezTo>
                  <a:pt x="67548" y="29611"/>
                  <a:pt x="67611" y="29611"/>
                  <a:pt x="67611" y="29671"/>
                </a:cubicBezTo>
                <a:close/>
                <a:moveTo>
                  <a:pt x="67079" y="43522"/>
                </a:moveTo>
                <a:cubicBezTo>
                  <a:pt x="67111" y="43582"/>
                  <a:pt x="67142" y="43582"/>
                  <a:pt x="67173" y="43522"/>
                </a:cubicBezTo>
                <a:cubicBezTo>
                  <a:pt x="67173" y="43522"/>
                  <a:pt x="67205" y="43582"/>
                  <a:pt x="67205" y="43522"/>
                </a:cubicBezTo>
                <a:cubicBezTo>
                  <a:pt x="67173" y="43522"/>
                  <a:pt x="67173" y="43522"/>
                  <a:pt x="67173" y="43462"/>
                </a:cubicBezTo>
                <a:cubicBezTo>
                  <a:pt x="67173" y="43462"/>
                  <a:pt x="67205" y="43462"/>
                  <a:pt x="67205" y="43462"/>
                </a:cubicBezTo>
                <a:cubicBezTo>
                  <a:pt x="67205" y="43462"/>
                  <a:pt x="67236" y="43462"/>
                  <a:pt x="67236" y="43522"/>
                </a:cubicBezTo>
                <a:cubicBezTo>
                  <a:pt x="67236" y="43522"/>
                  <a:pt x="67236" y="43522"/>
                  <a:pt x="67267" y="43582"/>
                </a:cubicBezTo>
                <a:cubicBezTo>
                  <a:pt x="67267" y="43582"/>
                  <a:pt x="67298" y="43522"/>
                  <a:pt x="67298" y="43582"/>
                </a:cubicBezTo>
                <a:cubicBezTo>
                  <a:pt x="67298" y="43582"/>
                  <a:pt x="67298" y="43582"/>
                  <a:pt x="67298" y="43641"/>
                </a:cubicBezTo>
                <a:cubicBezTo>
                  <a:pt x="67298" y="43641"/>
                  <a:pt x="67298" y="43641"/>
                  <a:pt x="67267" y="43641"/>
                </a:cubicBezTo>
                <a:cubicBezTo>
                  <a:pt x="67267" y="43641"/>
                  <a:pt x="67267" y="43641"/>
                  <a:pt x="67267" y="43641"/>
                </a:cubicBezTo>
                <a:cubicBezTo>
                  <a:pt x="67267" y="43701"/>
                  <a:pt x="67267" y="43701"/>
                  <a:pt x="67267" y="43701"/>
                </a:cubicBezTo>
                <a:cubicBezTo>
                  <a:pt x="67267" y="43701"/>
                  <a:pt x="67267" y="43701"/>
                  <a:pt x="67267" y="43701"/>
                </a:cubicBezTo>
                <a:cubicBezTo>
                  <a:pt x="67267" y="43701"/>
                  <a:pt x="67298" y="43701"/>
                  <a:pt x="67298" y="43701"/>
                </a:cubicBezTo>
                <a:cubicBezTo>
                  <a:pt x="67330" y="43701"/>
                  <a:pt x="67330" y="43701"/>
                  <a:pt x="67330" y="43701"/>
                </a:cubicBezTo>
                <a:cubicBezTo>
                  <a:pt x="67361" y="43641"/>
                  <a:pt x="67330" y="43641"/>
                  <a:pt x="67361" y="43582"/>
                </a:cubicBezTo>
                <a:cubicBezTo>
                  <a:pt x="67361" y="43522"/>
                  <a:pt x="67392" y="43641"/>
                  <a:pt x="67392" y="43641"/>
                </a:cubicBezTo>
                <a:cubicBezTo>
                  <a:pt x="67423" y="43701"/>
                  <a:pt x="67423" y="43701"/>
                  <a:pt x="67423" y="43761"/>
                </a:cubicBezTo>
                <a:cubicBezTo>
                  <a:pt x="67423" y="43820"/>
                  <a:pt x="67455" y="43820"/>
                  <a:pt x="67455" y="43880"/>
                </a:cubicBezTo>
                <a:cubicBezTo>
                  <a:pt x="67486" y="43880"/>
                  <a:pt x="67486" y="43940"/>
                  <a:pt x="67486" y="44000"/>
                </a:cubicBezTo>
                <a:cubicBezTo>
                  <a:pt x="67517" y="44059"/>
                  <a:pt x="67486" y="44000"/>
                  <a:pt x="67486" y="44000"/>
                </a:cubicBezTo>
                <a:cubicBezTo>
                  <a:pt x="67455" y="43940"/>
                  <a:pt x="67455" y="43940"/>
                  <a:pt x="67423" y="43880"/>
                </a:cubicBezTo>
                <a:cubicBezTo>
                  <a:pt x="67423" y="43880"/>
                  <a:pt x="67392" y="43880"/>
                  <a:pt x="67392" y="43880"/>
                </a:cubicBezTo>
                <a:cubicBezTo>
                  <a:pt x="67392" y="43880"/>
                  <a:pt x="67392" y="43820"/>
                  <a:pt x="67392" y="43820"/>
                </a:cubicBezTo>
                <a:cubicBezTo>
                  <a:pt x="67392" y="43761"/>
                  <a:pt x="67361" y="43820"/>
                  <a:pt x="67361" y="43820"/>
                </a:cubicBezTo>
                <a:cubicBezTo>
                  <a:pt x="67361" y="43880"/>
                  <a:pt x="67330" y="43880"/>
                  <a:pt x="67330" y="43820"/>
                </a:cubicBezTo>
                <a:cubicBezTo>
                  <a:pt x="67330" y="43820"/>
                  <a:pt x="67361" y="43761"/>
                  <a:pt x="67361" y="43761"/>
                </a:cubicBezTo>
                <a:cubicBezTo>
                  <a:pt x="67330" y="43761"/>
                  <a:pt x="67330" y="43761"/>
                  <a:pt x="67330" y="43761"/>
                </a:cubicBezTo>
                <a:cubicBezTo>
                  <a:pt x="67298" y="43761"/>
                  <a:pt x="67298" y="43820"/>
                  <a:pt x="67298" y="43820"/>
                </a:cubicBezTo>
                <a:cubicBezTo>
                  <a:pt x="67267" y="43761"/>
                  <a:pt x="67267" y="43761"/>
                  <a:pt x="67267" y="43761"/>
                </a:cubicBezTo>
                <a:cubicBezTo>
                  <a:pt x="67236" y="43641"/>
                  <a:pt x="67142" y="43761"/>
                  <a:pt x="67111" y="43701"/>
                </a:cubicBezTo>
                <a:cubicBezTo>
                  <a:pt x="67111" y="43701"/>
                  <a:pt x="67111" y="43641"/>
                  <a:pt x="67111" y="43641"/>
                </a:cubicBezTo>
                <a:cubicBezTo>
                  <a:pt x="67111" y="43582"/>
                  <a:pt x="67079" y="43582"/>
                  <a:pt x="67079" y="43582"/>
                </a:cubicBezTo>
                <a:cubicBezTo>
                  <a:pt x="67048" y="43582"/>
                  <a:pt x="67079" y="43522"/>
                  <a:pt x="67079" y="43522"/>
                </a:cubicBezTo>
                <a:close/>
                <a:moveTo>
                  <a:pt x="65767" y="29671"/>
                </a:moveTo>
                <a:cubicBezTo>
                  <a:pt x="65735" y="29611"/>
                  <a:pt x="65735" y="29611"/>
                  <a:pt x="65704" y="29611"/>
                </a:cubicBezTo>
                <a:cubicBezTo>
                  <a:pt x="65673" y="29552"/>
                  <a:pt x="65642" y="29492"/>
                  <a:pt x="65673" y="29432"/>
                </a:cubicBezTo>
                <a:cubicBezTo>
                  <a:pt x="65704" y="29373"/>
                  <a:pt x="65704" y="29492"/>
                  <a:pt x="65704" y="29492"/>
                </a:cubicBezTo>
                <a:cubicBezTo>
                  <a:pt x="65735" y="29492"/>
                  <a:pt x="65735" y="29432"/>
                  <a:pt x="65735" y="29373"/>
                </a:cubicBezTo>
                <a:cubicBezTo>
                  <a:pt x="65767" y="29313"/>
                  <a:pt x="65798" y="29313"/>
                  <a:pt x="65798" y="29253"/>
                </a:cubicBezTo>
                <a:cubicBezTo>
                  <a:pt x="65798" y="29253"/>
                  <a:pt x="65767" y="29253"/>
                  <a:pt x="65767" y="29194"/>
                </a:cubicBezTo>
                <a:cubicBezTo>
                  <a:pt x="65767" y="29194"/>
                  <a:pt x="65798" y="29194"/>
                  <a:pt x="65798" y="29194"/>
                </a:cubicBezTo>
                <a:cubicBezTo>
                  <a:pt x="65829" y="29194"/>
                  <a:pt x="65829" y="29134"/>
                  <a:pt x="65860" y="29194"/>
                </a:cubicBezTo>
                <a:cubicBezTo>
                  <a:pt x="65892" y="29194"/>
                  <a:pt x="65923" y="29194"/>
                  <a:pt x="65923" y="29134"/>
                </a:cubicBezTo>
                <a:cubicBezTo>
                  <a:pt x="65954" y="29134"/>
                  <a:pt x="65954" y="29074"/>
                  <a:pt x="65954" y="29014"/>
                </a:cubicBezTo>
                <a:cubicBezTo>
                  <a:pt x="65985" y="29014"/>
                  <a:pt x="65985" y="29014"/>
                  <a:pt x="65985" y="28955"/>
                </a:cubicBezTo>
                <a:cubicBezTo>
                  <a:pt x="65985" y="28895"/>
                  <a:pt x="66017" y="28895"/>
                  <a:pt x="66017" y="28955"/>
                </a:cubicBezTo>
                <a:cubicBezTo>
                  <a:pt x="66017" y="28955"/>
                  <a:pt x="66017" y="28955"/>
                  <a:pt x="66048" y="28955"/>
                </a:cubicBezTo>
                <a:cubicBezTo>
                  <a:pt x="66079" y="29014"/>
                  <a:pt x="66110" y="29014"/>
                  <a:pt x="66110" y="29074"/>
                </a:cubicBezTo>
                <a:cubicBezTo>
                  <a:pt x="66173" y="29134"/>
                  <a:pt x="66204" y="29134"/>
                  <a:pt x="66267" y="29194"/>
                </a:cubicBezTo>
                <a:cubicBezTo>
                  <a:pt x="66298" y="29253"/>
                  <a:pt x="66298" y="29253"/>
                  <a:pt x="66329" y="29313"/>
                </a:cubicBezTo>
                <a:cubicBezTo>
                  <a:pt x="66361" y="29373"/>
                  <a:pt x="66361" y="29373"/>
                  <a:pt x="66392" y="29373"/>
                </a:cubicBezTo>
                <a:cubicBezTo>
                  <a:pt x="66454" y="29432"/>
                  <a:pt x="66486" y="29492"/>
                  <a:pt x="66548" y="29552"/>
                </a:cubicBezTo>
                <a:cubicBezTo>
                  <a:pt x="66548" y="29611"/>
                  <a:pt x="66579" y="29671"/>
                  <a:pt x="66579" y="29731"/>
                </a:cubicBezTo>
                <a:cubicBezTo>
                  <a:pt x="66611" y="29731"/>
                  <a:pt x="66611" y="29791"/>
                  <a:pt x="66642" y="29850"/>
                </a:cubicBezTo>
                <a:cubicBezTo>
                  <a:pt x="66673" y="29850"/>
                  <a:pt x="66673" y="29910"/>
                  <a:pt x="66673" y="29970"/>
                </a:cubicBezTo>
                <a:cubicBezTo>
                  <a:pt x="66704" y="29970"/>
                  <a:pt x="66704" y="30029"/>
                  <a:pt x="66736" y="30029"/>
                </a:cubicBezTo>
                <a:cubicBezTo>
                  <a:pt x="66736" y="30089"/>
                  <a:pt x="66704" y="30149"/>
                  <a:pt x="66704" y="30208"/>
                </a:cubicBezTo>
                <a:cubicBezTo>
                  <a:pt x="66704" y="30208"/>
                  <a:pt x="66704" y="30268"/>
                  <a:pt x="66673" y="30208"/>
                </a:cubicBezTo>
                <a:cubicBezTo>
                  <a:pt x="66673" y="30208"/>
                  <a:pt x="66673" y="30208"/>
                  <a:pt x="66642" y="30208"/>
                </a:cubicBezTo>
                <a:cubicBezTo>
                  <a:pt x="66611" y="30208"/>
                  <a:pt x="66642" y="30268"/>
                  <a:pt x="66642" y="30328"/>
                </a:cubicBezTo>
                <a:cubicBezTo>
                  <a:pt x="66642" y="30388"/>
                  <a:pt x="66642" y="30388"/>
                  <a:pt x="66642" y="30447"/>
                </a:cubicBezTo>
                <a:cubicBezTo>
                  <a:pt x="66642" y="30507"/>
                  <a:pt x="66642" y="30567"/>
                  <a:pt x="66611" y="30567"/>
                </a:cubicBezTo>
                <a:cubicBezTo>
                  <a:pt x="66579" y="30567"/>
                  <a:pt x="66579" y="30567"/>
                  <a:pt x="66548" y="30567"/>
                </a:cubicBezTo>
                <a:cubicBezTo>
                  <a:pt x="66548" y="30567"/>
                  <a:pt x="66548" y="30507"/>
                  <a:pt x="66517" y="30507"/>
                </a:cubicBezTo>
                <a:cubicBezTo>
                  <a:pt x="66517" y="30507"/>
                  <a:pt x="66486" y="30507"/>
                  <a:pt x="66454" y="30507"/>
                </a:cubicBezTo>
                <a:cubicBezTo>
                  <a:pt x="66423" y="30507"/>
                  <a:pt x="66423" y="30507"/>
                  <a:pt x="66392" y="30507"/>
                </a:cubicBezTo>
                <a:cubicBezTo>
                  <a:pt x="66361" y="30507"/>
                  <a:pt x="66329" y="30507"/>
                  <a:pt x="66298" y="30507"/>
                </a:cubicBezTo>
                <a:cubicBezTo>
                  <a:pt x="66298" y="30567"/>
                  <a:pt x="66298" y="30567"/>
                  <a:pt x="66298" y="30567"/>
                </a:cubicBezTo>
                <a:cubicBezTo>
                  <a:pt x="66298" y="30626"/>
                  <a:pt x="66267" y="30626"/>
                  <a:pt x="66267" y="30626"/>
                </a:cubicBezTo>
                <a:cubicBezTo>
                  <a:pt x="66267" y="30686"/>
                  <a:pt x="66267" y="30746"/>
                  <a:pt x="66267" y="30805"/>
                </a:cubicBezTo>
                <a:cubicBezTo>
                  <a:pt x="66235" y="30805"/>
                  <a:pt x="66204" y="30865"/>
                  <a:pt x="66204" y="30865"/>
                </a:cubicBezTo>
                <a:cubicBezTo>
                  <a:pt x="66173" y="30865"/>
                  <a:pt x="66173" y="30865"/>
                  <a:pt x="66173" y="30805"/>
                </a:cubicBezTo>
                <a:cubicBezTo>
                  <a:pt x="66142" y="30805"/>
                  <a:pt x="66142" y="30805"/>
                  <a:pt x="66142" y="30805"/>
                </a:cubicBezTo>
                <a:cubicBezTo>
                  <a:pt x="66079" y="30805"/>
                  <a:pt x="66110" y="30746"/>
                  <a:pt x="66110" y="30686"/>
                </a:cubicBezTo>
                <a:cubicBezTo>
                  <a:pt x="66110" y="30686"/>
                  <a:pt x="66079" y="30626"/>
                  <a:pt x="66079" y="30626"/>
                </a:cubicBezTo>
                <a:cubicBezTo>
                  <a:pt x="66048" y="30567"/>
                  <a:pt x="66048" y="30507"/>
                  <a:pt x="66048" y="30507"/>
                </a:cubicBezTo>
                <a:cubicBezTo>
                  <a:pt x="66017" y="30388"/>
                  <a:pt x="65985" y="30328"/>
                  <a:pt x="65954" y="30268"/>
                </a:cubicBezTo>
                <a:cubicBezTo>
                  <a:pt x="65954" y="30208"/>
                  <a:pt x="65954" y="30149"/>
                  <a:pt x="65954" y="30149"/>
                </a:cubicBezTo>
                <a:cubicBezTo>
                  <a:pt x="65954" y="30089"/>
                  <a:pt x="65923" y="30089"/>
                  <a:pt x="65923" y="30029"/>
                </a:cubicBezTo>
                <a:cubicBezTo>
                  <a:pt x="65923" y="29970"/>
                  <a:pt x="65923" y="29970"/>
                  <a:pt x="65892" y="29910"/>
                </a:cubicBezTo>
                <a:cubicBezTo>
                  <a:pt x="65892" y="29910"/>
                  <a:pt x="65892" y="29910"/>
                  <a:pt x="65892" y="29910"/>
                </a:cubicBezTo>
                <a:cubicBezTo>
                  <a:pt x="65860" y="29850"/>
                  <a:pt x="65860" y="29791"/>
                  <a:pt x="65829" y="29731"/>
                </a:cubicBezTo>
                <a:cubicBezTo>
                  <a:pt x="65798" y="29731"/>
                  <a:pt x="65767" y="29731"/>
                  <a:pt x="65767" y="29671"/>
                </a:cubicBezTo>
                <a:close/>
                <a:moveTo>
                  <a:pt x="69893" y="47223"/>
                </a:moveTo>
                <a:cubicBezTo>
                  <a:pt x="69861" y="47283"/>
                  <a:pt x="69861" y="47283"/>
                  <a:pt x="69830" y="47343"/>
                </a:cubicBezTo>
                <a:cubicBezTo>
                  <a:pt x="69830" y="47402"/>
                  <a:pt x="69799" y="47402"/>
                  <a:pt x="69799" y="47462"/>
                </a:cubicBezTo>
                <a:cubicBezTo>
                  <a:pt x="69768" y="47522"/>
                  <a:pt x="69736" y="47522"/>
                  <a:pt x="69736" y="47522"/>
                </a:cubicBezTo>
                <a:cubicBezTo>
                  <a:pt x="69705" y="47582"/>
                  <a:pt x="69674" y="47582"/>
                  <a:pt x="69643" y="47641"/>
                </a:cubicBezTo>
                <a:cubicBezTo>
                  <a:pt x="69611" y="47641"/>
                  <a:pt x="69611" y="47701"/>
                  <a:pt x="69580" y="47701"/>
                </a:cubicBezTo>
                <a:cubicBezTo>
                  <a:pt x="69549" y="47701"/>
                  <a:pt x="69549" y="47701"/>
                  <a:pt x="69518" y="47761"/>
                </a:cubicBezTo>
                <a:cubicBezTo>
                  <a:pt x="69486" y="47761"/>
                  <a:pt x="69486" y="47761"/>
                  <a:pt x="69486" y="47820"/>
                </a:cubicBezTo>
                <a:cubicBezTo>
                  <a:pt x="69455" y="47820"/>
                  <a:pt x="69455" y="47820"/>
                  <a:pt x="69455" y="47820"/>
                </a:cubicBezTo>
                <a:cubicBezTo>
                  <a:pt x="69424" y="47880"/>
                  <a:pt x="69393" y="47880"/>
                  <a:pt x="69361" y="47880"/>
                </a:cubicBezTo>
                <a:cubicBezTo>
                  <a:pt x="69330" y="47880"/>
                  <a:pt x="69299" y="47940"/>
                  <a:pt x="69268" y="47880"/>
                </a:cubicBezTo>
                <a:cubicBezTo>
                  <a:pt x="69236" y="47880"/>
                  <a:pt x="69205" y="47880"/>
                  <a:pt x="69205" y="47880"/>
                </a:cubicBezTo>
                <a:cubicBezTo>
                  <a:pt x="69174" y="47820"/>
                  <a:pt x="69143" y="47820"/>
                  <a:pt x="69111" y="47820"/>
                </a:cubicBezTo>
                <a:cubicBezTo>
                  <a:pt x="69080" y="47761"/>
                  <a:pt x="69080" y="47761"/>
                  <a:pt x="69049" y="47761"/>
                </a:cubicBezTo>
                <a:cubicBezTo>
                  <a:pt x="69017" y="47761"/>
                  <a:pt x="68986" y="47761"/>
                  <a:pt x="68955" y="47761"/>
                </a:cubicBezTo>
                <a:cubicBezTo>
                  <a:pt x="68924" y="47820"/>
                  <a:pt x="68892" y="47820"/>
                  <a:pt x="68861" y="47880"/>
                </a:cubicBezTo>
                <a:cubicBezTo>
                  <a:pt x="68830" y="47880"/>
                  <a:pt x="68830" y="47880"/>
                  <a:pt x="68799" y="47880"/>
                </a:cubicBezTo>
                <a:cubicBezTo>
                  <a:pt x="68767" y="47880"/>
                  <a:pt x="68736" y="47880"/>
                  <a:pt x="68705" y="47880"/>
                </a:cubicBezTo>
                <a:cubicBezTo>
                  <a:pt x="68674" y="47880"/>
                  <a:pt x="68642" y="47880"/>
                  <a:pt x="68642" y="47880"/>
                </a:cubicBezTo>
                <a:cubicBezTo>
                  <a:pt x="68611" y="47880"/>
                  <a:pt x="68580" y="47880"/>
                  <a:pt x="68549" y="47880"/>
                </a:cubicBezTo>
                <a:cubicBezTo>
                  <a:pt x="68549" y="47880"/>
                  <a:pt x="68549" y="47880"/>
                  <a:pt x="68517" y="47880"/>
                </a:cubicBezTo>
                <a:cubicBezTo>
                  <a:pt x="68517" y="47820"/>
                  <a:pt x="68486" y="47820"/>
                  <a:pt x="68455" y="47820"/>
                </a:cubicBezTo>
                <a:cubicBezTo>
                  <a:pt x="68455" y="47820"/>
                  <a:pt x="68424" y="47820"/>
                  <a:pt x="68392" y="47820"/>
                </a:cubicBezTo>
                <a:cubicBezTo>
                  <a:pt x="68361" y="47761"/>
                  <a:pt x="68330" y="47820"/>
                  <a:pt x="68299" y="47761"/>
                </a:cubicBezTo>
                <a:cubicBezTo>
                  <a:pt x="68267" y="47761"/>
                  <a:pt x="68267" y="47701"/>
                  <a:pt x="68236" y="47701"/>
                </a:cubicBezTo>
                <a:cubicBezTo>
                  <a:pt x="68205" y="47641"/>
                  <a:pt x="68142" y="47522"/>
                  <a:pt x="68111" y="47582"/>
                </a:cubicBezTo>
                <a:cubicBezTo>
                  <a:pt x="68080" y="47582"/>
                  <a:pt x="68048" y="47582"/>
                  <a:pt x="68017" y="47641"/>
                </a:cubicBezTo>
                <a:cubicBezTo>
                  <a:pt x="68017" y="47641"/>
                  <a:pt x="67986" y="47641"/>
                  <a:pt x="67955" y="47582"/>
                </a:cubicBezTo>
                <a:cubicBezTo>
                  <a:pt x="67923" y="47582"/>
                  <a:pt x="67923" y="47522"/>
                  <a:pt x="67892" y="47522"/>
                </a:cubicBezTo>
                <a:cubicBezTo>
                  <a:pt x="67892" y="47462"/>
                  <a:pt x="67892" y="47402"/>
                  <a:pt x="67861" y="47343"/>
                </a:cubicBezTo>
                <a:cubicBezTo>
                  <a:pt x="67861" y="47283"/>
                  <a:pt x="67798" y="47223"/>
                  <a:pt x="67736" y="47283"/>
                </a:cubicBezTo>
                <a:cubicBezTo>
                  <a:pt x="67705" y="47343"/>
                  <a:pt x="67642" y="47283"/>
                  <a:pt x="67611" y="47283"/>
                </a:cubicBezTo>
                <a:cubicBezTo>
                  <a:pt x="67580" y="47223"/>
                  <a:pt x="67517" y="47164"/>
                  <a:pt x="67517" y="47104"/>
                </a:cubicBezTo>
                <a:cubicBezTo>
                  <a:pt x="67517" y="47044"/>
                  <a:pt x="67548" y="47044"/>
                  <a:pt x="67548" y="46985"/>
                </a:cubicBezTo>
                <a:cubicBezTo>
                  <a:pt x="67548" y="46985"/>
                  <a:pt x="67517" y="47044"/>
                  <a:pt x="67517" y="47044"/>
                </a:cubicBezTo>
                <a:cubicBezTo>
                  <a:pt x="67517" y="47044"/>
                  <a:pt x="67486" y="47044"/>
                  <a:pt x="67486" y="47044"/>
                </a:cubicBezTo>
                <a:cubicBezTo>
                  <a:pt x="67455" y="47044"/>
                  <a:pt x="67423" y="47044"/>
                  <a:pt x="67392" y="47044"/>
                </a:cubicBezTo>
                <a:cubicBezTo>
                  <a:pt x="67361" y="47044"/>
                  <a:pt x="67330" y="47104"/>
                  <a:pt x="67298" y="47104"/>
                </a:cubicBezTo>
                <a:cubicBezTo>
                  <a:pt x="67298" y="47104"/>
                  <a:pt x="67267" y="47044"/>
                  <a:pt x="67267" y="47044"/>
                </a:cubicBezTo>
                <a:cubicBezTo>
                  <a:pt x="67236" y="47044"/>
                  <a:pt x="67236" y="47044"/>
                  <a:pt x="67205" y="47044"/>
                </a:cubicBezTo>
                <a:cubicBezTo>
                  <a:pt x="67173" y="47044"/>
                  <a:pt x="67142" y="47044"/>
                  <a:pt x="67111" y="47044"/>
                </a:cubicBezTo>
                <a:cubicBezTo>
                  <a:pt x="67079" y="47044"/>
                  <a:pt x="67048" y="47044"/>
                  <a:pt x="67017" y="47044"/>
                </a:cubicBezTo>
                <a:cubicBezTo>
                  <a:pt x="66954" y="47044"/>
                  <a:pt x="66892" y="46985"/>
                  <a:pt x="66829" y="47044"/>
                </a:cubicBezTo>
                <a:cubicBezTo>
                  <a:pt x="66767" y="47104"/>
                  <a:pt x="66736" y="47104"/>
                  <a:pt x="66673" y="47164"/>
                </a:cubicBezTo>
                <a:cubicBezTo>
                  <a:pt x="66673" y="47164"/>
                  <a:pt x="66642" y="47164"/>
                  <a:pt x="66611" y="47164"/>
                </a:cubicBezTo>
                <a:cubicBezTo>
                  <a:pt x="66579" y="47223"/>
                  <a:pt x="66579" y="47223"/>
                  <a:pt x="66548" y="47223"/>
                </a:cubicBezTo>
                <a:cubicBezTo>
                  <a:pt x="66548" y="47283"/>
                  <a:pt x="66517" y="47283"/>
                  <a:pt x="66486" y="47283"/>
                </a:cubicBezTo>
                <a:cubicBezTo>
                  <a:pt x="66454" y="47283"/>
                  <a:pt x="66423" y="47343"/>
                  <a:pt x="66423" y="47402"/>
                </a:cubicBezTo>
                <a:cubicBezTo>
                  <a:pt x="66392" y="47462"/>
                  <a:pt x="66361" y="47462"/>
                  <a:pt x="66329" y="47522"/>
                </a:cubicBezTo>
                <a:cubicBezTo>
                  <a:pt x="66298" y="47522"/>
                  <a:pt x="66267" y="47582"/>
                  <a:pt x="66235" y="47641"/>
                </a:cubicBezTo>
                <a:cubicBezTo>
                  <a:pt x="66235" y="47641"/>
                  <a:pt x="66204" y="47701"/>
                  <a:pt x="66204" y="47701"/>
                </a:cubicBezTo>
                <a:cubicBezTo>
                  <a:pt x="66173" y="47761"/>
                  <a:pt x="66142" y="47761"/>
                  <a:pt x="66142" y="47761"/>
                </a:cubicBezTo>
                <a:cubicBezTo>
                  <a:pt x="66079" y="47761"/>
                  <a:pt x="66017" y="47820"/>
                  <a:pt x="65954" y="47761"/>
                </a:cubicBezTo>
                <a:cubicBezTo>
                  <a:pt x="65954" y="47761"/>
                  <a:pt x="65923" y="47701"/>
                  <a:pt x="65892" y="47701"/>
                </a:cubicBezTo>
                <a:cubicBezTo>
                  <a:pt x="65892" y="47701"/>
                  <a:pt x="65860" y="47701"/>
                  <a:pt x="65860" y="47701"/>
                </a:cubicBezTo>
                <a:cubicBezTo>
                  <a:pt x="65829" y="47701"/>
                  <a:pt x="65829" y="47701"/>
                  <a:pt x="65829" y="47701"/>
                </a:cubicBezTo>
                <a:cubicBezTo>
                  <a:pt x="65767" y="47641"/>
                  <a:pt x="65704" y="47701"/>
                  <a:pt x="65673" y="47701"/>
                </a:cubicBezTo>
                <a:cubicBezTo>
                  <a:pt x="65642" y="47701"/>
                  <a:pt x="65642" y="47761"/>
                  <a:pt x="65610" y="47761"/>
                </a:cubicBezTo>
                <a:cubicBezTo>
                  <a:pt x="65579" y="47761"/>
                  <a:pt x="65579" y="47701"/>
                  <a:pt x="65548" y="47701"/>
                </a:cubicBezTo>
                <a:cubicBezTo>
                  <a:pt x="65517" y="47701"/>
                  <a:pt x="65485" y="47641"/>
                  <a:pt x="65485" y="47641"/>
                </a:cubicBezTo>
                <a:cubicBezTo>
                  <a:pt x="65454" y="47641"/>
                  <a:pt x="65423" y="47641"/>
                  <a:pt x="65392" y="47641"/>
                </a:cubicBezTo>
                <a:cubicBezTo>
                  <a:pt x="65360" y="47641"/>
                  <a:pt x="65329" y="47641"/>
                  <a:pt x="65298" y="47582"/>
                </a:cubicBezTo>
                <a:cubicBezTo>
                  <a:pt x="65266" y="47582"/>
                  <a:pt x="65204" y="47582"/>
                  <a:pt x="65141" y="47522"/>
                </a:cubicBezTo>
                <a:cubicBezTo>
                  <a:pt x="65141" y="47462"/>
                  <a:pt x="65110" y="47462"/>
                  <a:pt x="65079" y="47402"/>
                </a:cubicBezTo>
                <a:cubicBezTo>
                  <a:pt x="65079" y="47402"/>
                  <a:pt x="65048" y="47402"/>
                  <a:pt x="65016" y="47343"/>
                </a:cubicBezTo>
                <a:cubicBezTo>
                  <a:pt x="64985" y="47223"/>
                  <a:pt x="64985" y="47164"/>
                  <a:pt x="64985" y="47044"/>
                </a:cubicBezTo>
                <a:cubicBezTo>
                  <a:pt x="64985" y="46985"/>
                  <a:pt x="64923" y="46925"/>
                  <a:pt x="64923" y="46805"/>
                </a:cubicBezTo>
                <a:cubicBezTo>
                  <a:pt x="64891" y="46805"/>
                  <a:pt x="64891" y="46746"/>
                  <a:pt x="64891" y="46686"/>
                </a:cubicBezTo>
                <a:cubicBezTo>
                  <a:pt x="64860" y="46686"/>
                  <a:pt x="64860" y="46686"/>
                  <a:pt x="64829" y="46686"/>
                </a:cubicBezTo>
                <a:cubicBezTo>
                  <a:pt x="64798" y="46626"/>
                  <a:pt x="64829" y="46567"/>
                  <a:pt x="64860" y="46567"/>
                </a:cubicBezTo>
                <a:cubicBezTo>
                  <a:pt x="64860" y="46567"/>
                  <a:pt x="64891" y="46567"/>
                  <a:pt x="64891" y="46507"/>
                </a:cubicBezTo>
                <a:cubicBezTo>
                  <a:pt x="64923" y="46507"/>
                  <a:pt x="64923" y="46507"/>
                  <a:pt x="64923" y="46447"/>
                </a:cubicBezTo>
                <a:cubicBezTo>
                  <a:pt x="64954" y="46447"/>
                  <a:pt x="64954" y="46388"/>
                  <a:pt x="64954" y="46328"/>
                </a:cubicBezTo>
                <a:cubicBezTo>
                  <a:pt x="64954" y="46268"/>
                  <a:pt x="64954" y="46268"/>
                  <a:pt x="64954" y="46208"/>
                </a:cubicBezTo>
                <a:cubicBezTo>
                  <a:pt x="64954" y="46208"/>
                  <a:pt x="64954" y="46149"/>
                  <a:pt x="64954" y="46089"/>
                </a:cubicBezTo>
                <a:cubicBezTo>
                  <a:pt x="64985" y="46029"/>
                  <a:pt x="64985" y="46029"/>
                  <a:pt x="65016" y="45970"/>
                </a:cubicBezTo>
                <a:cubicBezTo>
                  <a:pt x="65016" y="45970"/>
                  <a:pt x="65048" y="45970"/>
                  <a:pt x="65048" y="45970"/>
                </a:cubicBezTo>
                <a:cubicBezTo>
                  <a:pt x="65048" y="45970"/>
                  <a:pt x="65079" y="45910"/>
                  <a:pt x="65079" y="45910"/>
                </a:cubicBezTo>
                <a:cubicBezTo>
                  <a:pt x="65079" y="45910"/>
                  <a:pt x="65110" y="45850"/>
                  <a:pt x="65141" y="45910"/>
                </a:cubicBezTo>
                <a:cubicBezTo>
                  <a:pt x="65141" y="45910"/>
                  <a:pt x="65141" y="45910"/>
                  <a:pt x="65141" y="45910"/>
                </a:cubicBezTo>
                <a:cubicBezTo>
                  <a:pt x="65173" y="45910"/>
                  <a:pt x="65173" y="45910"/>
                  <a:pt x="65173" y="45850"/>
                </a:cubicBezTo>
                <a:cubicBezTo>
                  <a:pt x="65173" y="45850"/>
                  <a:pt x="65173" y="45791"/>
                  <a:pt x="65204" y="45731"/>
                </a:cubicBezTo>
                <a:cubicBezTo>
                  <a:pt x="65204" y="45671"/>
                  <a:pt x="65204" y="45611"/>
                  <a:pt x="65204" y="45552"/>
                </a:cubicBezTo>
                <a:cubicBezTo>
                  <a:pt x="65204" y="45492"/>
                  <a:pt x="65204" y="45432"/>
                  <a:pt x="65204" y="45373"/>
                </a:cubicBezTo>
                <a:cubicBezTo>
                  <a:pt x="65204" y="45313"/>
                  <a:pt x="65204" y="45253"/>
                  <a:pt x="65204" y="45194"/>
                </a:cubicBezTo>
                <a:cubicBezTo>
                  <a:pt x="65235" y="45134"/>
                  <a:pt x="65235" y="45014"/>
                  <a:pt x="65298" y="44955"/>
                </a:cubicBezTo>
                <a:cubicBezTo>
                  <a:pt x="65298" y="44955"/>
                  <a:pt x="65298" y="44895"/>
                  <a:pt x="65298" y="44895"/>
                </a:cubicBezTo>
                <a:cubicBezTo>
                  <a:pt x="65298" y="44895"/>
                  <a:pt x="65298" y="44895"/>
                  <a:pt x="65298" y="44895"/>
                </a:cubicBezTo>
                <a:cubicBezTo>
                  <a:pt x="65266" y="44895"/>
                  <a:pt x="65266" y="44955"/>
                  <a:pt x="65266" y="44895"/>
                </a:cubicBezTo>
                <a:cubicBezTo>
                  <a:pt x="65266" y="44895"/>
                  <a:pt x="65266" y="44895"/>
                  <a:pt x="65298" y="44835"/>
                </a:cubicBezTo>
                <a:cubicBezTo>
                  <a:pt x="65298" y="44835"/>
                  <a:pt x="65329" y="44835"/>
                  <a:pt x="65329" y="44776"/>
                </a:cubicBezTo>
                <a:cubicBezTo>
                  <a:pt x="65329" y="44776"/>
                  <a:pt x="65329" y="44776"/>
                  <a:pt x="65329" y="44776"/>
                </a:cubicBezTo>
                <a:cubicBezTo>
                  <a:pt x="65298" y="44835"/>
                  <a:pt x="65298" y="44835"/>
                  <a:pt x="65298" y="44835"/>
                </a:cubicBezTo>
                <a:cubicBezTo>
                  <a:pt x="65266" y="44835"/>
                  <a:pt x="65266" y="44835"/>
                  <a:pt x="65266" y="44776"/>
                </a:cubicBezTo>
                <a:cubicBezTo>
                  <a:pt x="65266" y="44776"/>
                  <a:pt x="65298" y="44776"/>
                  <a:pt x="65298" y="44716"/>
                </a:cubicBezTo>
                <a:cubicBezTo>
                  <a:pt x="65298" y="44716"/>
                  <a:pt x="65298" y="44716"/>
                  <a:pt x="65298" y="44656"/>
                </a:cubicBezTo>
                <a:cubicBezTo>
                  <a:pt x="65298" y="44656"/>
                  <a:pt x="65298" y="44656"/>
                  <a:pt x="65329" y="44597"/>
                </a:cubicBezTo>
                <a:cubicBezTo>
                  <a:pt x="65329" y="44597"/>
                  <a:pt x="65329" y="44597"/>
                  <a:pt x="65329" y="44597"/>
                </a:cubicBezTo>
                <a:cubicBezTo>
                  <a:pt x="65360" y="44537"/>
                  <a:pt x="65360" y="44537"/>
                  <a:pt x="65360" y="44537"/>
                </a:cubicBezTo>
                <a:cubicBezTo>
                  <a:pt x="65360" y="44537"/>
                  <a:pt x="65392" y="44597"/>
                  <a:pt x="65392" y="44597"/>
                </a:cubicBezTo>
                <a:cubicBezTo>
                  <a:pt x="65392" y="44597"/>
                  <a:pt x="65360" y="44597"/>
                  <a:pt x="65360" y="44656"/>
                </a:cubicBezTo>
                <a:cubicBezTo>
                  <a:pt x="65360" y="44656"/>
                  <a:pt x="65360" y="44656"/>
                  <a:pt x="65392" y="44656"/>
                </a:cubicBezTo>
                <a:cubicBezTo>
                  <a:pt x="65392" y="44656"/>
                  <a:pt x="65392" y="44656"/>
                  <a:pt x="65423" y="44656"/>
                </a:cubicBezTo>
                <a:cubicBezTo>
                  <a:pt x="65423" y="44716"/>
                  <a:pt x="65423" y="44656"/>
                  <a:pt x="65454" y="44656"/>
                </a:cubicBezTo>
                <a:cubicBezTo>
                  <a:pt x="65454" y="44656"/>
                  <a:pt x="65485" y="44716"/>
                  <a:pt x="65485" y="44716"/>
                </a:cubicBezTo>
                <a:cubicBezTo>
                  <a:pt x="65517" y="44716"/>
                  <a:pt x="65548" y="44716"/>
                  <a:pt x="65548" y="44656"/>
                </a:cubicBezTo>
                <a:cubicBezTo>
                  <a:pt x="65579" y="44656"/>
                  <a:pt x="65579" y="44597"/>
                  <a:pt x="65579" y="44597"/>
                </a:cubicBezTo>
                <a:cubicBezTo>
                  <a:pt x="65579" y="44537"/>
                  <a:pt x="65579" y="44537"/>
                  <a:pt x="65579" y="44537"/>
                </a:cubicBezTo>
                <a:cubicBezTo>
                  <a:pt x="65610" y="44417"/>
                  <a:pt x="65579" y="44358"/>
                  <a:pt x="65610" y="44298"/>
                </a:cubicBezTo>
                <a:cubicBezTo>
                  <a:pt x="65610" y="44238"/>
                  <a:pt x="65610" y="44179"/>
                  <a:pt x="65610" y="44119"/>
                </a:cubicBezTo>
                <a:cubicBezTo>
                  <a:pt x="65610" y="44119"/>
                  <a:pt x="65610" y="44119"/>
                  <a:pt x="65610" y="44059"/>
                </a:cubicBezTo>
                <a:cubicBezTo>
                  <a:pt x="65579" y="44059"/>
                  <a:pt x="65579" y="44059"/>
                  <a:pt x="65579" y="44000"/>
                </a:cubicBezTo>
                <a:cubicBezTo>
                  <a:pt x="65579" y="43940"/>
                  <a:pt x="65610" y="43940"/>
                  <a:pt x="65610" y="43940"/>
                </a:cubicBezTo>
                <a:cubicBezTo>
                  <a:pt x="65673" y="43940"/>
                  <a:pt x="65673" y="43880"/>
                  <a:pt x="65673" y="43820"/>
                </a:cubicBezTo>
                <a:cubicBezTo>
                  <a:pt x="65704" y="43820"/>
                  <a:pt x="65735" y="43820"/>
                  <a:pt x="65767" y="43820"/>
                </a:cubicBezTo>
                <a:cubicBezTo>
                  <a:pt x="65798" y="43820"/>
                  <a:pt x="65798" y="43761"/>
                  <a:pt x="65829" y="43761"/>
                </a:cubicBezTo>
                <a:cubicBezTo>
                  <a:pt x="65829" y="43701"/>
                  <a:pt x="65829" y="43701"/>
                  <a:pt x="65829" y="43701"/>
                </a:cubicBezTo>
                <a:cubicBezTo>
                  <a:pt x="65860" y="43701"/>
                  <a:pt x="65860" y="43701"/>
                  <a:pt x="65860" y="43641"/>
                </a:cubicBezTo>
                <a:cubicBezTo>
                  <a:pt x="65860" y="43641"/>
                  <a:pt x="65860" y="43641"/>
                  <a:pt x="65829" y="43641"/>
                </a:cubicBezTo>
                <a:cubicBezTo>
                  <a:pt x="65829" y="43582"/>
                  <a:pt x="65829" y="43582"/>
                  <a:pt x="65798" y="43522"/>
                </a:cubicBezTo>
                <a:cubicBezTo>
                  <a:pt x="65798" y="43462"/>
                  <a:pt x="65767" y="43462"/>
                  <a:pt x="65767" y="43462"/>
                </a:cubicBezTo>
                <a:cubicBezTo>
                  <a:pt x="65735" y="43402"/>
                  <a:pt x="65735" y="43402"/>
                  <a:pt x="65767" y="43402"/>
                </a:cubicBezTo>
                <a:cubicBezTo>
                  <a:pt x="65767" y="43343"/>
                  <a:pt x="65767" y="43402"/>
                  <a:pt x="65798" y="43402"/>
                </a:cubicBezTo>
                <a:cubicBezTo>
                  <a:pt x="65798" y="43402"/>
                  <a:pt x="65798" y="43402"/>
                  <a:pt x="65798" y="43462"/>
                </a:cubicBezTo>
                <a:cubicBezTo>
                  <a:pt x="65829" y="43462"/>
                  <a:pt x="65829" y="43462"/>
                  <a:pt x="65829" y="43462"/>
                </a:cubicBezTo>
                <a:cubicBezTo>
                  <a:pt x="65829" y="43522"/>
                  <a:pt x="65860" y="43522"/>
                  <a:pt x="65860" y="43522"/>
                </a:cubicBezTo>
                <a:cubicBezTo>
                  <a:pt x="65892" y="43462"/>
                  <a:pt x="65892" y="43462"/>
                  <a:pt x="65892" y="43402"/>
                </a:cubicBezTo>
                <a:cubicBezTo>
                  <a:pt x="65892" y="43343"/>
                  <a:pt x="65954" y="43283"/>
                  <a:pt x="65985" y="43283"/>
                </a:cubicBezTo>
                <a:cubicBezTo>
                  <a:pt x="66017" y="43223"/>
                  <a:pt x="66048" y="43164"/>
                  <a:pt x="66110" y="43164"/>
                </a:cubicBezTo>
                <a:cubicBezTo>
                  <a:pt x="66142" y="43164"/>
                  <a:pt x="66173" y="43223"/>
                  <a:pt x="66173" y="43164"/>
                </a:cubicBezTo>
                <a:cubicBezTo>
                  <a:pt x="66204" y="43164"/>
                  <a:pt x="66204" y="43104"/>
                  <a:pt x="66235" y="43104"/>
                </a:cubicBezTo>
                <a:cubicBezTo>
                  <a:pt x="66267" y="43044"/>
                  <a:pt x="66267" y="43104"/>
                  <a:pt x="66298" y="43104"/>
                </a:cubicBezTo>
                <a:cubicBezTo>
                  <a:pt x="66298" y="43104"/>
                  <a:pt x="66298" y="43104"/>
                  <a:pt x="66329" y="43104"/>
                </a:cubicBezTo>
                <a:cubicBezTo>
                  <a:pt x="66329" y="43104"/>
                  <a:pt x="66329" y="43164"/>
                  <a:pt x="66361" y="43164"/>
                </a:cubicBezTo>
                <a:cubicBezTo>
                  <a:pt x="66423" y="43164"/>
                  <a:pt x="66361" y="42985"/>
                  <a:pt x="66392" y="42985"/>
                </a:cubicBezTo>
                <a:cubicBezTo>
                  <a:pt x="66423" y="42985"/>
                  <a:pt x="66392" y="43044"/>
                  <a:pt x="66423" y="43104"/>
                </a:cubicBezTo>
                <a:cubicBezTo>
                  <a:pt x="66423" y="43104"/>
                  <a:pt x="66423" y="43104"/>
                  <a:pt x="66423" y="43164"/>
                </a:cubicBezTo>
                <a:cubicBezTo>
                  <a:pt x="66454" y="43164"/>
                  <a:pt x="66454" y="43164"/>
                  <a:pt x="66454" y="43223"/>
                </a:cubicBezTo>
                <a:cubicBezTo>
                  <a:pt x="66486" y="43223"/>
                  <a:pt x="66517" y="43223"/>
                  <a:pt x="66548" y="43223"/>
                </a:cubicBezTo>
                <a:cubicBezTo>
                  <a:pt x="66548" y="43223"/>
                  <a:pt x="66548" y="43223"/>
                  <a:pt x="66579" y="43223"/>
                </a:cubicBezTo>
                <a:cubicBezTo>
                  <a:pt x="66579" y="43164"/>
                  <a:pt x="66611" y="43164"/>
                  <a:pt x="66579" y="43223"/>
                </a:cubicBezTo>
                <a:cubicBezTo>
                  <a:pt x="66579" y="43283"/>
                  <a:pt x="66579" y="43283"/>
                  <a:pt x="66579" y="43283"/>
                </a:cubicBezTo>
                <a:cubicBezTo>
                  <a:pt x="66548" y="43283"/>
                  <a:pt x="66548" y="43283"/>
                  <a:pt x="66517" y="43283"/>
                </a:cubicBezTo>
                <a:cubicBezTo>
                  <a:pt x="66517" y="43343"/>
                  <a:pt x="66486" y="43283"/>
                  <a:pt x="66454" y="43283"/>
                </a:cubicBezTo>
                <a:cubicBezTo>
                  <a:pt x="66423" y="43283"/>
                  <a:pt x="66392" y="43283"/>
                  <a:pt x="66392" y="43223"/>
                </a:cubicBezTo>
                <a:cubicBezTo>
                  <a:pt x="66361" y="43223"/>
                  <a:pt x="66329" y="43223"/>
                  <a:pt x="66298" y="43223"/>
                </a:cubicBezTo>
                <a:cubicBezTo>
                  <a:pt x="66298" y="43223"/>
                  <a:pt x="66235" y="43164"/>
                  <a:pt x="66235" y="43164"/>
                </a:cubicBezTo>
                <a:cubicBezTo>
                  <a:pt x="66235" y="43223"/>
                  <a:pt x="66235" y="43223"/>
                  <a:pt x="66267" y="43223"/>
                </a:cubicBezTo>
                <a:cubicBezTo>
                  <a:pt x="66267" y="43223"/>
                  <a:pt x="66267" y="43283"/>
                  <a:pt x="66267" y="43283"/>
                </a:cubicBezTo>
                <a:cubicBezTo>
                  <a:pt x="66267" y="43283"/>
                  <a:pt x="66298" y="43283"/>
                  <a:pt x="66298" y="43283"/>
                </a:cubicBezTo>
                <a:cubicBezTo>
                  <a:pt x="66329" y="43283"/>
                  <a:pt x="66329" y="43283"/>
                  <a:pt x="66329" y="43343"/>
                </a:cubicBezTo>
                <a:cubicBezTo>
                  <a:pt x="66361" y="43343"/>
                  <a:pt x="66392" y="43402"/>
                  <a:pt x="66361" y="43402"/>
                </a:cubicBezTo>
                <a:cubicBezTo>
                  <a:pt x="66361" y="43402"/>
                  <a:pt x="66361" y="43402"/>
                  <a:pt x="66329" y="43402"/>
                </a:cubicBezTo>
                <a:cubicBezTo>
                  <a:pt x="66329" y="43402"/>
                  <a:pt x="66298" y="43462"/>
                  <a:pt x="66298" y="43402"/>
                </a:cubicBezTo>
                <a:cubicBezTo>
                  <a:pt x="66298" y="43402"/>
                  <a:pt x="66267" y="43402"/>
                  <a:pt x="66267" y="43402"/>
                </a:cubicBezTo>
                <a:cubicBezTo>
                  <a:pt x="66267" y="43402"/>
                  <a:pt x="66235" y="43343"/>
                  <a:pt x="66235" y="43343"/>
                </a:cubicBezTo>
                <a:cubicBezTo>
                  <a:pt x="66204" y="43343"/>
                  <a:pt x="66235" y="43402"/>
                  <a:pt x="66235" y="43402"/>
                </a:cubicBezTo>
                <a:cubicBezTo>
                  <a:pt x="66235" y="43402"/>
                  <a:pt x="66267" y="43402"/>
                  <a:pt x="66267" y="43462"/>
                </a:cubicBezTo>
                <a:cubicBezTo>
                  <a:pt x="66267" y="43522"/>
                  <a:pt x="66298" y="43522"/>
                  <a:pt x="66329" y="43522"/>
                </a:cubicBezTo>
                <a:cubicBezTo>
                  <a:pt x="66361" y="43522"/>
                  <a:pt x="66361" y="43582"/>
                  <a:pt x="66392" y="43522"/>
                </a:cubicBezTo>
                <a:cubicBezTo>
                  <a:pt x="66423" y="43522"/>
                  <a:pt x="66423" y="43522"/>
                  <a:pt x="66454" y="43522"/>
                </a:cubicBezTo>
                <a:cubicBezTo>
                  <a:pt x="66486" y="43522"/>
                  <a:pt x="66486" y="43582"/>
                  <a:pt x="66517" y="43582"/>
                </a:cubicBezTo>
                <a:cubicBezTo>
                  <a:pt x="66517" y="43582"/>
                  <a:pt x="66548" y="43641"/>
                  <a:pt x="66579" y="43641"/>
                </a:cubicBezTo>
                <a:cubicBezTo>
                  <a:pt x="66579" y="43641"/>
                  <a:pt x="66611" y="43641"/>
                  <a:pt x="66642" y="43641"/>
                </a:cubicBezTo>
                <a:cubicBezTo>
                  <a:pt x="66704" y="43582"/>
                  <a:pt x="66767" y="43582"/>
                  <a:pt x="66798" y="43522"/>
                </a:cubicBezTo>
                <a:cubicBezTo>
                  <a:pt x="66829" y="43522"/>
                  <a:pt x="66861" y="43582"/>
                  <a:pt x="66861" y="43582"/>
                </a:cubicBezTo>
                <a:cubicBezTo>
                  <a:pt x="66861" y="43641"/>
                  <a:pt x="66892" y="43641"/>
                  <a:pt x="66923" y="43641"/>
                </a:cubicBezTo>
                <a:cubicBezTo>
                  <a:pt x="66923" y="43641"/>
                  <a:pt x="66954" y="43641"/>
                  <a:pt x="66954" y="43641"/>
                </a:cubicBezTo>
                <a:cubicBezTo>
                  <a:pt x="66954" y="43641"/>
                  <a:pt x="66986" y="43641"/>
                  <a:pt x="66986" y="43641"/>
                </a:cubicBezTo>
                <a:cubicBezTo>
                  <a:pt x="67017" y="43641"/>
                  <a:pt x="66986" y="43701"/>
                  <a:pt x="66986" y="43701"/>
                </a:cubicBezTo>
                <a:cubicBezTo>
                  <a:pt x="66986" y="43761"/>
                  <a:pt x="66986" y="43761"/>
                  <a:pt x="67017" y="43761"/>
                </a:cubicBezTo>
                <a:cubicBezTo>
                  <a:pt x="67017" y="43880"/>
                  <a:pt x="66954" y="43820"/>
                  <a:pt x="66954" y="43820"/>
                </a:cubicBezTo>
                <a:cubicBezTo>
                  <a:pt x="66923" y="43820"/>
                  <a:pt x="66923" y="43820"/>
                  <a:pt x="66892" y="43880"/>
                </a:cubicBezTo>
                <a:cubicBezTo>
                  <a:pt x="66892" y="43880"/>
                  <a:pt x="66892" y="43880"/>
                  <a:pt x="66861" y="43940"/>
                </a:cubicBezTo>
                <a:cubicBezTo>
                  <a:pt x="66861" y="43940"/>
                  <a:pt x="66829" y="43940"/>
                  <a:pt x="66798" y="43940"/>
                </a:cubicBezTo>
                <a:cubicBezTo>
                  <a:pt x="66767" y="43940"/>
                  <a:pt x="66736" y="44000"/>
                  <a:pt x="66736" y="44000"/>
                </a:cubicBezTo>
                <a:cubicBezTo>
                  <a:pt x="66704" y="44059"/>
                  <a:pt x="66704" y="44119"/>
                  <a:pt x="66673" y="44119"/>
                </a:cubicBezTo>
                <a:cubicBezTo>
                  <a:pt x="66642" y="44119"/>
                  <a:pt x="66611" y="44119"/>
                  <a:pt x="66611" y="44179"/>
                </a:cubicBezTo>
                <a:cubicBezTo>
                  <a:pt x="66579" y="44179"/>
                  <a:pt x="66611" y="44238"/>
                  <a:pt x="66611" y="44238"/>
                </a:cubicBezTo>
                <a:cubicBezTo>
                  <a:pt x="66642" y="44298"/>
                  <a:pt x="66642" y="44298"/>
                  <a:pt x="66642" y="44298"/>
                </a:cubicBezTo>
                <a:cubicBezTo>
                  <a:pt x="66642" y="44298"/>
                  <a:pt x="66673" y="44358"/>
                  <a:pt x="66673" y="44358"/>
                </a:cubicBezTo>
                <a:cubicBezTo>
                  <a:pt x="66704" y="44358"/>
                  <a:pt x="66736" y="44358"/>
                  <a:pt x="66767" y="44358"/>
                </a:cubicBezTo>
                <a:cubicBezTo>
                  <a:pt x="66767" y="44358"/>
                  <a:pt x="66767" y="44358"/>
                  <a:pt x="66798" y="44358"/>
                </a:cubicBezTo>
                <a:cubicBezTo>
                  <a:pt x="66798" y="44417"/>
                  <a:pt x="66829" y="44417"/>
                  <a:pt x="66829" y="44417"/>
                </a:cubicBezTo>
                <a:cubicBezTo>
                  <a:pt x="66861" y="44417"/>
                  <a:pt x="66892" y="44417"/>
                  <a:pt x="66892" y="44417"/>
                </a:cubicBezTo>
                <a:cubicBezTo>
                  <a:pt x="66923" y="44417"/>
                  <a:pt x="66954" y="44417"/>
                  <a:pt x="66954" y="44477"/>
                </a:cubicBezTo>
                <a:cubicBezTo>
                  <a:pt x="66986" y="44537"/>
                  <a:pt x="66986" y="44597"/>
                  <a:pt x="66986" y="44656"/>
                </a:cubicBezTo>
                <a:cubicBezTo>
                  <a:pt x="66986" y="44656"/>
                  <a:pt x="66986" y="44656"/>
                  <a:pt x="66954" y="44716"/>
                </a:cubicBezTo>
                <a:cubicBezTo>
                  <a:pt x="66954" y="44716"/>
                  <a:pt x="66954" y="44776"/>
                  <a:pt x="66954" y="44776"/>
                </a:cubicBezTo>
                <a:cubicBezTo>
                  <a:pt x="66954" y="44835"/>
                  <a:pt x="66954" y="44895"/>
                  <a:pt x="66923" y="44895"/>
                </a:cubicBezTo>
                <a:cubicBezTo>
                  <a:pt x="66892" y="44895"/>
                  <a:pt x="66892" y="44955"/>
                  <a:pt x="66923" y="44955"/>
                </a:cubicBezTo>
                <a:cubicBezTo>
                  <a:pt x="66923" y="44955"/>
                  <a:pt x="66923" y="44955"/>
                  <a:pt x="66954" y="44955"/>
                </a:cubicBezTo>
                <a:cubicBezTo>
                  <a:pt x="66954" y="44955"/>
                  <a:pt x="66954" y="44955"/>
                  <a:pt x="66954" y="45014"/>
                </a:cubicBezTo>
                <a:cubicBezTo>
                  <a:pt x="66986" y="45074"/>
                  <a:pt x="67048" y="45074"/>
                  <a:pt x="67079" y="45014"/>
                </a:cubicBezTo>
                <a:cubicBezTo>
                  <a:pt x="67079" y="45014"/>
                  <a:pt x="67111" y="45014"/>
                  <a:pt x="67111" y="44955"/>
                </a:cubicBezTo>
                <a:cubicBezTo>
                  <a:pt x="67142" y="44955"/>
                  <a:pt x="67173" y="44955"/>
                  <a:pt x="67173" y="44955"/>
                </a:cubicBezTo>
                <a:cubicBezTo>
                  <a:pt x="67205" y="44895"/>
                  <a:pt x="67236" y="44895"/>
                  <a:pt x="67267" y="44835"/>
                </a:cubicBezTo>
                <a:cubicBezTo>
                  <a:pt x="67298" y="44835"/>
                  <a:pt x="67298" y="44776"/>
                  <a:pt x="67330" y="44776"/>
                </a:cubicBezTo>
                <a:cubicBezTo>
                  <a:pt x="67361" y="44776"/>
                  <a:pt x="67392" y="44776"/>
                  <a:pt x="67392" y="44716"/>
                </a:cubicBezTo>
                <a:cubicBezTo>
                  <a:pt x="67423" y="44716"/>
                  <a:pt x="67455" y="44656"/>
                  <a:pt x="67486" y="44656"/>
                </a:cubicBezTo>
                <a:cubicBezTo>
                  <a:pt x="67486" y="44597"/>
                  <a:pt x="67517" y="44597"/>
                  <a:pt x="67548" y="44597"/>
                </a:cubicBezTo>
                <a:cubicBezTo>
                  <a:pt x="67580" y="44597"/>
                  <a:pt x="67611" y="44477"/>
                  <a:pt x="67673" y="44477"/>
                </a:cubicBezTo>
                <a:cubicBezTo>
                  <a:pt x="67705" y="44477"/>
                  <a:pt x="67705" y="44477"/>
                  <a:pt x="67736" y="44477"/>
                </a:cubicBezTo>
                <a:cubicBezTo>
                  <a:pt x="67736" y="44537"/>
                  <a:pt x="67767" y="44537"/>
                  <a:pt x="67767" y="44537"/>
                </a:cubicBezTo>
                <a:cubicBezTo>
                  <a:pt x="67767" y="44537"/>
                  <a:pt x="67798" y="44537"/>
                  <a:pt x="67798" y="44537"/>
                </a:cubicBezTo>
                <a:cubicBezTo>
                  <a:pt x="67830" y="44597"/>
                  <a:pt x="67861" y="44537"/>
                  <a:pt x="67892" y="44537"/>
                </a:cubicBezTo>
                <a:cubicBezTo>
                  <a:pt x="67892" y="44537"/>
                  <a:pt x="67923" y="44537"/>
                  <a:pt x="67923" y="44537"/>
                </a:cubicBezTo>
                <a:cubicBezTo>
                  <a:pt x="67955" y="44537"/>
                  <a:pt x="67986" y="44537"/>
                  <a:pt x="67986" y="44477"/>
                </a:cubicBezTo>
                <a:cubicBezTo>
                  <a:pt x="67986" y="44417"/>
                  <a:pt x="67986" y="44417"/>
                  <a:pt x="67986" y="44417"/>
                </a:cubicBezTo>
                <a:cubicBezTo>
                  <a:pt x="67986" y="44358"/>
                  <a:pt x="67986" y="44358"/>
                  <a:pt x="68017" y="44358"/>
                </a:cubicBezTo>
                <a:cubicBezTo>
                  <a:pt x="68017" y="44298"/>
                  <a:pt x="68017" y="44298"/>
                  <a:pt x="68017" y="44298"/>
                </a:cubicBezTo>
                <a:cubicBezTo>
                  <a:pt x="68048" y="44238"/>
                  <a:pt x="68048" y="44298"/>
                  <a:pt x="68080" y="44238"/>
                </a:cubicBezTo>
                <a:cubicBezTo>
                  <a:pt x="68080" y="44238"/>
                  <a:pt x="68080" y="44238"/>
                  <a:pt x="68080" y="44238"/>
                </a:cubicBezTo>
                <a:cubicBezTo>
                  <a:pt x="68080" y="44238"/>
                  <a:pt x="68048" y="44238"/>
                  <a:pt x="68048" y="44238"/>
                </a:cubicBezTo>
                <a:cubicBezTo>
                  <a:pt x="68017" y="44238"/>
                  <a:pt x="67986" y="44238"/>
                  <a:pt x="67955" y="44238"/>
                </a:cubicBezTo>
                <a:cubicBezTo>
                  <a:pt x="67923" y="44238"/>
                  <a:pt x="67892" y="44238"/>
                  <a:pt x="67892" y="44238"/>
                </a:cubicBezTo>
                <a:cubicBezTo>
                  <a:pt x="67861" y="44238"/>
                  <a:pt x="67830" y="44238"/>
                  <a:pt x="67798" y="44238"/>
                </a:cubicBezTo>
                <a:cubicBezTo>
                  <a:pt x="67767" y="44238"/>
                  <a:pt x="67767" y="44238"/>
                  <a:pt x="67736" y="44238"/>
                </a:cubicBezTo>
                <a:cubicBezTo>
                  <a:pt x="67705" y="44238"/>
                  <a:pt x="67673" y="44298"/>
                  <a:pt x="67673" y="44298"/>
                </a:cubicBezTo>
                <a:cubicBezTo>
                  <a:pt x="67642" y="44298"/>
                  <a:pt x="67642" y="44238"/>
                  <a:pt x="67611" y="44238"/>
                </a:cubicBezTo>
                <a:cubicBezTo>
                  <a:pt x="67611" y="44238"/>
                  <a:pt x="67611" y="44179"/>
                  <a:pt x="67580" y="44179"/>
                </a:cubicBezTo>
                <a:cubicBezTo>
                  <a:pt x="67580" y="44119"/>
                  <a:pt x="67548" y="44059"/>
                  <a:pt x="67548" y="44059"/>
                </a:cubicBezTo>
                <a:cubicBezTo>
                  <a:pt x="67517" y="44000"/>
                  <a:pt x="67486" y="43940"/>
                  <a:pt x="67486" y="43820"/>
                </a:cubicBezTo>
                <a:cubicBezTo>
                  <a:pt x="67455" y="43820"/>
                  <a:pt x="67392" y="43582"/>
                  <a:pt x="67455" y="43522"/>
                </a:cubicBezTo>
                <a:cubicBezTo>
                  <a:pt x="67455" y="43522"/>
                  <a:pt x="67455" y="43522"/>
                  <a:pt x="67486" y="43522"/>
                </a:cubicBezTo>
                <a:cubicBezTo>
                  <a:pt x="67486" y="43522"/>
                  <a:pt x="67486" y="43462"/>
                  <a:pt x="67517" y="43462"/>
                </a:cubicBezTo>
                <a:cubicBezTo>
                  <a:pt x="67517" y="43462"/>
                  <a:pt x="67517" y="43462"/>
                  <a:pt x="67548" y="43462"/>
                </a:cubicBezTo>
                <a:cubicBezTo>
                  <a:pt x="67548" y="43462"/>
                  <a:pt x="67548" y="43402"/>
                  <a:pt x="67548" y="43402"/>
                </a:cubicBezTo>
                <a:cubicBezTo>
                  <a:pt x="67548" y="43343"/>
                  <a:pt x="67580" y="43283"/>
                  <a:pt x="67580" y="43343"/>
                </a:cubicBezTo>
                <a:cubicBezTo>
                  <a:pt x="67580" y="43402"/>
                  <a:pt x="67580" y="43402"/>
                  <a:pt x="67580" y="43402"/>
                </a:cubicBezTo>
                <a:cubicBezTo>
                  <a:pt x="67580" y="43402"/>
                  <a:pt x="67611" y="43402"/>
                  <a:pt x="67580" y="43462"/>
                </a:cubicBezTo>
                <a:cubicBezTo>
                  <a:pt x="67580" y="43462"/>
                  <a:pt x="67580" y="43462"/>
                  <a:pt x="67548" y="43462"/>
                </a:cubicBezTo>
                <a:cubicBezTo>
                  <a:pt x="67548" y="43522"/>
                  <a:pt x="67548" y="43522"/>
                  <a:pt x="67517" y="43582"/>
                </a:cubicBezTo>
                <a:cubicBezTo>
                  <a:pt x="67517" y="43582"/>
                  <a:pt x="67486" y="43582"/>
                  <a:pt x="67486" y="43582"/>
                </a:cubicBezTo>
                <a:cubicBezTo>
                  <a:pt x="67486" y="43641"/>
                  <a:pt x="67517" y="43582"/>
                  <a:pt x="67548" y="43582"/>
                </a:cubicBezTo>
                <a:cubicBezTo>
                  <a:pt x="67548" y="43522"/>
                  <a:pt x="67548" y="43522"/>
                  <a:pt x="67580" y="43462"/>
                </a:cubicBezTo>
                <a:cubicBezTo>
                  <a:pt x="67611" y="43462"/>
                  <a:pt x="67611" y="43462"/>
                  <a:pt x="67642" y="43402"/>
                </a:cubicBezTo>
                <a:cubicBezTo>
                  <a:pt x="67673" y="43402"/>
                  <a:pt x="67673" y="43283"/>
                  <a:pt x="67705" y="43283"/>
                </a:cubicBezTo>
                <a:cubicBezTo>
                  <a:pt x="67705" y="43283"/>
                  <a:pt x="67736" y="43283"/>
                  <a:pt x="67736" y="43223"/>
                </a:cubicBezTo>
                <a:cubicBezTo>
                  <a:pt x="67767" y="43223"/>
                  <a:pt x="67767" y="43223"/>
                  <a:pt x="67767" y="43223"/>
                </a:cubicBezTo>
                <a:cubicBezTo>
                  <a:pt x="67798" y="43164"/>
                  <a:pt x="67830" y="43164"/>
                  <a:pt x="67830" y="43164"/>
                </a:cubicBezTo>
                <a:cubicBezTo>
                  <a:pt x="67861" y="43164"/>
                  <a:pt x="67892" y="43164"/>
                  <a:pt x="67923" y="43164"/>
                </a:cubicBezTo>
                <a:cubicBezTo>
                  <a:pt x="67955" y="43104"/>
                  <a:pt x="67986" y="43104"/>
                  <a:pt x="68017" y="43044"/>
                </a:cubicBezTo>
                <a:cubicBezTo>
                  <a:pt x="68017" y="43044"/>
                  <a:pt x="68017" y="43044"/>
                  <a:pt x="68048" y="43044"/>
                </a:cubicBezTo>
                <a:cubicBezTo>
                  <a:pt x="68048" y="43044"/>
                  <a:pt x="68080" y="43044"/>
                  <a:pt x="68080" y="43044"/>
                </a:cubicBezTo>
                <a:cubicBezTo>
                  <a:pt x="68111" y="43044"/>
                  <a:pt x="68080" y="43044"/>
                  <a:pt x="68111" y="43104"/>
                </a:cubicBezTo>
                <a:cubicBezTo>
                  <a:pt x="68111" y="43104"/>
                  <a:pt x="68111" y="43104"/>
                  <a:pt x="68111" y="43104"/>
                </a:cubicBezTo>
                <a:cubicBezTo>
                  <a:pt x="68111" y="43164"/>
                  <a:pt x="68111" y="43164"/>
                  <a:pt x="68142" y="43164"/>
                </a:cubicBezTo>
                <a:cubicBezTo>
                  <a:pt x="68142" y="43164"/>
                  <a:pt x="68142" y="43104"/>
                  <a:pt x="68142" y="43104"/>
                </a:cubicBezTo>
                <a:cubicBezTo>
                  <a:pt x="68174" y="43044"/>
                  <a:pt x="68174" y="43044"/>
                  <a:pt x="68205" y="43044"/>
                </a:cubicBezTo>
                <a:cubicBezTo>
                  <a:pt x="68205" y="42985"/>
                  <a:pt x="68236" y="42985"/>
                  <a:pt x="68267" y="42985"/>
                </a:cubicBezTo>
                <a:cubicBezTo>
                  <a:pt x="68267" y="42925"/>
                  <a:pt x="68299" y="42985"/>
                  <a:pt x="68330" y="42925"/>
                </a:cubicBezTo>
                <a:cubicBezTo>
                  <a:pt x="68330" y="42925"/>
                  <a:pt x="68361" y="42925"/>
                  <a:pt x="68361" y="42865"/>
                </a:cubicBezTo>
                <a:cubicBezTo>
                  <a:pt x="68361" y="42865"/>
                  <a:pt x="68392" y="42805"/>
                  <a:pt x="68424" y="42805"/>
                </a:cubicBezTo>
                <a:cubicBezTo>
                  <a:pt x="68424" y="42805"/>
                  <a:pt x="68455" y="42805"/>
                  <a:pt x="68455" y="42805"/>
                </a:cubicBezTo>
                <a:cubicBezTo>
                  <a:pt x="68486" y="42805"/>
                  <a:pt x="68517" y="42805"/>
                  <a:pt x="68517" y="42805"/>
                </a:cubicBezTo>
                <a:cubicBezTo>
                  <a:pt x="68549" y="42805"/>
                  <a:pt x="68580" y="42805"/>
                  <a:pt x="68611" y="42805"/>
                </a:cubicBezTo>
                <a:cubicBezTo>
                  <a:pt x="68642" y="42746"/>
                  <a:pt x="68642" y="42746"/>
                  <a:pt x="68674" y="42746"/>
                </a:cubicBezTo>
                <a:cubicBezTo>
                  <a:pt x="68705" y="42746"/>
                  <a:pt x="68705" y="42686"/>
                  <a:pt x="68705" y="42746"/>
                </a:cubicBezTo>
                <a:cubicBezTo>
                  <a:pt x="68736" y="42746"/>
                  <a:pt x="68736" y="42746"/>
                  <a:pt x="68767" y="42746"/>
                </a:cubicBezTo>
                <a:cubicBezTo>
                  <a:pt x="68767" y="42746"/>
                  <a:pt x="68799" y="42746"/>
                  <a:pt x="68830" y="42746"/>
                </a:cubicBezTo>
                <a:cubicBezTo>
                  <a:pt x="68861" y="42746"/>
                  <a:pt x="68861" y="42686"/>
                  <a:pt x="68892" y="42686"/>
                </a:cubicBezTo>
                <a:cubicBezTo>
                  <a:pt x="68924" y="42626"/>
                  <a:pt x="68955" y="42626"/>
                  <a:pt x="68955" y="42626"/>
                </a:cubicBezTo>
                <a:cubicBezTo>
                  <a:pt x="68986" y="42686"/>
                  <a:pt x="68986" y="42686"/>
                  <a:pt x="69017" y="42686"/>
                </a:cubicBezTo>
                <a:cubicBezTo>
                  <a:pt x="69017" y="42686"/>
                  <a:pt x="68986" y="42686"/>
                  <a:pt x="68986" y="42746"/>
                </a:cubicBezTo>
                <a:cubicBezTo>
                  <a:pt x="68986" y="42746"/>
                  <a:pt x="68986" y="42805"/>
                  <a:pt x="68986" y="42805"/>
                </a:cubicBezTo>
                <a:cubicBezTo>
                  <a:pt x="68986" y="42805"/>
                  <a:pt x="68955" y="42865"/>
                  <a:pt x="68955" y="42865"/>
                </a:cubicBezTo>
                <a:cubicBezTo>
                  <a:pt x="68892" y="42925"/>
                  <a:pt x="68830" y="42925"/>
                  <a:pt x="68799" y="42985"/>
                </a:cubicBezTo>
                <a:cubicBezTo>
                  <a:pt x="68767" y="42985"/>
                  <a:pt x="68767" y="42985"/>
                  <a:pt x="68736" y="42985"/>
                </a:cubicBezTo>
                <a:cubicBezTo>
                  <a:pt x="68736" y="42985"/>
                  <a:pt x="68705" y="42985"/>
                  <a:pt x="68705" y="42985"/>
                </a:cubicBezTo>
                <a:cubicBezTo>
                  <a:pt x="68674" y="42985"/>
                  <a:pt x="68736" y="43044"/>
                  <a:pt x="68736" y="43044"/>
                </a:cubicBezTo>
                <a:cubicBezTo>
                  <a:pt x="68767" y="43104"/>
                  <a:pt x="68767" y="43164"/>
                  <a:pt x="68705" y="43164"/>
                </a:cubicBezTo>
                <a:cubicBezTo>
                  <a:pt x="68705" y="43164"/>
                  <a:pt x="68674" y="43164"/>
                  <a:pt x="68642" y="43164"/>
                </a:cubicBezTo>
                <a:cubicBezTo>
                  <a:pt x="68580" y="43164"/>
                  <a:pt x="68549" y="43164"/>
                  <a:pt x="68486" y="43164"/>
                </a:cubicBezTo>
                <a:cubicBezTo>
                  <a:pt x="68424" y="43164"/>
                  <a:pt x="68486" y="43164"/>
                  <a:pt x="68486" y="43223"/>
                </a:cubicBezTo>
                <a:cubicBezTo>
                  <a:pt x="68486" y="43223"/>
                  <a:pt x="68486" y="43283"/>
                  <a:pt x="68486" y="43283"/>
                </a:cubicBezTo>
                <a:cubicBezTo>
                  <a:pt x="68517" y="43343"/>
                  <a:pt x="68517" y="43343"/>
                  <a:pt x="68517" y="43343"/>
                </a:cubicBezTo>
                <a:cubicBezTo>
                  <a:pt x="68549" y="43343"/>
                  <a:pt x="68580" y="43402"/>
                  <a:pt x="68611" y="43462"/>
                </a:cubicBezTo>
                <a:cubicBezTo>
                  <a:pt x="68611" y="43462"/>
                  <a:pt x="68642" y="43462"/>
                  <a:pt x="68674" y="43462"/>
                </a:cubicBezTo>
                <a:cubicBezTo>
                  <a:pt x="68674" y="43522"/>
                  <a:pt x="68674" y="43522"/>
                  <a:pt x="68705" y="43522"/>
                </a:cubicBezTo>
                <a:cubicBezTo>
                  <a:pt x="68705" y="43522"/>
                  <a:pt x="68705" y="43582"/>
                  <a:pt x="68736" y="43582"/>
                </a:cubicBezTo>
                <a:cubicBezTo>
                  <a:pt x="68736" y="43582"/>
                  <a:pt x="68736" y="43582"/>
                  <a:pt x="68736" y="43641"/>
                </a:cubicBezTo>
                <a:cubicBezTo>
                  <a:pt x="68736" y="43641"/>
                  <a:pt x="68736" y="43641"/>
                  <a:pt x="68705" y="43641"/>
                </a:cubicBezTo>
                <a:cubicBezTo>
                  <a:pt x="68705" y="43641"/>
                  <a:pt x="68674" y="43641"/>
                  <a:pt x="68674" y="43582"/>
                </a:cubicBezTo>
                <a:cubicBezTo>
                  <a:pt x="68642" y="43582"/>
                  <a:pt x="68611" y="43641"/>
                  <a:pt x="68611" y="43641"/>
                </a:cubicBezTo>
                <a:cubicBezTo>
                  <a:pt x="68611" y="43641"/>
                  <a:pt x="68580" y="43701"/>
                  <a:pt x="68580" y="43701"/>
                </a:cubicBezTo>
                <a:cubicBezTo>
                  <a:pt x="68549" y="43701"/>
                  <a:pt x="68549" y="43641"/>
                  <a:pt x="68549" y="43641"/>
                </a:cubicBezTo>
                <a:cubicBezTo>
                  <a:pt x="68517" y="43701"/>
                  <a:pt x="68517" y="43761"/>
                  <a:pt x="68517" y="43761"/>
                </a:cubicBezTo>
                <a:cubicBezTo>
                  <a:pt x="68486" y="43820"/>
                  <a:pt x="68486" y="43880"/>
                  <a:pt x="68455" y="43940"/>
                </a:cubicBezTo>
                <a:cubicBezTo>
                  <a:pt x="68455" y="43940"/>
                  <a:pt x="68455" y="43940"/>
                  <a:pt x="68455" y="43940"/>
                </a:cubicBezTo>
                <a:cubicBezTo>
                  <a:pt x="68424" y="44000"/>
                  <a:pt x="68424" y="44000"/>
                  <a:pt x="68392" y="44000"/>
                </a:cubicBezTo>
                <a:cubicBezTo>
                  <a:pt x="68392" y="44000"/>
                  <a:pt x="68424" y="44059"/>
                  <a:pt x="68424" y="44059"/>
                </a:cubicBezTo>
                <a:cubicBezTo>
                  <a:pt x="68424" y="44119"/>
                  <a:pt x="68424" y="44119"/>
                  <a:pt x="68424" y="44119"/>
                </a:cubicBezTo>
                <a:cubicBezTo>
                  <a:pt x="68455" y="44179"/>
                  <a:pt x="68455" y="44179"/>
                  <a:pt x="68455" y="44179"/>
                </a:cubicBezTo>
                <a:cubicBezTo>
                  <a:pt x="68455" y="44298"/>
                  <a:pt x="68361" y="44298"/>
                  <a:pt x="68330" y="44298"/>
                </a:cubicBezTo>
                <a:cubicBezTo>
                  <a:pt x="68299" y="44298"/>
                  <a:pt x="68299" y="44238"/>
                  <a:pt x="68267" y="44238"/>
                </a:cubicBezTo>
                <a:cubicBezTo>
                  <a:pt x="68236" y="44238"/>
                  <a:pt x="68236" y="44238"/>
                  <a:pt x="68205" y="44179"/>
                </a:cubicBezTo>
                <a:cubicBezTo>
                  <a:pt x="68205" y="44179"/>
                  <a:pt x="68174" y="44179"/>
                  <a:pt x="68174" y="44179"/>
                </a:cubicBezTo>
                <a:cubicBezTo>
                  <a:pt x="68142" y="44179"/>
                  <a:pt x="68142" y="44179"/>
                  <a:pt x="68142" y="44179"/>
                </a:cubicBezTo>
                <a:cubicBezTo>
                  <a:pt x="68111" y="44179"/>
                  <a:pt x="68080" y="44238"/>
                  <a:pt x="68111" y="44238"/>
                </a:cubicBezTo>
                <a:cubicBezTo>
                  <a:pt x="68142" y="44238"/>
                  <a:pt x="68142" y="44238"/>
                  <a:pt x="68142" y="44238"/>
                </a:cubicBezTo>
                <a:cubicBezTo>
                  <a:pt x="68142" y="44298"/>
                  <a:pt x="68174" y="44298"/>
                  <a:pt x="68174" y="44298"/>
                </a:cubicBezTo>
                <a:cubicBezTo>
                  <a:pt x="68174" y="44358"/>
                  <a:pt x="68142" y="44358"/>
                  <a:pt x="68142" y="44358"/>
                </a:cubicBezTo>
                <a:cubicBezTo>
                  <a:pt x="68111" y="44358"/>
                  <a:pt x="68111" y="44358"/>
                  <a:pt x="68111" y="44358"/>
                </a:cubicBezTo>
                <a:cubicBezTo>
                  <a:pt x="68111" y="44358"/>
                  <a:pt x="68048" y="44358"/>
                  <a:pt x="68080" y="44417"/>
                </a:cubicBezTo>
                <a:cubicBezTo>
                  <a:pt x="68080" y="44417"/>
                  <a:pt x="68080" y="44417"/>
                  <a:pt x="68111" y="44417"/>
                </a:cubicBezTo>
                <a:cubicBezTo>
                  <a:pt x="68111" y="44417"/>
                  <a:pt x="68111" y="44477"/>
                  <a:pt x="68142" y="44477"/>
                </a:cubicBezTo>
                <a:cubicBezTo>
                  <a:pt x="68142" y="44477"/>
                  <a:pt x="68142" y="44477"/>
                  <a:pt x="68174" y="44477"/>
                </a:cubicBezTo>
                <a:cubicBezTo>
                  <a:pt x="68174" y="44477"/>
                  <a:pt x="68174" y="44477"/>
                  <a:pt x="68205" y="44537"/>
                </a:cubicBezTo>
                <a:cubicBezTo>
                  <a:pt x="68205" y="44537"/>
                  <a:pt x="68236" y="44537"/>
                  <a:pt x="68236" y="44537"/>
                </a:cubicBezTo>
                <a:cubicBezTo>
                  <a:pt x="68236" y="44537"/>
                  <a:pt x="68236" y="44597"/>
                  <a:pt x="68236" y="44597"/>
                </a:cubicBezTo>
                <a:cubicBezTo>
                  <a:pt x="68267" y="44597"/>
                  <a:pt x="68267" y="44597"/>
                  <a:pt x="68267" y="44656"/>
                </a:cubicBezTo>
                <a:cubicBezTo>
                  <a:pt x="68299" y="44656"/>
                  <a:pt x="68299" y="44656"/>
                  <a:pt x="68299" y="44716"/>
                </a:cubicBezTo>
                <a:cubicBezTo>
                  <a:pt x="68299" y="44716"/>
                  <a:pt x="68330" y="44716"/>
                  <a:pt x="68330" y="44776"/>
                </a:cubicBezTo>
                <a:cubicBezTo>
                  <a:pt x="68330" y="44776"/>
                  <a:pt x="68330" y="44776"/>
                  <a:pt x="68361" y="44776"/>
                </a:cubicBezTo>
                <a:cubicBezTo>
                  <a:pt x="68361" y="44835"/>
                  <a:pt x="68424" y="44835"/>
                  <a:pt x="68424" y="44835"/>
                </a:cubicBezTo>
                <a:cubicBezTo>
                  <a:pt x="68455" y="44835"/>
                  <a:pt x="68486" y="44776"/>
                  <a:pt x="68486" y="44835"/>
                </a:cubicBezTo>
                <a:cubicBezTo>
                  <a:pt x="68517" y="44835"/>
                  <a:pt x="68517" y="44835"/>
                  <a:pt x="68517" y="44895"/>
                </a:cubicBezTo>
                <a:cubicBezTo>
                  <a:pt x="68517" y="44895"/>
                  <a:pt x="68549" y="44895"/>
                  <a:pt x="68549" y="44895"/>
                </a:cubicBezTo>
                <a:cubicBezTo>
                  <a:pt x="68580" y="44955"/>
                  <a:pt x="68611" y="45074"/>
                  <a:pt x="68674" y="45134"/>
                </a:cubicBezTo>
                <a:cubicBezTo>
                  <a:pt x="68736" y="45134"/>
                  <a:pt x="68767" y="45074"/>
                  <a:pt x="68830" y="45134"/>
                </a:cubicBezTo>
                <a:cubicBezTo>
                  <a:pt x="68830" y="45194"/>
                  <a:pt x="68861" y="45253"/>
                  <a:pt x="68861" y="45253"/>
                </a:cubicBezTo>
                <a:cubicBezTo>
                  <a:pt x="68892" y="45313"/>
                  <a:pt x="68924" y="45313"/>
                  <a:pt x="68924" y="45373"/>
                </a:cubicBezTo>
                <a:cubicBezTo>
                  <a:pt x="68955" y="45373"/>
                  <a:pt x="68986" y="45432"/>
                  <a:pt x="68986" y="45432"/>
                </a:cubicBezTo>
                <a:cubicBezTo>
                  <a:pt x="69017" y="45492"/>
                  <a:pt x="69017" y="45492"/>
                  <a:pt x="69049" y="45552"/>
                </a:cubicBezTo>
                <a:cubicBezTo>
                  <a:pt x="69080" y="45552"/>
                  <a:pt x="69111" y="45611"/>
                  <a:pt x="69111" y="45611"/>
                </a:cubicBezTo>
                <a:cubicBezTo>
                  <a:pt x="69143" y="45671"/>
                  <a:pt x="69143" y="45731"/>
                  <a:pt x="69174" y="45731"/>
                </a:cubicBezTo>
                <a:cubicBezTo>
                  <a:pt x="69205" y="45791"/>
                  <a:pt x="69236" y="45850"/>
                  <a:pt x="69268" y="45910"/>
                </a:cubicBezTo>
                <a:cubicBezTo>
                  <a:pt x="69330" y="45970"/>
                  <a:pt x="69361" y="46089"/>
                  <a:pt x="69424" y="46089"/>
                </a:cubicBezTo>
                <a:cubicBezTo>
                  <a:pt x="69455" y="46149"/>
                  <a:pt x="69486" y="46149"/>
                  <a:pt x="69549" y="46149"/>
                </a:cubicBezTo>
                <a:cubicBezTo>
                  <a:pt x="69580" y="46149"/>
                  <a:pt x="69611" y="46208"/>
                  <a:pt x="69643" y="46208"/>
                </a:cubicBezTo>
                <a:cubicBezTo>
                  <a:pt x="69643" y="46268"/>
                  <a:pt x="69643" y="46328"/>
                  <a:pt x="69674" y="46388"/>
                </a:cubicBezTo>
                <a:cubicBezTo>
                  <a:pt x="69705" y="46447"/>
                  <a:pt x="69768" y="46447"/>
                  <a:pt x="69799" y="46507"/>
                </a:cubicBezTo>
                <a:cubicBezTo>
                  <a:pt x="69799" y="46567"/>
                  <a:pt x="69799" y="46626"/>
                  <a:pt x="69799" y="46686"/>
                </a:cubicBezTo>
                <a:cubicBezTo>
                  <a:pt x="69799" y="46746"/>
                  <a:pt x="69830" y="46805"/>
                  <a:pt x="69830" y="46805"/>
                </a:cubicBezTo>
                <a:cubicBezTo>
                  <a:pt x="69830" y="46865"/>
                  <a:pt x="69861" y="46865"/>
                  <a:pt x="69861" y="46925"/>
                </a:cubicBezTo>
                <a:cubicBezTo>
                  <a:pt x="69893" y="46985"/>
                  <a:pt x="69893" y="47044"/>
                  <a:pt x="69893" y="47044"/>
                </a:cubicBezTo>
                <a:cubicBezTo>
                  <a:pt x="69893" y="47104"/>
                  <a:pt x="69893" y="47164"/>
                  <a:pt x="69893" y="47223"/>
                </a:cubicBezTo>
                <a:close/>
                <a:moveTo>
                  <a:pt x="67517" y="44119"/>
                </a:moveTo>
                <a:cubicBezTo>
                  <a:pt x="67517" y="44119"/>
                  <a:pt x="67517" y="44119"/>
                  <a:pt x="67517" y="44059"/>
                </a:cubicBezTo>
                <a:cubicBezTo>
                  <a:pt x="67517" y="44059"/>
                  <a:pt x="67580" y="44179"/>
                  <a:pt x="67580" y="44179"/>
                </a:cubicBezTo>
                <a:cubicBezTo>
                  <a:pt x="67580" y="44238"/>
                  <a:pt x="67611" y="44238"/>
                  <a:pt x="67611" y="44298"/>
                </a:cubicBezTo>
                <a:cubicBezTo>
                  <a:pt x="67642" y="44298"/>
                  <a:pt x="67642" y="44298"/>
                  <a:pt x="67642" y="44298"/>
                </a:cubicBezTo>
                <a:cubicBezTo>
                  <a:pt x="67642" y="44358"/>
                  <a:pt x="67642" y="44358"/>
                  <a:pt x="67611" y="44358"/>
                </a:cubicBezTo>
                <a:cubicBezTo>
                  <a:pt x="67611" y="44298"/>
                  <a:pt x="67611" y="44298"/>
                  <a:pt x="67580" y="44298"/>
                </a:cubicBezTo>
                <a:cubicBezTo>
                  <a:pt x="67580" y="44298"/>
                  <a:pt x="67580" y="44298"/>
                  <a:pt x="67548" y="44238"/>
                </a:cubicBezTo>
                <a:cubicBezTo>
                  <a:pt x="67548" y="44238"/>
                  <a:pt x="67486" y="44238"/>
                  <a:pt x="67517" y="44179"/>
                </a:cubicBezTo>
                <a:cubicBezTo>
                  <a:pt x="67517" y="44179"/>
                  <a:pt x="67517" y="44119"/>
                  <a:pt x="67517" y="44119"/>
                </a:cubicBezTo>
                <a:close/>
                <a:moveTo>
                  <a:pt x="71924" y="45731"/>
                </a:moveTo>
                <a:cubicBezTo>
                  <a:pt x="71924" y="45731"/>
                  <a:pt x="71893" y="45731"/>
                  <a:pt x="71893" y="45731"/>
                </a:cubicBezTo>
                <a:cubicBezTo>
                  <a:pt x="71893" y="45731"/>
                  <a:pt x="71893" y="45731"/>
                  <a:pt x="71893" y="45731"/>
                </a:cubicBezTo>
                <a:cubicBezTo>
                  <a:pt x="71893" y="45671"/>
                  <a:pt x="71924" y="45611"/>
                  <a:pt x="71924" y="45671"/>
                </a:cubicBezTo>
                <a:cubicBezTo>
                  <a:pt x="71924" y="45671"/>
                  <a:pt x="71924" y="45731"/>
                  <a:pt x="71924" y="45731"/>
                </a:cubicBezTo>
                <a:close/>
                <a:moveTo>
                  <a:pt x="74488" y="47940"/>
                </a:moveTo>
                <a:cubicBezTo>
                  <a:pt x="74488" y="47940"/>
                  <a:pt x="74456" y="47940"/>
                  <a:pt x="74425" y="47940"/>
                </a:cubicBezTo>
                <a:cubicBezTo>
                  <a:pt x="74394" y="47940"/>
                  <a:pt x="74363" y="47940"/>
                  <a:pt x="74363" y="47940"/>
                </a:cubicBezTo>
                <a:cubicBezTo>
                  <a:pt x="74363" y="48000"/>
                  <a:pt x="74363" y="48000"/>
                  <a:pt x="74363" y="48059"/>
                </a:cubicBezTo>
                <a:cubicBezTo>
                  <a:pt x="74363" y="48059"/>
                  <a:pt x="74363" y="48059"/>
                  <a:pt x="74363" y="48059"/>
                </a:cubicBezTo>
                <a:cubicBezTo>
                  <a:pt x="74394" y="48179"/>
                  <a:pt x="74363" y="48119"/>
                  <a:pt x="74331" y="48119"/>
                </a:cubicBezTo>
                <a:cubicBezTo>
                  <a:pt x="74300" y="48119"/>
                  <a:pt x="74300" y="48119"/>
                  <a:pt x="74300" y="48119"/>
                </a:cubicBezTo>
                <a:cubicBezTo>
                  <a:pt x="74300" y="48059"/>
                  <a:pt x="74269" y="48059"/>
                  <a:pt x="74269" y="48119"/>
                </a:cubicBezTo>
                <a:cubicBezTo>
                  <a:pt x="74238" y="48119"/>
                  <a:pt x="74238" y="48119"/>
                  <a:pt x="74238" y="48119"/>
                </a:cubicBezTo>
                <a:cubicBezTo>
                  <a:pt x="74206" y="48119"/>
                  <a:pt x="74206" y="48119"/>
                  <a:pt x="74206" y="48119"/>
                </a:cubicBezTo>
                <a:cubicBezTo>
                  <a:pt x="74175" y="48179"/>
                  <a:pt x="74175" y="48179"/>
                  <a:pt x="74175" y="48179"/>
                </a:cubicBezTo>
                <a:cubicBezTo>
                  <a:pt x="74144" y="48119"/>
                  <a:pt x="74144" y="48119"/>
                  <a:pt x="74144" y="48059"/>
                </a:cubicBezTo>
                <a:cubicBezTo>
                  <a:pt x="74144" y="48059"/>
                  <a:pt x="74144" y="48059"/>
                  <a:pt x="74144" y="48000"/>
                </a:cubicBezTo>
                <a:cubicBezTo>
                  <a:pt x="74144" y="48000"/>
                  <a:pt x="74144" y="48000"/>
                  <a:pt x="74144" y="48000"/>
                </a:cubicBezTo>
                <a:cubicBezTo>
                  <a:pt x="74113" y="47940"/>
                  <a:pt x="74144" y="47940"/>
                  <a:pt x="74113" y="47940"/>
                </a:cubicBezTo>
                <a:cubicBezTo>
                  <a:pt x="74113" y="47940"/>
                  <a:pt x="74113" y="48000"/>
                  <a:pt x="74113" y="48000"/>
                </a:cubicBezTo>
                <a:cubicBezTo>
                  <a:pt x="74113" y="48059"/>
                  <a:pt x="74113" y="48059"/>
                  <a:pt x="74081" y="48059"/>
                </a:cubicBezTo>
                <a:cubicBezTo>
                  <a:pt x="74081" y="48059"/>
                  <a:pt x="74081" y="48059"/>
                  <a:pt x="74050" y="48059"/>
                </a:cubicBezTo>
                <a:cubicBezTo>
                  <a:pt x="74019" y="48119"/>
                  <a:pt x="74019" y="48059"/>
                  <a:pt x="73988" y="48059"/>
                </a:cubicBezTo>
                <a:cubicBezTo>
                  <a:pt x="73988" y="48000"/>
                  <a:pt x="73956" y="48059"/>
                  <a:pt x="73925" y="48000"/>
                </a:cubicBezTo>
                <a:cubicBezTo>
                  <a:pt x="73925" y="48000"/>
                  <a:pt x="73925" y="47940"/>
                  <a:pt x="73894" y="47880"/>
                </a:cubicBezTo>
                <a:cubicBezTo>
                  <a:pt x="73894" y="47880"/>
                  <a:pt x="73862" y="47820"/>
                  <a:pt x="73862" y="47820"/>
                </a:cubicBezTo>
                <a:cubicBezTo>
                  <a:pt x="73862" y="47820"/>
                  <a:pt x="73862" y="47820"/>
                  <a:pt x="73862" y="47820"/>
                </a:cubicBezTo>
                <a:cubicBezTo>
                  <a:pt x="73862" y="47820"/>
                  <a:pt x="73862" y="47880"/>
                  <a:pt x="73862" y="47880"/>
                </a:cubicBezTo>
                <a:cubicBezTo>
                  <a:pt x="73862" y="47880"/>
                  <a:pt x="73862" y="47940"/>
                  <a:pt x="73862" y="47940"/>
                </a:cubicBezTo>
                <a:cubicBezTo>
                  <a:pt x="73862" y="48000"/>
                  <a:pt x="73862" y="48000"/>
                  <a:pt x="73862" y="48059"/>
                </a:cubicBezTo>
                <a:cubicBezTo>
                  <a:pt x="73831" y="48119"/>
                  <a:pt x="73831" y="48119"/>
                  <a:pt x="73831" y="48179"/>
                </a:cubicBezTo>
                <a:cubicBezTo>
                  <a:pt x="73800" y="48179"/>
                  <a:pt x="73800" y="48238"/>
                  <a:pt x="73800" y="48238"/>
                </a:cubicBezTo>
                <a:cubicBezTo>
                  <a:pt x="73800" y="48298"/>
                  <a:pt x="73800" y="48417"/>
                  <a:pt x="73800" y="48477"/>
                </a:cubicBezTo>
                <a:cubicBezTo>
                  <a:pt x="73800" y="48477"/>
                  <a:pt x="73800" y="48537"/>
                  <a:pt x="73831" y="48537"/>
                </a:cubicBezTo>
                <a:cubicBezTo>
                  <a:pt x="73831" y="48537"/>
                  <a:pt x="73831" y="48597"/>
                  <a:pt x="73831" y="48597"/>
                </a:cubicBezTo>
                <a:cubicBezTo>
                  <a:pt x="73831" y="48656"/>
                  <a:pt x="73862" y="48656"/>
                  <a:pt x="73894" y="48656"/>
                </a:cubicBezTo>
                <a:cubicBezTo>
                  <a:pt x="73925" y="48656"/>
                  <a:pt x="73956" y="48656"/>
                  <a:pt x="73956" y="48656"/>
                </a:cubicBezTo>
                <a:cubicBezTo>
                  <a:pt x="73988" y="48716"/>
                  <a:pt x="74019" y="48656"/>
                  <a:pt x="74050" y="48716"/>
                </a:cubicBezTo>
                <a:cubicBezTo>
                  <a:pt x="74050" y="48716"/>
                  <a:pt x="74050" y="48776"/>
                  <a:pt x="74050" y="48776"/>
                </a:cubicBezTo>
                <a:cubicBezTo>
                  <a:pt x="74050" y="48776"/>
                  <a:pt x="74050" y="48835"/>
                  <a:pt x="74050" y="48835"/>
                </a:cubicBezTo>
                <a:cubicBezTo>
                  <a:pt x="74050" y="48895"/>
                  <a:pt x="74081" y="48895"/>
                  <a:pt x="74081" y="48955"/>
                </a:cubicBezTo>
                <a:cubicBezTo>
                  <a:pt x="74113" y="48955"/>
                  <a:pt x="74113" y="48955"/>
                  <a:pt x="74113" y="49014"/>
                </a:cubicBezTo>
                <a:cubicBezTo>
                  <a:pt x="74113" y="49014"/>
                  <a:pt x="74113" y="49014"/>
                  <a:pt x="74113" y="49014"/>
                </a:cubicBezTo>
                <a:cubicBezTo>
                  <a:pt x="74081" y="49014"/>
                  <a:pt x="74081" y="49014"/>
                  <a:pt x="74081" y="48955"/>
                </a:cubicBezTo>
                <a:cubicBezTo>
                  <a:pt x="74081" y="48955"/>
                  <a:pt x="74050" y="48955"/>
                  <a:pt x="74050" y="48955"/>
                </a:cubicBezTo>
                <a:cubicBezTo>
                  <a:pt x="74050" y="48955"/>
                  <a:pt x="74019" y="49074"/>
                  <a:pt x="73988" y="49014"/>
                </a:cubicBezTo>
                <a:cubicBezTo>
                  <a:pt x="73956" y="48955"/>
                  <a:pt x="74019" y="48955"/>
                  <a:pt x="74019" y="48895"/>
                </a:cubicBezTo>
                <a:cubicBezTo>
                  <a:pt x="74019" y="48895"/>
                  <a:pt x="73988" y="48895"/>
                  <a:pt x="73988" y="48895"/>
                </a:cubicBezTo>
                <a:cubicBezTo>
                  <a:pt x="73988" y="48955"/>
                  <a:pt x="73988" y="48955"/>
                  <a:pt x="73988" y="48955"/>
                </a:cubicBezTo>
                <a:cubicBezTo>
                  <a:pt x="73956" y="49014"/>
                  <a:pt x="73925" y="49014"/>
                  <a:pt x="73925" y="49134"/>
                </a:cubicBezTo>
                <a:cubicBezTo>
                  <a:pt x="73925" y="49134"/>
                  <a:pt x="73956" y="49134"/>
                  <a:pt x="73956" y="49194"/>
                </a:cubicBezTo>
                <a:cubicBezTo>
                  <a:pt x="73956" y="49194"/>
                  <a:pt x="73956" y="49253"/>
                  <a:pt x="73956" y="49253"/>
                </a:cubicBezTo>
                <a:cubicBezTo>
                  <a:pt x="73956" y="49253"/>
                  <a:pt x="73988" y="49313"/>
                  <a:pt x="73988" y="49253"/>
                </a:cubicBezTo>
                <a:cubicBezTo>
                  <a:pt x="73988" y="49253"/>
                  <a:pt x="73988" y="49194"/>
                  <a:pt x="73988" y="49194"/>
                </a:cubicBezTo>
                <a:cubicBezTo>
                  <a:pt x="73988" y="49194"/>
                  <a:pt x="73988" y="49134"/>
                  <a:pt x="73988" y="49134"/>
                </a:cubicBezTo>
                <a:cubicBezTo>
                  <a:pt x="74019" y="49134"/>
                  <a:pt x="74019" y="49134"/>
                  <a:pt x="74019" y="49194"/>
                </a:cubicBezTo>
                <a:cubicBezTo>
                  <a:pt x="74050" y="49253"/>
                  <a:pt x="74081" y="49194"/>
                  <a:pt x="74081" y="49253"/>
                </a:cubicBezTo>
                <a:cubicBezTo>
                  <a:pt x="74113" y="49253"/>
                  <a:pt x="74113" y="49313"/>
                  <a:pt x="74144" y="49373"/>
                </a:cubicBezTo>
                <a:cubicBezTo>
                  <a:pt x="74175" y="49373"/>
                  <a:pt x="74175" y="49373"/>
                  <a:pt x="74206" y="49432"/>
                </a:cubicBezTo>
                <a:cubicBezTo>
                  <a:pt x="74206" y="49492"/>
                  <a:pt x="74206" y="49552"/>
                  <a:pt x="74206" y="49552"/>
                </a:cubicBezTo>
                <a:cubicBezTo>
                  <a:pt x="74206" y="49611"/>
                  <a:pt x="74206" y="49611"/>
                  <a:pt x="74206" y="49611"/>
                </a:cubicBezTo>
                <a:cubicBezTo>
                  <a:pt x="74206" y="49671"/>
                  <a:pt x="74206" y="49671"/>
                  <a:pt x="74206" y="49731"/>
                </a:cubicBezTo>
                <a:cubicBezTo>
                  <a:pt x="74206" y="49791"/>
                  <a:pt x="74206" y="49791"/>
                  <a:pt x="74206" y="49850"/>
                </a:cubicBezTo>
                <a:cubicBezTo>
                  <a:pt x="74175" y="49910"/>
                  <a:pt x="74175" y="49970"/>
                  <a:pt x="74175" y="50029"/>
                </a:cubicBezTo>
                <a:cubicBezTo>
                  <a:pt x="74175" y="50149"/>
                  <a:pt x="74175" y="50268"/>
                  <a:pt x="74175" y="50388"/>
                </a:cubicBezTo>
                <a:cubicBezTo>
                  <a:pt x="74206" y="50447"/>
                  <a:pt x="74206" y="50507"/>
                  <a:pt x="74206" y="50567"/>
                </a:cubicBezTo>
                <a:cubicBezTo>
                  <a:pt x="74206" y="50686"/>
                  <a:pt x="74206" y="50746"/>
                  <a:pt x="74206" y="50805"/>
                </a:cubicBezTo>
                <a:cubicBezTo>
                  <a:pt x="74206" y="50865"/>
                  <a:pt x="74238" y="50925"/>
                  <a:pt x="74238" y="50925"/>
                </a:cubicBezTo>
                <a:cubicBezTo>
                  <a:pt x="74238" y="50985"/>
                  <a:pt x="74238" y="51044"/>
                  <a:pt x="74269" y="51104"/>
                </a:cubicBezTo>
                <a:cubicBezTo>
                  <a:pt x="74269" y="51164"/>
                  <a:pt x="74238" y="51223"/>
                  <a:pt x="74206" y="51164"/>
                </a:cubicBezTo>
                <a:cubicBezTo>
                  <a:pt x="74206" y="51164"/>
                  <a:pt x="74175" y="51164"/>
                  <a:pt x="74175" y="51164"/>
                </a:cubicBezTo>
                <a:cubicBezTo>
                  <a:pt x="74175" y="51164"/>
                  <a:pt x="74144" y="51164"/>
                  <a:pt x="74175" y="51104"/>
                </a:cubicBezTo>
                <a:cubicBezTo>
                  <a:pt x="74175" y="51104"/>
                  <a:pt x="74206" y="51104"/>
                  <a:pt x="74175" y="51104"/>
                </a:cubicBezTo>
                <a:cubicBezTo>
                  <a:pt x="74175" y="51044"/>
                  <a:pt x="74144" y="51104"/>
                  <a:pt x="74144" y="51104"/>
                </a:cubicBezTo>
                <a:cubicBezTo>
                  <a:pt x="74113" y="51164"/>
                  <a:pt x="74113" y="51104"/>
                  <a:pt x="74081" y="51104"/>
                </a:cubicBezTo>
                <a:cubicBezTo>
                  <a:pt x="73988" y="51104"/>
                  <a:pt x="73925" y="51223"/>
                  <a:pt x="73862" y="51223"/>
                </a:cubicBezTo>
                <a:cubicBezTo>
                  <a:pt x="73831" y="51223"/>
                  <a:pt x="73800" y="51223"/>
                  <a:pt x="73769" y="51223"/>
                </a:cubicBezTo>
                <a:cubicBezTo>
                  <a:pt x="73737" y="51223"/>
                  <a:pt x="73706" y="51283"/>
                  <a:pt x="73675" y="51283"/>
                </a:cubicBezTo>
                <a:cubicBezTo>
                  <a:pt x="73612" y="51343"/>
                  <a:pt x="73550" y="51343"/>
                  <a:pt x="73487" y="51343"/>
                </a:cubicBezTo>
                <a:cubicBezTo>
                  <a:pt x="73425" y="51343"/>
                  <a:pt x="73394" y="51283"/>
                  <a:pt x="73362" y="51283"/>
                </a:cubicBezTo>
                <a:cubicBezTo>
                  <a:pt x="73331" y="51283"/>
                  <a:pt x="73269" y="51283"/>
                  <a:pt x="73237" y="51223"/>
                </a:cubicBezTo>
                <a:cubicBezTo>
                  <a:pt x="73206" y="51223"/>
                  <a:pt x="73175" y="51164"/>
                  <a:pt x="73175" y="51164"/>
                </a:cubicBezTo>
                <a:cubicBezTo>
                  <a:pt x="73144" y="51104"/>
                  <a:pt x="73112" y="51104"/>
                  <a:pt x="73081" y="51104"/>
                </a:cubicBezTo>
                <a:cubicBezTo>
                  <a:pt x="73050" y="51104"/>
                  <a:pt x="73019" y="51044"/>
                  <a:pt x="72987" y="51044"/>
                </a:cubicBezTo>
                <a:cubicBezTo>
                  <a:pt x="72956" y="50985"/>
                  <a:pt x="72956" y="50925"/>
                  <a:pt x="72956" y="50925"/>
                </a:cubicBezTo>
                <a:cubicBezTo>
                  <a:pt x="72925" y="50865"/>
                  <a:pt x="72893" y="50805"/>
                  <a:pt x="72893" y="50746"/>
                </a:cubicBezTo>
                <a:cubicBezTo>
                  <a:pt x="72831" y="50686"/>
                  <a:pt x="72768" y="50686"/>
                  <a:pt x="72737" y="50686"/>
                </a:cubicBezTo>
                <a:cubicBezTo>
                  <a:pt x="72706" y="50626"/>
                  <a:pt x="72675" y="50626"/>
                  <a:pt x="72643" y="50626"/>
                </a:cubicBezTo>
                <a:cubicBezTo>
                  <a:pt x="72612" y="50626"/>
                  <a:pt x="72581" y="50626"/>
                  <a:pt x="72581" y="50567"/>
                </a:cubicBezTo>
                <a:cubicBezTo>
                  <a:pt x="72550" y="50567"/>
                  <a:pt x="72518" y="50567"/>
                  <a:pt x="72518" y="50507"/>
                </a:cubicBezTo>
                <a:cubicBezTo>
                  <a:pt x="72487" y="50507"/>
                  <a:pt x="72487" y="50447"/>
                  <a:pt x="72487" y="50388"/>
                </a:cubicBezTo>
                <a:cubicBezTo>
                  <a:pt x="72456" y="50268"/>
                  <a:pt x="72456" y="50208"/>
                  <a:pt x="72456" y="50089"/>
                </a:cubicBezTo>
                <a:cubicBezTo>
                  <a:pt x="72425" y="50029"/>
                  <a:pt x="72425" y="50029"/>
                  <a:pt x="72425" y="49970"/>
                </a:cubicBezTo>
                <a:cubicBezTo>
                  <a:pt x="72425" y="49910"/>
                  <a:pt x="72425" y="49850"/>
                  <a:pt x="72425" y="49791"/>
                </a:cubicBezTo>
                <a:cubicBezTo>
                  <a:pt x="72425" y="49731"/>
                  <a:pt x="72456" y="49611"/>
                  <a:pt x="72456" y="49492"/>
                </a:cubicBezTo>
                <a:cubicBezTo>
                  <a:pt x="72456" y="49492"/>
                  <a:pt x="72456" y="49432"/>
                  <a:pt x="72456" y="49373"/>
                </a:cubicBezTo>
                <a:cubicBezTo>
                  <a:pt x="72456" y="49313"/>
                  <a:pt x="72487" y="49313"/>
                  <a:pt x="72518" y="49373"/>
                </a:cubicBezTo>
                <a:cubicBezTo>
                  <a:pt x="72518" y="49373"/>
                  <a:pt x="72518" y="49432"/>
                  <a:pt x="72518" y="49432"/>
                </a:cubicBezTo>
                <a:cubicBezTo>
                  <a:pt x="72518" y="49432"/>
                  <a:pt x="72518" y="49492"/>
                  <a:pt x="72550" y="49492"/>
                </a:cubicBezTo>
                <a:cubicBezTo>
                  <a:pt x="72550" y="49432"/>
                  <a:pt x="72518" y="49432"/>
                  <a:pt x="72550" y="49373"/>
                </a:cubicBezTo>
                <a:cubicBezTo>
                  <a:pt x="72550" y="49313"/>
                  <a:pt x="72550" y="49313"/>
                  <a:pt x="72550" y="49313"/>
                </a:cubicBezTo>
                <a:cubicBezTo>
                  <a:pt x="72550" y="49253"/>
                  <a:pt x="72581" y="49194"/>
                  <a:pt x="72581" y="49194"/>
                </a:cubicBezTo>
                <a:cubicBezTo>
                  <a:pt x="72581" y="49194"/>
                  <a:pt x="72643" y="49253"/>
                  <a:pt x="72612" y="49194"/>
                </a:cubicBezTo>
                <a:cubicBezTo>
                  <a:pt x="72612" y="49194"/>
                  <a:pt x="72612" y="49194"/>
                  <a:pt x="72612" y="49134"/>
                </a:cubicBezTo>
                <a:cubicBezTo>
                  <a:pt x="72612" y="49134"/>
                  <a:pt x="72612" y="49134"/>
                  <a:pt x="72612" y="49074"/>
                </a:cubicBezTo>
                <a:cubicBezTo>
                  <a:pt x="72612" y="49074"/>
                  <a:pt x="72581" y="49074"/>
                  <a:pt x="72581" y="49014"/>
                </a:cubicBezTo>
                <a:cubicBezTo>
                  <a:pt x="72581" y="48955"/>
                  <a:pt x="72612" y="48955"/>
                  <a:pt x="72612" y="48895"/>
                </a:cubicBezTo>
                <a:cubicBezTo>
                  <a:pt x="72612" y="48835"/>
                  <a:pt x="72612" y="48835"/>
                  <a:pt x="72612" y="48776"/>
                </a:cubicBezTo>
                <a:cubicBezTo>
                  <a:pt x="72643" y="48716"/>
                  <a:pt x="72643" y="48716"/>
                  <a:pt x="72643" y="48656"/>
                </a:cubicBezTo>
                <a:cubicBezTo>
                  <a:pt x="72675" y="48597"/>
                  <a:pt x="72675" y="48537"/>
                  <a:pt x="72675" y="48477"/>
                </a:cubicBezTo>
                <a:cubicBezTo>
                  <a:pt x="72706" y="48477"/>
                  <a:pt x="72706" y="48477"/>
                  <a:pt x="72706" y="48477"/>
                </a:cubicBezTo>
                <a:cubicBezTo>
                  <a:pt x="72737" y="48417"/>
                  <a:pt x="72737" y="48417"/>
                  <a:pt x="72768" y="48417"/>
                </a:cubicBezTo>
                <a:cubicBezTo>
                  <a:pt x="72768" y="48417"/>
                  <a:pt x="72768" y="48417"/>
                  <a:pt x="72768" y="48417"/>
                </a:cubicBezTo>
                <a:cubicBezTo>
                  <a:pt x="72800" y="48358"/>
                  <a:pt x="72800" y="48358"/>
                  <a:pt x="72831" y="48358"/>
                </a:cubicBezTo>
                <a:cubicBezTo>
                  <a:pt x="72831" y="48358"/>
                  <a:pt x="72862" y="48358"/>
                  <a:pt x="72862" y="48417"/>
                </a:cubicBezTo>
                <a:cubicBezTo>
                  <a:pt x="72862" y="48417"/>
                  <a:pt x="72893" y="48358"/>
                  <a:pt x="72893" y="48358"/>
                </a:cubicBezTo>
                <a:cubicBezTo>
                  <a:pt x="72925" y="48417"/>
                  <a:pt x="72925" y="48477"/>
                  <a:pt x="72956" y="48477"/>
                </a:cubicBezTo>
                <a:cubicBezTo>
                  <a:pt x="72987" y="48477"/>
                  <a:pt x="72956" y="48417"/>
                  <a:pt x="72956" y="48417"/>
                </a:cubicBezTo>
                <a:cubicBezTo>
                  <a:pt x="72956" y="48417"/>
                  <a:pt x="72956" y="48358"/>
                  <a:pt x="72956" y="48358"/>
                </a:cubicBezTo>
                <a:cubicBezTo>
                  <a:pt x="72956" y="48358"/>
                  <a:pt x="72956" y="48358"/>
                  <a:pt x="72925" y="48298"/>
                </a:cubicBezTo>
                <a:cubicBezTo>
                  <a:pt x="72925" y="48298"/>
                  <a:pt x="72925" y="48298"/>
                  <a:pt x="72925" y="48298"/>
                </a:cubicBezTo>
                <a:cubicBezTo>
                  <a:pt x="72893" y="48238"/>
                  <a:pt x="72893" y="48238"/>
                  <a:pt x="72862" y="48179"/>
                </a:cubicBezTo>
                <a:cubicBezTo>
                  <a:pt x="72831" y="48179"/>
                  <a:pt x="72831" y="48179"/>
                  <a:pt x="72831" y="48179"/>
                </a:cubicBezTo>
                <a:cubicBezTo>
                  <a:pt x="72800" y="48179"/>
                  <a:pt x="72768" y="48179"/>
                  <a:pt x="72737" y="48179"/>
                </a:cubicBezTo>
                <a:cubicBezTo>
                  <a:pt x="72706" y="48179"/>
                  <a:pt x="72706" y="48119"/>
                  <a:pt x="72675" y="48119"/>
                </a:cubicBezTo>
                <a:cubicBezTo>
                  <a:pt x="72675" y="48059"/>
                  <a:pt x="72643" y="48000"/>
                  <a:pt x="72612" y="48000"/>
                </a:cubicBezTo>
                <a:cubicBezTo>
                  <a:pt x="72612" y="47940"/>
                  <a:pt x="72581" y="47880"/>
                  <a:pt x="72581" y="47880"/>
                </a:cubicBezTo>
                <a:cubicBezTo>
                  <a:pt x="72581" y="47820"/>
                  <a:pt x="72550" y="47761"/>
                  <a:pt x="72550" y="47701"/>
                </a:cubicBezTo>
                <a:cubicBezTo>
                  <a:pt x="72518" y="47701"/>
                  <a:pt x="72518" y="47641"/>
                  <a:pt x="72518" y="47582"/>
                </a:cubicBezTo>
                <a:cubicBezTo>
                  <a:pt x="72487" y="47522"/>
                  <a:pt x="72487" y="47522"/>
                  <a:pt x="72456" y="47462"/>
                </a:cubicBezTo>
                <a:cubicBezTo>
                  <a:pt x="72456" y="47402"/>
                  <a:pt x="72425" y="47402"/>
                  <a:pt x="72425" y="47343"/>
                </a:cubicBezTo>
                <a:cubicBezTo>
                  <a:pt x="72393" y="47283"/>
                  <a:pt x="72393" y="47283"/>
                  <a:pt x="72362" y="47223"/>
                </a:cubicBezTo>
                <a:cubicBezTo>
                  <a:pt x="72331" y="47164"/>
                  <a:pt x="72331" y="47104"/>
                  <a:pt x="72268" y="47044"/>
                </a:cubicBezTo>
                <a:cubicBezTo>
                  <a:pt x="72237" y="46985"/>
                  <a:pt x="72206" y="46865"/>
                  <a:pt x="72175" y="46805"/>
                </a:cubicBezTo>
                <a:cubicBezTo>
                  <a:pt x="72143" y="46746"/>
                  <a:pt x="72143" y="46686"/>
                  <a:pt x="72112" y="46686"/>
                </a:cubicBezTo>
                <a:cubicBezTo>
                  <a:pt x="72112" y="46626"/>
                  <a:pt x="72050" y="46567"/>
                  <a:pt x="72050" y="46567"/>
                </a:cubicBezTo>
                <a:cubicBezTo>
                  <a:pt x="72018" y="46507"/>
                  <a:pt x="72050" y="46447"/>
                  <a:pt x="72018" y="46388"/>
                </a:cubicBezTo>
                <a:cubicBezTo>
                  <a:pt x="72018" y="46388"/>
                  <a:pt x="72018" y="46328"/>
                  <a:pt x="71987" y="46268"/>
                </a:cubicBezTo>
                <a:cubicBezTo>
                  <a:pt x="71987" y="46268"/>
                  <a:pt x="71924" y="46268"/>
                  <a:pt x="71956" y="46208"/>
                </a:cubicBezTo>
                <a:cubicBezTo>
                  <a:pt x="71956" y="46149"/>
                  <a:pt x="71956" y="46149"/>
                  <a:pt x="71956" y="46149"/>
                </a:cubicBezTo>
                <a:cubicBezTo>
                  <a:pt x="71956" y="46089"/>
                  <a:pt x="71956" y="46089"/>
                  <a:pt x="71956" y="46029"/>
                </a:cubicBezTo>
                <a:cubicBezTo>
                  <a:pt x="71956" y="46029"/>
                  <a:pt x="71956" y="45970"/>
                  <a:pt x="71956" y="45910"/>
                </a:cubicBezTo>
                <a:cubicBezTo>
                  <a:pt x="71956" y="45850"/>
                  <a:pt x="71987" y="45791"/>
                  <a:pt x="71987" y="45731"/>
                </a:cubicBezTo>
                <a:cubicBezTo>
                  <a:pt x="71987" y="45731"/>
                  <a:pt x="71987" y="45671"/>
                  <a:pt x="71987" y="45611"/>
                </a:cubicBezTo>
                <a:cubicBezTo>
                  <a:pt x="71987" y="45611"/>
                  <a:pt x="71987" y="45552"/>
                  <a:pt x="71987" y="45552"/>
                </a:cubicBezTo>
                <a:cubicBezTo>
                  <a:pt x="71987" y="45552"/>
                  <a:pt x="71987" y="45552"/>
                  <a:pt x="72018" y="45552"/>
                </a:cubicBezTo>
                <a:cubicBezTo>
                  <a:pt x="72018" y="45492"/>
                  <a:pt x="71987" y="45492"/>
                  <a:pt x="71956" y="45492"/>
                </a:cubicBezTo>
                <a:cubicBezTo>
                  <a:pt x="71956" y="45492"/>
                  <a:pt x="71956" y="45552"/>
                  <a:pt x="71924" y="45552"/>
                </a:cubicBezTo>
                <a:cubicBezTo>
                  <a:pt x="71924" y="45552"/>
                  <a:pt x="71924" y="45492"/>
                  <a:pt x="71924" y="45492"/>
                </a:cubicBezTo>
                <a:cubicBezTo>
                  <a:pt x="71924" y="45492"/>
                  <a:pt x="71924" y="45492"/>
                  <a:pt x="71893" y="45432"/>
                </a:cubicBezTo>
                <a:cubicBezTo>
                  <a:pt x="71893" y="45432"/>
                  <a:pt x="71893" y="45373"/>
                  <a:pt x="71893" y="45373"/>
                </a:cubicBezTo>
                <a:cubicBezTo>
                  <a:pt x="71893" y="45313"/>
                  <a:pt x="71862" y="45313"/>
                  <a:pt x="71862" y="45253"/>
                </a:cubicBezTo>
                <a:cubicBezTo>
                  <a:pt x="71831" y="45194"/>
                  <a:pt x="71831" y="45194"/>
                  <a:pt x="71799" y="45134"/>
                </a:cubicBezTo>
                <a:cubicBezTo>
                  <a:pt x="71799" y="45134"/>
                  <a:pt x="71768" y="45074"/>
                  <a:pt x="71737" y="45074"/>
                </a:cubicBezTo>
                <a:cubicBezTo>
                  <a:pt x="71737" y="45074"/>
                  <a:pt x="71706" y="45074"/>
                  <a:pt x="71674" y="45014"/>
                </a:cubicBezTo>
                <a:cubicBezTo>
                  <a:pt x="71643" y="45014"/>
                  <a:pt x="71674" y="44955"/>
                  <a:pt x="71674" y="44955"/>
                </a:cubicBezTo>
                <a:cubicBezTo>
                  <a:pt x="71674" y="44895"/>
                  <a:pt x="71706" y="44835"/>
                  <a:pt x="71706" y="44835"/>
                </a:cubicBezTo>
                <a:cubicBezTo>
                  <a:pt x="71737" y="44776"/>
                  <a:pt x="71737" y="44716"/>
                  <a:pt x="71768" y="44716"/>
                </a:cubicBezTo>
                <a:cubicBezTo>
                  <a:pt x="71799" y="44656"/>
                  <a:pt x="71831" y="44597"/>
                  <a:pt x="71831" y="44477"/>
                </a:cubicBezTo>
                <a:cubicBezTo>
                  <a:pt x="71862" y="44417"/>
                  <a:pt x="71893" y="44298"/>
                  <a:pt x="71924" y="44238"/>
                </a:cubicBezTo>
                <a:cubicBezTo>
                  <a:pt x="71924" y="44179"/>
                  <a:pt x="71924" y="44119"/>
                  <a:pt x="71924" y="44059"/>
                </a:cubicBezTo>
                <a:cubicBezTo>
                  <a:pt x="71924" y="44059"/>
                  <a:pt x="71924" y="43940"/>
                  <a:pt x="71924" y="43940"/>
                </a:cubicBezTo>
                <a:cubicBezTo>
                  <a:pt x="71956" y="43940"/>
                  <a:pt x="71956" y="44000"/>
                  <a:pt x="71956" y="44000"/>
                </a:cubicBezTo>
                <a:cubicBezTo>
                  <a:pt x="71956" y="44000"/>
                  <a:pt x="71956" y="44059"/>
                  <a:pt x="71956" y="44059"/>
                </a:cubicBezTo>
                <a:cubicBezTo>
                  <a:pt x="71987" y="44059"/>
                  <a:pt x="71987" y="44119"/>
                  <a:pt x="71987" y="44119"/>
                </a:cubicBezTo>
                <a:cubicBezTo>
                  <a:pt x="71987" y="44119"/>
                  <a:pt x="71987" y="44059"/>
                  <a:pt x="71987" y="44059"/>
                </a:cubicBezTo>
                <a:cubicBezTo>
                  <a:pt x="71987" y="44059"/>
                  <a:pt x="71987" y="44000"/>
                  <a:pt x="71987" y="43940"/>
                </a:cubicBezTo>
                <a:cubicBezTo>
                  <a:pt x="72018" y="43940"/>
                  <a:pt x="72018" y="44000"/>
                  <a:pt x="72018" y="44000"/>
                </a:cubicBezTo>
                <a:cubicBezTo>
                  <a:pt x="72018" y="44000"/>
                  <a:pt x="72018" y="44000"/>
                  <a:pt x="72018" y="44000"/>
                </a:cubicBezTo>
                <a:cubicBezTo>
                  <a:pt x="72050" y="44000"/>
                  <a:pt x="72050" y="44000"/>
                  <a:pt x="72050" y="44000"/>
                </a:cubicBezTo>
                <a:cubicBezTo>
                  <a:pt x="72050" y="44059"/>
                  <a:pt x="72050" y="44059"/>
                  <a:pt x="72050" y="44059"/>
                </a:cubicBezTo>
                <a:cubicBezTo>
                  <a:pt x="72081" y="44059"/>
                  <a:pt x="72081" y="44059"/>
                  <a:pt x="72081" y="44000"/>
                </a:cubicBezTo>
                <a:cubicBezTo>
                  <a:pt x="72081" y="43940"/>
                  <a:pt x="72112" y="44000"/>
                  <a:pt x="72112" y="43940"/>
                </a:cubicBezTo>
                <a:cubicBezTo>
                  <a:pt x="72143" y="43940"/>
                  <a:pt x="72143" y="43940"/>
                  <a:pt x="72143" y="43940"/>
                </a:cubicBezTo>
                <a:cubicBezTo>
                  <a:pt x="72175" y="43940"/>
                  <a:pt x="72175" y="44000"/>
                  <a:pt x="72175" y="43940"/>
                </a:cubicBezTo>
                <a:cubicBezTo>
                  <a:pt x="72206" y="43940"/>
                  <a:pt x="72206" y="43940"/>
                  <a:pt x="72237" y="43880"/>
                </a:cubicBezTo>
                <a:cubicBezTo>
                  <a:pt x="72237" y="43820"/>
                  <a:pt x="72268" y="43820"/>
                  <a:pt x="72300" y="43761"/>
                </a:cubicBezTo>
                <a:cubicBezTo>
                  <a:pt x="72300" y="43761"/>
                  <a:pt x="72300" y="43701"/>
                  <a:pt x="72331" y="43701"/>
                </a:cubicBezTo>
                <a:cubicBezTo>
                  <a:pt x="72331" y="43701"/>
                  <a:pt x="72331" y="43761"/>
                  <a:pt x="72362" y="43761"/>
                </a:cubicBezTo>
                <a:cubicBezTo>
                  <a:pt x="72362" y="43820"/>
                  <a:pt x="72362" y="43820"/>
                  <a:pt x="72393" y="43820"/>
                </a:cubicBezTo>
                <a:cubicBezTo>
                  <a:pt x="72393" y="43820"/>
                  <a:pt x="72393" y="43820"/>
                  <a:pt x="72393" y="43820"/>
                </a:cubicBezTo>
                <a:cubicBezTo>
                  <a:pt x="72393" y="43820"/>
                  <a:pt x="72393" y="43820"/>
                  <a:pt x="72393" y="43820"/>
                </a:cubicBezTo>
                <a:cubicBezTo>
                  <a:pt x="72393" y="43820"/>
                  <a:pt x="72393" y="43820"/>
                  <a:pt x="72393" y="43761"/>
                </a:cubicBezTo>
                <a:cubicBezTo>
                  <a:pt x="72362" y="43761"/>
                  <a:pt x="72393" y="43701"/>
                  <a:pt x="72393" y="43701"/>
                </a:cubicBezTo>
                <a:cubicBezTo>
                  <a:pt x="72362" y="43701"/>
                  <a:pt x="72362" y="43701"/>
                  <a:pt x="72362" y="43641"/>
                </a:cubicBezTo>
                <a:cubicBezTo>
                  <a:pt x="72362" y="43641"/>
                  <a:pt x="72362" y="43641"/>
                  <a:pt x="72393" y="43582"/>
                </a:cubicBezTo>
                <a:cubicBezTo>
                  <a:pt x="72425" y="43582"/>
                  <a:pt x="72456" y="43582"/>
                  <a:pt x="72456" y="43582"/>
                </a:cubicBezTo>
                <a:cubicBezTo>
                  <a:pt x="72487" y="43582"/>
                  <a:pt x="72518" y="43582"/>
                  <a:pt x="72518" y="43522"/>
                </a:cubicBezTo>
                <a:cubicBezTo>
                  <a:pt x="72518" y="43462"/>
                  <a:pt x="72518" y="43462"/>
                  <a:pt x="72550" y="43462"/>
                </a:cubicBezTo>
                <a:cubicBezTo>
                  <a:pt x="72550" y="43462"/>
                  <a:pt x="72550" y="43462"/>
                  <a:pt x="72581" y="43462"/>
                </a:cubicBezTo>
                <a:cubicBezTo>
                  <a:pt x="72581" y="43522"/>
                  <a:pt x="72581" y="43522"/>
                  <a:pt x="72581" y="43462"/>
                </a:cubicBezTo>
                <a:cubicBezTo>
                  <a:pt x="72612" y="43462"/>
                  <a:pt x="72581" y="43462"/>
                  <a:pt x="72550" y="43402"/>
                </a:cubicBezTo>
                <a:cubicBezTo>
                  <a:pt x="72550" y="43402"/>
                  <a:pt x="72550" y="43343"/>
                  <a:pt x="72581" y="43343"/>
                </a:cubicBezTo>
                <a:cubicBezTo>
                  <a:pt x="72581" y="43283"/>
                  <a:pt x="72581" y="43283"/>
                  <a:pt x="72581" y="43283"/>
                </a:cubicBezTo>
                <a:cubicBezTo>
                  <a:pt x="72581" y="43283"/>
                  <a:pt x="72581" y="43223"/>
                  <a:pt x="72612" y="43223"/>
                </a:cubicBezTo>
                <a:cubicBezTo>
                  <a:pt x="72612" y="43223"/>
                  <a:pt x="72612" y="43223"/>
                  <a:pt x="72643" y="43223"/>
                </a:cubicBezTo>
                <a:cubicBezTo>
                  <a:pt x="72706" y="43223"/>
                  <a:pt x="72737" y="43223"/>
                  <a:pt x="72831" y="43223"/>
                </a:cubicBezTo>
                <a:cubicBezTo>
                  <a:pt x="72862" y="43164"/>
                  <a:pt x="72862" y="43104"/>
                  <a:pt x="72893" y="43104"/>
                </a:cubicBezTo>
                <a:cubicBezTo>
                  <a:pt x="72925" y="43044"/>
                  <a:pt x="72956" y="42985"/>
                  <a:pt x="72987" y="42985"/>
                </a:cubicBezTo>
                <a:cubicBezTo>
                  <a:pt x="73019" y="42985"/>
                  <a:pt x="73019" y="42985"/>
                  <a:pt x="73050" y="42985"/>
                </a:cubicBezTo>
                <a:cubicBezTo>
                  <a:pt x="73050" y="42925"/>
                  <a:pt x="73050" y="42925"/>
                  <a:pt x="73081" y="42865"/>
                </a:cubicBezTo>
                <a:cubicBezTo>
                  <a:pt x="73081" y="42865"/>
                  <a:pt x="73112" y="42925"/>
                  <a:pt x="73112" y="42865"/>
                </a:cubicBezTo>
                <a:cubicBezTo>
                  <a:pt x="73144" y="42865"/>
                  <a:pt x="73144" y="42865"/>
                  <a:pt x="73144" y="42865"/>
                </a:cubicBezTo>
                <a:cubicBezTo>
                  <a:pt x="73175" y="42805"/>
                  <a:pt x="73206" y="42805"/>
                  <a:pt x="73237" y="42805"/>
                </a:cubicBezTo>
                <a:cubicBezTo>
                  <a:pt x="73237" y="42805"/>
                  <a:pt x="73269" y="42746"/>
                  <a:pt x="73300" y="42746"/>
                </a:cubicBezTo>
                <a:cubicBezTo>
                  <a:pt x="73300" y="42746"/>
                  <a:pt x="73300" y="42746"/>
                  <a:pt x="73331" y="42805"/>
                </a:cubicBezTo>
                <a:cubicBezTo>
                  <a:pt x="73331" y="42805"/>
                  <a:pt x="73362" y="42805"/>
                  <a:pt x="73362" y="42805"/>
                </a:cubicBezTo>
                <a:cubicBezTo>
                  <a:pt x="73394" y="42805"/>
                  <a:pt x="73425" y="42805"/>
                  <a:pt x="73425" y="42865"/>
                </a:cubicBezTo>
                <a:cubicBezTo>
                  <a:pt x="73456" y="42865"/>
                  <a:pt x="73487" y="42865"/>
                  <a:pt x="73519" y="42865"/>
                </a:cubicBezTo>
                <a:cubicBezTo>
                  <a:pt x="73550" y="42925"/>
                  <a:pt x="73550" y="42925"/>
                  <a:pt x="73581" y="42985"/>
                </a:cubicBezTo>
                <a:cubicBezTo>
                  <a:pt x="73612" y="42985"/>
                  <a:pt x="73612" y="43044"/>
                  <a:pt x="73644" y="42985"/>
                </a:cubicBezTo>
                <a:cubicBezTo>
                  <a:pt x="73644" y="42985"/>
                  <a:pt x="73644" y="42985"/>
                  <a:pt x="73644" y="42985"/>
                </a:cubicBezTo>
                <a:cubicBezTo>
                  <a:pt x="73675" y="42925"/>
                  <a:pt x="73675" y="42865"/>
                  <a:pt x="73706" y="42865"/>
                </a:cubicBezTo>
                <a:cubicBezTo>
                  <a:pt x="73769" y="42805"/>
                  <a:pt x="73737" y="42925"/>
                  <a:pt x="73769" y="42925"/>
                </a:cubicBezTo>
                <a:cubicBezTo>
                  <a:pt x="73800" y="42925"/>
                  <a:pt x="73831" y="42925"/>
                  <a:pt x="73862" y="42925"/>
                </a:cubicBezTo>
                <a:cubicBezTo>
                  <a:pt x="73894" y="42985"/>
                  <a:pt x="73894" y="42985"/>
                  <a:pt x="73925" y="43044"/>
                </a:cubicBezTo>
                <a:cubicBezTo>
                  <a:pt x="73925" y="43104"/>
                  <a:pt x="73925" y="43104"/>
                  <a:pt x="73956" y="43164"/>
                </a:cubicBezTo>
                <a:cubicBezTo>
                  <a:pt x="73956" y="43164"/>
                  <a:pt x="73956" y="43223"/>
                  <a:pt x="73956" y="43223"/>
                </a:cubicBezTo>
                <a:cubicBezTo>
                  <a:pt x="73956" y="43283"/>
                  <a:pt x="73988" y="43283"/>
                  <a:pt x="73988" y="43343"/>
                </a:cubicBezTo>
                <a:cubicBezTo>
                  <a:pt x="73988" y="43343"/>
                  <a:pt x="73988" y="43402"/>
                  <a:pt x="73988" y="43462"/>
                </a:cubicBezTo>
                <a:cubicBezTo>
                  <a:pt x="73988" y="43522"/>
                  <a:pt x="73988" y="43641"/>
                  <a:pt x="73956" y="43701"/>
                </a:cubicBezTo>
                <a:cubicBezTo>
                  <a:pt x="73956" y="43820"/>
                  <a:pt x="73925" y="43940"/>
                  <a:pt x="73925" y="44000"/>
                </a:cubicBezTo>
                <a:cubicBezTo>
                  <a:pt x="73925" y="44059"/>
                  <a:pt x="73925" y="44179"/>
                  <a:pt x="73956" y="44179"/>
                </a:cubicBezTo>
                <a:cubicBezTo>
                  <a:pt x="73988" y="44238"/>
                  <a:pt x="74019" y="44238"/>
                  <a:pt x="74050" y="44238"/>
                </a:cubicBezTo>
                <a:cubicBezTo>
                  <a:pt x="74081" y="44298"/>
                  <a:pt x="74113" y="44298"/>
                  <a:pt x="74144" y="44298"/>
                </a:cubicBezTo>
                <a:cubicBezTo>
                  <a:pt x="74144" y="44238"/>
                  <a:pt x="74175" y="44238"/>
                  <a:pt x="74206" y="44238"/>
                </a:cubicBezTo>
                <a:cubicBezTo>
                  <a:pt x="74206" y="44179"/>
                  <a:pt x="74238" y="44179"/>
                  <a:pt x="74238" y="44119"/>
                </a:cubicBezTo>
                <a:cubicBezTo>
                  <a:pt x="74269" y="44119"/>
                  <a:pt x="74300" y="44119"/>
                  <a:pt x="74331" y="44179"/>
                </a:cubicBezTo>
                <a:cubicBezTo>
                  <a:pt x="74331" y="44179"/>
                  <a:pt x="74331" y="44179"/>
                  <a:pt x="74331" y="44238"/>
                </a:cubicBezTo>
                <a:cubicBezTo>
                  <a:pt x="74331" y="44238"/>
                  <a:pt x="74331" y="44238"/>
                  <a:pt x="74331" y="44298"/>
                </a:cubicBezTo>
                <a:cubicBezTo>
                  <a:pt x="74331" y="44358"/>
                  <a:pt x="74331" y="44358"/>
                  <a:pt x="74331" y="44417"/>
                </a:cubicBezTo>
                <a:cubicBezTo>
                  <a:pt x="74363" y="44477"/>
                  <a:pt x="74394" y="44477"/>
                  <a:pt x="74363" y="44537"/>
                </a:cubicBezTo>
                <a:cubicBezTo>
                  <a:pt x="74331" y="44537"/>
                  <a:pt x="74300" y="44537"/>
                  <a:pt x="74300" y="44537"/>
                </a:cubicBezTo>
                <a:cubicBezTo>
                  <a:pt x="74269" y="44537"/>
                  <a:pt x="74238" y="44597"/>
                  <a:pt x="74206" y="44597"/>
                </a:cubicBezTo>
                <a:cubicBezTo>
                  <a:pt x="74206" y="44597"/>
                  <a:pt x="74175" y="44597"/>
                  <a:pt x="74144" y="44597"/>
                </a:cubicBezTo>
                <a:cubicBezTo>
                  <a:pt x="74081" y="44656"/>
                  <a:pt x="74050" y="44776"/>
                  <a:pt x="74050" y="44835"/>
                </a:cubicBezTo>
                <a:cubicBezTo>
                  <a:pt x="74050" y="44895"/>
                  <a:pt x="74019" y="44955"/>
                  <a:pt x="74019" y="45014"/>
                </a:cubicBezTo>
                <a:cubicBezTo>
                  <a:pt x="73988" y="45014"/>
                  <a:pt x="73956" y="45014"/>
                  <a:pt x="73988" y="44955"/>
                </a:cubicBezTo>
                <a:cubicBezTo>
                  <a:pt x="73988" y="44955"/>
                  <a:pt x="73988" y="44955"/>
                  <a:pt x="74019" y="44895"/>
                </a:cubicBezTo>
                <a:cubicBezTo>
                  <a:pt x="74019" y="44895"/>
                  <a:pt x="74019" y="44835"/>
                  <a:pt x="74019" y="44835"/>
                </a:cubicBezTo>
                <a:cubicBezTo>
                  <a:pt x="74050" y="44776"/>
                  <a:pt x="74050" y="44776"/>
                  <a:pt x="74050" y="44716"/>
                </a:cubicBezTo>
                <a:cubicBezTo>
                  <a:pt x="74050" y="44597"/>
                  <a:pt x="74113" y="44537"/>
                  <a:pt x="74144" y="44537"/>
                </a:cubicBezTo>
                <a:cubicBezTo>
                  <a:pt x="74175" y="44537"/>
                  <a:pt x="74175" y="44537"/>
                  <a:pt x="74206" y="44537"/>
                </a:cubicBezTo>
                <a:cubicBezTo>
                  <a:pt x="74206" y="44537"/>
                  <a:pt x="74206" y="44537"/>
                  <a:pt x="74238" y="44537"/>
                </a:cubicBezTo>
                <a:cubicBezTo>
                  <a:pt x="74238" y="44537"/>
                  <a:pt x="74269" y="44477"/>
                  <a:pt x="74269" y="44417"/>
                </a:cubicBezTo>
                <a:cubicBezTo>
                  <a:pt x="74269" y="44358"/>
                  <a:pt x="74238" y="44298"/>
                  <a:pt x="74206" y="44358"/>
                </a:cubicBezTo>
                <a:cubicBezTo>
                  <a:pt x="74206" y="44358"/>
                  <a:pt x="74175" y="44358"/>
                  <a:pt x="74144" y="44417"/>
                </a:cubicBezTo>
                <a:cubicBezTo>
                  <a:pt x="74113" y="44417"/>
                  <a:pt x="74113" y="44358"/>
                  <a:pt x="74081" y="44358"/>
                </a:cubicBezTo>
                <a:cubicBezTo>
                  <a:pt x="74050" y="44358"/>
                  <a:pt x="74019" y="44358"/>
                  <a:pt x="73988" y="44358"/>
                </a:cubicBezTo>
                <a:cubicBezTo>
                  <a:pt x="73956" y="44358"/>
                  <a:pt x="73925" y="44358"/>
                  <a:pt x="73894" y="44358"/>
                </a:cubicBezTo>
                <a:cubicBezTo>
                  <a:pt x="73862" y="44298"/>
                  <a:pt x="73831" y="44298"/>
                  <a:pt x="73800" y="44298"/>
                </a:cubicBezTo>
                <a:cubicBezTo>
                  <a:pt x="73737" y="44298"/>
                  <a:pt x="73675" y="44298"/>
                  <a:pt x="73644" y="44298"/>
                </a:cubicBezTo>
                <a:cubicBezTo>
                  <a:pt x="73612" y="44298"/>
                  <a:pt x="73581" y="44238"/>
                  <a:pt x="73581" y="44238"/>
                </a:cubicBezTo>
                <a:cubicBezTo>
                  <a:pt x="73550" y="44238"/>
                  <a:pt x="73519" y="44238"/>
                  <a:pt x="73487" y="44238"/>
                </a:cubicBezTo>
                <a:cubicBezTo>
                  <a:pt x="73487" y="44179"/>
                  <a:pt x="73456" y="44119"/>
                  <a:pt x="73425" y="44179"/>
                </a:cubicBezTo>
                <a:cubicBezTo>
                  <a:pt x="73425" y="44238"/>
                  <a:pt x="73425" y="44238"/>
                  <a:pt x="73425" y="44238"/>
                </a:cubicBezTo>
                <a:cubicBezTo>
                  <a:pt x="73394" y="44238"/>
                  <a:pt x="73394" y="44238"/>
                  <a:pt x="73394" y="44238"/>
                </a:cubicBezTo>
                <a:cubicBezTo>
                  <a:pt x="73362" y="44238"/>
                  <a:pt x="73362" y="44238"/>
                  <a:pt x="73362" y="44238"/>
                </a:cubicBezTo>
                <a:cubicBezTo>
                  <a:pt x="73331" y="44238"/>
                  <a:pt x="73300" y="44298"/>
                  <a:pt x="73300" y="44358"/>
                </a:cubicBezTo>
                <a:cubicBezTo>
                  <a:pt x="73269" y="44417"/>
                  <a:pt x="73269" y="44417"/>
                  <a:pt x="73269" y="44477"/>
                </a:cubicBezTo>
                <a:cubicBezTo>
                  <a:pt x="73237" y="44537"/>
                  <a:pt x="73237" y="44537"/>
                  <a:pt x="73206" y="44537"/>
                </a:cubicBezTo>
                <a:cubicBezTo>
                  <a:pt x="73175" y="44537"/>
                  <a:pt x="73175" y="44597"/>
                  <a:pt x="73175" y="44656"/>
                </a:cubicBezTo>
                <a:cubicBezTo>
                  <a:pt x="73206" y="44656"/>
                  <a:pt x="73206" y="44656"/>
                  <a:pt x="73206" y="44656"/>
                </a:cubicBezTo>
                <a:cubicBezTo>
                  <a:pt x="73237" y="44716"/>
                  <a:pt x="73237" y="44716"/>
                  <a:pt x="73237" y="44716"/>
                </a:cubicBezTo>
                <a:cubicBezTo>
                  <a:pt x="73269" y="44776"/>
                  <a:pt x="73269" y="44776"/>
                  <a:pt x="73269" y="44776"/>
                </a:cubicBezTo>
                <a:cubicBezTo>
                  <a:pt x="73269" y="44835"/>
                  <a:pt x="73269" y="44835"/>
                  <a:pt x="73300" y="44895"/>
                </a:cubicBezTo>
                <a:cubicBezTo>
                  <a:pt x="73300" y="44895"/>
                  <a:pt x="73331" y="44895"/>
                  <a:pt x="73362" y="44895"/>
                </a:cubicBezTo>
                <a:cubicBezTo>
                  <a:pt x="73362" y="44895"/>
                  <a:pt x="73362" y="44895"/>
                  <a:pt x="73362" y="44955"/>
                </a:cubicBezTo>
                <a:cubicBezTo>
                  <a:pt x="73362" y="44955"/>
                  <a:pt x="73362" y="44955"/>
                  <a:pt x="73331" y="44955"/>
                </a:cubicBezTo>
                <a:cubicBezTo>
                  <a:pt x="73331" y="44955"/>
                  <a:pt x="73331" y="44955"/>
                  <a:pt x="73331" y="44955"/>
                </a:cubicBezTo>
                <a:cubicBezTo>
                  <a:pt x="73300" y="44955"/>
                  <a:pt x="73300" y="44895"/>
                  <a:pt x="73300" y="44955"/>
                </a:cubicBezTo>
                <a:cubicBezTo>
                  <a:pt x="73269" y="44955"/>
                  <a:pt x="73269" y="44955"/>
                  <a:pt x="73269" y="44955"/>
                </a:cubicBezTo>
                <a:cubicBezTo>
                  <a:pt x="73269" y="44955"/>
                  <a:pt x="73237" y="44955"/>
                  <a:pt x="73206" y="44955"/>
                </a:cubicBezTo>
                <a:cubicBezTo>
                  <a:pt x="73206" y="44955"/>
                  <a:pt x="73206" y="44955"/>
                  <a:pt x="73175" y="44895"/>
                </a:cubicBezTo>
                <a:cubicBezTo>
                  <a:pt x="73175" y="44895"/>
                  <a:pt x="73144" y="44895"/>
                  <a:pt x="73112" y="44895"/>
                </a:cubicBezTo>
                <a:cubicBezTo>
                  <a:pt x="73081" y="44895"/>
                  <a:pt x="73050" y="44895"/>
                  <a:pt x="73019" y="44835"/>
                </a:cubicBezTo>
                <a:cubicBezTo>
                  <a:pt x="72987" y="44835"/>
                  <a:pt x="72987" y="44835"/>
                  <a:pt x="72956" y="44835"/>
                </a:cubicBezTo>
                <a:cubicBezTo>
                  <a:pt x="72925" y="44835"/>
                  <a:pt x="72925" y="44895"/>
                  <a:pt x="72925" y="44955"/>
                </a:cubicBezTo>
                <a:cubicBezTo>
                  <a:pt x="72893" y="45014"/>
                  <a:pt x="72893" y="45014"/>
                  <a:pt x="72925" y="45074"/>
                </a:cubicBezTo>
                <a:cubicBezTo>
                  <a:pt x="72956" y="45134"/>
                  <a:pt x="72956" y="45134"/>
                  <a:pt x="72987" y="45134"/>
                </a:cubicBezTo>
                <a:cubicBezTo>
                  <a:pt x="73019" y="45134"/>
                  <a:pt x="73050" y="45134"/>
                  <a:pt x="73081" y="45134"/>
                </a:cubicBezTo>
                <a:cubicBezTo>
                  <a:pt x="73112" y="45194"/>
                  <a:pt x="73112" y="45253"/>
                  <a:pt x="73144" y="45253"/>
                </a:cubicBezTo>
                <a:cubicBezTo>
                  <a:pt x="73175" y="45313"/>
                  <a:pt x="73206" y="45432"/>
                  <a:pt x="73206" y="45492"/>
                </a:cubicBezTo>
                <a:cubicBezTo>
                  <a:pt x="73206" y="45552"/>
                  <a:pt x="73206" y="45552"/>
                  <a:pt x="73206" y="45611"/>
                </a:cubicBezTo>
                <a:cubicBezTo>
                  <a:pt x="73206" y="45611"/>
                  <a:pt x="73237" y="45671"/>
                  <a:pt x="73237" y="45671"/>
                </a:cubicBezTo>
                <a:cubicBezTo>
                  <a:pt x="73269" y="45791"/>
                  <a:pt x="73269" y="45850"/>
                  <a:pt x="73300" y="45970"/>
                </a:cubicBezTo>
                <a:cubicBezTo>
                  <a:pt x="73300" y="46029"/>
                  <a:pt x="73269" y="46089"/>
                  <a:pt x="73300" y="46089"/>
                </a:cubicBezTo>
                <a:cubicBezTo>
                  <a:pt x="73300" y="46089"/>
                  <a:pt x="73331" y="46089"/>
                  <a:pt x="73331" y="46089"/>
                </a:cubicBezTo>
                <a:cubicBezTo>
                  <a:pt x="73331" y="46089"/>
                  <a:pt x="73362" y="46089"/>
                  <a:pt x="73362" y="46089"/>
                </a:cubicBezTo>
                <a:cubicBezTo>
                  <a:pt x="73394" y="46089"/>
                  <a:pt x="73425" y="46089"/>
                  <a:pt x="73425" y="46149"/>
                </a:cubicBezTo>
                <a:cubicBezTo>
                  <a:pt x="73456" y="46149"/>
                  <a:pt x="73456" y="46208"/>
                  <a:pt x="73487" y="46268"/>
                </a:cubicBezTo>
                <a:cubicBezTo>
                  <a:pt x="73487" y="46268"/>
                  <a:pt x="73519" y="46328"/>
                  <a:pt x="73519" y="46328"/>
                </a:cubicBezTo>
                <a:cubicBezTo>
                  <a:pt x="73550" y="46388"/>
                  <a:pt x="73581" y="46328"/>
                  <a:pt x="73612" y="46328"/>
                </a:cubicBezTo>
                <a:cubicBezTo>
                  <a:pt x="73612" y="46328"/>
                  <a:pt x="73644" y="46388"/>
                  <a:pt x="73644" y="46388"/>
                </a:cubicBezTo>
                <a:cubicBezTo>
                  <a:pt x="73675" y="46388"/>
                  <a:pt x="73706" y="46328"/>
                  <a:pt x="73737" y="46388"/>
                </a:cubicBezTo>
                <a:cubicBezTo>
                  <a:pt x="73737" y="46388"/>
                  <a:pt x="73800" y="46388"/>
                  <a:pt x="73769" y="46447"/>
                </a:cubicBezTo>
                <a:cubicBezTo>
                  <a:pt x="73769" y="46447"/>
                  <a:pt x="73769" y="46447"/>
                  <a:pt x="73769" y="46447"/>
                </a:cubicBezTo>
                <a:cubicBezTo>
                  <a:pt x="73737" y="46507"/>
                  <a:pt x="73769" y="46507"/>
                  <a:pt x="73769" y="46507"/>
                </a:cubicBezTo>
                <a:cubicBezTo>
                  <a:pt x="73800" y="46567"/>
                  <a:pt x="73769" y="46626"/>
                  <a:pt x="73769" y="46626"/>
                </a:cubicBezTo>
                <a:cubicBezTo>
                  <a:pt x="73769" y="46686"/>
                  <a:pt x="73737" y="46746"/>
                  <a:pt x="73737" y="46805"/>
                </a:cubicBezTo>
                <a:cubicBezTo>
                  <a:pt x="73706" y="46805"/>
                  <a:pt x="73706" y="46865"/>
                  <a:pt x="73706" y="46865"/>
                </a:cubicBezTo>
                <a:cubicBezTo>
                  <a:pt x="73675" y="46925"/>
                  <a:pt x="73706" y="46925"/>
                  <a:pt x="73706" y="46985"/>
                </a:cubicBezTo>
                <a:cubicBezTo>
                  <a:pt x="73706" y="47044"/>
                  <a:pt x="73706" y="47104"/>
                  <a:pt x="73706" y="47223"/>
                </a:cubicBezTo>
                <a:cubicBezTo>
                  <a:pt x="73706" y="47283"/>
                  <a:pt x="73706" y="47283"/>
                  <a:pt x="73706" y="47343"/>
                </a:cubicBezTo>
                <a:cubicBezTo>
                  <a:pt x="73737" y="47402"/>
                  <a:pt x="73737" y="47402"/>
                  <a:pt x="73737" y="47462"/>
                </a:cubicBezTo>
                <a:cubicBezTo>
                  <a:pt x="73769" y="47522"/>
                  <a:pt x="73800" y="47582"/>
                  <a:pt x="73800" y="47641"/>
                </a:cubicBezTo>
                <a:cubicBezTo>
                  <a:pt x="73831" y="47701"/>
                  <a:pt x="73831" y="47761"/>
                  <a:pt x="73862" y="47820"/>
                </a:cubicBezTo>
                <a:cubicBezTo>
                  <a:pt x="73862" y="47820"/>
                  <a:pt x="73862" y="47820"/>
                  <a:pt x="73862" y="47761"/>
                </a:cubicBezTo>
                <a:cubicBezTo>
                  <a:pt x="73862" y="47761"/>
                  <a:pt x="73862" y="47761"/>
                  <a:pt x="73862" y="47701"/>
                </a:cubicBezTo>
                <a:cubicBezTo>
                  <a:pt x="73862" y="47701"/>
                  <a:pt x="73831" y="47701"/>
                  <a:pt x="73831" y="47641"/>
                </a:cubicBezTo>
                <a:cubicBezTo>
                  <a:pt x="73831" y="47582"/>
                  <a:pt x="73831" y="47522"/>
                  <a:pt x="73831" y="47522"/>
                </a:cubicBezTo>
                <a:cubicBezTo>
                  <a:pt x="73831" y="47462"/>
                  <a:pt x="73862" y="47462"/>
                  <a:pt x="73862" y="47462"/>
                </a:cubicBezTo>
                <a:cubicBezTo>
                  <a:pt x="73862" y="47402"/>
                  <a:pt x="73862" y="47402"/>
                  <a:pt x="73862" y="47343"/>
                </a:cubicBezTo>
                <a:cubicBezTo>
                  <a:pt x="73862" y="47343"/>
                  <a:pt x="73894" y="47223"/>
                  <a:pt x="73862" y="47283"/>
                </a:cubicBezTo>
                <a:cubicBezTo>
                  <a:pt x="73831" y="47283"/>
                  <a:pt x="73831" y="47343"/>
                  <a:pt x="73831" y="47283"/>
                </a:cubicBezTo>
                <a:cubicBezTo>
                  <a:pt x="73831" y="47283"/>
                  <a:pt x="73831" y="47283"/>
                  <a:pt x="73862" y="47223"/>
                </a:cubicBezTo>
                <a:cubicBezTo>
                  <a:pt x="73862" y="47223"/>
                  <a:pt x="73862" y="47164"/>
                  <a:pt x="73862" y="47164"/>
                </a:cubicBezTo>
                <a:cubicBezTo>
                  <a:pt x="73862" y="47104"/>
                  <a:pt x="73894" y="47104"/>
                  <a:pt x="73894" y="47044"/>
                </a:cubicBezTo>
                <a:cubicBezTo>
                  <a:pt x="73894" y="47044"/>
                  <a:pt x="73925" y="47044"/>
                  <a:pt x="73925" y="46985"/>
                </a:cubicBezTo>
                <a:cubicBezTo>
                  <a:pt x="73956" y="46985"/>
                  <a:pt x="73988" y="46985"/>
                  <a:pt x="74019" y="46985"/>
                </a:cubicBezTo>
                <a:cubicBezTo>
                  <a:pt x="74019" y="46985"/>
                  <a:pt x="74019" y="46985"/>
                  <a:pt x="74050" y="46985"/>
                </a:cubicBezTo>
                <a:cubicBezTo>
                  <a:pt x="74050" y="46925"/>
                  <a:pt x="74050" y="46925"/>
                  <a:pt x="74081" y="46925"/>
                </a:cubicBezTo>
                <a:cubicBezTo>
                  <a:pt x="74113" y="46925"/>
                  <a:pt x="74144" y="46925"/>
                  <a:pt x="74144" y="46925"/>
                </a:cubicBezTo>
                <a:cubicBezTo>
                  <a:pt x="74175" y="46925"/>
                  <a:pt x="74175" y="46925"/>
                  <a:pt x="74175" y="46925"/>
                </a:cubicBezTo>
                <a:cubicBezTo>
                  <a:pt x="74175" y="46925"/>
                  <a:pt x="74175" y="46925"/>
                  <a:pt x="74175" y="46925"/>
                </a:cubicBezTo>
                <a:cubicBezTo>
                  <a:pt x="74175" y="46985"/>
                  <a:pt x="74206" y="46985"/>
                  <a:pt x="74206" y="46985"/>
                </a:cubicBezTo>
                <a:cubicBezTo>
                  <a:pt x="74238" y="47044"/>
                  <a:pt x="74238" y="47104"/>
                  <a:pt x="74238" y="47164"/>
                </a:cubicBezTo>
                <a:cubicBezTo>
                  <a:pt x="74238" y="47164"/>
                  <a:pt x="74238" y="47223"/>
                  <a:pt x="74238" y="47223"/>
                </a:cubicBezTo>
                <a:cubicBezTo>
                  <a:pt x="74238" y="47283"/>
                  <a:pt x="74269" y="47283"/>
                  <a:pt x="74269" y="47283"/>
                </a:cubicBezTo>
                <a:cubicBezTo>
                  <a:pt x="74269" y="47343"/>
                  <a:pt x="74269" y="47343"/>
                  <a:pt x="74269" y="47402"/>
                </a:cubicBezTo>
                <a:cubicBezTo>
                  <a:pt x="74269" y="47462"/>
                  <a:pt x="74300" y="47462"/>
                  <a:pt x="74300" y="47522"/>
                </a:cubicBezTo>
                <a:cubicBezTo>
                  <a:pt x="74331" y="47522"/>
                  <a:pt x="74331" y="47582"/>
                  <a:pt x="74363" y="47582"/>
                </a:cubicBezTo>
                <a:cubicBezTo>
                  <a:pt x="74394" y="47641"/>
                  <a:pt x="74425" y="47641"/>
                  <a:pt x="74425" y="47701"/>
                </a:cubicBezTo>
                <a:cubicBezTo>
                  <a:pt x="74456" y="47701"/>
                  <a:pt x="74488" y="47761"/>
                  <a:pt x="74488" y="47820"/>
                </a:cubicBezTo>
                <a:cubicBezTo>
                  <a:pt x="74519" y="47820"/>
                  <a:pt x="74519" y="47880"/>
                  <a:pt x="74488" y="47940"/>
                </a:cubicBezTo>
                <a:close/>
                <a:moveTo>
                  <a:pt x="76832" y="43402"/>
                </a:moveTo>
                <a:cubicBezTo>
                  <a:pt x="76801" y="43462"/>
                  <a:pt x="76832" y="43522"/>
                  <a:pt x="76801" y="43582"/>
                </a:cubicBezTo>
                <a:cubicBezTo>
                  <a:pt x="76769" y="43582"/>
                  <a:pt x="76769" y="43582"/>
                  <a:pt x="76738" y="43582"/>
                </a:cubicBezTo>
                <a:cubicBezTo>
                  <a:pt x="76707" y="43582"/>
                  <a:pt x="76676" y="43582"/>
                  <a:pt x="76676" y="43641"/>
                </a:cubicBezTo>
                <a:cubicBezTo>
                  <a:pt x="76644" y="43701"/>
                  <a:pt x="76644" y="43761"/>
                  <a:pt x="76613" y="43761"/>
                </a:cubicBezTo>
                <a:cubicBezTo>
                  <a:pt x="76582" y="43761"/>
                  <a:pt x="76582" y="43761"/>
                  <a:pt x="76551" y="43761"/>
                </a:cubicBezTo>
                <a:cubicBezTo>
                  <a:pt x="76551" y="43820"/>
                  <a:pt x="76551" y="43880"/>
                  <a:pt x="76519" y="43880"/>
                </a:cubicBezTo>
                <a:cubicBezTo>
                  <a:pt x="76488" y="43880"/>
                  <a:pt x="76457" y="43880"/>
                  <a:pt x="76426" y="43820"/>
                </a:cubicBezTo>
                <a:cubicBezTo>
                  <a:pt x="76426" y="43820"/>
                  <a:pt x="76394" y="43820"/>
                  <a:pt x="76363" y="43820"/>
                </a:cubicBezTo>
                <a:cubicBezTo>
                  <a:pt x="76363" y="43820"/>
                  <a:pt x="76332" y="43820"/>
                  <a:pt x="76332" y="43820"/>
                </a:cubicBezTo>
                <a:cubicBezTo>
                  <a:pt x="76269" y="43820"/>
                  <a:pt x="76301" y="43820"/>
                  <a:pt x="76301" y="43880"/>
                </a:cubicBezTo>
                <a:cubicBezTo>
                  <a:pt x="76332" y="43940"/>
                  <a:pt x="76301" y="43880"/>
                  <a:pt x="76269" y="43940"/>
                </a:cubicBezTo>
                <a:cubicBezTo>
                  <a:pt x="76269" y="43940"/>
                  <a:pt x="76301" y="44000"/>
                  <a:pt x="76301" y="44059"/>
                </a:cubicBezTo>
                <a:cubicBezTo>
                  <a:pt x="76301" y="44059"/>
                  <a:pt x="76269" y="44059"/>
                  <a:pt x="76269" y="44119"/>
                </a:cubicBezTo>
                <a:cubicBezTo>
                  <a:pt x="76301" y="44179"/>
                  <a:pt x="76363" y="44119"/>
                  <a:pt x="76394" y="44119"/>
                </a:cubicBezTo>
                <a:cubicBezTo>
                  <a:pt x="76426" y="44179"/>
                  <a:pt x="76426" y="44238"/>
                  <a:pt x="76426" y="44298"/>
                </a:cubicBezTo>
                <a:cubicBezTo>
                  <a:pt x="76426" y="44417"/>
                  <a:pt x="76426" y="44477"/>
                  <a:pt x="76426" y="44537"/>
                </a:cubicBezTo>
                <a:cubicBezTo>
                  <a:pt x="76394" y="44597"/>
                  <a:pt x="76394" y="44656"/>
                  <a:pt x="76394" y="44716"/>
                </a:cubicBezTo>
                <a:cubicBezTo>
                  <a:pt x="76394" y="44716"/>
                  <a:pt x="76394" y="44776"/>
                  <a:pt x="76394" y="44776"/>
                </a:cubicBezTo>
                <a:cubicBezTo>
                  <a:pt x="76426" y="44835"/>
                  <a:pt x="76426" y="44955"/>
                  <a:pt x="76426" y="45074"/>
                </a:cubicBezTo>
                <a:cubicBezTo>
                  <a:pt x="76394" y="45074"/>
                  <a:pt x="76394" y="45134"/>
                  <a:pt x="76394" y="45134"/>
                </a:cubicBezTo>
                <a:cubicBezTo>
                  <a:pt x="76394" y="45194"/>
                  <a:pt x="76394" y="45253"/>
                  <a:pt x="76363" y="45253"/>
                </a:cubicBezTo>
                <a:cubicBezTo>
                  <a:pt x="76363" y="45313"/>
                  <a:pt x="76332" y="45253"/>
                  <a:pt x="76332" y="45313"/>
                </a:cubicBezTo>
                <a:cubicBezTo>
                  <a:pt x="76301" y="45373"/>
                  <a:pt x="76332" y="45432"/>
                  <a:pt x="76301" y="45432"/>
                </a:cubicBezTo>
                <a:cubicBezTo>
                  <a:pt x="76269" y="45432"/>
                  <a:pt x="76301" y="45373"/>
                  <a:pt x="76269" y="45373"/>
                </a:cubicBezTo>
                <a:cubicBezTo>
                  <a:pt x="76238" y="45313"/>
                  <a:pt x="76238" y="45373"/>
                  <a:pt x="76207" y="45373"/>
                </a:cubicBezTo>
                <a:cubicBezTo>
                  <a:pt x="76207" y="45373"/>
                  <a:pt x="76176" y="45313"/>
                  <a:pt x="76176" y="45313"/>
                </a:cubicBezTo>
                <a:cubicBezTo>
                  <a:pt x="76176" y="45253"/>
                  <a:pt x="76176" y="45194"/>
                  <a:pt x="76144" y="45194"/>
                </a:cubicBezTo>
                <a:cubicBezTo>
                  <a:pt x="76144" y="45134"/>
                  <a:pt x="76113" y="45074"/>
                  <a:pt x="76113" y="45014"/>
                </a:cubicBezTo>
                <a:cubicBezTo>
                  <a:pt x="76082" y="44895"/>
                  <a:pt x="76113" y="44835"/>
                  <a:pt x="76113" y="44776"/>
                </a:cubicBezTo>
                <a:cubicBezTo>
                  <a:pt x="76113" y="44716"/>
                  <a:pt x="76113" y="44656"/>
                  <a:pt x="76144" y="44597"/>
                </a:cubicBezTo>
                <a:cubicBezTo>
                  <a:pt x="76144" y="44537"/>
                  <a:pt x="76207" y="44477"/>
                  <a:pt x="76207" y="44358"/>
                </a:cubicBezTo>
                <a:cubicBezTo>
                  <a:pt x="76176" y="44358"/>
                  <a:pt x="76176" y="44358"/>
                  <a:pt x="76144" y="44358"/>
                </a:cubicBezTo>
                <a:cubicBezTo>
                  <a:pt x="76144" y="44298"/>
                  <a:pt x="76176" y="44298"/>
                  <a:pt x="76176" y="44238"/>
                </a:cubicBezTo>
                <a:cubicBezTo>
                  <a:pt x="76176" y="44119"/>
                  <a:pt x="76082" y="44059"/>
                  <a:pt x="76082" y="44000"/>
                </a:cubicBezTo>
                <a:cubicBezTo>
                  <a:pt x="76082" y="43940"/>
                  <a:pt x="76051" y="43880"/>
                  <a:pt x="76051" y="43940"/>
                </a:cubicBezTo>
                <a:cubicBezTo>
                  <a:pt x="76019" y="43940"/>
                  <a:pt x="76051" y="44000"/>
                  <a:pt x="76019" y="44059"/>
                </a:cubicBezTo>
                <a:cubicBezTo>
                  <a:pt x="76019" y="44000"/>
                  <a:pt x="76019" y="43940"/>
                  <a:pt x="75988" y="43940"/>
                </a:cubicBezTo>
                <a:cubicBezTo>
                  <a:pt x="75988" y="44059"/>
                  <a:pt x="76019" y="44119"/>
                  <a:pt x="75957" y="44179"/>
                </a:cubicBezTo>
                <a:cubicBezTo>
                  <a:pt x="75926" y="44179"/>
                  <a:pt x="75894" y="44238"/>
                  <a:pt x="75926" y="44358"/>
                </a:cubicBezTo>
                <a:cubicBezTo>
                  <a:pt x="75926" y="44417"/>
                  <a:pt x="75957" y="44477"/>
                  <a:pt x="75926" y="44537"/>
                </a:cubicBezTo>
                <a:cubicBezTo>
                  <a:pt x="75894" y="44537"/>
                  <a:pt x="75863" y="44597"/>
                  <a:pt x="75894" y="44656"/>
                </a:cubicBezTo>
                <a:cubicBezTo>
                  <a:pt x="75926" y="44656"/>
                  <a:pt x="75926" y="44597"/>
                  <a:pt x="75957" y="44597"/>
                </a:cubicBezTo>
                <a:cubicBezTo>
                  <a:pt x="75988" y="44597"/>
                  <a:pt x="75957" y="44656"/>
                  <a:pt x="75926" y="44656"/>
                </a:cubicBezTo>
                <a:cubicBezTo>
                  <a:pt x="75926" y="44716"/>
                  <a:pt x="75926" y="44716"/>
                  <a:pt x="75926" y="44776"/>
                </a:cubicBezTo>
                <a:cubicBezTo>
                  <a:pt x="75926" y="44776"/>
                  <a:pt x="75957" y="44835"/>
                  <a:pt x="75926" y="44895"/>
                </a:cubicBezTo>
                <a:cubicBezTo>
                  <a:pt x="75926" y="44895"/>
                  <a:pt x="75926" y="44835"/>
                  <a:pt x="75894" y="44835"/>
                </a:cubicBezTo>
                <a:cubicBezTo>
                  <a:pt x="75894" y="44776"/>
                  <a:pt x="75863" y="44776"/>
                  <a:pt x="75863" y="44835"/>
                </a:cubicBezTo>
                <a:cubicBezTo>
                  <a:pt x="75863" y="44895"/>
                  <a:pt x="75894" y="44895"/>
                  <a:pt x="75894" y="44955"/>
                </a:cubicBezTo>
                <a:cubicBezTo>
                  <a:pt x="75894" y="44955"/>
                  <a:pt x="75863" y="44955"/>
                  <a:pt x="75863" y="45014"/>
                </a:cubicBezTo>
                <a:cubicBezTo>
                  <a:pt x="75832" y="45074"/>
                  <a:pt x="75832" y="45134"/>
                  <a:pt x="75800" y="45134"/>
                </a:cubicBezTo>
                <a:cubicBezTo>
                  <a:pt x="75738" y="45134"/>
                  <a:pt x="75738" y="45014"/>
                  <a:pt x="75738" y="44955"/>
                </a:cubicBezTo>
                <a:cubicBezTo>
                  <a:pt x="75769" y="44955"/>
                  <a:pt x="75769" y="44895"/>
                  <a:pt x="75769" y="44895"/>
                </a:cubicBezTo>
                <a:cubicBezTo>
                  <a:pt x="75769" y="44835"/>
                  <a:pt x="75738" y="44835"/>
                  <a:pt x="75738" y="44776"/>
                </a:cubicBezTo>
                <a:cubicBezTo>
                  <a:pt x="75738" y="44716"/>
                  <a:pt x="75769" y="44656"/>
                  <a:pt x="75769" y="44537"/>
                </a:cubicBezTo>
                <a:cubicBezTo>
                  <a:pt x="75769" y="44537"/>
                  <a:pt x="75800" y="44477"/>
                  <a:pt x="75800" y="44477"/>
                </a:cubicBezTo>
                <a:cubicBezTo>
                  <a:pt x="75800" y="44417"/>
                  <a:pt x="75800" y="44417"/>
                  <a:pt x="75800" y="44358"/>
                </a:cubicBezTo>
                <a:cubicBezTo>
                  <a:pt x="75832" y="44238"/>
                  <a:pt x="75894" y="44119"/>
                  <a:pt x="75894" y="44000"/>
                </a:cubicBezTo>
                <a:cubicBezTo>
                  <a:pt x="75894" y="43880"/>
                  <a:pt x="75926" y="43820"/>
                  <a:pt x="75957" y="43820"/>
                </a:cubicBezTo>
                <a:cubicBezTo>
                  <a:pt x="75988" y="43820"/>
                  <a:pt x="75988" y="43820"/>
                  <a:pt x="75988" y="43820"/>
                </a:cubicBezTo>
                <a:cubicBezTo>
                  <a:pt x="76019" y="43820"/>
                  <a:pt x="76019" y="43820"/>
                  <a:pt x="76019" y="43820"/>
                </a:cubicBezTo>
                <a:cubicBezTo>
                  <a:pt x="76051" y="43820"/>
                  <a:pt x="76082" y="43820"/>
                  <a:pt x="76082" y="43820"/>
                </a:cubicBezTo>
                <a:cubicBezTo>
                  <a:pt x="76113" y="43820"/>
                  <a:pt x="76113" y="43820"/>
                  <a:pt x="76113" y="43761"/>
                </a:cubicBezTo>
                <a:cubicBezTo>
                  <a:pt x="76144" y="43880"/>
                  <a:pt x="76082" y="43880"/>
                  <a:pt x="76082" y="43940"/>
                </a:cubicBezTo>
                <a:cubicBezTo>
                  <a:pt x="76113" y="44000"/>
                  <a:pt x="76113" y="44000"/>
                  <a:pt x="76144" y="44000"/>
                </a:cubicBezTo>
                <a:cubicBezTo>
                  <a:pt x="76144" y="44000"/>
                  <a:pt x="76144" y="44000"/>
                  <a:pt x="76144" y="44000"/>
                </a:cubicBezTo>
                <a:cubicBezTo>
                  <a:pt x="76176" y="44000"/>
                  <a:pt x="76144" y="44000"/>
                  <a:pt x="76176" y="44000"/>
                </a:cubicBezTo>
                <a:cubicBezTo>
                  <a:pt x="76176" y="44059"/>
                  <a:pt x="76144" y="44059"/>
                  <a:pt x="76176" y="44059"/>
                </a:cubicBezTo>
                <a:cubicBezTo>
                  <a:pt x="76176" y="44059"/>
                  <a:pt x="76207" y="44059"/>
                  <a:pt x="76207" y="44000"/>
                </a:cubicBezTo>
                <a:cubicBezTo>
                  <a:pt x="76207" y="44000"/>
                  <a:pt x="76207" y="44000"/>
                  <a:pt x="76207" y="44000"/>
                </a:cubicBezTo>
                <a:cubicBezTo>
                  <a:pt x="76207" y="43940"/>
                  <a:pt x="76238" y="44000"/>
                  <a:pt x="76238" y="44000"/>
                </a:cubicBezTo>
                <a:cubicBezTo>
                  <a:pt x="76269" y="44000"/>
                  <a:pt x="76238" y="43940"/>
                  <a:pt x="76238" y="43940"/>
                </a:cubicBezTo>
                <a:cubicBezTo>
                  <a:pt x="76238" y="43880"/>
                  <a:pt x="76238" y="43820"/>
                  <a:pt x="76269" y="43820"/>
                </a:cubicBezTo>
                <a:cubicBezTo>
                  <a:pt x="76301" y="43701"/>
                  <a:pt x="76269" y="43701"/>
                  <a:pt x="76269" y="43641"/>
                </a:cubicBezTo>
                <a:cubicBezTo>
                  <a:pt x="76238" y="43582"/>
                  <a:pt x="76238" y="43582"/>
                  <a:pt x="76207" y="43522"/>
                </a:cubicBezTo>
                <a:cubicBezTo>
                  <a:pt x="76207" y="43522"/>
                  <a:pt x="76207" y="43522"/>
                  <a:pt x="76238" y="43522"/>
                </a:cubicBezTo>
                <a:cubicBezTo>
                  <a:pt x="76269" y="43522"/>
                  <a:pt x="76301" y="43582"/>
                  <a:pt x="76301" y="43641"/>
                </a:cubicBezTo>
                <a:cubicBezTo>
                  <a:pt x="76301" y="43701"/>
                  <a:pt x="76301" y="43701"/>
                  <a:pt x="76332" y="43761"/>
                </a:cubicBezTo>
                <a:cubicBezTo>
                  <a:pt x="76332" y="43761"/>
                  <a:pt x="76363" y="43701"/>
                  <a:pt x="76363" y="43701"/>
                </a:cubicBezTo>
                <a:cubicBezTo>
                  <a:pt x="76394" y="43701"/>
                  <a:pt x="76394" y="43761"/>
                  <a:pt x="76426" y="43761"/>
                </a:cubicBezTo>
                <a:cubicBezTo>
                  <a:pt x="76457" y="43761"/>
                  <a:pt x="76457" y="43701"/>
                  <a:pt x="76488" y="43701"/>
                </a:cubicBezTo>
                <a:cubicBezTo>
                  <a:pt x="76519" y="43641"/>
                  <a:pt x="76551" y="43701"/>
                  <a:pt x="76613" y="43701"/>
                </a:cubicBezTo>
                <a:cubicBezTo>
                  <a:pt x="76613" y="43701"/>
                  <a:pt x="76644" y="43701"/>
                  <a:pt x="76644" y="43641"/>
                </a:cubicBezTo>
                <a:cubicBezTo>
                  <a:pt x="76676" y="43582"/>
                  <a:pt x="76676" y="43522"/>
                  <a:pt x="76644" y="43462"/>
                </a:cubicBezTo>
                <a:cubicBezTo>
                  <a:pt x="76613" y="43402"/>
                  <a:pt x="76613" y="43522"/>
                  <a:pt x="76551" y="43522"/>
                </a:cubicBezTo>
                <a:cubicBezTo>
                  <a:pt x="76551" y="43522"/>
                  <a:pt x="76551" y="43462"/>
                  <a:pt x="76519" y="43462"/>
                </a:cubicBezTo>
                <a:cubicBezTo>
                  <a:pt x="76488" y="43402"/>
                  <a:pt x="76488" y="43402"/>
                  <a:pt x="76457" y="43462"/>
                </a:cubicBezTo>
                <a:cubicBezTo>
                  <a:pt x="76426" y="43462"/>
                  <a:pt x="76394" y="43462"/>
                  <a:pt x="76363" y="43402"/>
                </a:cubicBezTo>
                <a:cubicBezTo>
                  <a:pt x="76363" y="43283"/>
                  <a:pt x="76394" y="43283"/>
                  <a:pt x="76426" y="43223"/>
                </a:cubicBezTo>
                <a:cubicBezTo>
                  <a:pt x="76488" y="43164"/>
                  <a:pt x="76488" y="43223"/>
                  <a:pt x="76519" y="43343"/>
                </a:cubicBezTo>
                <a:cubicBezTo>
                  <a:pt x="76519" y="43343"/>
                  <a:pt x="76519" y="43402"/>
                  <a:pt x="76551" y="43343"/>
                </a:cubicBezTo>
                <a:cubicBezTo>
                  <a:pt x="76551" y="43283"/>
                  <a:pt x="76551" y="43283"/>
                  <a:pt x="76582" y="43283"/>
                </a:cubicBezTo>
                <a:cubicBezTo>
                  <a:pt x="76613" y="43283"/>
                  <a:pt x="76613" y="43343"/>
                  <a:pt x="76644" y="43283"/>
                </a:cubicBezTo>
                <a:cubicBezTo>
                  <a:pt x="76644" y="43223"/>
                  <a:pt x="76644" y="43223"/>
                  <a:pt x="76613" y="43223"/>
                </a:cubicBezTo>
                <a:cubicBezTo>
                  <a:pt x="76582" y="43164"/>
                  <a:pt x="76551" y="43164"/>
                  <a:pt x="76582" y="43164"/>
                </a:cubicBezTo>
                <a:cubicBezTo>
                  <a:pt x="76613" y="43104"/>
                  <a:pt x="76613" y="43164"/>
                  <a:pt x="76613" y="43164"/>
                </a:cubicBezTo>
                <a:cubicBezTo>
                  <a:pt x="76644" y="43223"/>
                  <a:pt x="76676" y="43164"/>
                  <a:pt x="76676" y="43223"/>
                </a:cubicBezTo>
                <a:cubicBezTo>
                  <a:pt x="76707" y="43223"/>
                  <a:pt x="76676" y="43283"/>
                  <a:pt x="76676" y="43343"/>
                </a:cubicBezTo>
                <a:cubicBezTo>
                  <a:pt x="76676" y="43402"/>
                  <a:pt x="76738" y="43402"/>
                  <a:pt x="76769" y="43402"/>
                </a:cubicBezTo>
                <a:cubicBezTo>
                  <a:pt x="76801" y="43402"/>
                  <a:pt x="76801" y="43402"/>
                  <a:pt x="76832" y="43343"/>
                </a:cubicBezTo>
                <a:cubicBezTo>
                  <a:pt x="76832" y="43343"/>
                  <a:pt x="76863" y="43283"/>
                  <a:pt x="76863" y="43283"/>
                </a:cubicBezTo>
                <a:cubicBezTo>
                  <a:pt x="76863" y="43343"/>
                  <a:pt x="76863" y="43343"/>
                  <a:pt x="76832" y="43402"/>
                </a:cubicBezTo>
                <a:close/>
                <a:moveTo>
                  <a:pt x="83209" y="43223"/>
                </a:moveTo>
                <a:cubicBezTo>
                  <a:pt x="83177" y="43223"/>
                  <a:pt x="83177" y="43283"/>
                  <a:pt x="83177" y="43343"/>
                </a:cubicBezTo>
                <a:cubicBezTo>
                  <a:pt x="83115" y="43462"/>
                  <a:pt x="83021" y="43402"/>
                  <a:pt x="82959" y="43402"/>
                </a:cubicBezTo>
                <a:cubicBezTo>
                  <a:pt x="82927" y="43402"/>
                  <a:pt x="82896" y="43402"/>
                  <a:pt x="82865" y="43402"/>
                </a:cubicBezTo>
                <a:cubicBezTo>
                  <a:pt x="82865" y="43402"/>
                  <a:pt x="82834" y="43343"/>
                  <a:pt x="82802" y="43343"/>
                </a:cubicBezTo>
                <a:cubicBezTo>
                  <a:pt x="82740" y="43343"/>
                  <a:pt x="82709" y="43343"/>
                  <a:pt x="82646" y="43283"/>
                </a:cubicBezTo>
                <a:cubicBezTo>
                  <a:pt x="82615" y="43283"/>
                  <a:pt x="82584" y="43283"/>
                  <a:pt x="82584" y="43223"/>
                </a:cubicBezTo>
                <a:cubicBezTo>
                  <a:pt x="82552" y="43223"/>
                  <a:pt x="82521" y="43223"/>
                  <a:pt x="82490" y="43223"/>
                </a:cubicBezTo>
                <a:cubicBezTo>
                  <a:pt x="82427" y="43223"/>
                  <a:pt x="82333" y="43223"/>
                  <a:pt x="82271" y="43223"/>
                </a:cubicBezTo>
                <a:cubicBezTo>
                  <a:pt x="82240" y="43223"/>
                  <a:pt x="82177" y="43223"/>
                  <a:pt x="82115" y="43223"/>
                </a:cubicBezTo>
                <a:cubicBezTo>
                  <a:pt x="82083" y="43223"/>
                  <a:pt x="82021" y="43223"/>
                  <a:pt x="81990" y="43223"/>
                </a:cubicBezTo>
                <a:cubicBezTo>
                  <a:pt x="81990" y="43223"/>
                  <a:pt x="81958" y="43223"/>
                  <a:pt x="81958" y="43223"/>
                </a:cubicBezTo>
                <a:cubicBezTo>
                  <a:pt x="81958" y="43223"/>
                  <a:pt x="81927" y="43223"/>
                  <a:pt x="81927" y="43223"/>
                </a:cubicBezTo>
                <a:cubicBezTo>
                  <a:pt x="81896" y="43164"/>
                  <a:pt x="81927" y="43283"/>
                  <a:pt x="81896" y="43283"/>
                </a:cubicBezTo>
                <a:cubicBezTo>
                  <a:pt x="81896" y="43283"/>
                  <a:pt x="81865" y="43283"/>
                  <a:pt x="81865" y="43283"/>
                </a:cubicBezTo>
                <a:cubicBezTo>
                  <a:pt x="81833" y="43283"/>
                  <a:pt x="81833" y="43343"/>
                  <a:pt x="81833" y="43343"/>
                </a:cubicBezTo>
                <a:cubicBezTo>
                  <a:pt x="81802" y="43343"/>
                  <a:pt x="81771" y="43343"/>
                  <a:pt x="81740" y="43402"/>
                </a:cubicBezTo>
                <a:cubicBezTo>
                  <a:pt x="81740" y="43402"/>
                  <a:pt x="81708" y="43462"/>
                  <a:pt x="81708" y="43522"/>
                </a:cubicBezTo>
                <a:cubicBezTo>
                  <a:pt x="81677" y="43522"/>
                  <a:pt x="81677" y="43582"/>
                  <a:pt x="81646" y="43641"/>
                </a:cubicBezTo>
                <a:cubicBezTo>
                  <a:pt x="81646" y="43641"/>
                  <a:pt x="81615" y="43701"/>
                  <a:pt x="81583" y="43701"/>
                </a:cubicBezTo>
                <a:cubicBezTo>
                  <a:pt x="81552" y="43701"/>
                  <a:pt x="81521" y="43701"/>
                  <a:pt x="81489" y="43701"/>
                </a:cubicBezTo>
                <a:cubicBezTo>
                  <a:pt x="81489" y="43701"/>
                  <a:pt x="81427" y="43701"/>
                  <a:pt x="81458" y="43761"/>
                </a:cubicBezTo>
                <a:cubicBezTo>
                  <a:pt x="81489" y="43820"/>
                  <a:pt x="81489" y="43820"/>
                  <a:pt x="81489" y="43880"/>
                </a:cubicBezTo>
                <a:cubicBezTo>
                  <a:pt x="81458" y="43940"/>
                  <a:pt x="81458" y="43940"/>
                  <a:pt x="81427" y="44000"/>
                </a:cubicBezTo>
                <a:cubicBezTo>
                  <a:pt x="81427" y="44059"/>
                  <a:pt x="81427" y="44059"/>
                  <a:pt x="81427" y="44119"/>
                </a:cubicBezTo>
                <a:cubicBezTo>
                  <a:pt x="81396" y="44119"/>
                  <a:pt x="81396" y="44238"/>
                  <a:pt x="81396" y="44238"/>
                </a:cubicBezTo>
                <a:cubicBezTo>
                  <a:pt x="81427" y="44298"/>
                  <a:pt x="81427" y="44298"/>
                  <a:pt x="81427" y="44298"/>
                </a:cubicBezTo>
                <a:cubicBezTo>
                  <a:pt x="81458" y="44298"/>
                  <a:pt x="81427" y="44358"/>
                  <a:pt x="81427" y="44358"/>
                </a:cubicBezTo>
                <a:cubicBezTo>
                  <a:pt x="81427" y="44358"/>
                  <a:pt x="81427" y="44417"/>
                  <a:pt x="81427" y="44417"/>
                </a:cubicBezTo>
                <a:cubicBezTo>
                  <a:pt x="81427" y="44477"/>
                  <a:pt x="81427" y="44537"/>
                  <a:pt x="81427" y="44597"/>
                </a:cubicBezTo>
                <a:cubicBezTo>
                  <a:pt x="81396" y="44597"/>
                  <a:pt x="81396" y="44477"/>
                  <a:pt x="81364" y="44477"/>
                </a:cubicBezTo>
                <a:cubicBezTo>
                  <a:pt x="81364" y="44417"/>
                  <a:pt x="81364" y="44417"/>
                  <a:pt x="81333" y="44358"/>
                </a:cubicBezTo>
                <a:cubicBezTo>
                  <a:pt x="81333" y="44298"/>
                  <a:pt x="81302" y="44298"/>
                  <a:pt x="81302" y="44238"/>
                </a:cubicBezTo>
                <a:cubicBezTo>
                  <a:pt x="81302" y="44179"/>
                  <a:pt x="81271" y="44179"/>
                  <a:pt x="81271" y="44119"/>
                </a:cubicBezTo>
                <a:cubicBezTo>
                  <a:pt x="81239" y="44119"/>
                  <a:pt x="81239" y="44059"/>
                  <a:pt x="81208" y="44059"/>
                </a:cubicBezTo>
                <a:cubicBezTo>
                  <a:pt x="81208" y="44059"/>
                  <a:pt x="81177" y="44059"/>
                  <a:pt x="81177" y="44000"/>
                </a:cubicBezTo>
                <a:cubicBezTo>
                  <a:pt x="81177" y="44000"/>
                  <a:pt x="81177" y="44000"/>
                  <a:pt x="81177" y="43940"/>
                </a:cubicBezTo>
                <a:cubicBezTo>
                  <a:pt x="81208" y="43880"/>
                  <a:pt x="81177" y="43880"/>
                  <a:pt x="81208" y="43820"/>
                </a:cubicBezTo>
                <a:cubicBezTo>
                  <a:pt x="81208" y="43761"/>
                  <a:pt x="81239" y="43761"/>
                  <a:pt x="81271" y="43761"/>
                </a:cubicBezTo>
                <a:cubicBezTo>
                  <a:pt x="81271" y="43761"/>
                  <a:pt x="81302" y="43701"/>
                  <a:pt x="81302" y="43701"/>
                </a:cubicBezTo>
                <a:cubicBezTo>
                  <a:pt x="81302" y="43641"/>
                  <a:pt x="81271" y="43701"/>
                  <a:pt x="81271" y="43641"/>
                </a:cubicBezTo>
                <a:cubicBezTo>
                  <a:pt x="81239" y="43641"/>
                  <a:pt x="81271" y="43582"/>
                  <a:pt x="81271" y="43582"/>
                </a:cubicBezTo>
                <a:cubicBezTo>
                  <a:pt x="81302" y="43522"/>
                  <a:pt x="81333" y="43522"/>
                  <a:pt x="81364" y="43522"/>
                </a:cubicBezTo>
                <a:cubicBezTo>
                  <a:pt x="81396" y="43522"/>
                  <a:pt x="81396" y="43522"/>
                  <a:pt x="81396" y="43462"/>
                </a:cubicBezTo>
                <a:cubicBezTo>
                  <a:pt x="81396" y="43462"/>
                  <a:pt x="81396" y="43402"/>
                  <a:pt x="81396" y="43402"/>
                </a:cubicBezTo>
                <a:cubicBezTo>
                  <a:pt x="81396" y="43402"/>
                  <a:pt x="81427" y="43343"/>
                  <a:pt x="81427" y="43343"/>
                </a:cubicBezTo>
                <a:cubicBezTo>
                  <a:pt x="81427" y="43343"/>
                  <a:pt x="81458" y="43343"/>
                  <a:pt x="81458" y="43283"/>
                </a:cubicBezTo>
                <a:cubicBezTo>
                  <a:pt x="81458" y="43283"/>
                  <a:pt x="81489" y="43283"/>
                  <a:pt x="81489" y="43223"/>
                </a:cubicBezTo>
                <a:cubicBezTo>
                  <a:pt x="81521" y="43223"/>
                  <a:pt x="81521" y="43164"/>
                  <a:pt x="81521" y="43164"/>
                </a:cubicBezTo>
                <a:cubicBezTo>
                  <a:pt x="81552" y="43164"/>
                  <a:pt x="81552" y="43104"/>
                  <a:pt x="81552" y="43104"/>
                </a:cubicBezTo>
                <a:cubicBezTo>
                  <a:pt x="81583" y="43104"/>
                  <a:pt x="81615" y="43044"/>
                  <a:pt x="81646" y="43044"/>
                </a:cubicBezTo>
                <a:cubicBezTo>
                  <a:pt x="81646" y="43044"/>
                  <a:pt x="81677" y="43044"/>
                  <a:pt x="81708" y="43044"/>
                </a:cubicBezTo>
                <a:cubicBezTo>
                  <a:pt x="81740" y="43044"/>
                  <a:pt x="81771" y="43044"/>
                  <a:pt x="81802" y="43044"/>
                </a:cubicBezTo>
                <a:cubicBezTo>
                  <a:pt x="81833" y="43044"/>
                  <a:pt x="81833" y="43044"/>
                  <a:pt x="81865" y="43044"/>
                </a:cubicBezTo>
                <a:cubicBezTo>
                  <a:pt x="81896" y="43044"/>
                  <a:pt x="81927" y="42985"/>
                  <a:pt x="81958" y="42985"/>
                </a:cubicBezTo>
                <a:cubicBezTo>
                  <a:pt x="82021" y="42985"/>
                  <a:pt x="82083" y="42985"/>
                  <a:pt x="82115" y="43044"/>
                </a:cubicBezTo>
                <a:cubicBezTo>
                  <a:pt x="82146" y="43044"/>
                  <a:pt x="82146" y="43104"/>
                  <a:pt x="82177" y="43104"/>
                </a:cubicBezTo>
                <a:cubicBezTo>
                  <a:pt x="82208" y="43104"/>
                  <a:pt x="82240" y="43164"/>
                  <a:pt x="82240" y="43164"/>
                </a:cubicBezTo>
                <a:cubicBezTo>
                  <a:pt x="82271" y="43164"/>
                  <a:pt x="82271" y="43164"/>
                  <a:pt x="82302" y="43164"/>
                </a:cubicBezTo>
                <a:cubicBezTo>
                  <a:pt x="82302" y="43164"/>
                  <a:pt x="82333" y="43164"/>
                  <a:pt x="82333" y="43164"/>
                </a:cubicBezTo>
                <a:cubicBezTo>
                  <a:pt x="82365" y="43164"/>
                  <a:pt x="82396" y="43164"/>
                  <a:pt x="82427" y="43164"/>
                </a:cubicBezTo>
                <a:cubicBezTo>
                  <a:pt x="82521" y="43164"/>
                  <a:pt x="82584" y="43164"/>
                  <a:pt x="82646" y="43164"/>
                </a:cubicBezTo>
                <a:cubicBezTo>
                  <a:pt x="82709" y="43164"/>
                  <a:pt x="82771" y="43164"/>
                  <a:pt x="82834" y="43223"/>
                </a:cubicBezTo>
                <a:cubicBezTo>
                  <a:pt x="82865" y="43223"/>
                  <a:pt x="82865" y="43223"/>
                  <a:pt x="82896" y="43283"/>
                </a:cubicBezTo>
                <a:cubicBezTo>
                  <a:pt x="82896" y="43283"/>
                  <a:pt x="82896" y="43283"/>
                  <a:pt x="82896" y="43283"/>
                </a:cubicBezTo>
                <a:cubicBezTo>
                  <a:pt x="82927" y="43343"/>
                  <a:pt x="82927" y="43283"/>
                  <a:pt x="82927" y="43283"/>
                </a:cubicBezTo>
                <a:cubicBezTo>
                  <a:pt x="82927" y="43223"/>
                  <a:pt x="82927" y="43164"/>
                  <a:pt x="82927" y="43164"/>
                </a:cubicBezTo>
                <a:cubicBezTo>
                  <a:pt x="82959" y="43104"/>
                  <a:pt x="82990" y="43164"/>
                  <a:pt x="83021" y="43104"/>
                </a:cubicBezTo>
                <a:cubicBezTo>
                  <a:pt x="83021" y="43104"/>
                  <a:pt x="83052" y="43044"/>
                  <a:pt x="83084" y="43104"/>
                </a:cubicBezTo>
                <a:cubicBezTo>
                  <a:pt x="83084" y="43104"/>
                  <a:pt x="83115" y="43164"/>
                  <a:pt x="83115" y="43164"/>
                </a:cubicBezTo>
                <a:cubicBezTo>
                  <a:pt x="83115" y="43164"/>
                  <a:pt x="83146" y="43164"/>
                  <a:pt x="83146" y="43164"/>
                </a:cubicBezTo>
                <a:cubicBezTo>
                  <a:pt x="83146" y="43104"/>
                  <a:pt x="83115" y="43104"/>
                  <a:pt x="83115" y="43104"/>
                </a:cubicBezTo>
                <a:cubicBezTo>
                  <a:pt x="83115" y="43104"/>
                  <a:pt x="83084" y="43044"/>
                  <a:pt x="83084" y="43044"/>
                </a:cubicBezTo>
                <a:cubicBezTo>
                  <a:pt x="83115" y="42985"/>
                  <a:pt x="83115" y="43044"/>
                  <a:pt x="83146" y="43044"/>
                </a:cubicBezTo>
                <a:cubicBezTo>
                  <a:pt x="83146" y="43044"/>
                  <a:pt x="83177" y="43044"/>
                  <a:pt x="83209" y="43044"/>
                </a:cubicBezTo>
                <a:cubicBezTo>
                  <a:pt x="83209" y="43044"/>
                  <a:pt x="83209" y="43044"/>
                  <a:pt x="83209" y="43044"/>
                </a:cubicBezTo>
                <a:cubicBezTo>
                  <a:pt x="83240" y="43104"/>
                  <a:pt x="83240" y="43104"/>
                  <a:pt x="83240" y="43104"/>
                </a:cubicBezTo>
                <a:cubicBezTo>
                  <a:pt x="83271" y="43164"/>
                  <a:pt x="83240" y="43164"/>
                  <a:pt x="83209" y="43223"/>
                </a:cubicBezTo>
                <a:close/>
                <a:moveTo>
                  <a:pt x="85491" y="63820"/>
                </a:moveTo>
                <a:cubicBezTo>
                  <a:pt x="85491" y="63820"/>
                  <a:pt x="85491" y="63820"/>
                  <a:pt x="85459" y="63880"/>
                </a:cubicBezTo>
                <a:cubicBezTo>
                  <a:pt x="85459" y="63880"/>
                  <a:pt x="85459" y="63880"/>
                  <a:pt x="85428" y="63880"/>
                </a:cubicBezTo>
                <a:cubicBezTo>
                  <a:pt x="85428" y="63880"/>
                  <a:pt x="85428" y="63880"/>
                  <a:pt x="85397" y="63880"/>
                </a:cubicBezTo>
                <a:cubicBezTo>
                  <a:pt x="85397" y="63880"/>
                  <a:pt x="85365" y="63940"/>
                  <a:pt x="85397" y="63880"/>
                </a:cubicBezTo>
                <a:cubicBezTo>
                  <a:pt x="85397" y="63820"/>
                  <a:pt x="85397" y="63820"/>
                  <a:pt x="85397" y="63820"/>
                </a:cubicBezTo>
                <a:cubicBezTo>
                  <a:pt x="85428" y="63820"/>
                  <a:pt x="85428" y="63761"/>
                  <a:pt x="85428" y="63761"/>
                </a:cubicBezTo>
                <a:cubicBezTo>
                  <a:pt x="85459" y="63761"/>
                  <a:pt x="85459" y="63701"/>
                  <a:pt x="85491" y="63701"/>
                </a:cubicBezTo>
                <a:cubicBezTo>
                  <a:pt x="85522" y="63701"/>
                  <a:pt x="85491" y="63761"/>
                  <a:pt x="85491" y="63820"/>
                </a:cubicBezTo>
                <a:close/>
                <a:moveTo>
                  <a:pt x="90742" y="72238"/>
                </a:moveTo>
                <a:cubicBezTo>
                  <a:pt x="90742" y="72238"/>
                  <a:pt x="90742" y="72238"/>
                  <a:pt x="90773" y="72238"/>
                </a:cubicBezTo>
                <a:cubicBezTo>
                  <a:pt x="90773" y="72298"/>
                  <a:pt x="90773" y="72298"/>
                  <a:pt x="90804" y="72358"/>
                </a:cubicBezTo>
                <a:cubicBezTo>
                  <a:pt x="90804" y="72417"/>
                  <a:pt x="90836" y="72417"/>
                  <a:pt x="90836" y="72477"/>
                </a:cubicBezTo>
                <a:cubicBezTo>
                  <a:pt x="90836" y="72477"/>
                  <a:pt x="90836" y="72477"/>
                  <a:pt x="90836" y="72537"/>
                </a:cubicBezTo>
                <a:cubicBezTo>
                  <a:pt x="90836" y="72537"/>
                  <a:pt x="90836" y="72537"/>
                  <a:pt x="90804" y="72537"/>
                </a:cubicBezTo>
                <a:cubicBezTo>
                  <a:pt x="90804" y="72537"/>
                  <a:pt x="90804" y="72477"/>
                  <a:pt x="90804" y="72477"/>
                </a:cubicBezTo>
                <a:cubicBezTo>
                  <a:pt x="90804" y="72477"/>
                  <a:pt x="90773" y="72417"/>
                  <a:pt x="90773" y="72417"/>
                </a:cubicBezTo>
                <a:cubicBezTo>
                  <a:pt x="90773" y="72417"/>
                  <a:pt x="90773" y="72358"/>
                  <a:pt x="90742" y="72358"/>
                </a:cubicBezTo>
                <a:cubicBezTo>
                  <a:pt x="90742" y="72358"/>
                  <a:pt x="90742" y="72358"/>
                  <a:pt x="90742" y="72298"/>
                </a:cubicBezTo>
                <a:cubicBezTo>
                  <a:pt x="90711" y="72298"/>
                  <a:pt x="90711" y="72238"/>
                  <a:pt x="90711" y="72179"/>
                </a:cubicBezTo>
                <a:cubicBezTo>
                  <a:pt x="90742" y="72179"/>
                  <a:pt x="90742" y="72179"/>
                  <a:pt x="90742" y="72238"/>
                </a:cubicBezTo>
                <a:close/>
                <a:moveTo>
                  <a:pt x="92649" y="70268"/>
                </a:moveTo>
                <a:cubicBezTo>
                  <a:pt x="92680" y="70268"/>
                  <a:pt x="92680" y="70328"/>
                  <a:pt x="92711" y="70388"/>
                </a:cubicBezTo>
                <a:cubicBezTo>
                  <a:pt x="92711" y="70388"/>
                  <a:pt x="92742" y="70388"/>
                  <a:pt x="92774" y="70388"/>
                </a:cubicBezTo>
                <a:cubicBezTo>
                  <a:pt x="92774" y="70388"/>
                  <a:pt x="92774" y="70388"/>
                  <a:pt x="92805" y="70388"/>
                </a:cubicBezTo>
                <a:cubicBezTo>
                  <a:pt x="92805" y="70447"/>
                  <a:pt x="92805" y="70447"/>
                  <a:pt x="92805" y="70447"/>
                </a:cubicBezTo>
                <a:cubicBezTo>
                  <a:pt x="92836" y="70507"/>
                  <a:pt x="92836" y="70507"/>
                  <a:pt x="92836" y="70507"/>
                </a:cubicBezTo>
                <a:cubicBezTo>
                  <a:pt x="92836" y="70507"/>
                  <a:pt x="92867" y="70507"/>
                  <a:pt x="92867" y="70567"/>
                </a:cubicBezTo>
                <a:cubicBezTo>
                  <a:pt x="92867" y="70567"/>
                  <a:pt x="92867" y="70567"/>
                  <a:pt x="92836" y="70567"/>
                </a:cubicBezTo>
                <a:cubicBezTo>
                  <a:pt x="92836" y="70567"/>
                  <a:pt x="92836" y="70507"/>
                  <a:pt x="92836" y="70507"/>
                </a:cubicBezTo>
                <a:cubicBezTo>
                  <a:pt x="92805" y="70507"/>
                  <a:pt x="92774" y="70447"/>
                  <a:pt x="92774" y="70447"/>
                </a:cubicBezTo>
                <a:cubicBezTo>
                  <a:pt x="92742" y="70388"/>
                  <a:pt x="92742" y="70388"/>
                  <a:pt x="92711" y="70388"/>
                </a:cubicBezTo>
                <a:cubicBezTo>
                  <a:pt x="92680" y="70388"/>
                  <a:pt x="92680" y="70328"/>
                  <a:pt x="92649" y="70328"/>
                </a:cubicBezTo>
                <a:cubicBezTo>
                  <a:pt x="92617" y="70268"/>
                  <a:pt x="92617" y="70268"/>
                  <a:pt x="92586" y="70268"/>
                </a:cubicBezTo>
                <a:cubicBezTo>
                  <a:pt x="92555" y="70208"/>
                  <a:pt x="92586" y="70208"/>
                  <a:pt x="92555" y="70149"/>
                </a:cubicBezTo>
                <a:cubicBezTo>
                  <a:pt x="92555" y="70149"/>
                  <a:pt x="92555" y="70089"/>
                  <a:pt x="92586" y="70089"/>
                </a:cubicBezTo>
                <a:cubicBezTo>
                  <a:pt x="92586" y="70089"/>
                  <a:pt x="92586" y="70149"/>
                  <a:pt x="92586" y="70149"/>
                </a:cubicBezTo>
                <a:cubicBezTo>
                  <a:pt x="92586" y="70149"/>
                  <a:pt x="92617" y="70149"/>
                  <a:pt x="92617" y="70208"/>
                </a:cubicBezTo>
                <a:cubicBezTo>
                  <a:pt x="92617" y="70208"/>
                  <a:pt x="92617" y="70208"/>
                  <a:pt x="92649" y="70208"/>
                </a:cubicBezTo>
                <a:cubicBezTo>
                  <a:pt x="92649" y="70268"/>
                  <a:pt x="92649" y="70268"/>
                  <a:pt x="92649" y="70268"/>
                </a:cubicBezTo>
                <a:close/>
                <a:moveTo>
                  <a:pt x="94180" y="35044"/>
                </a:moveTo>
                <a:cubicBezTo>
                  <a:pt x="94149" y="35104"/>
                  <a:pt x="94180" y="35164"/>
                  <a:pt x="94180" y="35223"/>
                </a:cubicBezTo>
                <a:cubicBezTo>
                  <a:pt x="94180" y="35223"/>
                  <a:pt x="94149" y="35223"/>
                  <a:pt x="94149" y="35223"/>
                </a:cubicBezTo>
                <a:cubicBezTo>
                  <a:pt x="94149" y="35283"/>
                  <a:pt x="94149" y="35283"/>
                  <a:pt x="94149" y="35343"/>
                </a:cubicBezTo>
                <a:cubicBezTo>
                  <a:pt x="94149" y="35402"/>
                  <a:pt x="94118" y="35462"/>
                  <a:pt x="94118" y="35522"/>
                </a:cubicBezTo>
                <a:cubicBezTo>
                  <a:pt x="94118" y="35522"/>
                  <a:pt x="94149" y="35522"/>
                  <a:pt x="94149" y="35522"/>
                </a:cubicBezTo>
                <a:cubicBezTo>
                  <a:pt x="94149" y="35582"/>
                  <a:pt x="94149" y="35582"/>
                  <a:pt x="94149" y="35582"/>
                </a:cubicBezTo>
                <a:cubicBezTo>
                  <a:pt x="94118" y="35641"/>
                  <a:pt x="94118" y="35701"/>
                  <a:pt x="94087" y="35761"/>
                </a:cubicBezTo>
                <a:cubicBezTo>
                  <a:pt x="94087" y="35820"/>
                  <a:pt x="94087" y="35880"/>
                  <a:pt x="94055" y="35940"/>
                </a:cubicBezTo>
                <a:cubicBezTo>
                  <a:pt x="94055" y="35940"/>
                  <a:pt x="94055" y="36000"/>
                  <a:pt x="94055" y="36059"/>
                </a:cubicBezTo>
                <a:cubicBezTo>
                  <a:pt x="94055" y="36119"/>
                  <a:pt x="94024" y="36179"/>
                  <a:pt x="94024" y="36238"/>
                </a:cubicBezTo>
                <a:cubicBezTo>
                  <a:pt x="94024" y="36238"/>
                  <a:pt x="94055" y="36298"/>
                  <a:pt x="94055" y="36358"/>
                </a:cubicBezTo>
                <a:cubicBezTo>
                  <a:pt x="94055" y="36417"/>
                  <a:pt x="94055" y="36477"/>
                  <a:pt x="94024" y="36477"/>
                </a:cubicBezTo>
                <a:cubicBezTo>
                  <a:pt x="94024" y="36537"/>
                  <a:pt x="94024" y="36597"/>
                  <a:pt x="93993" y="36597"/>
                </a:cubicBezTo>
                <a:cubicBezTo>
                  <a:pt x="93993" y="36656"/>
                  <a:pt x="93993" y="36716"/>
                  <a:pt x="93993" y="36776"/>
                </a:cubicBezTo>
                <a:cubicBezTo>
                  <a:pt x="93961" y="36835"/>
                  <a:pt x="93930" y="36835"/>
                  <a:pt x="93930" y="36895"/>
                </a:cubicBezTo>
                <a:cubicBezTo>
                  <a:pt x="93930" y="36955"/>
                  <a:pt x="93899" y="36955"/>
                  <a:pt x="93868" y="36955"/>
                </a:cubicBezTo>
                <a:cubicBezTo>
                  <a:pt x="93868" y="36955"/>
                  <a:pt x="93868" y="36895"/>
                  <a:pt x="93868" y="36895"/>
                </a:cubicBezTo>
                <a:cubicBezTo>
                  <a:pt x="93868" y="36835"/>
                  <a:pt x="93899" y="36835"/>
                  <a:pt x="93899" y="36835"/>
                </a:cubicBezTo>
                <a:cubicBezTo>
                  <a:pt x="93899" y="36835"/>
                  <a:pt x="93899" y="36835"/>
                  <a:pt x="93868" y="36776"/>
                </a:cubicBezTo>
                <a:cubicBezTo>
                  <a:pt x="93868" y="36776"/>
                  <a:pt x="93868" y="36776"/>
                  <a:pt x="93836" y="36776"/>
                </a:cubicBezTo>
                <a:cubicBezTo>
                  <a:pt x="93805" y="36776"/>
                  <a:pt x="93805" y="36776"/>
                  <a:pt x="93774" y="36835"/>
                </a:cubicBezTo>
                <a:cubicBezTo>
                  <a:pt x="93774" y="36895"/>
                  <a:pt x="93743" y="36895"/>
                  <a:pt x="93743" y="36955"/>
                </a:cubicBezTo>
                <a:cubicBezTo>
                  <a:pt x="93743" y="36955"/>
                  <a:pt x="93680" y="37014"/>
                  <a:pt x="93680" y="37074"/>
                </a:cubicBezTo>
                <a:cubicBezTo>
                  <a:pt x="93711" y="37074"/>
                  <a:pt x="93711" y="37014"/>
                  <a:pt x="93743" y="37014"/>
                </a:cubicBezTo>
                <a:cubicBezTo>
                  <a:pt x="93743" y="36955"/>
                  <a:pt x="93774" y="36955"/>
                  <a:pt x="93774" y="36955"/>
                </a:cubicBezTo>
                <a:cubicBezTo>
                  <a:pt x="93805" y="36955"/>
                  <a:pt x="93836" y="36955"/>
                  <a:pt x="93836" y="37074"/>
                </a:cubicBezTo>
                <a:cubicBezTo>
                  <a:pt x="93868" y="37074"/>
                  <a:pt x="93868" y="37134"/>
                  <a:pt x="93836" y="37194"/>
                </a:cubicBezTo>
                <a:cubicBezTo>
                  <a:pt x="93836" y="37194"/>
                  <a:pt x="93805" y="37253"/>
                  <a:pt x="93774" y="37253"/>
                </a:cubicBezTo>
                <a:cubicBezTo>
                  <a:pt x="93743" y="37253"/>
                  <a:pt x="93743" y="37253"/>
                  <a:pt x="93711" y="37313"/>
                </a:cubicBezTo>
                <a:cubicBezTo>
                  <a:pt x="93680" y="37313"/>
                  <a:pt x="93649" y="37373"/>
                  <a:pt x="93649" y="37373"/>
                </a:cubicBezTo>
                <a:cubicBezTo>
                  <a:pt x="93618" y="37432"/>
                  <a:pt x="93586" y="37492"/>
                  <a:pt x="93586" y="37552"/>
                </a:cubicBezTo>
                <a:cubicBezTo>
                  <a:pt x="93555" y="37552"/>
                  <a:pt x="93524" y="37611"/>
                  <a:pt x="93493" y="37671"/>
                </a:cubicBezTo>
                <a:cubicBezTo>
                  <a:pt x="93493" y="37731"/>
                  <a:pt x="93461" y="37731"/>
                  <a:pt x="93430" y="37791"/>
                </a:cubicBezTo>
                <a:cubicBezTo>
                  <a:pt x="93430" y="37791"/>
                  <a:pt x="93399" y="37791"/>
                  <a:pt x="93399" y="37791"/>
                </a:cubicBezTo>
                <a:cubicBezTo>
                  <a:pt x="93368" y="37791"/>
                  <a:pt x="93368" y="37791"/>
                  <a:pt x="93336" y="37791"/>
                </a:cubicBezTo>
                <a:cubicBezTo>
                  <a:pt x="93336" y="37791"/>
                  <a:pt x="93305" y="37791"/>
                  <a:pt x="93305" y="37850"/>
                </a:cubicBezTo>
                <a:cubicBezTo>
                  <a:pt x="93274" y="37850"/>
                  <a:pt x="93274" y="37850"/>
                  <a:pt x="93243" y="37910"/>
                </a:cubicBezTo>
                <a:cubicBezTo>
                  <a:pt x="93180" y="37970"/>
                  <a:pt x="93149" y="38089"/>
                  <a:pt x="93086" y="38149"/>
                </a:cubicBezTo>
                <a:cubicBezTo>
                  <a:pt x="93055" y="38149"/>
                  <a:pt x="93024" y="38149"/>
                  <a:pt x="92992" y="38149"/>
                </a:cubicBezTo>
                <a:cubicBezTo>
                  <a:pt x="92961" y="38149"/>
                  <a:pt x="92867" y="38149"/>
                  <a:pt x="92899" y="38268"/>
                </a:cubicBezTo>
                <a:cubicBezTo>
                  <a:pt x="92899" y="38268"/>
                  <a:pt x="92899" y="38268"/>
                  <a:pt x="92899" y="38328"/>
                </a:cubicBezTo>
                <a:cubicBezTo>
                  <a:pt x="92899" y="38328"/>
                  <a:pt x="92867" y="38388"/>
                  <a:pt x="92867" y="38388"/>
                </a:cubicBezTo>
                <a:cubicBezTo>
                  <a:pt x="92836" y="38447"/>
                  <a:pt x="92836" y="38447"/>
                  <a:pt x="92836" y="38507"/>
                </a:cubicBezTo>
                <a:cubicBezTo>
                  <a:pt x="92805" y="38567"/>
                  <a:pt x="92774" y="38626"/>
                  <a:pt x="92742" y="38686"/>
                </a:cubicBezTo>
                <a:cubicBezTo>
                  <a:pt x="92680" y="38746"/>
                  <a:pt x="92649" y="38746"/>
                  <a:pt x="92617" y="38746"/>
                </a:cubicBezTo>
                <a:cubicBezTo>
                  <a:pt x="92586" y="38746"/>
                  <a:pt x="92555" y="38805"/>
                  <a:pt x="92524" y="38805"/>
                </a:cubicBezTo>
                <a:cubicBezTo>
                  <a:pt x="92461" y="38865"/>
                  <a:pt x="92399" y="38865"/>
                  <a:pt x="92367" y="38865"/>
                </a:cubicBezTo>
                <a:cubicBezTo>
                  <a:pt x="92305" y="38925"/>
                  <a:pt x="92242" y="38925"/>
                  <a:pt x="92211" y="38865"/>
                </a:cubicBezTo>
                <a:cubicBezTo>
                  <a:pt x="92180" y="38865"/>
                  <a:pt x="92148" y="38865"/>
                  <a:pt x="92117" y="38865"/>
                </a:cubicBezTo>
                <a:cubicBezTo>
                  <a:pt x="92086" y="38805"/>
                  <a:pt x="92086" y="38805"/>
                  <a:pt x="92055" y="38746"/>
                </a:cubicBezTo>
                <a:cubicBezTo>
                  <a:pt x="92023" y="38746"/>
                  <a:pt x="91992" y="38746"/>
                  <a:pt x="91992" y="38686"/>
                </a:cubicBezTo>
                <a:cubicBezTo>
                  <a:pt x="91961" y="38626"/>
                  <a:pt x="92023" y="38686"/>
                  <a:pt x="92055" y="38686"/>
                </a:cubicBezTo>
                <a:cubicBezTo>
                  <a:pt x="92117" y="38626"/>
                  <a:pt x="92180" y="38626"/>
                  <a:pt x="92211" y="38626"/>
                </a:cubicBezTo>
                <a:cubicBezTo>
                  <a:pt x="92305" y="38626"/>
                  <a:pt x="92367" y="38567"/>
                  <a:pt x="92430" y="38507"/>
                </a:cubicBezTo>
                <a:cubicBezTo>
                  <a:pt x="92461" y="38507"/>
                  <a:pt x="92492" y="38507"/>
                  <a:pt x="92524" y="38507"/>
                </a:cubicBezTo>
                <a:cubicBezTo>
                  <a:pt x="92555" y="38507"/>
                  <a:pt x="92555" y="38447"/>
                  <a:pt x="92586" y="38388"/>
                </a:cubicBezTo>
                <a:cubicBezTo>
                  <a:pt x="92649" y="38328"/>
                  <a:pt x="92680" y="38208"/>
                  <a:pt x="92711" y="38089"/>
                </a:cubicBezTo>
                <a:cubicBezTo>
                  <a:pt x="92742" y="38089"/>
                  <a:pt x="92774" y="38029"/>
                  <a:pt x="92805" y="38029"/>
                </a:cubicBezTo>
                <a:cubicBezTo>
                  <a:pt x="92836" y="37970"/>
                  <a:pt x="92836" y="37910"/>
                  <a:pt x="92867" y="37910"/>
                </a:cubicBezTo>
                <a:cubicBezTo>
                  <a:pt x="92899" y="37910"/>
                  <a:pt x="92899" y="37910"/>
                  <a:pt x="92930" y="37910"/>
                </a:cubicBezTo>
                <a:cubicBezTo>
                  <a:pt x="92930" y="37910"/>
                  <a:pt x="92930" y="37850"/>
                  <a:pt x="92930" y="37850"/>
                </a:cubicBezTo>
                <a:cubicBezTo>
                  <a:pt x="92961" y="37791"/>
                  <a:pt x="92992" y="37791"/>
                  <a:pt x="93024" y="37791"/>
                </a:cubicBezTo>
                <a:cubicBezTo>
                  <a:pt x="93024" y="37731"/>
                  <a:pt x="93055" y="37731"/>
                  <a:pt x="93055" y="37671"/>
                </a:cubicBezTo>
                <a:cubicBezTo>
                  <a:pt x="93055" y="37611"/>
                  <a:pt x="93055" y="37611"/>
                  <a:pt x="93086" y="37552"/>
                </a:cubicBezTo>
                <a:cubicBezTo>
                  <a:pt x="93086" y="37552"/>
                  <a:pt x="93055" y="37492"/>
                  <a:pt x="93055" y="37492"/>
                </a:cubicBezTo>
                <a:cubicBezTo>
                  <a:pt x="93086" y="37492"/>
                  <a:pt x="93086" y="37432"/>
                  <a:pt x="93086" y="37432"/>
                </a:cubicBezTo>
                <a:cubicBezTo>
                  <a:pt x="93117" y="37432"/>
                  <a:pt x="93149" y="37373"/>
                  <a:pt x="93149" y="37313"/>
                </a:cubicBezTo>
                <a:cubicBezTo>
                  <a:pt x="93180" y="37313"/>
                  <a:pt x="93211" y="37253"/>
                  <a:pt x="93243" y="37253"/>
                </a:cubicBezTo>
                <a:cubicBezTo>
                  <a:pt x="93274" y="37194"/>
                  <a:pt x="93305" y="37134"/>
                  <a:pt x="93336" y="37134"/>
                </a:cubicBezTo>
                <a:cubicBezTo>
                  <a:pt x="93336" y="37074"/>
                  <a:pt x="93336" y="37074"/>
                  <a:pt x="93368" y="37074"/>
                </a:cubicBezTo>
                <a:cubicBezTo>
                  <a:pt x="93368" y="37014"/>
                  <a:pt x="93399" y="37014"/>
                  <a:pt x="93399" y="36955"/>
                </a:cubicBezTo>
                <a:cubicBezTo>
                  <a:pt x="93430" y="36955"/>
                  <a:pt x="93461" y="36895"/>
                  <a:pt x="93493" y="36835"/>
                </a:cubicBezTo>
                <a:cubicBezTo>
                  <a:pt x="93524" y="36835"/>
                  <a:pt x="93524" y="36776"/>
                  <a:pt x="93555" y="36716"/>
                </a:cubicBezTo>
                <a:cubicBezTo>
                  <a:pt x="93586" y="36656"/>
                  <a:pt x="93618" y="36597"/>
                  <a:pt x="93618" y="36537"/>
                </a:cubicBezTo>
                <a:cubicBezTo>
                  <a:pt x="93618" y="36477"/>
                  <a:pt x="93649" y="36417"/>
                  <a:pt x="93649" y="36417"/>
                </a:cubicBezTo>
                <a:cubicBezTo>
                  <a:pt x="93680" y="36358"/>
                  <a:pt x="93680" y="36298"/>
                  <a:pt x="93711" y="36238"/>
                </a:cubicBezTo>
                <a:cubicBezTo>
                  <a:pt x="93711" y="36179"/>
                  <a:pt x="93743" y="36119"/>
                  <a:pt x="93774" y="36000"/>
                </a:cubicBezTo>
                <a:cubicBezTo>
                  <a:pt x="93774" y="36000"/>
                  <a:pt x="93774" y="35940"/>
                  <a:pt x="93805" y="35880"/>
                </a:cubicBezTo>
                <a:cubicBezTo>
                  <a:pt x="93805" y="35880"/>
                  <a:pt x="93805" y="35820"/>
                  <a:pt x="93836" y="35820"/>
                </a:cubicBezTo>
                <a:cubicBezTo>
                  <a:pt x="93836" y="35820"/>
                  <a:pt x="93836" y="35761"/>
                  <a:pt x="93836" y="35701"/>
                </a:cubicBezTo>
                <a:cubicBezTo>
                  <a:pt x="93836" y="35701"/>
                  <a:pt x="93868" y="35641"/>
                  <a:pt x="93868" y="35582"/>
                </a:cubicBezTo>
                <a:cubicBezTo>
                  <a:pt x="93868" y="35582"/>
                  <a:pt x="93868" y="35522"/>
                  <a:pt x="93868" y="35462"/>
                </a:cubicBezTo>
                <a:cubicBezTo>
                  <a:pt x="93868" y="35462"/>
                  <a:pt x="93899" y="35402"/>
                  <a:pt x="93899" y="35402"/>
                </a:cubicBezTo>
                <a:cubicBezTo>
                  <a:pt x="93899" y="35343"/>
                  <a:pt x="93899" y="35343"/>
                  <a:pt x="93899" y="35343"/>
                </a:cubicBezTo>
                <a:cubicBezTo>
                  <a:pt x="93899" y="35283"/>
                  <a:pt x="93930" y="35223"/>
                  <a:pt x="93930" y="35164"/>
                </a:cubicBezTo>
                <a:cubicBezTo>
                  <a:pt x="93961" y="35104"/>
                  <a:pt x="93961" y="35104"/>
                  <a:pt x="93961" y="35104"/>
                </a:cubicBezTo>
                <a:cubicBezTo>
                  <a:pt x="93993" y="35044"/>
                  <a:pt x="93993" y="35044"/>
                  <a:pt x="94024" y="34985"/>
                </a:cubicBezTo>
                <a:cubicBezTo>
                  <a:pt x="94024" y="34925"/>
                  <a:pt x="94055" y="34925"/>
                  <a:pt x="94055" y="34925"/>
                </a:cubicBezTo>
                <a:cubicBezTo>
                  <a:pt x="94087" y="34925"/>
                  <a:pt x="94118" y="34925"/>
                  <a:pt x="94118" y="34925"/>
                </a:cubicBezTo>
                <a:cubicBezTo>
                  <a:pt x="94149" y="34925"/>
                  <a:pt x="94149" y="34925"/>
                  <a:pt x="94180" y="34925"/>
                </a:cubicBezTo>
                <a:cubicBezTo>
                  <a:pt x="94180" y="34925"/>
                  <a:pt x="94180" y="34985"/>
                  <a:pt x="94180" y="34985"/>
                </a:cubicBezTo>
                <a:cubicBezTo>
                  <a:pt x="94180" y="35044"/>
                  <a:pt x="94180" y="35044"/>
                  <a:pt x="94180" y="35044"/>
                </a:cubicBezTo>
                <a:close/>
                <a:moveTo>
                  <a:pt x="63766" y="49611"/>
                </a:moveTo>
                <a:cubicBezTo>
                  <a:pt x="63766" y="49611"/>
                  <a:pt x="63766" y="49611"/>
                  <a:pt x="63766" y="49671"/>
                </a:cubicBezTo>
                <a:cubicBezTo>
                  <a:pt x="63766" y="49671"/>
                  <a:pt x="63797" y="49671"/>
                  <a:pt x="63797" y="49671"/>
                </a:cubicBezTo>
                <a:cubicBezTo>
                  <a:pt x="63797" y="49611"/>
                  <a:pt x="63766" y="49611"/>
                  <a:pt x="63766" y="49552"/>
                </a:cubicBezTo>
                <a:cubicBezTo>
                  <a:pt x="63766" y="49552"/>
                  <a:pt x="63766" y="49432"/>
                  <a:pt x="63735" y="49492"/>
                </a:cubicBezTo>
                <a:cubicBezTo>
                  <a:pt x="63704" y="49492"/>
                  <a:pt x="63766" y="49552"/>
                  <a:pt x="63766" y="49611"/>
                </a:cubicBezTo>
                <a:close/>
                <a:moveTo>
                  <a:pt x="64454" y="49373"/>
                </a:moveTo>
                <a:cubicBezTo>
                  <a:pt x="64485" y="49432"/>
                  <a:pt x="64485" y="49432"/>
                  <a:pt x="64485" y="49432"/>
                </a:cubicBezTo>
                <a:cubicBezTo>
                  <a:pt x="64516" y="49432"/>
                  <a:pt x="64485" y="49373"/>
                  <a:pt x="64485" y="49313"/>
                </a:cubicBezTo>
                <a:cubicBezTo>
                  <a:pt x="64454" y="49313"/>
                  <a:pt x="64454" y="49313"/>
                  <a:pt x="64454" y="49313"/>
                </a:cubicBezTo>
                <a:cubicBezTo>
                  <a:pt x="64454" y="49253"/>
                  <a:pt x="64423" y="49253"/>
                  <a:pt x="64423" y="49253"/>
                </a:cubicBezTo>
                <a:cubicBezTo>
                  <a:pt x="64391" y="49253"/>
                  <a:pt x="64423" y="49194"/>
                  <a:pt x="64391" y="49134"/>
                </a:cubicBezTo>
                <a:cubicBezTo>
                  <a:pt x="64360" y="49134"/>
                  <a:pt x="64360" y="49194"/>
                  <a:pt x="64329" y="49194"/>
                </a:cubicBezTo>
                <a:cubicBezTo>
                  <a:pt x="64297" y="49194"/>
                  <a:pt x="64297" y="49194"/>
                  <a:pt x="64297" y="49194"/>
                </a:cubicBezTo>
                <a:cubicBezTo>
                  <a:pt x="64266" y="49253"/>
                  <a:pt x="64266" y="49194"/>
                  <a:pt x="64235" y="49194"/>
                </a:cubicBezTo>
                <a:cubicBezTo>
                  <a:pt x="64235" y="49194"/>
                  <a:pt x="64235" y="49253"/>
                  <a:pt x="64235" y="49253"/>
                </a:cubicBezTo>
                <a:cubicBezTo>
                  <a:pt x="64235" y="49253"/>
                  <a:pt x="64266" y="49253"/>
                  <a:pt x="64266" y="49253"/>
                </a:cubicBezTo>
                <a:cubicBezTo>
                  <a:pt x="64297" y="49253"/>
                  <a:pt x="64329" y="49313"/>
                  <a:pt x="64329" y="49313"/>
                </a:cubicBezTo>
                <a:cubicBezTo>
                  <a:pt x="64360" y="49373"/>
                  <a:pt x="64297" y="49373"/>
                  <a:pt x="64329" y="49432"/>
                </a:cubicBezTo>
                <a:cubicBezTo>
                  <a:pt x="64329" y="49432"/>
                  <a:pt x="64329" y="49432"/>
                  <a:pt x="64360" y="49432"/>
                </a:cubicBezTo>
                <a:cubicBezTo>
                  <a:pt x="64360" y="49432"/>
                  <a:pt x="64360" y="49432"/>
                  <a:pt x="64360" y="49432"/>
                </a:cubicBezTo>
                <a:cubicBezTo>
                  <a:pt x="64360" y="49432"/>
                  <a:pt x="64360" y="49432"/>
                  <a:pt x="64391" y="49432"/>
                </a:cubicBezTo>
                <a:cubicBezTo>
                  <a:pt x="64391" y="49492"/>
                  <a:pt x="64391" y="49492"/>
                  <a:pt x="64423" y="49492"/>
                </a:cubicBezTo>
                <a:cubicBezTo>
                  <a:pt x="64423" y="49492"/>
                  <a:pt x="64454" y="49492"/>
                  <a:pt x="64454" y="49492"/>
                </a:cubicBezTo>
                <a:cubicBezTo>
                  <a:pt x="64485" y="49492"/>
                  <a:pt x="64454" y="49432"/>
                  <a:pt x="64454" y="49373"/>
                </a:cubicBezTo>
                <a:cubicBezTo>
                  <a:pt x="64423" y="49373"/>
                  <a:pt x="64454" y="49373"/>
                  <a:pt x="64454" y="49373"/>
                </a:cubicBezTo>
                <a:close/>
                <a:moveTo>
                  <a:pt x="63891" y="50746"/>
                </a:moveTo>
                <a:cubicBezTo>
                  <a:pt x="63922" y="50686"/>
                  <a:pt x="63891" y="50686"/>
                  <a:pt x="63891" y="50686"/>
                </a:cubicBezTo>
                <a:cubicBezTo>
                  <a:pt x="63891" y="50686"/>
                  <a:pt x="63891" y="50746"/>
                  <a:pt x="63891" y="50746"/>
                </a:cubicBezTo>
                <a:close/>
                <a:moveTo>
                  <a:pt x="63829" y="50985"/>
                </a:moveTo>
                <a:cubicBezTo>
                  <a:pt x="63797" y="50985"/>
                  <a:pt x="63797" y="51044"/>
                  <a:pt x="63797" y="51044"/>
                </a:cubicBezTo>
                <a:cubicBezTo>
                  <a:pt x="63797" y="51044"/>
                  <a:pt x="63797" y="51044"/>
                  <a:pt x="63829" y="51104"/>
                </a:cubicBezTo>
                <a:cubicBezTo>
                  <a:pt x="63829" y="51104"/>
                  <a:pt x="63829" y="51104"/>
                  <a:pt x="63829" y="51104"/>
                </a:cubicBezTo>
                <a:cubicBezTo>
                  <a:pt x="63829" y="51104"/>
                  <a:pt x="63829" y="51044"/>
                  <a:pt x="63829" y="51044"/>
                </a:cubicBezTo>
                <a:cubicBezTo>
                  <a:pt x="63829" y="51044"/>
                  <a:pt x="63829" y="50985"/>
                  <a:pt x="63829" y="50985"/>
                </a:cubicBezTo>
                <a:close/>
                <a:moveTo>
                  <a:pt x="63829" y="48059"/>
                </a:moveTo>
                <a:cubicBezTo>
                  <a:pt x="63829" y="48000"/>
                  <a:pt x="63829" y="48000"/>
                  <a:pt x="63797" y="48000"/>
                </a:cubicBezTo>
                <a:cubicBezTo>
                  <a:pt x="63797" y="48000"/>
                  <a:pt x="63797" y="48000"/>
                  <a:pt x="63797" y="48059"/>
                </a:cubicBezTo>
                <a:cubicBezTo>
                  <a:pt x="63766" y="48059"/>
                  <a:pt x="63766" y="48059"/>
                  <a:pt x="63766" y="48059"/>
                </a:cubicBezTo>
                <a:cubicBezTo>
                  <a:pt x="63735" y="48059"/>
                  <a:pt x="63735" y="48119"/>
                  <a:pt x="63766" y="48119"/>
                </a:cubicBezTo>
                <a:cubicBezTo>
                  <a:pt x="63766" y="48119"/>
                  <a:pt x="63766" y="48119"/>
                  <a:pt x="63797" y="48179"/>
                </a:cubicBezTo>
                <a:cubicBezTo>
                  <a:pt x="63797" y="48179"/>
                  <a:pt x="63766" y="48238"/>
                  <a:pt x="63797" y="48238"/>
                </a:cubicBezTo>
                <a:cubicBezTo>
                  <a:pt x="63797" y="48238"/>
                  <a:pt x="63797" y="48179"/>
                  <a:pt x="63797" y="48179"/>
                </a:cubicBezTo>
                <a:cubicBezTo>
                  <a:pt x="63829" y="48179"/>
                  <a:pt x="63829" y="48179"/>
                  <a:pt x="63829" y="48119"/>
                </a:cubicBezTo>
                <a:cubicBezTo>
                  <a:pt x="63860" y="48119"/>
                  <a:pt x="63860" y="48119"/>
                  <a:pt x="63860" y="48059"/>
                </a:cubicBezTo>
                <a:cubicBezTo>
                  <a:pt x="63829" y="48059"/>
                  <a:pt x="63829" y="48059"/>
                  <a:pt x="63829" y="48059"/>
                </a:cubicBezTo>
                <a:close/>
                <a:moveTo>
                  <a:pt x="64235" y="50029"/>
                </a:moveTo>
                <a:cubicBezTo>
                  <a:pt x="64235" y="50089"/>
                  <a:pt x="64266" y="50089"/>
                  <a:pt x="64266" y="50089"/>
                </a:cubicBezTo>
                <a:cubicBezTo>
                  <a:pt x="64266" y="50089"/>
                  <a:pt x="64266" y="50149"/>
                  <a:pt x="64266" y="50149"/>
                </a:cubicBezTo>
                <a:cubicBezTo>
                  <a:pt x="64297" y="50149"/>
                  <a:pt x="64297" y="50029"/>
                  <a:pt x="64329" y="50029"/>
                </a:cubicBezTo>
                <a:cubicBezTo>
                  <a:pt x="64329" y="49970"/>
                  <a:pt x="64329" y="49970"/>
                  <a:pt x="64329" y="49910"/>
                </a:cubicBezTo>
                <a:cubicBezTo>
                  <a:pt x="64329" y="49910"/>
                  <a:pt x="64329" y="49910"/>
                  <a:pt x="64329" y="49850"/>
                </a:cubicBezTo>
                <a:cubicBezTo>
                  <a:pt x="64329" y="49850"/>
                  <a:pt x="64329" y="49791"/>
                  <a:pt x="64329" y="49791"/>
                </a:cubicBezTo>
                <a:cubicBezTo>
                  <a:pt x="64297" y="49791"/>
                  <a:pt x="64297" y="49731"/>
                  <a:pt x="64266" y="49731"/>
                </a:cubicBezTo>
                <a:cubicBezTo>
                  <a:pt x="64235" y="49731"/>
                  <a:pt x="64235" y="49850"/>
                  <a:pt x="64235" y="49910"/>
                </a:cubicBezTo>
                <a:cubicBezTo>
                  <a:pt x="64235" y="49970"/>
                  <a:pt x="64204" y="50029"/>
                  <a:pt x="64235" y="50029"/>
                </a:cubicBezTo>
                <a:close/>
                <a:moveTo>
                  <a:pt x="64735" y="51104"/>
                </a:moveTo>
                <a:cubicBezTo>
                  <a:pt x="64704" y="51104"/>
                  <a:pt x="64673" y="51164"/>
                  <a:pt x="64641" y="51223"/>
                </a:cubicBezTo>
                <a:cubicBezTo>
                  <a:pt x="64641" y="51223"/>
                  <a:pt x="64610" y="51223"/>
                  <a:pt x="64610" y="51283"/>
                </a:cubicBezTo>
                <a:cubicBezTo>
                  <a:pt x="64641" y="51283"/>
                  <a:pt x="64641" y="51223"/>
                  <a:pt x="64673" y="51223"/>
                </a:cubicBezTo>
                <a:cubicBezTo>
                  <a:pt x="64704" y="51223"/>
                  <a:pt x="64704" y="51223"/>
                  <a:pt x="64735" y="51164"/>
                </a:cubicBezTo>
                <a:cubicBezTo>
                  <a:pt x="64735" y="51164"/>
                  <a:pt x="64766" y="51164"/>
                  <a:pt x="64735" y="51104"/>
                </a:cubicBezTo>
                <a:close/>
                <a:moveTo>
                  <a:pt x="64610" y="50985"/>
                </a:moveTo>
                <a:cubicBezTo>
                  <a:pt x="64610" y="50985"/>
                  <a:pt x="64610" y="50985"/>
                  <a:pt x="64610" y="50985"/>
                </a:cubicBezTo>
                <a:cubicBezTo>
                  <a:pt x="64610" y="51044"/>
                  <a:pt x="64610" y="51044"/>
                  <a:pt x="64610" y="51044"/>
                </a:cubicBezTo>
                <a:cubicBezTo>
                  <a:pt x="64610" y="51104"/>
                  <a:pt x="64610" y="51104"/>
                  <a:pt x="64641" y="51104"/>
                </a:cubicBezTo>
                <a:cubicBezTo>
                  <a:pt x="64641" y="51044"/>
                  <a:pt x="64641" y="51044"/>
                  <a:pt x="64641" y="51044"/>
                </a:cubicBezTo>
                <a:cubicBezTo>
                  <a:pt x="64610" y="50985"/>
                  <a:pt x="64641" y="50985"/>
                  <a:pt x="64610" y="50985"/>
                </a:cubicBezTo>
                <a:close/>
                <a:moveTo>
                  <a:pt x="64204" y="48597"/>
                </a:moveTo>
                <a:cubicBezTo>
                  <a:pt x="64204" y="48597"/>
                  <a:pt x="64235" y="48597"/>
                  <a:pt x="64235" y="48597"/>
                </a:cubicBezTo>
                <a:cubicBezTo>
                  <a:pt x="64235" y="48537"/>
                  <a:pt x="64266" y="48537"/>
                  <a:pt x="64266" y="48537"/>
                </a:cubicBezTo>
                <a:cubicBezTo>
                  <a:pt x="64266" y="48477"/>
                  <a:pt x="64204" y="48477"/>
                  <a:pt x="64204" y="48597"/>
                </a:cubicBezTo>
                <a:close/>
                <a:moveTo>
                  <a:pt x="64704" y="51940"/>
                </a:moveTo>
                <a:cubicBezTo>
                  <a:pt x="64704" y="51940"/>
                  <a:pt x="64673" y="52059"/>
                  <a:pt x="64673" y="52059"/>
                </a:cubicBezTo>
                <a:cubicBezTo>
                  <a:pt x="64673" y="52059"/>
                  <a:pt x="64673" y="52119"/>
                  <a:pt x="64673" y="52119"/>
                </a:cubicBezTo>
                <a:cubicBezTo>
                  <a:pt x="64673" y="52179"/>
                  <a:pt x="64673" y="52238"/>
                  <a:pt x="64704" y="52238"/>
                </a:cubicBezTo>
                <a:cubicBezTo>
                  <a:pt x="64735" y="52238"/>
                  <a:pt x="64704" y="52179"/>
                  <a:pt x="64704" y="52119"/>
                </a:cubicBezTo>
                <a:cubicBezTo>
                  <a:pt x="64704" y="52059"/>
                  <a:pt x="64704" y="52059"/>
                  <a:pt x="64704" y="52000"/>
                </a:cubicBezTo>
                <a:cubicBezTo>
                  <a:pt x="64735" y="52000"/>
                  <a:pt x="64735" y="51940"/>
                  <a:pt x="64704" y="51940"/>
                </a:cubicBezTo>
                <a:close/>
                <a:moveTo>
                  <a:pt x="64329" y="50626"/>
                </a:moveTo>
                <a:cubicBezTo>
                  <a:pt x="64360" y="50567"/>
                  <a:pt x="64391" y="50567"/>
                  <a:pt x="64391" y="50567"/>
                </a:cubicBezTo>
                <a:cubicBezTo>
                  <a:pt x="64423" y="50507"/>
                  <a:pt x="64360" y="50507"/>
                  <a:pt x="64360" y="50567"/>
                </a:cubicBezTo>
                <a:cubicBezTo>
                  <a:pt x="64360" y="50567"/>
                  <a:pt x="64329" y="50567"/>
                  <a:pt x="64329" y="50567"/>
                </a:cubicBezTo>
                <a:cubicBezTo>
                  <a:pt x="64329" y="50567"/>
                  <a:pt x="64297" y="50626"/>
                  <a:pt x="64297" y="50626"/>
                </a:cubicBezTo>
                <a:cubicBezTo>
                  <a:pt x="64297" y="50626"/>
                  <a:pt x="64266" y="50686"/>
                  <a:pt x="64266" y="50686"/>
                </a:cubicBezTo>
                <a:cubicBezTo>
                  <a:pt x="64297" y="50686"/>
                  <a:pt x="64329" y="50626"/>
                  <a:pt x="64329" y="50626"/>
                </a:cubicBezTo>
                <a:close/>
                <a:moveTo>
                  <a:pt x="64079" y="50686"/>
                </a:moveTo>
                <a:cubicBezTo>
                  <a:pt x="64047" y="50686"/>
                  <a:pt x="64047" y="50746"/>
                  <a:pt x="64079" y="50686"/>
                </a:cubicBezTo>
                <a:cubicBezTo>
                  <a:pt x="64110" y="50686"/>
                  <a:pt x="64079" y="50626"/>
                  <a:pt x="64079" y="50686"/>
                </a:cubicBezTo>
                <a:close/>
                <a:moveTo>
                  <a:pt x="63891" y="50328"/>
                </a:moveTo>
                <a:cubicBezTo>
                  <a:pt x="63891" y="50328"/>
                  <a:pt x="63860" y="50328"/>
                  <a:pt x="63860" y="50268"/>
                </a:cubicBezTo>
                <a:cubicBezTo>
                  <a:pt x="63860" y="50268"/>
                  <a:pt x="63860" y="50268"/>
                  <a:pt x="63860" y="50268"/>
                </a:cubicBezTo>
                <a:cubicBezTo>
                  <a:pt x="63829" y="50268"/>
                  <a:pt x="63829" y="50268"/>
                  <a:pt x="63829" y="50268"/>
                </a:cubicBezTo>
                <a:cubicBezTo>
                  <a:pt x="63829" y="50328"/>
                  <a:pt x="63829" y="50328"/>
                  <a:pt x="63860" y="50388"/>
                </a:cubicBezTo>
                <a:cubicBezTo>
                  <a:pt x="63891" y="50388"/>
                  <a:pt x="63891" y="50447"/>
                  <a:pt x="63891" y="50507"/>
                </a:cubicBezTo>
                <a:cubicBezTo>
                  <a:pt x="63922" y="50507"/>
                  <a:pt x="63922" y="50567"/>
                  <a:pt x="63954" y="50567"/>
                </a:cubicBezTo>
                <a:cubicBezTo>
                  <a:pt x="63954" y="50567"/>
                  <a:pt x="63985" y="50626"/>
                  <a:pt x="63985" y="50626"/>
                </a:cubicBezTo>
                <a:cubicBezTo>
                  <a:pt x="63985" y="50626"/>
                  <a:pt x="63985" y="50567"/>
                  <a:pt x="63985" y="50567"/>
                </a:cubicBezTo>
                <a:cubicBezTo>
                  <a:pt x="63985" y="50567"/>
                  <a:pt x="63985" y="50567"/>
                  <a:pt x="63985" y="50567"/>
                </a:cubicBezTo>
                <a:cubicBezTo>
                  <a:pt x="63985" y="50567"/>
                  <a:pt x="63985" y="50507"/>
                  <a:pt x="63985" y="50507"/>
                </a:cubicBezTo>
                <a:cubicBezTo>
                  <a:pt x="63985" y="50507"/>
                  <a:pt x="63954" y="50507"/>
                  <a:pt x="63954" y="50507"/>
                </a:cubicBezTo>
                <a:cubicBezTo>
                  <a:pt x="63954" y="50507"/>
                  <a:pt x="63922" y="50507"/>
                  <a:pt x="63922" y="50507"/>
                </a:cubicBezTo>
                <a:cubicBezTo>
                  <a:pt x="63922" y="50507"/>
                  <a:pt x="63922" y="50447"/>
                  <a:pt x="63922" y="50447"/>
                </a:cubicBezTo>
                <a:cubicBezTo>
                  <a:pt x="63922" y="50388"/>
                  <a:pt x="63922" y="50388"/>
                  <a:pt x="63891" y="50328"/>
                </a:cubicBezTo>
                <a:close/>
                <a:moveTo>
                  <a:pt x="63704" y="50567"/>
                </a:moveTo>
                <a:cubicBezTo>
                  <a:pt x="63704" y="50567"/>
                  <a:pt x="63672" y="50626"/>
                  <a:pt x="63672" y="50626"/>
                </a:cubicBezTo>
                <a:cubicBezTo>
                  <a:pt x="63704" y="50626"/>
                  <a:pt x="63704" y="50567"/>
                  <a:pt x="63704" y="50567"/>
                </a:cubicBezTo>
                <a:cubicBezTo>
                  <a:pt x="63704" y="50567"/>
                  <a:pt x="63735" y="50507"/>
                  <a:pt x="63704" y="50507"/>
                </a:cubicBezTo>
                <a:cubicBezTo>
                  <a:pt x="63704" y="50507"/>
                  <a:pt x="63704" y="50507"/>
                  <a:pt x="63704" y="50567"/>
                </a:cubicBezTo>
                <a:close/>
                <a:moveTo>
                  <a:pt x="63672" y="51343"/>
                </a:moveTo>
                <a:cubicBezTo>
                  <a:pt x="63704" y="51343"/>
                  <a:pt x="63704" y="51283"/>
                  <a:pt x="63735" y="51283"/>
                </a:cubicBezTo>
                <a:cubicBezTo>
                  <a:pt x="63735" y="51283"/>
                  <a:pt x="63735" y="51283"/>
                  <a:pt x="63766" y="51283"/>
                </a:cubicBezTo>
                <a:cubicBezTo>
                  <a:pt x="63766" y="51283"/>
                  <a:pt x="63766" y="51223"/>
                  <a:pt x="63735" y="51223"/>
                </a:cubicBezTo>
                <a:cubicBezTo>
                  <a:pt x="63735" y="51223"/>
                  <a:pt x="63704" y="51283"/>
                  <a:pt x="63704" y="51283"/>
                </a:cubicBezTo>
                <a:cubicBezTo>
                  <a:pt x="63704" y="51283"/>
                  <a:pt x="63672" y="51283"/>
                  <a:pt x="63672" y="51343"/>
                </a:cubicBezTo>
                <a:close/>
                <a:moveTo>
                  <a:pt x="63704" y="50746"/>
                </a:moveTo>
                <a:cubicBezTo>
                  <a:pt x="63704" y="50746"/>
                  <a:pt x="63704" y="50746"/>
                  <a:pt x="63704" y="50746"/>
                </a:cubicBezTo>
                <a:cubicBezTo>
                  <a:pt x="63735" y="50746"/>
                  <a:pt x="63704" y="50686"/>
                  <a:pt x="63704" y="50746"/>
                </a:cubicBezTo>
                <a:close/>
                <a:moveTo>
                  <a:pt x="63391" y="50447"/>
                </a:moveTo>
                <a:cubicBezTo>
                  <a:pt x="63391" y="50447"/>
                  <a:pt x="63391" y="50447"/>
                  <a:pt x="63391" y="50447"/>
                </a:cubicBezTo>
                <a:cubicBezTo>
                  <a:pt x="63391" y="50388"/>
                  <a:pt x="63360" y="50447"/>
                  <a:pt x="63360" y="50447"/>
                </a:cubicBezTo>
                <a:cubicBezTo>
                  <a:pt x="63360" y="50507"/>
                  <a:pt x="63360" y="50507"/>
                  <a:pt x="63391" y="50507"/>
                </a:cubicBezTo>
                <a:cubicBezTo>
                  <a:pt x="63391" y="50507"/>
                  <a:pt x="63391" y="50507"/>
                  <a:pt x="63391" y="50507"/>
                </a:cubicBezTo>
                <a:cubicBezTo>
                  <a:pt x="63422" y="50507"/>
                  <a:pt x="63422" y="50447"/>
                  <a:pt x="63391" y="50447"/>
                </a:cubicBezTo>
                <a:close/>
                <a:moveTo>
                  <a:pt x="64047" y="51402"/>
                </a:moveTo>
                <a:cubicBezTo>
                  <a:pt x="64047" y="51402"/>
                  <a:pt x="64047" y="51462"/>
                  <a:pt x="64047" y="51462"/>
                </a:cubicBezTo>
                <a:cubicBezTo>
                  <a:pt x="64047" y="51522"/>
                  <a:pt x="64079" y="51462"/>
                  <a:pt x="64079" y="51522"/>
                </a:cubicBezTo>
                <a:cubicBezTo>
                  <a:pt x="64079" y="51522"/>
                  <a:pt x="64079" y="51582"/>
                  <a:pt x="64079" y="51582"/>
                </a:cubicBezTo>
                <a:cubicBezTo>
                  <a:pt x="64110" y="51522"/>
                  <a:pt x="64079" y="51522"/>
                  <a:pt x="64079" y="51462"/>
                </a:cubicBezTo>
                <a:cubicBezTo>
                  <a:pt x="64079" y="51462"/>
                  <a:pt x="64079" y="51402"/>
                  <a:pt x="64047" y="51402"/>
                </a:cubicBezTo>
                <a:close/>
                <a:moveTo>
                  <a:pt x="64141" y="48298"/>
                </a:moveTo>
                <a:cubicBezTo>
                  <a:pt x="64141" y="48298"/>
                  <a:pt x="64110" y="48298"/>
                  <a:pt x="64110" y="48298"/>
                </a:cubicBezTo>
                <a:cubicBezTo>
                  <a:pt x="64110" y="48298"/>
                  <a:pt x="64110" y="48238"/>
                  <a:pt x="64110" y="48238"/>
                </a:cubicBezTo>
                <a:cubicBezTo>
                  <a:pt x="64079" y="48298"/>
                  <a:pt x="64079" y="48298"/>
                  <a:pt x="64079" y="48298"/>
                </a:cubicBezTo>
                <a:cubicBezTo>
                  <a:pt x="64110" y="48298"/>
                  <a:pt x="64141" y="48358"/>
                  <a:pt x="64141" y="48298"/>
                </a:cubicBezTo>
                <a:cubicBezTo>
                  <a:pt x="64172" y="48298"/>
                  <a:pt x="64172" y="48298"/>
                  <a:pt x="64141" y="48298"/>
                </a:cubicBezTo>
                <a:close/>
                <a:moveTo>
                  <a:pt x="63485" y="52358"/>
                </a:moveTo>
                <a:cubicBezTo>
                  <a:pt x="63516" y="52358"/>
                  <a:pt x="63516" y="52417"/>
                  <a:pt x="63547" y="52417"/>
                </a:cubicBezTo>
                <a:cubicBezTo>
                  <a:pt x="63579" y="52417"/>
                  <a:pt x="63610" y="52417"/>
                  <a:pt x="63641" y="52417"/>
                </a:cubicBezTo>
                <a:cubicBezTo>
                  <a:pt x="63672" y="52417"/>
                  <a:pt x="63672" y="52477"/>
                  <a:pt x="63704" y="52477"/>
                </a:cubicBezTo>
                <a:cubicBezTo>
                  <a:pt x="63735" y="52477"/>
                  <a:pt x="63766" y="52477"/>
                  <a:pt x="63797" y="52537"/>
                </a:cubicBezTo>
                <a:cubicBezTo>
                  <a:pt x="63797" y="52537"/>
                  <a:pt x="63797" y="52537"/>
                  <a:pt x="63829" y="52537"/>
                </a:cubicBezTo>
                <a:cubicBezTo>
                  <a:pt x="63829" y="52537"/>
                  <a:pt x="63860" y="52537"/>
                  <a:pt x="63860" y="52597"/>
                </a:cubicBezTo>
                <a:cubicBezTo>
                  <a:pt x="63860" y="52597"/>
                  <a:pt x="63829" y="52597"/>
                  <a:pt x="63829" y="52656"/>
                </a:cubicBezTo>
                <a:cubicBezTo>
                  <a:pt x="63829" y="52656"/>
                  <a:pt x="63860" y="52656"/>
                  <a:pt x="63860" y="52656"/>
                </a:cubicBezTo>
                <a:cubicBezTo>
                  <a:pt x="63891" y="52597"/>
                  <a:pt x="63922" y="52597"/>
                  <a:pt x="63954" y="52597"/>
                </a:cubicBezTo>
                <a:cubicBezTo>
                  <a:pt x="63985" y="52597"/>
                  <a:pt x="63985" y="52656"/>
                  <a:pt x="64016" y="52597"/>
                </a:cubicBezTo>
                <a:cubicBezTo>
                  <a:pt x="64016" y="52597"/>
                  <a:pt x="64016" y="52597"/>
                  <a:pt x="64047" y="52597"/>
                </a:cubicBezTo>
                <a:cubicBezTo>
                  <a:pt x="64047" y="52537"/>
                  <a:pt x="64110" y="52537"/>
                  <a:pt x="64141" y="52537"/>
                </a:cubicBezTo>
                <a:cubicBezTo>
                  <a:pt x="64172" y="52537"/>
                  <a:pt x="64204" y="52597"/>
                  <a:pt x="64235" y="52597"/>
                </a:cubicBezTo>
                <a:cubicBezTo>
                  <a:pt x="64266" y="52597"/>
                  <a:pt x="64297" y="52597"/>
                  <a:pt x="64329" y="52537"/>
                </a:cubicBezTo>
                <a:cubicBezTo>
                  <a:pt x="64329" y="52537"/>
                  <a:pt x="64360" y="52537"/>
                  <a:pt x="64360" y="52537"/>
                </a:cubicBezTo>
                <a:cubicBezTo>
                  <a:pt x="64360" y="52537"/>
                  <a:pt x="64360" y="52477"/>
                  <a:pt x="64360" y="52477"/>
                </a:cubicBezTo>
                <a:cubicBezTo>
                  <a:pt x="64360" y="52417"/>
                  <a:pt x="64423" y="52358"/>
                  <a:pt x="64391" y="52358"/>
                </a:cubicBezTo>
                <a:cubicBezTo>
                  <a:pt x="64391" y="52358"/>
                  <a:pt x="64391" y="52358"/>
                  <a:pt x="64391" y="52358"/>
                </a:cubicBezTo>
                <a:cubicBezTo>
                  <a:pt x="64391" y="52358"/>
                  <a:pt x="64360" y="52358"/>
                  <a:pt x="64360" y="52417"/>
                </a:cubicBezTo>
                <a:cubicBezTo>
                  <a:pt x="64360" y="52417"/>
                  <a:pt x="64329" y="52417"/>
                  <a:pt x="64329" y="52417"/>
                </a:cubicBezTo>
                <a:cubicBezTo>
                  <a:pt x="64297" y="52417"/>
                  <a:pt x="64297" y="52417"/>
                  <a:pt x="64297" y="52417"/>
                </a:cubicBezTo>
                <a:cubicBezTo>
                  <a:pt x="64266" y="52417"/>
                  <a:pt x="64266" y="52477"/>
                  <a:pt x="64235" y="52477"/>
                </a:cubicBezTo>
                <a:cubicBezTo>
                  <a:pt x="64235" y="52477"/>
                  <a:pt x="64172" y="52477"/>
                  <a:pt x="64172" y="52417"/>
                </a:cubicBezTo>
                <a:cubicBezTo>
                  <a:pt x="64204" y="52358"/>
                  <a:pt x="64204" y="52358"/>
                  <a:pt x="64204" y="52358"/>
                </a:cubicBezTo>
                <a:cubicBezTo>
                  <a:pt x="64172" y="52298"/>
                  <a:pt x="64172" y="52358"/>
                  <a:pt x="64141" y="52358"/>
                </a:cubicBezTo>
                <a:cubicBezTo>
                  <a:pt x="64141" y="52358"/>
                  <a:pt x="64141" y="52358"/>
                  <a:pt x="64110" y="52358"/>
                </a:cubicBezTo>
                <a:cubicBezTo>
                  <a:pt x="64110" y="52358"/>
                  <a:pt x="64110" y="52358"/>
                  <a:pt x="64079" y="52358"/>
                </a:cubicBezTo>
                <a:cubicBezTo>
                  <a:pt x="64079" y="52358"/>
                  <a:pt x="64047" y="52358"/>
                  <a:pt x="64016" y="52358"/>
                </a:cubicBezTo>
                <a:cubicBezTo>
                  <a:pt x="63985" y="52298"/>
                  <a:pt x="63954" y="52298"/>
                  <a:pt x="63922" y="52298"/>
                </a:cubicBezTo>
                <a:cubicBezTo>
                  <a:pt x="63860" y="52298"/>
                  <a:pt x="63829" y="52298"/>
                  <a:pt x="63766" y="52358"/>
                </a:cubicBezTo>
                <a:cubicBezTo>
                  <a:pt x="63735" y="52358"/>
                  <a:pt x="63704" y="52358"/>
                  <a:pt x="63704" y="52298"/>
                </a:cubicBezTo>
                <a:cubicBezTo>
                  <a:pt x="63672" y="52298"/>
                  <a:pt x="63672" y="52238"/>
                  <a:pt x="63641" y="52238"/>
                </a:cubicBezTo>
                <a:cubicBezTo>
                  <a:pt x="63641" y="52238"/>
                  <a:pt x="63610" y="52238"/>
                  <a:pt x="63610" y="52179"/>
                </a:cubicBezTo>
                <a:cubicBezTo>
                  <a:pt x="63610" y="52179"/>
                  <a:pt x="63641" y="52179"/>
                  <a:pt x="63641" y="52179"/>
                </a:cubicBezTo>
                <a:cubicBezTo>
                  <a:pt x="63641" y="52119"/>
                  <a:pt x="63610" y="52119"/>
                  <a:pt x="63610" y="52119"/>
                </a:cubicBezTo>
                <a:cubicBezTo>
                  <a:pt x="63579" y="52119"/>
                  <a:pt x="63579" y="52179"/>
                  <a:pt x="63547" y="52179"/>
                </a:cubicBezTo>
                <a:cubicBezTo>
                  <a:pt x="63516" y="52179"/>
                  <a:pt x="63516" y="52179"/>
                  <a:pt x="63485" y="52179"/>
                </a:cubicBezTo>
                <a:cubicBezTo>
                  <a:pt x="63485" y="52119"/>
                  <a:pt x="63485" y="52119"/>
                  <a:pt x="63485" y="52059"/>
                </a:cubicBezTo>
                <a:cubicBezTo>
                  <a:pt x="63485" y="52059"/>
                  <a:pt x="63454" y="52119"/>
                  <a:pt x="63454" y="52119"/>
                </a:cubicBezTo>
                <a:cubicBezTo>
                  <a:pt x="63454" y="52179"/>
                  <a:pt x="63422" y="52179"/>
                  <a:pt x="63422" y="52238"/>
                </a:cubicBezTo>
                <a:cubicBezTo>
                  <a:pt x="63422" y="52238"/>
                  <a:pt x="63360" y="52298"/>
                  <a:pt x="63391" y="52358"/>
                </a:cubicBezTo>
                <a:cubicBezTo>
                  <a:pt x="63391" y="52358"/>
                  <a:pt x="63454" y="52358"/>
                  <a:pt x="63485" y="52358"/>
                </a:cubicBezTo>
                <a:close/>
                <a:moveTo>
                  <a:pt x="64079" y="50925"/>
                </a:moveTo>
                <a:cubicBezTo>
                  <a:pt x="64079" y="50985"/>
                  <a:pt x="64047" y="50985"/>
                  <a:pt x="64047" y="50985"/>
                </a:cubicBezTo>
                <a:cubicBezTo>
                  <a:pt x="64016" y="50985"/>
                  <a:pt x="64016" y="50925"/>
                  <a:pt x="63985" y="50925"/>
                </a:cubicBezTo>
                <a:cubicBezTo>
                  <a:pt x="63954" y="50985"/>
                  <a:pt x="63954" y="51044"/>
                  <a:pt x="63985" y="51044"/>
                </a:cubicBezTo>
                <a:cubicBezTo>
                  <a:pt x="64016" y="51044"/>
                  <a:pt x="64016" y="50985"/>
                  <a:pt x="64016" y="50985"/>
                </a:cubicBezTo>
                <a:cubicBezTo>
                  <a:pt x="64047" y="50985"/>
                  <a:pt x="64047" y="51044"/>
                  <a:pt x="64047" y="51044"/>
                </a:cubicBezTo>
                <a:cubicBezTo>
                  <a:pt x="64079" y="51044"/>
                  <a:pt x="64079" y="51104"/>
                  <a:pt x="64110" y="51104"/>
                </a:cubicBezTo>
                <a:cubicBezTo>
                  <a:pt x="64110" y="51044"/>
                  <a:pt x="64110" y="51044"/>
                  <a:pt x="64110" y="51044"/>
                </a:cubicBezTo>
                <a:cubicBezTo>
                  <a:pt x="64110" y="50985"/>
                  <a:pt x="64110" y="50985"/>
                  <a:pt x="64141" y="50985"/>
                </a:cubicBezTo>
                <a:cubicBezTo>
                  <a:pt x="64172" y="50865"/>
                  <a:pt x="64079" y="50805"/>
                  <a:pt x="64079" y="50925"/>
                </a:cubicBezTo>
                <a:close/>
                <a:moveTo>
                  <a:pt x="64047" y="48716"/>
                </a:moveTo>
                <a:cubicBezTo>
                  <a:pt x="64016" y="48716"/>
                  <a:pt x="64016" y="48656"/>
                  <a:pt x="64016" y="48656"/>
                </a:cubicBezTo>
                <a:cubicBezTo>
                  <a:pt x="63985" y="48656"/>
                  <a:pt x="63985" y="48656"/>
                  <a:pt x="63985" y="48656"/>
                </a:cubicBezTo>
                <a:cubicBezTo>
                  <a:pt x="63985" y="48656"/>
                  <a:pt x="63954" y="48656"/>
                  <a:pt x="63954" y="48656"/>
                </a:cubicBezTo>
                <a:cubicBezTo>
                  <a:pt x="63922" y="48716"/>
                  <a:pt x="63922" y="48835"/>
                  <a:pt x="63985" y="48776"/>
                </a:cubicBezTo>
                <a:cubicBezTo>
                  <a:pt x="63985" y="48776"/>
                  <a:pt x="63985" y="48776"/>
                  <a:pt x="63985" y="48716"/>
                </a:cubicBezTo>
                <a:cubicBezTo>
                  <a:pt x="64016" y="48716"/>
                  <a:pt x="64016" y="48776"/>
                  <a:pt x="64016" y="48835"/>
                </a:cubicBezTo>
                <a:cubicBezTo>
                  <a:pt x="64047" y="48835"/>
                  <a:pt x="64047" y="48776"/>
                  <a:pt x="64047" y="48776"/>
                </a:cubicBezTo>
                <a:cubicBezTo>
                  <a:pt x="64047" y="48716"/>
                  <a:pt x="64047" y="48716"/>
                  <a:pt x="64079" y="48716"/>
                </a:cubicBezTo>
                <a:cubicBezTo>
                  <a:pt x="64079" y="48656"/>
                  <a:pt x="64079" y="48656"/>
                  <a:pt x="64079" y="48656"/>
                </a:cubicBezTo>
                <a:cubicBezTo>
                  <a:pt x="64047" y="48656"/>
                  <a:pt x="64047" y="48716"/>
                  <a:pt x="64047" y="48716"/>
                </a:cubicBezTo>
                <a:close/>
                <a:moveTo>
                  <a:pt x="64016" y="51223"/>
                </a:moveTo>
                <a:cubicBezTo>
                  <a:pt x="64016" y="51223"/>
                  <a:pt x="64016" y="51283"/>
                  <a:pt x="64047" y="51283"/>
                </a:cubicBezTo>
                <a:cubicBezTo>
                  <a:pt x="64047" y="51283"/>
                  <a:pt x="64047" y="51283"/>
                  <a:pt x="64047" y="51283"/>
                </a:cubicBezTo>
                <a:cubicBezTo>
                  <a:pt x="64047" y="51283"/>
                  <a:pt x="64047" y="51223"/>
                  <a:pt x="64047" y="51223"/>
                </a:cubicBezTo>
                <a:cubicBezTo>
                  <a:pt x="64047" y="51164"/>
                  <a:pt x="64047" y="51223"/>
                  <a:pt x="64016" y="51223"/>
                </a:cubicBezTo>
                <a:close/>
                <a:moveTo>
                  <a:pt x="104214" y="102865"/>
                </a:moveTo>
                <a:cubicBezTo>
                  <a:pt x="104214" y="102865"/>
                  <a:pt x="104214" y="102865"/>
                  <a:pt x="104183" y="102805"/>
                </a:cubicBezTo>
                <a:cubicBezTo>
                  <a:pt x="104152" y="102805"/>
                  <a:pt x="104183" y="102865"/>
                  <a:pt x="104152" y="102865"/>
                </a:cubicBezTo>
                <a:cubicBezTo>
                  <a:pt x="104120" y="102865"/>
                  <a:pt x="104089" y="102805"/>
                  <a:pt x="104089" y="102805"/>
                </a:cubicBezTo>
                <a:cubicBezTo>
                  <a:pt x="104058" y="102746"/>
                  <a:pt x="104058" y="102746"/>
                  <a:pt x="104027" y="102746"/>
                </a:cubicBezTo>
                <a:cubicBezTo>
                  <a:pt x="103995" y="102686"/>
                  <a:pt x="103995" y="102686"/>
                  <a:pt x="103964" y="102746"/>
                </a:cubicBezTo>
                <a:cubicBezTo>
                  <a:pt x="103933" y="102746"/>
                  <a:pt x="103902" y="102746"/>
                  <a:pt x="103870" y="102746"/>
                </a:cubicBezTo>
                <a:cubicBezTo>
                  <a:pt x="103870" y="102805"/>
                  <a:pt x="103870" y="102805"/>
                  <a:pt x="103839" y="102805"/>
                </a:cubicBezTo>
                <a:cubicBezTo>
                  <a:pt x="103839" y="102805"/>
                  <a:pt x="103808" y="102805"/>
                  <a:pt x="103808" y="102805"/>
                </a:cubicBezTo>
                <a:cubicBezTo>
                  <a:pt x="103777" y="102805"/>
                  <a:pt x="103714" y="102805"/>
                  <a:pt x="103683" y="102925"/>
                </a:cubicBezTo>
                <a:cubicBezTo>
                  <a:pt x="103683" y="102925"/>
                  <a:pt x="103683" y="102925"/>
                  <a:pt x="103683" y="102985"/>
                </a:cubicBezTo>
                <a:cubicBezTo>
                  <a:pt x="103683" y="102985"/>
                  <a:pt x="103714" y="102985"/>
                  <a:pt x="103714" y="103044"/>
                </a:cubicBezTo>
                <a:cubicBezTo>
                  <a:pt x="103714" y="103044"/>
                  <a:pt x="103714" y="103044"/>
                  <a:pt x="103714" y="103044"/>
                </a:cubicBezTo>
                <a:cubicBezTo>
                  <a:pt x="103745" y="103104"/>
                  <a:pt x="103745" y="103044"/>
                  <a:pt x="103777" y="103044"/>
                </a:cubicBezTo>
                <a:cubicBezTo>
                  <a:pt x="103808" y="103044"/>
                  <a:pt x="103839" y="103044"/>
                  <a:pt x="103870" y="103044"/>
                </a:cubicBezTo>
                <a:cubicBezTo>
                  <a:pt x="103870" y="103104"/>
                  <a:pt x="103902" y="103104"/>
                  <a:pt x="103902" y="103044"/>
                </a:cubicBezTo>
                <a:cubicBezTo>
                  <a:pt x="103933" y="103044"/>
                  <a:pt x="103933" y="103044"/>
                  <a:pt x="103933" y="103044"/>
                </a:cubicBezTo>
                <a:cubicBezTo>
                  <a:pt x="103933" y="102985"/>
                  <a:pt x="103964" y="103044"/>
                  <a:pt x="103964" y="103044"/>
                </a:cubicBezTo>
                <a:cubicBezTo>
                  <a:pt x="103995" y="103044"/>
                  <a:pt x="103995" y="103044"/>
                  <a:pt x="103995" y="103104"/>
                </a:cubicBezTo>
                <a:cubicBezTo>
                  <a:pt x="103995" y="103164"/>
                  <a:pt x="104027" y="103044"/>
                  <a:pt x="104027" y="102985"/>
                </a:cubicBezTo>
                <a:cubicBezTo>
                  <a:pt x="104058" y="102985"/>
                  <a:pt x="104058" y="102985"/>
                  <a:pt x="104058" y="102985"/>
                </a:cubicBezTo>
                <a:cubicBezTo>
                  <a:pt x="104089" y="102985"/>
                  <a:pt x="104089" y="102925"/>
                  <a:pt x="104120" y="102925"/>
                </a:cubicBezTo>
                <a:cubicBezTo>
                  <a:pt x="104120" y="102925"/>
                  <a:pt x="104120" y="102925"/>
                  <a:pt x="104152" y="102925"/>
                </a:cubicBezTo>
                <a:cubicBezTo>
                  <a:pt x="104152" y="102925"/>
                  <a:pt x="104183" y="102925"/>
                  <a:pt x="104183" y="102925"/>
                </a:cubicBezTo>
                <a:cubicBezTo>
                  <a:pt x="104183" y="102925"/>
                  <a:pt x="104245" y="102985"/>
                  <a:pt x="104245" y="102925"/>
                </a:cubicBezTo>
                <a:cubicBezTo>
                  <a:pt x="104245" y="102865"/>
                  <a:pt x="104214" y="102865"/>
                  <a:pt x="104214" y="102865"/>
                </a:cubicBezTo>
                <a:close/>
                <a:moveTo>
                  <a:pt x="39291" y="30746"/>
                </a:moveTo>
                <a:cubicBezTo>
                  <a:pt x="39291" y="30746"/>
                  <a:pt x="39291" y="30746"/>
                  <a:pt x="39260" y="30686"/>
                </a:cubicBezTo>
                <a:cubicBezTo>
                  <a:pt x="39260" y="30686"/>
                  <a:pt x="39260" y="30686"/>
                  <a:pt x="39260" y="30626"/>
                </a:cubicBezTo>
                <a:cubicBezTo>
                  <a:pt x="39228" y="30626"/>
                  <a:pt x="39197" y="30626"/>
                  <a:pt x="39197" y="30686"/>
                </a:cubicBezTo>
                <a:cubicBezTo>
                  <a:pt x="39197" y="30686"/>
                  <a:pt x="39166" y="30746"/>
                  <a:pt x="39166" y="30746"/>
                </a:cubicBezTo>
                <a:cubicBezTo>
                  <a:pt x="39197" y="30746"/>
                  <a:pt x="39197" y="30746"/>
                  <a:pt x="39228" y="30746"/>
                </a:cubicBezTo>
                <a:cubicBezTo>
                  <a:pt x="39228" y="30805"/>
                  <a:pt x="39166" y="30805"/>
                  <a:pt x="39166" y="30805"/>
                </a:cubicBezTo>
                <a:cubicBezTo>
                  <a:pt x="39166" y="30865"/>
                  <a:pt x="39197" y="30805"/>
                  <a:pt x="39197" y="30805"/>
                </a:cubicBezTo>
                <a:cubicBezTo>
                  <a:pt x="39228" y="30805"/>
                  <a:pt x="39228" y="30865"/>
                  <a:pt x="39228" y="30865"/>
                </a:cubicBezTo>
                <a:cubicBezTo>
                  <a:pt x="39260" y="30865"/>
                  <a:pt x="39260" y="30805"/>
                  <a:pt x="39291" y="30746"/>
                </a:cubicBezTo>
                <a:cubicBezTo>
                  <a:pt x="39291" y="30746"/>
                  <a:pt x="39322" y="30746"/>
                  <a:pt x="39322" y="30746"/>
                </a:cubicBezTo>
                <a:cubicBezTo>
                  <a:pt x="39322" y="30746"/>
                  <a:pt x="39322" y="30746"/>
                  <a:pt x="39291" y="30746"/>
                </a:cubicBezTo>
                <a:close/>
                <a:moveTo>
                  <a:pt x="36759" y="19940"/>
                </a:moveTo>
                <a:cubicBezTo>
                  <a:pt x="36759" y="19940"/>
                  <a:pt x="36728" y="19940"/>
                  <a:pt x="36728" y="20000"/>
                </a:cubicBezTo>
                <a:cubicBezTo>
                  <a:pt x="36697" y="20059"/>
                  <a:pt x="36728" y="20059"/>
                  <a:pt x="36759" y="20119"/>
                </a:cubicBezTo>
                <a:cubicBezTo>
                  <a:pt x="36759" y="20119"/>
                  <a:pt x="36759" y="20179"/>
                  <a:pt x="36790" y="20238"/>
                </a:cubicBezTo>
                <a:cubicBezTo>
                  <a:pt x="36822" y="20238"/>
                  <a:pt x="36822" y="20238"/>
                  <a:pt x="36853" y="20179"/>
                </a:cubicBezTo>
                <a:cubicBezTo>
                  <a:pt x="36853" y="20119"/>
                  <a:pt x="36822" y="20059"/>
                  <a:pt x="36853" y="20000"/>
                </a:cubicBezTo>
                <a:cubicBezTo>
                  <a:pt x="36853" y="20000"/>
                  <a:pt x="36978" y="19880"/>
                  <a:pt x="36915" y="19820"/>
                </a:cubicBezTo>
                <a:cubicBezTo>
                  <a:pt x="36915" y="19761"/>
                  <a:pt x="36884" y="19761"/>
                  <a:pt x="36853" y="19761"/>
                </a:cubicBezTo>
                <a:cubicBezTo>
                  <a:pt x="36853" y="19761"/>
                  <a:pt x="36822" y="19761"/>
                  <a:pt x="36822" y="19761"/>
                </a:cubicBezTo>
                <a:cubicBezTo>
                  <a:pt x="36790" y="19761"/>
                  <a:pt x="36759" y="19761"/>
                  <a:pt x="36759" y="19761"/>
                </a:cubicBezTo>
                <a:cubicBezTo>
                  <a:pt x="36759" y="19761"/>
                  <a:pt x="36728" y="19761"/>
                  <a:pt x="36728" y="19820"/>
                </a:cubicBezTo>
                <a:cubicBezTo>
                  <a:pt x="36697" y="19820"/>
                  <a:pt x="36759" y="19820"/>
                  <a:pt x="36759" y="19820"/>
                </a:cubicBezTo>
                <a:cubicBezTo>
                  <a:pt x="36790" y="19820"/>
                  <a:pt x="36790" y="19880"/>
                  <a:pt x="36759" y="19940"/>
                </a:cubicBezTo>
                <a:close/>
                <a:moveTo>
                  <a:pt x="37228" y="77194"/>
                </a:moveTo>
                <a:cubicBezTo>
                  <a:pt x="37228" y="77194"/>
                  <a:pt x="37228" y="77194"/>
                  <a:pt x="37197" y="77253"/>
                </a:cubicBezTo>
                <a:cubicBezTo>
                  <a:pt x="37197" y="77253"/>
                  <a:pt x="37165" y="77253"/>
                  <a:pt x="37165" y="77253"/>
                </a:cubicBezTo>
                <a:cubicBezTo>
                  <a:pt x="37134" y="77253"/>
                  <a:pt x="37103" y="77313"/>
                  <a:pt x="37072" y="77313"/>
                </a:cubicBezTo>
                <a:cubicBezTo>
                  <a:pt x="37040" y="77313"/>
                  <a:pt x="37040" y="77373"/>
                  <a:pt x="37072" y="77373"/>
                </a:cubicBezTo>
                <a:cubicBezTo>
                  <a:pt x="37072" y="77432"/>
                  <a:pt x="37103" y="77432"/>
                  <a:pt x="37134" y="77432"/>
                </a:cubicBezTo>
                <a:cubicBezTo>
                  <a:pt x="37165" y="77432"/>
                  <a:pt x="37197" y="77432"/>
                  <a:pt x="37197" y="77432"/>
                </a:cubicBezTo>
                <a:cubicBezTo>
                  <a:pt x="37228" y="77373"/>
                  <a:pt x="37228" y="77373"/>
                  <a:pt x="37259" y="77313"/>
                </a:cubicBezTo>
                <a:cubicBezTo>
                  <a:pt x="37290" y="77313"/>
                  <a:pt x="37322" y="77253"/>
                  <a:pt x="37322" y="77194"/>
                </a:cubicBezTo>
                <a:cubicBezTo>
                  <a:pt x="37290" y="77194"/>
                  <a:pt x="37259" y="77194"/>
                  <a:pt x="37228" y="77194"/>
                </a:cubicBezTo>
                <a:close/>
                <a:moveTo>
                  <a:pt x="40448" y="26208"/>
                </a:moveTo>
                <a:cubicBezTo>
                  <a:pt x="40448" y="26208"/>
                  <a:pt x="40416" y="26268"/>
                  <a:pt x="40385" y="26268"/>
                </a:cubicBezTo>
                <a:cubicBezTo>
                  <a:pt x="40385" y="26328"/>
                  <a:pt x="40385" y="26328"/>
                  <a:pt x="40385" y="26328"/>
                </a:cubicBezTo>
                <a:cubicBezTo>
                  <a:pt x="40385" y="26328"/>
                  <a:pt x="40416" y="26328"/>
                  <a:pt x="40416" y="26328"/>
                </a:cubicBezTo>
                <a:cubicBezTo>
                  <a:pt x="40416" y="26328"/>
                  <a:pt x="40448" y="26328"/>
                  <a:pt x="40448" y="26328"/>
                </a:cubicBezTo>
                <a:cubicBezTo>
                  <a:pt x="40479" y="26328"/>
                  <a:pt x="40510" y="26328"/>
                  <a:pt x="40510" y="26268"/>
                </a:cubicBezTo>
                <a:cubicBezTo>
                  <a:pt x="40510" y="26268"/>
                  <a:pt x="40510" y="26268"/>
                  <a:pt x="40479" y="26268"/>
                </a:cubicBezTo>
                <a:cubicBezTo>
                  <a:pt x="40479" y="26268"/>
                  <a:pt x="40479" y="26208"/>
                  <a:pt x="40448" y="26208"/>
                </a:cubicBezTo>
                <a:close/>
                <a:moveTo>
                  <a:pt x="46199" y="20358"/>
                </a:moveTo>
                <a:cubicBezTo>
                  <a:pt x="46199" y="20298"/>
                  <a:pt x="46262" y="20358"/>
                  <a:pt x="46262" y="20358"/>
                </a:cubicBezTo>
                <a:cubicBezTo>
                  <a:pt x="46293" y="20417"/>
                  <a:pt x="46293" y="20417"/>
                  <a:pt x="46324" y="20417"/>
                </a:cubicBezTo>
                <a:cubicBezTo>
                  <a:pt x="46324" y="20417"/>
                  <a:pt x="46355" y="20358"/>
                  <a:pt x="46355" y="20358"/>
                </a:cubicBezTo>
                <a:cubicBezTo>
                  <a:pt x="46355" y="20358"/>
                  <a:pt x="46387" y="20358"/>
                  <a:pt x="46387" y="20358"/>
                </a:cubicBezTo>
                <a:cubicBezTo>
                  <a:pt x="46418" y="20358"/>
                  <a:pt x="46418" y="20298"/>
                  <a:pt x="46418" y="20238"/>
                </a:cubicBezTo>
                <a:cubicBezTo>
                  <a:pt x="46418" y="20238"/>
                  <a:pt x="46418" y="20238"/>
                  <a:pt x="46387" y="20238"/>
                </a:cubicBezTo>
                <a:cubicBezTo>
                  <a:pt x="46387" y="20238"/>
                  <a:pt x="46387" y="20179"/>
                  <a:pt x="46387" y="20179"/>
                </a:cubicBezTo>
                <a:cubicBezTo>
                  <a:pt x="46387" y="20179"/>
                  <a:pt x="46418" y="20179"/>
                  <a:pt x="46418" y="20179"/>
                </a:cubicBezTo>
                <a:cubicBezTo>
                  <a:pt x="46449" y="20179"/>
                  <a:pt x="46449" y="20179"/>
                  <a:pt x="46449" y="20179"/>
                </a:cubicBezTo>
                <a:cubicBezTo>
                  <a:pt x="46480" y="20179"/>
                  <a:pt x="46480" y="20179"/>
                  <a:pt x="46480" y="20238"/>
                </a:cubicBezTo>
                <a:cubicBezTo>
                  <a:pt x="46512" y="20238"/>
                  <a:pt x="46512" y="20238"/>
                  <a:pt x="46512" y="20238"/>
                </a:cubicBezTo>
                <a:cubicBezTo>
                  <a:pt x="46512" y="20238"/>
                  <a:pt x="46512" y="20179"/>
                  <a:pt x="46543" y="20179"/>
                </a:cubicBezTo>
                <a:cubicBezTo>
                  <a:pt x="46543" y="20179"/>
                  <a:pt x="46543" y="20179"/>
                  <a:pt x="46574" y="20119"/>
                </a:cubicBezTo>
                <a:cubicBezTo>
                  <a:pt x="46574" y="20059"/>
                  <a:pt x="46574" y="20059"/>
                  <a:pt x="46574" y="20059"/>
                </a:cubicBezTo>
                <a:cubicBezTo>
                  <a:pt x="46543" y="20000"/>
                  <a:pt x="46543" y="20000"/>
                  <a:pt x="46543" y="20000"/>
                </a:cubicBezTo>
                <a:cubicBezTo>
                  <a:pt x="46543" y="19940"/>
                  <a:pt x="46605" y="19940"/>
                  <a:pt x="46605" y="19940"/>
                </a:cubicBezTo>
                <a:cubicBezTo>
                  <a:pt x="46637" y="19940"/>
                  <a:pt x="46668" y="19940"/>
                  <a:pt x="46699" y="19940"/>
                </a:cubicBezTo>
                <a:cubicBezTo>
                  <a:pt x="46730" y="19940"/>
                  <a:pt x="46730" y="19880"/>
                  <a:pt x="46762" y="19880"/>
                </a:cubicBezTo>
                <a:cubicBezTo>
                  <a:pt x="46793" y="19880"/>
                  <a:pt x="46793" y="20000"/>
                  <a:pt x="46793" y="19940"/>
                </a:cubicBezTo>
                <a:cubicBezTo>
                  <a:pt x="46824" y="19880"/>
                  <a:pt x="46793" y="19820"/>
                  <a:pt x="46762" y="19820"/>
                </a:cubicBezTo>
                <a:cubicBezTo>
                  <a:pt x="46730" y="19820"/>
                  <a:pt x="46699" y="19820"/>
                  <a:pt x="46730" y="19761"/>
                </a:cubicBezTo>
                <a:cubicBezTo>
                  <a:pt x="46762" y="19761"/>
                  <a:pt x="46793" y="19761"/>
                  <a:pt x="46824" y="19761"/>
                </a:cubicBezTo>
                <a:cubicBezTo>
                  <a:pt x="46855" y="19761"/>
                  <a:pt x="46855" y="19761"/>
                  <a:pt x="46887" y="19761"/>
                </a:cubicBezTo>
                <a:cubicBezTo>
                  <a:pt x="46918" y="19761"/>
                  <a:pt x="46949" y="19701"/>
                  <a:pt x="46980" y="19701"/>
                </a:cubicBezTo>
                <a:cubicBezTo>
                  <a:pt x="47012" y="19701"/>
                  <a:pt x="47012" y="19641"/>
                  <a:pt x="47043" y="19641"/>
                </a:cubicBezTo>
                <a:cubicBezTo>
                  <a:pt x="47074" y="19641"/>
                  <a:pt x="47106" y="19582"/>
                  <a:pt x="47106" y="19582"/>
                </a:cubicBezTo>
                <a:cubicBezTo>
                  <a:pt x="47137" y="19522"/>
                  <a:pt x="47137" y="19462"/>
                  <a:pt x="47106" y="19462"/>
                </a:cubicBezTo>
                <a:cubicBezTo>
                  <a:pt x="47106" y="19462"/>
                  <a:pt x="47074" y="19462"/>
                  <a:pt x="47043" y="19462"/>
                </a:cubicBezTo>
                <a:cubicBezTo>
                  <a:pt x="46980" y="19462"/>
                  <a:pt x="46949" y="19462"/>
                  <a:pt x="46887" y="19462"/>
                </a:cubicBezTo>
                <a:cubicBezTo>
                  <a:pt x="46824" y="19402"/>
                  <a:pt x="46793" y="19402"/>
                  <a:pt x="46730" y="19402"/>
                </a:cubicBezTo>
                <a:cubicBezTo>
                  <a:pt x="46668" y="19402"/>
                  <a:pt x="46605" y="19402"/>
                  <a:pt x="46574" y="19402"/>
                </a:cubicBezTo>
                <a:cubicBezTo>
                  <a:pt x="46512" y="19402"/>
                  <a:pt x="46449" y="19402"/>
                  <a:pt x="46418" y="19402"/>
                </a:cubicBezTo>
                <a:cubicBezTo>
                  <a:pt x="46355" y="19402"/>
                  <a:pt x="46293" y="19343"/>
                  <a:pt x="46262" y="19343"/>
                </a:cubicBezTo>
                <a:cubicBezTo>
                  <a:pt x="46230" y="19283"/>
                  <a:pt x="46168" y="19283"/>
                  <a:pt x="46137" y="19223"/>
                </a:cubicBezTo>
                <a:cubicBezTo>
                  <a:pt x="46105" y="19223"/>
                  <a:pt x="46043" y="19223"/>
                  <a:pt x="46043" y="19164"/>
                </a:cubicBezTo>
                <a:cubicBezTo>
                  <a:pt x="46011" y="19164"/>
                  <a:pt x="46011" y="19104"/>
                  <a:pt x="45980" y="19164"/>
                </a:cubicBezTo>
                <a:cubicBezTo>
                  <a:pt x="45949" y="19164"/>
                  <a:pt x="45918" y="19164"/>
                  <a:pt x="45918" y="19223"/>
                </a:cubicBezTo>
                <a:cubicBezTo>
                  <a:pt x="45886" y="19223"/>
                  <a:pt x="45855" y="19223"/>
                  <a:pt x="45824" y="19283"/>
                </a:cubicBezTo>
                <a:cubicBezTo>
                  <a:pt x="45824" y="19283"/>
                  <a:pt x="45793" y="19283"/>
                  <a:pt x="45793" y="19283"/>
                </a:cubicBezTo>
                <a:cubicBezTo>
                  <a:pt x="45730" y="19343"/>
                  <a:pt x="45668" y="19402"/>
                  <a:pt x="45574" y="19402"/>
                </a:cubicBezTo>
                <a:cubicBezTo>
                  <a:pt x="45543" y="19402"/>
                  <a:pt x="45511" y="19462"/>
                  <a:pt x="45480" y="19462"/>
                </a:cubicBezTo>
                <a:cubicBezTo>
                  <a:pt x="45449" y="19462"/>
                  <a:pt x="45418" y="19462"/>
                  <a:pt x="45386" y="19462"/>
                </a:cubicBezTo>
                <a:cubicBezTo>
                  <a:pt x="45386" y="19462"/>
                  <a:pt x="45355" y="19462"/>
                  <a:pt x="45355" y="19522"/>
                </a:cubicBezTo>
                <a:cubicBezTo>
                  <a:pt x="45324" y="19522"/>
                  <a:pt x="45293" y="19582"/>
                  <a:pt x="45293" y="19582"/>
                </a:cubicBezTo>
                <a:cubicBezTo>
                  <a:pt x="45293" y="19641"/>
                  <a:pt x="45293" y="19641"/>
                  <a:pt x="45261" y="19701"/>
                </a:cubicBezTo>
                <a:cubicBezTo>
                  <a:pt x="45230" y="19701"/>
                  <a:pt x="45230" y="19701"/>
                  <a:pt x="45199" y="19701"/>
                </a:cubicBezTo>
                <a:cubicBezTo>
                  <a:pt x="45168" y="19701"/>
                  <a:pt x="45136" y="19701"/>
                  <a:pt x="45105" y="19701"/>
                </a:cubicBezTo>
                <a:cubicBezTo>
                  <a:pt x="45074" y="19641"/>
                  <a:pt x="45074" y="19641"/>
                  <a:pt x="45042" y="19641"/>
                </a:cubicBezTo>
                <a:cubicBezTo>
                  <a:pt x="45011" y="19641"/>
                  <a:pt x="44980" y="19641"/>
                  <a:pt x="44980" y="19582"/>
                </a:cubicBezTo>
                <a:cubicBezTo>
                  <a:pt x="44949" y="19582"/>
                  <a:pt x="44917" y="19582"/>
                  <a:pt x="44886" y="19582"/>
                </a:cubicBezTo>
                <a:cubicBezTo>
                  <a:pt x="44886" y="19582"/>
                  <a:pt x="44855" y="19582"/>
                  <a:pt x="44855" y="19582"/>
                </a:cubicBezTo>
                <a:cubicBezTo>
                  <a:pt x="44855" y="19522"/>
                  <a:pt x="44886" y="19522"/>
                  <a:pt x="44886" y="19522"/>
                </a:cubicBezTo>
                <a:cubicBezTo>
                  <a:pt x="44886" y="19462"/>
                  <a:pt x="44917" y="19462"/>
                  <a:pt x="44949" y="19462"/>
                </a:cubicBezTo>
                <a:cubicBezTo>
                  <a:pt x="44980" y="19462"/>
                  <a:pt x="45011" y="19462"/>
                  <a:pt x="45011" y="19522"/>
                </a:cubicBezTo>
                <a:cubicBezTo>
                  <a:pt x="45074" y="19582"/>
                  <a:pt x="45105" y="19522"/>
                  <a:pt x="45168" y="19462"/>
                </a:cubicBezTo>
                <a:cubicBezTo>
                  <a:pt x="45168" y="19462"/>
                  <a:pt x="45199" y="19462"/>
                  <a:pt x="45199" y="19462"/>
                </a:cubicBezTo>
                <a:cubicBezTo>
                  <a:pt x="45199" y="19462"/>
                  <a:pt x="45230" y="19462"/>
                  <a:pt x="45230" y="19402"/>
                </a:cubicBezTo>
                <a:cubicBezTo>
                  <a:pt x="45261" y="19402"/>
                  <a:pt x="45293" y="19343"/>
                  <a:pt x="45293" y="19343"/>
                </a:cubicBezTo>
                <a:cubicBezTo>
                  <a:pt x="45355" y="19283"/>
                  <a:pt x="45386" y="19283"/>
                  <a:pt x="45449" y="19283"/>
                </a:cubicBezTo>
                <a:cubicBezTo>
                  <a:pt x="45480" y="19283"/>
                  <a:pt x="45511" y="19283"/>
                  <a:pt x="45543" y="19283"/>
                </a:cubicBezTo>
                <a:cubicBezTo>
                  <a:pt x="45543" y="19283"/>
                  <a:pt x="45574" y="19283"/>
                  <a:pt x="45574" y="19283"/>
                </a:cubicBezTo>
                <a:cubicBezTo>
                  <a:pt x="45574" y="19223"/>
                  <a:pt x="45605" y="19223"/>
                  <a:pt x="45605" y="19223"/>
                </a:cubicBezTo>
                <a:cubicBezTo>
                  <a:pt x="45605" y="19223"/>
                  <a:pt x="45605" y="19223"/>
                  <a:pt x="45605" y="19223"/>
                </a:cubicBezTo>
                <a:cubicBezTo>
                  <a:pt x="45636" y="19164"/>
                  <a:pt x="45605" y="19164"/>
                  <a:pt x="45574" y="19104"/>
                </a:cubicBezTo>
                <a:cubicBezTo>
                  <a:pt x="45574" y="19104"/>
                  <a:pt x="45574" y="19104"/>
                  <a:pt x="45574" y="19104"/>
                </a:cubicBezTo>
                <a:cubicBezTo>
                  <a:pt x="45543" y="19044"/>
                  <a:pt x="45511" y="19044"/>
                  <a:pt x="45480" y="19044"/>
                </a:cubicBezTo>
                <a:cubicBezTo>
                  <a:pt x="45480" y="19044"/>
                  <a:pt x="45449" y="19044"/>
                  <a:pt x="45449" y="19044"/>
                </a:cubicBezTo>
                <a:cubicBezTo>
                  <a:pt x="45449" y="19044"/>
                  <a:pt x="45418" y="19104"/>
                  <a:pt x="45418" y="19104"/>
                </a:cubicBezTo>
                <a:cubicBezTo>
                  <a:pt x="45386" y="19104"/>
                  <a:pt x="45355" y="19104"/>
                  <a:pt x="45355" y="19104"/>
                </a:cubicBezTo>
                <a:cubicBezTo>
                  <a:pt x="45324" y="19104"/>
                  <a:pt x="45293" y="19044"/>
                  <a:pt x="45261" y="19104"/>
                </a:cubicBezTo>
                <a:cubicBezTo>
                  <a:pt x="45230" y="19104"/>
                  <a:pt x="45230" y="19104"/>
                  <a:pt x="45199" y="19104"/>
                </a:cubicBezTo>
                <a:cubicBezTo>
                  <a:pt x="45168" y="19104"/>
                  <a:pt x="45136" y="19104"/>
                  <a:pt x="45105" y="19104"/>
                </a:cubicBezTo>
                <a:cubicBezTo>
                  <a:pt x="45105" y="19164"/>
                  <a:pt x="45105" y="19164"/>
                  <a:pt x="45074" y="19164"/>
                </a:cubicBezTo>
                <a:cubicBezTo>
                  <a:pt x="45074" y="19164"/>
                  <a:pt x="45042" y="19164"/>
                  <a:pt x="45042" y="19164"/>
                </a:cubicBezTo>
                <a:cubicBezTo>
                  <a:pt x="45011" y="19223"/>
                  <a:pt x="44980" y="19223"/>
                  <a:pt x="44980" y="19164"/>
                </a:cubicBezTo>
                <a:cubicBezTo>
                  <a:pt x="44949" y="19164"/>
                  <a:pt x="44917" y="19164"/>
                  <a:pt x="44917" y="19104"/>
                </a:cubicBezTo>
                <a:cubicBezTo>
                  <a:pt x="44917" y="19044"/>
                  <a:pt x="44917" y="18985"/>
                  <a:pt x="44886" y="19044"/>
                </a:cubicBezTo>
                <a:cubicBezTo>
                  <a:pt x="44855" y="19044"/>
                  <a:pt x="44824" y="19044"/>
                  <a:pt x="44792" y="19044"/>
                </a:cubicBezTo>
                <a:cubicBezTo>
                  <a:pt x="44792" y="19044"/>
                  <a:pt x="44761" y="19044"/>
                  <a:pt x="44730" y="19044"/>
                </a:cubicBezTo>
                <a:cubicBezTo>
                  <a:pt x="44699" y="19044"/>
                  <a:pt x="44667" y="19104"/>
                  <a:pt x="44667" y="19164"/>
                </a:cubicBezTo>
                <a:cubicBezTo>
                  <a:pt x="44636" y="19164"/>
                  <a:pt x="44605" y="19164"/>
                  <a:pt x="44605" y="19104"/>
                </a:cubicBezTo>
                <a:cubicBezTo>
                  <a:pt x="44605" y="19044"/>
                  <a:pt x="44636" y="19104"/>
                  <a:pt x="44667" y="19044"/>
                </a:cubicBezTo>
                <a:cubicBezTo>
                  <a:pt x="44699" y="19044"/>
                  <a:pt x="44699" y="19044"/>
                  <a:pt x="44730" y="19044"/>
                </a:cubicBezTo>
                <a:cubicBezTo>
                  <a:pt x="44761" y="19044"/>
                  <a:pt x="44792" y="18985"/>
                  <a:pt x="44824" y="18985"/>
                </a:cubicBezTo>
                <a:cubicBezTo>
                  <a:pt x="44886" y="18985"/>
                  <a:pt x="44917" y="18985"/>
                  <a:pt x="44949" y="18865"/>
                </a:cubicBezTo>
                <a:cubicBezTo>
                  <a:pt x="44980" y="18865"/>
                  <a:pt x="44980" y="18805"/>
                  <a:pt x="44980" y="18746"/>
                </a:cubicBezTo>
                <a:cubicBezTo>
                  <a:pt x="45011" y="18686"/>
                  <a:pt x="45011" y="18686"/>
                  <a:pt x="45011" y="18626"/>
                </a:cubicBezTo>
                <a:cubicBezTo>
                  <a:pt x="45042" y="18626"/>
                  <a:pt x="45042" y="18567"/>
                  <a:pt x="45011" y="18567"/>
                </a:cubicBezTo>
                <a:cubicBezTo>
                  <a:pt x="45011" y="18507"/>
                  <a:pt x="45011" y="18567"/>
                  <a:pt x="44980" y="18507"/>
                </a:cubicBezTo>
                <a:cubicBezTo>
                  <a:pt x="44980" y="18507"/>
                  <a:pt x="44980" y="18507"/>
                  <a:pt x="44980" y="18507"/>
                </a:cubicBezTo>
                <a:cubicBezTo>
                  <a:pt x="44949" y="18447"/>
                  <a:pt x="44949" y="18447"/>
                  <a:pt x="44917" y="18447"/>
                </a:cubicBezTo>
                <a:cubicBezTo>
                  <a:pt x="44917" y="18447"/>
                  <a:pt x="44886" y="18447"/>
                  <a:pt x="44917" y="18447"/>
                </a:cubicBezTo>
                <a:cubicBezTo>
                  <a:pt x="44917" y="18447"/>
                  <a:pt x="44949" y="18447"/>
                  <a:pt x="44949" y="18447"/>
                </a:cubicBezTo>
                <a:cubicBezTo>
                  <a:pt x="44980" y="18447"/>
                  <a:pt x="44980" y="18447"/>
                  <a:pt x="45011" y="18447"/>
                </a:cubicBezTo>
                <a:cubicBezTo>
                  <a:pt x="45042" y="18447"/>
                  <a:pt x="45074" y="18447"/>
                  <a:pt x="45105" y="18447"/>
                </a:cubicBezTo>
                <a:cubicBezTo>
                  <a:pt x="45105" y="18507"/>
                  <a:pt x="45136" y="18507"/>
                  <a:pt x="45168" y="18507"/>
                </a:cubicBezTo>
                <a:cubicBezTo>
                  <a:pt x="45168" y="18447"/>
                  <a:pt x="45136" y="18388"/>
                  <a:pt x="45136" y="18388"/>
                </a:cubicBezTo>
                <a:cubicBezTo>
                  <a:pt x="45105" y="18388"/>
                  <a:pt x="45074" y="18328"/>
                  <a:pt x="45074" y="18328"/>
                </a:cubicBezTo>
                <a:cubicBezTo>
                  <a:pt x="45042" y="18268"/>
                  <a:pt x="45074" y="18268"/>
                  <a:pt x="45105" y="18268"/>
                </a:cubicBezTo>
                <a:cubicBezTo>
                  <a:pt x="45136" y="18268"/>
                  <a:pt x="45136" y="18328"/>
                  <a:pt x="45168" y="18388"/>
                </a:cubicBezTo>
                <a:cubicBezTo>
                  <a:pt x="45168" y="18388"/>
                  <a:pt x="45168" y="18447"/>
                  <a:pt x="45199" y="18447"/>
                </a:cubicBezTo>
                <a:cubicBezTo>
                  <a:pt x="45230" y="18507"/>
                  <a:pt x="45230" y="18507"/>
                  <a:pt x="45261" y="18507"/>
                </a:cubicBezTo>
                <a:cubicBezTo>
                  <a:pt x="45293" y="18507"/>
                  <a:pt x="45324" y="18507"/>
                  <a:pt x="45355" y="18507"/>
                </a:cubicBezTo>
                <a:cubicBezTo>
                  <a:pt x="45386" y="18507"/>
                  <a:pt x="45386" y="18507"/>
                  <a:pt x="45418" y="18507"/>
                </a:cubicBezTo>
                <a:cubicBezTo>
                  <a:pt x="45449" y="18507"/>
                  <a:pt x="45386" y="18507"/>
                  <a:pt x="45386" y="18567"/>
                </a:cubicBezTo>
                <a:cubicBezTo>
                  <a:pt x="45355" y="18567"/>
                  <a:pt x="45355" y="18567"/>
                  <a:pt x="45324" y="18567"/>
                </a:cubicBezTo>
                <a:cubicBezTo>
                  <a:pt x="45261" y="18626"/>
                  <a:pt x="45230" y="18746"/>
                  <a:pt x="45199" y="18746"/>
                </a:cubicBezTo>
                <a:cubicBezTo>
                  <a:pt x="45168" y="18805"/>
                  <a:pt x="45136" y="18746"/>
                  <a:pt x="45105" y="18805"/>
                </a:cubicBezTo>
                <a:cubicBezTo>
                  <a:pt x="45074" y="18805"/>
                  <a:pt x="45074" y="18865"/>
                  <a:pt x="45042" y="18865"/>
                </a:cubicBezTo>
                <a:cubicBezTo>
                  <a:pt x="45011" y="18925"/>
                  <a:pt x="44980" y="18925"/>
                  <a:pt x="44980" y="18985"/>
                </a:cubicBezTo>
                <a:cubicBezTo>
                  <a:pt x="44980" y="18985"/>
                  <a:pt x="44980" y="19044"/>
                  <a:pt x="44980" y="19044"/>
                </a:cubicBezTo>
                <a:cubicBezTo>
                  <a:pt x="44980" y="19044"/>
                  <a:pt x="44980" y="19104"/>
                  <a:pt x="44980" y="19104"/>
                </a:cubicBezTo>
                <a:cubicBezTo>
                  <a:pt x="44980" y="19164"/>
                  <a:pt x="45042" y="19104"/>
                  <a:pt x="45042" y="19104"/>
                </a:cubicBezTo>
                <a:cubicBezTo>
                  <a:pt x="45074" y="19104"/>
                  <a:pt x="45105" y="19104"/>
                  <a:pt x="45136" y="19104"/>
                </a:cubicBezTo>
                <a:cubicBezTo>
                  <a:pt x="45168" y="19104"/>
                  <a:pt x="45168" y="19104"/>
                  <a:pt x="45199" y="19104"/>
                </a:cubicBezTo>
                <a:cubicBezTo>
                  <a:pt x="45230" y="19104"/>
                  <a:pt x="45230" y="19104"/>
                  <a:pt x="45230" y="19044"/>
                </a:cubicBezTo>
                <a:cubicBezTo>
                  <a:pt x="45261" y="19044"/>
                  <a:pt x="45293" y="19044"/>
                  <a:pt x="45293" y="19044"/>
                </a:cubicBezTo>
                <a:cubicBezTo>
                  <a:pt x="45324" y="19044"/>
                  <a:pt x="45355" y="19044"/>
                  <a:pt x="45355" y="18985"/>
                </a:cubicBezTo>
                <a:cubicBezTo>
                  <a:pt x="45386" y="18985"/>
                  <a:pt x="45418" y="18985"/>
                  <a:pt x="45449" y="19044"/>
                </a:cubicBezTo>
                <a:cubicBezTo>
                  <a:pt x="45480" y="19044"/>
                  <a:pt x="45511" y="19044"/>
                  <a:pt x="45543" y="18985"/>
                </a:cubicBezTo>
                <a:cubicBezTo>
                  <a:pt x="45543" y="18985"/>
                  <a:pt x="45574" y="18925"/>
                  <a:pt x="45605" y="18925"/>
                </a:cubicBezTo>
                <a:cubicBezTo>
                  <a:pt x="45636" y="18925"/>
                  <a:pt x="45668" y="18925"/>
                  <a:pt x="45699" y="18925"/>
                </a:cubicBezTo>
                <a:cubicBezTo>
                  <a:pt x="45699" y="18985"/>
                  <a:pt x="45699" y="18985"/>
                  <a:pt x="45699" y="18985"/>
                </a:cubicBezTo>
                <a:cubicBezTo>
                  <a:pt x="45730" y="19044"/>
                  <a:pt x="45730" y="18985"/>
                  <a:pt x="45761" y="18985"/>
                </a:cubicBezTo>
                <a:cubicBezTo>
                  <a:pt x="45761" y="18985"/>
                  <a:pt x="45761" y="18985"/>
                  <a:pt x="45793" y="18925"/>
                </a:cubicBezTo>
                <a:cubicBezTo>
                  <a:pt x="45793" y="18925"/>
                  <a:pt x="45824" y="18925"/>
                  <a:pt x="45824" y="18925"/>
                </a:cubicBezTo>
                <a:cubicBezTo>
                  <a:pt x="45855" y="18865"/>
                  <a:pt x="45886" y="18865"/>
                  <a:pt x="45918" y="18865"/>
                </a:cubicBezTo>
                <a:cubicBezTo>
                  <a:pt x="45949" y="18865"/>
                  <a:pt x="45949" y="18865"/>
                  <a:pt x="45949" y="18865"/>
                </a:cubicBezTo>
                <a:cubicBezTo>
                  <a:pt x="45980" y="18865"/>
                  <a:pt x="46011" y="18805"/>
                  <a:pt x="45980" y="18746"/>
                </a:cubicBezTo>
                <a:cubicBezTo>
                  <a:pt x="45980" y="18746"/>
                  <a:pt x="45980" y="18746"/>
                  <a:pt x="45980" y="18686"/>
                </a:cubicBezTo>
                <a:cubicBezTo>
                  <a:pt x="45949" y="18686"/>
                  <a:pt x="45980" y="18626"/>
                  <a:pt x="45980" y="18567"/>
                </a:cubicBezTo>
                <a:cubicBezTo>
                  <a:pt x="45980" y="18507"/>
                  <a:pt x="45949" y="18507"/>
                  <a:pt x="45918" y="18447"/>
                </a:cubicBezTo>
                <a:cubicBezTo>
                  <a:pt x="45918" y="18447"/>
                  <a:pt x="45886" y="18447"/>
                  <a:pt x="45855" y="18447"/>
                </a:cubicBezTo>
                <a:cubicBezTo>
                  <a:pt x="45855" y="18388"/>
                  <a:pt x="45886" y="18328"/>
                  <a:pt x="45824" y="18328"/>
                </a:cubicBezTo>
                <a:cubicBezTo>
                  <a:pt x="45824" y="18328"/>
                  <a:pt x="45793" y="18388"/>
                  <a:pt x="45761" y="18388"/>
                </a:cubicBezTo>
                <a:cubicBezTo>
                  <a:pt x="45730" y="18388"/>
                  <a:pt x="45699" y="18388"/>
                  <a:pt x="45699" y="18388"/>
                </a:cubicBezTo>
                <a:cubicBezTo>
                  <a:pt x="45668" y="18388"/>
                  <a:pt x="45636" y="18447"/>
                  <a:pt x="45605" y="18447"/>
                </a:cubicBezTo>
                <a:cubicBezTo>
                  <a:pt x="45636" y="18388"/>
                  <a:pt x="45668" y="18388"/>
                  <a:pt x="45699" y="18328"/>
                </a:cubicBezTo>
                <a:cubicBezTo>
                  <a:pt x="45730" y="18328"/>
                  <a:pt x="45730" y="18328"/>
                  <a:pt x="45761" y="18328"/>
                </a:cubicBezTo>
                <a:cubicBezTo>
                  <a:pt x="45793" y="18268"/>
                  <a:pt x="45855" y="18268"/>
                  <a:pt x="45855" y="18208"/>
                </a:cubicBezTo>
                <a:cubicBezTo>
                  <a:pt x="45886" y="18208"/>
                  <a:pt x="45855" y="18208"/>
                  <a:pt x="45855" y="18149"/>
                </a:cubicBezTo>
                <a:cubicBezTo>
                  <a:pt x="45855" y="18149"/>
                  <a:pt x="45886" y="18149"/>
                  <a:pt x="45886" y="18149"/>
                </a:cubicBezTo>
                <a:cubicBezTo>
                  <a:pt x="45918" y="18208"/>
                  <a:pt x="45918" y="18149"/>
                  <a:pt x="45918" y="18089"/>
                </a:cubicBezTo>
                <a:cubicBezTo>
                  <a:pt x="45918" y="18029"/>
                  <a:pt x="45918" y="17970"/>
                  <a:pt x="45886" y="17970"/>
                </a:cubicBezTo>
                <a:cubicBezTo>
                  <a:pt x="45886" y="17910"/>
                  <a:pt x="45855" y="17850"/>
                  <a:pt x="45855" y="17850"/>
                </a:cubicBezTo>
                <a:cubicBezTo>
                  <a:pt x="45824" y="17791"/>
                  <a:pt x="45793" y="17850"/>
                  <a:pt x="45793" y="17850"/>
                </a:cubicBezTo>
                <a:cubicBezTo>
                  <a:pt x="45730" y="17850"/>
                  <a:pt x="45699" y="17791"/>
                  <a:pt x="45668" y="17791"/>
                </a:cubicBezTo>
                <a:cubicBezTo>
                  <a:pt x="45668" y="17791"/>
                  <a:pt x="45668" y="17791"/>
                  <a:pt x="45636" y="17791"/>
                </a:cubicBezTo>
                <a:cubicBezTo>
                  <a:pt x="45636" y="17791"/>
                  <a:pt x="45605" y="17791"/>
                  <a:pt x="45605" y="17791"/>
                </a:cubicBezTo>
                <a:cubicBezTo>
                  <a:pt x="45574" y="17791"/>
                  <a:pt x="45543" y="17791"/>
                  <a:pt x="45511" y="17791"/>
                </a:cubicBezTo>
                <a:cubicBezTo>
                  <a:pt x="45480" y="17850"/>
                  <a:pt x="45480" y="17791"/>
                  <a:pt x="45449" y="17791"/>
                </a:cubicBezTo>
                <a:cubicBezTo>
                  <a:pt x="45418" y="17791"/>
                  <a:pt x="45418" y="17791"/>
                  <a:pt x="45386" y="17791"/>
                </a:cubicBezTo>
                <a:cubicBezTo>
                  <a:pt x="45355" y="17791"/>
                  <a:pt x="45324" y="17791"/>
                  <a:pt x="45324" y="17791"/>
                </a:cubicBezTo>
                <a:cubicBezTo>
                  <a:pt x="45293" y="17791"/>
                  <a:pt x="45293" y="17850"/>
                  <a:pt x="45261" y="17791"/>
                </a:cubicBezTo>
                <a:cubicBezTo>
                  <a:pt x="45261" y="17791"/>
                  <a:pt x="45261" y="17791"/>
                  <a:pt x="45261" y="17791"/>
                </a:cubicBezTo>
                <a:cubicBezTo>
                  <a:pt x="45261" y="17731"/>
                  <a:pt x="45293" y="17671"/>
                  <a:pt x="45261" y="17671"/>
                </a:cubicBezTo>
                <a:cubicBezTo>
                  <a:pt x="45261" y="17671"/>
                  <a:pt x="45230" y="17671"/>
                  <a:pt x="45199" y="17671"/>
                </a:cubicBezTo>
                <a:cubicBezTo>
                  <a:pt x="45168" y="17671"/>
                  <a:pt x="45136" y="17671"/>
                  <a:pt x="45136" y="17671"/>
                </a:cubicBezTo>
                <a:cubicBezTo>
                  <a:pt x="45105" y="17671"/>
                  <a:pt x="45105" y="17671"/>
                  <a:pt x="45074" y="17671"/>
                </a:cubicBezTo>
                <a:cubicBezTo>
                  <a:pt x="45074" y="17671"/>
                  <a:pt x="45042" y="17731"/>
                  <a:pt x="45011" y="17731"/>
                </a:cubicBezTo>
                <a:cubicBezTo>
                  <a:pt x="45011" y="17731"/>
                  <a:pt x="44980" y="17731"/>
                  <a:pt x="44949" y="17731"/>
                </a:cubicBezTo>
                <a:cubicBezTo>
                  <a:pt x="44917" y="17731"/>
                  <a:pt x="44886" y="17731"/>
                  <a:pt x="44886" y="17791"/>
                </a:cubicBezTo>
                <a:cubicBezTo>
                  <a:pt x="44917" y="17671"/>
                  <a:pt x="44949" y="17731"/>
                  <a:pt x="44980" y="17731"/>
                </a:cubicBezTo>
                <a:cubicBezTo>
                  <a:pt x="45011" y="17671"/>
                  <a:pt x="45042" y="17731"/>
                  <a:pt x="45074" y="17671"/>
                </a:cubicBezTo>
                <a:cubicBezTo>
                  <a:pt x="45074" y="17671"/>
                  <a:pt x="45105" y="17671"/>
                  <a:pt x="45105" y="17611"/>
                </a:cubicBezTo>
                <a:cubicBezTo>
                  <a:pt x="45136" y="17611"/>
                  <a:pt x="45136" y="17611"/>
                  <a:pt x="45136" y="17611"/>
                </a:cubicBezTo>
                <a:cubicBezTo>
                  <a:pt x="45168" y="17611"/>
                  <a:pt x="45168" y="17611"/>
                  <a:pt x="45199" y="17611"/>
                </a:cubicBezTo>
                <a:cubicBezTo>
                  <a:pt x="45199" y="17671"/>
                  <a:pt x="45230" y="17611"/>
                  <a:pt x="45230" y="17552"/>
                </a:cubicBezTo>
                <a:cubicBezTo>
                  <a:pt x="45230" y="17492"/>
                  <a:pt x="45168" y="17432"/>
                  <a:pt x="45136" y="17432"/>
                </a:cubicBezTo>
                <a:cubicBezTo>
                  <a:pt x="45105" y="17373"/>
                  <a:pt x="45105" y="17373"/>
                  <a:pt x="45074" y="17313"/>
                </a:cubicBezTo>
                <a:cubicBezTo>
                  <a:pt x="45042" y="17253"/>
                  <a:pt x="45042" y="17253"/>
                  <a:pt x="45011" y="17253"/>
                </a:cubicBezTo>
                <a:cubicBezTo>
                  <a:pt x="44980" y="17253"/>
                  <a:pt x="44949" y="17253"/>
                  <a:pt x="44917" y="17253"/>
                </a:cubicBezTo>
                <a:cubicBezTo>
                  <a:pt x="44917" y="17253"/>
                  <a:pt x="44886" y="17194"/>
                  <a:pt x="44855" y="17194"/>
                </a:cubicBezTo>
                <a:cubicBezTo>
                  <a:pt x="44855" y="17134"/>
                  <a:pt x="44886" y="17074"/>
                  <a:pt x="44917" y="17134"/>
                </a:cubicBezTo>
                <a:cubicBezTo>
                  <a:pt x="44949" y="17134"/>
                  <a:pt x="44980" y="17194"/>
                  <a:pt x="45011" y="17194"/>
                </a:cubicBezTo>
                <a:cubicBezTo>
                  <a:pt x="45042" y="17194"/>
                  <a:pt x="45042" y="17194"/>
                  <a:pt x="45074" y="17194"/>
                </a:cubicBezTo>
                <a:cubicBezTo>
                  <a:pt x="45105" y="17194"/>
                  <a:pt x="45136" y="17253"/>
                  <a:pt x="45136" y="17313"/>
                </a:cubicBezTo>
                <a:cubicBezTo>
                  <a:pt x="45168" y="17313"/>
                  <a:pt x="45168" y="17373"/>
                  <a:pt x="45199" y="17373"/>
                </a:cubicBezTo>
                <a:cubicBezTo>
                  <a:pt x="45230" y="17432"/>
                  <a:pt x="45261" y="17432"/>
                  <a:pt x="45261" y="17432"/>
                </a:cubicBezTo>
                <a:cubicBezTo>
                  <a:pt x="45293" y="17492"/>
                  <a:pt x="45324" y="17492"/>
                  <a:pt x="45324" y="17552"/>
                </a:cubicBezTo>
                <a:cubicBezTo>
                  <a:pt x="45355" y="17611"/>
                  <a:pt x="45355" y="17611"/>
                  <a:pt x="45386" y="17671"/>
                </a:cubicBezTo>
                <a:cubicBezTo>
                  <a:pt x="45386" y="17671"/>
                  <a:pt x="45418" y="17731"/>
                  <a:pt x="45418" y="17731"/>
                </a:cubicBezTo>
                <a:cubicBezTo>
                  <a:pt x="45449" y="17731"/>
                  <a:pt x="45480" y="17731"/>
                  <a:pt x="45511" y="17731"/>
                </a:cubicBezTo>
                <a:cubicBezTo>
                  <a:pt x="45543" y="17731"/>
                  <a:pt x="45574" y="17671"/>
                  <a:pt x="45574" y="17671"/>
                </a:cubicBezTo>
                <a:cubicBezTo>
                  <a:pt x="45605" y="17671"/>
                  <a:pt x="45636" y="17731"/>
                  <a:pt x="45668" y="17731"/>
                </a:cubicBezTo>
                <a:cubicBezTo>
                  <a:pt x="45699" y="17731"/>
                  <a:pt x="45699" y="17731"/>
                  <a:pt x="45730" y="17731"/>
                </a:cubicBezTo>
                <a:cubicBezTo>
                  <a:pt x="45761" y="17731"/>
                  <a:pt x="45761" y="17731"/>
                  <a:pt x="45793" y="17731"/>
                </a:cubicBezTo>
                <a:cubicBezTo>
                  <a:pt x="45855" y="17731"/>
                  <a:pt x="45918" y="17791"/>
                  <a:pt x="45980" y="17910"/>
                </a:cubicBezTo>
                <a:cubicBezTo>
                  <a:pt x="46011" y="17970"/>
                  <a:pt x="46043" y="18089"/>
                  <a:pt x="46105" y="18029"/>
                </a:cubicBezTo>
                <a:cubicBezTo>
                  <a:pt x="46137" y="18029"/>
                  <a:pt x="46137" y="17970"/>
                  <a:pt x="46168" y="17970"/>
                </a:cubicBezTo>
                <a:cubicBezTo>
                  <a:pt x="46168" y="17970"/>
                  <a:pt x="46199" y="17970"/>
                  <a:pt x="46199" y="17970"/>
                </a:cubicBezTo>
                <a:cubicBezTo>
                  <a:pt x="46230" y="18029"/>
                  <a:pt x="46199" y="18029"/>
                  <a:pt x="46199" y="18029"/>
                </a:cubicBezTo>
                <a:cubicBezTo>
                  <a:pt x="46199" y="18089"/>
                  <a:pt x="46230" y="18089"/>
                  <a:pt x="46230" y="18089"/>
                </a:cubicBezTo>
                <a:cubicBezTo>
                  <a:pt x="46230" y="18089"/>
                  <a:pt x="46230" y="18089"/>
                  <a:pt x="46262" y="18149"/>
                </a:cubicBezTo>
                <a:cubicBezTo>
                  <a:pt x="46262" y="18149"/>
                  <a:pt x="46262" y="18208"/>
                  <a:pt x="46293" y="18208"/>
                </a:cubicBezTo>
                <a:cubicBezTo>
                  <a:pt x="46324" y="18268"/>
                  <a:pt x="46355" y="18268"/>
                  <a:pt x="46387" y="18388"/>
                </a:cubicBezTo>
                <a:cubicBezTo>
                  <a:pt x="46387" y="18447"/>
                  <a:pt x="46387" y="18567"/>
                  <a:pt x="46387" y="18626"/>
                </a:cubicBezTo>
                <a:cubicBezTo>
                  <a:pt x="46418" y="18746"/>
                  <a:pt x="46449" y="18746"/>
                  <a:pt x="46449" y="18805"/>
                </a:cubicBezTo>
                <a:cubicBezTo>
                  <a:pt x="46480" y="18865"/>
                  <a:pt x="46480" y="18925"/>
                  <a:pt x="46512" y="18925"/>
                </a:cubicBezTo>
                <a:cubicBezTo>
                  <a:pt x="46543" y="18985"/>
                  <a:pt x="46574" y="18985"/>
                  <a:pt x="46574" y="19044"/>
                </a:cubicBezTo>
                <a:cubicBezTo>
                  <a:pt x="46605" y="19044"/>
                  <a:pt x="46637" y="19044"/>
                  <a:pt x="46668" y="19104"/>
                </a:cubicBezTo>
                <a:cubicBezTo>
                  <a:pt x="46699" y="19104"/>
                  <a:pt x="46762" y="19164"/>
                  <a:pt x="46793" y="19164"/>
                </a:cubicBezTo>
                <a:cubicBezTo>
                  <a:pt x="46824" y="19164"/>
                  <a:pt x="46855" y="19164"/>
                  <a:pt x="46887" y="19104"/>
                </a:cubicBezTo>
                <a:cubicBezTo>
                  <a:pt x="46918" y="19104"/>
                  <a:pt x="46918" y="19104"/>
                  <a:pt x="46918" y="19104"/>
                </a:cubicBezTo>
                <a:cubicBezTo>
                  <a:pt x="46949" y="19104"/>
                  <a:pt x="46949" y="19044"/>
                  <a:pt x="46980" y="19044"/>
                </a:cubicBezTo>
                <a:cubicBezTo>
                  <a:pt x="46980" y="18985"/>
                  <a:pt x="46980" y="18925"/>
                  <a:pt x="46980" y="18925"/>
                </a:cubicBezTo>
                <a:cubicBezTo>
                  <a:pt x="46980" y="18865"/>
                  <a:pt x="46980" y="18865"/>
                  <a:pt x="46980" y="18805"/>
                </a:cubicBezTo>
                <a:cubicBezTo>
                  <a:pt x="46980" y="18805"/>
                  <a:pt x="46980" y="18746"/>
                  <a:pt x="46980" y="18686"/>
                </a:cubicBezTo>
                <a:cubicBezTo>
                  <a:pt x="46980" y="18686"/>
                  <a:pt x="46980" y="18626"/>
                  <a:pt x="46980" y="18626"/>
                </a:cubicBezTo>
                <a:cubicBezTo>
                  <a:pt x="47012" y="18567"/>
                  <a:pt x="47012" y="18686"/>
                  <a:pt x="47012" y="18746"/>
                </a:cubicBezTo>
                <a:cubicBezTo>
                  <a:pt x="47012" y="18805"/>
                  <a:pt x="47012" y="18865"/>
                  <a:pt x="47012" y="18865"/>
                </a:cubicBezTo>
                <a:cubicBezTo>
                  <a:pt x="47012" y="18925"/>
                  <a:pt x="47012" y="18985"/>
                  <a:pt x="47012" y="19044"/>
                </a:cubicBezTo>
                <a:cubicBezTo>
                  <a:pt x="47012" y="19044"/>
                  <a:pt x="47012" y="19044"/>
                  <a:pt x="47043" y="19044"/>
                </a:cubicBezTo>
                <a:cubicBezTo>
                  <a:pt x="47043" y="19104"/>
                  <a:pt x="47043" y="19104"/>
                  <a:pt x="47043" y="19104"/>
                </a:cubicBezTo>
                <a:cubicBezTo>
                  <a:pt x="47043" y="19164"/>
                  <a:pt x="47106" y="19104"/>
                  <a:pt x="47106" y="19044"/>
                </a:cubicBezTo>
                <a:cubicBezTo>
                  <a:pt x="47106" y="19044"/>
                  <a:pt x="47137" y="18985"/>
                  <a:pt x="47168" y="19044"/>
                </a:cubicBezTo>
                <a:cubicBezTo>
                  <a:pt x="47168" y="19044"/>
                  <a:pt x="47199" y="19104"/>
                  <a:pt x="47168" y="19104"/>
                </a:cubicBezTo>
                <a:cubicBezTo>
                  <a:pt x="47168" y="19164"/>
                  <a:pt x="47168" y="19164"/>
                  <a:pt x="47168" y="19164"/>
                </a:cubicBezTo>
                <a:cubicBezTo>
                  <a:pt x="47168" y="19164"/>
                  <a:pt x="47168" y="19223"/>
                  <a:pt x="47168" y="19223"/>
                </a:cubicBezTo>
                <a:cubicBezTo>
                  <a:pt x="47199" y="19164"/>
                  <a:pt x="47199" y="19164"/>
                  <a:pt x="47199" y="19164"/>
                </a:cubicBezTo>
                <a:cubicBezTo>
                  <a:pt x="47199" y="19164"/>
                  <a:pt x="47231" y="19164"/>
                  <a:pt x="47231" y="19164"/>
                </a:cubicBezTo>
                <a:cubicBezTo>
                  <a:pt x="47262" y="19164"/>
                  <a:pt x="47324" y="19104"/>
                  <a:pt x="47324" y="19044"/>
                </a:cubicBezTo>
                <a:cubicBezTo>
                  <a:pt x="47293" y="18985"/>
                  <a:pt x="47293" y="18985"/>
                  <a:pt x="47293" y="18985"/>
                </a:cubicBezTo>
                <a:cubicBezTo>
                  <a:pt x="47293" y="18985"/>
                  <a:pt x="47262" y="18985"/>
                  <a:pt x="47262" y="18985"/>
                </a:cubicBezTo>
                <a:cubicBezTo>
                  <a:pt x="47262" y="18925"/>
                  <a:pt x="47293" y="18925"/>
                  <a:pt x="47293" y="18865"/>
                </a:cubicBezTo>
                <a:cubicBezTo>
                  <a:pt x="47293" y="18865"/>
                  <a:pt x="47293" y="18865"/>
                  <a:pt x="47293" y="18865"/>
                </a:cubicBezTo>
                <a:cubicBezTo>
                  <a:pt x="47293" y="18805"/>
                  <a:pt x="47324" y="18805"/>
                  <a:pt x="47324" y="18805"/>
                </a:cubicBezTo>
                <a:cubicBezTo>
                  <a:pt x="47324" y="18746"/>
                  <a:pt x="47293" y="18805"/>
                  <a:pt x="47293" y="18805"/>
                </a:cubicBezTo>
                <a:cubicBezTo>
                  <a:pt x="47293" y="18746"/>
                  <a:pt x="47293" y="18746"/>
                  <a:pt x="47293" y="18746"/>
                </a:cubicBezTo>
                <a:cubicBezTo>
                  <a:pt x="47293" y="18686"/>
                  <a:pt x="47262" y="18686"/>
                  <a:pt x="47262" y="18686"/>
                </a:cubicBezTo>
                <a:cubicBezTo>
                  <a:pt x="47262" y="18686"/>
                  <a:pt x="47262" y="18567"/>
                  <a:pt x="47262" y="18567"/>
                </a:cubicBezTo>
                <a:cubicBezTo>
                  <a:pt x="47293" y="18507"/>
                  <a:pt x="47293" y="18567"/>
                  <a:pt x="47293" y="18507"/>
                </a:cubicBezTo>
                <a:cubicBezTo>
                  <a:pt x="47324" y="18507"/>
                  <a:pt x="47324" y="18507"/>
                  <a:pt x="47293" y="18507"/>
                </a:cubicBezTo>
                <a:cubicBezTo>
                  <a:pt x="47293" y="18447"/>
                  <a:pt x="47293" y="18507"/>
                  <a:pt x="47262" y="18447"/>
                </a:cubicBezTo>
                <a:cubicBezTo>
                  <a:pt x="47262" y="18447"/>
                  <a:pt x="47262" y="18447"/>
                  <a:pt x="47262" y="18447"/>
                </a:cubicBezTo>
                <a:cubicBezTo>
                  <a:pt x="47262" y="18388"/>
                  <a:pt x="47262" y="18388"/>
                  <a:pt x="47262" y="18388"/>
                </a:cubicBezTo>
                <a:cubicBezTo>
                  <a:pt x="47262" y="18388"/>
                  <a:pt x="47262" y="18328"/>
                  <a:pt x="47262" y="18328"/>
                </a:cubicBezTo>
                <a:cubicBezTo>
                  <a:pt x="47231" y="18328"/>
                  <a:pt x="47168" y="18388"/>
                  <a:pt x="47168" y="18328"/>
                </a:cubicBezTo>
                <a:cubicBezTo>
                  <a:pt x="47168" y="18268"/>
                  <a:pt x="47231" y="18328"/>
                  <a:pt x="47262" y="18268"/>
                </a:cubicBezTo>
                <a:cubicBezTo>
                  <a:pt x="47262" y="18268"/>
                  <a:pt x="47231" y="18268"/>
                  <a:pt x="47262" y="18208"/>
                </a:cubicBezTo>
                <a:cubicBezTo>
                  <a:pt x="47262" y="18208"/>
                  <a:pt x="47262" y="18268"/>
                  <a:pt x="47262" y="18208"/>
                </a:cubicBezTo>
                <a:cubicBezTo>
                  <a:pt x="47293" y="18208"/>
                  <a:pt x="47262" y="18149"/>
                  <a:pt x="47262" y="18149"/>
                </a:cubicBezTo>
                <a:cubicBezTo>
                  <a:pt x="47262" y="18149"/>
                  <a:pt x="47262" y="18149"/>
                  <a:pt x="47262" y="18149"/>
                </a:cubicBezTo>
                <a:cubicBezTo>
                  <a:pt x="47262" y="18089"/>
                  <a:pt x="47231" y="18149"/>
                  <a:pt x="47231" y="18149"/>
                </a:cubicBezTo>
                <a:cubicBezTo>
                  <a:pt x="47231" y="18149"/>
                  <a:pt x="47199" y="18149"/>
                  <a:pt x="47199" y="18149"/>
                </a:cubicBezTo>
                <a:cubicBezTo>
                  <a:pt x="47168" y="18089"/>
                  <a:pt x="47199" y="18089"/>
                  <a:pt x="47231" y="18089"/>
                </a:cubicBezTo>
                <a:cubicBezTo>
                  <a:pt x="47231" y="18089"/>
                  <a:pt x="47231" y="18029"/>
                  <a:pt x="47262" y="18029"/>
                </a:cubicBezTo>
                <a:cubicBezTo>
                  <a:pt x="47262" y="18029"/>
                  <a:pt x="47293" y="18029"/>
                  <a:pt x="47293" y="18029"/>
                </a:cubicBezTo>
                <a:cubicBezTo>
                  <a:pt x="47293" y="18029"/>
                  <a:pt x="47293" y="18029"/>
                  <a:pt x="47262" y="18029"/>
                </a:cubicBezTo>
                <a:cubicBezTo>
                  <a:pt x="47262" y="18029"/>
                  <a:pt x="47231" y="18029"/>
                  <a:pt x="47231" y="17970"/>
                </a:cubicBezTo>
                <a:cubicBezTo>
                  <a:pt x="47231" y="17970"/>
                  <a:pt x="47262" y="17970"/>
                  <a:pt x="47262" y="17970"/>
                </a:cubicBezTo>
                <a:cubicBezTo>
                  <a:pt x="47293" y="17910"/>
                  <a:pt x="47231" y="17910"/>
                  <a:pt x="47231" y="17910"/>
                </a:cubicBezTo>
                <a:cubicBezTo>
                  <a:pt x="47199" y="17850"/>
                  <a:pt x="47262" y="17850"/>
                  <a:pt x="47262" y="17791"/>
                </a:cubicBezTo>
                <a:cubicBezTo>
                  <a:pt x="47231" y="17731"/>
                  <a:pt x="47199" y="17791"/>
                  <a:pt x="47168" y="17791"/>
                </a:cubicBezTo>
                <a:cubicBezTo>
                  <a:pt x="47137" y="17791"/>
                  <a:pt x="47137" y="17791"/>
                  <a:pt x="47106" y="17791"/>
                </a:cubicBezTo>
                <a:cubicBezTo>
                  <a:pt x="47074" y="17850"/>
                  <a:pt x="47043" y="17850"/>
                  <a:pt x="47043" y="17910"/>
                </a:cubicBezTo>
                <a:cubicBezTo>
                  <a:pt x="47043" y="17970"/>
                  <a:pt x="47043" y="18029"/>
                  <a:pt x="47043" y="18089"/>
                </a:cubicBezTo>
                <a:cubicBezTo>
                  <a:pt x="47012" y="18149"/>
                  <a:pt x="46980" y="17910"/>
                  <a:pt x="46980" y="17850"/>
                </a:cubicBezTo>
                <a:cubicBezTo>
                  <a:pt x="46980" y="17850"/>
                  <a:pt x="46980" y="17731"/>
                  <a:pt x="47012" y="17731"/>
                </a:cubicBezTo>
                <a:cubicBezTo>
                  <a:pt x="47043" y="17671"/>
                  <a:pt x="47074" y="17731"/>
                  <a:pt x="47074" y="17731"/>
                </a:cubicBezTo>
                <a:cubicBezTo>
                  <a:pt x="47106" y="17671"/>
                  <a:pt x="47106" y="17671"/>
                  <a:pt x="47106" y="17671"/>
                </a:cubicBezTo>
                <a:cubicBezTo>
                  <a:pt x="47106" y="17611"/>
                  <a:pt x="47106" y="17611"/>
                  <a:pt x="47137" y="17611"/>
                </a:cubicBezTo>
                <a:cubicBezTo>
                  <a:pt x="47137" y="17611"/>
                  <a:pt x="47137" y="17611"/>
                  <a:pt x="47168" y="17552"/>
                </a:cubicBezTo>
                <a:cubicBezTo>
                  <a:pt x="47168" y="17552"/>
                  <a:pt x="47168" y="17552"/>
                  <a:pt x="47168" y="17552"/>
                </a:cubicBezTo>
                <a:cubicBezTo>
                  <a:pt x="47199" y="17552"/>
                  <a:pt x="47199" y="17552"/>
                  <a:pt x="47199" y="17492"/>
                </a:cubicBezTo>
                <a:cubicBezTo>
                  <a:pt x="47231" y="17492"/>
                  <a:pt x="47199" y="17492"/>
                  <a:pt x="47168" y="17492"/>
                </a:cubicBezTo>
                <a:cubicBezTo>
                  <a:pt x="47168" y="17492"/>
                  <a:pt x="47168" y="17492"/>
                  <a:pt x="47168" y="17492"/>
                </a:cubicBezTo>
                <a:cubicBezTo>
                  <a:pt x="47168" y="17492"/>
                  <a:pt x="47137" y="17492"/>
                  <a:pt x="47137" y="17552"/>
                </a:cubicBezTo>
                <a:cubicBezTo>
                  <a:pt x="47137" y="17552"/>
                  <a:pt x="47106" y="17552"/>
                  <a:pt x="47106" y="17492"/>
                </a:cubicBezTo>
                <a:cubicBezTo>
                  <a:pt x="47106" y="17492"/>
                  <a:pt x="47106" y="17492"/>
                  <a:pt x="47074" y="17432"/>
                </a:cubicBezTo>
                <a:cubicBezTo>
                  <a:pt x="47074" y="17373"/>
                  <a:pt x="47074" y="17492"/>
                  <a:pt x="47043" y="17552"/>
                </a:cubicBezTo>
                <a:cubicBezTo>
                  <a:pt x="47043" y="17552"/>
                  <a:pt x="47043" y="17611"/>
                  <a:pt x="47043" y="17611"/>
                </a:cubicBezTo>
                <a:cubicBezTo>
                  <a:pt x="47012" y="17611"/>
                  <a:pt x="47012" y="17611"/>
                  <a:pt x="46980" y="17611"/>
                </a:cubicBezTo>
                <a:cubicBezTo>
                  <a:pt x="46980" y="17611"/>
                  <a:pt x="46980" y="17671"/>
                  <a:pt x="46949" y="17671"/>
                </a:cubicBezTo>
                <a:cubicBezTo>
                  <a:pt x="46949" y="17671"/>
                  <a:pt x="46949" y="17611"/>
                  <a:pt x="46949" y="17611"/>
                </a:cubicBezTo>
                <a:cubicBezTo>
                  <a:pt x="46980" y="17552"/>
                  <a:pt x="47012" y="17552"/>
                  <a:pt x="47012" y="17492"/>
                </a:cubicBezTo>
                <a:cubicBezTo>
                  <a:pt x="47012" y="17373"/>
                  <a:pt x="46980" y="17432"/>
                  <a:pt x="46949" y="17492"/>
                </a:cubicBezTo>
                <a:cubicBezTo>
                  <a:pt x="46949" y="17492"/>
                  <a:pt x="46918" y="17492"/>
                  <a:pt x="46887" y="17492"/>
                </a:cubicBezTo>
                <a:cubicBezTo>
                  <a:pt x="46855" y="17552"/>
                  <a:pt x="46855" y="17552"/>
                  <a:pt x="46824" y="17611"/>
                </a:cubicBezTo>
                <a:cubicBezTo>
                  <a:pt x="46793" y="17671"/>
                  <a:pt x="46793" y="17552"/>
                  <a:pt x="46793" y="17552"/>
                </a:cubicBezTo>
                <a:cubicBezTo>
                  <a:pt x="46824" y="17492"/>
                  <a:pt x="46855" y="17492"/>
                  <a:pt x="46855" y="17432"/>
                </a:cubicBezTo>
                <a:cubicBezTo>
                  <a:pt x="46887" y="17432"/>
                  <a:pt x="46887" y="17373"/>
                  <a:pt x="46918" y="17373"/>
                </a:cubicBezTo>
                <a:cubicBezTo>
                  <a:pt x="46949" y="17313"/>
                  <a:pt x="46980" y="17313"/>
                  <a:pt x="46980" y="17253"/>
                </a:cubicBezTo>
                <a:cubicBezTo>
                  <a:pt x="46980" y="17253"/>
                  <a:pt x="46949" y="17194"/>
                  <a:pt x="46918" y="17194"/>
                </a:cubicBezTo>
                <a:cubicBezTo>
                  <a:pt x="46918" y="17194"/>
                  <a:pt x="46887" y="17194"/>
                  <a:pt x="46887" y="17194"/>
                </a:cubicBezTo>
                <a:cubicBezTo>
                  <a:pt x="46887" y="17194"/>
                  <a:pt x="46855" y="17194"/>
                  <a:pt x="46855" y="17194"/>
                </a:cubicBezTo>
                <a:cubicBezTo>
                  <a:pt x="46855" y="17134"/>
                  <a:pt x="46824" y="17134"/>
                  <a:pt x="46824" y="17134"/>
                </a:cubicBezTo>
                <a:cubicBezTo>
                  <a:pt x="46793" y="17194"/>
                  <a:pt x="46762" y="17194"/>
                  <a:pt x="46762" y="17134"/>
                </a:cubicBezTo>
                <a:cubicBezTo>
                  <a:pt x="46730" y="17134"/>
                  <a:pt x="46730" y="17074"/>
                  <a:pt x="46730" y="17014"/>
                </a:cubicBezTo>
                <a:cubicBezTo>
                  <a:pt x="46699" y="17014"/>
                  <a:pt x="46699" y="17014"/>
                  <a:pt x="46668" y="17014"/>
                </a:cubicBezTo>
                <a:cubicBezTo>
                  <a:pt x="46637" y="17014"/>
                  <a:pt x="46637" y="16955"/>
                  <a:pt x="46605" y="16955"/>
                </a:cubicBezTo>
                <a:cubicBezTo>
                  <a:pt x="46574" y="16955"/>
                  <a:pt x="46543" y="17014"/>
                  <a:pt x="46512" y="17014"/>
                </a:cubicBezTo>
                <a:cubicBezTo>
                  <a:pt x="46512" y="16955"/>
                  <a:pt x="46512" y="16895"/>
                  <a:pt x="46480" y="16835"/>
                </a:cubicBezTo>
                <a:cubicBezTo>
                  <a:pt x="46480" y="16776"/>
                  <a:pt x="46449" y="16776"/>
                  <a:pt x="46418" y="16776"/>
                </a:cubicBezTo>
                <a:cubicBezTo>
                  <a:pt x="46387" y="16776"/>
                  <a:pt x="46324" y="16776"/>
                  <a:pt x="46293" y="16716"/>
                </a:cubicBezTo>
                <a:cubicBezTo>
                  <a:pt x="46262" y="16597"/>
                  <a:pt x="46199" y="16597"/>
                  <a:pt x="46137" y="16597"/>
                </a:cubicBezTo>
                <a:cubicBezTo>
                  <a:pt x="46105" y="16656"/>
                  <a:pt x="46074" y="16656"/>
                  <a:pt x="46074" y="16656"/>
                </a:cubicBezTo>
                <a:cubicBezTo>
                  <a:pt x="46043" y="16656"/>
                  <a:pt x="46043" y="16716"/>
                  <a:pt x="46043" y="16716"/>
                </a:cubicBezTo>
                <a:cubicBezTo>
                  <a:pt x="46011" y="16716"/>
                  <a:pt x="46011" y="16716"/>
                  <a:pt x="46011" y="16716"/>
                </a:cubicBezTo>
                <a:cubicBezTo>
                  <a:pt x="45980" y="16776"/>
                  <a:pt x="45980" y="16835"/>
                  <a:pt x="45949" y="16835"/>
                </a:cubicBezTo>
                <a:cubicBezTo>
                  <a:pt x="45949" y="16895"/>
                  <a:pt x="45949" y="16955"/>
                  <a:pt x="45918" y="17014"/>
                </a:cubicBezTo>
                <a:cubicBezTo>
                  <a:pt x="45918" y="16955"/>
                  <a:pt x="45949" y="16835"/>
                  <a:pt x="45949" y="16776"/>
                </a:cubicBezTo>
                <a:cubicBezTo>
                  <a:pt x="45949" y="16776"/>
                  <a:pt x="45980" y="16716"/>
                  <a:pt x="45949" y="16656"/>
                </a:cubicBezTo>
                <a:cubicBezTo>
                  <a:pt x="45918" y="16656"/>
                  <a:pt x="45886" y="16656"/>
                  <a:pt x="45886" y="16656"/>
                </a:cubicBezTo>
                <a:cubicBezTo>
                  <a:pt x="45855" y="16656"/>
                  <a:pt x="45855" y="16656"/>
                  <a:pt x="45824" y="16656"/>
                </a:cubicBezTo>
                <a:cubicBezTo>
                  <a:pt x="45824" y="16597"/>
                  <a:pt x="45855" y="16597"/>
                  <a:pt x="45855" y="16597"/>
                </a:cubicBezTo>
                <a:cubicBezTo>
                  <a:pt x="45886" y="16597"/>
                  <a:pt x="45918" y="16597"/>
                  <a:pt x="45949" y="16597"/>
                </a:cubicBezTo>
                <a:cubicBezTo>
                  <a:pt x="45980" y="16656"/>
                  <a:pt x="46043" y="16597"/>
                  <a:pt x="46105" y="16597"/>
                </a:cubicBezTo>
                <a:cubicBezTo>
                  <a:pt x="46137" y="16597"/>
                  <a:pt x="46168" y="16597"/>
                  <a:pt x="46168" y="16537"/>
                </a:cubicBezTo>
                <a:cubicBezTo>
                  <a:pt x="46199" y="16537"/>
                  <a:pt x="46199" y="16537"/>
                  <a:pt x="46199" y="16537"/>
                </a:cubicBezTo>
                <a:cubicBezTo>
                  <a:pt x="46230" y="16477"/>
                  <a:pt x="46199" y="16477"/>
                  <a:pt x="46199" y="16417"/>
                </a:cubicBezTo>
                <a:cubicBezTo>
                  <a:pt x="46199" y="16417"/>
                  <a:pt x="46199" y="16358"/>
                  <a:pt x="46199" y="16298"/>
                </a:cubicBezTo>
                <a:cubicBezTo>
                  <a:pt x="46199" y="16298"/>
                  <a:pt x="46168" y="16238"/>
                  <a:pt x="46137" y="16238"/>
                </a:cubicBezTo>
                <a:cubicBezTo>
                  <a:pt x="46105" y="16238"/>
                  <a:pt x="46105" y="16238"/>
                  <a:pt x="46074" y="16179"/>
                </a:cubicBezTo>
                <a:cubicBezTo>
                  <a:pt x="46043" y="16179"/>
                  <a:pt x="46043" y="16179"/>
                  <a:pt x="46011" y="16119"/>
                </a:cubicBezTo>
                <a:cubicBezTo>
                  <a:pt x="45980" y="16119"/>
                  <a:pt x="45949" y="16119"/>
                  <a:pt x="45949" y="16119"/>
                </a:cubicBezTo>
                <a:cubicBezTo>
                  <a:pt x="45918" y="16059"/>
                  <a:pt x="45886" y="16059"/>
                  <a:pt x="45886" y="16119"/>
                </a:cubicBezTo>
                <a:cubicBezTo>
                  <a:pt x="45855" y="16119"/>
                  <a:pt x="45824" y="16179"/>
                  <a:pt x="45793" y="16179"/>
                </a:cubicBezTo>
                <a:cubicBezTo>
                  <a:pt x="45761" y="16238"/>
                  <a:pt x="45730" y="16238"/>
                  <a:pt x="45699" y="16238"/>
                </a:cubicBezTo>
                <a:cubicBezTo>
                  <a:pt x="45699" y="16238"/>
                  <a:pt x="45668" y="16238"/>
                  <a:pt x="45668" y="16238"/>
                </a:cubicBezTo>
                <a:cubicBezTo>
                  <a:pt x="45668" y="16238"/>
                  <a:pt x="45668" y="16298"/>
                  <a:pt x="45668" y="16298"/>
                </a:cubicBezTo>
                <a:cubicBezTo>
                  <a:pt x="45636" y="16298"/>
                  <a:pt x="45636" y="16298"/>
                  <a:pt x="45605" y="16358"/>
                </a:cubicBezTo>
                <a:cubicBezTo>
                  <a:pt x="45605" y="16358"/>
                  <a:pt x="45605" y="16417"/>
                  <a:pt x="45574" y="16417"/>
                </a:cubicBezTo>
                <a:cubicBezTo>
                  <a:pt x="45605" y="16417"/>
                  <a:pt x="45574" y="16358"/>
                  <a:pt x="45605" y="16298"/>
                </a:cubicBezTo>
                <a:cubicBezTo>
                  <a:pt x="45605" y="16238"/>
                  <a:pt x="45605" y="16238"/>
                  <a:pt x="45605" y="16238"/>
                </a:cubicBezTo>
                <a:cubicBezTo>
                  <a:pt x="45574" y="16238"/>
                  <a:pt x="45480" y="16298"/>
                  <a:pt x="45480" y="16238"/>
                </a:cubicBezTo>
                <a:cubicBezTo>
                  <a:pt x="45480" y="16238"/>
                  <a:pt x="45480" y="16179"/>
                  <a:pt x="45480" y="16179"/>
                </a:cubicBezTo>
                <a:cubicBezTo>
                  <a:pt x="45480" y="16119"/>
                  <a:pt x="45480" y="16119"/>
                  <a:pt x="45480" y="16119"/>
                </a:cubicBezTo>
                <a:cubicBezTo>
                  <a:pt x="45449" y="16059"/>
                  <a:pt x="45418" y="16119"/>
                  <a:pt x="45418" y="16119"/>
                </a:cubicBezTo>
                <a:cubicBezTo>
                  <a:pt x="45386" y="16119"/>
                  <a:pt x="45355" y="16119"/>
                  <a:pt x="45324" y="16119"/>
                </a:cubicBezTo>
                <a:cubicBezTo>
                  <a:pt x="45386" y="16119"/>
                  <a:pt x="45418" y="16059"/>
                  <a:pt x="45449" y="16059"/>
                </a:cubicBezTo>
                <a:cubicBezTo>
                  <a:pt x="45480" y="16059"/>
                  <a:pt x="45511" y="16059"/>
                  <a:pt x="45543" y="16059"/>
                </a:cubicBezTo>
                <a:cubicBezTo>
                  <a:pt x="45543" y="16119"/>
                  <a:pt x="45574" y="16119"/>
                  <a:pt x="45605" y="16119"/>
                </a:cubicBezTo>
                <a:cubicBezTo>
                  <a:pt x="45636" y="16119"/>
                  <a:pt x="45668" y="16179"/>
                  <a:pt x="45668" y="16179"/>
                </a:cubicBezTo>
                <a:cubicBezTo>
                  <a:pt x="45699" y="16179"/>
                  <a:pt x="45730" y="16119"/>
                  <a:pt x="45730" y="16119"/>
                </a:cubicBezTo>
                <a:cubicBezTo>
                  <a:pt x="45761" y="16119"/>
                  <a:pt x="45793" y="16059"/>
                  <a:pt x="45824" y="16059"/>
                </a:cubicBezTo>
                <a:cubicBezTo>
                  <a:pt x="45855" y="16000"/>
                  <a:pt x="45886" y="16000"/>
                  <a:pt x="45886" y="16000"/>
                </a:cubicBezTo>
                <a:cubicBezTo>
                  <a:pt x="45918" y="16000"/>
                  <a:pt x="45949" y="16000"/>
                  <a:pt x="45980" y="16000"/>
                </a:cubicBezTo>
                <a:cubicBezTo>
                  <a:pt x="46011" y="16000"/>
                  <a:pt x="46043" y="15940"/>
                  <a:pt x="46043" y="15880"/>
                </a:cubicBezTo>
                <a:cubicBezTo>
                  <a:pt x="46043" y="15880"/>
                  <a:pt x="46074" y="15761"/>
                  <a:pt x="46043" y="15761"/>
                </a:cubicBezTo>
                <a:cubicBezTo>
                  <a:pt x="46011" y="15761"/>
                  <a:pt x="45980" y="15761"/>
                  <a:pt x="45949" y="15761"/>
                </a:cubicBezTo>
                <a:cubicBezTo>
                  <a:pt x="45918" y="15761"/>
                  <a:pt x="45855" y="15701"/>
                  <a:pt x="45824" y="15641"/>
                </a:cubicBezTo>
                <a:cubicBezTo>
                  <a:pt x="45793" y="15641"/>
                  <a:pt x="45761" y="15582"/>
                  <a:pt x="45730" y="15582"/>
                </a:cubicBezTo>
                <a:cubicBezTo>
                  <a:pt x="45730" y="15582"/>
                  <a:pt x="45699" y="15641"/>
                  <a:pt x="45668" y="15641"/>
                </a:cubicBezTo>
                <a:cubicBezTo>
                  <a:pt x="45668" y="15641"/>
                  <a:pt x="45636" y="15641"/>
                  <a:pt x="45636" y="15641"/>
                </a:cubicBezTo>
                <a:cubicBezTo>
                  <a:pt x="45636" y="15641"/>
                  <a:pt x="45605" y="15641"/>
                  <a:pt x="45605" y="15641"/>
                </a:cubicBezTo>
                <a:cubicBezTo>
                  <a:pt x="45574" y="15641"/>
                  <a:pt x="45574" y="15641"/>
                  <a:pt x="45574" y="15641"/>
                </a:cubicBezTo>
                <a:cubicBezTo>
                  <a:pt x="45543" y="15641"/>
                  <a:pt x="45543" y="15701"/>
                  <a:pt x="45511" y="15701"/>
                </a:cubicBezTo>
                <a:cubicBezTo>
                  <a:pt x="45511" y="15761"/>
                  <a:pt x="45480" y="15761"/>
                  <a:pt x="45449" y="15701"/>
                </a:cubicBezTo>
                <a:cubicBezTo>
                  <a:pt x="45418" y="15701"/>
                  <a:pt x="45418" y="15701"/>
                  <a:pt x="45386" y="15701"/>
                </a:cubicBezTo>
                <a:cubicBezTo>
                  <a:pt x="45386" y="15641"/>
                  <a:pt x="45355" y="15701"/>
                  <a:pt x="45324" y="15701"/>
                </a:cubicBezTo>
                <a:cubicBezTo>
                  <a:pt x="45324" y="15701"/>
                  <a:pt x="45261" y="15701"/>
                  <a:pt x="45261" y="15761"/>
                </a:cubicBezTo>
                <a:cubicBezTo>
                  <a:pt x="45261" y="15761"/>
                  <a:pt x="45261" y="15820"/>
                  <a:pt x="45261" y="15880"/>
                </a:cubicBezTo>
                <a:cubicBezTo>
                  <a:pt x="45261" y="15940"/>
                  <a:pt x="45230" y="15940"/>
                  <a:pt x="45199" y="15940"/>
                </a:cubicBezTo>
                <a:cubicBezTo>
                  <a:pt x="45199" y="15940"/>
                  <a:pt x="45230" y="15940"/>
                  <a:pt x="45230" y="15880"/>
                </a:cubicBezTo>
                <a:cubicBezTo>
                  <a:pt x="45230" y="15880"/>
                  <a:pt x="45230" y="15820"/>
                  <a:pt x="45230" y="15820"/>
                </a:cubicBezTo>
                <a:cubicBezTo>
                  <a:pt x="45230" y="15761"/>
                  <a:pt x="45261" y="15761"/>
                  <a:pt x="45261" y="15701"/>
                </a:cubicBezTo>
                <a:cubicBezTo>
                  <a:pt x="45230" y="15701"/>
                  <a:pt x="45230" y="15641"/>
                  <a:pt x="45230" y="15641"/>
                </a:cubicBezTo>
                <a:cubicBezTo>
                  <a:pt x="45230" y="15641"/>
                  <a:pt x="45230" y="15641"/>
                  <a:pt x="45261" y="15641"/>
                </a:cubicBezTo>
                <a:cubicBezTo>
                  <a:pt x="45261" y="15701"/>
                  <a:pt x="45293" y="15701"/>
                  <a:pt x="45293" y="15641"/>
                </a:cubicBezTo>
                <a:cubicBezTo>
                  <a:pt x="45324" y="15641"/>
                  <a:pt x="45355" y="15641"/>
                  <a:pt x="45386" y="15641"/>
                </a:cubicBezTo>
                <a:cubicBezTo>
                  <a:pt x="45418" y="15641"/>
                  <a:pt x="45480" y="15761"/>
                  <a:pt x="45511" y="15641"/>
                </a:cubicBezTo>
                <a:cubicBezTo>
                  <a:pt x="45511" y="15582"/>
                  <a:pt x="45511" y="15582"/>
                  <a:pt x="45543" y="15582"/>
                </a:cubicBezTo>
                <a:cubicBezTo>
                  <a:pt x="45543" y="15582"/>
                  <a:pt x="45543" y="15522"/>
                  <a:pt x="45543" y="15522"/>
                </a:cubicBezTo>
                <a:cubicBezTo>
                  <a:pt x="45543" y="15462"/>
                  <a:pt x="45511" y="15462"/>
                  <a:pt x="45480" y="15462"/>
                </a:cubicBezTo>
                <a:cubicBezTo>
                  <a:pt x="45480" y="15462"/>
                  <a:pt x="45449" y="15462"/>
                  <a:pt x="45418" y="15462"/>
                </a:cubicBezTo>
                <a:cubicBezTo>
                  <a:pt x="45386" y="15402"/>
                  <a:pt x="45386" y="15462"/>
                  <a:pt x="45355" y="15402"/>
                </a:cubicBezTo>
                <a:cubicBezTo>
                  <a:pt x="45324" y="15343"/>
                  <a:pt x="45324" y="15343"/>
                  <a:pt x="45293" y="15283"/>
                </a:cubicBezTo>
                <a:cubicBezTo>
                  <a:pt x="45293" y="15283"/>
                  <a:pt x="45261" y="15283"/>
                  <a:pt x="45230" y="15283"/>
                </a:cubicBezTo>
                <a:cubicBezTo>
                  <a:pt x="45293" y="15223"/>
                  <a:pt x="45355" y="15283"/>
                  <a:pt x="45386" y="15343"/>
                </a:cubicBezTo>
                <a:cubicBezTo>
                  <a:pt x="45418" y="15402"/>
                  <a:pt x="45449" y="15462"/>
                  <a:pt x="45511" y="15462"/>
                </a:cubicBezTo>
                <a:cubicBezTo>
                  <a:pt x="45543" y="15462"/>
                  <a:pt x="45543" y="15462"/>
                  <a:pt x="45574" y="15462"/>
                </a:cubicBezTo>
                <a:cubicBezTo>
                  <a:pt x="45605" y="15462"/>
                  <a:pt x="45636" y="15462"/>
                  <a:pt x="45636" y="15522"/>
                </a:cubicBezTo>
                <a:cubicBezTo>
                  <a:pt x="45668" y="15522"/>
                  <a:pt x="45668" y="15582"/>
                  <a:pt x="45699" y="15582"/>
                </a:cubicBezTo>
                <a:cubicBezTo>
                  <a:pt x="45730" y="15582"/>
                  <a:pt x="45761" y="15582"/>
                  <a:pt x="45761" y="15582"/>
                </a:cubicBezTo>
                <a:cubicBezTo>
                  <a:pt x="45824" y="15522"/>
                  <a:pt x="45855" y="15462"/>
                  <a:pt x="45886" y="15402"/>
                </a:cubicBezTo>
                <a:cubicBezTo>
                  <a:pt x="45918" y="15343"/>
                  <a:pt x="45949" y="15343"/>
                  <a:pt x="45980" y="15283"/>
                </a:cubicBezTo>
                <a:cubicBezTo>
                  <a:pt x="46011" y="15223"/>
                  <a:pt x="46074" y="15164"/>
                  <a:pt x="46074" y="15044"/>
                </a:cubicBezTo>
                <a:cubicBezTo>
                  <a:pt x="46074" y="14985"/>
                  <a:pt x="46043" y="14985"/>
                  <a:pt x="46043" y="14925"/>
                </a:cubicBezTo>
                <a:cubicBezTo>
                  <a:pt x="46011" y="14865"/>
                  <a:pt x="45980" y="14925"/>
                  <a:pt x="45949" y="14865"/>
                </a:cubicBezTo>
                <a:cubicBezTo>
                  <a:pt x="45949" y="14865"/>
                  <a:pt x="45918" y="14805"/>
                  <a:pt x="45918" y="14746"/>
                </a:cubicBezTo>
                <a:cubicBezTo>
                  <a:pt x="45918" y="14746"/>
                  <a:pt x="45855" y="14686"/>
                  <a:pt x="45886" y="14686"/>
                </a:cubicBezTo>
                <a:cubicBezTo>
                  <a:pt x="45886" y="14686"/>
                  <a:pt x="45918" y="14746"/>
                  <a:pt x="45949" y="14746"/>
                </a:cubicBezTo>
                <a:cubicBezTo>
                  <a:pt x="45949" y="14805"/>
                  <a:pt x="45980" y="14805"/>
                  <a:pt x="45980" y="14865"/>
                </a:cubicBezTo>
                <a:cubicBezTo>
                  <a:pt x="46011" y="14865"/>
                  <a:pt x="46043" y="14925"/>
                  <a:pt x="46074" y="14925"/>
                </a:cubicBezTo>
                <a:cubicBezTo>
                  <a:pt x="46074" y="14925"/>
                  <a:pt x="46105" y="14925"/>
                  <a:pt x="46105" y="14985"/>
                </a:cubicBezTo>
                <a:cubicBezTo>
                  <a:pt x="46105" y="15044"/>
                  <a:pt x="46105" y="15104"/>
                  <a:pt x="46137" y="15104"/>
                </a:cubicBezTo>
                <a:cubicBezTo>
                  <a:pt x="46168" y="15104"/>
                  <a:pt x="46199" y="15104"/>
                  <a:pt x="46230" y="15104"/>
                </a:cubicBezTo>
                <a:cubicBezTo>
                  <a:pt x="46230" y="15104"/>
                  <a:pt x="46230" y="15164"/>
                  <a:pt x="46262" y="15164"/>
                </a:cubicBezTo>
                <a:cubicBezTo>
                  <a:pt x="46262" y="15164"/>
                  <a:pt x="46293" y="15164"/>
                  <a:pt x="46293" y="15164"/>
                </a:cubicBezTo>
                <a:cubicBezTo>
                  <a:pt x="46293" y="15164"/>
                  <a:pt x="46293" y="15104"/>
                  <a:pt x="46293" y="15104"/>
                </a:cubicBezTo>
                <a:cubicBezTo>
                  <a:pt x="46293" y="15044"/>
                  <a:pt x="46293" y="15044"/>
                  <a:pt x="46293" y="14985"/>
                </a:cubicBezTo>
                <a:cubicBezTo>
                  <a:pt x="46293" y="14925"/>
                  <a:pt x="46355" y="14865"/>
                  <a:pt x="46387" y="14865"/>
                </a:cubicBezTo>
                <a:cubicBezTo>
                  <a:pt x="46387" y="14865"/>
                  <a:pt x="46418" y="14865"/>
                  <a:pt x="46418" y="14865"/>
                </a:cubicBezTo>
                <a:cubicBezTo>
                  <a:pt x="46449" y="14865"/>
                  <a:pt x="46449" y="14865"/>
                  <a:pt x="46449" y="14865"/>
                </a:cubicBezTo>
                <a:cubicBezTo>
                  <a:pt x="46449" y="14865"/>
                  <a:pt x="46480" y="14865"/>
                  <a:pt x="46480" y="14925"/>
                </a:cubicBezTo>
                <a:cubicBezTo>
                  <a:pt x="46480" y="14925"/>
                  <a:pt x="46480" y="14925"/>
                  <a:pt x="46449" y="14925"/>
                </a:cubicBezTo>
                <a:cubicBezTo>
                  <a:pt x="46449" y="14925"/>
                  <a:pt x="46418" y="14985"/>
                  <a:pt x="46449" y="15044"/>
                </a:cubicBezTo>
                <a:cubicBezTo>
                  <a:pt x="46449" y="15044"/>
                  <a:pt x="46449" y="15044"/>
                  <a:pt x="46449" y="15044"/>
                </a:cubicBezTo>
                <a:cubicBezTo>
                  <a:pt x="46480" y="15104"/>
                  <a:pt x="46480" y="15104"/>
                  <a:pt x="46480" y="15104"/>
                </a:cubicBezTo>
                <a:cubicBezTo>
                  <a:pt x="46480" y="15164"/>
                  <a:pt x="46512" y="15164"/>
                  <a:pt x="46512" y="15164"/>
                </a:cubicBezTo>
                <a:cubicBezTo>
                  <a:pt x="46543" y="15164"/>
                  <a:pt x="46574" y="15223"/>
                  <a:pt x="46574" y="15223"/>
                </a:cubicBezTo>
                <a:cubicBezTo>
                  <a:pt x="46605" y="15283"/>
                  <a:pt x="46605" y="15283"/>
                  <a:pt x="46637" y="15283"/>
                </a:cubicBezTo>
                <a:cubicBezTo>
                  <a:pt x="46668" y="15343"/>
                  <a:pt x="46699" y="15343"/>
                  <a:pt x="46730" y="15343"/>
                </a:cubicBezTo>
                <a:cubicBezTo>
                  <a:pt x="46730" y="15343"/>
                  <a:pt x="46730" y="15343"/>
                  <a:pt x="46762" y="15402"/>
                </a:cubicBezTo>
                <a:cubicBezTo>
                  <a:pt x="46762" y="15402"/>
                  <a:pt x="46762" y="15402"/>
                  <a:pt x="46793" y="15402"/>
                </a:cubicBezTo>
                <a:cubicBezTo>
                  <a:pt x="46793" y="15402"/>
                  <a:pt x="46793" y="15402"/>
                  <a:pt x="46824" y="15402"/>
                </a:cubicBezTo>
                <a:cubicBezTo>
                  <a:pt x="46824" y="15462"/>
                  <a:pt x="46824" y="15462"/>
                  <a:pt x="46855" y="15462"/>
                </a:cubicBezTo>
                <a:cubicBezTo>
                  <a:pt x="46887" y="15462"/>
                  <a:pt x="46918" y="15462"/>
                  <a:pt x="46918" y="15462"/>
                </a:cubicBezTo>
                <a:cubicBezTo>
                  <a:pt x="46949" y="15462"/>
                  <a:pt x="46980" y="15522"/>
                  <a:pt x="47012" y="15522"/>
                </a:cubicBezTo>
                <a:cubicBezTo>
                  <a:pt x="47012" y="15522"/>
                  <a:pt x="47043" y="15582"/>
                  <a:pt x="47074" y="15582"/>
                </a:cubicBezTo>
                <a:cubicBezTo>
                  <a:pt x="47106" y="15582"/>
                  <a:pt x="47106" y="15522"/>
                  <a:pt x="47137" y="15462"/>
                </a:cubicBezTo>
                <a:cubicBezTo>
                  <a:pt x="47168" y="15402"/>
                  <a:pt x="47231" y="15402"/>
                  <a:pt x="47293" y="15402"/>
                </a:cubicBezTo>
                <a:cubicBezTo>
                  <a:pt x="47324" y="15343"/>
                  <a:pt x="47324" y="15343"/>
                  <a:pt x="47324" y="15283"/>
                </a:cubicBezTo>
                <a:cubicBezTo>
                  <a:pt x="47324" y="15283"/>
                  <a:pt x="47324" y="15283"/>
                  <a:pt x="47324" y="15283"/>
                </a:cubicBezTo>
                <a:cubicBezTo>
                  <a:pt x="47356" y="15223"/>
                  <a:pt x="47356" y="15223"/>
                  <a:pt x="47387" y="15283"/>
                </a:cubicBezTo>
                <a:cubicBezTo>
                  <a:pt x="47418" y="15283"/>
                  <a:pt x="47418" y="15283"/>
                  <a:pt x="47449" y="15283"/>
                </a:cubicBezTo>
                <a:cubicBezTo>
                  <a:pt x="47481" y="15283"/>
                  <a:pt x="47512" y="15283"/>
                  <a:pt x="47543" y="15283"/>
                </a:cubicBezTo>
                <a:cubicBezTo>
                  <a:pt x="47574" y="15283"/>
                  <a:pt x="47574" y="15283"/>
                  <a:pt x="47606" y="15283"/>
                </a:cubicBezTo>
                <a:cubicBezTo>
                  <a:pt x="47637" y="15283"/>
                  <a:pt x="47668" y="15283"/>
                  <a:pt x="47668" y="15283"/>
                </a:cubicBezTo>
                <a:cubicBezTo>
                  <a:pt x="47699" y="15283"/>
                  <a:pt x="47731" y="15283"/>
                  <a:pt x="47731" y="15223"/>
                </a:cubicBezTo>
                <a:cubicBezTo>
                  <a:pt x="47731" y="15164"/>
                  <a:pt x="47731" y="15164"/>
                  <a:pt x="47731" y="15104"/>
                </a:cubicBezTo>
                <a:cubicBezTo>
                  <a:pt x="47699" y="15104"/>
                  <a:pt x="47699" y="15104"/>
                  <a:pt x="47699" y="15044"/>
                </a:cubicBezTo>
                <a:cubicBezTo>
                  <a:pt x="47699" y="14985"/>
                  <a:pt x="47699" y="14985"/>
                  <a:pt x="47699" y="14925"/>
                </a:cubicBezTo>
                <a:cubicBezTo>
                  <a:pt x="47731" y="14865"/>
                  <a:pt x="47762" y="14865"/>
                  <a:pt x="47762" y="14805"/>
                </a:cubicBezTo>
                <a:cubicBezTo>
                  <a:pt x="47793" y="14805"/>
                  <a:pt x="47793" y="14746"/>
                  <a:pt x="47762" y="14686"/>
                </a:cubicBezTo>
                <a:cubicBezTo>
                  <a:pt x="47762" y="14686"/>
                  <a:pt x="47731" y="14686"/>
                  <a:pt x="47699" y="14686"/>
                </a:cubicBezTo>
                <a:cubicBezTo>
                  <a:pt x="47668" y="14686"/>
                  <a:pt x="47637" y="14626"/>
                  <a:pt x="47606" y="14626"/>
                </a:cubicBezTo>
                <a:cubicBezTo>
                  <a:pt x="47574" y="14626"/>
                  <a:pt x="47543" y="14626"/>
                  <a:pt x="47543" y="14626"/>
                </a:cubicBezTo>
                <a:cubicBezTo>
                  <a:pt x="47512" y="14626"/>
                  <a:pt x="47512" y="14567"/>
                  <a:pt x="47481" y="14567"/>
                </a:cubicBezTo>
                <a:cubicBezTo>
                  <a:pt x="47481" y="14567"/>
                  <a:pt x="47481" y="14567"/>
                  <a:pt x="47449" y="14567"/>
                </a:cubicBezTo>
                <a:cubicBezTo>
                  <a:pt x="47418" y="14567"/>
                  <a:pt x="47418" y="14507"/>
                  <a:pt x="47387" y="14507"/>
                </a:cubicBezTo>
                <a:cubicBezTo>
                  <a:pt x="47356" y="14507"/>
                  <a:pt x="47324" y="14507"/>
                  <a:pt x="47324" y="14507"/>
                </a:cubicBezTo>
                <a:cubicBezTo>
                  <a:pt x="47262" y="14447"/>
                  <a:pt x="47199" y="14507"/>
                  <a:pt x="47199" y="14567"/>
                </a:cubicBezTo>
                <a:cubicBezTo>
                  <a:pt x="47199" y="14626"/>
                  <a:pt x="47199" y="14626"/>
                  <a:pt x="47199" y="14626"/>
                </a:cubicBezTo>
                <a:cubicBezTo>
                  <a:pt x="47231" y="14626"/>
                  <a:pt x="47231" y="14686"/>
                  <a:pt x="47231" y="14686"/>
                </a:cubicBezTo>
                <a:cubicBezTo>
                  <a:pt x="47231" y="14746"/>
                  <a:pt x="47262" y="14746"/>
                  <a:pt x="47262" y="14805"/>
                </a:cubicBezTo>
                <a:cubicBezTo>
                  <a:pt x="47262" y="14865"/>
                  <a:pt x="47262" y="14925"/>
                  <a:pt x="47262" y="14985"/>
                </a:cubicBezTo>
                <a:cubicBezTo>
                  <a:pt x="47262" y="14985"/>
                  <a:pt x="47262" y="14985"/>
                  <a:pt x="47262" y="15044"/>
                </a:cubicBezTo>
                <a:cubicBezTo>
                  <a:pt x="47231" y="15044"/>
                  <a:pt x="47231" y="14985"/>
                  <a:pt x="47231" y="14925"/>
                </a:cubicBezTo>
                <a:cubicBezTo>
                  <a:pt x="47231" y="14925"/>
                  <a:pt x="47231" y="14925"/>
                  <a:pt x="47231" y="14865"/>
                </a:cubicBezTo>
                <a:cubicBezTo>
                  <a:pt x="47231" y="14805"/>
                  <a:pt x="47231" y="14805"/>
                  <a:pt x="47199" y="14746"/>
                </a:cubicBezTo>
                <a:cubicBezTo>
                  <a:pt x="47199" y="14686"/>
                  <a:pt x="47199" y="14686"/>
                  <a:pt x="47168" y="14686"/>
                </a:cubicBezTo>
                <a:cubicBezTo>
                  <a:pt x="47168" y="14626"/>
                  <a:pt x="47137" y="14626"/>
                  <a:pt x="47137" y="14567"/>
                </a:cubicBezTo>
                <a:cubicBezTo>
                  <a:pt x="47106" y="14567"/>
                  <a:pt x="47074" y="14507"/>
                  <a:pt x="47043" y="14507"/>
                </a:cubicBezTo>
                <a:cubicBezTo>
                  <a:pt x="47043" y="14507"/>
                  <a:pt x="47012" y="14507"/>
                  <a:pt x="47012" y="14447"/>
                </a:cubicBezTo>
                <a:cubicBezTo>
                  <a:pt x="47012" y="14447"/>
                  <a:pt x="47043" y="14447"/>
                  <a:pt x="47043" y="14447"/>
                </a:cubicBezTo>
                <a:cubicBezTo>
                  <a:pt x="47074" y="14447"/>
                  <a:pt x="47106" y="14447"/>
                  <a:pt x="47106" y="14388"/>
                </a:cubicBezTo>
                <a:cubicBezTo>
                  <a:pt x="47106" y="14388"/>
                  <a:pt x="47106" y="14328"/>
                  <a:pt x="47106" y="14328"/>
                </a:cubicBezTo>
                <a:cubicBezTo>
                  <a:pt x="47106" y="14268"/>
                  <a:pt x="47137" y="14268"/>
                  <a:pt x="47137" y="14268"/>
                </a:cubicBezTo>
                <a:cubicBezTo>
                  <a:pt x="47137" y="14268"/>
                  <a:pt x="47168" y="14268"/>
                  <a:pt x="47137" y="14208"/>
                </a:cubicBezTo>
                <a:cubicBezTo>
                  <a:pt x="47137" y="14208"/>
                  <a:pt x="47106" y="14208"/>
                  <a:pt x="47106" y="14208"/>
                </a:cubicBezTo>
                <a:cubicBezTo>
                  <a:pt x="47106" y="14208"/>
                  <a:pt x="47074" y="14149"/>
                  <a:pt x="47106" y="14149"/>
                </a:cubicBezTo>
                <a:cubicBezTo>
                  <a:pt x="47106" y="14149"/>
                  <a:pt x="47137" y="14149"/>
                  <a:pt x="47137" y="14149"/>
                </a:cubicBezTo>
                <a:cubicBezTo>
                  <a:pt x="47168" y="14149"/>
                  <a:pt x="47168" y="14149"/>
                  <a:pt x="47168" y="14149"/>
                </a:cubicBezTo>
                <a:cubicBezTo>
                  <a:pt x="47199" y="14089"/>
                  <a:pt x="47199" y="14089"/>
                  <a:pt x="47199" y="14089"/>
                </a:cubicBezTo>
                <a:cubicBezTo>
                  <a:pt x="47231" y="14029"/>
                  <a:pt x="47231" y="13910"/>
                  <a:pt x="47199" y="13850"/>
                </a:cubicBezTo>
                <a:cubicBezTo>
                  <a:pt x="47168" y="13850"/>
                  <a:pt x="47168" y="13850"/>
                  <a:pt x="47168" y="13850"/>
                </a:cubicBezTo>
                <a:cubicBezTo>
                  <a:pt x="47168" y="13791"/>
                  <a:pt x="47168" y="13791"/>
                  <a:pt x="47199" y="13791"/>
                </a:cubicBezTo>
                <a:cubicBezTo>
                  <a:pt x="47199" y="13850"/>
                  <a:pt x="47199" y="13910"/>
                  <a:pt x="47231" y="13910"/>
                </a:cubicBezTo>
                <a:cubicBezTo>
                  <a:pt x="47231" y="13910"/>
                  <a:pt x="47262" y="13910"/>
                  <a:pt x="47262" y="13910"/>
                </a:cubicBezTo>
                <a:cubicBezTo>
                  <a:pt x="47293" y="13910"/>
                  <a:pt x="47293" y="13970"/>
                  <a:pt x="47293" y="13970"/>
                </a:cubicBezTo>
                <a:cubicBezTo>
                  <a:pt x="47324" y="13970"/>
                  <a:pt x="47356" y="13970"/>
                  <a:pt x="47387" y="13970"/>
                </a:cubicBezTo>
                <a:cubicBezTo>
                  <a:pt x="47418" y="13910"/>
                  <a:pt x="47418" y="13910"/>
                  <a:pt x="47449" y="13910"/>
                </a:cubicBezTo>
                <a:cubicBezTo>
                  <a:pt x="47512" y="13970"/>
                  <a:pt x="47543" y="13910"/>
                  <a:pt x="47606" y="13970"/>
                </a:cubicBezTo>
                <a:cubicBezTo>
                  <a:pt x="47637" y="13970"/>
                  <a:pt x="47731" y="13910"/>
                  <a:pt x="47762" y="14029"/>
                </a:cubicBezTo>
                <a:cubicBezTo>
                  <a:pt x="47762" y="14029"/>
                  <a:pt x="47762" y="14089"/>
                  <a:pt x="47793" y="14149"/>
                </a:cubicBezTo>
                <a:cubicBezTo>
                  <a:pt x="47793" y="14149"/>
                  <a:pt x="47824" y="14208"/>
                  <a:pt x="47856" y="14208"/>
                </a:cubicBezTo>
                <a:cubicBezTo>
                  <a:pt x="47856" y="14268"/>
                  <a:pt x="47887" y="14268"/>
                  <a:pt x="47918" y="14208"/>
                </a:cubicBezTo>
                <a:cubicBezTo>
                  <a:pt x="47949" y="14208"/>
                  <a:pt x="47981" y="14208"/>
                  <a:pt x="48012" y="14208"/>
                </a:cubicBezTo>
                <a:cubicBezTo>
                  <a:pt x="48075" y="14268"/>
                  <a:pt x="48137" y="14208"/>
                  <a:pt x="48168" y="14149"/>
                </a:cubicBezTo>
                <a:cubicBezTo>
                  <a:pt x="48168" y="14089"/>
                  <a:pt x="48200" y="14029"/>
                  <a:pt x="48231" y="14029"/>
                </a:cubicBezTo>
                <a:cubicBezTo>
                  <a:pt x="48231" y="13970"/>
                  <a:pt x="48262" y="13970"/>
                  <a:pt x="48262" y="13910"/>
                </a:cubicBezTo>
                <a:cubicBezTo>
                  <a:pt x="48262" y="13910"/>
                  <a:pt x="48231" y="13910"/>
                  <a:pt x="48200" y="13910"/>
                </a:cubicBezTo>
                <a:cubicBezTo>
                  <a:pt x="48200" y="13910"/>
                  <a:pt x="48200" y="13910"/>
                  <a:pt x="48168" y="13850"/>
                </a:cubicBezTo>
                <a:cubicBezTo>
                  <a:pt x="48168" y="13850"/>
                  <a:pt x="48168" y="13850"/>
                  <a:pt x="48137" y="13850"/>
                </a:cubicBezTo>
                <a:cubicBezTo>
                  <a:pt x="48137" y="13850"/>
                  <a:pt x="48137" y="13850"/>
                  <a:pt x="48106" y="13791"/>
                </a:cubicBezTo>
                <a:cubicBezTo>
                  <a:pt x="48106" y="13791"/>
                  <a:pt x="48137" y="13731"/>
                  <a:pt x="48137" y="13731"/>
                </a:cubicBezTo>
                <a:cubicBezTo>
                  <a:pt x="48137" y="13731"/>
                  <a:pt x="48168" y="13731"/>
                  <a:pt x="48137" y="13671"/>
                </a:cubicBezTo>
                <a:cubicBezTo>
                  <a:pt x="48137" y="13671"/>
                  <a:pt x="48106" y="13671"/>
                  <a:pt x="48106" y="13671"/>
                </a:cubicBezTo>
                <a:cubicBezTo>
                  <a:pt x="48075" y="13671"/>
                  <a:pt x="48043" y="13671"/>
                  <a:pt x="48043" y="13731"/>
                </a:cubicBezTo>
                <a:cubicBezTo>
                  <a:pt x="48012" y="13731"/>
                  <a:pt x="47981" y="13731"/>
                  <a:pt x="47949" y="13731"/>
                </a:cubicBezTo>
                <a:cubicBezTo>
                  <a:pt x="47918" y="13731"/>
                  <a:pt x="47918" y="13731"/>
                  <a:pt x="47887" y="13731"/>
                </a:cubicBezTo>
                <a:cubicBezTo>
                  <a:pt x="47887" y="13671"/>
                  <a:pt x="47887" y="13671"/>
                  <a:pt x="47856" y="13671"/>
                </a:cubicBezTo>
                <a:cubicBezTo>
                  <a:pt x="47856" y="13671"/>
                  <a:pt x="47824" y="13671"/>
                  <a:pt x="47824" y="13671"/>
                </a:cubicBezTo>
                <a:cubicBezTo>
                  <a:pt x="47793" y="13671"/>
                  <a:pt x="47762" y="13671"/>
                  <a:pt x="47762" y="13671"/>
                </a:cubicBezTo>
                <a:cubicBezTo>
                  <a:pt x="47731" y="13671"/>
                  <a:pt x="47699" y="13671"/>
                  <a:pt x="47699" y="13671"/>
                </a:cubicBezTo>
                <a:cubicBezTo>
                  <a:pt x="47668" y="13671"/>
                  <a:pt x="47637" y="13731"/>
                  <a:pt x="47637" y="13731"/>
                </a:cubicBezTo>
                <a:cubicBezTo>
                  <a:pt x="47606" y="13671"/>
                  <a:pt x="47574" y="13671"/>
                  <a:pt x="47574" y="13731"/>
                </a:cubicBezTo>
                <a:cubicBezTo>
                  <a:pt x="47543" y="13731"/>
                  <a:pt x="47512" y="13731"/>
                  <a:pt x="47512" y="13671"/>
                </a:cubicBezTo>
                <a:cubicBezTo>
                  <a:pt x="47512" y="13671"/>
                  <a:pt x="47543" y="13671"/>
                  <a:pt x="47543" y="13671"/>
                </a:cubicBezTo>
                <a:cubicBezTo>
                  <a:pt x="47543" y="13671"/>
                  <a:pt x="47574" y="13671"/>
                  <a:pt x="47574" y="13671"/>
                </a:cubicBezTo>
                <a:cubicBezTo>
                  <a:pt x="47606" y="13671"/>
                  <a:pt x="47637" y="13671"/>
                  <a:pt x="47637" y="13611"/>
                </a:cubicBezTo>
                <a:cubicBezTo>
                  <a:pt x="47668" y="13552"/>
                  <a:pt x="47606" y="13552"/>
                  <a:pt x="47606" y="13492"/>
                </a:cubicBezTo>
                <a:cubicBezTo>
                  <a:pt x="47606" y="13432"/>
                  <a:pt x="47637" y="13373"/>
                  <a:pt x="47637" y="13313"/>
                </a:cubicBezTo>
                <a:cubicBezTo>
                  <a:pt x="47606" y="13313"/>
                  <a:pt x="47606" y="13313"/>
                  <a:pt x="47606" y="13253"/>
                </a:cubicBezTo>
                <a:cubicBezTo>
                  <a:pt x="47606" y="13253"/>
                  <a:pt x="47637" y="13253"/>
                  <a:pt x="47637" y="13194"/>
                </a:cubicBezTo>
                <a:cubicBezTo>
                  <a:pt x="47637" y="13194"/>
                  <a:pt x="47637" y="13134"/>
                  <a:pt x="47637" y="13134"/>
                </a:cubicBezTo>
                <a:cubicBezTo>
                  <a:pt x="47606" y="13134"/>
                  <a:pt x="47574" y="13134"/>
                  <a:pt x="47543" y="13134"/>
                </a:cubicBezTo>
                <a:cubicBezTo>
                  <a:pt x="47543" y="13134"/>
                  <a:pt x="47543" y="13134"/>
                  <a:pt x="47543" y="13074"/>
                </a:cubicBezTo>
                <a:cubicBezTo>
                  <a:pt x="47512" y="13074"/>
                  <a:pt x="47512" y="13074"/>
                  <a:pt x="47512" y="13074"/>
                </a:cubicBezTo>
                <a:cubicBezTo>
                  <a:pt x="47512" y="13014"/>
                  <a:pt x="47543" y="13074"/>
                  <a:pt x="47543" y="13074"/>
                </a:cubicBezTo>
                <a:cubicBezTo>
                  <a:pt x="47543" y="13074"/>
                  <a:pt x="47543" y="13014"/>
                  <a:pt x="47574" y="13014"/>
                </a:cubicBezTo>
                <a:cubicBezTo>
                  <a:pt x="47574" y="13014"/>
                  <a:pt x="47574" y="13014"/>
                  <a:pt x="47606" y="13014"/>
                </a:cubicBezTo>
                <a:cubicBezTo>
                  <a:pt x="47606" y="13074"/>
                  <a:pt x="47606" y="13014"/>
                  <a:pt x="47637" y="13014"/>
                </a:cubicBezTo>
                <a:cubicBezTo>
                  <a:pt x="47637" y="13074"/>
                  <a:pt x="47668" y="13074"/>
                  <a:pt x="47668" y="13014"/>
                </a:cubicBezTo>
                <a:cubicBezTo>
                  <a:pt x="47668" y="13014"/>
                  <a:pt x="47637" y="12955"/>
                  <a:pt x="47637" y="12895"/>
                </a:cubicBezTo>
                <a:cubicBezTo>
                  <a:pt x="47606" y="12895"/>
                  <a:pt x="47574" y="12835"/>
                  <a:pt x="47574" y="12835"/>
                </a:cubicBezTo>
                <a:cubicBezTo>
                  <a:pt x="47543" y="12835"/>
                  <a:pt x="47512" y="12776"/>
                  <a:pt x="47512" y="12776"/>
                </a:cubicBezTo>
                <a:cubicBezTo>
                  <a:pt x="47481" y="12716"/>
                  <a:pt x="47449" y="12716"/>
                  <a:pt x="47418" y="12716"/>
                </a:cubicBezTo>
                <a:cubicBezTo>
                  <a:pt x="47387" y="12716"/>
                  <a:pt x="47387" y="12656"/>
                  <a:pt x="47356" y="12656"/>
                </a:cubicBezTo>
                <a:cubicBezTo>
                  <a:pt x="47356" y="12597"/>
                  <a:pt x="47356" y="12537"/>
                  <a:pt x="47324" y="12537"/>
                </a:cubicBezTo>
                <a:cubicBezTo>
                  <a:pt x="47293" y="12477"/>
                  <a:pt x="47293" y="12477"/>
                  <a:pt x="47262" y="12417"/>
                </a:cubicBezTo>
                <a:cubicBezTo>
                  <a:pt x="47262" y="12417"/>
                  <a:pt x="47231" y="12417"/>
                  <a:pt x="47231" y="12417"/>
                </a:cubicBezTo>
                <a:cubicBezTo>
                  <a:pt x="47231" y="12417"/>
                  <a:pt x="47199" y="12417"/>
                  <a:pt x="47199" y="12417"/>
                </a:cubicBezTo>
                <a:cubicBezTo>
                  <a:pt x="47262" y="12417"/>
                  <a:pt x="47293" y="12417"/>
                  <a:pt x="47356" y="12477"/>
                </a:cubicBezTo>
                <a:cubicBezTo>
                  <a:pt x="47356" y="12477"/>
                  <a:pt x="47387" y="12477"/>
                  <a:pt x="47418" y="12537"/>
                </a:cubicBezTo>
                <a:cubicBezTo>
                  <a:pt x="47418" y="12597"/>
                  <a:pt x="47449" y="12597"/>
                  <a:pt x="47449" y="12656"/>
                </a:cubicBezTo>
                <a:cubicBezTo>
                  <a:pt x="47481" y="12656"/>
                  <a:pt x="47481" y="12716"/>
                  <a:pt x="47512" y="12716"/>
                </a:cubicBezTo>
                <a:cubicBezTo>
                  <a:pt x="47543" y="12716"/>
                  <a:pt x="47574" y="12716"/>
                  <a:pt x="47574" y="12776"/>
                </a:cubicBezTo>
                <a:cubicBezTo>
                  <a:pt x="47606" y="12776"/>
                  <a:pt x="47637" y="12835"/>
                  <a:pt x="47637" y="12835"/>
                </a:cubicBezTo>
                <a:cubicBezTo>
                  <a:pt x="47699" y="12835"/>
                  <a:pt x="47699" y="12776"/>
                  <a:pt x="47731" y="12776"/>
                </a:cubicBezTo>
                <a:cubicBezTo>
                  <a:pt x="47762" y="12716"/>
                  <a:pt x="47856" y="12716"/>
                  <a:pt x="47887" y="12776"/>
                </a:cubicBezTo>
                <a:cubicBezTo>
                  <a:pt x="47887" y="12835"/>
                  <a:pt x="47856" y="12895"/>
                  <a:pt x="47856" y="12895"/>
                </a:cubicBezTo>
                <a:cubicBezTo>
                  <a:pt x="47856" y="12955"/>
                  <a:pt x="47887" y="12955"/>
                  <a:pt x="47918" y="13014"/>
                </a:cubicBezTo>
                <a:cubicBezTo>
                  <a:pt x="47949" y="13014"/>
                  <a:pt x="47949" y="13014"/>
                  <a:pt x="47981" y="13014"/>
                </a:cubicBezTo>
                <a:cubicBezTo>
                  <a:pt x="48012" y="13014"/>
                  <a:pt x="48043" y="13014"/>
                  <a:pt x="48075" y="12955"/>
                </a:cubicBezTo>
                <a:cubicBezTo>
                  <a:pt x="48075" y="12895"/>
                  <a:pt x="48106" y="12835"/>
                  <a:pt x="48106" y="12776"/>
                </a:cubicBezTo>
                <a:cubicBezTo>
                  <a:pt x="48106" y="12716"/>
                  <a:pt x="48106" y="12716"/>
                  <a:pt x="48106" y="12656"/>
                </a:cubicBezTo>
                <a:cubicBezTo>
                  <a:pt x="48106" y="12597"/>
                  <a:pt x="48106" y="12597"/>
                  <a:pt x="48075" y="12537"/>
                </a:cubicBezTo>
                <a:cubicBezTo>
                  <a:pt x="48075" y="12537"/>
                  <a:pt x="48075" y="12477"/>
                  <a:pt x="48075" y="12477"/>
                </a:cubicBezTo>
                <a:cubicBezTo>
                  <a:pt x="48075" y="12417"/>
                  <a:pt x="48043" y="12358"/>
                  <a:pt x="48043" y="12358"/>
                </a:cubicBezTo>
                <a:cubicBezTo>
                  <a:pt x="48012" y="12298"/>
                  <a:pt x="48012" y="12238"/>
                  <a:pt x="48043" y="12238"/>
                </a:cubicBezTo>
                <a:cubicBezTo>
                  <a:pt x="48043" y="12238"/>
                  <a:pt x="48106" y="12238"/>
                  <a:pt x="48106" y="12179"/>
                </a:cubicBezTo>
                <a:cubicBezTo>
                  <a:pt x="48106" y="12179"/>
                  <a:pt x="48043" y="12119"/>
                  <a:pt x="48043" y="12119"/>
                </a:cubicBezTo>
                <a:cubicBezTo>
                  <a:pt x="48012" y="12119"/>
                  <a:pt x="48012" y="12059"/>
                  <a:pt x="47981" y="12000"/>
                </a:cubicBezTo>
                <a:cubicBezTo>
                  <a:pt x="47949" y="11940"/>
                  <a:pt x="47918" y="11940"/>
                  <a:pt x="47918" y="11940"/>
                </a:cubicBezTo>
                <a:cubicBezTo>
                  <a:pt x="47887" y="11940"/>
                  <a:pt x="47856" y="11940"/>
                  <a:pt x="47824" y="11940"/>
                </a:cubicBezTo>
                <a:cubicBezTo>
                  <a:pt x="47762" y="11940"/>
                  <a:pt x="47699" y="11940"/>
                  <a:pt x="47637" y="11880"/>
                </a:cubicBezTo>
                <a:cubicBezTo>
                  <a:pt x="47574" y="11880"/>
                  <a:pt x="47543" y="11880"/>
                  <a:pt x="47481" y="11880"/>
                </a:cubicBezTo>
                <a:cubicBezTo>
                  <a:pt x="47449" y="11880"/>
                  <a:pt x="47418" y="11880"/>
                  <a:pt x="47387" y="11880"/>
                </a:cubicBezTo>
                <a:cubicBezTo>
                  <a:pt x="47356" y="11880"/>
                  <a:pt x="47324" y="11940"/>
                  <a:pt x="47324" y="11880"/>
                </a:cubicBezTo>
                <a:cubicBezTo>
                  <a:pt x="47293" y="11880"/>
                  <a:pt x="47262" y="11880"/>
                  <a:pt x="47231" y="11880"/>
                </a:cubicBezTo>
                <a:cubicBezTo>
                  <a:pt x="47199" y="11880"/>
                  <a:pt x="47199" y="11820"/>
                  <a:pt x="47199" y="11820"/>
                </a:cubicBezTo>
                <a:cubicBezTo>
                  <a:pt x="47231" y="11820"/>
                  <a:pt x="47262" y="11880"/>
                  <a:pt x="47293" y="11880"/>
                </a:cubicBezTo>
                <a:cubicBezTo>
                  <a:pt x="47324" y="11880"/>
                  <a:pt x="47356" y="11880"/>
                  <a:pt x="47356" y="11820"/>
                </a:cubicBezTo>
                <a:cubicBezTo>
                  <a:pt x="47387" y="11820"/>
                  <a:pt x="47418" y="11820"/>
                  <a:pt x="47449" y="11820"/>
                </a:cubicBezTo>
                <a:cubicBezTo>
                  <a:pt x="47512" y="11820"/>
                  <a:pt x="47606" y="11820"/>
                  <a:pt x="47668" y="11820"/>
                </a:cubicBezTo>
                <a:cubicBezTo>
                  <a:pt x="47699" y="11880"/>
                  <a:pt x="47731" y="11880"/>
                  <a:pt x="47762" y="11880"/>
                </a:cubicBezTo>
                <a:cubicBezTo>
                  <a:pt x="47793" y="11820"/>
                  <a:pt x="47824" y="11820"/>
                  <a:pt x="47856" y="11761"/>
                </a:cubicBezTo>
                <a:cubicBezTo>
                  <a:pt x="47856" y="11761"/>
                  <a:pt x="47887" y="11701"/>
                  <a:pt x="47918" y="11761"/>
                </a:cubicBezTo>
                <a:cubicBezTo>
                  <a:pt x="47918" y="11761"/>
                  <a:pt x="47918" y="11761"/>
                  <a:pt x="47949" y="11761"/>
                </a:cubicBezTo>
                <a:cubicBezTo>
                  <a:pt x="47949" y="11761"/>
                  <a:pt x="47981" y="11761"/>
                  <a:pt x="47981" y="11761"/>
                </a:cubicBezTo>
                <a:cubicBezTo>
                  <a:pt x="47981" y="11701"/>
                  <a:pt x="47981" y="11641"/>
                  <a:pt x="47981" y="11641"/>
                </a:cubicBezTo>
                <a:cubicBezTo>
                  <a:pt x="47949" y="11582"/>
                  <a:pt x="47949" y="11582"/>
                  <a:pt x="47918" y="11582"/>
                </a:cubicBezTo>
                <a:cubicBezTo>
                  <a:pt x="47918" y="11582"/>
                  <a:pt x="47918" y="11522"/>
                  <a:pt x="47887" y="11522"/>
                </a:cubicBezTo>
                <a:cubicBezTo>
                  <a:pt x="47887" y="11522"/>
                  <a:pt x="47856" y="11522"/>
                  <a:pt x="47824" y="11522"/>
                </a:cubicBezTo>
                <a:cubicBezTo>
                  <a:pt x="47793" y="11522"/>
                  <a:pt x="47762" y="11522"/>
                  <a:pt x="47762" y="11522"/>
                </a:cubicBezTo>
                <a:cubicBezTo>
                  <a:pt x="47731" y="11522"/>
                  <a:pt x="47731" y="11522"/>
                  <a:pt x="47699" y="11522"/>
                </a:cubicBezTo>
                <a:cubicBezTo>
                  <a:pt x="47699" y="11522"/>
                  <a:pt x="47668" y="11522"/>
                  <a:pt x="47668" y="11522"/>
                </a:cubicBezTo>
                <a:cubicBezTo>
                  <a:pt x="47637" y="11462"/>
                  <a:pt x="47637" y="11462"/>
                  <a:pt x="47606" y="11462"/>
                </a:cubicBezTo>
                <a:cubicBezTo>
                  <a:pt x="47574" y="11402"/>
                  <a:pt x="47543" y="11402"/>
                  <a:pt x="47543" y="11402"/>
                </a:cubicBezTo>
                <a:cubicBezTo>
                  <a:pt x="47512" y="11402"/>
                  <a:pt x="47512" y="11462"/>
                  <a:pt x="47481" y="11462"/>
                </a:cubicBezTo>
                <a:cubicBezTo>
                  <a:pt x="47481" y="11462"/>
                  <a:pt x="47481" y="11462"/>
                  <a:pt x="47481" y="11462"/>
                </a:cubicBezTo>
                <a:cubicBezTo>
                  <a:pt x="47449" y="11462"/>
                  <a:pt x="47449" y="11462"/>
                  <a:pt x="47449" y="11462"/>
                </a:cubicBezTo>
                <a:cubicBezTo>
                  <a:pt x="47418" y="11462"/>
                  <a:pt x="47418" y="11462"/>
                  <a:pt x="47418" y="11462"/>
                </a:cubicBezTo>
                <a:cubicBezTo>
                  <a:pt x="47387" y="11462"/>
                  <a:pt x="47387" y="11462"/>
                  <a:pt x="47387" y="11462"/>
                </a:cubicBezTo>
                <a:cubicBezTo>
                  <a:pt x="47356" y="11462"/>
                  <a:pt x="47356" y="11462"/>
                  <a:pt x="47356" y="11522"/>
                </a:cubicBezTo>
                <a:cubicBezTo>
                  <a:pt x="47324" y="11522"/>
                  <a:pt x="47293" y="11522"/>
                  <a:pt x="47293" y="11462"/>
                </a:cubicBezTo>
                <a:cubicBezTo>
                  <a:pt x="47262" y="11462"/>
                  <a:pt x="47324" y="11402"/>
                  <a:pt x="47324" y="11343"/>
                </a:cubicBezTo>
                <a:cubicBezTo>
                  <a:pt x="47324" y="11283"/>
                  <a:pt x="47293" y="11283"/>
                  <a:pt x="47293" y="11283"/>
                </a:cubicBezTo>
                <a:cubicBezTo>
                  <a:pt x="47262" y="11223"/>
                  <a:pt x="47293" y="11223"/>
                  <a:pt x="47262" y="11223"/>
                </a:cubicBezTo>
                <a:cubicBezTo>
                  <a:pt x="47262" y="11164"/>
                  <a:pt x="47262" y="11164"/>
                  <a:pt x="47262" y="11164"/>
                </a:cubicBezTo>
                <a:cubicBezTo>
                  <a:pt x="47262" y="11104"/>
                  <a:pt x="47262" y="11164"/>
                  <a:pt x="47262" y="11104"/>
                </a:cubicBezTo>
                <a:cubicBezTo>
                  <a:pt x="47262" y="11044"/>
                  <a:pt x="47231" y="11104"/>
                  <a:pt x="47199" y="11104"/>
                </a:cubicBezTo>
                <a:cubicBezTo>
                  <a:pt x="47199" y="11104"/>
                  <a:pt x="47168" y="11044"/>
                  <a:pt x="47199" y="11044"/>
                </a:cubicBezTo>
                <a:cubicBezTo>
                  <a:pt x="47199" y="11044"/>
                  <a:pt x="47199" y="11044"/>
                  <a:pt x="47231" y="11044"/>
                </a:cubicBezTo>
                <a:cubicBezTo>
                  <a:pt x="47231" y="10985"/>
                  <a:pt x="47199" y="10985"/>
                  <a:pt x="47199" y="10985"/>
                </a:cubicBezTo>
                <a:cubicBezTo>
                  <a:pt x="47168" y="10985"/>
                  <a:pt x="47168" y="10985"/>
                  <a:pt x="47137" y="10985"/>
                </a:cubicBezTo>
                <a:cubicBezTo>
                  <a:pt x="47137" y="10925"/>
                  <a:pt x="47137" y="10925"/>
                  <a:pt x="47106" y="10925"/>
                </a:cubicBezTo>
                <a:cubicBezTo>
                  <a:pt x="47106" y="10925"/>
                  <a:pt x="47106" y="10985"/>
                  <a:pt x="47074" y="10985"/>
                </a:cubicBezTo>
                <a:cubicBezTo>
                  <a:pt x="47074" y="10985"/>
                  <a:pt x="47043" y="10985"/>
                  <a:pt x="47043" y="11044"/>
                </a:cubicBezTo>
                <a:cubicBezTo>
                  <a:pt x="47043" y="11044"/>
                  <a:pt x="47043" y="11044"/>
                  <a:pt x="47043" y="11104"/>
                </a:cubicBezTo>
                <a:cubicBezTo>
                  <a:pt x="47012" y="11104"/>
                  <a:pt x="47012" y="10985"/>
                  <a:pt x="47012" y="10985"/>
                </a:cubicBezTo>
                <a:cubicBezTo>
                  <a:pt x="46980" y="10985"/>
                  <a:pt x="46980" y="10925"/>
                  <a:pt x="46980" y="10925"/>
                </a:cubicBezTo>
                <a:cubicBezTo>
                  <a:pt x="46980" y="10925"/>
                  <a:pt x="46949" y="10925"/>
                  <a:pt x="46949" y="10865"/>
                </a:cubicBezTo>
                <a:cubicBezTo>
                  <a:pt x="46918" y="10865"/>
                  <a:pt x="46918" y="10805"/>
                  <a:pt x="46949" y="10805"/>
                </a:cubicBezTo>
                <a:cubicBezTo>
                  <a:pt x="46980" y="10746"/>
                  <a:pt x="47012" y="10805"/>
                  <a:pt x="47043" y="10805"/>
                </a:cubicBezTo>
                <a:cubicBezTo>
                  <a:pt x="47074" y="10805"/>
                  <a:pt x="47012" y="10746"/>
                  <a:pt x="47012" y="10686"/>
                </a:cubicBezTo>
                <a:cubicBezTo>
                  <a:pt x="47043" y="10626"/>
                  <a:pt x="47074" y="10626"/>
                  <a:pt x="47074" y="10626"/>
                </a:cubicBezTo>
                <a:cubicBezTo>
                  <a:pt x="47106" y="10626"/>
                  <a:pt x="47106" y="10686"/>
                  <a:pt x="47137" y="10686"/>
                </a:cubicBezTo>
                <a:cubicBezTo>
                  <a:pt x="47137" y="10746"/>
                  <a:pt x="47168" y="10746"/>
                  <a:pt x="47199" y="10746"/>
                </a:cubicBezTo>
                <a:cubicBezTo>
                  <a:pt x="47231" y="10805"/>
                  <a:pt x="47231" y="10805"/>
                  <a:pt x="47231" y="10865"/>
                </a:cubicBezTo>
                <a:cubicBezTo>
                  <a:pt x="47231" y="10925"/>
                  <a:pt x="47262" y="10925"/>
                  <a:pt x="47293" y="10925"/>
                </a:cubicBezTo>
                <a:cubicBezTo>
                  <a:pt x="47356" y="10925"/>
                  <a:pt x="47387" y="10805"/>
                  <a:pt x="47418" y="10746"/>
                </a:cubicBezTo>
                <a:cubicBezTo>
                  <a:pt x="47449" y="10746"/>
                  <a:pt x="47449" y="10746"/>
                  <a:pt x="47481" y="10746"/>
                </a:cubicBezTo>
                <a:cubicBezTo>
                  <a:pt x="47481" y="10746"/>
                  <a:pt x="47481" y="10746"/>
                  <a:pt x="47512" y="10746"/>
                </a:cubicBezTo>
                <a:cubicBezTo>
                  <a:pt x="47512" y="10686"/>
                  <a:pt x="47543" y="10746"/>
                  <a:pt x="47574" y="10686"/>
                </a:cubicBezTo>
                <a:cubicBezTo>
                  <a:pt x="47606" y="10626"/>
                  <a:pt x="47543" y="10626"/>
                  <a:pt x="47543" y="10626"/>
                </a:cubicBezTo>
                <a:cubicBezTo>
                  <a:pt x="47512" y="10626"/>
                  <a:pt x="47481" y="10626"/>
                  <a:pt x="47449" y="10626"/>
                </a:cubicBezTo>
                <a:cubicBezTo>
                  <a:pt x="47418" y="10626"/>
                  <a:pt x="47387" y="10626"/>
                  <a:pt x="47356" y="10626"/>
                </a:cubicBezTo>
                <a:cubicBezTo>
                  <a:pt x="47356" y="10626"/>
                  <a:pt x="47324" y="10626"/>
                  <a:pt x="47324" y="10567"/>
                </a:cubicBezTo>
                <a:cubicBezTo>
                  <a:pt x="47324" y="10567"/>
                  <a:pt x="47324" y="10567"/>
                  <a:pt x="47324" y="10567"/>
                </a:cubicBezTo>
                <a:cubicBezTo>
                  <a:pt x="47356" y="10567"/>
                  <a:pt x="47387" y="10567"/>
                  <a:pt x="47418" y="10567"/>
                </a:cubicBezTo>
                <a:cubicBezTo>
                  <a:pt x="47449" y="10567"/>
                  <a:pt x="47481" y="10567"/>
                  <a:pt x="47512" y="10567"/>
                </a:cubicBezTo>
                <a:cubicBezTo>
                  <a:pt x="47512" y="10567"/>
                  <a:pt x="47512" y="10567"/>
                  <a:pt x="47543" y="10567"/>
                </a:cubicBezTo>
                <a:cubicBezTo>
                  <a:pt x="47543" y="10567"/>
                  <a:pt x="47574" y="10626"/>
                  <a:pt x="47574" y="10626"/>
                </a:cubicBezTo>
                <a:cubicBezTo>
                  <a:pt x="47574" y="10567"/>
                  <a:pt x="47606" y="10567"/>
                  <a:pt x="47606" y="10567"/>
                </a:cubicBezTo>
                <a:cubicBezTo>
                  <a:pt x="47606" y="10567"/>
                  <a:pt x="47637" y="10567"/>
                  <a:pt x="47637" y="10567"/>
                </a:cubicBezTo>
                <a:cubicBezTo>
                  <a:pt x="47668" y="10567"/>
                  <a:pt x="47637" y="10507"/>
                  <a:pt x="47606" y="10507"/>
                </a:cubicBezTo>
                <a:cubicBezTo>
                  <a:pt x="47606" y="10507"/>
                  <a:pt x="47574" y="10507"/>
                  <a:pt x="47543" y="10447"/>
                </a:cubicBezTo>
                <a:cubicBezTo>
                  <a:pt x="47574" y="10447"/>
                  <a:pt x="47637" y="10447"/>
                  <a:pt x="47637" y="10447"/>
                </a:cubicBezTo>
                <a:cubicBezTo>
                  <a:pt x="47668" y="10447"/>
                  <a:pt x="47699" y="10447"/>
                  <a:pt x="47699" y="10447"/>
                </a:cubicBezTo>
                <a:cubicBezTo>
                  <a:pt x="47731" y="10447"/>
                  <a:pt x="47731" y="10447"/>
                  <a:pt x="47762" y="10507"/>
                </a:cubicBezTo>
                <a:cubicBezTo>
                  <a:pt x="47762" y="10507"/>
                  <a:pt x="47793" y="10447"/>
                  <a:pt x="47824" y="10447"/>
                </a:cubicBezTo>
                <a:cubicBezTo>
                  <a:pt x="47856" y="10447"/>
                  <a:pt x="47887" y="10507"/>
                  <a:pt x="47918" y="10507"/>
                </a:cubicBezTo>
                <a:cubicBezTo>
                  <a:pt x="47949" y="10507"/>
                  <a:pt x="47981" y="10507"/>
                  <a:pt x="47981" y="10507"/>
                </a:cubicBezTo>
                <a:cubicBezTo>
                  <a:pt x="48012" y="10507"/>
                  <a:pt x="48043" y="10567"/>
                  <a:pt x="48043" y="10567"/>
                </a:cubicBezTo>
                <a:cubicBezTo>
                  <a:pt x="48075" y="10567"/>
                  <a:pt x="48106" y="10626"/>
                  <a:pt x="48137" y="10626"/>
                </a:cubicBezTo>
                <a:cubicBezTo>
                  <a:pt x="48168" y="10626"/>
                  <a:pt x="48168" y="10626"/>
                  <a:pt x="48200" y="10626"/>
                </a:cubicBezTo>
                <a:cubicBezTo>
                  <a:pt x="48231" y="10626"/>
                  <a:pt x="48262" y="10626"/>
                  <a:pt x="48293" y="10626"/>
                </a:cubicBezTo>
                <a:cubicBezTo>
                  <a:pt x="48293" y="10686"/>
                  <a:pt x="48293" y="10686"/>
                  <a:pt x="48325" y="10686"/>
                </a:cubicBezTo>
                <a:cubicBezTo>
                  <a:pt x="48356" y="10686"/>
                  <a:pt x="48387" y="10686"/>
                  <a:pt x="48418" y="10746"/>
                </a:cubicBezTo>
                <a:cubicBezTo>
                  <a:pt x="48418" y="10746"/>
                  <a:pt x="48418" y="10865"/>
                  <a:pt x="48450" y="10805"/>
                </a:cubicBezTo>
                <a:cubicBezTo>
                  <a:pt x="48450" y="10805"/>
                  <a:pt x="48450" y="10746"/>
                  <a:pt x="48418" y="10746"/>
                </a:cubicBezTo>
                <a:cubicBezTo>
                  <a:pt x="48418" y="10746"/>
                  <a:pt x="48418" y="10746"/>
                  <a:pt x="48418" y="10686"/>
                </a:cubicBezTo>
                <a:cubicBezTo>
                  <a:pt x="48418" y="10686"/>
                  <a:pt x="48450" y="10686"/>
                  <a:pt x="48481" y="10686"/>
                </a:cubicBezTo>
                <a:cubicBezTo>
                  <a:pt x="48481" y="10686"/>
                  <a:pt x="48481" y="10626"/>
                  <a:pt x="48481" y="10626"/>
                </a:cubicBezTo>
                <a:cubicBezTo>
                  <a:pt x="48481" y="10626"/>
                  <a:pt x="48481" y="10626"/>
                  <a:pt x="48512" y="10626"/>
                </a:cubicBezTo>
                <a:cubicBezTo>
                  <a:pt x="48543" y="10567"/>
                  <a:pt x="48543" y="10567"/>
                  <a:pt x="48543" y="10507"/>
                </a:cubicBezTo>
                <a:cubicBezTo>
                  <a:pt x="48512" y="10447"/>
                  <a:pt x="48543" y="10388"/>
                  <a:pt x="48543" y="10328"/>
                </a:cubicBezTo>
                <a:cubicBezTo>
                  <a:pt x="48543" y="10268"/>
                  <a:pt x="48543" y="10268"/>
                  <a:pt x="48543" y="10208"/>
                </a:cubicBezTo>
                <a:cubicBezTo>
                  <a:pt x="48543" y="10208"/>
                  <a:pt x="48512" y="10208"/>
                  <a:pt x="48512" y="10149"/>
                </a:cubicBezTo>
                <a:cubicBezTo>
                  <a:pt x="48512" y="10149"/>
                  <a:pt x="48512" y="10089"/>
                  <a:pt x="48512" y="10089"/>
                </a:cubicBezTo>
                <a:cubicBezTo>
                  <a:pt x="48512" y="10029"/>
                  <a:pt x="48512" y="10029"/>
                  <a:pt x="48481" y="10029"/>
                </a:cubicBezTo>
                <a:cubicBezTo>
                  <a:pt x="48450" y="10029"/>
                  <a:pt x="48418" y="10029"/>
                  <a:pt x="48387" y="10029"/>
                </a:cubicBezTo>
                <a:cubicBezTo>
                  <a:pt x="48356" y="10029"/>
                  <a:pt x="48325" y="9970"/>
                  <a:pt x="48293" y="10029"/>
                </a:cubicBezTo>
                <a:cubicBezTo>
                  <a:pt x="48262" y="10029"/>
                  <a:pt x="48231" y="10029"/>
                  <a:pt x="48200" y="10089"/>
                </a:cubicBezTo>
                <a:cubicBezTo>
                  <a:pt x="48200" y="10089"/>
                  <a:pt x="48168" y="10089"/>
                  <a:pt x="48137" y="10089"/>
                </a:cubicBezTo>
                <a:cubicBezTo>
                  <a:pt x="48106" y="10029"/>
                  <a:pt x="48075" y="10029"/>
                  <a:pt x="48043" y="10029"/>
                </a:cubicBezTo>
                <a:cubicBezTo>
                  <a:pt x="48012" y="9970"/>
                  <a:pt x="47981" y="9910"/>
                  <a:pt x="47981" y="9910"/>
                </a:cubicBezTo>
                <a:cubicBezTo>
                  <a:pt x="47918" y="9791"/>
                  <a:pt x="47856" y="9791"/>
                  <a:pt x="47824" y="9731"/>
                </a:cubicBezTo>
                <a:cubicBezTo>
                  <a:pt x="47793" y="9671"/>
                  <a:pt x="47793" y="9611"/>
                  <a:pt x="47762" y="9611"/>
                </a:cubicBezTo>
                <a:cubicBezTo>
                  <a:pt x="47762" y="9611"/>
                  <a:pt x="47731" y="9671"/>
                  <a:pt x="47731" y="9611"/>
                </a:cubicBezTo>
                <a:cubicBezTo>
                  <a:pt x="47731" y="9611"/>
                  <a:pt x="47731" y="9611"/>
                  <a:pt x="47762" y="9611"/>
                </a:cubicBezTo>
                <a:cubicBezTo>
                  <a:pt x="47762" y="9611"/>
                  <a:pt x="47793" y="9611"/>
                  <a:pt x="47762" y="9552"/>
                </a:cubicBezTo>
                <a:cubicBezTo>
                  <a:pt x="47762" y="9552"/>
                  <a:pt x="47762" y="9552"/>
                  <a:pt x="47731" y="9552"/>
                </a:cubicBezTo>
                <a:cubicBezTo>
                  <a:pt x="47699" y="9552"/>
                  <a:pt x="47699" y="9492"/>
                  <a:pt x="47668" y="9492"/>
                </a:cubicBezTo>
                <a:cubicBezTo>
                  <a:pt x="47637" y="9492"/>
                  <a:pt x="47606" y="9373"/>
                  <a:pt x="47637" y="9373"/>
                </a:cubicBezTo>
                <a:cubicBezTo>
                  <a:pt x="47668" y="9373"/>
                  <a:pt x="47699" y="9373"/>
                  <a:pt x="47731" y="9432"/>
                </a:cubicBezTo>
                <a:cubicBezTo>
                  <a:pt x="47793" y="9432"/>
                  <a:pt x="47824" y="9313"/>
                  <a:pt x="47887" y="9373"/>
                </a:cubicBezTo>
                <a:cubicBezTo>
                  <a:pt x="47918" y="9432"/>
                  <a:pt x="47918" y="9432"/>
                  <a:pt x="47949" y="9492"/>
                </a:cubicBezTo>
                <a:cubicBezTo>
                  <a:pt x="47981" y="9492"/>
                  <a:pt x="48012" y="9492"/>
                  <a:pt x="48043" y="9492"/>
                </a:cubicBezTo>
                <a:cubicBezTo>
                  <a:pt x="48075" y="9552"/>
                  <a:pt x="48075" y="9552"/>
                  <a:pt x="48106" y="9611"/>
                </a:cubicBezTo>
                <a:cubicBezTo>
                  <a:pt x="48137" y="9611"/>
                  <a:pt x="48137" y="9552"/>
                  <a:pt x="48168" y="9552"/>
                </a:cubicBezTo>
                <a:cubicBezTo>
                  <a:pt x="48200" y="9552"/>
                  <a:pt x="48231" y="9611"/>
                  <a:pt x="48231" y="9492"/>
                </a:cubicBezTo>
                <a:cubicBezTo>
                  <a:pt x="48231" y="9492"/>
                  <a:pt x="48231" y="9432"/>
                  <a:pt x="48200" y="9373"/>
                </a:cubicBezTo>
                <a:cubicBezTo>
                  <a:pt x="48168" y="9373"/>
                  <a:pt x="48168" y="9313"/>
                  <a:pt x="48137" y="9313"/>
                </a:cubicBezTo>
                <a:cubicBezTo>
                  <a:pt x="48137" y="9253"/>
                  <a:pt x="48106" y="9253"/>
                  <a:pt x="48075" y="9253"/>
                </a:cubicBezTo>
                <a:cubicBezTo>
                  <a:pt x="48043" y="9253"/>
                  <a:pt x="48012" y="9194"/>
                  <a:pt x="47981" y="9194"/>
                </a:cubicBezTo>
                <a:cubicBezTo>
                  <a:pt x="47949" y="9194"/>
                  <a:pt x="47949" y="9194"/>
                  <a:pt x="47918" y="9134"/>
                </a:cubicBezTo>
                <a:cubicBezTo>
                  <a:pt x="47887" y="9134"/>
                  <a:pt x="47856" y="9134"/>
                  <a:pt x="47824" y="9074"/>
                </a:cubicBezTo>
                <a:cubicBezTo>
                  <a:pt x="47793" y="9074"/>
                  <a:pt x="47793" y="9074"/>
                  <a:pt x="47762" y="9074"/>
                </a:cubicBezTo>
                <a:cubicBezTo>
                  <a:pt x="47762" y="9014"/>
                  <a:pt x="47731" y="9014"/>
                  <a:pt x="47731" y="9014"/>
                </a:cubicBezTo>
                <a:cubicBezTo>
                  <a:pt x="47699" y="9014"/>
                  <a:pt x="47699" y="9074"/>
                  <a:pt x="47699" y="9074"/>
                </a:cubicBezTo>
                <a:cubicBezTo>
                  <a:pt x="47731" y="9074"/>
                  <a:pt x="47731" y="9074"/>
                  <a:pt x="47731" y="9074"/>
                </a:cubicBezTo>
                <a:cubicBezTo>
                  <a:pt x="47762" y="9074"/>
                  <a:pt x="47762" y="9074"/>
                  <a:pt x="47793" y="9134"/>
                </a:cubicBezTo>
                <a:cubicBezTo>
                  <a:pt x="47793" y="9134"/>
                  <a:pt x="47824" y="9134"/>
                  <a:pt x="47856" y="9194"/>
                </a:cubicBezTo>
                <a:cubicBezTo>
                  <a:pt x="47856" y="9194"/>
                  <a:pt x="47918" y="9194"/>
                  <a:pt x="47918" y="9194"/>
                </a:cubicBezTo>
                <a:cubicBezTo>
                  <a:pt x="47887" y="9194"/>
                  <a:pt x="47856" y="9194"/>
                  <a:pt x="47824" y="9194"/>
                </a:cubicBezTo>
                <a:cubicBezTo>
                  <a:pt x="47824" y="9194"/>
                  <a:pt x="47793" y="9134"/>
                  <a:pt x="47762" y="9134"/>
                </a:cubicBezTo>
                <a:cubicBezTo>
                  <a:pt x="47762" y="9134"/>
                  <a:pt x="47731" y="9134"/>
                  <a:pt x="47699" y="9074"/>
                </a:cubicBezTo>
                <a:cubicBezTo>
                  <a:pt x="47699" y="9074"/>
                  <a:pt x="47668" y="9074"/>
                  <a:pt x="47668" y="9074"/>
                </a:cubicBezTo>
                <a:cubicBezTo>
                  <a:pt x="47668" y="9014"/>
                  <a:pt x="47668" y="9014"/>
                  <a:pt x="47637" y="8955"/>
                </a:cubicBezTo>
                <a:cubicBezTo>
                  <a:pt x="47637" y="8955"/>
                  <a:pt x="47606" y="8955"/>
                  <a:pt x="47574" y="8955"/>
                </a:cubicBezTo>
                <a:cubicBezTo>
                  <a:pt x="47574" y="8955"/>
                  <a:pt x="47543" y="9014"/>
                  <a:pt x="47543" y="9014"/>
                </a:cubicBezTo>
                <a:cubicBezTo>
                  <a:pt x="47512" y="9074"/>
                  <a:pt x="47481" y="9074"/>
                  <a:pt x="47481" y="9134"/>
                </a:cubicBezTo>
                <a:cubicBezTo>
                  <a:pt x="47449" y="9194"/>
                  <a:pt x="47449" y="9253"/>
                  <a:pt x="47418" y="9313"/>
                </a:cubicBezTo>
                <a:cubicBezTo>
                  <a:pt x="47387" y="9313"/>
                  <a:pt x="47387" y="9373"/>
                  <a:pt x="47387" y="9432"/>
                </a:cubicBezTo>
                <a:cubicBezTo>
                  <a:pt x="47387" y="9432"/>
                  <a:pt x="47387" y="9432"/>
                  <a:pt x="47387" y="9432"/>
                </a:cubicBezTo>
                <a:cubicBezTo>
                  <a:pt x="47418" y="9492"/>
                  <a:pt x="47418" y="9492"/>
                  <a:pt x="47418" y="9492"/>
                </a:cubicBezTo>
                <a:cubicBezTo>
                  <a:pt x="47418" y="9492"/>
                  <a:pt x="47387" y="9492"/>
                  <a:pt x="47387" y="9552"/>
                </a:cubicBezTo>
                <a:cubicBezTo>
                  <a:pt x="47387" y="9552"/>
                  <a:pt x="47356" y="9552"/>
                  <a:pt x="47356" y="9552"/>
                </a:cubicBezTo>
                <a:cubicBezTo>
                  <a:pt x="47356" y="9611"/>
                  <a:pt x="47324" y="9611"/>
                  <a:pt x="47324" y="9552"/>
                </a:cubicBezTo>
                <a:cubicBezTo>
                  <a:pt x="47356" y="9552"/>
                  <a:pt x="47356" y="9552"/>
                  <a:pt x="47356" y="9492"/>
                </a:cubicBezTo>
                <a:cubicBezTo>
                  <a:pt x="47387" y="9492"/>
                  <a:pt x="47356" y="9492"/>
                  <a:pt x="47356" y="9492"/>
                </a:cubicBezTo>
                <a:cubicBezTo>
                  <a:pt x="47356" y="9432"/>
                  <a:pt x="47324" y="9432"/>
                  <a:pt x="47324" y="9432"/>
                </a:cubicBezTo>
                <a:cubicBezTo>
                  <a:pt x="47293" y="9432"/>
                  <a:pt x="47262" y="9432"/>
                  <a:pt x="47231" y="9432"/>
                </a:cubicBezTo>
                <a:cubicBezTo>
                  <a:pt x="47231" y="9432"/>
                  <a:pt x="47168" y="9432"/>
                  <a:pt x="47199" y="9373"/>
                </a:cubicBezTo>
                <a:cubicBezTo>
                  <a:pt x="47199" y="9313"/>
                  <a:pt x="47231" y="9313"/>
                  <a:pt x="47231" y="9253"/>
                </a:cubicBezTo>
                <a:cubicBezTo>
                  <a:pt x="47262" y="9194"/>
                  <a:pt x="47262" y="9194"/>
                  <a:pt x="47262" y="9134"/>
                </a:cubicBezTo>
                <a:cubicBezTo>
                  <a:pt x="47293" y="9134"/>
                  <a:pt x="47356" y="9014"/>
                  <a:pt x="47293" y="9014"/>
                </a:cubicBezTo>
                <a:cubicBezTo>
                  <a:pt x="47293" y="9014"/>
                  <a:pt x="47231" y="9134"/>
                  <a:pt x="47262" y="9074"/>
                </a:cubicBezTo>
                <a:cubicBezTo>
                  <a:pt x="47262" y="9014"/>
                  <a:pt x="47293" y="8955"/>
                  <a:pt x="47293" y="8955"/>
                </a:cubicBezTo>
                <a:cubicBezTo>
                  <a:pt x="47324" y="8955"/>
                  <a:pt x="47387" y="8835"/>
                  <a:pt x="47356" y="8835"/>
                </a:cubicBezTo>
                <a:cubicBezTo>
                  <a:pt x="47324" y="8776"/>
                  <a:pt x="47324" y="8776"/>
                  <a:pt x="47324" y="8776"/>
                </a:cubicBezTo>
                <a:cubicBezTo>
                  <a:pt x="47356" y="8776"/>
                  <a:pt x="47356" y="8776"/>
                  <a:pt x="47387" y="8776"/>
                </a:cubicBezTo>
                <a:cubicBezTo>
                  <a:pt x="47387" y="8776"/>
                  <a:pt x="47387" y="8716"/>
                  <a:pt x="47418" y="8716"/>
                </a:cubicBezTo>
                <a:cubicBezTo>
                  <a:pt x="47418" y="8716"/>
                  <a:pt x="47418" y="8656"/>
                  <a:pt x="47418" y="8656"/>
                </a:cubicBezTo>
                <a:cubicBezTo>
                  <a:pt x="47418" y="8597"/>
                  <a:pt x="47418" y="8597"/>
                  <a:pt x="47387" y="8597"/>
                </a:cubicBezTo>
                <a:cubicBezTo>
                  <a:pt x="47387" y="8537"/>
                  <a:pt x="47387" y="8477"/>
                  <a:pt x="47418" y="8477"/>
                </a:cubicBezTo>
                <a:cubicBezTo>
                  <a:pt x="47418" y="8417"/>
                  <a:pt x="47449" y="8358"/>
                  <a:pt x="47449" y="8358"/>
                </a:cubicBezTo>
                <a:cubicBezTo>
                  <a:pt x="47449" y="8298"/>
                  <a:pt x="47481" y="8238"/>
                  <a:pt x="47481" y="8179"/>
                </a:cubicBezTo>
                <a:cubicBezTo>
                  <a:pt x="47481" y="8179"/>
                  <a:pt x="47512" y="8119"/>
                  <a:pt x="47543" y="8119"/>
                </a:cubicBezTo>
                <a:cubicBezTo>
                  <a:pt x="47543" y="8059"/>
                  <a:pt x="47543" y="8059"/>
                  <a:pt x="47543" y="8059"/>
                </a:cubicBezTo>
                <a:cubicBezTo>
                  <a:pt x="47512" y="8000"/>
                  <a:pt x="47481" y="8000"/>
                  <a:pt x="47449" y="8000"/>
                </a:cubicBezTo>
                <a:cubicBezTo>
                  <a:pt x="47449" y="8000"/>
                  <a:pt x="47387" y="8000"/>
                  <a:pt x="47418" y="8000"/>
                </a:cubicBezTo>
                <a:cubicBezTo>
                  <a:pt x="47449" y="7940"/>
                  <a:pt x="47481" y="7940"/>
                  <a:pt x="47512" y="7940"/>
                </a:cubicBezTo>
                <a:cubicBezTo>
                  <a:pt x="47512" y="8000"/>
                  <a:pt x="47543" y="8000"/>
                  <a:pt x="47543" y="7940"/>
                </a:cubicBezTo>
                <a:cubicBezTo>
                  <a:pt x="47543" y="7880"/>
                  <a:pt x="47512" y="7940"/>
                  <a:pt x="47512" y="7940"/>
                </a:cubicBezTo>
                <a:cubicBezTo>
                  <a:pt x="47481" y="7940"/>
                  <a:pt x="47449" y="7940"/>
                  <a:pt x="47481" y="7880"/>
                </a:cubicBezTo>
                <a:cubicBezTo>
                  <a:pt x="47512" y="7820"/>
                  <a:pt x="47481" y="7761"/>
                  <a:pt x="47512" y="7761"/>
                </a:cubicBezTo>
                <a:cubicBezTo>
                  <a:pt x="47543" y="7701"/>
                  <a:pt x="47574" y="7761"/>
                  <a:pt x="47606" y="7761"/>
                </a:cubicBezTo>
                <a:cubicBezTo>
                  <a:pt x="47606" y="7701"/>
                  <a:pt x="47637" y="7641"/>
                  <a:pt x="47668" y="7641"/>
                </a:cubicBezTo>
                <a:cubicBezTo>
                  <a:pt x="47668" y="7641"/>
                  <a:pt x="47699" y="7701"/>
                  <a:pt x="47731" y="7701"/>
                </a:cubicBezTo>
                <a:cubicBezTo>
                  <a:pt x="47762" y="7701"/>
                  <a:pt x="47793" y="7701"/>
                  <a:pt x="47824" y="7701"/>
                </a:cubicBezTo>
                <a:cubicBezTo>
                  <a:pt x="47824" y="7701"/>
                  <a:pt x="47856" y="7701"/>
                  <a:pt x="47856" y="7641"/>
                </a:cubicBezTo>
                <a:cubicBezTo>
                  <a:pt x="47887" y="7641"/>
                  <a:pt x="47887" y="7582"/>
                  <a:pt x="47887" y="7582"/>
                </a:cubicBezTo>
                <a:cubicBezTo>
                  <a:pt x="47887" y="7522"/>
                  <a:pt x="47887" y="7462"/>
                  <a:pt x="47887" y="7462"/>
                </a:cubicBezTo>
                <a:cubicBezTo>
                  <a:pt x="47887" y="7402"/>
                  <a:pt x="47887" y="7343"/>
                  <a:pt x="47887" y="7343"/>
                </a:cubicBezTo>
                <a:cubicBezTo>
                  <a:pt x="47918" y="7283"/>
                  <a:pt x="47949" y="7283"/>
                  <a:pt x="47981" y="7283"/>
                </a:cubicBezTo>
                <a:cubicBezTo>
                  <a:pt x="48012" y="7283"/>
                  <a:pt x="48043" y="7343"/>
                  <a:pt x="48043" y="7283"/>
                </a:cubicBezTo>
                <a:cubicBezTo>
                  <a:pt x="48075" y="7283"/>
                  <a:pt x="48075" y="7223"/>
                  <a:pt x="48075" y="7164"/>
                </a:cubicBezTo>
                <a:cubicBezTo>
                  <a:pt x="48075" y="7164"/>
                  <a:pt x="48075" y="7164"/>
                  <a:pt x="48106" y="7164"/>
                </a:cubicBezTo>
                <a:cubicBezTo>
                  <a:pt x="48106" y="7164"/>
                  <a:pt x="48106" y="7104"/>
                  <a:pt x="48106" y="7104"/>
                </a:cubicBezTo>
                <a:cubicBezTo>
                  <a:pt x="48106" y="7044"/>
                  <a:pt x="48168" y="7044"/>
                  <a:pt x="48168" y="7104"/>
                </a:cubicBezTo>
                <a:cubicBezTo>
                  <a:pt x="48200" y="7164"/>
                  <a:pt x="48137" y="7164"/>
                  <a:pt x="48137" y="7223"/>
                </a:cubicBezTo>
                <a:cubicBezTo>
                  <a:pt x="48137" y="7283"/>
                  <a:pt x="48200" y="7223"/>
                  <a:pt x="48200" y="7223"/>
                </a:cubicBezTo>
                <a:cubicBezTo>
                  <a:pt x="48262" y="7104"/>
                  <a:pt x="48200" y="6985"/>
                  <a:pt x="48168" y="6985"/>
                </a:cubicBezTo>
                <a:cubicBezTo>
                  <a:pt x="48137" y="7044"/>
                  <a:pt x="48137" y="7044"/>
                  <a:pt x="48106" y="7044"/>
                </a:cubicBezTo>
                <a:cubicBezTo>
                  <a:pt x="48106" y="7044"/>
                  <a:pt x="48106" y="6985"/>
                  <a:pt x="48106" y="6985"/>
                </a:cubicBezTo>
                <a:cubicBezTo>
                  <a:pt x="48075" y="6925"/>
                  <a:pt x="48043" y="6985"/>
                  <a:pt x="48012" y="6985"/>
                </a:cubicBezTo>
                <a:cubicBezTo>
                  <a:pt x="48012" y="7044"/>
                  <a:pt x="48012" y="7104"/>
                  <a:pt x="47981" y="7164"/>
                </a:cubicBezTo>
                <a:cubicBezTo>
                  <a:pt x="47981" y="7164"/>
                  <a:pt x="47949" y="7164"/>
                  <a:pt x="47949" y="7164"/>
                </a:cubicBezTo>
                <a:cubicBezTo>
                  <a:pt x="47949" y="7104"/>
                  <a:pt x="47981" y="7104"/>
                  <a:pt x="47981" y="7104"/>
                </a:cubicBezTo>
                <a:cubicBezTo>
                  <a:pt x="48012" y="7044"/>
                  <a:pt x="48012" y="6985"/>
                  <a:pt x="48012" y="6925"/>
                </a:cubicBezTo>
                <a:cubicBezTo>
                  <a:pt x="48012" y="6925"/>
                  <a:pt x="48012" y="6865"/>
                  <a:pt x="48012" y="6805"/>
                </a:cubicBezTo>
                <a:cubicBezTo>
                  <a:pt x="48012" y="6805"/>
                  <a:pt x="48012" y="6746"/>
                  <a:pt x="48012" y="6746"/>
                </a:cubicBezTo>
                <a:cubicBezTo>
                  <a:pt x="48012" y="6686"/>
                  <a:pt x="48012" y="6626"/>
                  <a:pt x="48043" y="6626"/>
                </a:cubicBezTo>
                <a:cubicBezTo>
                  <a:pt x="48043" y="6567"/>
                  <a:pt x="48043" y="6567"/>
                  <a:pt x="48043" y="6507"/>
                </a:cubicBezTo>
                <a:cubicBezTo>
                  <a:pt x="48043" y="6447"/>
                  <a:pt x="48075" y="6447"/>
                  <a:pt x="48106" y="6388"/>
                </a:cubicBezTo>
                <a:cubicBezTo>
                  <a:pt x="48106" y="6328"/>
                  <a:pt x="48137" y="6328"/>
                  <a:pt x="48168" y="6328"/>
                </a:cubicBezTo>
                <a:cubicBezTo>
                  <a:pt x="48168" y="6268"/>
                  <a:pt x="48200" y="6268"/>
                  <a:pt x="48231" y="6268"/>
                </a:cubicBezTo>
                <a:cubicBezTo>
                  <a:pt x="48262" y="6268"/>
                  <a:pt x="48293" y="6268"/>
                  <a:pt x="48325" y="6328"/>
                </a:cubicBezTo>
                <a:cubicBezTo>
                  <a:pt x="48356" y="6328"/>
                  <a:pt x="48356" y="6328"/>
                  <a:pt x="48387" y="6328"/>
                </a:cubicBezTo>
                <a:cubicBezTo>
                  <a:pt x="48450" y="6388"/>
                  <a:pt x="48512" y="6388"/>
                  <a:pt x="48543" y="6328"/>
                </a:cubicBezTo>
                <a:cubicBezTo>
                  <a:pt x="48606" y="6268"/>
                  <a:pt x="48668" y="6149"/>
                  <a:pt x="48700" y="6089"/>
                </a:cubicBezTo>
                <a:cubicBezTo>
                  <a:pt x="48731" y="6029"/>
                  <a:pt x="48731" y="5970"/>
                  <a:pt x="48762" y="5970"/>
                </a:cubicBezTo>
                <a:cubicBezTo>
                  <a:pt x="48762" y="5970"/>
                  <a:pt x="48825" y="5910"/>
                  <a:pt x="48793" y="5910"/>
                </a:cubicBezTo>
                <a:cubicBezTo>
                  <a:pt x="48762" y="5850"/>
                  <a:pt x="48731" y="5910"/>
                  <a:pt x="48700" y="5910"/>
                </a:cubicBezTo>
                <a:cubicBezTo>
                  <a:pt x="48668" y="5910"/>
                  <a:pt x="48637" y="5910"/>
                  <a:pt x="48606" y="5910"/>
                </a:cubicBezTo>
                <a:cubicBezTo>
                  <a:pt x="48575" y="5910"/>
                  <a:pt x="48512" y="5910"/>
                  <a:pt x="48481" y="5910"/>
                </a:cubicBezTo>
                <a:cubicBezTo>
                  <a:pt x="48450" y="5910"/>
                  <a:pt x="48450" y="5970"/>
                  <a:pt x="48418" y="5970"/>
                </a:cubicBezTo>
                <a:cubicBezTo>
                  <a:pt x="48387" y="5970"/>
                  <a:pt x="48387" y="5970"/>
                  <a:pt x="48356" y="5970"/>
                </a:cubicBezTo>
                <a:cubicBezTo>
                  <a:pt x="48356" y="5970"/>
                  <a:pt x="48356" y="5970"/>
                  <a:pt x="48325" y="5970"/>
                </a:cubicBezTo>
                <a:cubicBezTo>
                  <a:pt x="48293" y="5970"/>
                  <a:pt x="48262" y="5970"/>
                  <a:pt x="48231" y="5970"/>
                </a:cubicBezTo>
                <a:cubicBezTo>
                  <a:pt x="48200" y="5970"/>
                  <a:pt x="48137" y="6029"/>
                  <a:pt x="48106" y="6029"/>
                </a:cubicBezTo>
                <a:cubicBezTo>
                  <a:pt x="48075" y="6029"/>
                  <a:pt x="48043" y="6029"/>
                  <a:pt x="48012" y="6029"/>
                </a:cubicBezTo>
                <a:cubicBezTo>
                  <a:pt x="47981" y="6029"/>
                  <a:pt x="47949" y="6029"/>
                  <a:pt x="47918" y="6029"/>
                </a:cubicBezTo>
                <a:cubicBezTo>
                  <a:pt x="47918" y="6029"/>
                  <a:pt x="47887" y="6089"/>
                  <a:pt x="47856" y="6089"/>
                </a:cubicBezTo>
                <a:cubicBezTo>
                  <a:pt x="47856" y="6089"/>
                  <a:pt x="47824" y="6089"/>
                  <a:pt x="47793" y="6089"/>
                </a:cubicBezTo>
                <a:cubicBezTo>
                  <a:pt x="47793" y="6149"/>
                  <a:pt x="47793" y="6208"/>
                  <a:pt x="47793" y="6208"/>
                </a:cubicBezTo>
                <a:cubicBezTo>
                  <a:pt x="47824" y="6268"/>
                  <a:pt x="47824" y="6208"/>
                  <a:pt x="47856" y="6208"/>
                </a:cubicBezTo>
                <a:cubicBezTo>
                  <a:pt x="47856" y="6268"/>
                  <a:pt x="47824" y="6268"/>
                  <a:pt x="47824" y="6268"/>
                </a:cubicBezTo>
                <a:cubicBezTo>
                  <a:pt x="47793" y="6268"/>
                  <a:pt x="47793" y="6328"/>
                  <a:pt x="47793" y="6328"/>
                </a:cubicBezTo>
                <a:cubicBezTo>
                  <a:pt x="47731" y="6328"/>
                  <a:pt x="47731" y="6208"/>
                  <a:pt x="47699" y="6208"/>
                </a:cubicBezTo>
                <a:cubicBezTo>
                  <a:pt x="47699" y="6149"/>
                  <a:pt x="47668" y="6149"/>
                  <a:pt x="47668" y="6149"/>
                </a:cubicBezTo>
                <a:cubicBezTo>
                  <a:pt x="47668" y="6149"/>
                  <a:pt x="47637" y="6208"/>
                  <a:pt x="47637" y="6149"/>
                </a:cubicBezTo>
                <a:cubicBezTo>
                  <a:pt x="47637" y="6149"/>
                  <a:pt x="47668" y="6089"/>
                  <a:pt x="47668" y="6029"/>
                </a:cubicBezTo>
                <a:cubicBezTo>
                  <a:pt x="47699" y="6029"/>
                  <a:pt x="47731" y="5970"/>
                  <a:pt x="47731" y="5910"/>
                </a:cubicBezTo>
                <a:cubicBezTo>
                  <a:pt x="47731" y="5910"/>
                  <a:pt x="47731" y="5850"/>
                  <a:pt x="47731" y="5850"/>
                </a:cubicBezTo>
                <a:cubicBezTo>
                  <a:pt x="47731" y="5791"/>
                  <a:pt x="47699" y="5791"/>
                  <a:pt x="47731" y="5791"/>
                </a:cubicBezTo>
                <a:cubicBezTo>
                  <a:pt x="47731" y="5731"/>
                  <a:pt x="47762" y="5731"/>
                  <a:pt x="47762" y="5731"/>
                </a:cubicBezTo>
                <a:cubicBezTo>
                  <a:pt x="47793" y="5671"/>
                  <a:pt x="47793" y="5671"/>
                  <a:pt x="47824" y="5611"/>
                </a:cubicBezTo>
                <a:cubicBezTo>
                  <a:pt x="47856" y="5611"/>
                  <a:pt x="47887" y="5611"/>
                  <a:pt x="47918" y="5552"/>
                </a:cubicBezTo>
                <a:cubicBezTo>
                  <a:pt x="47918" y="5552"/>
                  <a:pt x="47949" y="5552"/>
                  <a:pt x="47981" y="5552"/>
                </a:cubicBezTo>
                <a:cubicBezTo>
                  <a:pt x="48012" y="5492"/>
                  <a:pt x="48043" y="5492"/>
                  <a:pt x="48075" y="5492"/>
                </a:cubicBezTo>
                <a:cubicBezTo>
                  <a:pt x="48106" y="5492"/>
                  <a:pt x="48137" y="5552"/>
                  <a:pt x="48168" y="5552"/>
                </a:cubicBezTo>
                <a:cubicBezTo>
                  <a:pt x="48200" y="5552"/>
                  <a:pt x="48231" y="5611"/>
                  <a:pt x="48262" y="5611"/>
                </a:cubicBezTo>
                <a:cubicBezTo>
                  <a:pt x="48325" y="5611"/>
                  <a:pt x="48418" y="5611"/>
                  <a:pt x="48481" y="5611"/>
                </a:cubicBezTo>
                <a:cubicBezTo>
                  <a:pt x="48606" y="5611"/>
                  <a:pt x="48700" y="5552"/>
                  <a:pt x="48793" y="5552"/>
                </a:cubicBezTo>
                <a:cubicBezTo>
                  <a:pt x="48856" y="5552"/>
                  <a:pt x="48950" y="5611"/>
                  <a:pt x="49012" y="5552"/>
                </a:cubicBezTo>
                <a:cubicBezTo>
                  <a:pt x="49044" y="5552"/>
                  <a:pt x="49075" y="5552"/>
                  <a:pt x="49106" y="5492"/>
                </a:cubicBezTo>
                <a:cubicBezTo>
                  <a:pt x="49137" y="5432"/>
                  <a:pt x="49137" y="5432"/>
                  <a:pt x="49169" y="5373"/>
                </a:cubicBezTo>
                <a:cubicBezTo>
                  <a:pt x="49200" y="5313"/>
                  <a:pt x="49231" y="5253"/>
                  <a:pt x="49262" y="5253"/>
                </a:cubicBezTo>
                <a:cubicBezTo>
                  <a:pt x="49262" y="5194"/>
                  <a:pt x="49294" y="5194"/>
                  <a:pt x="49294" y="5134"/>
                </a:cubicBezTo>
                <a:cubicBezTo>
                  <a:pt x="49294" y="5134"/>
                  <a:pt x="49262" y="5134"/>
                  <a:pt x="49262" y="5134"/>
                </a:cubicBezTo>
                <a:cubicBezTo>
                  <a:pt x="49231" y="5134"/>
                  <a:pt x="49200" y="5074"/>
                  <a:pt x="49169" y="5074"/>
                </a:cubicBezTo>
                <a:cubicBezTo>
                  <a:pt x="49137" y="5074"/>
                  <a:pt x="49106" y="5074"/>
                  <a:pt x="49075" y="5074"/>
                </a:cubicBezTo>
                <a:cubicBezTo>
                  <a:pt x="49044" y="5074"/>
                  <a:pt x="49012" y="5074"/>
                  <a:pt x="48981" y="5074"/>
                </a:cubicBezTo>
                <a:cubicBezTo>
                  <a:pt x="48950" y="5074"/>
                  <a:pt x="48918" y="5014"/>
                  <a:pt x="48887" y="5014"/>
                </a:cubicBezTo>
                <a:cubicBezTo>
                  <a:pt x="48887" y="4955"/>
                  <a:pt x="48856" y="4955"/>
                  <a:pt x="48825" y="4955"/>
                </a:cubicBezTo>
                <a:cubicBezTo>
                  <a:pt x="48762" y="4955"/>
                  <a:pt x="48700" y="5014"/>
                  <a:pt x="48637" y="5074"/>
                </a:cubicBezTo>
                <a:cubicBezTo>
                  <a:pt x="48606" y="5074"/>
                  <a:pt x="48575" y="5074"/>
                  <a:pt x="48543" y="5074"/>
                </a:cubicBezTo>
                <a:cubicBezTo>
                  <a:pt x="48512" y="5074"/>
                  <a:pt x="48481" y="5074"/>
                  <a:pt x="48450" y="5074"/>
                </a:cubicBezTo>
                <a:cubicBezTo>
                  <a:pt x="48418" y="5074"/>
                  <a:pt x="48387" y="5074"/>
                  <a:pt x="48356" y="5074"/>
                </a:cubicBezTo>
                <a:cubicBezTo>
                  <a:pt x="48356" y="5074"/>
                  <a:pt x="48325" y="5014"/>
                  <a:pt x="48293" y="5014"/>
                </a:cubicBezTo>
                <a:cubicBezTo>
                  <a:pt x="48262" y="5014"/>
                  <a:pt x="48231" y="5014"/>
                  <a:pt x="48200" y="5014"/>
                </a:cubicBezTo>
                <a:cubicBezTo>
                  <a:pt x="48168" y="5014"/>
                  <a:pt x="48137" y="5014"/>
                  <a:pt x="48106" y="5014"/>
                </a:cubicBezTo>
                <a:cubicBezTo>
                  <a:pt x="48075" y="5014"/>
                  <a:pt x="48043" y="4955"/>
                  <a:pt x="48012" y="4955"/>
                </a:cubicBezTo>
                <a:cubicBezTo>
                  <a:pt x="48012" y="4955"/>
                  <a:pt x="47981" y="4895"/>
                  <a:pt x="47949" y="4895"/>
                </a:cubicBezTo>
                <a:cubicBezTo>
                  <a:pt x="47918" y="4895"/>
                  <a:pt x="47887" y="4895"/>
                  <a:pt x="47856" y="4955"/>
                </a:cubicBezTo>
                <a:cubicBezTo>
                  <a:pt x="47824" y="4955"/>
                  <a:pt x="47793" y="5014"/>
                  <a:pt x="47793" y="5014"/>
                </a:cubicBezTo>
                <a:cubicBezTo>
                  <a:pt x="47762" y="5074"/>
                  <a:pt x="47731" y="5074"/>
                  <a:pt x="47699" y="5074"/>
                </a:cubicBezTo>
                <a:cubicBezTo>
                  <a:pt x="47699" y="5074"/>
                  <a:pt x="47668" y="5134"/>
                  <a:pt x="47637" y="5134"/>
                </a:cubicBezTo>
                <a:cubicBezTo>
                  <a:pt x="47637" y="5074"/>
                  <a:pt x="47606" y="5074"/>
                  <a:pt x="47606" y="5074"/>
                </a:cubicBezTo>
                <a:cubicBezTo>
                  <a:pt x="47606" y="5074"/>
                  <a:pt x="47574" y="5074"/>
                  <a:pt x="47574" y="5074"/>
                </a:cubicBezTo>
                <a:cubicBezTo>
                  <a:pt x="47543" y="5074"/>
                  <a:pt x="47512" y="5074"/>
                  <a:pt x="47481" y="5074"/>
                </a:cubicBezTo>
                <a:cubicBezTo>
                  <a:pt x="47543" y="5074"/>
                  <a:pt x="47574" y="5074"/>
                  <a:pt x="47637" y="5074"/>
                </a:cubicBezTo>
                <a:cubicBezTo>
                  <a:pt x="47668" y="5014"/>
                  <a:pt x="47731" y="4955"/>
                  <a:pt x="47762" y="4895"/>
                </a:cubicBezTo>
                <a:cubicBezTo>
                  <a:pt x="47824" y="4895"/>
                  <a:pt x="47887" y="4895"/>
                  <a:pt x="47949" y="4895"/>
                </a:cubicBezTo>
                <a:cubicBezTo>
                  <a:pt x="47981" y="4895"/>
                  <a:pt x="48012" y="4895"/>
                  <a:pt x="48043" y="4895"/>
                </a:cubicBezTo>
                <a:cubicBezTo>
                  <a:pt x="48075" y="4895"/>
                  <a:pt x="48075" y="4895"/>
                  <a:pt x="48106" y="4955"/>
                </a:cubicBezTo>
                <a:cubicBezTo>
                  <a:pt x="48137" y="4955"/>
                  <a:pt x="48168" y="4955"/>
                  <a:pt x="48231" y="4955"/>
                </a:cubicBezTo>
                <a:cubicBezTo>
                  <a:pt x="48262" y="4955"/>
                  <a:pt x="48293" y="4955"/>
                  <a:pt x="48356" y="4955"/>
                </a:cubicBezTo>
                <a:cubicBezTo>
                  <a:pt x="48387" y="4955"/>
                  <a:pt x="48450" y="4895"/>
                  <a:pt x="48481" y="4835"/>
                </a:cubicBezTo>
                <a:cubicBezTo>
                  <a:pt x="48512" y="4835"/>
                  <a:pt x="48543" y="4716"/>
                  <a:pt x="48606" y="4716"/>
                </a:cubicBezTo>
                <a:cubicBezTo>
                  <a:pt x="48606" y="4716"/>
                  <a:pt x="48637" y="4716"/>
                  <a:pt x="48637" y="4716"/>
                </a:cubicBezTo>
                <a:cubicBezTo>
                  <a:pt x="48668" y="4716"/>
                  <a:pt x="48668" y="4716"/>
                  <a:pt x="48668" y="4716"/>
                </a:cubicBezTo>
                <a:cubicBezTo>
                  <a:pt x="48700" y="4716"/>
                  <a:pt x="48700" y="4776"/>
                  <a:pt x="48731" y="4776"/>
                </a:cubicBezTo>
                <a:cubicBezTo>
                  <a:pt x="48731" y="4776"/>
                  <a:pt x="48762" y="4776"/>
                  <a:pt x="48762" y="4776"/>
                </a:cubicBezTo>
                <a:cubicBezTo>
                  <a:pt x="48825" y="4776"/>
                  <a:pt x="48856" y="4776"/>
                  <a:pt x="48887" y="4776"/>
                </a:cubicBezTo>
                <a:cubicBezTo>
                  <a:pt x="48918" y="4776"/>
                  <a:pt x="48950" y="4776"/>
                  <a:pt x="48981" y="4776"/>
                </a:cubicBezTo>
                <a:cubicBezTo>
                  <a:pt x="49012" y="4776"/>
                  <a:pt x="49044" y="4835"/>
                  <a:pt x="49075" y="4835"/>
                </a:cubicBezTo>
                <a:cubicBezTo>
                  <a:pt x="49137" y="4835"/>
                  <a:pt x="49200" y="4776"/>
                  <a:pt x="49262" y="4716"/>
                </a:cubicBezTo>
                <a:cubicBezTo>
                  <a:pt x="49325" y="4716"/>
                  <a:pt x="49356" y="4656"/>
                  <a:pt x="49387" y="4656"/>
                </a:cubicBezTo>
                <a:cubicBezTo>
                  <a:pt x="49450" y="4597"/>
                  <a:pt x="49512" y="4597"/>
                  <a:pt x="49544" y="4597"/>
                </a:cubicBezTo>
                <a:cubicBezTo>
                  <a:pt x="49606" y="4597"/>
                  <a:pt x="49637" y="4597"/>
                  <a:pt x="49669" y="4597"/>
                </a:cubicBezTo>
                <a:cubicBezTo>
                  <a:pt x="49700" y="4597"/>
                  <a:pt x="49731" y="4597"/>
                  <a:pt x="49762" y="4537"/>
                </a:cubicBezTo>
                <a:cubicBezTo>
                  <a:pt x="49762" y="4537"/>
                  <a:pt x="49794" y="4537"/>
                  <a:pt x="49825" y="4537"/>
                </a:cubicBezTo>
                <a:cubicBezTo>
                  <a:pt x="49825" y="4477"/>
                  <a:pt x="49856" y="4477"/>
                  <a:pt x="49825" y="4477"/>
                </a:cubicBezTo>
                <a:cubicBezTo>
                  <a:pt x="49825" y="4417"/>
                  <a:pt x="49794" y="4477"/>
                  <a:pt x="49794" y="4417"/>
                </a:cubicBezTo>
                <a:cubicBezTo>
                  <a:pt x="49825" y="4358"/>
                  <a:pt x="49887" y="4358"/>
                  <a:pt x="49887" y="4298"/>
                </a:cubicBezTo>
                <a:cubicBezTo>
                  <a:pt x="49950" y="4238"/>
                  <a:pt x="49981" y="4238"/>
                  <a:pt x="50044" y="4179"/>
                </a:cubicBezTo>
                <a:cubicBezTo>
                  <a:pt x="50106" y="4059"/>
                  <a:pt x="50169" y="4000"/>
                  <a:pt x="50263" y="4000"/>
                </a:cubicBezTo>
                <a:cubicBezTo>
                  <a:pt x="50325" y="3940"/>
                  <a:pt x="50388" y="3820"/>
                  <a:pt x="50450" y="3761"/>
                </a:cubicBezTo>
                <a:cubicBezTo>
                  <a:pt x="50481" y="3701"/>
                  <a:pt x="50513" y="3701"/>
                  <a:pt x="50544" y="3641"/>
                </a:cubicBezTo>
                <a:cubicBezTo>
                  <a:pt x="50606" y="3582"/>
                  <a:pt x="50638" y="3522"/>
                  <a:pt x="50700" y="3462"/>
                </a:cubicBezTo>
                <a:cubicBezTo>
                  <a:pt x="50700" y="3462"/>
                  <a:pt x="50731" y="3462"/>
                  <a:pt x="50731" y="3462"/>
                </a:cubicBezTo>
                <a:cubicBezTo>
                  <a:pt x="50763" y="3462"/>
                  <a:pt x="50794" y="3462"/>
                  <a:pt x="50763" y="3402"/>
                </a:cubicBezTo>
                <a:cubicBezTo>
                  <a:pt x="50763" y="3402"/>
                  <a:pt x="50763" y="3402"/>
                  <a:pt x="50731" y="3402"/>
                </a:cubicBezTo>
                <a:cubicBezTo>
                  <a:pt x="50669" y="3343"/>
                  <a:pt x="50606" y="3343"/>
                  <a:pt x="50544" y="3283"/>
                </a:cubicBezTo>
                <a:cubicBezTo>
                  <a:pt x="50481" y="3283"/>
                  <a:pt x="50419" y="3283"/>
                  <a:pt x="50388" y="3223"/>
                </a:cubicBezTo>
                <a:cubicBezTo>
                  <a:pt x="50325" y="3223"/>
                  <a:pt x="50294" y="3164"/>
                  <a:pt x="50231" y="3164"/>
                </a:cubicBezTo>
                <a:cubicBezTo>
                  <a:pt x="50200" y="3104"/>
                  <a:pt x="50169" y="3104"/>
                  <a:pt x="50138" y="3104"/>
                </a:cubicBezTo>
                <a:cubicBezTo>
                  <a:pt x="50106" y="3104"/>
                  <a:pt x="50075" y="3044"/>
                  <a:pt x="50044" y="3044"/>
                </a:cubicBezTo>
                <a:cubicBezTo>
                  <a:pt x="49981" y="2985"/>
                  <a:pt x="49919" y="2925"/>
                  <a:pt x="49856" y="2925"/>
                </a:cubicBezTo>
                <a:cubicBezTo>
                  <a:pt x="49794" y="2925"/>
                  <a:pt x="49731" y="2865"/>
                  <a:pt x="49669" y="2865"/>
                </a:cubicBezTo>
                <a:cubicBezTo>
                  <a:pt x="49575" y="2865"/>
                  <a:pt x="49512" y="2865"/>
                  <a:pt x="49419" y="2865"/>
                </a:cubicBezTo>
                <a:cubicBezTo>
                  <a:pt x="49387" y="2865"/>
                  <a:pt x="49356" y="2865"/>
                  <a:pt x="49325" y="2865"/>
                </a:cubicBezTo>
                <a:cubicBezTo>
                  <a:pt x="49294" y="2865"/>
                  <a:pt x="49262" y="2865"/>
                  <a:pt x="49231" y="2865"/>
                </a:cubicBezTo>
                <a:cubicBezTo>
                  <a:pt x="49200" y="2865"/>
                  <a:pt x="49169" y="2865"/>
                  <a:pt x="49137" y="2865"/>
                </a:cubicBezTo>
                <a:cubicBezTo>
                  <a:pt x="49106" y="2865"/>
                  <a:pt x="49075" y="2865"/>
                  <a:pt x="49044" y="2925"/>
                </a:cubicBezTo>
                <a:cubicBezTo>
                  <a:pt x="49044" y="2925"/>
                  <a:pt x="49012" y="2925"/>
                  <a:pt x="49012" y="2925"/>
                </a:cubicBezTo>
                <a:cubicBezTo>
                  <a:pt x="49012" y="2925"/>
                  <a:pt x="49012" y="2925"/>
                  <a:pt x="48981" y="2925"/>
                </a:cubicBezTo>
                <a:cubicBezTo>
                  <a:pt x="48950" y="2925"/>
                  <a:pt x="48918" y="2925"/>
                  <a:pt x="48887" y="2925"/>
                </a:cubicBezTo>
                <a:cubicBezTo>
                  <a:pt x="48887" y="2925"/>
                  <a:pt x="48825" y="2925"/>
                  <a:pt x="48793" y="2985"/>
                </a:cubicBezTo>
                <a:cubicBezTo>
                  <a:pt x="48793" y="2985"/>
                  <a:pt x="48793" y="2985"/>
                  <a:pt x="48793" y="3044"/>
                </a:cubicBezTo>
                <a:cubicBezTo>
                  <a:pt x="48762" y="3044"/>
                  <a:pt x="48793" y="3044"/>
                  <a:pt x="48793" y="3104"/>
                </a:cubicBezTo>
                <a:cubicBezTo>
                  <a:pt x="48825" y="3164"/>
                  <a:pt x="48762" y="3164"/>
                  <a:pt x="48762" y="3164"/>
                </a:cubicBezTo>
                <a:cubicBezTo>
                  <a:pt x="48731" y="3164"/>
                  <a:pt x="48668" y="3164"/>
                  <a:pt x="48668" y="3223"/>
                </a:cubicBezTo>
                <a:cubicBezTo>
                  <a:pt x="48668" y="3223"/>
                  <a:pt x="48668" y="3283"/>
                  <a:pt x="48668" y="3283"/>
                </a:cubicBezTo>
                <a:cubicBezTo>
                  <a:pt x="48637" y="3283"/>
                  <a:pt x="48637" y="3283"/>
                  <a:pt x="48637" y="3343"/>
                </a:cubicBezTo>
                <a:cubicBezTo>
                  <a:pt x="48637" y="3343"/>
                  <a:pt x="48637" y="3343"/>
                  <a:pt x="48668" y="3343"/>
                </a:cubicBezTo>
                <a:cubicBezTo>
                  <a:pt x="48668" y="3343"/>
                  <a:pt x="48700" y="3343"/>
                  <a:pt x="48668" y="3402"/>
                </a:cubicBezTo>
                <a:cubicBezTo>
                  <a:pt x="48668" y="3402"/>
                  <a:pt x="48668" y="3402"/>
                  <a:pt x="48637" y="3402"/>
                </a:cubicBezTo>
                <a:cubicBezTo>
                  <a:pt x="48606" y="3402"/>
                  <a:pt x="48606" y="3402"/>
                  <a:pt x="48575" y="3402"/>
                </a:cubicBezTo>
                <a:cubicBezTo>
                  <a:pt x="48543" y="3402"/>
                  <a:pt x="48543" y="3402"/>
                  <a:pt x="48543" y="3462"/>
                </a:cubicBezTo>
                <a:cubicBezTo>
                  <a:pt x="48543" y="3462"/>
                  <a:pt x="48575" y="3462"/>
                  <a:pt x="48575" y="3522"/>
                </a:cubicBezTo>
                <a:cubicBezTo>
                  <a:pt x="48575" y="3522"/>
                  <a:pt x="48575" y="3582"/>
                  <a:pt x="48543" y="3582"/>
                </a:cubicBezTo>
                <a:cubicBezTo>
                  <a:pt x="48512" y="3641"/>
                  <a:pt x="48481" y="3641"/>
                  <a:pt x="48450" y="3641"/>
                </a:cubicBezTo>
                <a:cubicBezTo>
                  <a:pt x="48418" y="3641"/>
                  <a:pt x="48418" y="3641"/>
                  <a:pt x="48387" y="3582"/>
                </a:cubicBezTo>
                <a:cubicBezTo>
                  <a:pt x="48356" y="3582"/>
                  <a:pt x="48293" y="3582"/>
                  <a:pt x="48262" y="3582"/>
                </a:cubicBezTo>
                <a:cubicBezTo>
                  <a:pt x="48231" y="3522"/>
                  <a:pt x="48231" y="3522"/>
                  <a:pt x="48168" y="3522"/>
                </a:cubicBezTo>
                <a:cubicBezTo>
                  <a:pt x="48168" y="3462"/>
                  <a:pt x="48137" y="3462"/>
                  <a:pt x="48106" y="3462"/>
                </a:cubicBezTo>
                <a:cubicBezTo>
                  <a:pt x="48075" y="3462"/>
                  <a:pt x="48043" y="3462"/>
                  <a:pt x="48012" y="3522"/>
                </a:cubicBezTo>
                <a:cubicBezTo>
                  <a:pt x="47981" y="3522"/>
                  <a:pt x="47949" y="3582"/>
                  <a:pt x="47918" y="3582"/>
                </a:cubicBezTo>
                <a:cubicBezTo>
                  <a:pt x="47887" y="3582"/>
                  <a:pt x="47887" y="3641"/>
                  <a:pt x="47856" y="3641"/>
                </a:cubicBezTo>
                <a:cubicBezTo>
                  <a:pt x="47856" y="3641"/>
                  <a:pt x="47824" y="3701"/>
                  <a:pt x="47793" y="3641"/>
                </a:cubicBezTo>
                <a:cubicBezTo>
                  <a:pt x="47793" y="3641"/>
                  <a:pt x="47793" y="3582"/>
                  <a:pt x="47793" y="3582"/>
                </a:cubicBezTo>
                <a:cubicBezTo>
                  <a:pt x="47793" y="3522"/>
                  <a:pt x="47793" y="3522"/>
                  <a:pt x="47793" y="3462"/>
                </a:cubicBezTo>
                <a:cubicBezTo>
                  <a:pt x="47793" y="3402"/>
                  <a:pt x="47824" y="3402"/>
                  <a:pt x="47856" y="3343"/>
                </a:cubicBezTo>
                <a:cubicBezTo>
                  <a:pt x="47856" y="3343"/>
                  <a:pt x="47918" y="3343"/>
                  <a:pt x="47887" y="3283"/>
                </a:cubicBezTo>
                <a:cubicBezTo>
                  <a:pt x="47887" y="3283"/>
                  <a:pt x="47856" y="3343"/>
                  <a:pt x="47824" y="3343"/>
                </a:cubicBezTo>
                <a:cubicBezTo>
                  <a:pt x="47824" y="3343"/>
                  <a:pt x="47793" y="3343"/>
                  <a:pt x="47762" y="3402"/>
                </a:cubicBezTo>
                <a:cubicBezTo>
                  <a:pt x="47731" y="3402"/>
                  <a:pt x="47699" y="3402"/>
                  <a:pt x="47699" y="3402"/>
                </a:cubicBezTo>
                <a:cubicBezTo>
                  <a:pt x="47668" y="3402"/>
                  <a:pt x="47668" y="3402"/>
                  <a:pt x="47668" y="3402"/>
                </a:cubicBezTo>
                <a:cubicBezTo>
                  <a:pt x="47637" y="3462"/>
                  <a:pt x="47606" y="3402"/>
                  <a:pt x="47606" y="3462"/>
                </a:cubicBezTo>
                <a:cubicBezTo>
                  <a:pt x="47574" y="3462"/>
                  <a:pt x="47574" y="3462"/>
                  <a:pt x="47574" y="3522"/>
                </a:cubicBezTo>
                <a:cubicBezTo>
                  <a:pt x="47543" y="3522"/>
                  <a:pt x="47512" y="3582"/>
                  <a:pt x="47512" y="3582"/>
                </a:cubicBezTo>
                <a:cubicBezTo>
                  <a:pt x="47449" y="3641"/>
                  <a:pt x="47418" y="3641"/>
                  <a:pt x="47387" y="3761"/>
                </a:cubicBezTo>
                <a:cubicBezTo>
                  <a:pt x="47356" y="3761"/>
                  <a:pt x="47356" y="3820"/>
                  <a:pt x="47324" y="3880"/>
                </a:cubicBezTo>
                <a:cubicBezTo>
                  <a:pt x="47324" y="3880"/>
                  <a:pt x="47293" y="3880"/>
                  <a:pt x="47262" y="3940"/>
                </a:cubicBezTo>
                <a:cubicBezTo>
                  <a:pt x="47231" y="3940"/>
                  <a:pt x="47199" y="4000"/>
                  <a:pt x="47168" y="4000"/>
                </a:cubicBezTo>
                <a:cubicBezTo>
                  <a:pt x="47137" y="4059"/>
                  <a:pt x="47106" y="4119"/>
                  <a:pt x="47074" y="4119"/>
                </a:cubicBezTo>
                <a:cubicBezTo>
                  <a:pt x="47012" y="4179"/>
                  <a:pt x="46980" y="4179"/>
                  <a:pt x="46949" y="4238"/>
                </a:cubicBezTo>
                <a:cubicBezTo>
                  <a:pt x="46918" y="4298"/>
                  <a:pt x="46887" y="4358"/>
                  <a:pt x="46855" y="4358"/>
                </a:cubicBezTo>
                <a:cubicBezTo>
                  <a:pt x="46824" y="4417"/>
                  <a:pt x="46793" y="4417"/>
                  <a:pt x="46762" y="4477"/>
                </a:cubicBezTo>
                <a:cubicBezTo>
                  <a:pt x="46730" y="4537"/>
                  <a:pt x="46668" y="4597"/>
                  <a:pt x="46637" y="4597"/>
                </a:cubicBezTo>
                <a:cubicBezTo>
                  <a:pt x="46605" y="4656"/>
                  <a:pt x="46574" y="4716"/>
                  <a:pt x="46543" y="4776"/>
                </a:cubicBezTo>
                <a:cubicBezTo>
                  <a:pt x="46512" y="4776"/>
                  <a:pt x="46480" y="4835"/>
                  <a:pt x="46449" y="4835"/>
                </a:cubicBezTo>
                <a:cubicBezTo>
                  <a:pt x="46418" y="4895"/>
                  <a:pt x="46387" y="4895"/>
                  <a:pt x="46355" y="4955"/>
                </a:cubicBezTo>
                <a:cubicBezTo>
                  <a:pt x="46355" y="4955"/>
                  <a:pt x="46324" y="5014"/>
                  <a:pt x="46293" y="5014"/>
                </a:cubicBezTo>
                <a:cubicBezTo>
                  <a:pt x="46293" y="4895"/>
                  <a:pt x="46355" y="4895"/>
                  <a:pt x="46387" y="4835"/>
                </a:cubicBezTo>
                <a:cubicBezTo>
                  <a:pt x="46449" y="4835"/>
                  <a:pt x="46480" y="4776"/>
                  <a:pt x="46480" y="4656"/>
                </a:cubicBezTo>
                <a:cubicBezTo>
                  <a:pt x="46512" y="4537"/>
                  <a:pt x="46543" y="4477"/>
                  <a:pt x="46605" y="4417"/>
                </a:cubicBezTo>
                <a:cubicBezTo>
                  <a:pt x="46605" y="4417"/>
                  <a:pt x="46637" y="4358"/>
                  <a:pt x="46668" y="4358"/>
                </a:cubicBezTo>
                <a:cubicBezTo>
                  <a:pt x="46699" y="4298"/>
                  <a:pt x="46699" y="4238"/>
                  <a:pt x="46699" y="4238"/>
                </a:cubicBezTo>
                <a:cubicBezTo>
                  <a:pt x="46699" y="4179"/>
                  <a:pt x="46730" y="4179"/>
                  <a:pt x="46730" y="4179"/>
                </a:cubicBezTo>
                <a:cubicBezTo>
                  <a:pt x="46762" y="4179"/>
                  <a:pt x="46762" y="4179"/>
                  <a:pt x="46793" y="4179"/>
                </a:cubicBezTo>
                <a:cubicBezTo>
                  <a:pt x="46793" y="4119"/>
                  <a:pt x="46824" y="4059"/>
                  <a:pt x="46824" y="4000"/>
                </a:cubicBezTo>
                <a:cubicBezTo>
                  <a:pt x="46824" y="4000"/>
                  <a:pt x="46824" y="3940"/>
                  <a:pt x="46855" y="3940"/>
                </a:cubicBezTo>
                <a:cubicBezTo>
                  <a:pt x="46887" y="3880"/>
                  <a:pt x="46918" y="3880"/>
                  <a:pt x="46918" y="3880"/>
                </a:cubicBezTo>
                <a:cubicBezTo>
                  <a:pt x="46949" y="3880"/>
                  <a:pt x="46980" y="3880"/>
                  <a:pt x="46980" y="3820"/>
                </a:cubicBezTo>
                <a:cubicBezTo>
                  <a:pt x="47012" y="3820"/>
                  <a:pt x="47012" y="3761"/>
                  <a:pt x="47012" y="3761"/>
                </a:cubicBezTo>
                <a:cubicBezTo>
                  <a:pt x="47012" y="3701"/>
                  <a:pt x="47012" y="3701"/>
                  <a:pt x="47043" y="3701"/>
                </a:cubicBezTo>
                <a:cubicBezTo>
                  <a:pt x="47043" y="3641"/>
                  <a:pt x="47043" y="3641"/>
                  <a:pt x="47043" y="3641"/>
                </a:cubicBezTo>
                <a:cubicBezTo>
                  <a:pt x="47074" y="3582"/>
                  <a:pt x="47074" y="3582"/>
                  <a:pt x="47074" y="3522"/>
                </a:cubicBezTo>
                <a:cubicBezTo>
                  <a:pt x="47074" y="3522"/>
                  <a:pt x="47074" y="3522"/>
                  <a:pt x="47074" y="3462"/>
                </a:cubicBezTo>
                <a:cubicBezTo>
                  <a:pt x="47074" y="3462"/>
                  <a:pt x="47106" y="3462"/>
                  <a:pt x="47106" y="3402"/>
                </a:cubicBezTo>
                <a:cubicBezTo>
                  <a:pt x="47106" y="3402"/>
                  <a:pt x="47106" y="3343"/>
                  <a:pt x="47137" y="3343"/>
                </a:cubicBezTo>
                <a:cubicBezTo>
                  <a:pt x="47137" y="3283"/>
                  <a:pt x="47168" y="3283"/>
                  <a:pt x="47168" y="3223"/>
                </a:cubicBezTo>
                <a:cubicBezTo>
                  <a:pt x="47168" y="3164"/>
                  <a:pt x="47199" y="3044"/>
                  <a:pt x="47168" y="2985"/>
                </a:cubicBezTo>
                <a:cubicBezTo>
                  <a:pt x="47168" y="2925"/>
                  <a:pt x="47168" y="2865"/>
                  <a:pt x="47168" y="2865"/>
                </a:cubicBezTo>
                <a:cubicBezTo>
                  <a:pt x="47168" y="2805"/>
                  <a:pt x="47137" y="2805"/>
                  <a:pt x="47137" y="2746"/>
                </a:cubicBezTo>
                <a:cubicBezTo>
                  <a:pt x="47106" y="2626"/>
                  <a:pt x="47074" y="2626"/>
                  <a:pt x="47012" y="2626"/>
                </a:cubicBezTo>
                <a:cubicBezTo>
                  <a:pt x="46918" y="2626"/>
                  <a:pt x="46824" y="2686"/>
                  <a:pt x="46762" y="2686"/>
                </a:cubicBezTo>
                <a:cubicBezTo>
                  <a:pt x="46699" y="2686"/>
                  <a:pt x="46637" y="2686"/>
                  <a:pt x="46605" y="2686"/>
                </a:cubicBezTo>
                <a:cubicBezTo>
                  <a:pt x="46574" y="2686"/>
                  <a:pt x="46543" y="2746"/>
                  <a:pt x="46512" y="2746"/>
                </a:cubicBezTo>
                <a:cubicBezTo>
                  <a:pt x="46512" y="2746"/>
                  <a:pt x="46480" y="2686"/>
                  <a:pt x="46480" y="2746"/>
                </a:cubicBezTo>
                <a:cubicBezTo>
                  <a:pt x="46480" y="2746"/>
                  <a:pt x="46449" y="2746"/>
                  <a:pt x="46449" y="2746"/>
                </a:cubicBezTo>
                <a:cubicBezTo>
                  <a:pt x="46418" y="2805"/>
                  <a:pt x="46418" y="2805"/>
                  <a:pt x="46418" y="2805"/>
                </a:cubicBezTo>
                <a:cubicBezTo>
                  <a:pt x="46418" y="2865"/>
                  <a:pt x="46418" y="2865"/>
                  <a:pt x="46449" y="2865"/>
                </a:cubicBezTo>
                <a:cubicBezTo>
                  <a:pt x="46449" y="2925"/>
                  <a:pt x="46449" y="2925"/>
                  <a:pt x="46418" y="2925"/>
                </a:cubicBezTo>
                <a:cubicBezTo>
                  <a:pt x="46418" y="2985"/>
                  <a:pt x="46387" y="3044"/>
                  <a:pt x="46387" y="3104"/>
                </a:cubicBezTo>
                <a:cubicBezTo>
                  <a:pt x="46387" y="3164"/>
                  <a:pt x="46387" y="3223"/>
                  <a:pt x="46355" y="3223"/>
                </a:cubicBezTo>
                <a:cubicBezTo>
                  <a:pt x="46324" y="3223"/>
                  <a:pt x="46293" y="3223"/>
                  <a:pt x="46262" y="3283"/>
                </a:cubicBezTo>
                <a:cubicBezTo>
                  <a:pt x="46230" y="3283"/>
                  <a:pt x="46199" y="3283"/>
                  <a:pt x="46137" y="3343"/>
                </a:cubicBezTo>
                <a:cubicBezTo>
                  <a:pt x="46105" y="3343"/>
                  <a:pt x="46043" y="3343"/>
                  <a:pt x="46011" y="3402"/>
                </a:cubicBezTo>
                <a:cubicBezTo>
                  <a:pt x="45949" y="3402"/>
                  <a:pt x="45918" y="3402"/>
                  <a:pt x="45886" y="3462"/>
                </a:cubicBezTo>
                <a:cubicBezTo>
                  <a:pt x="45824" y="3462"/>
                  <a:pt x="45793" y="3522"/>
                  <a:pt x="45730" y="3522"/>
                </a:cubicBezTo>
                <a:cubicBezTo>
                  <a:pt x="45699" y="3522"/>
                  <a:pt x="45668" y="3522"/>
                  <a:pt x="45636" y="3582"/>
                </a:cubicBezTo>
                <a:cubicBezTo>
                  <a:pt x="45574" y="3582"/>
                  <a:pt x="45543" y="3641"/>
                  <a:pt x="45511" y="3641"/>
                </a:cubicBezTo>
                <a:cubicBezTo>
                  <a:pt x="45480" y="3641"/>
                  <a:pt x="45480" y="3641"/>
                  <a:pt x="45449" y="3641"/>
                </a:cubicBezTo>
                <a:cubicBezTo>
                  <a:pt x="45418" y="3701"/>
                  <a:pt x="45418" y="3701"/>
                  <a:pt x="45418" y="3701"/>
                </a:cubicBezTo>
                <a:cubicBezTo>
                  <a:pt x="45386" y="3701"/>
                  <a:pt x="45386" y="3701"/>
                  <a:pt x="45355" y="3701"/>
                </a:cubicBezTo>
                <a:cubicBezTo>
                  <a:pt x="45355" y="3761"/>
                  <a:pt x="45324" y="3761"/>
                  <a:pt x="45324" y="3820"/>
                </a:cubicBezTo>
                <a:cubicBezTo>
                  <a:pt x="45324" y="3761"/>
                  <a:pt x="45324" y="3701"/>
                  <a:pt x="45324" y="3701"/>
                </a:cubicBezTo>
                <a:cubicBezTo>
                  <a:pt x="45324" y="3641"/>
                  <a:pt x="45293" y="3641"/>
                  <a:pt x="45261" y="3641"/>
                </a:cubicBezTo>
                <a:cubicBezTo>
                  <a:pt x="45230" y="3641"/>
                  <a:pt x="45199" y="3641"/>
                  <a:pt x="45168" y="3582"/>
                </a:cubicBezTo>
                <a:cubicBezTo>
                  <a:pt x="45199" y="3522"/>
                  <a:pt x="45261" y="3522"/>
                  <a:pt x="45293" y="3522"/>
                </a:cubicBezTo>
                <a:cubicBezTo>
                  <a:pt x="45355" y="3522"/>
                  <a:pt x="45418" y="3462"/>
                  <a:pt x="45480" y="3462"/>
                </a:cubicBezTo>
                <a:cubicBezTo>
                  <a:pt x="45543" y="3402"/>
                  <a:pt x="45636" y="3343"/>
                  <a:pt x="45699" y="3283"/>
                </a:cubicBezTo>
                <a:cubicBezTo>
                  <a:pt x="45761" y="3283"/>
                  <a:pt x="45793" y="3283"/>
                  <a:pt x="45855" y="3223"/>
                </a:cubicBezTo>
                <a:cubicBezTo>
                  <a:pt x="45886" y="3223"/>
                  <a:pt x="45918" y="3223"/>
                  <a:pt x="45980" y="3164"/>
                </a:cubicBezTo>
                <a:cubicBezTo>
                  <a:pt x="46011" y="3104"/>
                  <a:pt x="46043" y="2985"/>
                  <a:pt x="46011" y="2925"/>
                </a:cubicBezTo>
                <a:cubicBezTo>
                  <a:pt x="46011" y="2865"/>
                  <a:pt x="45949" y="2865"/>
                  <a:pt x="45918" y="2865"/>
                </a:cubicBezTo>
                <a:cubicBezTo>
                  <a:pt x="45886" y="2865"/>
                  <a:pt x="45824" y="2865"/>
                  <a:pt x="45761" y="2865"/>
                </a:cubicBezTo>
                <a:cubicBezTo>
                  <a:pt x="45730" y="2865"/>
                  <a:pt x="45668" y="2805"/>
                  <a:pt x="45605" y="2805"/>
                </a:cubicBezTo>
                <a:cubicBezTo>
                  <a:pt x="45543" y="2805"/>
                  <a:pt x="45480" y="2805"/>
                  <a:pt x="45449" y="2805"/>
                </a:cubicBezTo>
                <a:cubicBezTo>
                  <a:pt x="45355" y="2805"/>
                  <a:pt x="45293" y="2746"/>
                  <a:pt x="45199" y="2746"/>
                </a:cubicBezTo>
                <a:cubicBezTo>
                  <a:pt x="45168" y="2746"/>
                  <a:pt x="45105" y="2746"/>
                  <a:pt x="45074" y="2746"/>
                </a:cubicBezTo>
                <a:cubicBezTo>
                  <a:pt x="45042" y="2746"/>
                  <a:pt x="45011" y="2746"/>
                  <a:pt x="44980" y="2746"/>
                </a:cubicBezTo>
                <a:cubicBezTo>
                  <a:pt x="44980" y="2746"/>
                  <a:pt x="44949" y="2746"/>
                  <a:pt x="44949" y="2746"/>
                </a:cubicBezTo>
                <a:cubicBezTo>
                  <a:pt x="44855" y="2746"/>
                  <a:pt x="44761" y="2746"/>
                  <a:pt x="44699" y="2746"/>
                </a:cubicBezTo>
                <a:cubicBezTo>
                  <a:pt x="44667" y="2746"/>
                  <a:pt x="44636" y="2805"/>
                  <a:pt x="44605" y="2805"/>
                </a:cubicBezTo>
                <a:cubicBezTo>
                  <a:pt x="44542" y="2805"/>
                  <a:pt x="44511" y="2805"/>
                  <a:pt x="44480" y="2805"/>
                </a:cubicBezTo>
                <a:cubicBezTo>
                  <a:pt x="44417" y="2865"/>
                  <a:pt x="44386" y="2865"/>
                  <a:pt x="44324" y="2865"/>
                </a:cubicBezTo>
                <a:cubicBezTo>
                  <a:pt x="44292" y="2865"/>
                  <a:pt x="44230" y="2865"/>
                  <a:pt x="44167" y="2865"/>
                </a:cubicBezTo>
                <a:cubicBezTo>
                  <a:pt x="44136" y="2925"/>
                  <a:pt x="44105" y="2925"/>
                  <a:pt x="44042" y="2925"/>
                </a:cubicBezTo>
                <a:cubicBezTo>
                  <a:pt x="44011" y="2925"/>
                  <a:pt x="43980" y="2985"/>
                  <a:pt x="43948" y="2985"/>
                </a:cubicBezTo>
                <a:cubicBezTo>
                  <a:pt x="43917" y="2985"/>
                  <a:pt x="43886" y="2985"/>
                  <a:pt x="43855" y="3044"/>
                </a:cubicBezTo>
                <a:cubicBezTo>
                  <a:pt x="43823" y="3044"/>
                  <a:pt x="43761" y="3044"/>
                  <a:pt x="43730" y="3044"/>
                </a:cubicBezTo>
                <a:cubicBezTo>
                  <a:pt x="43636" y="3044"/>
                  <a:pt x="43542" y="3164"/>
                  <a:pt x="43448" y="3164"/>
                </a:cubicBezTo>
                <a:cubicBezTo>
                  <a:pt x="43386" y="3223"/>
                  <a:pt x="43355" y="3223"/>
                  <a:pt x="43292" y="3283"/>
                </a:cubicBezTo>
                <a:cubicBezTo>
                  <a:pt x="43261" y="3283"/>
                  <a:pt x="43261" y="3343"/>
                  <a:pt x="43230" y="3343"/>
                </a:cubicBezTo>
                <a:cubicBezTo>
                  <a:pt x="43230" y="3343"/>
                  <a:pt x="43230" y="3283"/>
                  <a:pt x="43230" y="3283"/>
                </a:cubicBezTo>
                <a:cubicBezTo>
                  <a:pt x="43230" y="3223"/>
                  <a:pt x="43230" y="3164"/>
                  <a:pt x="43230" y="3164"/>
                </a:cubicBezTo>
                <a:cubicBezTo>
                  <a:pt x="43230" y="2985"/>
                  <a:pt x="43323" y="2985"/>
                  <a:pt x="43386" y="2985"/>
                </a:cubicBezTo>
                <a:cubicBezTo>
                  <a:pt x="43417" y="2985"/>
                  <a:pt x="43448" y="2925"/>
                  <a:pt x="43480" y="2925"/>
                </a:cubicBezTo>
                <a:cubicBezTo>
                  <a:pt x="43511" y="2925"/>
                  <a:pt x="43511" y="2925"/>
                  <a:pt x="43542" y="2925"/>
                </a:cubicBezTo>
                <a:cubicBezTo>
                  <a:pt x="43542" y="2925"/>
                  <a:pt x="43573" y="2925"/>
                  <a:pt x="43573" y="2865"/>
                </a:cubicBezTo>
                <a:cubicBezTo>
                  <a:pt x="43605" y="2865"/>
                  <a:pt x="43636" y="2865"/>
                  <a:pt x="43667" y="2865"/>
                </a:cubicBezTo>
                <a:cubicBezTo>
                  <a:pt x="43698" y="2865"/>
                  <a:pt x="43730" y="2865"/>
                  <a:pt x="43761" y="2805"/>
                </a:cubicBezTo>
                <a:cubicBezTo>
                  <a:pt x="43792" y="2805"/>
                  <a:pt x="43823" y="2805"/>
                  <a:pt x="43855" y="2805"/>
                </a:cubicBezTo>
                <a:cubicBezTo>
                  <a:pt x="43886" y="2746"/>
                  <a:pt x="43917" y="2746"/>
                  <a:pt x="43948" y="2746"/>
                </a:cubicBezTo>
                <a:cubicBezTo>
                  <a:pt x="44042" y="2686"/>
                  <a:pt x="44167" y="2626"/>
                  <a:pt x="44261" y="2626"/>
                </a:cubicBezTo>
                <a:cubicBezTo>
                  <a:pt x="44261" y="2626"/>
                  <a:pt x="44292" y="2626"/>
                  <a:pt x="44292" y="2626"/>
                </a:cubicBezTo>
                <a:cubicBezTo>
                  <a:pt x="44292" y="2567"/>
                  <a:pt x="44292" y="2567"/>
                  <a:pt x="44261" y="2567"/>
                </a:cubicBezTo>
                <a:cubicBezTo>
                  <a:pt x="44230" y="2567"/>
                  <a:pt x="44199" y="2567"/>
                  <a:pt x="44167" y="2567"/>
                </a:cubicBezTo>
                <a:cubicBezTo>
                  <a:pt x="44136" y="2567"/>
                  <a:pt x="44105" y="2507"/>
                  <a:pt x="44073" y="2507"/>
                </a:cubicBezTo>
                <a:cubicBezTo>
                  <a:pt x="44042" y="2507"/>
                  <a:pt x="44011" y="2507"/>
                  <a:pt x="43980" y="2507"/>
                </a:cubicBezTo>
                <a:cubicBezTo>
                  <a:pt x="43948" y="2507"/>
                  <a:pt x="43948" y="2447"/>
                  <a:pt x="43917" y="2447"/>
                </a:cubicBezTo>
                <a:cubicBezTo>
                  <a:pt x="43886" y="2447"/>
                  <a:pt x="43823" y="2447"/>
                  <a:pt x="43823" y="2447"/>
                </a:cubicBezTo>
                <a:cubicBezTo>
                  <a:pt x="43855" y="2388"/>
                  <a:pt x="43886" y="2447"/>
                  <a:pt x="43917" y="2447"/>
                </a:cubicBezTo>
                <a:cubicBezTo>
                  <a:pt x="44011" y="2447"/>
                  <a:pt x="44073" y="2447"/>
                  <a:pt x="44136" y="2447"/>
                </a:cubicBezTo>
                <a:cubicBezTo>
                  <a:pt x="44167" y="2447"/>
                  <a:pt x="44230" y="2447"/>
                  <a:pt x="44261" y="2447"/>
                </a:cubicBezTo>
                <a:cubicBezTo>
                  <a:pt x="44292" y="2507"/>
                  <a:pt x="44324" y="2507"/>
                  <a:pt x="44355" y="2507"/>
                </a:cubicBezTo>
                <a:cubicBezTo>
                  <a:pt x="44449" y="2567"/>
                  <a:pt x="44542" y="2507"/>
                  <a:pt x="44605" y="2507"/>
                </a:cubicBezTo>
                <a:cubicBezTo>
                  <a:pt x="44667" y="2507"/>
                  <a:pt x="44699" y="2507"/>
                  <a:pt x="44761" y="2507"/>
                </a:cubicBezTo>
                <a:cubicBezTo>
                  <a:pt x="44761" y="2507"/>
                  <a:pt x="44792" y="2507"/>
                  <a:pt x="44824" y="2507"/>
                </a:cubicBezTo>
                <a:cubicBezTo>
                  <a:pt x="44886" y="2447"/>
                  <a:pt x="44949" y="2447"/>
                  <a:pt x="45011" y="2447"/>
                </a:cubicBezTo>
                <a:cubicBezTo>
                  <a:pt x="45042" y="2447"/>
                  <a:pt x="45105" y="2447"/>
                  <a:pt x="45168" y="2447"/>
                </a:cubicBezTo>
                <a:cubicBezTo>
                  <a:pt x="45261" y="2447"/>
                  <a:pt x="45355" y="2507"/>
                  <a:pt x="45449" y="2507"/>
                </a:cubicBezTo>
                <a:cubicBezTo>
                  <a:pt x="45574" y="2507"/>
                  <a:pt x="45668" y="2507"/>
                  <a:pt x="45793" y="2507"/>
                </a:cubicBezTo>
                <a:cubicBezTo>
                  <a:pt x="45824" y="2507"/>
                  <a:pt x="45886" y="2507"/>
                  <a:pt x="45949" y="2507"/>
                </a:cubicBezTo>
                <a:cubicBezTo>
                  <a:pt x="45949" y="2507"/>
                  <a:pt x="45980" y="2507"/>
                  <a:pt x="45980" y="2507"/>
                </a:cubicBezTo>
                <a:cubicBezTo>
                  <a:pt x="46043" y="2507"/>
                  <a:pt x="46105" y="2507"/>
                  <a:pt x="46137" y="2507"/>
                </a:cubicBezTo>
                <a:cubicBezTo>
                  <a:pt x="46168" y="2507"/>
                  <a:pt x="46199" y="2447"/>
                  <a:pt x="46262" y="2447"/>
                </a:cubicBezTo>
                <a:cubicBezTo>
                  <a:pt x="46293" y="2388"/>
                  <a:pt x="46355" y="2328"/>
                  <a:pt x="46418" y="2328"/>
                </a:cubicBezTo>
                <a:cubicBezTo>
                  <a:pt x="46480" y="2268"/>
                  <a:pt x="46543" y="2268"/>
                  <a:pt x="46605" y="2268"/>
                </a:cubicBezTo>
                <a:cubicBezTo>
                  <a:pt x="46730" y="2268"/>
                  <a:pt x="46855" y="2268"/>
                  <a:pt x="46980" y="2208"/>
                </a:cubicBezTo>
                <a:cubicBezTo>
                  <a:pt x="47012" y="2208"/>
                  <a:pt x="47074" y="2149"/>
                  <a:pt x="47106" y="2089"/>
                </a:cubicBezTo>
                <a:cubicBezTo>
                  <a:pt x="47168" y="2029"/>
                  <a:pt x="47199" y="1970"/>
                  <a:pt x="47262" y="1910"/>
                </a:cubicBezTo>
                <a:cubicBezTo>
                  <a:pt x="47293" y="1910"/>
                  <a:pt x="47324" y="1850"/>
                  <a:pt x="47324" y="1850"/>
                </a:cubicBezTo>
                <a:cubicBezTo>
                  <a:pt x="47356" y="1791"/>
                  <a:pt x="47387" y="1791"/>
                  <a:pt x="47418" y="1791"/>
                </a:cubicBezTo>
                <a:cubicBezTo>
                  <a:pt x="47449" y="1671"/>
                  <a:pt x="47324" y="1671"/>
                  <a:pt x="47293" y="1671"/>
                </a:cubicBezTo>
                <a:cubicBezTo>
                  <a:pt x="47293" y="1611"/>
                  <a:pt x="47262" y="1611"/>
                  <a:pt x="47231" y="1611"/>
                </a:cubicBezTo>
                <a:cubicBezTo>
                  <a:pt x="47199" y="1611"/>
                  <a:pt x="47168" y="1611"/>
                  <a:pt x="47168" y="1552"/>
                </a:cubicBezTo>
                <a:cubicBezTo>
                  <a:pt x="47137" y="1552"/>
                  <a:pt x="47106" y="1492"/>
                  <a:pt x="47074" y="1492"/>
                </a:cubicBezTo>
                <a:cubicBezTo>
                  <a:pt x="47043" y="1492"/>
                  <a:pt x="47043" y="1432"/>
                  <a:pt x="47012" y="1432"/>
                </a:cubicBezTo>
                <a:cubicBezTo>
                  <a:pt x="46949" y="1432"/>
                  <a:pt x="46887" y="1432"/>
                  <a:pt x="46855" y="1432"/>
                </a:cubicBezTo>
                <a:cubicBezTo>
                  <a:pt x="46793" y="1432"/>
                  <a:pt x="46730" y="1432"/>
                  <a:pt x="46668" y="1492"/>
                </a:cubicBezTo>
                <a:cubicBezTo>
                  <a:pt x="46637" y="1492"/>
                  <a:pt x="46605" y="1492"/>
                  <a:pt x="46574" y="1492"/>
                </a:cubicBezTo>
                <a:cubicBezTo>
                  <a:pt x="46543" y="1492"/>
                  <a:pt x="46543" y="1492"/>
                  <a:pt x="46512" y="1492"/>
                </a:cubicBezTo>
                <a:cubicBezTo>
                  <a:pt x="46480" y="1492"/>
                  <a:pt x="46512" y="1432"/>
                  <a:pt x="46480" y="1373"/>
                </a:cubicBezTo>
                <a:cubicBezTo>
                  <a:pt x="46480" y="1313"/>
                  <a:pt x="46480" y="1313"/>
                  <a:pt x="46449" y="1253"/>
                </a:cubicBezTo>
                <a:cubicBezTo>
                  <a:pt x="46418" y="1194"/>
                  <a:pt x="46355" y="1253"/>
                  <a:pt x="46293" y="1253"/>
                </a:cubicBezTo>
                <a:cubicBezTo>
                  <a:pt x="46262" y="1253"/>
                  <a:pt x="46230" y="1253"/>
                  <a:pt x="46230" y="1253"/>
                </a:cubicBezTo>
                <a:cubicBezTo>
                  <a:pt x="46199" y="1253"/>
                  <a:pt x="46168" y="1313"/>
                  <a:pt x="46105" y="1313"/>
                </a:cubicBezTo>
                <a:cubicBezTo>
                  <a:pt x="46105" y="1313"/>
                  <a:pt x="46043" y="1373"/>
                  <a:pt x="46043" y="1313"/>
                </a:cubicBezTo>
                <a:cubicBezTo>
                  <a:pt x="46043" y="1313"/>
                  <a:pt x="46105" y="1253"/>
                  <a:pt x="46105" y="1253"/>
                </a:cubicBezTo>
                <a:cubicBezTo>
                  <a:pt x="46105" y="1194"/>
                  <a:pt x="46168" y="1194"/>
                  <a:pt x="46168" y="1134"/>
                </a:cubicBezTo>
                <a:cubicBezTo>
                  <a:pt x="46168" y="1074"/>
                  <a:pt x="46137" y="1014"/>
                  <a:pt x="46137" y="1014"/>
                </a:cubicBezTo>
                <a:cubicBezTo>
                  <a:pt x="46105" y="955"/>
                  <a:pt x="46074" y="895"/>
                  <a:pt x="46043" y="835"/>
                </a:cubicBezTo>
                <a:cubicBezTo>
                  <a:pt x="46043" y="835"/>
                  <a:pt x="46043" y="835"/>
                  <a:pt x="46011" y="835"/>
                </a:cubicBezTo>
                <a:cubicBezTo>
                  <a:pt x="45980" y="776"/>
                  <a:pt x="45918" y="835"/>
                  <a:pt x="45855" y="835"/>
                </a:cubicBezTo>
                <a:cubicBezTo>
                  <a:pt x="45824" y="835"/>
                  <a:pt x="45793" y="835"/>
                  <a:pt x="45761" y="895"/>
                </a:cubicBezTo>
                <a:cubicBezTo>
                  <a:pt x="45730" y="895"/>
                  <a:pt x="45668" y="895"/>
                  <a:pt x="45636" y="895"/>
                </a:cubicBezTo>
                <a:cubicBezTo>
                  <a:pt x="45605" y="895"/>
                  <a:pt x="45543" y="955"/>
                  <a:pt x="45511" y="895"/>
                </a:cubicBezTo>
                <a:cubicBezTo>
                  <a:pt x="45449" y="895"/>
                  <a:pt x="45386" y="895"/>
                  <a:pt x="45324" y="895"/>
                </a:cubicBezTo>
                <a:cubicBezTo>
                  <a:pt x="45230" y="895"/>
                  <a:pt x="45136" y="895"/>
                  <a:pt x="45074" y="895"/>
                </a:cubicBezTo>
                <a:cubicBezTo>
                  <a:pt x="45042" y="895"/>
                  <a:pt x="45011" y="895"/>
                  <a:pt x="44980" y="895"/>
                </a:cubicBezTo>
                <a:cubicBezTo>
                  <a:pt x="44949" y="895"/>
                  <a:pt x="44917" y="895"/>
                  <a:pt x="44855" y="835"/>
                </a:cubicBezTo>
                <a:cubicBezTo>
                  <a:pt x="44824" y="835"/>
                  <a:pt x="44824" y="835"/>
                  <a:pt x="44792" y="835"/>
                </a:cubicBezTo>
                <a:cubicBezTo>
                  <a:pt x="44761" y="835"/>
                  <a:pt x="44730" y="835"/>
                  <a:pt x="44699" y="835"/>
                </a:cubicBezTo>
                <a:cubicBezTo>
                  <a:pt x="44636" y="835"/>
                  <a:pt x="44605" y="835"/>
                  <a:pt x="44574" y="835"/>
                </a:cubicBezTo>
                <a:cubicBezTo>
                  <a:pt x="44542" y="835"/>
                  <a:pt x="44511" y="835"/>
                  <a:pt x="44449" y="835"/>
                </a:cubicBezTo>
                <a:cubicBezTo>
                  <a:pt x="44417" y="835"/>
                  <a:pt x="44386" y="835"/>
                  <a:pt x="44324" y="835"/>
                </a:cubicBezTo>
                <a:cubicBezTo>
                  <a:pt x="44261" y="835"/>
                  <a:pt x="44230" y="895"/>
                  <a:pt x="44167" y="895"/>
                </a:cubicBezTo>
                <a:cubicBezTo>
                  <a:pt x="44136" y="895"/>
                  <a:pt x="44105" y="955"/>
                  <a:pt x="44105" y="955"/>
                </a:cubicBezTo>
                <a:cubicBezTo>
                  <a:pt x="44073" y="955"/>
                  <a:pt x="44042" y="955"/>
                  <a:pt x="44011" y="955"/>
                </a:cubicBezTo>
                <a:cubicBezTo>
                  <a:pt x="43980" y="955"/>
                  <a:pt x="43980" y="1014"/>
                  <a:pt x="43948" y="1014"/>
                </a:cubicBezTo>
                <a:cubicBezTo>
                  <a:pt x="43917" y="1014"/>
                  <a:pt x="43886" y="1014"/>
                  <a:pt x="43855" y="1014"/>
                </a:cubicBezTo>
                <a:cubicBezTo>
                  <a:pt x="43855" y="1014"/>
                  <a:pt x="43823" y="1014"/>
                  <a:pt x="43792" y="1074"/>
                </a:cubicBezTo>
                <a:cubicBezTo>
                  <a:pt x="43730" y="1074"/>
                  <a:pt x="43698" y="1074"/>
                  <a:pt x="43636" y="1074"/>
                </a:cubicBezTo>
                <a:cubicBezTo>
                  <a:pt x="43605" y="1074"/>
                  <a:pt x="43542" y="1134"/>
                  <a:pt x="43511" y="1134"/>
                </a:cubicBezTo>
                <a:cubicBezTo>
                  <a:pt x="43480" y="1134"/>
                  <a:pt x="43448" y="1134"/>
                  <a:pt x="43386" y="1134"/>
                </a:cubicBezTo>
                <a:cubicBezTo>
                  <a:pt x="43355" y="1134"/>
                  <a:pt x="43323" y="1134"/>
                  <a:pt x="43261" y="1134"/>
                </a:cubicBezTo>
                <a:cubicBezTo>
                  <a:pt x="43261" y="1134"/>
                  <a:pt x="43230" y="1134"/>
                  <a:pt x="43198" y="1134"/>
                </a:cubicBezTo>
                <a:cubicBezTo>
                  <a:pt x="43198" y="1074"/>
                  <a:pt x="43167" y="1134"/>
                  <a:pt x="43167" y="1134"/>
                </a:cubicBezTo>
                <a:cubicBezTo>
                  <a:pt x="43104" y="1134"/>
                  <a:pt x="43042" y="1134"/>
                  <a:pt x="43011" y="1194"/>
                </a:cubicBezTo>
                <a:cubicBezTo>
                  <a:pt x="42979" y="1253"/>
                  <a:pt x="42979" y="1253"/>
                  <a:pt x="42979" y="1313"/>
                </a:cubicBezTo>
                <a:cubicBezTo>
                  <a:pt x="42948" y="1313"/>
                  <a:pt x="42948" y="1432"/>
                  <a:pt x="42886" y="1432"/>
                </a:cubicBezTo>
                <a:cubicBezTo>
                  <a:pt x="42886" y="1432"/>
                  <a:pt x="42886" y="1373"/>
                  <a:pt x="42886" y="1373"/>
                </a:cubicBezTo>
                <a:cubicBezTo>
                  <a:pt x="42854" y="1373"/>
                  <a:pt x="42854" y="1373"/>
                  <a:pt x="42854" y="1373"/>
                </a:cubicBezTo>
                <a:cubicBezTo>
                  <a:pt x="42823" y="1313"/>
                  <a:pt x="42823" y="1313"/>
                  <a:pt x="42792" y="1313"/>
                </a:cubicBezTo>
                <a:cubicBezTo>
                  <a:pt x="42761" y="1313"/>
                  <a:pt x="42761" y="1313"/>
                  <a:pt x="42729" y="1253"/>
                </a:cubicBezTo>
                <a:cubicBezTo>
                  <a:pt x="42698" y="1253"/>
                  <a:pt x="42698" y="1253"/>
                  <a:pt x="42667" y="1253"/>
                </a:cubicBezTo>
                <a:cubicBezTo>
                  <a:pt x="42636" y="1194"/>
                  <a:pt x="42636" y="1194"/>
                  <a:pt x="42604" y="1194"/>
                </a:cubicBezTo>
                <a:cubicBezTo>
                  <a:pt x="42573" y="1194"/>
                  <a:pt x="42573" y="1194"/>
                  <a:pt x="42542" y="1253"/>
                </a:cubicBezTo>
                <a:cubicBezTo>
                  <a:pt x="42542" y="1253"/>
                  <a:pt x="42511" y="1253"/>
                  <a:pt x="42511" y="1253"/>
                </a:cubicBezTo>
                <a:cubicBezTo>
                  <a:pt x="42479" y="1253"/>
                  <a:pt x="42479" y="1253"/>
                  <a:pt x="42479" y="1253"/>
                </a:cubicBezTo>
                <a:cubicBezTo>
                  <a:pt x="42448" y="1313"/>
                  <a:pt x="42448" y="1313"/>
                  <a:pt x="42417" y="1373"/>
                </a:cubicBezTo>
                <a:cubicBezTo>
                  <a:pt x="42417" y="1373"/>
                  <a:pt x="42354" y="1432"/>
                  <a:pt x="42354" y="1492"/>
                </a:cubicBezTo>
                <a:cubicBezTo>
                  <a:pt x="42354" y="1432"/>
                  <a:pt x="42386" y="1432"/>
                  <a:pt x="42386" y="1373"/>
                </a:cubicBezTo>
                <a:cubicBezTo>
                  <a:pt x="42386" y="1373"/>
                  <a:pt x="42386" y="1373"/>
                  <a:pt x="42386" y="1313"/>
                </a:cubicBezTo>
                <a:cubicBezTo>
                  <a:pt x="42354" y="1253"/>
                  <a:pt x="42354" y="1253"/>
                  <a:pt x="42354" y="1194"/>
                </a:cubicBezTo>
                <a:cubicBezTo>
                  <a:pt x="42354" y="1194"/>
                  <a:pt x="42354" y="1194"/>
                  <a:pt x="42386" y="1194"/>
                </a:cubicBezTo>
                <a:cubicBezTo>
                  <a:pt x="42417" y="1194"/>
                  <a:pt x="42448" y="1194"/>
                  <a:pt x="42448" y="1253"/>
                </a:cubicBezTo>
                <a:cubicBezTo>
                  <a:pt x="42479" y="1253"/>
                  <a:pt x="42511" y="1194"/>
                  <a:pt x="42542" y="1194"/>
                </a:cubicBezTo>
                <a:cubicBezTo>
                  <a:pt x="42573" y="1194"/>
                  <a:pt x="42636" y="1194"/>
                  <a:pt x="42698" y="1194"/>
                </a:cubicBezTo>
                <a:cubicBezTo>
                  <a:pt x="42761" y="1194"/>
                  <a:pt x="42792" y="1194"/>
                  <a:pt x="42854" y="1194"/>
                </a:cubicBezTo>
                <a:cubicBezTo>
                  <a:pt x="42886" y="1194"/>
                  <a:pt x="42948" y="1194"/>
                  <a:pt x="42979" y="1134"/>
                </a:cubicBezTo>
                <a:cubicBezTo>
                  <a:pt x="43011" y="1134"/>
                  <a:pt x="43042" y="1074"/>
                  <a:pt x="43073" y="1074"/>
                </a:cubicBezTo>
                <a:cubicBezTo>
                  <a:pt x="43104" y="1074"/>
                  <a:pt x="43136" y="1074"/>
                  <a:pt x="43198" y="1074"/>
                </a:cubicBezTo>
                <a:cubicBezTo>
                  <a:pt x="43198" y="1074"/>
                  <a:pt x="43230" y="1074"/>
                  <a:pt x="43230" y="1074"/>
                </a:cubicBezTo>
                <a:cubicBezTo>
                  <a:pt x="43261" y="1014"/>
                  <a:pt x="43261" y="1014"/>
                  <a:pt x="43292" y="1014"/>
                </a:cubicBezTo>
                <a:cubicBezTo>
                  <a:pt x="43292" y="1014"/>
                  <a:pt x="43292" y="955"/>
                  <a:pt x="43261" y="955"/>
                </a:cubicBezTo>
                <a:cubicBezTo>
                  <a:pt x="43230" y="955"/>
                  <a:pt x="43230" y="955"/>
                  <a:pt x="43198" y="955"/>
                </a:cubicBezTo>
                <a:cubicBezTo>
                  <a:pt x="43198" y="955"/>
                  <a:pt x="43167" y="895"/>
                  <a:pt x="43167" y="895"/>
                </a:cubicBezTo>
                <a:cubicBezTo>
                  <a:pt x="43136" y="895"/>
                  <a:pt x="43104" y="835"/>
                  <a:pt x="43104" y="835"/>
                </a:cubicBezTo>
                <a:cubicBezTo>
                  <a:pt x="43136" y="835"/>
                  <a:pt x="43198" y="835"/>
                  <a:pt x="43230" y="835"/>
                </a:cubicBezTo>
                <a:cubicBezTo>
                  <a:pt x="43261" y="835"/>
                  <a:pt x="43292" y="835"/>
                  <a:pt x="43355" y="835"/>
                </a:cubicBezTo>
                <a:cubicBezTo>
                  <a:pt x="43355" y="895"/>
                  <a:pt x="43386" y="895"/>
                  <a:pt x="43417" y="895"/>
                </a:cubicBezTo>
                <a:cubicBezTo>
                  <a:pt x="43448" y="955"/>
                  <a:pt x="43480" y="955"/>
                  <a:pt x="43511" y="955"/>
                </a:cubicBezTo>
                <a:cubicBezTo>
                  <a:pt x="43573" y="1014"/>
                  <a:pt x="43636" y="955"/>
                  <a:pt x="43698" y="955"/>
                </a:cubicBezTo>
                <a:cubicBezTo>
                  <a:pt x="43761" y="955"/>
                  <a:pt x="43792" y="895"/>
                  <a:pt x="43855" y="895"/>
                </a:cubicBezTo>
                <a:cubicBezTo>
                  <a:pt x="43917" y="895"/>
                  <a:pt x="43948" y="895"/>
                  <a:pt x="44011" y="895"/>
                </a:cubicBezTo>
                <a:cubicBezTo>
                  <a:pt x="44073" y="835"/>
                  <a:pt x="44105" y="835"/>
                  <a:pt x="44167" y="835"/>
                </a:cubicBezTo>
                <a:cubicBezTo>
                  <a:pt x="44167" y="835"/>
                  <a:pt x="44199" y="835"/>
                  <a:pt x="44199" y="835"/>
                </a:cubicBezTo>
                <a:cubicBezTo>
                  <a:pt x="44292" y="835"/>
                  <a:pt x="44355" y="776"/>
                  <a:pt x="44417" y="776"/>
                </a:cubicBezTo>
                <a:cubicBezTo>
                  <a:pt x="44449" y="776"/>
                  <a:pt x="44511" y="776"/>
                  <a:pt x="44542" y="776"/>
                </a:cubicBezTo>
                <a:cubicBezTo>
                  <a:pt x="44574" y="776"/>
                  <a:pt x="44605" y="776"/>
                  <a:pt x="44667" y="776"/>
                </a:cubicBezTo>
                <a:cubicBezTo>
                  <a:pt x="44699" y="776"/>
                  <a:pt x="44730" y="776"/>
                  <a:pt x="44792" y="776"/>
                </a:cubicBezTo>
                <a:cubicBezTo>
                  <a:pt x="44855" y="835"/>
                  <a:pt x="44949" y="835"/>
                  <a:pt x="45042" y="835"/>
                </a:cubicBezTo>
                <a:cubicBezTo>
                  <a:pt x="45074" y="835"/>
                  <a:pt x="45136" y="835"/>
                  <a:pt x="45168" y="835"/>
                </a:cubicBezTo>
                <a:cubicBezTo>
                  <a:pt x="45230" y="835"/>
                  <a:pt x="45261" y="835"/>
                  <a:pt x="45324" y="835"/>
                </a:cubicBezTo>
                <a:cubicBezTo>
                  <a:pt x="45386" y="835"/>
                  <a:pt x="45418" y="835"/>
                  <a:pt x="45480" y="776"/>
                </a:cubicBezTo>
                <a:cubicBezTo>
                  <a:pt x="45511" y="776"/>
                  <a:pt x="45543" y="776"/>
                  <a:pt x="45574" y="776"/>
                </a:cubicBezTo>
                <a:cubicBezTo>
                  <a:pt x="45636" y="776"/>
                  <a:pt x="45668" y="776"/>
                  <a:pt x="45699" y="716"/>
                </a:cubicBezTo>
                <a:cubicBezTo>
                  <a:pt x="45730" y="716"/>
                  <a:pt x="45761" y="716"/>
                  <a:pt x="45793" y="656"/>
                </a:cubicBezTo>
                <a:cubicBezTo>
                  <a:pt x="45824" y="656"/>
                  <a:pt x="45855" y="656"/>
                  <a:pt x="45855" y="597"/>
                </a:cubicBezTo>
                <a:cubicBezTo>
                  <a:pt x="45886" y="537"/>
                  <a:pt x="45824" y="537"/>
                  <a:pt x="45824" y="537"/>
                </a:cubicBezTo>
                <a:cubicBezTo>
                  <a:pt x="45761" y="537"/>
                  <a:pt x="45699" y="537"/>
                  <a:pt x="45605" y="477"/>
                </a:cubicBezTo>
                <a:cubicBezTo>
                  <a:pt x="45574" y="477"/>
                  <a:pt x="45543" y="477"/>
                  <a:pt x="45480" y="477"/>
                </a:cubicBezTo>
                <a:cubicBezTo>
                  <a:pt x="45418" y="417"/>
                  <a:pt x="45386" y="417"/>
                  <a:pt x="45324" y="417"/>
                </a:cubicBezTo>
                <a:cubicBezTo>
                  <a:pt x="45230" y="358"/>
                  <a:pt x="45136" y="358"/>
                  <a:pt x="45042" y="298"/>
                </a:cubicBezTo>
                <a:cubicBezTo>
                  <a:pt x="44980" y="298"/>
                  <a:pt x="44917" y="298"/>
                  <a:pt x="44855" y="298"/>
                </a:cubicBezTo>
                <a:cubicBezTo>
                  <a:pt x="44792" y="238"/>
                  <a:pt x="44761" y="238"/>
                  <a:pt x="44699" y="179"/>
                </a:cubicBezTo>
                <a:cubicBezTo>
                  <a:pt x="44636" y="179"/>
                  <a:pt x="44574" y="179"/>
                  <a:pt x="44511" y="119"/>
                </a:cubicBezTo>
                <a:cubicBezTo>
                  <a:pt x="44449" y="119"/>
                  <a:pt x="44386" y="59"/>
                  <a:pt x="44324" y="59"/>
                </a:cubicBezTo>
                <a:cubicBezTo>
                  <a:pt x="44292" y="59"/>
                  <a:pt x="44261" y="59"/>
                  <a:pt x="44261" y="59"/>
                </a:cubicBezTo>
                <a:cubicBezTo>
                  <a:pt x="44199" y="59"/>
                  <a:pt x="44167" y="59"/>
                  <a:pt x="44136" y="59"/>
                </a:cubicBezTo>
                <a:cubicBezTo>
                  <a:pt x="44073" y="59"/>
                  <a:pt x="44011" y="59"/>
                  <a:pt x="43980" y="59"/>
                </a:cubicBezTo>
                <a:cubicBezTo>
                  <a:pt x="43917" y="59"/>
                  <a:pt x="43886" y="59"/>
                  <a:pt x="43823" y="59"/>
                </a:cubicBezTo>
                <a:cubicBezTo>
                  <a:pt x="43667" y="59"/>
                  <a:pt x="43480" y="0"/>
                  <a:pt x="43323" y="0"/>
                </a:cubicBezTo>
                <a:cubicBezTo>
                  <a:pt x="43261" y="0"/>
                  <a:pt x="43167" y="59"/>
                  <a:pt x="43104" y="59"/>
                </a:cubicBezTo>
                <a:cubicBezTo>
                  <a:pt x="43073" y="59"/>
                  <a:pt x="43042" y="59"/>
                  <a:pt x="43011" y="59"/>
                </a:cubicBezTo>
                <a:cubicBezTo>
                  <a:pt x="42948" y="59"/>
                  <a:pt x="42917" y="0"/>
                  <a:pt x="42886" y="119"/>
                </a:cubicBezTo>
                <a:cubicBezTo>
                  <a:pt x="42854" y="119"/>
                  <a:pt x="42854" y="119"/>
                  <a:pt x="42886" y="179"/>
                </a:cubicBezTo>
                <a:cubicBezTo>
                  <a:pt x="42886" y="179"/>
                  <a:pt x="42886" y="179"/>
                  <a:pt x="42886" y="179"/>
                </a:cubicBezTo>
                <a:cubicBezTo>
                  <a:pt x="42886" y="179"/>
                  <a:pt x="42886" y="179"/>
                  <a:pt x="42854" y="179"/>
                </a:cubicBezTo>
                <a:cubicBezTo>
                  <a:pt x="42854" y="179"/>
                  <a:pt x="42854" y="179"/>
                  <a:pt x="42823" y="179"/>
                </a:cubicBezTo>
                <a:cubicBezTo>
                  <a:pt x="42792" y="119"/>
                  <a:pt x="42792" y="119"/>
                  <a:pt x="42761" y="119"/>
                </a:cubicBezTo>
                <a:cubicBezTo>
                  <a:pt x="42729" y="119"/>
                  <a:pt x="42698" y="59"/>
                  <a:pt x="42667" y="59"/>
                </a:cubicBezTo>
                <a:cubicBezTo>
                  <a:pt x="42667" y="0"/>
                  <a:pt x="42604" y="0"/>
                  <a:pt x="42604" y="59"/>
                </a:cubicBezTo>
                <a:cubicBezTo>
                  <a:pt x="42573" y="59"/>
                  <a:pt x="42542" y="119"/>
                  <a:pt x="42511" y="119"/>
                </a:cubicBezTo>
                <a:cubicBezTo>
                  <a:pt x="42479" y="119"/>
                  <a:pt x="42448" y="119"/>
                  <a:pt x="42417" y="119"/>
                </a:cubicBezTo>
                <a:cubicBezTo>
                  <a:pt x="42386" y="119"/>
                  <a:pt x="42323" y="119"/>
                  <a:pt x="42292" y="119"/>
                </a:cubicBezTo>
                <a:cubicBezTo>
                  <a:pt x="42261" y="119"/>
                  <a:pt x="42229" y="119"/>
                  <a:pt x="42198" y="119"/>
                </a:cubicBezTo>
                <a:cubicBezTo>
                  <a:pt x="42167" y="119"/>
                  <a:pt x="42135" y="179"/>
                  <a:pt x="42104" y="179"/>
                </a:cubicBezTo>
                <a:cubicBezTo>
                  <a:pt x="42073" y="179"/>
                  <a:pt x="42010" y="119"/>
                  <a:pt x="41948" y="179"/>
                </a:cubicBezTo>
                <a:cubicBezTo>
                  <a:pt x="41917" y="179"/>
                  <a:pt x="41917" y="179"/>
                  <a:pt x="41917" y="179"/>
                </a:cubicBezTo>
                <a:cubicBezTo>
                  <a:pt x="41917" y="238"/>
                  <a:pt x="41854" y="238"/>
                  <a:pt x="41854" y="238"/>
                </a:cubicBezTo>
                <a:cubicBezTo>
                  <a:pt x="41885" y="298"/>
                  <a:pt x="41885" y="238"/>
                  <a:pt x="41917" y="238"/>
                </a:cubicBezTo>
                <a:cubicBezTo>
                  <a:pt x="41917" y="298"/>
                  <a:pt x="41917" y="298"/>
                  <a:pt x="41917" y="298"/>
                </a:cubicBezTo>
                <a:cubicBezTo>
                  <a:pt x="41948" y="358"/>
                  <a:pt x="41948" y="358"/>
                  <a:pt x="41979" y="358"/>
                </a:cubicBezTo>
                <a:cubicBezTo>
                  <a:pt x="41979" y="358"/>
                  <a:pt x="41979" y="417"/>
                  <a:pt x="41979" y="417"/>
                </a:cubicBezTo>
                <a:cubicBezTo>
                  <a:pt x="42010" y="417"/>
                  <a:pt x="42010" y="477"/>
                  <a:pt x="41979" y="477"/>
                </a:cubicBezTo>
                <a:cubicBezTo>
                  <a:pt x="41979" y="417"/>
                  <a:pt x="41979" y="417"/>
                  <a:pt x="41979" y="417"/>
                </a:cubicBezTo>
                <a:cubicBezTo>
                  <a:pt x="41979" y="417"/>
                  <a:pt x="41948" y="417"/>
                  <a:pt x="41948" y="417"/>
                </a:cubicBezTo>
                <a:cubicBezTo>
                  <a:pt x="41917" y="417"/>
                  <a:pt x="41917" y="417"/>
                  <a:pt x="41885" y="358"/>
                </a:cubicBezTo>
                <a:cubicBezTo>
                  <a:pt x="41885" y="358"/>
                  <a:pt x="41854" y="358"/>
                  <a:pt x="41823" y="358"/>
                </a:cubicBezTo>
                <a:cubicBezTo>
                  <a:pt x="41792" y="358"/>
                  <a:pt x="41792" y="298"/>
                  <a:pt x="41760" y="298"/>
                </a:cubicBezTo>
                <a:cubicBezTo>
                  <a:pt x="41760" y="298"/>
                  <a:pt x="41729" y="298"/>
                  <a:pt x="41698" y="298"/>
                </a:cubicBezTo>
                <a:cubicBezTo>
                  <a:pt x="41667" y="238"/>
                  <a:pt x="41604" y="179"/>
                  <a:pt x="41542" y="238"/>
                </a:cubicBezTo>
                <a:cubicBezTo>
                  <a:pt x="41510" y="238"/>
                  <a:pt x="41479" y="238"/>
                  <a:pt x="41479" y="298"/>
                </a:cubicBezTo>
                <a:cubicBezTo>
                  <a:pt x="41448" y="298"/>
                  <a:pt x="41448" y="358"/>
                  <a:pt x="41479" y="358"/>
                </a:cubicBezTo>
                <a:cubicBezTo>
                  <a:pt x="41479" y="417"/>
                  <a:pt x="41479" y="417"/>
                  <a:pt x="41479" y="417"/>
                </a:cubicBezTo>
                <a:cubicBezTo>
                  <a:pt x="41510" y="477"/>
                  <a:pt x="41479" y="477"/>
                  <a:pt x="41448" y="477"/>
                </a:cubicBezTo>
                <a:cubicBezTo>
                  <a:pt x="41448" y="417"/>
                  <a:pt x="41417" y="417"/>
                  <a:pt x="41417" y="417"/>
                </a:cubicBezTo>
                <a:cubicBezTo>
                  <a:pt x="41385" y="417"/>
                  <a:pt x="41354" y="417"/>
                  <a:pt x="41323" y="417"/>
                </a:cubicBezTo>
                <a:cubicBezTo>
                  <a:pt x="41292" y="358"/>
                  <a:pt x="41292" y="358"/>
                  <a:pt x="41292" y="358"/>
                </a:cubicBezTo>
                <a:cubicBezTo>
                  <a:pt x="41260" y="358"/>
                  <a:pt x="41229" y="358"/>
                  <a:pt x="41229" y="358"/>
                </a:cubicBezTo>
                <a:cubicBezTo>
                  <a:pt x="41198" y="358"/>
                  <a:pt x="41166" y="298"/>
                  <a:pt x="41166" y="358"/>
                </a:cubicBezTo>
                <a:cubicBezTo>
                  <a:pt x="41166" y="417"/>
                  <a:pt x="41198" y="417"/>
                  <a:pt x="41198" y="477"/>
                </a:cubicBezTo>
                <a:cubicBezTo>
                  <a:pt x="41198" y="477"/>
                  <a:pt x="41166" y="537"/>
                  <a:pt x="41166" y="537"/>
                </a:cubicBezTo>
                <a:cubicBezTo>
                  <a:pt x="41166" y="597"/>
                  <a:pt x="41166" y="597"/>
                  <a:pt x="41166" y="597"/>
                </a:cubicBezTo>
                <a:cubicBezTo>
                  <a:pt x="41166" y="656"/>
                  <a:pt x="41198" y="716"/>
                  <a:pt x="41229" y="716"/>
                </a:cubicBezTo>
                <a:cubicBezTo>
                  <a:pt x="41229" y="776"/>
                  <a:pt x="41260" y="716"/>
                  <a:pt x="41292" y="716"/>
                </a:cubicBezTo>
                <a:cubicBezTo>
                  <a:pt x="41323" y="716"/>
                  <a:pt x="41354" y="776"/>
                  <a:pt x="41417" y="776"/>
                </a:cubicBezTo>
                <a:cubicBezTo>
                  <a:pt x="41448" y="776"/>
                  <a:pt x="41479" y="776"/>
                  <a:pt x="41510" y="776"/>
                </a:cubicBezTo>
                <a:cubicBezTo>
                  <a:pt x="41542" y="776"/>
                  <a:pt x="41542" y="835"/>
                  <a:pt x="41573" y="835"/>
                </a:cubicBezTo>
                <a:cubicBezTo>
                  <a:pt x="41604" y="835"/>
                  <a:pt x="41635" y="835"/>
                  <a:pt x="41667" y="835"/>
                </a:cubicBezTo>
                <a:cubicBezTo>
                  <a:pt x="41698" y="835"/>
                  <a:pt x="41729" y="835"/>
                  <a:pt x="41729" y="835"/>
                </a:cubicBezTo>
                <a:cubicBezTo>
                  <a:pt x="41729" y="895"/>
                  <a:pt x="41698" y="895"/>
                  <a:pt x="41698" y="895"/>
                </a:cubicBezTo>
                <a:cubicBezTo>
                  <a:pt x="41604" y="895"/>
                  <a:pt x="41542" y="895"/>
                  <a:pt x="41479" y="895"/>
                </a:cubicBezTo>
                <a:cubicBezTo>
                  <a:pt x="41448" y="895"/>
                  <a:pt x="41417" y="835"/>
                  <a:pt x="41354" y="895"/>
                </a:cubicBezTo>
                <a:cubicBezTo>
                  <a:pt x="41323" y="895"/>
                  <a:pt x="41292" y="955"/>
                  <a:pt x="41260" y="955"/>
                </a:cubicBezTo>
                <a:cubicBezTo>
                  <a:pt x="41260" y="955"/>
                  <a:pt x="41166" y="955"/>
                  <a:pt x="41198" y="1014"/>
                </a:cubicBezTo>
                <a:cubicBezTo>
                  <a:pt x="41198" y="1014"/>
                  <a:pt x="41229" y="1014"/>
                  <a:pt x="41229" y="1014"/>
                </a:cubicBezTo>
                <a:cubicBezTo>
                  <a:pt x="41260" y="1014"/>
                  <a:pt x="41292" y="1014"/>
                  <a:pt x="41292" y="1014"/>
                </a:cubicBezTo>
                <a:cubicBezTo>
                  <a:pt x="41354" y="1014"/>
                  <a:pt x="41385" y="1014"/>
                  <a:pt x="41448" y="1014"/>
                </a:cubicBezTo>
                <a:cubicBezTo>
                  <a:pt x="41479" y="1014"/>
                  <a:pt x="41510" y="1014"/>
                  <a:pt x="41573" y="1014"/>
                </a:cubicBezTo>
                <a:cubicBezTo>
                  <a:pt x="41542" y="1014"/>
                  <a:pt x="41542" y="1014"/>
                  <a:pt x="41542" y="1014"/>
                </a:cubicBezTo>
                <a:cubicBezTo>
                  <a:pt x="41510" y="1074"/>
                  <a:pt x="41479" y="1014"/>
                  <a:pt x="41479" y="1014"/>
                </a:cubicBezTo>
                <a:cubicBezTo>
                  <a:pt x="41448" y="1074"/>
                  <a:pt x="41385" y="1074"/>
                  <a:pt x="41354" y="1074"/>
                </a:cubicBezTo>
                <a:cubicBezTo>
                  <a:pt x="41323" y="1074"/>
                  <a:pt x="41292" y="1074"/>
                  <a:pt x="41260" y="1074"/>
                </a:cubicBezTo>
                <a:cubicBezTo>
                  <a:pt x="41229" y="1074"/>
                  <a:pt x="41198" y="1014"/>
                  <a:pt x="41166" y="1074"/>
                </a:cubicBezTo>
                <a:cubicBezTo>
                  <a:pt x="41135" y="1074"/>
                  <a:pt x="41135" y="1074"/>
                  <a:pt x="41135" y="1134"/>
                </a:cubicBezTo>
                <a:cubicBezTo>
                  <a:pt x="41104" y="1134"/>
                  <a:pt x="41073" y="1074"/>
                  <a:pt x="41073" y="1134"/>
                </a:cubicBezTo>
                <a:cubicBezTo>
                  <a:pt x="41041" y="1134"/>
                  <a:pt x="41104" y="1134"/>
                  <a:pt x="41104" y="1194"/>
                </a:cubicBezTo>
                <a:cubicBezTo>
                  <a:pt x="41135" y="1194"/>
                  <a:pt x="41166" y="1194"/>
                  <a:pt x="41166" y="1253"/>
                </a:cubicBezTo>
                <a:cubicBezTo>
                  <a:pt x="41198" y="1253"/>
                  <a:pt x="41166" y="1313"/>
                  <a:pt x="41198" y="1373"/>
                </a:cubicBezTo>
                <a:cubicBezTo>
                  <a:pt x="41198" y="1373"/>
                  <a:pt x="41260" y="1432"/>
                  <a:pt x="41229" y="1492"/>
                </a:cubicBezTo>
                <a:cubicBezTo>
                  <a:pt x="41229" y="1492"/>
                  <a:pt x="41229" y="1432"/>
                  <a:pt x="41198" y="1432"/>
                </a:cubicBezTo>
                <a:cubicBezTo>
                  <a:pt x="41198" y="1373"/>
                  <a:pt x="41166" y="1373"/>
                  <a:pt x="41135" y="1373"/>
                </a:cubicBezTo>
                <a:cubicBezTo>
                  <a:pt x="41135" y="1373"/>
                  <a:pt x="41104" y="1373"/>
                  <a:pt x="41104" y="1313"/>
                </a:cubicBezTo>
                <a:cubicBezTo>
                  <a:pt x="41104" y="1313"/>
                  <a:pt x="41104" y="1253"/>
                  <a:pt x="41073" y="1253"/>
                </a:cubicBezTo>
                <a:cubicBezTo>
                  <a:pt x="41073" y="1253"/>
                  <a:pt x="41041" y="1253"/>
                  <a:pt x="41041" y="1194"/>
                </a:cubicBezTo>
                <a:cubicBezTo>
                  <a:pt x="41010" y="1194"/>
                  <a:pt x="40979" y="1134"/>
                  <a:pt x="40948" y="1134"/>
                </a:cubicBezTo>
                <a:cubicBezTo>
                  <a:pt x="40885" y="1134"/>
                  <a:pt x="40823" y="1134"/>
                  <a:pt x="40760" y="1134"/>
                </a:cubicBezTo>
                <a:cubicBezTo>
                  <a:pt x="40698" y="1194"/>
                  <a:pt x="40635" y="1134"/>
                  <a:pt x="40604" y="1134"/>
                </a:cubicBezTo>
                <a:cubicBezTo>
                  <a:pt x="40573" y="1134"/>
                  <a:pt x="40541" y="1134"/>
                  <a:pt x="40510" y="1134"/>
                </a:cubicBezTo>
                <a:cubicBezTo>
                  <a:pt x="40479" y="1134"/>
                  <a:pt x="40448" y="1074"/>
                  <a:pt x="40448" y="1074"/>
                </a:cubicBezTo>
                <a:cubicBezTo>
                  <a:pt x="40416" y="1014"/>
                  <a:pt x="40385" y="1014"/>
                  <a:pt x="40354" y="955"/>
                </a:cubicBezTo>
                <a:cubicBezTo>
                  <a:pt x="40354" y="955"/>
                  <a:pt x="40323" y="955"/>
                  <a:pt x="40323" y="955"/>
                </a:cubicBezTo>
                <a:cubicBezTo>
                  <a:pt x="40291" y="955"/>
                  <a:pt x="40291" y="895"/>
                  <a:pt x="40291" y="895"/>
                </a:cubicBezTo>
                <a:cubicBezTo>
                  <a:pt x="40260" y="895"/>
                  <a:pt x="40229" y="895"/>
                  <a:pt x="40197" y="895"/>
                </a:cubicBezTo>
                <a:cubicBezTo>
                  <a:pt x="40166" y="895"/>
                  <a:pt x="40135" y="895"/>
                  <a:pt x="40104" y="895"/>
                </a:cubicBezTo>
                <a:cubicBezTo>
                  <a:pt x="40104" y="895"/>
                  <a:pt x="40072" y="895"/>
                  <a:pt x="40072" y="895"/>
                </a:cubicBezTo>
                <a:cubicBezTo>
                  <a:pt x="40072" y="835"/>
                  <a:pt x="40104" y="835"/>
                  <a:pt x="40104" y="835"/>
                </a:cubicBezTo>
                <a:cubicBezTo>
                  <a:pt x="40104" y="835"/>
                  <a:pt x="40135" y="835"/>
                  <a:pt x="40135" y="776"/>
                </a:cubicBezTo>
                <a:cubicBezTo>
                  <a:pt x="40135" y="776"/>
                  <a:pt x="40135" y="776"/>
                  <a:pt x="40104" y="716"/>
                </a:cubicBezTo>
                <a:cubicBezTo>
                  <a:pt x="40104" y="716"/>
                  <a:pt x="40072" y="716"/>
                  <a:pt x="40041" y="716"/>
                </a:cubicBezTo>
                <a:cubicBezTo>
                  <a:pt x="40010" y="716"/>
                  <a:pt x="39979" y="716"/>
                  <a:pt x="39947" y="656"/>
                </a:cubicBezTo>
                <a:cubicBezTo>
                  <a:pt x="39916" y="656"/>
                  <a:pt x="39885" y="656"/>
                  <a:pt x="39854" y="656"/>
                </a:cubicBezTo>
                <a:cubicBezTo>
                  <a:pt x="39822" y="656"/>
                  <a:pt x="39791" y="656"/>
                  <a:pt x="39760" y="656"/>
                </a:cubicBezTo>
                <a:cubicBezTo>
                  <a:pt x="39729" y="656"/>
                  <a:pt x="39666" y="656"/>
                  <a:pt x="39635" y="656"/>
                </a:cubicBezTo>
                <a:cubicBezTo>
                  <a:pt x="39604" y="656"/>
                  <a:pt x="39572" y="597"/>
                  <a:pt x="39541" y="597"/>
                </a:cubicBezTo>
                <a:cubicBezTo>
                  <a:pt x="39541" y="656"/>
                  <a:pt x="39510" y="656"/>
                  <a:pt x="39479" y="656"/>
                </a:cubicBezTo>
                <a:cubicBezTo>
                  <a:pt x="39479" y="656"/>
                  <a:pt x="39447" y="716"/>
                  <a:pt x="39416" y="716"/>
                </a:cubicBezTo>
                <a:cubicBezTo>
                  <a:pt x="39385" y="716"/>
                  <a:pt x="39385" y="716"/>
                  <a:pt x="39353" y="716"/>
                </a:cubicBezTo>
                <a:cubicBezTo>
                  <a:pt x="39353" y="716"/>
                  <a:pt x="39322" y="716"/>
                  <a:pt x="39322" y="716"/>
                </a:cubicBezTo>
                <a:cubicBezTo>
                  <a:pt x="39322" y="776"/>
                  <a:pt x="39353" y="776"/>
                  <a:pt x="39353" y="776"/>
                </a:cubicBezTo>
                <a:cubicBezTo>
                  <a:pt x="39385" y="776"/>
                  <a:pt x="39416" y="776"/>
                  <a:pt x="39447" y="776"/>
                </a:cubicBezTo>
                <a:cubicBezTo>
                  <a:pt x="39447" y="776"/>
                  <a:pt x="39447" y="835"/>
                  <a:pt x="39479" y="835"/>
                </a:cubicBezTo>
                <a:cubicBezTo>
                  <a:pt x="39479" y="835"/>
                  <a:pt x="39510" y="835"/>
                  <a:pt x="39510" y="835"/>
                </a:cubicBezTo>
                <a:cubicBezTo>
                  <a:pt x="39541" y="835"/>
                  <a:pt x="39541" y="835"/>
                  <a:pt x="39541" y="835"/>
                </a:cubicBezTo>
                <a:cubicBezTo>
                  <a:pt x="39541" y="895"/>
                  <a:pt x="39510" y="835"/>
                  <a:pt x="39510" y="835"/>
                </a:cubicBezTo>
                <a:cubicBezTo>
                  <a:pt x="39479" y="835"/>
                  <a:pt x="39416" y="895"/>
                  <a:pt x="39385" y="895"/>
                </a:cubicBezTo>
                <a:cubicBezTo>
                  <a:pt x="39322" y="895"/>
                  <a:pt x="39291" y="895"/>
                  <a:pt x="39260" y="895"/>
                </a:cubicBezTo>
                <a:cubicBezTo>
                  <a:pt x="39197" y="895"/>
                  <a:pt x="39166" y="835"/>
                  <a:pt x="39103" y="835"/>
                </a:cubicBezTo>
                <a:cubicBezTo>
                  <a:pt x="39072" y="835"/>
                  <a:pt x="39041" y="835"/>
                  <a:pt x="38978" y="835"/>
                </a:cubicBezTo>
                <a:cubicBezTo>
                  <a:pt x="38947" y="835"/>
                  <a:pt x="38916" y="776"/>
                  <a:pt x="38885" y="835"/>
                </a:cubicBezTo>
                <a:cubicBezTo>
                  <a:pt x="38853" y="835"/>
                  <a:pt x="38853" y="835"/>
                  <a:pt x="38822" y="835"/>
                </a:cubicBezTo>
                <a:cubicBezTo>
                  <a:pt x="38822" y="835"/>
                  <a:pt x="38791" y="835"/>
                  <a:pt x="38791" y="835"/>
                </a:cubicBezTo>
                <a:cubicBezTo>
                  <a:pt x="38760" y="895"/>
                  <a:pt x="38791" y="895"/>
                  <a:pt x="38791" y="895"/>
                </a:cubicBezTo>
                <a:cubicBezTo>
                  <a:pt x="38791" y="895"/>
                  <a:pt x="38822" y="895"/>
                  <a:pt x="38822" y="895"/>
                </a:cubicBezTo>
                <a:cubicBezTo>
                  <a:pt x="38822" y="895"/>
                  <a:pt x="38853" y="955"/>
                  <a:pt x="38853" y="955"/>
                </a:cubicBezTo>
                <a:cubicBezTo>
                  <a:pt x="38853" y="955"/>
                  <a:pt x="38853" y="955"/>
                  <a:pt x="38885" y="955"/>
                </a:cubicBezTo>
                <a:cubicBezTo>
                  <a:pt x="38885" y="955"/>
                  <a:pt x="38885" y="1014"/>
                  <a:pt x="38916" y="1014"/>
                </a:cubicBezTo>
                <a:cubicBezTo>
                  <a:pt x="38916" y="1014"/>
                  <a:pt x="38947" y="1014"/>
                  <a:pt x="38947" y="1014"/>
                </a:cubicBezTo>
                <a:cubicBezTo>
                  <a:pt x="38978" y="1074"/>
                  <a:pt x="39010" y="1074"/>
                  <a:pt x="39010" y="1074"/>
                </a:cubicBezTo>
                <a:cubicBezTo>
                  <a:pt x="39041" y="1074"/>
                  <a:pt x="39072" y="1074"/>
                  <a:pt x="39103" y="1134"/>
                </a:cubicBezTo>
                <a:cubicBezTo>
                  <a:pt x="39135" y="1134"/>
                  <a:pt x="39166" y="1134"/>
                  <a:pt x="39197" y="1134"/>
                </a:cubicBezTo>
                <a:cubicBezTo>
                  <a:pt x="39228" y="1134"/>
                  <a:pt x="39260" y="1194"/>
                  <a:pt x="39291" y="1194"/>
                </a:cubicBezTo>
                <a:cubicBezTo>
                  <a:pt x="39291" y="1194"/>
                  <a:pt x="39353" y="1194"/>
                  <a:pt x="39385" y="1194"/>
                </a:cubicBezTo>
                <a:cubicBezTo>
                  <a:pt x="39385" y="1253"/>
                  <a:pt x="39322" y="1253"/>
                  <a:pt x="39291" y="1253"/>
                </a:cubicBezTo>
                <a:cubicBezTo>
                  <a:pt x="39291" y="1253"/>
                  <a:pt x="39260" y="1194"/>
                  <a:pt x="39228" y="1194"/>
                </a:cubicBezTo>
                <a:cubicBezTo>
                  <a:pt x="39197" y="1194"/>
                  <a:pt x="39166" y="1194"/>
                  <a:pt x="39166" y="1194"/>
                </a:cubicBezTo>
                <a:cubicBezTo>
                  <a:pt x="39135" y="1194"/>
                  <a:pt x="39103" y="1194"/>
                  <a:pt x="39072" y="1194"/>
                </a:cubicBezTo>
                <a:cubicBezTo>
                  <a:pt x="39041" y="1194"/>
                  <a:pt x="39010" y="1194"/>
                  <a:pt x="38978" y="1194"/>
                </a:cubicBezTo>
                <a:cubicBezTo>
                  <a:pt x="38978" y="1194"/>
                  <a:pt x="38947" y="1194"/>
                  <a:pt x="38916" y="1194"/>
                </a:cubicBezTo>
                <a:cubicBezTo>
                  <a:pt x="38885" y="1134"/>
                  <a:pt x="38853" y="1134"/>
                  <a:pt x="38853" y="1134"/>
                </a:cubicBezTo>
                <a:cubicBezTo>
                  <a:pt x="38791" y="1134"/>
                  <a:pt x="38728" y="1134"/>
                  <a:pt x="38666" y="1134"/>
                </a:cubicBezTo>
                <a:cubicBezTo>
                  <a:pt x="38603" y="1134"/>
                  <a:pt x="38541" y="1134"/>
                  <a:pt x="38478" y="1134"/>
                </a:cubicBezTo>
                <a:cubicBezTo>
                  <a:pt x="38478" y="1134"/>
                  <a:pt x="38447" y="1134"/>
                  <a:pt x="38447" y="1194"/>
                </a:cubicBezTo>
                <a:cubicBezTo>
                  <a:pt x="38416" y="1194"/>
                  <a:pt x="38447" y="1194"/>
                  <a:pt x="38447" y="1194"/>
                </a:cubicBezTo>
                <a:cubicBezTo>
                  <a:pt x="38478" y="1194"/>
                  <a:pt x="38510" y="1194"/>
                  <a:pt x="38541" y="1194"/>
                </a:cubicBezTo>
                <a:cubicBezTo>
                  <a:pt x="38635" y="1194"/>
                  <a:pt x="38697" y="1253"/>
                  <a:pt x="38791" y="1253"/>
                </a:cubicBezTo>
                <a:cubicBezTo>
                  <a:pt x="38853" y="1253"/>
                  <a:pt x="38947" y="1253"/>
                  <a:pt x="39010" y="1313"/>
                </a:cubicBezTo>
                <a:cubicBezTo>
                  <a:pt x="39041" y="1313"/>
                  <a:pt x="39072" y="1313"/>
                  <a:pt x="39135" y="1313"/>
                </a:cubicBezTo>
                <a:cubicBezTo>
                  <a:pt x="39166" y="1313"/>
                  <a:pt x="39197" y="1313"/>
                  <a:pt x="39228" y="1313"/>
                </a:cubicBezTo>
                <a:cubicBezTo>
                  <a:pt x="39260" y="1313"/>
                  <a:pt x="39291" y="1373"/>
                  <a:pt x="39322" y="1373"/>
                </a:cubicBezTo>
                <a:cubicBezTo>
                  <a:pt x="39322" y="1373"/>
                  <a:pt x="39353" y="1313"/>
                  <a:pt x="39353" y="1313"/>
                </a:cubicBezTo>
                <a:cubicBezTo>
                  <a:pt x="39416" y="1313"/>
                  <a:pt x="39447" y="1373"/>
                  <a:pt x="39510" y="1373"/>
                </a:cubicBezTo>
                <a:cubicBezTo>
                  <a:pt x="39541" y="1373"/>
                  <a:pt x="39572" y="1373"/>
                  <a:pt x="39604" y="1373"/>
                </a:cubicBezTo>
                <a:cubicBezTo>
                  <a:pt x="39697" y="1373"/>
                  <a:pt x="39760" y="1373"/>
                  <a:pt x="39854" y="1432"/>
                </a:cubicBezTo>
                <a:cubicBezTo>
                  <a:pt x="39885" y="1432"/>
                  <a:pt x="39916" y="1432"/>
                  <a:pt x="39947" y="1432"/>
                </a:cubicBezTo>
                <a:cubicBezTo>
                  <a:pt x="39979" y="1432"/>
                  <a:pt x="39979" y="1432"/>
                  <a:pt x="40010" y="1432"/>
                </a:cubicBezTo>
                <a:cubicBezTo>
                  <a:pt x="40041" y="1432"/>
                  <a:pt x="40072" y="1432"/>
                  <a:pt x="40104" y="1492"/>
                </a:cubicBezTo>
                <a:cubicBezTo>
                  <a:pt x="40135" y="1492"/>
                  <a:pt x="40135" y="1492"/>
                  <a:pt x="40166" y="1492"/>
                </a:cubicBezTo>
                <a:cubicBezTo>
                  <a:pt x="40197" y="1492"/>
                  <a:pt x="40229" y="1492"/>
                  <a:pt x="40260" y="1492"/>
                </a:cubicBezTo>
                <a:cubicBezTo>
                  <a:pt x="40291" y="1492"/>
                  <a:pt x="40323" y="1492"/>
                  <a:pt x="40385" y="1492"/>
                </a:cubicBezTo>
                <a:cubicBezTo>
                  <a:pt x="40416" y="1492"/>
                  <a:pt x="40479" y="1492"/>
                  <a:pt x="40510" y="1492"/>
                </a:cubicBezTo>
                <a:cubicBezTo>
                  <a:pt x="40541" y="1552"/>
                  <a:pt x="40604" y="1552"/>
                  <a:pt x="40635" y="1552"/>
                </a:cubicBezTo>
                <a:cubicBezTo>
                  <a:pt x="40666" y="1552"/>
                  <a:pt x="40698" y="1552"/>
                  <a:pt x="40729" y="1611"/>
                </a:cubicBezTo>
                <a:cubicBezTo>
                  <a:pt x="40729" y="1611"/>
                  <a:pt x="40760" y="1611"/>
                  <a:pt x="40791" y="1611"/>
                </a:cubicBezTo>
                <a:cubicBezTo>
                  <a:pt x="40791" y="1671"/>
                  <a:pt x="40791" y="1731"/>
                  <a:pt x="40791" y="1731"/>
                </a:cubicBezTo>
                <a:cubicBezTo>
                  <a:pt x="40760" y="1791"/>
                  <a:pt x="40760" y="1791"/>
                  <a:pt x="40760" y="1791"/>
                </a:cubicBezTo>
                <a:cubicBezTo>
                  <a:pt x="40760" y="1850"/>
                  <a:pt x="40791" y="1850"/>
                  <a:pt x="40791" y="1910"/>
                </a:cubicBezTo>
                <a:cubicBezTo>
                  <a:pt x="40823" y="1910"/>
                  <a:pt x="40823" y="1910"/>
                  <a:pt x="40823" y="1970"/>
                </a:cubicBezTo>
                <a:cubicBezTo>
                  <a:pt x="40823" y="1970"/>
                  <a:pt x="40823" y="1970"/>
                  <a:pt x="40791" y="1970"/>
                </a:cubicBezTo>
                <a:cubicBezTo>
                  <a:pt x="40791" y="2029"/>
                  <a:pt x="40823" y="2089"/>
                  <a:pt x="40823" y="2149"/>
                </a:cubicBezTo>
                <a:cubicBezTo>
                  <a:pt x="40791" y="2208"/>
                  <a:pt x="40791" y="2149"/>
                  <a:pt x="40760" y="2089"/>
                </a:cubicBezTo>
                <a:cubicBezTo>
                  <a:pt x="40760" y="2089"/>
                  <a:pt x="40729" y="2089"/>
                  <a:pt x="40729" y="2029"/>
                </a:cubicBezTo>
                <a:cubicBezTo>
                  <a:pt x="40729" y="2029"/>
                  <a:pt x="40760" y="2029"/>
                  <a:pt x="40760" y="1970"/>
                </a:cubicBezTo>
                <a:cubicBezTo>
                  <a:pt x="40760" y="1910"/>
                  <a:pt x="40729" y="1910"/>
                  <a:pt x="40698" y="1910"/>
                </a:cubicBezTo>
                <a:cubicBezTo>
                  <a:pt x="40698" y="1850"/>
                  <a:pt x="40666" y="1850"/>
                  <a:pt x="40666" y="1850"/>
                </a:cubicBezTo>
                <a:cubicBezTo>
                  <a:pt x="40635" y="1850"/>
                  <a:pt x="40604" y="1850"/>
                  <a:pt x="40573" y="1850"/>
                </a:cubicBezTo>
                <a:cubicBezTo>
                  <a:pt x="40541" y="1791"/>
                  <a:pt x="40510" y="1791"/>
                  <a:pt x="40510" y="1731"/>
                </a:cubicBezTo>
                <a:cubicBezTo>
                  <a:pt x="40479" y="1731"/>
                  <a:pt x="40448" y="1671"/>
                  <a:pt x="40416" y="1671"/>
                </a:cubicBezTo>
                <a:cubicBezTo>
                  <a:pt x="40385" y="1611"/>
                  <a:pt x="40354" y="1611"/>
                  <a:pt x="40323" y="1611"/>
                </a:cubicBezTo>
                <a:cubicBezTo>
                  <a:pt x="40323" y="1611"/>
                  <a:pt x="40291" y="1611"/>
                  <a:pt x="40291" y="1611"/>
                </a:cubicBezTo>
                <a:cubicBezTo>
                  <a:pt x="40291" y="1552"/>
                  <a:pt x="40260" y="1552"/>
                  <a:pt x="40260" y="1552"/>
                </a:cubicBezTo>
                <a:cubicBezTo>
                  <a:pt x="40229" y="1552"/>
                  <a:pt x="40197" y="1552"/>
                  <a:pt x="40166" y="1552"/>
                </a:cubicBezTo>
                <a:cubicBezTo>
                  <a:pt x="40166" y="1552"/>
                  <a:pt x="40104" y="1492"/>
                  <a:pt x="40104" y="1552"/>
                </a:cubicBezTo>
                <a:cubicBezTo>
                  <a:pt x="40104" y="1552"/>
                  <a:pt x="40135" y="1611"/>
                  <a:pt x="40135" y="1611"/>
                </a:cubicBezTo>
                <a:cubicBezTo>
                  <a:pt x="40166" y="1611"/>
                  <a:pt x="40166" y="1671"/>
                  <a:pt x="40166" y="1671"/>
                </a:cubicBezTo>
                <a:cubicBezTo>
                  <a:pt x="40166" y="1671"/>
                  <a:pt x="40166" y="1731"/>
                  <a:pt x="40166" y="1731"/>
                </a:cubicBezTo>
                <a:cubicBezTo>
                  <a:pt x="40166" y="1731"/>
                  <a:pt x="40166" y="1791"/>
                  <a:pt x="40166" y="1791"/>
                </a:cubicBezTo>
                <a:cubicBezTo>
                  <a:pt x="40166" y="1850"/>
                  <a:pt x="40197" y="1850"/>
                  <a:pt x="40197" y="1850"/>
                </a:cubicBezTo>
                <a:cubicBezTo>
                  <a:pt x="40197" y="1910"/>
                  <a:pt x="40166" y="1970"/>
                  <a:pt x="40135" y="1970"/>
                </a:cubicBezTo>
                <a:cubicBezTo>
                  <a:pt x="40135" y="1970"/>
                  <a:pt x="40104" y="1791"/>
                  <a:pt x="40104" y="1791"/>
                </a:cubicBezTo>
                <a:cubicBezTo>
                  <a:pt x="40104" y="1731"/>
                  <a:pt x="40104" y="1731"/>
                  <a:pt x="40104" y="1671"/>
                </a:cubicBezTo>
                <a:cubicBezTo>
                  <a:pt x="40072" y="1611"/>
                  <a:pt x="40041" y="1552"/>
                  <a:pt x="40041" y="1552"/>
                </a:cubicBezTo>
                <a:cubicBezTo>
                  <a:pt x="40010" y="1492"/>
                  <a:pt x="39979" y="1492"/>
                  <a:pt x="39947" y="1492"/>
                </a:cubicBezTo>
                <a:cubicBezTo>
                  <a:pt x="39916" y="1432"/>
                  <a:pt x="39885" y="1492"/>
                  <a:pt x="39854" y="1492"/>
                </a:cubicBezTo>
                <a:cubicBezTo>
                  <a:pt x="39760" y="1432"/>
                  <a:pt x="39666" y="1432"/>
                  <a:pt x="39572" y="1432"/>
                </a:cubicBezTo>
                <a:cubicBezTo>
                  <a:pt x="39447" y="1432"/>
                  <a:pt x="39291" y="1492"/>
                  <a:pt x="39135" y="1492"/>
                </a:cubicBezTo>
                <a:cubicBezTo>
                  <a:pt x="39103" y="1492"/>
                  <a:pt x="39103" y="1432"/>
                  <a:pt x="39072" y="1432"/>
                </a:cubicBezTo>
                <a:cubicBezTo>
                  <a:pt x="39041" y="1432"/>
                  <a:pt x="39010" y="1492"/>
                  <a:pt x="38978" y="1492"/>
                </a:cubicBezTo>
                <a:cubicBezTo>
                  <a:pt x="38947" y="1492"/>
                  <a:pt x="38916" y="1432"/>
                  <a:pt x="38885" y="1432"/>
                </a:cubicBezTo>
                <a:cubicBezTo>
                  <a:pt x="38885" y="1432"/>
                  <a:pt x="38853" y="1432"/>
                  <a:pt x="38822" y="1432"/>
                </a:cubicBezTo>
                <a:cubicBezTo>
                  <a:pt x="38822" y="1492"/>
                  <a:pt x="38853" y="1552"/>
                  <a:pt x="38885" y="1552"/>
                </a:cubicBezTo>
                <a:cubicBezTo>
                  <a:pt x="38947" y="1611"/>
                  <a:pt x="38978" y="1671"/>
                  <a:pt x="39041" y="1731"/>
                </a:cubicBezTo>
                <a:cubicBezTo>
                  <a:pt x="39072" y="1791"/>
                  <a:pt x="39103" y="1791"/>
                  <a:pt x="39135" y="1850"/>
                </a:cubicBezTo>
                <a:cubicBezTo>
                  <a:pt x="39135" y="1850"/>
                  <a:pt x="39166" y="1910"/>
                  <a:pt x="39197" y="1910"/>
                </a:cubicBezTo>
                <a:cubicBezTo>
                  <a:pt x="39228" y="1970"/>
                  <a:pt x="39228" y="1970"/>
                  <a:pt x="39260" y="2029"/>
                </a:cubicBezTo>
                <a:cubicBezTo>
                  <a:pt x="39291" y="2029"/>
                  <a:pt x="39291" y="2089"/>
                  <a:pt x="39322" y="2149"/>
                </a:cubicBezTo>
                <a:cubicBezTo>
                  <a:pt x="39353" y="2149"/>
                  <a:pt x="39385" y="2208"/>
                  <a:pt x="39385" y="2208"/>
                </a:cubicBezTo>
                <a:cubicBezTo>
                  <a:pt x="39447" y="2208"/>
                  <a:pt x="39479" y="2208"/>
                  <a:pt x="39510" y="2268"/>
                </a:cubicBezTo>
                <a:cubicBezTo>
                  <a:pt x="39541" y="2268"/>
                  <a:pt x="39541" y="2268"/>
                  <a:pt x="39572" y="2268"/>
                </a:cubicBezTo>
                <a:cubicBezTo>
                  <a:pt x="39604" y="2268"/>
                  <a:pt x="39666" y="2268"/>
                  <a:pt x="39666" y="2328"/>
                </a:cubicBezTo>
                <a:cubicBezTo>
                  <a:pt x="39635" y="2328"/>
                  <a:pt x="39604" y="2328"/>
                  <a:pt x="39572" y="2328"/>
                </a:cubicBezTo>
                <a:cubicBezTo>
                  <a:pt x="39541" y="2328"/>
                  <a:pt x="39510" y="2328"/>
                  <a:pt x="39479" y="2328"/>
                </a:cubicBezTo>
                <a:cubicBezTo>
                  <a:pt x="39447" y="2268"/>
                  <a:pt x="39416" y="2268"/>
                  <a:pt x="39416" y="2268"/>
                </a:cubicBezTo>
                <a:cubicBezTo>
                  <a:pt x="39385" y="2268"/>
                  <a:pt x="39353" y="2268"/>
                  <a:pt x="39322" y="2268"/>
                </a:cubicBezTo>
                <a:cubicBezTo>
                  <a:pt x="39322" y="2268"/>
                  <a:pt x="39291" y="2268"/>
                  <a:pt x="39291" y="2268"/>
                </a:cubicBezTo>
                <a:cubicBezTo>
                  <a:pt x="39228" y="2268"/>
                  <a:pt x="39197" y="2268"/>
                  <a:pt x="39166" y="2268"/>
                </a:cubicBezTo>
                <a:cubicBezTo>
                  <a:pt x="39135" y="2268"/>
                  <a:pt x="39103" y="2268"/>
                  <a:pt x="39103" y="2328"/>
                </a:cubicBezTo>
                <a:cubicBezTo>
                  <a:pt x="39072" y="2388"/>
                  <a:pt x="39103" y="2388"/>
                  <a:pt x="39103" y="2447"/>
                </a:cubicBezTo>
                <a:cubicBezTo>
                  <a:pt x="39135" y="2447"/>
                  <a:pt x="39135" y="2507"/>
                  <a:pt x="39135" y="2507"/>
                </a:cubicBezTo>
                <a:cubicBezTo>
                  <a:pt x="39166" y="2567"/>
                  <a:pt x="39197" y="2567"/>
                  <a:pt x="39166" y="2567"/>
                </a:cubicBezTo>
                <a:cubicBezTo>
                  <a:pt x="39166" y="2626"/>
                  <a:pt x="39135" y="2626"/>
                  <a:pt x="39135" y="2626"/>
                </a:cubicBezTo>
                <a:cubicBezTo>
                  <a:pt x="39135" y="2626"/>
                  <a:pt x="39135" y="2626"/>
                  <a:pt x="39135" y="2626"/>
                </a:cubicBezTo>
                <a:cubicBezTo>
                  <a:pt x="39103" y="2686"/>
                  <a:pt x="39135" y="2746"/>
                  <a:pt x="39135" y="2805"/>
                </a:cubicBezTo>
                <a:cubicBezTo>
                  <a:pt x="39135" y="2805"/>
                  <a:pt x="39166" y="2805"/>
                  <a:pt x="39166" y="2865"/>
                </a:cubicBezTo>
                <a:cubicBezTo>
                  <a:pt x="39166" y="2865"/>
                  <a:pt x="39166" y="2925"/>
                  <a:pt x="39166" y="2925"/>
                </a:cubicBezTo>
                <a:cubicBezTo>
                  <a:pt x="39166" y="2985"/>
                  <a:pt x="39197" y="2985"/>
                  <a:pt x="39197" y="3044"/>
                </a:cubicBezTo>
                <a:cubicBezTo>
                  <a:pt x="39197" y="3104"/>
                  <a:pt x="39103" y="3104"/>
                  <a:pt x="39072" y="3104"/>
                </a:cubicBezTo>
                <a:cubicBezTo>
                  <a:pt x="39072" y="3104"/>
                  <a:pt x="39041" y="3104"/>
                  <a:pt x="39041" y="3104"/>
                </a:cubicBezTo>
                <a:cubicBezTo>
                  <a:pt x="38978" y="3104"/>
                  <a:pt x="38916" y="3104"/>
                  <a:pt x="38885" y="3044"/>
                </a:cubicBezTo>
                <a:cubicBezTo>
                  <a:pt x="38853" y="3044"/>
                  <a:pt x="38822" y="2985"/>
                  <a:pt x="38822" y="2925"/>
                </a:cubicBezTo>
                <a:cubicBezTo>
                  <a:pt x="38791" y="2925"/>
                  <a:pt x="38760" y="2925"/>
                  <a:pt x="38728" y="2865"/>
                </a:cubicBezTo>
                <a:cubicBezTo>
                  <a:pt x="38697" y="2865"/>
                  <a:pt x="38666" y="2865"/>
                  <a:pt x="38635" y="2865"/>
                </a:cubicBezTo>
                <a:cubicBezTo>
                  <a:pt x="38603" y="2805"/>
                  <a:pt x="38635" y="2746"/>
                  <a:pt x="38603" y="2686"/>
                </a:cubicBezTo>
                <a:cubicBezTo>
                  <a:pt x="38603" y="2686"/>
                  <a:pt x="38572" y="2626"/>
                  <a:pt x="38541" y="2626"/>
                </a:cubicBezTo>
                <a:cubicBezTo>
                  <a:pt x="38510" y="2567"/>
                  <a:pt x="38478" y="2626"/>
                  <a:pt x="38447" y="2567"/>
                </a:cubicBezTo>
                <a:cubicBezTo>
                  <a:pt x="38416" y="2567"/>
                  <a:pt x="38384" y="2567"/>
                  <a:pt x="38353" y="2567"/>
                </a:cubicBezTo>
                <a:cubicBezTo>
                  <a:pt x="38322" y="2567"/>
                  <a:pt x="38291" y="2567"/>
                  <a:pt x="38259" y="2567"/>
                </a:cubicBezTo>
                <a:cubicBezTo>
                  <a:pt x="38228" y="2567"/>
                  <a:pt x="38197" y="2507"/>
                  <a:pt x="38197" y="2507"/>
                </a:cubicBezTo>
                <a:cubicBezTo>
                  <a:pt x="38166" y="2507"/>
                  <a:pt x="38166" y="2507"/>
                  <a:pt x="38134" y="2507"/>
                </a:cubicBezTo>
                <a:cubicBezTo>
                  <a:pt x="38134" y="2507"/>
                  <a:pt x="38103" y="2447"/>
                  <a:pt x="38072" y="2507"/>
                </a:cubicBezTo>
                <a:cubicBezTo>
                  <a:pt x="38072" y="2507"/>
                  <a:pt x="38041" y="2507"/>
                  <a:pt x="38041" y="2447"/>
                </a:cubicBezTo>
                <a:cubicBezTo>
                  <a:pt x="38041" y="2447"/>
                  <a:pt x="38072" y="2447"/>
                  <a:pt x="38041" y="2388"/>
                </a:cubicBezTo>
                <a:cubicBezTo>
                  <a:pt x="38041" y="2388"/>
                  <a:pt x="38009" y="2388"/>
                  <a:pt x="38009" y="2388"/>
                </a:cubicBezTo>
                <a:cubicBezTo>
                  <a:pt x="37978" y="2328"/>
                  <a:pt x="37978" y="2328"/>
                  <a:pt x="37947" y="2328"/>
                </a:cubicBezTo>
                <a:cubicBezTo>
                  <a:pt x="37947" y="2268"/>
                  <a:pt x="37916" y="2268"/>
                  <a:pt x="37916" y="2268"/>
                </a:cubicBezTo>
                <a:cubicBezTo>
                  <a:pt x="37884" y="2268"/>
                  <a:pt x="37853" y="2208"/>
                  <a:pt x="37822" y="2208"/>
                </a:cubicBezTo>
                <a:cubicBezTo>
                  <a:pt x="37728" y="2208"/>
                  <a:pt x="37666" y="2208"/>
                  <a:pt x="37634" y="2089"/>
                </a:cubicBezTo>
                <a:cubicBezTo>
                  <a:pt x="37603" y="2089"/>
                  <a:pt x="37572" y="2029"/>
                  <a:pt x="37541" y="1970"/>
                </a:cubicBezTo>
                <a:cubicBezTo>
                  <a:pt x="37509" y="1970"/>
                  <a:pt x="37478" y="1970"/>
                  <a:pt x="37447" y="1970"/>
                </a:cubicBezTo>
                <a:cubicBezTo>
                  <a:pt x="37415" y="1970"/>
                  <a:pt x="37384" y="1910"/>
                  <a:pt x="37322" y="1910"/>
                </a:cubicBezTo>
                <a:cubicBezTo>
                  <a:pt x="37290" y="1910"/>
                  <a:pt x="37259" y="1910"/>
                  <a:pt x="37197" y="1910"/>
                </a:cubicBezTo>
                <a:cubicBezTo>
                  <a:pt x="37134" y="1910"/>
                  <a:pt x="37072" y="1910"/>
                  <a:pt x="37009" y="1910"/>
                </a:cubicBezTo>
                <a:cubicBezTo>
                  <a:pt x="36947" y="1970"/>
                  <a:pt x="36884" y="1910"/>
                  <a:pt x="36822" y="1910"/>
                </a:cubicBezTo>
                <a:cubicBezTo>
                  <a:pt x="36822" y="1910"/>
                  <a:pt x="36790" y="1910"/>
                  <a:pt x="36790" y="1910"/>
                </a:cubicBezTo>
                <a:cubicBezTo>
                  <a:pt x="36790" y="1910"/>
                  <a:pt x="36790" y="1970"/>
                  <a:pt x="36822" y="2029"/>
                </a:cubicBezTo>
                <a:cubicBezTo>
                  <a:pt x="36822" y="2029"/>
                  <a:pt x="36853" y="2089"/>
                  <a:pt x="36853" y="2089"/>
                </a:cubicBezTo>
                <a:cubicBezTo>
                  <a:pt x="36884" y="2149"/>
                  <a:pt x="36884" y="2208"/>
                  <a:pt x="36884" y="2208"/>
                </a:cubicBezTo>
                <a:cubicBezTo>
                  <a:pt x="36915" y="2268"/>
                  <a:pt x="36915" y="2328"/>
                  <a:pt x="36915" y="2388"/>
                </a:cubicBezTo>
                <a:cubicBezTo>
                  <a:pt x="36947" y="2447"/>
                  <a:pt x="36978" y="2507"/>
                  <a:pt x="37040" y="2567"/>
                </a:cubicBezTo>
                <a:cubicBezTo>
                  <a:pt x="37040" y="2567"/>
                  <a:pt x="37040" y="2567"/>
                  <a:pt x="37072" y="2567"/>
                </a:cubicBezTo>
                <a:cubicBezTo>
                  <a:pt x="37072" y="2626"/>
                  <a:pt x="37103" y="2626"/>
                  <a:pt x="37134" y="2686"/>
                </a:cubicBezTo>
                <a:cubicBezTo>
                  <a:pt x="37165" y="2686"/>
                  <a:pt x="37197" y="2686"/>
                  <a:pt x="37197" y="2746"/>
                </a:cubicBezTo>
                <a:cubicBezTo>
                  <a:pt x="37228" y="2746"/>
                  <a:pt x="37259" y="2805"/>
                  <a:pt x="37290" y="2805"/>
                </a:cubicBezTo>
                <a:cubicBezTo>
                  <a:pt x="37290" y="2865"/>
                  <a:pt x="37353" y="2805"/>
                  <a:pt x="37353" y="2865"/>
                </a:cubicBezTo>
                <a:cubicBezTo>
                  <a:pt x="37353" y="2865"/>
                  <a:pt x="37353" y="2925"/>
                  <a:pt x="37353" y="2925"/>
                </a:cubicBezTo>
                <a:cubicBezTo>
                  <a:pt x="37353" y="2925"/>
                  <a:pt x="37322" y="2925"/>
                  <a:pt x="37322" y="2925"/>
                </a:cubicBezTo>
                <a:cubicBezTo>
                  <a:pt x="37290" y="2925"/>
                  <a:pt x="37259" y="2985"/>
                  <a:pt x="37228" y="2925"/>
                </a:cubicBezTo>
                <a:cubicBezTo>
                  <a:pt x="37228" y="2925"/>
                  <a:pt x="37197" y="2925"/>
                  <a:pt x="37165" y="2925"/>
                </a:cubicBezTo>
                <a:cubicBezTo>
                  <a:pt x="37134" y="2925"/>
                  <a:pt x="37072" y="2925"/>
                  <a:pt x="37040" y="2925"/>
                </a:cubicBezTo>
                <a:cubicBezTo>
                  <a:pt x="36978" y="2865"/>
                  <a:pt x="36915" y="2865"/>
                  <a:pt x="36853" y="2865"/>
                </a:cubicBezTo>
                <a:cubicBezTo>
                  <a:pt x="36853" y="2865"/>
                  <a:pt x="36822" y="2865"/>
                  <a:pt x="36822" y="2865"/>
                </a:cubicBezTo>
                <a:cubicBezTo>
                  <a:pt x="36822" y="2865"/>
                  <a:pt x="36822" y="2865"/>
                  <a:pt x="36822" y="2925"/>
                </a:cubicBezTo>
                <a:cubicBezTo>
                  <a:pt x="36853" y="2985"/>
                  <a:pt x="36884" y="2985"/>
                  <a:pt x="36884" y="2985"/>
                </a:cubicBezTo>
                <a:cubicBezTo>
                  <a:pt x="36915" y="2985"/>
                  <a:pt x="36947" y="2985"/>
                  <a:pt x="36978" y="3044"/>
                </a:cubicBezTo>
                <a:cubicBezTo>
                  <a:pt x="36978" y="3044"/>
                  <a:pt x="36978" y="3104"/>
                  <a:pt x="36978" y="3104"/>
                </a:cubicBezTo>
                <a:cubicBezTo>
                  <a:pt x="36978" y="3104"/>
                  <a:pt x="37009" y="3104"/>
                  <a:pt x="37009" y="3104"/>
                </a:cubicBezTo>
                <a:cubicBezTo>
                  <a:pt x="37040" y="3104"/>
                  <a:pt x="37040" y="3104"/>
                  <a:pt x="37040" y="3104"/>
                </a:cubicBezTo>
                <a:cubicBezTo>
                  <a:pt x="37072" y="3164"/>
                  <a:pt x="37072" y="3164"/>
                  <a:pt x="37103" y="3164"/>
                </a:cubicBezTo>
                <a:cubicBezTo>
                  <a:pt x="37103" y="3164"/>
                  <a:pt x="37134" y="3164"/>
                  <a:pt x="37165" y="3164"/>
                </a:cubicBezTo>
                <a:cubicBezTo>
                  <a:pt x="37165" y="3223"/>
                  <a:pt x="37197" y="3223"/>
                  <a:pt x="37197" y="3223"/>
                </a:cubicBezTo>
                <a:cubicBezTo>
                  <a:pt x="37228" y="3283"/>
                  <a:pt x="37228" y="3283"/>
                  <a:pt x="37228" y="3283"/>
                </a:cubicBezTo>
                <a:cubicBezTo>
                  <a:pt x="37228" y="3343"/>
                  <a:pt x="37290" y="3283"/>
                  <a:pt x="37290" y="3343"/>
                </a:cubicBezTo>
                <a:cubicBezTo>
                  <a:pt x="37259" y="3402"/>
                  <a:pt x="37259" y="3402"/>
                  <a:pt x="37228" y="3402"/>
                </a:cubicBezTo>
                <a:cubicBezTo>
                  <a:pt x="37197" y="3402"/>
                  <a:pt x="37165" y="3402"/>
                  <a:pt x="37165" y="3343"/>
                </a:cubicBezTo>
                <a:cubicBezTo>
                  <a:pt x="37134" y="3343"/>
                  <a:pt x="37134" y="3283"/>
                  <a:pt x="37103" y="3283"/>
                </a:cubicBezTo>
                <a:cubicBezTo>
                  <a:pt x="37103" y="3223"/>
                  <a:pt x="37103" y="3223"/>
                  <a:pt x="37072" y="3223"/>
                </a:cubicBezTo>
                <a:cubicBezTo>
                  <a:pt x="37072" y="3223"/>
                  <a:pt x="37072" y="3164"/>
                  <a:pt x="37040" y="3164"/>
                </a:cubicBezTo>
                <a:cubicBezTo>
                  <a:pt x="37009" y="3164"/>
                  <a:pt x="36978" y="3164"/>
                  <a:pt x="36947" y="3164"/>
                </a:cubicBezTo>
                <a:cubicBezTo>
                  <a:pt x="36915" y="3164"/>
                  <a:pt x="36915" y="3104"/>
                  <a:pt x="36884" y="3104"/>
                </a:cubicBezTo>
                <a:cubicBezTo>
                  <a:pt x="36884" y="3044"/>
                  <a:pt x="36853" y="3044"/>
                  <a:pt x="36853" y="3044"/>
                </a:cubicBezTo>
                <a:cubicBezTo>
                  <a:pt x="36822" y="3044"/>
                  <a:pt x="36822" y="3044"/>
                  <a:pt x="36822" y="2985"/>
                </a:cubicBezTo>
                <a:cubicBezTo>
                  <a:pt x="36759" y="2985"/>
                  <a:pt x="36697" y="2925"/>
                  <a:pt x="36634" y="2925"/>
                </a:cubicBezTo>
                <a:cubicBezTo>
                  <a:pt x="36572" y="2865"/>
                  <a:pt x="36509" y="2865"/>
                  <a:pt x="36446" y="2865"/>
                </a:cubicBezTo>
                <a:cubicBezTo>
                  <a:pt x="36415" y="2805"/>
                  <a:pt x="36384" y="2805"/>
                  <a:pt x="36353" y="2805"/>
                </a:cubicBezTo>
                <a:cubicBezTo>
                  <a:pt x="36353" y="2746"/>
                  <a:pt x="36321" y="2746"/>
                  <a:pt x="36290" y="2746"/>
                </a:cubicBezTo>
                <a:cubicBezTo>
                  <a:pt x="36259" y="2746"/>
                  <a:pt x="36228" y="2746"/>
                  <a:pt x="36165" y="2746"/>
                </a:cubicBezTo>
                <a:cubicBezTo>
                  <a:pt x="36165" y="2746"/>
                  <a:pt x="36134" y="2746"/>
                  <a:pt x="36103" y="2746"/>
                </a:cubicBezTo>
                <a:cubicBezTo>
                  <a:pt x="36103" y="2805"/>
                  <a:pt x="36103" y="2865"/>
                  <a:pt x="36071" y="2925"/>
                </a:cubicBezTo>
                <a:cubicBezTo>
                  <a:pt x="36071" y="2925"/>
                  <a:pt x="36071" y="2985"/>
                  <a:pt x="36040" y="2985"/>
                </a:cubicBezTo>
                <a:cubicBezTo>
                  <a:pt x="36040" y="3044"/>
                  <a:pt x="36040" y="3044"/>
                  <a:pt x="36009" y="3104"/>
                </a:cubicBezTo>
                <a:cubicBezTo>
                  <a:pt x="35978" y="3164"/>
                  <a:pt x="35915" y="3223"/>
                  <a:pt x="35915" y="3283"/>
                </a:cubicBezTo>
                <a:cubicBezTo>
                  <a:pt x="35915" y="3283"/>
                  <a:pt x="35915" y="3343"/>
                  <a:pt x="35915" y="3343"/>
                </a:cubicBezTo>
                <a:cubicBezTo>
                  <a:pt x="35915" y="3402"/>
                  <a:pt x="35915" y="3402"/>
                  <a:pt x="35915" y="3402"/>
                </a:cubicBezTo>
                <a:cubicBezTo>
                  <a:pt x="35915" y="3462"/>
                  <a:pt x="35915" y="3462"/>
                  <a:pt x="35915" y="3462"/>
                </a:cubicBezTo>
                <a:cubicBezTo>
                  <a:pt x="35915" y="3522"/>
                  <a:pt x="35915" y="3522"/>
                  <a:pt x="35915" y="3522"/>
                </a:cubicBezTo>
                <a:cubicBezTo>
                  <a:pt x="35884" y="3522"/>
                  <a:pt x="35884" y="3522"/>
                  <a:pt x="35884" y="3522"/>
                </a:cubicBezTo>
                <a:cubicBezTo>
                  <a:pt x="35853" y="3522"/>
                  <a:pt x="35853" y="3522"/>
                  <a:pt x="35853" y="3462"/>
                </a:cubicBezTo>
                <a:cubicBezTo>
                  <a:pt x="35853" y="3462"/>
                  <a:pt x="35853" y="3402"/>
                  <a:pt x="35853" y="3402"/>
                </a:cubicBezTo>
                <a:cubicBezTo>
                  <a:pt x="35853" y="3343"/>
                  <a:pt x="35821" y="3283"/>
                  <a:pt x="35821" y="3223"/>
                </a:cubicBezTo>
                <a:cubicBezTo>
                  <a:pt x="35853" y="3223"/>
                  <a:pt x="35853" y="3164"/>
                  <a:pt x="35884" y="3164"/>
                </a:cubicBezTo>
                <a:cubicBezTo>
                  <a:pt x="35884" y="3104"/>
                  <a:pt x="35884" y="3104"/>
                  <a:pt x="35915" y="3104"/>
                </a:cubicBezTo>
                <a:cubicBezTo>
                  <a:pt x="35915" y="3044"/>
                  <a:pt x="35946" y="2925"/>
                  <a:pt x="35946" y="2865"/>
                </a:cubicBezTo>
                <a:cubicBezTo>
                  <a:pt x="35946" y="2805"/>
                  <a:pt x="35915" y="2805"/>
                  <a:pt x="35915" y="2746"/>
                </a:cubicBezTo>
                <a:cubicBezTo>
                  <a:pt x="35884" y="2746"/>
                  <a:pt x="35915" y="2686"/>
                  <a:pt x="35915" y="2686"/>
                </a:cubicBezTo>
                <a:cubicBezTo>
                  <a:pt x="35915" y="2626"/>
                  <a:pt x="35915" y="2626"/>
                  <a:pt x="35884" y="2567"/>
                </a:cubicBezTo>
                <a:cubicBezTo>
                  <a:pt x="35853" y="2507"/>
                  <a:pt x="35790" y="2447"/>
                  <a:pt x="35759" y="2328"/>
                </a:cubicBezTo>
                <a:cubicBezTo>
                  <a:pt x="35696" y="2268"/>
                  <a:pt x="35634" y="2208"/>
                  <a:pt x="35571" y="2149"/>
                </a:cubicBezTo>
                <a:cubicBezTo>
                  <a:pt x="35509" y="2149"/>
                  <a:pt x="35477" y="2149"/>
                  <a:pt x="35415" y="2149"/>
                </a:cubicBezTo>
                <a:cubicBezTo>
                  <a:pt x="35352" y="2208"/>
                  <a:pt x="35321" y="2208"/>
                  <a:pt x="35290" y="2208"/>
                </a:cubicBezTo>
                <a:cubicBezTo>
                  <a:pt x="35259" y="2268"/>
                  <a:pt x="35227" y="2268"/>
                  <a:pt x="35196" y="2268"/>
                </a:cubicBezTo>
                <a:cubicBezTo>
                  <a:pt x="35102" y="2328"/>
                  <a:pt x="35009" y="2328"/>
                  <a:pt x="34915" y="2328"/>
                </a:cubicBezTo>
                <a:cubicBezTo>
                  <a:pt x="34852" y="2388"/>
                  <a:pt x="34790" y="2388"/>
                  <a:pt x="34759" y="2388"/>
                </a:cubicBezTo>
                <a:cubicBezTo>
                  <a:pt x="34727" y="2447"/>
                  <a:pt x="34727" y="2388"/>
                  <a:pt x="34696" y="2388"/>
                </a:cubicBezTo>
                <a:cubicBezTo>
                  <a:pt x="34665" y="2388"/>
                  <a:pt x="34665" y="2447"/>
                  <a:pt x="34634" y="2447"/>
                </a:cubicBezTo>
                <a:cubicBezTo>
                  <a:pt x="34602" y="2447"/>
                  <a:pt x="34571" y="2447"/>
                  <a:pt x="34540" y="2447"/>
                </a:cubicBezTo>
                <a:cubicBezTo>
                  <a:pt x="34446" y="2507"/>
                  <a:pt x="34383" y="2507"/>
                  <a:pt x="34290" y="2507"/>
                </a:cubicBezTo>
                <a:cubicBezTo>
                  <a:pt x="34258" y="2507"/>
                  <a:pt x="34227" y="2507"/>
                  <a:pt x="34196" y="2567"/>
                </a:cubicBezTo>
                <a:cubicBezTo>
                  <a:pt x="34165" y="2567"/>
                  <a:pt x="34133" y="2567"/>
                  <a:pt x="34102" y="2626"/>
                </a:cubicBezTo>
                <a:cubicBezTo>
                  <a:pt x="34071" y="2626"/>
                  <a:pt x="34040" y="2686"/>
                  <a:pt x="34008" y="2686"/>
                </a:cubicBezTo>
                <a:cubicBezTo>
                  <a:pt x="33977" y="2686"/>
                  <a:pt x="33946" y="2686"/>
                  <a:pt x="33915" y="2686"/>
                </a:cubicBezTo>
                <a:cubicBezTo>
                  <a:pt x="33883" y="2686"/>
                  <a:pt x="33852" y="2686"/>
                  <a:pt x="33821" y="2746"/>
                </a:cubicBezTo>
                <a:cubicBezTo>
                  <a:pt x="33821" y="2805"/>
                  <a:pt x="33883" y="2805"/>
                  <a:pt x="33883" y="2805"/>
                </a:cubicBezTo>
                <a:cubicBezTo>
                  <a:pt x="33915" y="2865"/>
                  <a:pt x="33915" y="2865"/>
                  <a:pt x="33946" y="2865"/>
                </a:cubicBezTo>
                <a:cubicBezTo>
                  <a:pt x="33946" y="2925"/>
                  <a:pt x="33977" y="2925"/>
                  <a:pt x="33977" y="2925"/>
                </a:cubicBezTo>
                <a:cubicBezTo>
                  <a:pt x="34008" y="2925"/>
                  <a:pt x="34008" y="2985"/>
                  <a:pt x="34040" y="2985"/>
                </a:cubicBezTo>
                <a:cubicBezTo>
                  <a:pt x="34071" y="2985"/>
                  <a:pt x="34071" y="3044"/>
                  <a:pt x="34102" y="3044"/>
                </a:cubicBezTo>
                <a:cubicBezTo>
                  <a:pt x="34133" y="3104"/>
                  <a:pt x="34165" y="3104"/>
                  <a:pt x="34227" y="3164"/>
                </a:cubicBezTo>
                <a:cubicBezTo>
                  <a:pt x="34290" y="3283"/>
                  <a:pt x="34383" y="3343"/>
                  <a:pt x="34477" y="3402"/>
                </a:cubicBezTo>
                <a:cubicBezTo>
                  <a:pt x="34508" y="3462"/>
                  <a:pt x="34508" y="3462"/>
                  <a:pt x="34540" y="3462"/>
                </a:cubicBezTo>
                <a:cubicBezTo>
                  <a:pt x="34540" y="3522"/>
                  <a:pt x="34571" y="3522"/>
                  <a:pt x="34602" y="3522"/>
                </a:cubicBezTo>
                <a:cubicBezTo>
                  <a:pt x="34602" y="3582"/>
                  <a:pt x="34634" y="3582"/>
                  <a:pt x="34634" y="3582"/>
                </a:cubicBezTo>
                <a:cubicBezTo>
                  <a:pt x="34665" y="3641"/>
                  <a:pt x="34665" y="3641"/>
                  <a:pt x="34665" y="3641"/>
                </a:cubicBezTo>
                <a:cubicBezTo>
                  <a:pt x="34696" y="3641"/>
                  <a:pt x="34727" y="3701"/>
                  <a:pt x="34727" y="3701"/>
                </a:cubicBezTo>
                <a:cubicBezTo>
                  <a:pt x="34727" y="3701"/>
                  <a:pt x="34759" y="3701"/>
                  <a:pt x="34759" y="3761"/>
                </a:cubicBezTo>
                <a:cubicBezTo>
                  <a:pt x="34759" y="3761"/>
                  <a:pt x="34727" y="3761"/>
                  <a:pt x="34727" y="3761"/>
                </a:cubicBezTo>
                <a:cubicBezTo>
                  <a:pt x="34696" y="3701"/>
                  <a:pt x="34696" y="3701"/>
                  <a:pt x="34665" y="3701"/>
                </a:cubicBezTo>
                <a:cubicBezTo>
                  <a:pt x="34634" y="3701"/>
                  <a:pt x="34634" y="3701"/>
                  <a:pt x="34634" y="3641"/>
                </a:cubicBezTo>
                <a:cubicBezTo>
                  <a:pt x="34602" y="3522"/>
                  <a:pt x="34540" y="3582"/>
                  <a:pt x="34508" y="3522"/>
                </a:cubicBezTo>
                <a:cubicBezTo>
                  <a:pt x="34477" y="3462"/>
                  <a:pt x="34477" y="3462"/>
                  <a:pt x="34477" y="3462"/>
                </a:cubicBezTo>
                <a:cubicBezTo>
                  <a:pt x="34477" y="3462"/>
                  <a:pt x="34446" y="3462"/>
                  <a:pt x="34446" y="3402"/>
                </a:cubicBezTo>
                <a:cubicBezTo>
                  <a:pt x="34415" y="3402"/>
                  <a:pt x="34383" y="3402"/>
                  <a:pt x="34352" y="3402"/>
                </a:cubicBezTo>
                <a:cubicBezTo>
                  <a:pt x="34321" y="3402"/>
                  <a:pt x="34290" y="3402"/>
                  <a:pt x="34258" y="3343"/>
                </a:cubicBezTo>
                <a:cubicBezTo>
                  <a:pt x="34227" y="3343"/>
                  <a:pt x="34196" y="3343"/>
                  <a:pt x="34165" y="3343"/>
                </a:cubicBezTo>
                <a:cubicBezTo>
                  <a:pt x="34133" y="3343"/>
                  <a:pt x="34102" y="3283"/>
                  <a:pt x="34102" y="3283"/>
                </a:cubicBezTo>
                <a:cubicBezTo>
                  <a:pt x="34071" y="3223"/>
                  <a:pt x="34071" y="3223"/>
                  <a:pt x="34071" y="3223"/>
                </a:cubicBezTo>
                <a:cubicBezTo>
                  <a:pt x="34071" y="3164"/>
                  <a:pt x="34102" y="3164"/>
                  <a:pt x="34102" y="3164"/>
                </a:cubicBezTo>
                <a:cubicBezTo>
                  <a:pt x="34102" y="3104"/>
                  <a:pt x="34040" y="3044"/>
                  <a:pt x="34040" y="3044"/>
                </a:cubicBezTo>
                <a:cubicBezTo>
                  <a:pt x="34008" y="2985"/>
                  <a:pt x="34008" y="2985"/>
                  <a:pt x="33977" y="2925"/>
                </a:cubicBezTo>
                <a:cubicBezTo>
                  <a:pt x="33977" y="2925"/>
                  <a:pt x="33946" y="2925"/>
                  <a:pt x="33915" y="2925"/>
                </a:cubicBezTo>
                <a:cubicBezTo>
                  <a:pt x="33883" y="2925"/>
                  <a:pt x="33883" y="2925"/>
                  <a:pt x="33883" y="2925"/>
                </a:cubicBezTo>
                <a:cubicBezTo>
                  <a:pt x="33852" y="2925"/>
                  <a:pt x="33821" y="2925"/>
                  <a:pt x="33821" y="2925"/>
                </a:cubicBezTo>
                <a:cubicBezTo>
                  <a:pt x="33790" y="2925"/>
                  <a:pt x="33758" y="2925"/>
                  <a:pt x="33727" y="2925"/>
                </a:cubicBezTo>
                <a:cubicBezTo>
                  <a:pt x="33696" y="2985"/>
                  <a:pt x="33665" y="2985"/>
                  <a:pt x="33602" y="2985"/>
                </a:cubicBezTo>
                <a:cubicBezTo>
                  <a:pt x="33571" y="2985"/>
                  <a:pt x="33539" y="2985"/>
                  <a:pt x="33508" y="3044"/>
                </a:cubicBezTo>
                <a:cubicBezTo>
                  <a:pt x="33446" y="3044"/>
                  <a:pt x="33383" y="3044"/>
                  <a:pt x="33352" y="3104"/>
                </a:cubicBezTo>
                <a:cubicBezTo>
                  <a:pt x="33321" y="3104"/>
                  <a:pt x="33289" y="3104"/>
                  <a:pt x="33289" y="3104"/>
                </a:cubicBezTo>
                <a:cubicBezTo>
                  <a:pt x="33258" y="3104"/>
                  <a:pt x="33258" y="3104"/>
                  <a:pt x="33227" y="3104"/>
                </a:cubicBezTo>
                <a:cubicBezTo>
                  <a:pt x="33196" y="3104"/>
                  <a:pt x="33196" y="3104"/>
                  <a:pt x="33164" y="3104"/>
                </a:cubicBezTo>
                <a:cubicBezTo>
                  <a:pt x="33133" y="3104"/>
                  <a:pt x="33102" y="3164"/>
                  <a:pt x="33133" y="3223"/>
                </a:cubicBezTo>
                <a:cubicBezTo>
                  <a:pt x="33133" y="3223"/>
                  <a:pt x="33133" y="3283"/>
                  <a:pt x="33164" y="3283"/>
                </a:cubicBezTo>
                <a:cubicBezTo>
                  <a:pt x="33164" y="3343"/>
                  <a:pt x="33196" y="3343"/>
                  <a:pt x="33196" y="3343"/>
                </a:cubicBezTo>
                <a:cubicBezTo>
                  <a:pt x="33227" y="3402"/>
                  <a:pt x="33227" y="3402"/>
                  <a:pt x="33258" y="3462"/>
                </a:cubicBezTo>
                <a:cubicBezTo>
                  <a:pt x="33258" y="3582"/>
                  <a:pt x="33227" y="3641"/>
                  <a:pt x="33196" y="3701"/>
                </a:cubicBezTo>
                <a:cubicBezTo>
                  <a:pt x="33196" y="3701"/>
                  <a:pt x="33164" y="3761"/>
                  <a:pt x="33164" y="3820"/>
                </a:cubicBezTo>
                <a:cubicBezTo>
                  <a:pt x="33164" y="3880"/>
                  <a:pt x="33196" y="3880"/>
                  <a:pt x="33196" y="3880"/>
                </a:cubicBezTo>
                <a:cubicBezTo>
                  <a:pt x="33227" y="3940"/>
                  <a:pt x="33227" y="4000"/>
                  <a:pt x="33227" y="4000"/>
                </a:cubicBezTo>
                <a:cubicBezTo>
                  <a:pt x="33227" y="4059"/>
                  <a:pt x="33227" y="4119"/>
                  <a:pt x="33227" y="4179"/>
                </a:cubicBezTo>
                <a:cubicBezTo>
                  <a:pt x="33196" y="4179"/>
                  <a:pt x="33164" y="4179"/>
                  <a:pt x="33133" y="4238"/>
                </a:cubicBezTo>
                <a:cubicBezTo>
                  <a:pt x="33102" y="4238"/>
                  <a:pt x="33102" y="4298"/>
                  <a:pt x="33071" y="4238"/>
                </a:cubicBezTo>
                <a:cubicBezTo>
                  <a:pt x="33039" y="4238"/>
                  <a:pt x="33008" y="4238"/>
                  <a:pt x="33008" y="4238"/>
                </a:cubicBezTo>
                <a:cubicBezTo>
                  <a:pt x="32977" y="4179"/>
                  <a:pt x="32946" y="4179"/>
                  <a:pt x="32914" y="4119"/>
                </a:cubicBezTo>
                <a:cubicBezTo>
                  <a:pt x="32914" y="4119"/>
                  <a:pt x="32883" y="4119"/>
                  <a:pt x="32852" y="4059"/>
                </a:cubicBezTo>
                <a:cubicBezTo>
                  <a:pt x="32821" y="4059"/>
                  <a:pt x="32789" y="4059"/>
                  <a:pt x="32789" y="4059"/>
                </a:cubicBezTo>
                <a:cubicBezTo>
                  <a:pt x="32758" y="4059"/>
                  <a:pt x="32727" y="4059"/>
                  <a:pt x="32727" y="4059"/>
                </a:cubicBezTo>
                <a:cubicBezTo>
                  <a:pt x="32664" y="4059"/>
                  <a:pt x="32602" y="4059"/>
                  <a:pt x="32570" y="4059"/>
                </a:cubicBezTo>
                <a:cubicBezTo>
                  <a:pt x="32539" y="4119"/>
                  <a:pt x="32508" y="4119"/>
                  <a:pt x="32477" y="4119"/>
                </a:cubicBezTo>
                <a:cubicBezTo>
                  <a:pt x="32445" y="4119"/>
                  <a:pt x="32445" y="4119"/>
                  <a:pt x="32414" y="4179"/>
                </a:cubicBezTo>
                <a:cubicBezTo>
                  <a:pt x="32414" y="4238"/>
                  <a:pt x="32445" y="4298"/>
                  <a:pt x="32445" y="4298"/>
                </a:cubicBezTo>
                <a:cubicBezTo>
                  <a:pt x="32445" y="4358"/>
                  <a:pt x="32477" y="4358"/>
                  <a:pt x="32477" y="4417"/>
                </a:cubicBezTo>
                <a:cubicBezTo>
                  <a:pt x="32508" y="4477"/>
                  <a:pt x="32508" y="4477"/>
                  <a:pt x="32539" y="4537"/>
                </a:cubicBezTo>
                <a:cubicBezTo>
                  <a:pt x="32539" y="4537"/>
                  <a:pt x="32570" y="4597"/>
                  <a:pt x="32570" y="4597"/>
                </a:cubicBezTo>
                <a:cubicBezTo>
                  <a:pt x="32602" y="4656"/>
                  <a:pt x="32602" y="4716"/>
                  <a:pt x="32602" y="4776"/>
                </a:cubicBezTo>
                <a:cubicBezTo>
                  <a:pt x="32602" y="4716"/>
                  <a:pt x="32570" y="4716"/>
                  <a:pt x="32570" y="4656"/>
                </a:cubicBezTo>
                <a:cubicBezTo>
                  <a:pt x="32570" y="4656"/>
                  <a:pt x="32539" y="4597"/>
                  <a:pt x="32539" y="4597"/>
                </a:cubicBezTo>
                <a:cubicBezTo>
                  <a:pt x="32508" y="4537"/>
                  <a:pt x="32508" y="4537"/>
                  <a:pt x="32477" y="4477"/>
                </a:cubicBezTo>
                <a:cubicBezTo>
                  <a:pt x="32445" y="4477"/>
                  <a:pt x="32445" y="4417"/>
                  <a:pt x="32414" y="4417"/>
                </a:cubicBezTo>
                <a:cubicBezTo>
                  <a:pt x="32414" y="4358"/>
                  <a:pt x="32414" y="4358"/>
                  <a:pt x="32414" y="4298"/>
                </a:cubicBezTo>
                <a:cubicBezTo>
                  <a:pt x="32414" y="4298"/>
                  <a:pt x="32414" y="4238"/>
                  <a:pt x="32414" y="4238"/>
                </a:cubicBezTo>
                <a:cubicBezTo>
                  <a:pt x="32383" y="4238"/>
                  <a:pt x="32383" y="4298"/>
                  <a:pt x="32352" y="4298"/>
                </a:cubicBezTo>
                <a:cubicBezTo>
                  <a:pt x="32352" y="4298"/>
                  <a:pt x="32320" y="4358"/>
                  <a:pt x="32320" y="4358"/>
                </a:cubicBezTo>
                <a:cubicBezTo>
                  <a:pt x="32289" y="4358"/>
                  <a:pt x="32289" y="4358"/>
                  <a:pt x="32258" y="4358"/>
                </a:cubicBezTo>
                <a:cubicBezTo>
                  <a:pt x="32227" y="4417"/>
                  <a:pt x="32195" y="4417"/>
                  <a:pt x="32164" y="4477"/>
                </a:cubicBezTo>
                <a:cubicBezTo>
                  <a:pt x="32133" y="4477"/>
                  <a:pt x="32133" y="4477"/>
                  <a:pt x="32102" y="4537"/>
                </a:cubicBezTo>
                <a:cubicBezTo>
                  <a:pt x="32070" y="4537"/>
                  <a:pt x="32039" y="4537"/>
                  <a:pt x="31977" y="4597"/>
                </a:cubicBezTo>
                <a:cubicBezTo>
                  <a:pt x="31914" y="4656"/>
                  <a:pt x="31820" y="4716"/>
                  <a:pt x="31758" y="4776"/>
                </a:cubicBezTo>
                <a:cubicBezTo>
                  <a:pt x="31695" y="4835"/>
                  <a:pt x="31664" y="4835"/>
                  <a:pt x="31633" y="4895"/>
                </a:cubicBezTo>
                <a:cubicBezTo>
                  <a:pt x="31601" y="4895"/>
                  <a:pt x="31570" y="4955"/>
                  <a:pt x="31508" y="4955"/>
                </a:cubicBezTo>
                <a:cubicBezTo>
                  <a:pt x="31445" y="5074"/>
                  <a:pt x="31351" y="5134"/>
                  <a:pt x="31258" y="5194"/>
                </a:cubicBezTo>
                <a:cubicBezTo>
                  <a:pt x="31226" y="5194"/>
                  <a:pt x="31195" y="5253"/>
                  <a:pt x="31164" y="5253"/>
                </a:cubicBezTo>
                <a:cubicBezTo>
                  <a:pt x="31164" y="5253"/>
                  <a:pt x="31164" y="5253"/>
                  <a:pt x="31133" y="5313"/>
                </a:cubicBezTo>
                <a:cubicBezTo>
                  <a:pt x="31133" y="5313"/>
                  <a:pt x="31101" y="5313"/>
                  <a:pt x="31101" y="5313"/>
                </a:cubicBezTo>
                <a:cubicBezTo>
                  <a:pt x="31101" y="5313"/>
                  <a:pt x="31070" y="5313"/>
                  <a:pt x="31070" y="5313"/>
                </a:cubicBezTo>
                <a:cubicBezTo>
                  <a:pt x="31039" y="5373"/>
                  <a:pt x="31008" y="5373"/>
                  <a:pt x="30976" y="5432"/>
                </a:cubicBezTo>
                <a:cubicBezTo>
                  <a:pt x="30976" y="5432"/>
                  <a:pt x="30976" y="5432"/>
                  <a:pt x="30945" y="5492"/>
                </a:cubicBezTo>
                <a:cubicBezTo>
                  <a:pt x="30945" y="5492"/>
                  <a:pt x="30945" y="5492"/>
                  <a:pt x="30945" y="5552"/>
                </a:cubicBezTo>
                <a:cubicBezTo>
                  <a:pt x="30945" y="5552"/>
                  <a:pt x="30945" y="5671"/>
                  <a:pt x="30945" y="5671"/>
                </a:cubicBezTo>
                <a:cubicBezTo>
                  <a:pt x="30976" y="5671"/>
                  <a:pt x="30976" y="5731"/>
                  <a:pt x="31008" y="5731"/>
                </a:cubicBezTo>
                <a:cubicBezTo>
                  <a:pt x="31008" y="5731"/>
                  <a:pt x="31039" y="5671"/>
                  <a:pt x="31039" y="5731"/>
                </a:cubicBezTo>
                <a:cubicBezTo>
                  <a:pt x="31070" y="5731"/>
                  <a:pt x="31070" y="5731"/>
                  <a:pt x="31070" y="5731"/>
                </a:cubicBezTo>
                <a:cubicBezTo>
                  <a:pt x="31101" y="5791"/>
                  <a:pt x="31101" y="5850"/>
                  <a:pt x="31133" y="5850"/>
                </a:cubicBezTo>
                <a:cubicBezTo>
                  <a:pt x="31133" y="5850"/>
                  <a:pt x="31195" y="5850"/>
                  <a:pt x="31195" y="5850"/>
                </a:cubicBezTo>
                <a:cubicBezTo>
                  <a:pt x="31226" y="5850"/>
                  <a:pt x="31258" y="5850"/>
                  <a:pt x="31289" y="5850"/>
                </a:cubicBezTo>
                <a:cubicBezTo>
                  <a:pt x="31320" y="5791"/>
                  <a:pt x="31320" y="5791"/>
                  <a:pt x="31351" y="5791"/>
                </a:cubicBezTo>
                <a:cubicBezTo>
                  <a:pt x="31383" y="5791"/>
                  <a:pt x="31383" y="5791"/>
                  <a:pt x="31383" y="5791"/>
                </a:cubicBezTo>
                <a:cubicBezTo>
                  <a:pt x="31414" y="5791"/>
                  <a:pt x="31414" y="5850"/>
                  <a:pt x="31414" y="5850"/>
                </a:cubicBezTo>
                <a:cubicBezTo>
                  <a:pt x="31445" y="5910"/>
                  <a:pt x="31445" y="5910"/>
                  <a:pt x="31476" y="5910"/>
                </a:cubicBezTo>
                <a:cubicBezTo>
                  <a:pt x="31476" y="5970"/>
                  <a:pt x="31508" y="5970"/>
                  <a:pt x="31539" y="5970"/>
                </a:cubicBezTo>
                <a:cubicBezTo>
                  <a:pt x="31570" y="5910"/>
                  <a:pt x="31570" y="5910"/>
                  <a:pt x="31601" y="5910"/>
                </a:cubicBezTo>
                <a:cubicBezTo>
                  <a:pt x="31633" y="5910"/>
                  <a:pt x="31664" y="5850"/>
                  <a:pt x="31664" y="5850"/>
                </a:cubicBezTo>
                <a:cubicBezTo>
                  <a:pt x="31695" y="5791"/>
                  <a:pt x="31727" y="5791"/>
                  <a:pt x="31758" y="5791"/>
                </a:cubicBezTo>
                <a:cubicBezTo>
                  <a:pt x="31789" y="5850"/>
                  <a:pt x="31820" y="5850"/>
                  <a:pt x="31852" y="5850"/>
                </a:cubicBezTo>
                <a:cubicBezTo>
                  <a:pt x="31914" y="5791"/>
                  <a:pt x="31977" y="5850"/>
                  <a:pt x="32008" y="5731"/>
                </a:cubicBezTo>
                <a:cubicBezTo>
                  <a:pt x="32039" y="5731"/>
                  <a:pt x="32039" y="5671"/>
                  <a:pt x="32039" y="5671"/>
                </a:cubicBezTo>
                <a:cubicBezTo>
                  <a:pt x="32070" y="5611"/>
                  <a:pt x="32070" y="5611"/>
                  <a:pt x="32102" y="5611"/>
                </a:cubicBezTo>
                <a:cubicBezTo>
                  <a:pt x="32102" y="5611"/>
                  <a:pt x="32133" y="5552"/>
                  <a:pt x="32133" y="5552"/>
                </a:cubicBezTo>
                <a:cubicBezTo>
                  <a:pt x="32164" y="5552"/>
                  <a:pt x="32133" y="5611"/>
                  <a:pt x="32133" y="5671"/>
                </a:cubicBezTo>
                <a:cubicBezTo>
                  <a:pt x="32133" y="5671"/>
                  <a:pt x="32133" y="5671"/>
                  <a:pt x="32133" y="5671"/>
                </a:cubicBezTo>
                <a:cubicBezTo>
                  <a:pt x="32164" y="5731"/>
                  <a:pt x="32164" y="5671"/>
                  <a:pt x="32164" y="5731"/>
                </a:cubicBezTo>
                <a:cubicBezTo>
                  <a:pt x="32164" y="5731"/>
                  <a:pt x="32164" y="5731"/>
                  <a:pt x="32164" y="5731"/>
                </a:cubicBezTo>
                <a:cubicBezTo>
                  <a:pt x="32133" y="5791"/>
                  <a:pt x="32133" y="5731"/>
                  <a:pt x="32133" y="5791"/>
                </a:cubicBezTo>
                <a:cubicBezTo>
                  <a:pt x="32102" y="5791"/>
                  <a:pt x="32102" y="5791"/>
                  <a:pt x="32102" y="5791"/>
                </a:cubicBezTo>
                <a:cubicBezTo>
                  <a:pt x="32070" y="5850"/>
                  <a:pt x="32039" y="5850"/>
                  <a:pt x="32008" y="5850"/>
                </a:cubicBezTo>
                <a:cubicBezTo>
                  <a:pt x="32008" y="5850"/>
                  <a:pt x="32008" y="5850"/>
                  <a:pt x="31977" y="5910"/>
                </a:cubicBezTo>
                <a:cubicBezTo>
                  <a:pt x="31977" y="5910"/>
                  <a:pt x="31945" y="5910"/>
                  <a:pt x="31945" y="5910"/>
                </a:cubicBezTo>
                <a:cubicBezTo>
                  <a:pt x="31914" y="5910"/>
                  <a:pt x="31914" y="5910"/>
                  <a:pt x="31883" y="5910"/>
                </a:cubicBezTo>
                <a:cubicBezTo>
                  <a:pt x="31852" y="5970"/>
                  <a:pt x="31820" y="5910"/>
                  <a:pt x="31820" y="5970"/>
                </a:cubicBezTo>
                <a:cubicBezTo>
                  <a:pt x="31852" y="5970"/>
                  <a:pt x="31852" y="6029"/>
                  <a:pt x="31852" y="6029"/>
                </a:cubicBezTo>
                <a:cubicBezTo>
                  <a:pt x="31852" y="6029"/>
                  <a:pt x="31852" y="6089"/>
                  <a:pt x="31820" y="6089"/>
                </a:cubicBezTo>
                <a:cubicBezTo>
                  <a:pt x="31820" y="6089"/>
                  <a:pt x="31789" y="6149"/>
                  <a:pt x="31789" y="6149"/>
                </a:cubicBezTo>
                <a:cubicBezTo>
                  <a:pt x="31789" y="6208"/>
                  <a:pt x="31820" y="6208"/>
                  <a:pt x="31820" y="6268"/>
                </a:cubicBezTo>
                <a:cubicBezTo>
                  <a:pt x="31820" y="6328"/>
                  <a:pt x="31820" y="6328"/>
                  <a:pt x="31820" y="6328"/>
                </a:cubicBezTo>
                <a:cubicBezTo>
                  <a:pt x="31852" y="6388"/>
                  <a:pt x="31852" y="6388"/>
                  <a:pt x="31852" y="6388"/>
                </a:cubicBezTo>
                <a:cubicBezTo>
                  <a:pt x="31883" y="6447"/>
                  <a:pt x="31852" y="6507"/>
                  <a:pt x="31820" y="6507"/>
                </a:cubicBezTo>
                <a:cubicBezTo>
                  <a:pt x="31820" y="6567"/>
                  <a:pt x="31789" y="6626"/>
                  <a:pt x="31789" y="6626"/>
                </a:cubicBezTo>
                <a:cubicBezTo>
                  <a:pt x="31758" y="6686"/>
                  <a:pt x="31758" y="6746"/>
                  <a:pt x="31727" y="6805"/>
                </a:cubicBezTo>
                <a:cubicBezTo>
                  <a:pt x="31727" y="6865"/>
                  <a:pt x="31695" y="6925"/>
                  <a:pt x="31664" y="6985"/>
                </a:cubicBezTo>
                <a:cubicBezTo>
                  <a:pt x="31664" y="7044"/>
                  <a:pt x="31633" y="7044"/>
                  <a:pt x="31633" y="7104"/>
                </a:cubicBezTo>
                <a:cubicBezTo>
                  <a:pt x="31601" y="7164"/>
                  <a:pt x="31570" y="7223"/>
                  <a:pt x="31539" y="7283"/>
                </a:cubicBezTo>
                <a:cubicBezTo>
                  <a:pt x="31508" y="7283"/>
                  <a:pt x="31476" y="7343"/>
                  <a:pt x="31445" y="7343"/>
                </a:cubicBezTo>
                <a:cubicBezTo>
                  <a:pt x="31445" y="7343"/>
                  <a:pt x="31445" y="7283"/>
                  <a:pt x="31414" y="7283"/>
                </a:cubicBezTo>
                <a:cubicBezTo>
                  <a:pt x="31414" y="7283"/>
                  <a:pt x="31414" y="7343"/>
                  <a:pt x="31383" y="7343"/>
                </a:cubicBezTo>
                <a:cubicBezTo>
                  <a:pt x="31383" y="7343"/>
                  <a:pt x="31383" y="7343"/>
                  <a:pt x="31383" y="7283"/>
                </a:cubicBezTo>
                <a:cubicBezTo>
                  <a:pt x="31351" y="7283"/>
                  <a:pt x="31351" y="7283"/>
                  <a:pt x="31351" y="7283"/>
                </a:cubicBezTo>
                <a:cubicBezTo>
                  <a:pt x="31320" y="7283"/>
                  <a:pt x="31320" y="7343"/>
                  <a:pt x="31320" y="7343"/>
                </a:cubicBezTo>
                <a:cubicBezTo>
                  <a:pt x="31289" y="7343"/>
                  <a:pt x="31289" y="7283"/>
                  <a:pt x="31258" y="7283"/>
                </a:cubicBezTo>
                <a:cubicBezTo>
                  <a:pt x="31258" y="7283"/>
                  <a:pt x="31226" y="7283"/>
                  <a:pt x="31195" y="7283"/>
                </a:cubicBezTo>
                <a:cubicBezTo>
                  <a:pt x="31195" y="7283"/>
                  <a:pt x="31195" y="7343"/>
                  <a:pt x="31164" y="7343"/>
                </a:cubicBezTo>
                <a:cubicBezTo>
                  <a:pt x="31164" y="7343"/>
                  <a:pt x="31164" y="7283"/>
                  <a:pt x="31164" y="7283"/>
                </a:cubicBezTo>
                <a:cubicBezTo>
                  <a:pt x="31133" y="7283"/>
                  <a:pt x="31133" y="7283"/>
                  <a:pt x="31101" y="7283"/>
                </a:cubicBezTo>
                <a:cubicBezTo>
                  <a:pt x="31101" y="7343"/>
                  <a:pt x="31101" y="7283"/>
                  <a:pt x="31070" y="7283"/>
                </a:cubicBezTo>
                <a:cubicBezTo>
                  <a:pt x="31008" y="7283"/>
                  <a:pt x="30976" y="7283"/>
                  <a:pt x="30914" y="7343"/>
                </a:cubicBezTo>
                <a:cubicBezTo>
                  <a:pt x="30883" y="7343"/>
                  <a:pt x="30851" y="7343"/>
                  <a:pt x="30820" y="7343"/>
                </a:cubicBezTo>
                <a:cubicBezTo>
                  <a:pt x="30758" y="7343"/>
                  <a:pt x="30695" y="7402"/>
                  <a:pt x="30664" y="7402"/>
                </a:cubicBezTo>
                <a:cubicBezTo>
                  <a:pt x="30632" y="7462"/>
                  <a:pt x="30570" y="7462"/>
                  <a:pt x="30539" y="7462"/>
                </a:cubicBezTo>
                <a:cubicBezTo>
                  <a:pt x="30507" y="7522"/>
                  <a:pt x="30476" y="7522"/>
                  <a:pt x="30445" y="7522"/>
                </a:cubicBezTo>
                <a:cubicBezTo>
                  <a:pt x="30414" y="7522"/>
                  <a:pt x="30382" y="7522"/>
                  <a:pt x="30351" y="7582"/>
                </a:cubicBezTo>
                <a:cubicBezTo>
                  <a:pt x="30320" y="7641"/>
                  <a:pt x="30382" y="7641"/>
                  <a:pt x="30382" y="7641"/>
                </a:cubicBezTo>
                <a:cubicBezTo>
                  <a:pt x="30414" y="7641"/>
                  <a:pt x="30445" y="7641"/>
                  <a:pt x="30476" y="7701"/>
                </a:cubicBezTo>
                <a:cubicBezTo>
                  <a:pt x="30476" y="7761"/>
                  <a:pt x="30445" y="7761"/>
                  <a:pt x="30414" y="7761"/>
                </a:cubicBezTo>
                <a:cubicBezTo>
                  <a:pt x="30382" y="7761"/>
                  <a:pt x="30351" y="7761"/>
                  <a:pt x="30320" y="7820"/>
                </a:cubicBezTo>
                <a:cubicBezTo>
                  <a:pt x="30289" y="7820"/>
                  <a:pt x="30257" y="7820"/>
                  <a:pt x="30226" y="7820"/>
                </a:cubicBezTo>
                <a:cubicBezTo>
                  <a:pt x="30164" y="7880"/>
                  <a:pt x="30070" y="7880"/>
                  <a:pt x="29976" y="8000"/>
                </a:cubicBezTo>
                <a:cubicBezTo>
                  <a:pt x="29945" y="8000"/>
                  <a:pt x="29882" y="8059"/>
                  <a:pt x="29820" y="8059"/>
                </a:cubicBezTo>
                <a:cubicBezTo>
                  <a:pt x="29789" y="8059"/>
                  <a:pt x="29757" y="8059"/>
                  <a:pt x="29726" y="8059"/>
                </a:cubicBezTo>
                <a:cubicBezTo>
                  <a:pt x="29695" y="8059"/>
                  <a:pt x="29632" y="8059"/>
                  <a:pt x="29601" y="8059"/>
                </a:cubicBezTo>
                <a:cubicBezTo>
                  <a:pt x="29570" y="8059"/>
                  <a:pt x="29507" y="8059"/>
                  <a:pt x="29476" y="8119"/>
                </a:cubicBezTo>
                <a:cubicBezTo>
                  <a:pt x="29413" y="8119"/>
                  <a:pt x="29382" y="8119"/>
                  <a:pt x="29351" y="8179"/>
                </a:cubicBezTo>
                <a:cubicBezTo>
                  <a:pt x="29288" y="8179"/>
                  <a:pt x="29226" y="8179"/>
                  <a:pt x="29163" y="8179"/>
                </a:cubicBezTo>
                <a:cubicBezTo>
                  <a:pt x="29163" y="8179"/>
                  <a:pt x="29132" y="8179"/>
                  <a:pt x="29132" y="8179"/>
                </a:cubicBezTo>
                <a:cubicBezTo>
                  <a:pt x="29101" y="8238"/>
                  <a:pt x="29132" y="8298"/>
                  <a:pt x="29132" y="8298"/>
                </a:cubicBezTo>
                <a:cubicBezTo>
                  <a:pt x="29132" y="8358"/>
                  <a:pt x="29101" y="8358"/>
                  <a:pt x="29070" y="8417"/>
                </a:cubicBezTo>
                <a:cubicBezTo>
                  <a:pt x="29070" y="8417"/>
                  <a:pt x="29038" y="8477"/>
                  <a:pt x="29038" y="8537"/>
                </a:cubicBezTo>
                <a:cubicBezTo>
                  <a:pt x="29038" y="8597"/>
                  <a:pt x="29038" y="8597"/>
                  <a:pt x="29007" y="8656"/>
                </a:cubicBezTo>
                <a:cubicBezTo>
                  <a:pt x="29007" y="8656"/>
                  <a:pt x="28976" y="8716"/>
                  <a:pt x="28976" y="8716"/>
                </a:cubicBezTo>
                <a:cubicBezTo>
                  <a:pt x="28976" y="8776"/>
                  <a:pt x="29038" y="8776"/>
                  <a:pt x="29038" y="8776"/>
                </a:cubicBezTo>
                <a:cubicBezTo>
                  <a:pt x="29070" y="8776"/>
                  <a:pt x="29101" y="8835"/>
                  <a:pt x="29132" y="8835"/>
                </a:cubicBezTo>
                <a:cubicBezTo>
                  <a:pt x="29195" y="8895"/>
                  <a:pt x="29257" y="8895"/>
                  <a:pt x="29320" y="8955"/>
                </a:cubicBezTo>
                <a:cubicBezTo>
                  <a:pt x="29351" y="8955"/>
                  <a:pt x="29382" y="9014"/>
                  <a:pt x="29413" y="9014"/>
                </a:cubicBezTo>
                <a:cubicBezTo>
                  <a:pt x="29445" y="9074"/>
                  <a:pt x="29476" y="9074"/>
                  <a:pt x="29507" y="9074"/>
                </a:cubicBezTo>
                <a:cubicBezTo>
                  <a:pt x="29538" y="9134"/>
                  <a:pt x="29570" y="9134"/>
                  <a:pt x="29601" y="9134"/>
                </a:cubicBezTo>
                <a:cubicBezTo>
                  <a:pt x="29601" y="9134"/>
                  <a:pt x="29632" y="9134"/>
                  <a:pt x="29632" y="9194"/>
                </a:cubicBezTo>
                <a:cubicBezTo>
                  <a:pt x="29632" y="9194"/>
                  <a:pt x="29601" y="9194"/>
                  <a:pt x="29601" y="9194"/>
                </a:cubicBezTo>
                <a:cubicBezTo>
                  <a:pt x="29601" y="9253"/>
                  <a:pt x="29601" y="9313"/>
                  <a:pt x="29632" y="9313"/>
                </a:cubicBezTo>
                <a:cubicBezTo>
                  <a:pt x="29663" y="9313"/>
                  <a:pt x="29695" y="9313"/>
                  <a:pt x="29726" y="9313"/>
                </a:cubicBezTo>
                <a:cubicBezTo>
                  <a:pt x="29757" y="9313"/>
                  <a:pt x="29820" y="9253"/>
                  <a:pt x="29882" y="9253"/>
                </a:cubicBezTo>
                <a:cubicBezTo>
                  <a:pt x="29914" y="9253"/>
                  <a:pt x="29945" y="9253"/>
                  <a:pt x="29976" y="9253"/>
                </a:cubicBezTo>
                <a:cubicBezTo>
                  <a:pt x="29976" y="9253"/>
                  <a:pt x="29976" y="9194"/>
                  <a:pt x="29976" y="9253"/>
                </a:cubicBezTo>
                <a:cubicBezTo>
                  <a:pt x="29976" y="9253"/>
                  <a:pt x="29945" y="9313"/>
                  <a:pt x="29945" y="9313"/>
                </a:cubicBezTo>
                <a:cubicBezTo>
                  <a:pt x="29945" y="9313"/>
                  <a:pt x="29914" y="9313"/>
                  <a:pt x="29914" y="9313"/>
                </a:cubicBezTo>
                <a:cubicBezTo>
                  <a:pt x="29882" y="9313"/>
                  <a:pt x="29882" y="9313"/>
                  <a:pt x="29882" y="9373"/>
                </a:cubicBezTo>
                <a:cubicBezTo>
                  <a:pt x="29882" y="9373"/>
                  <a:pt x="29820" y="9432"/>
                  <a:pt x="29820" y="9432"/>
                </a:cubicBezTo>
                <a:cubicBezTo>
                  <a:pt x="29851" y="9432"/>
                  <a:pt x="29851" y="9432"/>
                  <a:pt x="29882" y="9432"/>
                </a:cubicBezTo>
                <a:cubicBezTo>
                  <a:pt x="29882" y="9432"/>
                  <a:pt x="29882" y="9432"/>
                  <a:pt x="29914" y="9432"/>
                </a:cubicBezTo>
                <a:cubicBezTo>
                  <a:pt x="29945" y="9492"/>
                  <a:pt x="29976" y="9492"/>
                  <a:pt x="29976" y="9492"/>
                </a:cubicBezTo>
                <a:cubicBezTo>
                  <a:pt x="30039" y="9492"/>
                  <a:pt x="30070" y="9432"/>
                  <a:pt x="30101" y="9432"/>
                </a:cubicBezTo>
                <a:cubicBezTo>
                  <a:pt x="30101" y="9373"/>
                  <a:pt x="30132" y="9373"/>
                  <a:pt x="30164" y="9373"/>
                </a:cubicBezTo>
                <a:cubicBezTo>
                  <a:pt x="30164" y="9373"/>
                  <a:pt x="30195" y="9373"/>
                  <a:pt x="30226" y="9373"/>
                </a:cubicBezTo>
                <a:cubicBezTo>
                  <a:pt x="30257" y="9373"/>
                  <a:pt x="30257" y="9432"/>
                  <a:pt x="30226" y="9432"/>
                </a:cubicBezTo>
                <a:cubicBezTo>
                  <a:pt x="30195" y="9432"/>
                  <a:pt x="30164" y="9432"/>
                  <a:pt x="30164" y="9492"/>
                </a:cubicBezTo>
                <a:cubicBezTo>
                  <a:pt x="30195" y="9552"/>
                  <a:pt x="30195" y="9552"/>
                  <a:pt x="30226" y="9552"/>
                </a:cubicBezTo>
                <a:cubicBezTo>
                  <a:pt x="30226" y="9611"/>
                  <a:pt x="30257" y="9611"/>
                  <a:pt x="30289" y="9671"/>
                </a:cubicBezTo>
                <a:cubicBezTo>
                  <a:pt x="30289" y="9671"/>
                  <a:pt x="30320" y="9731"/>
                  <a:pt x="30320" y="9731"/>
                </a:cubicBezTo>
                <a:cubicBezTo>
                  <a:pt x="30351" y="9731"/>
                  <a:pt x="30382" y="9731"/>
                  <a:pt x="30414" y="9731"/>
                </a:cubicBezTo>
                <a:cubicBezTo>
                  <a:pt x="30445" y="9731"/>
                  <a:pt x="30476" y="9731"/>
                  <a:pt x="30507" y="9671"/>
                </a:cubicBezTo>
                <a:cubicBezTo>
                  <a:pt x="30507" y="9671"/>
                  <a:pt x="30539" y="9671"/>
                  <a:pt x="30539" y="9611"/>
                </a:cubicBezTo>
                <a:cubicBezTo>
                  <a:pt x="30539" y="9611"/>
                  <a:pt x="30539" y="9611"/>
                  <a:pt x="30539" y="9552"/>
                </a:cubicBezTo>
                <a:cubicBezTo>
                  <a:pt x="30570" y="9552"/>
                  <a:pt x="30570" y="9552"/>
                  <a:pt x="30601" y="9552"/>
                </a:cubicBezTo>
                <a:cubicBezTo>
                  <a:pt x="30601" y="9611"/>
                  <a:pt x="30601" y="9611"/>
                  <a:pt x="30632" y="9611"/>
                </a:cubicBezTo>
                <a:cubicBezTo>
                  <a:pt x="30632" y="9611"/>
                  <a:pt x="30632" y="9671"/>
                  <a:pt x="30632" y="9671"/>
                </a:cubicBezTo>
                <a:cubicBezTo>
                  <a:pt x="30664" y="9671"/>
                  <a:pt x="30695" y="9671"/>
                  <a:pt x="30726" y="9671"/>
                </a:cubicBezTo>
                <a:cubicBezTo>
                  <a:pt x="30758" y="9731"/>
                  <a:pt x="30820" y="9731"/>
                  <a:pt x="30851" y="9731"/>
                </a:cubicBezTo>
                <a:cubicBezTo>
                  <a:pt x="30851" y="9731"/>
                  <a:pt x="30883" y="9731"/>
                  <a:pt x="30883" y="9671"/>
                </a:cubicBezTo>
                <a:cubicBezTo>
                  <a:pt x="30914" y="9671"/>
                  <a:pt x="30945" y="9671"/>
                  <a:pt x="30976" y="9611"/>
                </a:cubicBezTo>
                <a:cubicBezTo>
                  <a:pt x="31008" y="9611"/>
                  <a:pt x="31039" y="9552"/>
                  <a:pt x="31070" y="9552"/>
                </a:cubicBezTo>
                <a:cubicBezTo>
                  <a:pt x="31133" y="9552"/>
                  <a:pt x="31164" y="9552"/>
                  <a:pt x="31226" y="9552"/>
                </a:cubicBezTo>
                <a:cubicBezTo>
                  <a:pt x="31258" y="9552"/>
                  <a:pt x="31289" y="9611"/>
                  <a:pt x="31351" y="9611"/>
                </a:cubicBezTo>
                <a:cubicBezTo>
                  <a:pt x="31351" y="9611"/>
                  <a:pt x="31414" y="9611"/>
                  <a:pt x="31414" y="9611"/>
                </a:cubicBezTo>
                <a:cubicBezTo>
                  <a:pt x="31445" y="9671"/>
                  <a:pt x="31445" y="9671"/>
                  <a:pt x="31445" y="9671"/>
                </a:cubicBezTo>
                <a:cubicBezTo>
                  <a:pt x="31445" y="9731"/>
                  <a:pt x="31445" y="9731"/>
                  <a:pt x="31476" y="9731"/>
                </a:cubicBezTo>
                <a:cubicBezTo>
                  <a:pt x="31476" y="9791"/>
                  <a:pt x="31445" y="9791"/>
                  <a:pt x="31414" y="9791"/>
                </a:cubicBezTo>
                <a:cubicBezTo>
                  <a:pt x="31383" y="9791"/>
                  <a:pt x="31351" y="9791"/>
                  <a:pt x="31320" y="9791"/>
                </a:cubicBezTo>
                <a:cubicBezTo>
                  <a:pt x="31320" y="9791"/>
                  <a:pt x="31258" y="9791"/>
                  <a:pt x="31289" y="9850"/>
                </a:cubicBezTo>
                <a:cubicBezTo>
                  <a:pt x="31320" y="9910"/>
                  <a:pt x="31320" y="9910"/>
                  <a:pt x="31351" y="9970"/>
                </a:cubicBezTo>
                <a:cubicBezTo>
                  <a:pt x="31383" y="9970"/>
                  <a:pt x="31414" y="10029"/>
                  <a:pt x="31414" y="10029"/>
                </a:cubicBezTo>
                <a:cubicBezTo>
                  <a:pt x="31351" y="10089"/>
                  <a:pt x="31289" y="10029"/>
                  <a:pt x="31258" y="9970"/>
                </a:cubicBezTo>
                <a:cubicBezTo>
                  <a:pt x="31226" y="9910"/>
                  <a:pt x="31195" y="9910"/>
                  <a:pt x="31164" y="9910"/>
                </a:cubicBezTo>
                <a:cubicBezTo>
                  <a:pt x="31101" y="9910"/>
                  <a:pt x="31070" y="9910"/>
                  <a:pt x="31039" y="9850"/>
                </a:cubicBezTo>
                <a:cubicBezTo>
                  <a:pt x="30945" y="9850"/>
                  <a:pt x="30851" y="9850"/>
                  <a:pt x="30789" y="9850"/>
                </a:cubicBezTo>
                <a:cubicBezTo>
                  <a:pt x="30726" y="9910"/>
                  <a:pt x="30695" y="9910"/>
                  <a:pt x="30664" y="9910"/>
                </a:cubicBezTo>
                <a:cubicBezTo>
                  <a:pt x="30632" y="9910"/>
                  <a:pt x="30601" y="9850"/>
                  <a:pt x="30570" y="9910"/>
                </a:cubicBezTo>
                <a:cubicBezTo>
                  <a:pt x="30539" y="9910"/>
                  <a:pt x="30507" y="9970"/>
                  <a:pt x="30476" y="9970"/>
                </a:cubicBezTo>
                <a:cubicBezTo>
                  <a:pt x="30445" y="10029"/>
                  <a:pt x="30414" y="10029"/>
                  <a:pt x="30382" y="10029"/>
                </a:cubicBezTo>
                <a:cubicBezTo>
                  <a:pt x="30414" y="10089"/>
                  <a:pt x="30476" y="10089"/>
                  <a:pt x="30507" y="10089"/>
                </a:cubicBezTo>
                <a:cubicBezTo>
                  <a:pt x="30539" y="10089"/>
                  <a:pt x="30570" y="10089"/>
                  <a:pt x="30601" y="10089"/>
                </a:cubicBezTo>
                <a:cubicBezTo>
                  <a:pt x="30632" y="10089"/>
                  <a:pt x="30664" y="10149"/>
                  <a:pt x="30695" y="10149"/>
                </a:cubicBezTo>
                <a:cubicBezTo>
                  <a:pt x="30726" y="10149"/>
                  <a:pt x="30758" y="10149"/>
                  <a:pt x="30789" y="10149"/>
                </a:cubicBezTo>
                <a:cubicBezTo>
                  <a:pt x="30789" y="10149"/>
                  <a:pt x="30758" y="10149"/>
                  <a:pt x="30758" y="10149"/>
                </a:cubicBezTo>
                <a:cubicBezTo>
                  <a:pt x="30758" y="10149"/>
                  <a:pt x="30726" y="10149"/>
                  <a:pt x="30726" y="10149"/>
                </a:cubicBezTo>
                <a:cubicBezTo>
                  <a:pt x="30726" y="10149"/>
                  <a:pt x="30695" y="10149"/>
                  <a:pt x="30695" y="10149"/>
                </a:cubicBezTo>
                <a:cubicBezTo>
                  <a:pt x="30664" y="10149"/>
                  <a:pt x="30601" y="10149"/>
                  <a:pt x="30570" y="10149"/>
                </a:cubicBezTo>
                <a:cubicBezTo>
                  <a:pt x="30539" y="10149"/>
                  <a:pt x="30476" y="10149"/>
                  <a:pt x="30414" y="10149"/>
                </a:cubicBezTo>
                <a:cubicBezTo>
                  <a:pt x="30382" y="10149"/>
                  <a:pt x="30351" y="10149"/>
                  <a:pt x="30320" y="10089"/>
                </a:cubicBezTo>
                <a:cubicBezTo>
                  <a:pt x="30289" y="10089"/>
                  <a:pt x="30257" y="10089"/>
                  <a:pt x="30257" y="10089"/>
                </a:cubicBezTo>
                <a:cubicBezTo>
                  <a:pt x="30226" y="10089"/>
                  <a:pt x="30195" y="10089"/>
                  <a:pt x="30164" y="10089"/>
                </a:cubicBezTo>
                <a:cubicBezTo>
                  <a:pt x="30132" y="10089"/>
                  <a:pt x="30101" y="10089"/>
                  <a:pt x="30070" y="10029"/>
                </a:cubicBezTo>
                <a:cubicBezTo>
                  <a:pt x="30039" y="10029"/>
                  <a:pt x="30007" y="10029"/>
                  <a:pt x="29976" y="10089"/>
                </a:cubicBezTo>
                <a:cubicBezTo>
                  <a:pt x="29914" y="10089"/>
                  <a:pt x="29882" y="10089"/>
                  <a:pt x="29851" y="10149"/>
                </a:cubicBezTo>
                <a:cubicBezTo>
                  <a:pt x="29820" y="10149"/>
                  <a:pt x="29789" y="10208"/>
                  <a:pt x="29789" y="10208"/>
                </a:cubicBezTo>
                <a:cubicBezTo>
                  <a:pt x="29757" y="10208"/>
                  <a:pt x="29726" y="10208"/>
                  <a:pt x="29695" y="10208"/>
                </a:cubicBezTo>
                <a:cubicBezTo>
                  <a:pt x="29663" y="10208"/>
                  <a:pt x="29632" y="10208"/>
                  <a:pt x="29632" y="10268"/>
                </a:cubicBezTo>
                <a:cubicBezTo>
                  <a:pt x="29601" y="10268"/>
                  <a:pt x="29601" y="10328"/>
                  <a:pt x="29601" y="10328"/>
                </a:cubicBezTo>
                <a:cubicBezTo>
                  <a:pt x="29601" y="10328"/>
                  <a:pt x="29570" y="10388"/>
                  <a:pt x="29570" y="10388"/>
                </a:cubicBezTo>
                <a:cubicBezTo>
                  <a:pt x="29570" y="10447"/>
                  <a:pt x="29601" y="10447"/>
                  <a:pt x="29601" y="10447"/>
                </a:cubicBezTo>
                <a:cubicBezTo>
                  <a:pt x="29632" y="10447"/>
                  <a:pt x="29632" y="10447"/>
                  <a:pt x="29632" y="10507"/>
                </a:cubicBezTo>
                <a:cubicBezTo>
                  <a:pt x="29632" y="10507"/>
                  <a:pt x="29632" y="10507"/>
                  <a:pt x="29663" y="10507"/>
                </a:cubicBezTo>
                <a:cubicBezTo>
                  <a:pt x="29663" y="10507"/>
                  <a:pt x="29695" y="10507"/>
                  <a:pt x="29695" y="10507"/>
                </a:cubicBezTo>
                <a:cubicBezTo>
                  <a:pt x="29726" y="10447"/>
                  <a:pt x="29757" y="10447"/>
                  <a:pt x="29789" y="10507"/>
                </a:cubicBezTo>
                <a:cubicBezTo>
                  <a:pt x="29789" y="10507"/>
                  <a:pt x="29757" y="10567"/>
                  <a:pt x="29757" y="10626"/>
                </a:cubicBezTo>
                <a:cubicBezTo>
                  <a:pt x="29757" y="10686"/>
                  <a:pt x="29789" y="10686"/>
                  <a:pt x="29820" y="10686"/>
                </a:cubicBezTo>
                <a:cubicBezTo>
                  <a:pt x="29820" y="10686"/>
                  <a:pt x="29851" y="10686"/>
                  <a:pt x="29851" y="10686"/>
                </a:cubicBezTo>
                <a:cubicBezTo>
                  <a:pt x="29851" y="10746"/>
                  <a:pt x="29882" y="10746"/>
                  <a:pt x="29882" y="10746"/>
                </a:cubicBezTo>
                <a:cubicBezTo>
                  <a:pt x="29914" y="10746"/>
                  <a:pt x="29914" y="10746"/>
                  <a:pt x="29945" y="10686"/>
                </a:cubicBezTo>
                <a:cubicBezTo>
                  <a:pt x="29945" y="10686"/>
                  <a:pt x="29945" y="10686"/>
                  <a:pt x="29976" y="10686"/>
                </a:cubicBezTo>
                <a:cubicBezTo>
                  <a:pt x="29976" y="10626"/>
                  <a:pt x="30007" y="10626"/>
                  <a:pt x="30039" y="10567"/>
                </a:cubicBezTo>
                <a:cubicBezTo>
                  <a:pt x="30039" y="10567"/>
                  <a:pt x="30070" y="10567"/>
                  <a:pt x="30070" y="10567"/>
                </a:cubicBezTo>
                <a:cubicBezTo>
                  <a:pt x="30101" y="10507"/>
                  <a:pt x="30101" y="10507"/>
                  <a:pt x="30101" y="10507"/>
                </a:cubicBezTo>
                <a:cubicBezTo>
                  <a:pt x="30101" y="10447"/>
                  <a:pt x="30164" y="10447"/>
                  <a:pt x="30132" y="10507"/>
                </a:cubicBezTo>
                <a:cubicBezTo>
                  <a:pt x="30132" y="10567"/>
                  <a:pt x="30101" y="10567"/>
                  <a:pt x="30070" y="10626"/>
                </a:cubicBezTo>
                <a:cubicBezTo>
                  <a:pt x="30070" y="10626"/>
                  <a:pt x="30039" y="10686"/>
                  <a:pt x="30070" y="10746"/>
                </a:cubicBezTo>
                <a:cubicBezTo>
                  <a:pt x="30070" y="10746"/>
                  <a:pt x="30101" y="10805"/>
                  <a:pt x="30101" y="10805"/>
                </a:cubicBezTo>
                <a:cubicBezTo>
                  <a:pt x="30164" y="10805"/>
                  <a:pt x="30226" y="10805"/>
                  <a:pt x="30289" y="10865"/>
                </a:cubicBezTo>
                <a:cubicBezTo>
                  <a:pt x="30351" y="10865"/>
                  <a:pt x="30414" y="10865"/>
                  <a:pt x="30507" y="10925"/>
                </a:cubicBezTo>
                <a:cubicBezTo>
                  <a:pt x="30570" y="10925"/>
                  <a:pt x="30632" y="10865"/>
                  <a:pt x="30695" y="10865"/>
                </a:cubicBezTo>
                <a:cubicBezTo>
                  <a:pt x="30726" y="10925"/>
                  <a:pt x="30758" y="10865"/>
                  <a:pt x="30758" y="10925"/>
                </a:cubicBezTo>
                <a:cubicBezTo>
                  <a:pt x="30758" y="10985"/>
                  <a:pt x="30726" y="11044"/>
                  <a:pt x="30726" y="11044"/>
                </a:cubicBezTo>
                <a:cubicBezTo>
                  <a:pt x="30695" y="11044"/>
                  <a:pt x="30632" y="11044"/>
                  <a:pt x="30601" y="11044"/>
                </a:cubicBezTo>
                <a:cubicBezTo>
                  <a:pt x="30570" y="11044"/>
                  <a:pt x="30570" y="11044"/>
                  <a:pt x="30539" y="11044"/>
                </a:cubicBezTo>
                <a:cubicBezTo>
                  <a:pt x="30507" y="11044"/>
                  <a:pt x="30476" y="11044"/>
                  <a:pt x="30476" y="11104"/>
                </a:cubicBezTo>
                <a:cubicBezTo>
                  <a:pt x="30445" y="11104"/>
                  <a:pt x="30414" y="11164"/>
                  <a:pt x="30382" y="11164"/>
                </a:cubicBezTo>
                <a:cubicBezTo>
                  <a:pt x="30351" y="11164"/>
                  <a:pt x="30320" y="11223"/>
                  <a:pt x="30289" y="11223"/>
                </a:cubicBezTo>
                <a:cubicBezTo>
                  <a:pt x="30257" y="11223"/>
                  <a:pt x="30226" y="11223"/>
                  <a:pt x="30226" y="11283"/>
                </a:cubicBezTo>
                <a:cubicBezTo>
                  <a:pt x="30195" y="11343"/>
                  <a:pt x="30289" y="11402"/>
                  <a:pt x="30320" y="11402"/>
                </a:cubicBezTo>
                <a:cubicBezTo>
                  <a:pt x="30351" y="11402"/>
                  <a:pt x="30382" y="11462"/>
                  <a:pt x="30382" y="11462"/>
                </a:cubicBezTo>
                <a:cubicBezTo>
                  <a:pt x="30414" y="11522"/>
                  <a:pt x="30445" y="11582"/>
                  <a:pt x="30476" y="11582"/>
                </a:cubicBezTo>
                <a:cubicBezTo>
                  <a:pt x="30507" y="11641"/>
                  <a:pt x="30539" y="11641"/>
                  <a:pt x="30570" y="11641"/>
                </a:cubicBezTo>
                <a:cubicBezTo>
                  <a:pt x="30601" y="11701"/>
                  <a:pt x="30632" y="11701"/>
                  <a:pt x="30664" y="11761"/>
                </a:cubicBezTo>
                <a:cubicBezTo>
                  <a:pt x="30695" y="11761"/>
                  <a:pt x="30726" y="11761"/>
                  <a:pt x="30726" y="11761"/>
                </a:cubicBezTo>
                <a:cubicBezTo>
                  <a:pt x="30820" y="11761"/>
                  <a:pt x="30883" y="11761"/>
                  <a:pt x="30945" y="11820"/>
                </a:cubicBezTo>
                <a:cubicBezTo>
                  <a:pt x="30976" y="11820"/>
                  <a:pt x="31008" y="11820"/>
                  <a:pt x="31039" y="11820"/>
                </a:cubicBezTo>
                <a:cubicBezTo>
                  <a:pt x="31070" y="11820"/>
                  <a:pt x="31101" y="11880"/>
                  <a:pt x="31133" y="11880"/>
                </a:cubicBezTo>
                <a:cubicBezTo>
                  <a:pt x="31164" y="11880"/>
                  <a:pt x="31195" y="11880"/>
                  <a:pt x="31226" y="11880"/>
                </a:cubicBezTo>
                <a:cubicBezTo>
                  <a:pt x="31226" y="11880"/>
                  <a:pt x="31258" y="11940"/>
                  <a:pt x="31289" y="11940"/>
                </a:cubicBezTo>
                <a:cubicBezTo>
                  <a:pt x="31289" y="11940"/>
                  <a:pt x="31320" y="12000"/>
                  <a:pt x="31320" y="12000"/>
                </a:cubicBezTo>
                <a:cubicBezTo>
                  <a:pt x="31320" y="11940"/>
                  <a:pt x="31320" y="11940"/>
                  <a:pt x="31320" y="11880"/>
                </a:cubicBezTo>
                <a:cubicBezTo>
                  <a:pt x="31289" y="11880"/>
                  <a:pt x="31289" y="11880"/>
                  <a:pt x="31258" y="11820"/>
                </a:cubicBezTo>
                <a:cubicBezTo>
                  <a:pt x="31258" y="11820"/>
                  <a:pt x="31258" y="11820"/>
                  <a:pt x="31226" y="11820"/>
                </a:cubicBezTo>
                <a:cubicBezTo>
                  <a:pt x="31226" y="11820"/>
                  <a:pt x="31195" y="11820"/>
                  <a:pt x="31195" y="11820"/>
                </a:cubicBezTo>
                <a:cubicBezTo>
                  <a:pt x="31195" y="11761"/>
                  <a:pt x="31164" y="11820"/>
                  <a:pt x="31133" y="11761"/>
                </a:cubicBezTo>
                <a:cubicBezTo>
                  <a:pt x="31101" y="11761"/>
                  <a:pt x="31101" y="11701"/>
                  <a:pt x="31133" y="11641"/>
                </a:cubicBezTo>
                <a:cubicBezTo>
                  <a:pt x="31133" y="11641"/>
                  <a:pt x="31133" y="11582"/>
                  <a:pt x="31101" y="11582"/>
                </a:cubicBezTo>
                <a:cubicBezTo>
                  <a:pt x="31101" y="11582"/>
                  <a:pt x="31101" y="11582"/>
                  <a:pt x="31101" y="11522"/>
                </a:cubicBezTo>
                <a:cubicBezTo>
                  <a:pt x="31101" y="11462"/>
                  <a:pt x="31133" y="11462"/>
                  <a:pt x="31164" y="11462"/>
                </a:cubicBezTo>
                <a:cubicBezTo>
                  <a:pt x="31164" y="11462"/>
                  <a:pt x="31164" y="11522"/>
                  <a:pt x="31195" y="11522"/>
                </a:cubicBezTo>
                <a:cubicBezTo>
                  <a:pt x="31195" y="11522"/>
                  <a:pt x="31195" y="11522"/>
                  <a:pt x="31226" y="11522"/>
                </a:cubicBezTo>
                <a:cubicBezTo>
                  <a:pt x="31226" y="11522"/>
                  <a:pt x="31226" y="11582"/>
                  <a:pt x="31226" y="11582"/>
                </a:cubicBezTo>
                <a:cubicBezTo>
                  <a:pt x="31226" y="11582"/>
                  <a:pt x="31226" y="11582"/>
                  <a:pt x="31258" y="11641"/>
                </a:cubicBezTo>
                <a:cubicBezTo>
                  <a:pt x="31258" y="11641"/>
                  <a:pt x="31289" y="11641"/>
                  <a:pt x="31320" y="11701"/>
                </a:cubicBezTo>
                <a:cubicBezTo>
                  <a:pt x="31320" y="11701"/>
                  <a:pt x="31320" y="11701"/>
                  <a:pt x="31351" y="11701"/>
                </a:cubicBezTo>
                <a:cubicBezTo>
                  <a:pt x="31351" y="11701"/>
                  <a:pt x="31351" y="11701"/>
                  <a:pt x="31351" y="11701"/>
                </a:cubicBezTo>
                <a:cubicBezTo>
                  <a:pt x="31351" y="11582"/>
                  <a:pt x="31383" y="11582"/>
                  <a:pt x="31383" y="11522"/>
                </a:cubicBezTo>
                <a:cubicBezTo>
                  <a:pt x="31414" y="11462"/>
                  <a:pt x="31445" y="11462"/>
                  <a:pt x="31476" y="11462"/>
                </a:cubicBezTo>
                <a:cubicBezTo>
                  <a:pt x="31476" y="11462"/>
                  <a:pt x="31508" y="11462"/>
                  <a:pt x="31539" y="11462"/>
                </a:cubicBezTo>
                <a:cubicBezTo>
                  <a:pt x="31570" y="11462"/>
                  <a:pt x="31601" y="11462"/>
                  <a:pt x="31633" y="11462"/>
                </a:cubicBezTo>
                <a:cubicBezTo>
                  <a:pt x="31633" y="11522"/>
                  <a:pt x="31601" y="11522"/>
                  <a:pt x="31570" y="11522"/>
                </a:cubicBezTo>
                <a:cubicBezTo>
                  <a:pt x="31539" y="11582"/>
                  <a:pt x="31539" y="11641"/>
                  <a:pt x="31570" y="11641"/>
                </a:cubicBezTo>
                <a:cubicBezTo>
                  <a:pt x="31601" y="11701"/>
                  <a:pt x="31633" y="11701"/>
                  <a:pt x="31664" y="11761"/>
                </a:cubicBezTo>
                <a:cubicBezTo>
                  <a:pt x="31664" y="11761"/>
                  <a:pt x="31695" y="11761"/>
                  <a:pt x="31727" y="11761"/>
                </a:cubicBezTo>
                <a:cubicBezTo>
                  <a:pt x="31758" y="11761"/>
                  <a:pt x="31758" y="11761"/>
                  <a:pt x="31789" y="11761"/>
                </a:cubicBezTo>
                <a:cubicBezTo>
                  <a:pt x="31820" y="11761"/>
                  <a:pt x="31852" y="11701"/>
                  <a:pt x="31883" y="11701"/>
                </a:cubicBezTo>
                <a:cubicBezTo>
                  <a:pt x="31914" y="11701"/>
                  <a:pt x="31945" y="11701"/>
                  <a:pt x="31945" y="11641"/>
                </a:cubicBezTo>
                <a:cubicBezTo>
                  <a:pt x="31977" y="11641"/>
                  <a:pt x="31977" y="11641"/>
                  <a:pt x="31977" y="11582"/>
                </a:cubicBezTo>
                <a:cubicBezTo>
                  <a:pt x="32008" y="11582"/>
                  <a:pt x="32008" y="11582"/>
                  <a:pt x="32008" y="11522"/>
                </a:cubicBezTo>
                <a:cubicBezTo>
                  <a:pt x="32039" y="11522"/>
                  <a:pt x="32039" y="11522"/>
                  <a:pt x="32039" y="11522"/>
                </a:cubicBezTo>
                <a:cubicBezTo>
                  <a:pt x="32070" y="11462"/>
                  <a:pt x="32039" y="11462"/>
                  <a:pt x="32070" y="11402"/>
                </a:cubicBezTo>
                <a:cubicBezTo>
                  <a:pt x="32070" y="11343"/>
                  <a:pt x="32070" y="11402"/>
                  <a:pt x="32102" y="11462"/>
                </a:cubicBezTo>
                <a:cubicBezTo>
                  <a:pt x="32102" y="11462"/>
                  <a:pt x="32133" y="11522"/>
                  <a:pt x="32133" y="11582"/>
                </a:cubicBezTo>
                <a:cubicBezTo>
                  <a:pt x="32164" y="11582"/>
                  <a:pt x="32164" y="11641"/>
                  <a:pt x="32164" y="11641"/>
                </a:cubicBezTo>
                <a:cubicBezTo>
                  <a:pt x="32164" y="11641"/>
                  <a:pt x="32195" y="11641"/>
                  <a:pt x="32195" y="11641"/>
                </a:cubicBezTo>
                <a:cubicBezTo>
                  <a:pt x="32227" y="11641"/>
                  <a:pt x="32227" y="11641"/>
                  <a:pt x="32258" y="11641"/>
                </a:cubicBezTo>
                <a:cubicBezTo>
                  <a:pt x="32289" y="11641"/>
                  <a:pt x="32289" y="11582"/>
                  <a:pt x="32320" y="11522"/>
                </a:cubicBezTo>
                <a:cubicBezTo>
                  <a:pt x="32352" y="11522"/>
                  <a:pt x="32383" y="11522"/>
                  <a:pt x="32414" y="11522"/>
                </a:cubicBezTo>
                <a:cubicBezTo>
                  <a:pt x="32445" y="11522"/>
                  <a:pt x="32477" y="11522"/>
                  <a:pt x="32508" y="11522"/>
                </a:cubicBezTo>
                <a:cubicBezTo>
                  <a:pt x="32570" y="11522"/>
                  <a:pt x="32602" y="11522"/>
                  <a:pt x="32633" y="11522"/>
                </a:cubicBezTo>
                <a:cubicBezTo>
                  <a:pt x="32727" y="11582"/>
                  <a:pt x="32821" y="11582"/>
                  <a:pt x="32946" y="11582"/>
                </a:cubicBezTo>
                <a:cubicBezTo>
                  <a:pt x="33008" y="11582"/>
                  <a:pt x="33071" y="11582"/>
                  <a:pt x="33164" y="11582"/>
                </a:cubicBezTo>
                <a:cubicBezTo>
                  <a:pt x="33164" y="11582"/>
                  <a:pt x="33196" y="11582"/>
                  <a:pt x="33227" y="11582"/>
                </a:cubicBezTo>
                <a:cubicBezTo>
                  <a:pt x="33258" y="11582"/>
                  <a:pt x="33289" y="11641"/>
                  <a:pt x="33321" y="11641"/>
                </a:cubicBezTo>
                <a:cubicBezTo>
                  <a:pt x="33321" y="11701"/>
                  <a:pt x="33352" y="11701"/>
                  <a:pt x="33383" y="11701"/>
                </a:cubicBezTo>
                <a:cubicBezTo>
                  <a:pt x="33414" y="11761"/>
                  <a:pt x="33446" y="11761"/>
                  <a:pt x="33446" y="11761"/>
                </a:cubicBezTo>
                <a:cubicBezTo>
                  <a:pt x="33477" y="11761"/>
                  <a:pt x="33508" y="11761"/>
                  <a:pt x="33539" y="11820"/>
                </a:cubicBezTo>
                <a:cubicBezTo>
                  <a:pt x="33633" y="11820"/>
                  <a:pt x="33696" y="11880"/>
                  <a:pt x="33758" y="11940"/>
                </a:cubicBezTo>
                <a:cubicBezTo>
                  <a:pt x="33790" y="11940"/>
                  <a:pt x="33852" y="12000"/>
                  <a:pt x="33883" y="12000"/>
                </a:cubicBezTo>
                <a:cubicBezTo>
                  <a:pt x="33915" y="12000"/>
                  <a:pt x="33946" y="12059"/>
                  <a:pt x="33977" y="12059"/>
                </a:cubicBezTo>
                <a:cubicBezTo>
                  <a:pt x="34008" y="12119"/>
                  <a:pt x="34040" y="12119"/>
                  <a:pt x="34071" y="12179"/>
                </a:cubicBezTo>
                <a:cubicBezTo>
                  <a:pt x="34102" y="12179"/>
                  <a:pt x="34133" y="12179"/>
                  <a:pt x="34133" y="12238"/>
                </a:cubicBezTo>
                <a:cubicBezTo>
                  <a:pt x="34165" y="12238"/>
                  <a:pt x="34196" y="12298"/>
                  <a:pt x="34196" y="12358"/>
                </a:cubicBezTo>
                <a:cubicBezTo>
                  <a:pt x="34196" y="12358"/>
                  <a:pt x="34165" y="12417"/>
                  <a:pt x="34227" y="12477"/>
                </a:cubicBezTo>
                <a:cubicBezTo>
                  <a:pt x="34227" y="12477"/>
                  <a:pt x="34258" y="12477"/>
                  <a:pt x="34258" y="12537"/>
                </a:cubicBezTo>
                <a:cubicBezTo>
                  <a:pt x="34290" y="12656"/>
                  <a:pt x="34196" y="12597"/>
                  <a:pt x="34165" y="12656"/>
                </a:cubicBezTo>
                <a:cubicBezTo>
                  <a:pt x="34165" y="12656"/>
                  <a:pt x="34133" y="12716"/>
                  <a:pt x="34133" y="12776"/>
                </a:cubicBezTo>
                <a:cubicBezTo>
                  <a:pt x="34133" y="12776"/>
                  <a:pt x="34165" y="12716"/>
                  <a:pt x="34165" y="12716"/>
                </a:cubicBezTo>
                <a:cubicBezTo>
                  <a:pt x="34196" y="12716"/>
                  <a:pt x="34196" y="12716"/>
                  <a:pt x="34227" y="12716"/>
                </a:cubicBezTo>
                <a:cubicBezTo>
                  <a:pt x="34227" y="12776"/>
                  <a:pt x="34196" y="12776"/>
                  <a:pt x="34196" y="12776"/>
                </a:cubicBezTo>
                <a:cubicBezTo>
                  <a:pt x="34196" y="12835"/>
                  <a:pt x="34196" y="12835"/>
                  <a:pt x="34196" y="12835"/>
                </a:cubicBezTo>
                <a:cubicBezTo>
                  <a:pt x="34227" y="12895"/>
                  <a:pt x="34227" y="12895"/>
                  <a:pt x="34258" y="12895"/>
                </a:cubicBezTo>
                <a:cubicBezTo>
                  <a:pt x="34290" y="12895"/>
                  <a:pt x="34290" y="12895"/>
                  <a:pt x="34321" y="12955"/>
                </a:cubicBezTo>
                <a:cubicBezTo>
                  <a:pt x="34352" y="12955"/>
                  <a:pt x="34352" y="13014"/>
                  <a:pt x="34383" y="13014"/>
                </a:cubicBezTo>
                <a:cubicBezTo>
                  <a:pt x="34415" y="13074"/>
                  <a:pt x="34415" y="13074"/>
                  <a:pt x="34446" y="13134"/>
                </a:cubicBezTo>
                <a:cubicBezTo>
                  <a:pt x="34477" y="13194"/>
                  <a:pt x="34540" y="13313"/>
                  <a:pt x="34571" y="13313"/>
                </a:cubicBezTo>
                <a:cubicBezTo>
                  <a:pt x="34602" y="13313"/>
                  <a:pt x="34634" y="13313"/>
                  <a:pt x="34665" y="13373"/>
                </a:cubicBezTo>
                <a:cubicBezTo>
                  <a:pt x="34696" y="13373"/>
                  <a:pt x="34696" y="13373"/>
                  <a:pt x="34727" y="13432"/>
                </a:cubicBezTo>
                <a:cubicBezTo>
                  <a:pt x="34727" y="13432"/>
                  <a:pt x="34759" y="13432"/>
                  <a:pt x="34759" y="13432"/>
                </a:cubicBezTo>
                <a:cubicBezTo>
                  <a:pt x="34759" y="13492"/>
                  <a:pt x="34727" y="13492"/>
                  <a:pt x="34727" y="13552"/>
                </a:cubicBezTo>
                <a:cubicBezTo>
                  <a:pt x="34696" y="13552"/>
                  <a:pt x="34696" y="13552"/>
                  <a:pt x="34665" y="13552"/>
                </a:cubicBezTo>
                <a:cubicBezTo>
                  <a:pt x="34665" y="13492"/>
                  <a:pt x="34634" y="13492"/>
                  <a:pt x="34634" y="13492"/>
                </a:cubicBezTo>
                <a:cubicBezTo>
                  <a:pt x="34634" y="13552"/>
                  <a:pt x="34634" y="13552"/>
                  <a:pt x="34634" y="13552"/>
                </a:cubicBezTo>
                <a:cubicBezTo>
                  <a:pt x="34665" y="13552"/>
                  <a:pt x="34665" y="13552"/>
                  <a:pt x="34665" y="13552"/>
                </a:cubicBezTo>
                <a:cubicBezTo>
                  <a:pt x="34696" y="13611"/>
                  <a:pt x="34727" y="13611"/>
                  <a:pt x="34759" y="13611"/>
                </a:cubicBezTo>
                <a:cubicBezTo>
                  <a:pt x="34759" y="13671"/>
                  <a:pt x="34790" y="13671"/>
                  <a:pt x="34821" y="13671"/>
                </a:cubicBezTo>
                <a:cubicBezTo>
                  <a:pt x="34821" y="13671"/>
                  <a:pt x="34852" y="13671"/>
                  <a:pt x="34852" y="13731"/>
                </a:cubicBezTo>
                <a:cubicBezTo>
                  <a:pt x="34852" y="13731"/>
                  <a:pt x="34852" y="13791"/>
                  <a:pt x="34884" y="13850"/>
                </a:cubicBezTo>
                <a:cubicBezTo>
                  <a:pt x="34884" y="13850"/>
                  <a:pt x="34915" y="13850"/>
                  <a:pt x="34915" y="13850"/>
                </a:cubicBezTo>
                <a:cubicBezTo>
                  <a:pt x="34915" y="13850"/>
                  <a:pt x="34977" y="13791"/>
                  <a:pt x="34977" y="13850"/>
                </a:cubicBezTo>
                <a:cubicBezTo>
                  <a:pt x="34977" y="13850"/>
                  <a:pt x="34946" y="13910"/>
                  <a:pt x="34946" y="13910"/>
                </a:cubicBezTo>
                <a:cubicBezTo>
                  <a:pt x="34915" y="13970"/>
                  <a:pt x="34884" y="13970"/>
                  <a:pt x="34884" y="13970"/>
                </a:cubicBezTo>
                <a:cubicBezTo>
                  <a:pt x="34852" y="13970"/>
                  <a:pt x="34852" y="13970"/>
                  <a:pt x="34821" y="13970"/>
                </a:cubicBezTo>
                <a:cubicBezTo>
                  <a:pt x="34821" y="13970"/>
                  <a:pt x="34821" y="13970"/>
                  <a:pt x="34790" y="13970"/>
                </a:cubicBezTo>
                <a:cubicBezTo>
                  <a:pt x="34790" y="13970"/>
                  <a:pt x="34759" y="13970"/>
                  <a:pt x="34790" y="14029"/>
                </a:cubicBezTo>
                <a:cubicBezTo>
                  <a:pt x="34790" y="14029"/>
                  <a:pt x="34821" y="14029"/>
                  <a:pt x="34821" y="14029"/>
                </a:cubicBezTo>
                <a:cubicBezTo>
                  <a:pt x="34852" y="14029"/>
                  <a:pt x="34884" y="14029"/>
                  <a:pt x="34915" y="14029"/>
                </a:cubicBezTo>
                <a:cubicBezTo>
                  <a:pt x="34915" y="14029"/>
                  <a:pt x="34946" y="14029"/>
                  <a:pt x="34946" y="14029"/>
                </a:cubicBezTo>
                <a:cubicBezTo>
                  <a:pt x="34977" y="14029"/>
                  <a:pt x="34977" y="14089"/>
                  <a:pt x="34946" y="14089"/>
                </a:cubicBezTo>
                <a:cubicBezTo>
                  <a:pt x="34915" y="14089"/>
                  <a:pt x="34884" y="14089"/>
                  <a:pt x="34884" y="14089"/>
                </a:cubicBezTo>
                <a:cubicBezTo>
                  <a:pt x="34852" y="14089"/>
                  <a:pt x="34821" y="14089"/>
                  <a:pt x="34790" y="14089"/>
                </a:cubicBezTo>
                <a:cubicBezTo>
                  <a:pt x="34790" y="14149"/>
                  <a:pt x="34852" y="14149"/>
                  <a:pt x="34884" y="14149"/>
                </a:cubicBezTo>
                <a:cubicBezTo>
                  <a:pt x="34884" y="14149"/>
                  <a:pt x="34915" y="14149"/>
                  <a:pt x="34915" y="14208"/>
                </a:cubicBezTo>
                <a:cubicBezTo>
                  <a:pt x="34915" y="14208"/>
                  <a:pt x="34884" y="14208"/>
                  <a:pt x="34852" y="14208"/>
                </a:cubicBezTo>
                <a:cubicBezTo>
                  <a:pt x="34852" y="14208"/>
                  <a:pt x="34821" y="14208"/>
                  <a:pt x="34821" y="14208"/>
                </a:cubicBezTo>
                <a:cubicBezTo>
                  <a:pt x="34790" y="14208"/>
                  <a:pt x="34790" y="14268"/>
                  <a:pt x="34759" y="14268"/>
                </a:cubicBezTo>
                <a:cubicBezTo>
                  <a:pt x="34727" y="14268"/>
                  <a:pt x="34696" y="14328"/>
                  <a:pt x="34665" y="14328"/>
                </a:cubicBezTo>
                <a:cubicBezTo>
                  <a:pt x="34634" y="14328"/>
                  <a:pt x="34571" y="14328"/>
                  <a:pt x="34571" y="14388"/>
                </a:cubicBezTo>
                <a:cubicBezTo>
                  <a:pt x="34571" y="14447"/>
                  <a:pt x="34634" y="14388"/>
                  <a:pt x="34665" y="14388"/>
                </a:cubicBezTo>
                <a:cubicBezTo>
                  <a:pt x="34665" y="14447"/>
                  <a:pt x="34696" y="14447"/>
                  <a:pt x="34727" y="14388"/>
                </a:cubicBezTo>
                <a:cubicBezTo>
                  <a:pt x="34759" y="14388"/>
                  <a:pt x="34790" y="14388"/>
                  <a:pt x="34790" y="14328"/>
                </a:cubicBezTo>
                <a:cubicBezTo>
                  <a:pt x="34821" y="14328"/>
                  <a:pt x="34884" y="14328"/>
                  <a:pt x="34915" y="14328"/>
                </a:cubicBezTo>
                <a:cubicBezTo>
                  <a:pt x="34946" y="14268"/>
                  <a:pt x="34946" y="14208"/>
                  <a:pt x="34977" y="14208"/>
                </a:cubicBezTo>
                <a:cubicBezTo>
                  <a:pt x="34977" y="14208"/>
                  <a:pt x="35009" y="14208"/>
                  <a:pt x="34977" y="14208"/>
                </a:cubicBezTo>
                <a:cubicBezTo>
                  <a:pt x="34977" y="14268"/>
                  <a:pt x="34977" y="14268"/>
                  <a:pt x="34946" y="14268"/>
                </a:cubicBezTo>
                <a:cubicBezTo>
                  <a:pt x="34946" y="14328"/>
                  <a:pt x="34946" y="14328"/>
                  <a:pt x="34946" y="14328"/>
                </a:cubicBezTo>
                <a:cubicBezTo>
                  <a:pt x="34946" y="14388"/>
                  <a:pt x="34946" y="14388"/>
                  <a:pt x="34915" y="14388"/>
                </a:cubicBezTo>
                <a:cubicBezTo>
                  <a:pt x="34915" y="14447"/>
                  <a:pt x="34915" y="14447"/>
                  <a:pt x="34915" y="14447"/>
                </a:cubicBezTo>
                <a:cubicBezTo>
                  <a:pt x="34915" y="14507"/>
                  <a:pt x="34946" y="14507"/>
                  <a:pt x="34946" y="14507"/>
                </a:cubicBezTo>
                <a:cubicBezTo>
                  <a:pt x="34977" y="14507"/>
                  <a:pt x="35009" y="14507"/>
                  <a:pt x="35040" y="14507"/>
                </a:cubicBezTo>
                <a:cubicBezTo>
                  <a:pt x="35040" y="14567"/>
                  <a:pt x="34977" y="14567"/>
                  <a:pt x="35009" y="14567"/>
                </a:cubicBezTo>
                <a:cubicBezTo>
                  <a:pt x="35009" y="14626"/>
                  <a:pt x="35009" y="14626"/>
                  <a:pt x="35040" y="14626"/>
                </a:cubicBezTo>
                <a:cubicBezTo>
                  <a:pt x="35040" y="14686"/>
                  <a:pt x="35071" y="14686"/>
                  <a:pt x="35071" y="14686"/>
                </a:cubicBezTo>
                <a:cubicBezTo>
                  <a:pt x="35102" y="14686"/>
                  <a:pt x="35102" y="14686"/>
                  <a:pt x="35102" y="14686"/>
                </a:cubicBezTo>
                <a:cubicBezTo>
                  <a:pt x="35102" y="14686"/>
                  <a:pt x="35102" y="14686"/>
                  <a:pt x="35134" y="14686"/>
                </a:cubicBezTo>
                <a:cubicBezTo>
                  <a:pt x="35165" y="14686"/>
                  <a:pt x="35134" y="14746"/>
                  <a:pt x="35134" y="14746"/>
                </a:cubicBezTo>
                <a:cubicBezTo>
                  <a:pt x="35102" y="14746"/>
                  <a:pt x="35102" y="14746"/>
                  <a:pt x="35071" y="14746"/>
                </a:cubicBezTo>
                <a:cubicBezTo>
                  <a:pt x="35071" y="14746"/>
                  <a:pt x="35040" y="14746"/>
                  <a:pt x="35071" y="14746"/>
                </a:cubicBezTo>
                <a:cubicBezTo>
                  <a:pt x="35071" y="14805"/>
                  <a:pt x="35071" y="14805"/>
                  <a:pt x="35102" y="14805"/>
                </a:cubicBezTo>
                <a:cubicBezTo>
                  <a:pt x="35102" y="14805"/>
                  <a:pt x="35102" y="14865"/>
                  <a:pt x="35102" y="14865"/>
                </a:cubicBezTo>
                <a:cubicBezTo>
                  <a:pt x="35134" y="14865"/>
                  <a:pt x="35196" y="14925"/>
                  <a:pt x="35165" y="14925"/>
                </a:cubicBezTo>
                <a:cubicBezTo>
                  <a:pt x="35134" y="14985"/>
                  <a:pt x="35102" y="14865"/>
                  <a:pt x="35071" y="14865"/>
                </a:cubicBezTo>
                <a:cubicBezTo>
                  <a:pt x="35071" y="14865"/>
                  <a:pt x="35071" y="14925"/>
                  <a:pt x="35071" y="14925"/>
                </a:cubicBezTo>
                <a:cubicBezTo>
                  <a:pt x="35071" y="14985"/>
                  <a:pt x="35071" y="14985"/>
                  <a:pt x="35040" y="14985"/>
                </a:cubicBezTo>
                <a:cubicBezTo>
                  <a:pt x="35040" y="14985"/>
                  <a:pt x="35040" y="15044"/>
                  <a:pt x="35040" y="15044"/>
                </a:cubicBezTo>
                <a:cubicBezTo>
                  <a:pt x="35071" y="15044"/>
                  <a:pt x="35071" y="15044"/>
                  <a:pt x="35071" y="15044"/>
                </a:cubicBezTo>
                <a:cubicBezTo>
                  <a:pt x="35102" y="15104"/>
                  <a:pt x="35134" y="15104"/>
                  <a:pt x="35165" y="15104"/>
                </a:cubicBezTo>
                <a:cubicBezTo>
                  <a:pt x="35165" y="15104"/>
                  <a:pt x="35196" y="15164"/>
                  <a:pt x="35196" y="15223"/>
                </a:cubicBezTo>
                <a:cubicBezTo>
                  <a:pt x="35227" y="15223"/>
                  <a:pt x="35227" y="15283"/>
                  <a:pt x="35259" y="15343"/>
                </a:cubicBezTo>
                <a:cubicBezTo>
                  <a:pt x="35259" y="15343"/>
                  <a:pt x="35290" y="15283"/>
                  <a:pt x="35321" y="15343"/>
                </a:cubicBezTo>
                <a:cubicBezTo>
                  <a:pt x="35321" y="15343"/>
                  <a:pt x="35352" y="15343"/>
                  <a:pt x="35321" y="15402"/>
                </a:cubicBezTo>
                <a:cubicBezTo>
                  <a:pt x="35321" y="15402"/>
                  <a:pt x="35290" y="15402"/>
                  <a:pt x="35290" y="15402"/>
                </a:cubicBezTo>
                <a:cubicBezTo>
                  <a:pt x="35290" y="15402"/>
                  <a:pt x="35290" y="15462"/>
                  <a:pt x="35259" y="15462"/>
                </a:cubicBezTo>
                <a:cubicBezTo>
                  <a:pt x="35259" y="15462"/>
                  <a:pt x="35227" y="15462"/>
                  <a:pt x="35227" y="15522"/>
                </a:cubicBezTo>
                <a:cubicBezTo>
                  <a:pt x="35227" y="15522"/>
                  <a:pt x="35259" y="15522"/>
                  <a:pt x="35259" y="15522"/>
                </a:cubicBezTo>
                <a:cubicBezTo>
                  <a:pt x="35290" y="15522"/>
                  <a:pt x="35290" y="15582"/>
                  <a:pt x="35290" y="15582"/>
                </a:cubicBezTo>
                <a:cubicBezTo>
                  <a:pt x="35290" y="15582"/>
                  <a:pt x="35321" y="15582"/>
                  <a:pt x="35321" y="15582"/>
                </a:cubicBezTo>
                <a:cubicBezTo>
                  <a:pt x="35321" y="15641"/>
                  <a:pt x="35290" y="15641"/>
                  <a:pt x="35290" y="15641"/>
                </a:cubicBezTo>
                <a:cubicBezTo>
                  <a:pt x="35290" y="15641"/>
                  <a:pt x="35259" y="15641"/>
                  <a:pt x="35259" y="15641"/>
                </a:cubicBezTo>
                <a:cubicBezTo>
                  <a:pt x="35259" y="15701"/>
                  <a:pt x="35259" y="15701"/>
                  <a:pt x="35227" y="15701"/>
                </a:cubicBezTo>
                <a:cubicBezTo>
                  <a:pt x="35196" y="15701"/>
                  <a:pt x="35196" y="15701"/>
                  <a:pt x="35165" y="15701"/>
                </a:cubicBezTo>
                <a:cubicBezTo>
                  <a:pt x="35165" y="15701"/>
                  <a:pt x="35165" y="15701"/>
                  <a:pt x="35134" y="15701"/>
                </a:cubicBezTo>
                <a:cubicBezTo>
                  <a:pt x="35134" y="15701"/>
                  <a:pt x="35134" y="15761"/>
                  <a:pt x="35165" y="15761"/>
                </a:cubicBezTo>
                <a:cubicBezTo>
                  <a:pt x="35165" y="15761"/>
                  <a:pt x="35196" y="15820"/>
                  <a:pt x="35196" y="15820"/>
                </a:cubicBezTo>
                <a:cubicBezTo>
                  <a:pt x="35227" y="15820"/>
                  <a:pt x="35259" y="15761"/>
                  <a:pt x="35259" y="15820"/>
                </a:cubicBezTo>
                <a:cubicBezTo>
                  <a:pt x="35290" y="15820"/>
                  <a:pt x="35321" y="15880"/>
                  <a:pt x="35352" y="15820"/>
                </a:cubicBezTo>
                <a:cubicBezTo>
                  <a:pt x="35352" y="15820"/>
                  <a:pt x="35352" y="15820"/>
                  <a:pt x="35384" y="15820"/>
                </a:cubicBezTo>
                <a:cubicBezTo>
                  <a:pt x="35384" y="15820"/>
                  <a:pt x="35415" y="15820"/>
                  <a:pt x="35415" y="15820"/>
                </a:cubicBezTo>
                <a:cubicBezTo>
                  <a:pt x="35446" y="15820"/>
                  <a:pt x="35446" y="15880"/>
                  <a:pt x="35477" y="15880"/>
                </a:cubicBezTo>
                <a:cubicBezTo>
                  <a:pt x="35477" y="15940"/>
                  <a:pt x="35477" y="15940"/>
                  <a:pt x="35477" y="15940"/>
                </a:cubicBezTo>
                <a:cubicBezTo>
                  <a:pt x="35509" y="16000"/>
                  <a:pt x="35477" y="16000"/>
                  <a:pt x="35477" y="16059"/>
                </a:cubicBezTo>
                <a:cubicBezTo>
                  <a:pt x="35477" y="16059"/>
                  <a:pt x="35477" y="16119"/>
                  <a:pt x="35477" y="16119"/>
                </a:cubicBezTo>
                <a:cubicBezTo>
                  <a:pt x="35446" y="16119"/>
                  <a:pt x="35446" y="16119"/>
                  <a:pt x="35446" y="16179"/>
                </a:cubicBezTo>
                <a:cubicBezTo>
                  <a:pt x="35477" y="16179"/>
                  <a:pt x="35477" y="16179"/>
                  <a:pt x="35477" y="16179"/>
                </a:cubicBezTo>
                <a:cubicBezTo>
                  <a:pt x="35509" y="16179"/>
                  <a:pt x="35509" y="16238"/>
                  <a:pt x="35477" y="16298"/>
                </a:cubicBezTo>
                <a:cubicBezTo>
                  <a:pt x="35477" y="16298"/>
                  <a:pt x="35477" y="16298"/>
                  <a:pt x="35477" y="16298"/>
                </a:cubicBezTo>
                <a:cubicBezTo>
                  <a:pt x="35446" y="16298"/>
                  <a:pt x="35446" y="16298"/>
                  <a:pt x="35446" y="16358"/>
                </a:cubicBezTo>
                <a:cubicBezTo>
                  <a:pt x="35446" y="16358"/>
                  <a:pt x="35509" y="16358"/>
                  <a:pt x="35509" y="16358"/>
                </a:cubicBezTo>
                <a:cubicBezTo>
                  <a:pt x="35509" y="16417"/>
                  <a:pt x="35477" y="16417"/>
                  <a:pt x="35446" y="16417"/>
                </a:cubicBezTo>
                <a:cubicBezTo>
                  <a:pt x="35446" y="16417"/>
                  <a:pt x="35446" y="16417"/>
                  <a:pt x="35415" y="16417"/>
                </a:cubicBezTo>
                <a:cubicBezTo>
                  <a:pt x="35415" y="16417"/>
                  <a:pt x="35415" y="16477"/>
                  <a:pt x="35384" y="16477"/>
                </a:cubicBezTo>
                <a:cubicBezTo>
                  <a:pt x="35384" y="16537"/>
                  <a:pt x="35446" y="16477"/>
                  <a:pt x="35446" y="16477"/>
                </a:cubicBezTo>
                <a:cubicBezTo>
                  <a:pt x="35477" y="16477"/>
                  <a:pt x="35477" y="16477"/>
                  <a:pt x="35509" y="16477"/>
                </a:cubicBezTo>
                <a:cubicBezTo>
                  <a:pt x="35509" y="16477"/>
                  <a:pt x="35509" y="16537"/>
                  <a:pt x="35509" y="16537"/>
                </a:cubicBezTo>
                <a:cubicBezTo>
                  <a:pt x="35540" y="16537"/>
                  <a:pt x="35540" y="16537"/>
                  <a:pt x="35540" y="16537"/>
                </a:cubicBezTo>
                <a:cubicBezTo>
                  <a:pt x="35540" y="16537"/>
                  <a:pt x="35509" y="16537"/>
                  <a:pt x="35509" y="16537"/>
                </a:cubicBezTo>
                <a:cubicBezTo>
                  <a:pt x="35509" y="16537"/>
                  <a:pt x="35509" y="16537"/>
                  <a:pt x="35477" y="16537"/>
                </a:cubicBezTo>
                <a:cubicBezTo>
                  <a:pt x="35477" y="16537"/>
                  <a:pt x="35446" y="16597"/>
                  <a:pt x="35415" y="16537"/>
                </a:cubicBezTo>
                <a:cubicBezTo>
                  <a:pt x="35415" y="16537"/>
                  <a:pt x="35415" y="16537"/>
                  <a:pt x="35384" y="16537"/>
                </a:cubicBezTo>
                <a:cubicBezTo>
                  <a:pt x="35384" y="16537"/>
                  <a:pt x="35384" y="16537"/>
                  <a:pt x="35352" y="16537"/>
                </a:cubicBezTo>
                <a:cubicBezTo>
                  <a:pt x="35321" y="16537"/>
                  <a:pt x="35227" y="16477"/>
                  <a:pt x="35196" y="16537"/>
                </a:cubicBezTo>
                <a:cubicBezTo>
                  <a:pt x="35196" y="16537"/>
                  <a:pt x="35196" y="16537"/>
                  <a:pt x="35196" y="16537"/>
                </a:cubicBezTo>
                <a:cubicBezTo>
                  <a:pt x="35165" y="16597"/>
                  <a:pt x="35165" y="16597"/>
                  <a:pt x="35165" y="16597"/>
                </a:cubicBezTo>
                <a:cubicBezTo>
                  <a:pt x="35196" y="16597"/>
                  <a:pt x="35196" y="16597"/>
                  <a:pt x="35196" y="16597"/>
                </a:cubicBezTo>
                <a:cubicBezTo>
                  <a:pt x="35227" y="16597"/>
                  <a:pt x="35227" y="16656"/>
                  <a:pt x="35259" y="16656"/>
                </a:cubicBezTo>
                <a:cubicBezTo>
                  <a:pt x="35259" y="16656"/>
                  <a:pt x="35259" y="16656"/>
                  <a:pt x="35290" y="16597"/>
                </a:cubicBezTo>
                <a:cubicBezTo>
                  <a:pt x="35290" y="16597"/>
                  <a:pt x="35290" y="16597"/>
                  <a:pt x="35290" y="16597"/>
                </a:cubicBezTo>
                <a:cubicBezTo>
                  <a:pt x="35321" y="16597"/>
                  <a:pt x="35352" y="16716"/>
                  <a:pt x="35384" y="16656"/>
                </a:cubicBezTo>
                <a:cubicBezTo>
                  <a:pt x="35384" y="16656"/>
                  <a:pt x="35384" y="16597"/>
                  <a:pt x="35415" y="16597"/>
                </a:cubicBezTo>
                <a:cubicBezTo>
                  <a:pt x="35415" y="16597"/>
                  <a:pt x="35446" y="16656"/>
                  <a:pt x="35446" y="16656"/>
                </a:cubicBezTo>
                <a:cubicBezTo>
                  <a:pt x="35446" y="16656"/>
                  <a:pt x="35477" y="16656"/>
                  <a:pt x="35477" y="16656"/>
                </a:cubicBezTo>
                <a:cubicBezTo>
                  <a:pt x="35477" y="16716"/>
                  <a:pt x="35477" y="16716"/>
                  <a:pt x="35446" y="16716"/>
                </a:cubicBezTo>
                <a:cubicBezTo>
                  <a:pt x="35446" y="16716"/>
                  <a:pt x="35415" y="16716"/>
                  <a:pt x="35415" y="16716"/>
                </a:cubicBezTo>
                <a:cubicBezTo>
                  <a:pt x="35415" y="16776"/>
                  <a:pt x="35415" y="16776"/>
                  <a:pt x="35415" y="16835"/>
                </a:cubicBezTo>
                <a:cubicBezTo>
                  <a:pt x="35384" y="16955"/>
                  <a:pt x="35352" y="16895"/>
                  <a:pt x="35290" y="17014"/>
                </a:cubicBezTo>
                <a:cubicBezTo>
                  <a:pt x="35290" y="17014"/>
                  <a:pt x="35259" y="17074"/>
                  <a:pt x="35259" y="17074"/>
                </a:cubicBezTo>
                <a:cubicBezTo>
                  <a:pt x="35227" y="17074"/>
                  <a:pt x="35196" y="17074"/>
                  <a:pt x="35196" y="17134"/>
                </a:cubicBezTo>
                <a:cubicBezTo>
                  <a:pt x="35196" y="17134"/>
                  <a:pt x="35196" y="17194"/>
                  <a:pt x="35196" y="17194"/>
                </a:cubicBezTo>
                <a:cubicBezTo>
                  <a:pt x="35196" y="17194"/>
                  <a:pt x="35227" y="17194"/>
                  <a:pt x="35227" y="17194"/>
                </a:cubicBezTo>
                <a:cubicBezTo>
                  <a:pt x="35259" y="17253"/>
                  <a:pt x="35290" y="17253"/>
                  <a:pt x="35290" y="17253"/>
                </a:cubicBezTo>
                <a:cubicBezTo>
                  <a:pt x="35321" y="17253"/>
                  <a:pt x="35352" y="17253"/>
                  <a:pt x="35384" y="17253"/>
                </a:cubicBezTo>
                <a:cubicBezTo>
                  <a:pt x="35384" y="17253"/>
                  <a:pt x="35415" y="17253"/>
                  <a:pt x="35446" y="17253"/>
                </a:cubicBezTo>
                <a:cubicBezTo>
                  <a:pt x="35446" y="17194"/>
                  <a:pt x="35446" y="17194"/>
                  <a:pt x="35477" y="17194"/>
                </a:cubicBezTo>
                <a:cubicBezTo>
                  <a:pt x="35477" y="17194"/>
                  <a:pt x="35477" y="17194"/>
                  <a:pt x="35509" y="17134"/>
                </a:cubicBezTo>
                <a:cubicBezTo>
                  <a:pt x="35540" y="17134"/>
                  <a:pt x="35540" y="17074"/>
                  <a:pt x="35540" y="17074"/>
                </a:cubicBezTo>
                <a:cubicBezTo>
                  <a:pt x="35540" y="17014"/>
                  <a:pt x="35571" y="17014"/>
                  <a:pt x="35571" y="17014"/>
                </a:cubicBezTo>
                <a:cubicBezTo>
                  <a:pt x="35571" y="16955"/>
                  <a:pt x="35571" y="16955"/>
                  <a:pt x="35571" y="16955"/>
                </a:cubicBezTo>
                <a:cubicBezTo>
                  <a:pt x="35603" y="16895"/>
                  <a:pt x="35603" y="16955"/>
                  <a:pt x="35603" y="16955"/>
                </a:cubicBezTo>
                <a:cubicBezTo>
                  <a:pt x="35603" y="17014"/>
                  <a:pt x="35603" y="17014"/>
                  <a:pt x="35571" y="17014"/>
                </a:cubicBezTo>
                <a:cubicBezTo>
                  <a:pt x="35571" y="17074"/>
                  <a:pt x="35571" y="17074"/>
                  <a:pt x="35540" y="17134"/>
                </a:cubicBezTo>
                <a:cubicBezTo>
                  <a:pt x="35540" y="17134"/>
                  <a:pt x="35509" y="17194"/>
                  <a:pt x="35477" y="17194"/>
                </a:cubicBezTo>
                <a:cubicBezTo>
                  <a:pt x="35477" y="17253"/>
                  <a:pt x="35446" y="17313"/>
                  <a:pt x="35415" y="17313"/>
                </a:cubicBezTo>
                <a:cubicBezTo>
                  <a:pt x="35415" y="17313"/>
                  <a:pt x="35384" y="17313"/>
                  <a:pt x="35352" y="17313"/>
                </a:cubicBezTo>
                <a:cubicBezTo>
                  <a:pt x="35321" y="17313"/>
                  <a:pt x="35321" y="17313"/>
                  <a:pt x="35290" y="17313"/>
                </a:cubicBezTo>
                <a:cubicBezTo>
                  <a:pt x="35290" y="17313"/>
                  <a:pt x="35290" y="17373"/>
                  <a:pt x="35290" y="17373"/>
                </a:cubicBezTo>
                <a:cubicBezTo>
                  <a:pt x="35259" y="17432"/>
                  <a:pt x="35227" y="17432"/>
                  <a:pt x="35227" y="17432"/>
                </a:cubicBezTo>
                <a:cubicBezTo>
                  <a:pt x="35196" y="17432"/>
                  <a:pt x="35196" y="17492"/>
                  <a:pt x="35196" y="17492"/>
                </a:cubicBezTo>
                <a:cubicBezTo>
                  <a:pt x="35165" y="17492"/>
                  <a:pt x="35165" y="17492"/>
                  <a:pt x="35165" y="17492"/>
                </a:cubicBezTo>
                <a:cubicBezTo>
                  <a:pt x="35134" y="17492"/>
                  <a:pt x="35102" y="17492"/>
                  <a:pt x="35102" y="17552"/>
                </a:cubicBezTo>
                <a:cubicBezTo>
                  <a:pt x="35071" y="17552"/>
                  <a:pt x="35134" y="17611"/>
                  <a:pt x="35134" y="17611"/>
                </a:cubicBezTo>
                <a:cubicBezTo>
                  <a:pt x="35165" y="17611"/>
                  <a:pt x="35165" y="17671"/>
                  <a:pt x="35196" y="17671"/>
                </a:cubicBezTo>
                <a:cubicBezTo>
                  <a:pt x="35196" y="17671"/>
                  <a:pt x="35196" y="17671"/>
                  <a:pt x="35227" y="17671"/>
                </a:cubicBezTo>
                <a:cubicBezTo>
                  <a:pt x="35227" y="17671"/>
                  <a:pt x="35259" y="17731"/>
                  <a:pt x="35290" y="17731"/>
                </a:cubicBezTo>
                <a:cubicBezTo>
                  <a:pt x="35290" y="17731"/>
                  <a:pt x="35290" y="17791"/>
                  <a:pt x="35290" y="17791"/>
                </a:cubicBezTo>
                <a:cubicBezTo>
                  <a:pt x="35290" y="17791"/>
                  <a:pt x="35290" y="17791"/>
                  <a:pt x="35321" y="17791"/>
                </a:cubicBezTo>
                <a:cubicBezTo>
                  <a:pt x="35321" y="17791"/>
                  <a:pt x="35352" y="17850"/>
                  <a:pt x="35384" y="17850"/>
                </a:cubicBezTo>
                <a:cubicBezTo>
                  <a:pt x="35384" y="17910"/>
                  <a:pt x="35415" y="17910"/>
                  <a:pt x="35446" y="17910"/>
                </a:cubicBezTo>
                <a:cubicBezTo>
                  <a:pt x="35509" y="17970"/>
                  <a:pt x="35540" y="17970"/>
                  <a:pt x="35603" y="17970"/>
                </a:cubicBezTo>
                <a:cubicBezTo>
                  <a:pt x="35665" y="17970"/>
                  <a:pt x="35696" y="17910"/>
                  <a:pt x="35759" y="17850"/>
                </a:cubicBezTo>
                <a:cubicBezTo>
                  <a:pt x="35759" y="17850"/>
                  <a:pt x="35790" y="17850"/>
                  <a:pt x="35821" y="17791"/>
                </a:cubicBezTo>
                <a:cubicBezTo>
                  <a:pt x="35821" y="17791"/>
                  <a:pt x="35821" y="17791"/>
                  <a:pt x="35821" y="17731"/>
                </a:cubicBezTo>
                <a:cubicBezTo>
                  <a:pt x="35821" y="17731"/>
                  <a:pt x="35790" y="17731"/>
                  <a:pt x="35790" y="17671"/>
                </a:cubicBezTo>
                <a:cubicBezTo>
                  <a:pt x="35790" y="17671"/>
                  <a:pt x="35790" y="17671"/>
                  <a:pt x="35790" y="17611"/>
                </a:cubicBezTo>
                <a:cubicBezTo>
                  <a:pt x="35790" y="17611"/>
                  <a:pt x="35759" y="17611"/>
                  <a:pt x="35759" y="17611"/>
                </a:cubicBezTo>
                <a:cubicBezTo>
                  <a:pt x="35759" y="17611"/>
                  <a:pt x="35728" y="17552"/>
                  <a:pt x="35759" y="17552"/>
                </a:cubicBezTo>
                <a:cubicBezTo>
                  <a:pt x="35790" y="17552"/>
                  <a:pt x="35790" y="17611"/>
                  <a:pt x="35821" y="17611"/>
                </a:cubicBezTo>
                <a:cubicBezTo>
                  <a:pt x="35821" y="17611"/>
                  <a:pt x="35853" y="17611"/>
                  <a:pt x="35853" y="17611"/>
                </a:cubicBezTo>
                <a:cubicBezTo>
                  <a:pt x="35853" y="17611"/>
                  <a:pt x="35853" y="17552"/>
                  <a:pt x="35853" y="17552"/>
                </a:cubicBezTo>
                <a:cubicBezTo>
                  <a:pt x="35821" y="17492"/>
                  <a:pt x="35884" y="17492"/>
                  <a:pt x="35915" y="17492"/>
                </a:cubicBezTo>
                <a:cubicBezTo>
                  <a:pt x="35915" y="17432"/>
                  <a:pt x="35915" y="17432"/>
                  <a:pt x="35915" y="17432"/>
                </a:cubicBezTo>
                <a:cubicBezTo>
                  <a:pt x="35946" y="17432"/>
                  <a:pt x="35946" y="17432"/>
                  <a:pt x="35946" y="17432"/>
                </a:cubicBezTo>
                <a:cubicBezTo>
                  <a:pt x="35978" y="17373"/>
                  <a:pt x="35978" y="17313"/>
                  <a:pt x="35978" y="17253"/>
                </a:cubicBezTo>
                <a:cubicBezTo>
                  <a:pt x="35978" y="17253"/>
                  <a:pt x="35978" y="17194"/>
                  <a:pt x="35946" y="17134"/>
                </a:cubicBezTo>
                <a:cubicBezTo>
                  <a:pt x="35946" y="17134"/>
                  <a:pt x="35915" y="17074"/>
                  <a:pt x="35884" y="17074"/>
                </a:cubicBezTo>
                <a:cubicBezTo>
                  <a:pt x="35884" y="17014"/>
                  <a:pt x="35853" y="17014"/>
                  <a:pt x="35853" y="16955"/>
                </a:cubicBezTo>
                <a:cubicBezTo>
                  <a:pt x="35821" y="16895"/>
                  <a:pt x="35821" y="16895"/>
                  <a:pt x="35821" y="16835"/>
                </a:cubicBezTo>
                <a:cubicBezTo>
                  <a:pt x="35821" y="16776"/>
                  <a:pt x="35790" y="16776"/>
                  <a:pt x="35790" y="16716"/>
                </a:cubicBezTo>
                <a:cubicBezTo>
                  <a:pt x="35821" y="16776"/>
                  <a:pt x="35821" y="16895"/>
                  <a:pt x="35853" y="16955"/>
                </a:cubicBezTo>
                <a:cubicBezTo>
                  <a:pt x="35853" y="17014"/>
                  <a:pt x="35884" y="17014"/>
                  <a:pt x="35915" y="17014"/>
                </a:cubicBezTo>
                <a:cubicBezTo>
                  <a:pt x="35915" y="17074"/>
                  <a:pt x="35946" y="17074"/>
                  <a:pt x="35978" y="17134"/>
                </a:cubicBezTo>
                <a:cubicBezTo>
                  <a:pt x="36009" y="17194"/>
                  <a:pt x="36009" y="17253"/>
                  <a:pt x="35978" y="17373"/>
                </a:cubicBezTo>
                <a:cubicBezTo>
                  <a:pt x="35978" y="17432"/>
                  <a:pt x="36009" y="17432"/>
                  <a:pt x="36040" y="17432"/>
                </a:cubicBezTo>
                <a:cubicBezTo>
                  <a:pt x="36040" y="17373"/>
                  <a:pt x="36103" y="17432"/>
                  <a:pt x="36103" y="17373"/>
                </a:cubicBezTo>
                <a:cubicBezTo>
                  <a:pt x="36103" y="17373"/>
                  <a:pt x="36103" y="17313"/>
                  <a:pt x="36134" y="17313"/>
                </a:cubicBezTo>
                <a:cubicBezTo>
                  <a:pt x="36134" y="17253"/>
                  <a:pt x="36134" y="17253"/>
                  <a:pt x="36134" y="17253"/>
                </a:cubicBezTo>
                <a:cubicBezTo>
                  <a:pt x="36165" y="17194"/>
                  <a:pt x="36196" y="17134"/>
                  <a:pt x="36196" y="17134"/>
                </a:cubicBezTo>
                <a:cubicBezTo>
                  <a:pt x="36196" y="17194"/>
                  <a:pt x="36196" y="17194"/>
                  <a:pt x="36165" y="17194"/>
                </a:cubicBezTo>
                <a:cubicBezTo>
                  <a:pt x="36165" y="17253"/>
                  <a:pt x="36165" y="17253"/>
                  <a:pt x="36134" y="17253"/>
                </a:cubicBezTo>
                <a:cubicBezTo>
                  <a:pt x="36134" y="17313"/>
                  <a:pt x="36134" y="17313"/>
                  <a:pt x="36134" y="17373"/>
                </a:cubicBezTo>
                <a:cubicBezTo>
                  <a:pt x="36134" y="17373"/>
                  <a:pt x="36134" y="17432"/>
                  <a:pt x="36103" y="17432"/>
                </a:cubicBezTo>
                <a:cubicBezTo>
                  <a:pt x="36103" y="17432"/>
                  <a:pt x="36071" y="17432"/>
                  <a:pt x="36040" y="17492"/>
                </a:cubicBezTo>
                <a:cubicBezTo>
                  <a:pt x="36040" y="17492"/>
                  <a:pt x="36009" y="17492"/>
                  <a:pt x="36009" y="17492"/>
                </a:cubicBezTo>
                <a:cubicBezTo>
                  <a:pt x="36040" y="17552"/>
                  <a:pt x="36040" y="17552"/>
                  <a:pt x="36040" y="17552"/>
                </a:cubicBezTo>
                <a:cubicBezTo>
                  <a:pt x="36009" y="17552"/>
                  <a:pt x="35978" y="17552"/>
                  <a:pt x="35946" y="17552"/>
                </a:cubicBezTo>
                <a:cubicBezTo>
                  <a:pt x="35946" y="17611"/>
                  <a:pt x="35978" y="17671"/>
                  <a:pt x="36009" y="17671"/>
                </a:cubicBezTo>
                <a:cubicBezTo>
                  <a:pt x="36009" y="17671"/>
                  <a:pt x="36009" y="17731"/>
                  <a:pt x="36040" y="17731"/>
                </a:cubicBezTo>
                <a:cubicBezTo>
                  <a:pt x="36071" y="17791"/>
                  <a:pt x="36103" y="17731"/>
                  <a:pt x="36103" y="17671"/>
                </a:cubicBezTo>
                <a:cubicBezTo>
                  <a:pt x="36134" y="17671"/>
                  <a:pt x="36134" y="17671"/>
                  <a:pt x="36134" y="17671"/>
                </a:cubicBezTo>
                <a:cubicBezTo>
                  <a:pt x="36165" y="17671"/>
                  <a:pt x="36165" y="17671"/>
                  <a:pt x="36165" y="17671"/>
                </a:cubicBezTo>
                <a:cubicBezTo>
                  <a:pt x="36196" y="17611"/>
                  <a:pt x="36196" y="17611"/>
                  <a:pt x="36196" y="17611"/>
                </a:cubicBezTo>
                <a:cubicBezTo>
                  <a:pt x="36165" y="17552"/>
                  <a:pt x="36165" y="17611"/>
                  <a:pt x="36165" y="17611"/>
                </a:cubicBezTo>
                <a:cubicBezTo>
                  <a:pt x="36134" y="17552"/>
                  <a:pt x="36134" y="17552"/>
                  <a:pt x="36165" y="17552"/>
                </a:cubicBezTo>
                <a:cubicBezTo>
                  <a:pt x="36165" y="17552"/>
                  <a:pt x="36196" y="17552"/>
                  <a:pt x="36196" y="17552"/>
                </a:cubicBezTo>
                <a:cubicBezTo>
                  <a:pt x="36228" y="17552"/>
                  <a:pt x="36259" y="17552"/>
                  <a:pt x="36290" y="17611"/>
                </a:cubicBezTo>
                <a:cubicBezTo>
                  <a:pt x="36321" y="17611"/>
                  <a:pt x="36353" y="17671"/>
                  <a:pt x="36415" y="17671"/>
                </a:cubicBezTo>
                <a:cubicBezTo>
                  <a:pt x="36446" y="17611"/>
                  <a:pt x="36540" y="17671"/>
                  <a:pt x="36572" y="17552"/>
                </a:cubicBezTo>
                <a:cubicBezTo>
                  <a:pt x="36572" y="17552"/>
                  <a:pt x="36572" y="17492"/>
                  <a:pt x="36572" y="17552"/>
                </a:cubicBezTo>
                <a:cubicBezTo>
                  <a:pt x="36572" y="17552"/>
                  <a:pt x="36572" y="17552"/>
                  <a:pt x="36572" y="17611"/>
                </a:cubicBezTo>
                <a:cubicBezTo>
                  <a:pt x="36572" y="17611"/>
                  <a:pt x="36540" y="17611"/>
                  <a:pt x="36509" y="17671"/>
                </a:cubicBezTo>
                <a:cubicBezTo>
                  <a:pt x="36478" y="17731"/>
                  <a:pt x="36415" y="17731"/>
                  <a:pt x="36384" y="17731"/>
                </a:cubicBezTo>
                <a:cubicBezTo>
                  <a:pt x="36290" y="17731"/>
                  <a:pt x="36259" y="17791"/>
                  <a:pt x="36196" y="17791"/>
                </a:cubicBezTo>
                <a:cubicBezTo>
                  <a:pt x="36165" y="17850"/>
                  <a:pt x="36103" y="17850"/>
                  <a:pt x="36134" y="17910"/>
                </a:cubicBezTo>
                <a:cubicBezTo>
                  <a:pt x="36134" y="17910"/>
                  <a:pt x="36196" y="17910"/>
                  <a:pt x="36196" y="17910"/>
                </a:cubicBezTo>
                <a:cubicBezTo>
                  <a:pt x="36228" y="17910"/>
                  <a:pt x="36259" y="17910"/>
                  <a:pt x="36290" y="17910"/>
                </a:cubicBezTo>
                <a:cubicBezTo>
                  <a:pt x="36321" y="17910"/>
                  <a:pt x="36353" y="17910"/>
                  <a:pt x="36384" y="17910"/>
                </a:cubicBezTo>
                <a:cubicBezTo>
                  <a:pt x="36384" y="17910"/>
                  <a:pt x="36415" y="17850"/>
                  <a:pt x="36446" y="17850"/>
                </a:cubicBezTo>
                <a:cubicBezTo>
                  <a:pt x="36478" y="17850"/>
                  <a:pt x="36478" y="17850"/>
                  <a:pt x="36509" y="17850"/>
                </a:cubicBezTo>
                <a:cubicBezTo>
                  <a:pt x="36540" y="17791"/>
                  <a:pt x="36572" y="17791"/>
                  <a:pt x="36603" y="17791"/>
                </a:cubicBezTo>
                <a:cubicBezTo>
                  <a:pt x="36603" y="17791"/>
                  <a:pt x="36634" y="17791"/>
                  <a:pt x="36634" y="17791"/>
                </a:cubicBezTo>
                <a:cubicBezTo>
                  <a:pt x="36665" y="17791"/>
                  <a:pt x="36665" y="17791"/>
                  <a:pt x="36665" y="17791"/>
                </a:cubicBezTo>
                <a:cubicBezTo>
                  <a:pt x="36665" y="17850"/>
                  <a:pt x="36572" y="17850"/>
                  <a:pt x="36572" y="17850"/>
                </a:cubicBezTo>
                <a:cubicBezTo>
                  <a:pt x="36540" y="17850"/>
                  <a:pt x="36509" y="17910"/>
                  <a:pt x="36509" y="17910"/>
                </a:cubicBezTo>
                <a:cubicBezTo>
                  <a:pt x="36478" y="17910"/>
                  <a:pt x="36478" y="17910"/>
                  <a:pt x="36478" y="17910"/>
                </a:cubicBezTo>
                <a:cubicBezTo>
                  <a:pt x="36446" y="17910"/>
                  <a:pt x="36446" y="17910"/>
                  <a:pt x="36415" y="17910"/>
                </a:cubicBezTo>
                <a:cubicBezTo>
                  <a:pt x="36415" y="17910"/>
                  <a:pt x="36384" y="17970"/>
                  <a:pt x="36384" y="17970"/>
                </a:cubicBezTo>
                <a:cubicBezTo>
                  <a:pt x="36353" y="18029"/>
                  <a:pt x="36384" y="18089"/>
                  <a:pt x="36353" y="18089"/>
                </a:cubicBezTo>
                <a:cubicBezTo>
                  <a:pt x="36353" y="18149"/>
                  <a:pt x="36321" y="18149"/>
                  <a:pt x="36290" y="18149"/>
                </a:cubicBezTo>
                <a:cubicBezTo>
                  <a:pt x="36290" y="18149"/>
                  <a:pt x="36259" y="18208"/>
                  <a:pt x="36290" y="18208"/>
                </a:cubicBezTo>
                <a:cubicBezTo>
                  <a:pt x="36290" y="18208"/>
                  <a:pt x="36321" y="18208"/>
                  <a:pt x="36321" y="18208"/>
                </a:cubicBezTo>
                <a:cubicBezTo>
                  <a:pt x="36353" y="18208"/>
                  <a:pt x="36353" y="18208"/>
                  <a:pt x="36384" y="18208"/>
                </a:cubicBezTo>
                <a:cubicBezTo>
                  <a:pt x="36415" y="18208"/>
                  <a:pt x="36415" y="18149"/>
                  <a:pt x="36446" y="18089"/>
                </a:cubicBezTo>
                <a:cubicBezTo>
                  <a:pt x="36478" y="18089"/>
                  <a:pt x="36509" y="18089"/>
                  <a:pt x="36509" y="18029"/>
                </a:cubicBezTo>
                <a:cubicBezTo>
                  <a:pt x="36540" y="18029"/>
                  <a:pt x="36540" y="18029"/>
                  <a:pt x="36540" y="18029"/>
                </a:cubicBezTo>
                <a:cubicBezTo>
                  <a:pt x="36540" y="17970"/>
                  <a:pt x="36540" y="17970"/>
                  <a:pt x="36572" y="17970"/>
                </a:cubicBezTo>
                <a:cubicBezTo>
                  <a:pt x="36572" y="17970"/>
                  <a:pt x="36572" y="17970"/>
                  <a:pt x="36603" y="17970"/>
                </a:cubicBezTo>
                <a:cubicBezTo>
                  <a:pt x="36603" y="18029"/>
                  <a:pt x="36603" y="18029"/>
                  <a:pt x="36634" y="18029"/>
                </a:cubicBezTo>
                <a:cubicBezTo>
                  <a:pt x="36634" y="18149"/>
                  <a:pt x="36540" y="18089"/>
                  <a:pt x="36509" y="18089"/>
                </a:cubicBezTo>
                <a:cubicBezTo>
                  <a:pt x="36478" y="18149"/>
                  <a:pt x="36478" y="18149"/>
                  <a:pt x="36446" y="18208"/>
                </a:cubicBezTo>
                <a:cubicBezTo>
                  <a:pt x="36415" y="18208"/>
                  <a:pt x="36384" y="18208"/>
                  <a:pt x="36384" y="18268"/>
                </a:cubicBezTo>
                <a:cubicBezTo>
                  <a:pt x="36384" y="18328"/>
                  <a:pt x="36478" y="18268"/>
                  <a:pt x="36478" y="18268"/>
                </a:cubicBezTo>
                <a:cubicBezTo>
                  <a:pt x="36509" y="18268"/>
                  <a:pt x="36509" y="18268"/>
                  <a:pt x="36540" y="18268"/>
                </a:cubicBezTo>
                <a:cubicBezTo>
                  <a:pt x="36540" y="18268"/>
                  <a:pt x="36540" y="18268"/>
                  <a:pt x="36572" y="18268"/>
                </a:cubicBezTo>
                <a:cubicBezTo>
                  <a:pt x="36603" y="18268"/>
                  <a:pt x="36603" y="18268"/>
                  <a:pt x="36634" y="18268"/>
                </a:cubicBezTo>
                <a:cubicBezTo>
                  <a:pt x="36665" y="18268"/>
                  <a:pt x="36665" y="18328"/>
                  <a:pt x="36665" y="18328"/>
                </a:cubicBezTo>
                <a:cubicBezTo>
                  <a:pt x="36665" y="18328"/>
                  <a:pt x="36665" y="18388"/>
                  <a:pt x="36697" y="18388"/>
                </a:cubicBezTo>
                <a:cubicBezTo>
                  <a:pt x="36697" y="18388"/>
                  <a:pt x="36728" y="18388"/>
                  <a:pt x="36759" y="18388"/>
                </a:cubicBezTo>
                <a:cubicBezTo>
                  <a:pt x="36790" y="18447"/>
                  <a:pt x="36790" y="18447"/>
                  <a:pt x="36822" y="18447"/>
                </a:cubicBezTo>
                <a:cubicBezTo>
                  <a:pt x="36853" y="18507"/>
                  <a:pt x="36728" y="18447"/>
                  <a:pt x="36697" y="18447"/>
                </a:cubicBezTo>
                <a:cubicBezTo>
                  <a:pt x="36697" y="18447"/>
                  <a:pt x="36665" y="18447"/>
                  <a:pt x="36665" y="18447"/>
                </a:cubicBezTo>
                <a:cubicBezTo>
                  <a:pt x="36665" y="18388"/>
                  <a:pt x="36634" y="18388"/>
                  <a:pt x="36634" y="18388"/>
                </a:cubicBezTo>
                <a:cubicBezTo>
                  <a:pt x="36634" y="18388"/>
                  <a:pt x="36603" y="18388"/>
                  <a:pt x="36603" y="18388"/>
                </a:cubicBezTo>
                <a:cubicBezTo>
                  <a:pt x="36572" y="18388"/>
                  <a:pt x="36572" y="18328"/>
                  <a:pt x="36572" y="18328"/>
                </a:cubicBezTo>
                <a:cubicBezTo>
                  <a:pt x="36540" y="18328"/>
                  <a:pt x="36540" y="18328"/>
                  <a:pt x="36540" y="18328"/>
                </a:cubicBezTo>
                <a:cubicBezTo>
                  <a:pt x="36509" y="18328"/>
                  <a:pt x="36509" y="18328"/>
                  <a:pt x="36509" y="18388"/>
                </a:cubicBezTo>
                <a:cubicBezTo>
                  <a:pt x="36478" y="18388"/>
                  <a:pt x="36540" y="18447"/>
                  <a:pt x="36540" y="18447"/>
                </a:cubicBezTo>
                <a:cubicBezTo>
                  <a:pt x="36572" y="18447"/>
                  <a:pt x="36603" y="18507"/>
                  <a:pt x="36603" y="18507"/>
                </a:cubicBezTo>
                <a:cubicBezTo>
                  <a:pt x="36634" y="18507"/>
                  <a:pt x="36665" y="18507"/>
                  <a:pt x="36697" y="18507"/>
                </a:cubicBezTo>
                <a:cubicBezTo>
                  <a:pt x="36728" y="18507"/>
                  <a:pt x="36728" y="18567"/>
                  <a:pt x="36759" y="18567"/>
                </a:cubicBezTo>
                <a:cubicBezTo>
                  <a:pt x="36759" y="18567"/>
                  <a:pt x="36790" y="18626"/>
                  <a:pt x="36822" y="18626"/>
                </a:cubicBezTo>
                <a:cubicBezTo>
                  <a:pt x="36822" y="18626"/>
                  <a:pt x="36822" y="18567"/>
                  <a:pt x="36853" y="18567"/>
                </a:cubicBezTo>
                <a:cubicBezTo>
                  <a:pt x="36853" y="18567"/>
                  <a:pt x="36853" y="18567"/>
                  <a:pt x="36884" y="18567"/>
                </a:cubicBezTo>
                <a:cubicBezTo>
                  <a:pt x="36884" y="18626"/>
                  <a:pt x="36884" y="18626"/>
                  <a:pt x="36884" y="18626"/>
                </a:cubicBezTo>
                <a:cubicBezTo>
                  <a:pt x="36915" y="18686"/>
                  <a:pt x="36915" y="18686"/>
                  <a:pt x="36947" y="18686"/>
                </a:cubicBezTo>
                <a:cubicBezTo>
                  <a:pt x="36947" y="18746"/>
                  <a:pt x="36915" y="18746"/>
                  <a:pt x="36915" y="18746"/>
                </a:cubicBezTo>
                <a:cubicBezTo>
                  <a:pt x="36884" y="18746"/>
                  <a:pt x="36884" y="18746"/>
                  <a:pt x="36884" y="18746"/>
                </a:cubicBezTo>
                <a:cubicBezTo>
                  <a:pt x="36853" y="18746"/>
                  <a:pt x="36853" y="18746"/>
                  <a:pt x="36853" y="18746"/>
                </a:cubicBezTo>
                <a:cubicBezTo>
                  <a:pt x="36853" y="18686"/>
                  <a:pt x="36853" y="18686"/>
                  <a:pt x="36822" y="18686"/>
                </a:cubicBezTo>
                <a:cubicBezTo>
                  <a:pt x="36822" y="18686"/>
                  <a:pt x="36790" y="18686"/>
                  <a:pt x="36790" y="18686"/>
                </a:cubicBezTo>
                <a:cubicBezTo>
                  <a:pt x="36790" y="18686"/>
                  <a:pt x="36759" y="18626"/>
                  <a:pt x="36759" y="18626"/>
                </a:cubicBezTo>
                <a:cubicBezTo>
                  <a:pt x="36759" y="18626"/>
                  <a:pt x="36728" y="18626"/>
                  <a:pt x="36728" y="18686"/>
                </a:cubicBezTo>
                <a:cubicBezTo>
                  <a:pt x="36728" y="18686"/>
                  <a:pt x="36728" y="18686"/>
                  <a:pt x="36697" y="18686"/>
                </a:cubicBezTo>
                <a:cubicBezTo>
                  <a:pt x="36697" y="18686"/>
                  <a:pt x="36697" y="18686"/>
                  <a:pt x="36697" y="18686"/>
                </a:cubicBezTo>
                <a:cubicBezTo>
                  <a:pt x="36665" y="18746"/>
                  <a:pt x="36697" y="18746"/>
                  <a:pt x="36697" y="18746"/>
                </a:cubicBezTo>
                <a:cubicBezTo>
                  <a:pt x="36728" y="18805"/>
                  <a:pt x="36728" y="18805"/>
                  <a:pt x="36728" y="18805"/>
                </a:cubicBezTo>
                <a:cubicBezTo>
                  <a:pt x="36759" y="18805"/>
                  <a:pt x="36759" y="18805"/>
                  <a:pt x="36790" y="18746"/>
                </a:cubicBezTo>
                <a:cubicBezTo>
                  <a:pt x="36790" y="18746"/>
                  <a:pt x="36790" y="18686"/>
                  <a:pt x="36822" y="18746"/>
                </a:cubicBezTo>
                <a:cubicBezTo>
                  <a:pt x="36822" y="18746"/>
                  <a:pt x="36822" y="18805"/>
                  <a:pt x="36853" y="18805"/>
                </a:cubicBezTo>
                <a:cubicBezTo>
                  <a:pt x="36853" y="18805"/>
                  <a:pt x="36884" y="18805"/>
                  <a:pt x="36884" y="18805"/>
                </a:cubicBezTo>
                <a:cubicBezTo>
                  <a:pt x="36884" y="18865"/>
                  <a:pt x="36822" y="18805"/>
                  <a:pt x="36822" y="18865"/>
                </a:cubicBezTo>
                <a:cubicBezTo>
                  <a:pt x="36853" y="18925"/>
                  <a:pt x="36915" y="18865"/>
                  <a:pt x="36884" y="18925"/>
                </a:cubicBezTo>
                <a:cubicBezTo>
                  <a:pt x="36884" y="18925"/>
                  <a:pt x="36884" y="18925"/>
                  <a:pt x="36853" y="18985"/>
                </a:cubicBezTo>
                <a:cubicBezTo>
                  <a:pt x="36853" y="18985"/>
                  <a:pt x="36853" y="18985"/>
                  <a:pt x="36822" y="18985"/>
                </a:cubicBezTo>
                <a:cubicBezTo>
                  <a:pt x="36822" y="18985"/>
                  <a:pt x="36822" y="18985"/>
                  <a:pt x="36822" y="18985"/>
                </a:cubicBezTo>
                <a:cubicBezTo>
                  <a:pt x="36790" y="18985"/>
                  <a:pt x="36790" y="18985"/>
                  <a:pt x="36790" y="18925"/>
                </a:cubicBezTo>
                <a:cubicBezTo>
                  <a:pt x="36790" y="18925"/>
                  <a:pt x="36790" y="18865"/>
                  <a:pt x="36759" y="18865"/>
                </a:cubicBezTo>
                <a:cubicBezTo>
                  <a:pt x="36759" y="18865"/>
                  <a:pt x="36728" y="18925"/>
                  <a:pt x="36728" y="18925"/>
                </a:cubicBezTo>
                <a:cubicBezTo>
                  <a:pt x="36697" y="18925"/>
                  <a:pt x="36728" y="18985"/>
                  <a:pt x="36759" y="18985"/>
                </a:cubicBezTo>
                <a:cubicBezTo>
                  <a:pt x="36759" y="19044"/>
                  <a:pt x="36790" y="18985"/>
                  <a:pt x="36822" y="19044"/>
                </a:cubicBezTo>
                <a:cubicBezTo>
                  <a:pt x="36822" y="19044"/>
                  <a:pt x="36822" y="19104"/>
                  <a:pt x="36822" y="19104"/>
                </a:cubicBezTo>
                <a:cubicBezTo>
                  <a:pt x="36822" y="19164"/>
                  <a:pt x="36853" y="19104"/>
                  <a:pt x="36853" y="19104"/>
                </a:cubicBezTo>
                <a:cubicBezTo>
                  <a:pt x="36884" y="19104"/>
                  <a:pt x="36884" y="19164"/>
                  <a:pt x="36915" y="19104"/>
                </a:cubicBezTo>
                <a:cubicBezTo>
                  <a:pt x="36947" y="19104"/>
                  <a:pt x="36947" y="19044"/>
                  <a:pt x="36978" y="19044"/>
                </a:cubicBezTo>
                <a:cubicBezTo>
                  <a:pt x="36978" y="19044"/>
                  <a:pt x="37009" y="18985"/>
                  <a:pt x="37009" y="18985"/>
                </a:cubicBezTo>
                <a:cubicBezTo>
                  <a:pt x="37040" y="18985"/>
                  <a:pt x="37009" y="19044"/>
                  <a:pt x="37009" y="19044"/>
                </a:cubicBezTo>
                <a:cubicBezTo>
                  <a:pt x="36978" y="19044"/>
                  <a:pt x="36978" y="19044"/>
                  <a:pt x="36978" y="19104"/>
                </a:cubicBezTo>
                <a:cubicBezTo>
                  <a:pt x="36978" y="19104"/>
                  <a:pt x="36978" y="19104"/>
                  <a:pt x="36947" y="19104"/>
                </a:cubicBezTo>
                <a:cubicBezTo>
                  <a:pt x="36947" y="19164"/>
                  <a:pt x="36947" y="19164"/>
                  <a:pt x="36947" y="19164"/>
                </a:cubicBezTo>
                <a:cubicBezTo>
                  <a:pt x="36978" y="19164"/>
                  <a:pt x="36978" y="19164"/>
                  <a:pt x="36978" y="19164"/>
                </a:cubicBezTo>
                <a:cubicBezTo>
                  <a:pt x="37009" y="19223"/>
                  <a:pt x="36978" y="19223"/>
                  <a:pt x="36978" y="19223"/>
                </a:cubicBezTo>
                <a:cubicBezTo>
                  <a:pt x="36947" y="19223"/>
                  <a:pt x="36915" y="19223"/>
                  <a:pt x="36884" y="19223"/>
                </a:cubicBezTo>
                <a:cubicBezTo>
                  <a:pt x="36853" y="19223"/>
                  <a:pt x="36822" y="19223"/>
                  <a:pt x="36790" y="19164"/>
                </a:cubicBezTo>
                <a:cubicBezTo>
                  <a:pt x="36759" y="19164"/>
                  <a:pt x="36728" y="19164"/>
                  <a:pt x="36728" y="19164"/>
                </a:cubicBezTo>
                <a:cubicBezTo>
                  <a:pt x="36697" y="19104"/>
                  <a:pt x="36665" y="19104"/>
                  <a:pt x="36634" y="19104"/>
                </a:cubicBezTo>
                <a:cubicBezTo>
                  <a:pt x="36603" y="19104"/>
                  <a:pt x="36540" y="19044"/>
                  <a:pt x="36478" y="18985"/>
                </a:cubicBezTo>
                <a:cubicBezTo>
                  <a:pt x="36446" y="18985"/>
                  <a:pt x="36446" y="18925"/>
                  <a:pt x="36415" y="18925"/>
                </a:cubicBezTo>
                <a:cubicBezTo>
                  <a:pt x="36384" y="18865"/>
                  <a:pt x="36353" y="18865"/>
                  <a:pt x="36321" y="18865"/>
                </a:cubicBezTo>
                <a:cubicBezTo>
                  <a:pt x="36321" y="18805"/>
                  <a:pt x="36290" y="18746"/>
                  <a:pt x="36259" y="18746"/>
                </a:cubicBezTo>
                <a:cubicBezTo>
                  <a:pt x="36228" y="18746"/>
                  <a:pt x="36196" y="18746"/>
                  <a:pt x="36165" y="18746"/>
                </a:cubicBezTo>
                <a:cubicBezTo>
                  <a:pt x="36165" y="18686"/>
                  <a:pt x="36134" y="18686"/>
                  <a:pt x="36103" y="18686"/>
                </a:cubicBezTo>
                <a:cubicBezTo>
                  <a:pt x="36071" y="18686"/>
                  <a:pt x="36040" y="18746"/>
                  <a:pt x="36009" y="18746"/>
                </a:cubicBezTo>
                <a:cubicBezTo>
                  <a:pt x="36009" y="18746"/>
                  <a:pt x="35978" y="18746"/>
                  <a:pt x="35946" y="18746"/>
                </a:cubicBezTo>
                <a:cubicBezTo>
                  <a:pt x="35915" y="18746"/>
                  <a:pt x="35884" y="18686"/>
                  <a:pt x="35884" y="18686"/>
                </a:cubicBezTo>
                <a:cubicBezTo>
                  <a:pt x="35821" y="18686"/>
                  <a:pt x="35759" y="18626"/>
                  <a:pt x="35696" y="18626"/>
                </a:cubicBezTo>
                <a:cubicBezTo>
                  <a:pt x="35696" y="18626"/>
                  <a:pt x="35665" y="18626"/>
                  <a:pt x="35634" y="18686"/>
                </a:cubicBezTo>
                <a:cubicBezTo>
                  <a:pt x="35603" y="18686"/>
                  <a:pt x="35603" y="18746"/>
                  <a:pt x="35571" y="18746"/>
                </a:cubicBezTo>
                <a:cubicBezTo>
                  <a:pt x="35540" y="18805"/>
                  <a:pt x="35509" y="18805"/>
                  <a:pt x="35540" y="18865"/>
                </a:cubicBezTo>
                <a:cubicBezTo>
                  <a:pt x="35571" y="18865"/>
                  <a:pt x="35603" y="18925"/>
                  <a:pt x="35634" y="18925"/>
                </a:cubicBezTo>
                <a:cubicBezTo>
                  <a:pt x="35665" y="18985"/>
                  <a:pt x="35728" y="18985"/>
                  <a:pt x="35759" y="19044"/>
                </a:cubicBezTo>
                <a:cubicBezTo>
                  <a:pt x="35821" y="19104"/>
                  <a:pt x="35853" y="19104"/>
                  <a:pt x="35915" y="19104"/>
                </a:cubicBezTo>
                <a:cubicBezTo>
                  <a:pt x="35978" y="19164"/>
                  <a:pt x="36009" y="19223"/>
                  <a:pt x="36071" y="19223"/>
                </a:cubicBezTo>
                <a:cubicBezTo>
                  <a:pt x="36165" y="19283"/>
                  <a:pt x="36290" y="19402"/>
                  <a:pt x="36384" y="19462"/>
                </a:cubicBezTo>
                <a:cubicBezTo>
                  <a:pt x="36415" y="19522"/>
                  <a:pt x="36415" y="19522"/>
                  <a:pt x="36446" y="19522"/>
                </a:cubicBezTo>
                <a:cubicBezTo>
                  <a:pt x="36478" y="19582"/>
                  <a:pt x="36509" y="19582"/>
                  <a:pt x="36540" y="19582"/>
                </a:cubicBezTo>
                <a:cubicBezTo>
                  <a:pt x="36540" y="19641"/>
                  <a:pt x="36572" y="19641"/>
                  <a:pt x="36603" y="19641"/>
                </a:cubicBezTo>
                <a:cubicBezTo>
                  <a:pt x="36603" y="19641"/>
                  <a:pt x="36634" y="19582"/>
                  <a:pt x="36665" y="19641"/>
                </a:cubicBezTo>
                <a:cubicBezTo>
                  <a:pt x="36665" y="19641"/>
                  <a:pt x="36665" y="19641"/>
                  <a:pt x="36697" y="19641"/>
                </a:cubicBezTo>
                <a:cubicBezTo>
                  <a:pt x="36697" y="19641"/>
                  <a:pt x="36728" y="19641"/>
                  <a:pt x="36728" y="19582"/>
                </a:cubicBezTo>
                <a:cubicBezTo>
                  <a:pt x="36759" y="19582"/>
                  <a:pt x="36759" y="19582"/>
                  <a:pt x="36790" y="19582"/>
                </a:cubicBezTo>
                <a:cubicBezTo>
                  <a:pt x="36822" y="19582"/>
                  <a:pt x="36822" y="19582"/>
                  <a:pt x="36853" y="19582"/>
                </a:cubicBezTo>
                <a:cubicBezTo>
                  <a:pt x="36853" y="19641"/>
                  <a:pt x="36853" y="19641"/>
                  <a:pt x="36853" y="19641"/>
                </a:cubicBezTo>
                <a:cubicBezTo>
                  <a:pt x="36853" y="19641"/>
                  <a:pt x="36822" y="19641"/>
                  <a:pt x="36822" y="19641"/>
                </a:cubicBezTo>
                <a:cubicBezTo>
                  <a:pt x="36822" y="19582"/>
                  <a:pt x="36790" y="19582"/>
                  <a:pt x="36790" y="19641"/>
                </a:cubicBezTo>
                <a:cubicBezTo>
                  <a:pt x="36790" y="19641"/>
                  <a:pt x="36790" y="19641"/>
                  <a:pt x="36759" y="19641"/>
                </a:cubicBezTo>
                <a:cubicBezTo>
                  <a:pt x="36759" y="19641"/>
                  <a:pt x="36728" y="19641"/>
                  <a:pt x="36728" y="19701"/>
                </a:cubicBezTo>
                <a:cubicBezTo>
                  <a:pt x="36759" y="19701"/>
                  <a:pt x="36759" y="19701"/>
                  <a:pt x="36790" y="19701"/>
                </a:cubicBezTo>
                <a:cubicBezTo>
                  <a:pt x="36822" y="19701"/>
                  <a:pt x="36822" y="19701"/>
                  <a:pt x="36853" y="19701"/>
                </a:cubicBezTo>
                <a:cubicBezTo>
                  <a:pt x="36915" y="19701"/>
                  <a:pt x="36947" y="19641"/>
                  <a:pt x="37009" y="19641"/>
                </a:cubicBezTo>
                <a:cubicBezTo>
                  <a:pt x="37009" y="19641"/>
                  <a:pt x="37040" y="19582"/>
                  <a:pt x="37072" y="19641"/>
                </a:cubicBezTo>
                <a:cubicBezTo>
                  <a:pt x="37072" y="19641"/>
                  <a:pt x="37040" y="19641"/>
                  <a:pt x="37040" y="19641"/>
                </a:cubicBezTo>
                <a:cubicBezTo>
                  <a:pt x="37040" y="19641"/>
                  <a:pt x="37009" y="19641"/>
                  <a:pt x="37009" y="19641"/>
                </a:cubicBezTo>
                <a:cubicBezTo>
                  <a:pt x="37009" y="19641"/>
                  <a:pt x="36978" y="19641"/>
                  <a:pt x="36978" y="19701"/>
                </a:cubicBezTo>
                <a:cubicBezTo>
                  <a:pt x="36978" y="19701"/>
                  <a:pt x="37009" y="19761"/>
                  <a:pt x="37009" y="19761"/>
                </a:cubicBezTo>
                <a:cubicBezTo>
                  <a:pt x="37040" y="19761"/>
                  <a:pt x="37040" y="19761"/>
                  <a:pt x="37040" y="19820"/>
                </a:cubicBezTo>
                <a:cubicBezTo>
                  <a:pt x="37072" y="19820"/>
                  <a:pt x="37072" y="19820"/>
                  <a:pt x="37072" y="19820"/>
                </a:cubicBezTo>
                <a:cubicBezTo>
                  <a:pt x="37072" y="19880"/>
                  <a:pt x="37103" y="19940"/>
                  <a:pt x="37072" y="19940"/>
                </a:cubicBezTo>
                <a:cubicBezTo>
                  <a:pt x="37072" y="20000"/>
                  <a:pt x="37072" y="19940"/>
                  <a:pt x="37040" y="19940"/>
                </a:cubicBezTo>
                <a:cubicBezTo>
                  <a:pt x="37040" y="20000"/>
                  <a:pt x="37040" y="20000"/>
                  <a:pt x="37009" y="20000"/>
                </a:cubicBezTo>
                <a:cubicBezTo>
                  <a:pt x="37009" y="20000"/>
                  <a:pt x="36978" y="20000"/>
                  <a:pt x="36978" y="20000"/>
                </a:cubicBezTo>
                <a:cubicBezTo>
                  <a:pt x="36978" y="20000"/>
                  <a:pt x="36947" y="20000"/>
                  <a:pt x="36947" y="20000"/>
                </a:cubicBezTo>
                <a:cubicBezTo>
                  <a:pt x="36915" y="20059"/>
                  <a:pt x="36947" y="20059"/>
                  <a:pt x="36978" y="20059"/>
                </a:cubicBezTo>
                <a:cubicBezTo>
                  <a:pt x="36978" y="20059"/>
                  <a:pt x="36978" y="20059"/>
                  <a:pt x="37009" y="20059"/>
                </a:cubicBezTo>
                <a:cubicBezTo>
                  <a:pt x="37009" y="20059"/>
                  <a:pt x="37009" y="20059"/>
                  <a:pt x="37040" y="20119"/>
                </a:cubicBezTo>
                <a:cubicBezTo>
                  <a:pt x="37040" y="20119"/>
                  <a:pt x="37009" y="20119"/>
                  <a:pt x="37009" y="20119"/>
                </a:cubicBezTo>
                <a:cubicBezTo>
                  <a:pt x="37009" y="20119"/>
                  <a:pt x="37009" y="20119"/>
                  <a:pt x="37009" y="20119"/>
                </a:cubicBezTo>
                <a:cubicBezTo>
                  <a:pt x="36978" y="20119"/>
                  <a:pt x="36978" y="20119"/>
                  <a:pt x="36978" y="20119"/>
                </a:cubicBezTo>
                <a:cubicBezTo>
                  <a:pt x="36947" y="20119"/>
                  <a:pt x="36947" y="20119"/>
                  <a:pt x="36947" y="20119"/>
                </a:cubicBezTo>
                <a:cubicBezTo>
                  <a:pt x="36915" y="20119"/>
                  <a:pt x="36915" y="20119"/>
                  <a:pt x="36915" y="20119"/>
                </a:cubicBezTo>
                <a:cubicBezTo>
                  <a:pt x="36884" y="20119"/>
                  <a:pt x="36884" y="20119"/>
                  <a:pt x="36884" y="20179"/>
                </a:cubicBezTo>
                <a:cubicBezTo>
                  <a:pt x="36884" y="20179"/>
                  <a:pt x="36884" y="20238"/>
                  <a:pt x="36884" y="20298"/>
                </a:cubicBezTo>
                <a:cubicBezTo>
                  <a:pt x="36884" y="20298"/>
                  <a:pt x="36947" y="20238"/>
                  <a:pt x="36947" y="20238"/>
                </a:cubicBezTo>
                <a:cubicBezTo>
                  <a:pt x="36947" y="20298"/>
                  <a:pt x="36915" y="20298"/>
                  <a:pt x="36915" y="20298"/>
                </a:cubicBezTo>
                <a:cubicBezTo>
                  <a:pt x="36915" y="20298"/>
                  <a:pt x="36915" y="20298"/>
                  <a:pt x="36884" y="20298"/>
                </a:cubicBezTo>
                <a:cubicBezTo>
                  <a:pt x="36884" y="20358"/>
                  <a:pt x="36884" y="20417"/>
                  <a:pt x="36884" y="20477"/>
                </a:cubicBezTo>
                <a:cubicBezTo>
                  <a:pt x="36884" y="20477"/>
                  <a:pt x="36884" y="20537"/>
                  <a:pt x="36853" y="20597"/>
                </a:cubicBezTo>
                <a:cubicBezTo>
                  <a:pt x="36853" y="20597"/>
                  <a:pt x="36822" y="20597"/>
                  <a:pt x="36822" y="20656"/>
                </a:cubicBezTo>
                <a:cubicBezTo>
                  <a:pt x="36822" y="20656"/>
                  <a:pt x="36853" y="20656"/>
                  <a:pt x="36853" y="20656"/>
                </a:cubicBezTo>
                <a:cubicBezTo>
                  <a:pt x="36884" y="20597"/>
                  <a:pt x="36884" y="20597"/>
                  <a:pt x="36915" y="20597"/>
                </a:cubicBezTo>
                <a:cubicBezTo>
                  <a:pt x="36947" y="20597"/>
                  <a:pt x="36947" y="20597"/>
                  <a:pt x="36978" y="20597"/>
                </a:cubicBezTo>
                <a:cubicBezTo>
                  <a:pt x="36978" y="20597"/>
                  <a:pt x="37009" y="20537"/>
                  <a:pt x="37009" y="20537"/>
                </a:cubicBezTo>
                <a:cubicBezTo>
                  <a:pt x="37040" y="20537"/>
                  <a:pt x="37009" y="20597"/>
                  <a:pt x="37009" y="20597"/>
                </a:cubicBezTo>
                <a:cubicBezTo>
                  <a:pt x="37009" y="20656"/>
                  <a:pt x="37040" y="20597"/>
                  <a:pt x="37072" y="20597"/>
                </a:cubicBezTo>
                <a:cubicBezTo>
                  <a:pt x="37072" y="20597"/>
                  <a:pt x="37103" y="20597"/>
                  <a:pt x="37103" y="20597"/>
                </a:cubicBezTo>
                <a:cubicBezTo>
                  <a:pt x="37103" y="20597"/>
                  <a:pt x="37134" y="20597"/>
                  <a:pt x="37134" y="20656"/>
                </a:cubicBezTo>
                <a:cubicBezTo>
                  <a:pt x="37134" y="20716"/>
                  <a:pt x="37072" y="20656"/>
                  <a:pt x="37072" y="20656"/>
                </a:cubicBezTo>
                <a:cubicBezTo>
                  <a:pt x="37072" y="20716"/>
                  <a:pt x="37040" y="20716"/>
                  <a:pt x="37040" y="20716"/>
                </a:cubicBezTo>
                <a:cubicBezTo>
                  <a:pt x="37040" y="20716"/>
                  <a:pt x="37009" y="20716"/>
                  <a:pt x="37009" y="20716"/>
                </a:cubicBezTo>
                <a:cubicBezTo>
                  <a:pt x="36978" y="20716"/>
                  <a:pt x="36947" y="20656"/>
                  <a:pt x="36947" y="20716"/>
                </a:cubicBezTo>
                <a:cubicBezTo>
                  <a:pt x="36947" y="20776"/>
                  <a:pt x="36947" y="20776"/>
                  <a:pt x="36978" y="20776"/>
                </a:cubicBezTo>
                <a:cubicBezTo>
                  <a:pt x="36978" y="20716"/>
                  <a:pt x="36978" y="20776"/>
                  <a:pt x="37009" y="20776"/>
                </a:cubicBezTo>
                <a:cubicBezTo>
                  <a:pt x="37009" y="20776"/>
                  <a:pt x="37040" y="20776"/>
                  <a:pt x="37040" y="20776"/>
                </a:cubicBezTo>
                <a:cubicBezTo>
                  <a:pt x="37040" y="20776"/>
                  <a:pt x="37072" y="20776"/>
                  <a:pt x="37072" y="20776"/>
                </a:cubicBezTo>
                <a:cubicBezTo>
                  <a:pt x="37103" y="20835"/>
                  <a:pt x="37072" y="20835"/>
                  <a:pt x="37072" y="20835"/>
                </a:cubicBezTo>
                <a:cubicBezTo>
                  <a:pt x="37072" y="20835"/>
                  <a:pt x="37040" y="20776"/>
                  <a:pt x="37040" y="20835"/>
                </a:cubicBezTo>
                <a:cubicBezTo>
                  <a:pt x="37040" y="20835"/>
                  <a:pt x="37040" y="20835"/>
                  <a:pt x="37040" y="20895"/>
                </a:cubicBezTo>
                <a:cubicBezTo>
                  <a:pt x="37040" y="20895"/>
                  <a:pt x="37040" y="20895"/>
                  <a:pt x="37072" y="20955"/>
                </a:cubicBezTo>
                <a:cubicBezTo>
                  <a:pt x="37072" y="20955"/>
                  <a:pt x="37072" y="20955"/>
                  <a:pt x="37040" y="20955"/>
                </a:cubicBezTo>
                <a:cubicBezTo>
                  <a:pt x="37040" y="20955"/>
                  <a:pt x="37040" y="20895"/>
                  <a:pt x="37009" y="20895"/>
                </a:cubicBezTo>
                <a:cubicBezTo>
                  <a:pt x="37009" y="20895"/>
                  <a:pt x="37009" y="20895"/>
                  <a:pt x="37009" y="20835"/>
                </a:cubicBezTo>
                <a:cubicBezTo>
                  <a:pt x="36978" y="20835"/>
                  <a:pt x="36978" y="20835"/>
                  <a:pt x="36978" y="20776"/>
                </a:cubicBezTo>
                <a:cubicBezTo>
                  <a:pt x="36978" y="20776"/>
                  <a:pt x="36947" y="20776"/>
                  <a:pt x="36947" y="20776"/>
                </a:cubicBezTo>
                <a:cubicBezTo>
                  <a:pt x="36915" y="20776"/>
                  <a:pt x="36915" y="20776"/>
                  <a:pt x="36915" y="20776"/>
                </a:cubicBezTo>
                <a:cubicBezTo>
                  <a:pt x="36884" y="20776"/>
                  <a:pt x="36884" y="20835"/>
                  <a:pt x="36884" y="20835"/>
                </a:cubicBezTo>
                <a:cubicBezTo>
                  <a:pt x="36884" y="20835"/>
                  <a:pt x="36853" y="20835"/>
                  <a:pt x="36853" y="20835"/>
                </a:cubicBezTo>
                <a:cubicBezTo>
                  <a:pt x="36853" y="20776"/>
                  <a:pt x="36853" y="20776"/>
                  <a:pt x="36853" y="20776"/>
                </a:cubicBezTo>
                <a:cubicBezTo>
                  <a:pt x="36853" y="20776"/>
                  <a:pt x="36853" y="20716"/>
                  <a:pt x="36884" y="20716"/>
                </a:cubicBezTo>
                <a:cubicBezTo>
                  <a:pt x="36884" y="20716"/>
                  <a:pt x="36884" y="20716"/>
                  <a:pt x="36884" y="20716"/>
                </a:cubicBezTo>
                <a:cubicBezTo>
                  <a:pt x="36884" y="20716"/>
                  <a:pt x="36884" y="20716"/>
                  <a:pt x="36884" y="20716"/>
                </a:cubicBezTo>
                <a:cubicBezTo>
                  <a:pt x="36853" y="20716"/>
                  <a:pt x="36853" y="20716"/>
                  <a:pt x="36822" y="20716"/>
                </a:cubicBezTo>
                <a:cubicBezTo>
                  <a:pt x="36822" y="20716"/>
                  <a:pt x="36822" y="20716"/>
                  <a:pt x="36822" y="20716"/>
                </a:cubicBezTo>
                <a:cubicBezTo>
                  <a:pt x="36790" y="20776"/>
                  <a:pt x="36822" y="20835"/>
                  <a:pt x="36790" y="20895"/>
                </a:cubicBezTo>
                <a:cubicBezTo>
                  <a:pt x="36790" y="20895"/>
                  <a:pt x="36759" y="20955"/>
                  <a:pt x="36790" y="21014"/>
                </a:cubicBezTo>
                <a:cubicBezTo>
                  <a:pt x="36790" y="21014"/>
                  <a:pt x="36790" y="20955"/>
                  <a:pt x="36822" y="20955"/>
                </a:cubicBezTo>
                <a:cubicBezTo>
                  <a:pt x="36822" y="20955"/>
                  <a:pt x="36822" y="21014"/>
                  <a:pt x="36822" y="21014"/>
                </a:cubicBezTo>
                <a:cubicBezTo>
                  <a:pt x="36790" y="21074"/>
                  <a:pt x="36759" y="21074"/>
                  <a:pt x="36759" y="21134"/>
                </a:cubicBezTo>
                <a:cubicBezTo>
                  <a:pt x="36759" y="21134"/>
                  <a:pt x="36728" y="21194"/>
                  <a:pt x="36759" y="21194"/>
                </a:cubicBezTo>
                <a:cubicBezTo>
                  <a:pt x="36790" y="21194"/>
                  <a:pt x="36790" y="21134"/>
                  <a:pt x="36790" y="21134"/>
                </a:cubicBezTo>
                <a:cubicBezTo>
                  <a:pt x="36822" y="21134"/>
                  <a:pt x="36822" y="21134"/>
                  <a:pt x="36822" y="21134"/>
                </a:cubicBezTo>
                <a:cubicBezTo>
                  <a:pt x="36853" y="21134"/>
                  <a:pt x="36853" y="21074"/>
                  <a:pt x="36884" y="21074"/>
                </a:cubicBezTo>
                <a:cubicBezTo>
                  <a:pt x="36884" y="21074"/>
                  <a:pt x="36884" y="21074"/>
                  <a:pt x="36915" y="21074"/>
                </a:cubicBezTo>
                <a:cubicBezTo>
                  <a:pt x="36915" y="21074"/>
                  <a:pt x="36915" y="21014"/>
                  <a:pt x="36915" y="21014"/>
                </a:cubicBezTo>
                <a:cubicBezTo>
                  <a:pt x="36947" y="21014"/>
                  <a:pt x="36915" y="21134"/>
                  <a:pt x="36915" y="21134"/>
                </a:cubicBezTo>
                <a:cubicBezTo>
                  <a:pt x="36915" y="21194"/>
                  <a:pt x="36884" y="21194"/>
                  <a:pt x="36884" y="21253"/>
                </a:cubicBezTo>
                <a:cubicBezTo>
                  <a:pt x="36884" y="21253"/>
                  <a:pt x="36884" y="21253"/>
                  <a:pt x="36884" y="21253"/>
                </a:cubicBezTo>
                <a:cubicBezTo>
                  <a:pt x="36853" y="21253"/>
                  <a:pt x="36853" y="21253"/>
                  <a:pt x="36853" y="21253"/>
                </a:cubicBezTo>
                <a:cubicBezTo>
                  <a:pt x="36853" y="21253"/>
                  <a:pt x="36822" y="21253"/>
                  <a:pt x="36822" y="21253"/>
                </a:cubicBezTo>
                <a:cubicBezTo>
                  <a:pt x="36822" y="21253"/>
                  <a:pt x="36822" y="21313"/>
                  <a:pt x="36822" y="21313"/>
                </a:cubicBezTo>
                <a:cubicBezTo>
                  <a:pt x="36790" y="21373"/>
                  <a:pt x="36759" y="21373"/>
                  <a:pt x="36728" y="21373"/>
                </a:cubicBezTo>
                <a:cubicBezTo>
                  <a:pt x="36697" y="21313"/>
                  <a:pt x="36697" y="21373"/>
                  <a:pt x="36665" y="21373"/>
                </a:cubicBezTo>
                <a:cubicBezTo>
                  <a:pt x="36634" y="21373"/>
                  <a:pt x="36572" y="21432"/>
                  <a:pt x="36540" y="21373"/>
                </a:cubicBezTo>
                <a:cubicBezTo>
                  <a:pt x="36509" y="21373"/>
                  <a:pt x="36478" y="21373"/>
                  <a:pt x="36446" y="21373"/>
                </a:cubicBezTo>
                <a:cubicBezTo>
                  <a:pt x="36446" y="21373"/>
                  <a:pt x="36415" y="21373"/>
                  <a:pt x="36384" y="21373"/>
                </a:cubicBezTo>
                <a:cubicBezTo>
                  <a:pt x="36353" y="21373"/>
                  <a:pt x="36321" y="21373"/>
                  <a:pt x="36290" y="21373"/>
                </a:cubicBezTo>
                <a:cubicBezTo>
                  <a:pt x="36290" y="21432"/>
                  <a:pt x="36228" y="21432"/>
                  <a:pt x="36259" y="21432"/>
                </a:cubicBezTo>
                <a:cubicBezTo>
                  <a:pt x="36259" y="21432"/>
                  <a:pt x="36353" y="21432"/>
                  <a:pt x="36321" y="21492"/>
                </a:cubicBezTo>
                <a:cubicBezTo>
                  <a:pt x="36290" y="21492"/>
                  <a:pt x="36259" y="21492"/>
                  <a:pt x="36259" y="21552"/>
                </a:cubicBezTo>
                <a:cubicBezTo>
                  <a:pt x="36228" y="21552"/>
                  <a:pt x="36196" y="21552"/>
                  <a:pt x="36165" y="21552"/>
                </a:cubicBezTo>
                <a:cubicBezTo>
                  <a:pt x="36165" y="21552"/>
                  <a:pt x="36134" y="21611"/>
                  <a:pt x="36134" y="21611"/>
                </a:cubicBezTo>
                <a:cubicBezTo>
                  <a:pt x="36134" y="21611"/>
                  <a:pt x="36103" y="21611"/>
                  <a:pt x="36103" y="21671"/>
                </a:cubicBezTo>
                <a:cubicBezTo>
                  <a:pt x="36071" y="21671"/>
                  <a:pt x="36040" y="21671"/>
                  <a:pt x="36040" y="21671"/>
                </a:cubicBezTo>
                <a:cubicBezTo>
                  <a:pt x="36009" y="21611"/>
                  <a:pt x="36009" y="21611"/>
                  <a:pt x="36009" y="21611"/>
                </a:cubicBezTo>
                <a:cubicBezTo>
                  <a:pt x="35978" y="21671"/>
                  <a:pt x="35978" y="21671"/>
                  <a:pt x="35978" y="21671"/>
                </a:cubicBezTo>
                <a:cubicBezTo>
                  <a:pt x="36009" y="21731"/>
                  <a:pt x="36009" y="21671"/>
                  <a:pt x="36040" y="21671"/>
                </a:cubicBezTo>
                <a:cubicBezTo>
                  <a:pt x="36040" y="21671"/>
                  <a:pt x="36040" y="21731"/>
                  <a:pt x="36071" y="21731"/>
                </a:cubicBezTo>
                <a:cubicBezTo>
                  <a:pt x="36071" y="21731"/>
                  <a:pt x="36103" y="21671"/>
                  <a:pt x="36103" y="21671"/>
                </a:cubicBezTo>
                <a:cubicBezTo>
                  <a:pt x="36103" y="21671"/>
                  <a:pt x="36134" y="21671"/>
                  <a:pt x="36165" y="21671"/>
                </a:cubicBezTo>
                <a:cubicBezTo>
                  <a:pt x="36165" y="21731"/>
                  <a:pt x="36165" y="21731"/>
                  <a:pt x="36165" y="21731"/>
                </a:cubicBezTo>
                <a:cubicBezTo>
                  <a:pt x="36165" y="21731"/>
                  <a:pt x="36196" y="21731"/>
                  <a:pt x="36196" y="21731"/>
                </a:cubicBezTo>
                <a:cubicBezTo>
                  <a:pt x="36196" y="21791"/>
                  <a:pt x="36228" y="21791"/>
                  <a:pt x="36228" y="21791"/>
                </a:cubicBezTo>
                <a:cubicBezTo>
                  <a:pt x="36228" y="21731"/>
                  <a:pt x="36196" y="21731"/>
                  <a:pt x="36196" y="21731"/>
                </a:cubicBezTo>
                <a:cubicBezTo>
                  <a:pt x="36228" y="21671"/>
                  <a:pt x="36259" y="21671"/>
                  <a:pt x="36259" y="21671"/>
                </a:cubicBezTo>
                <a:cubicBezTo>
                  <a:pt x="36290" y="21731"/>
                  <a:pt x="36290" y="21731"/>
                  <a:pt x="36290" y="21791"/>
                </a:cubicBezTo>
                <a:cubicBezTo>
                  <a:pt x="36321" y="21850"/>
                  <a:pt x="36321" y="21850"/>
                  <a:pt x="36353" y="21791"/>
                </a:cubicBezTo>
                <a:cubicBezTo>
                  <a:pt x="36384" y="21791"/>
                  <a:pt x="36415" y="21791"/>
                  <a:pt x="36446" y="21791"/>
                </a:cubicBezTo>
                <a:cubicBezTo>
                  <a:pt x="36478" y="21731"/>
                  <a:pt x="36478" y="21731"/>
                  <a:pt x="36509" y="21731"/>
                </a:cubicBezTo>
                <a:cubicBezTo>
                  <a:pt x="36540" y="21731"/>
                  <a:pt x="36572" y="21731"/>
                  <a:pt x="36603" y="21731"/>
                </a:cubicBezTo>
                <a:cubicBezTo>
                  <a:pt x="36603" y="21731"/>
                  <a:pt x="36634" y="21731"/>
                  <a:pt x="36665" y="21731"/>
                </a:cubicBezTo>
                <a:cubicBezTo>
                  <a:pt x="36665" y="21671"/>
                  <a:pt x="36759" y="21731"/>
                  <a:pt x="36759" y="21671"/>
                </a:cubicBezTo>
                <a:cubicBezTo>
                  <a:pt x="36759" y="21611"/>
                  <a:pt x="36728" y="21611"/>
                  <a:pt x="36728" y="21611"/>
                </a:cubicBezTo>
                <a:cubicBezTo>
                  <a:pt x="36697" y="21611"/>
                  <a:pt x="36697" y="21611"/>
                  <a:pt x="36665" y="21611"/>
                </a:cubicBezTo>
                <a:cubicBezTo>
                  <a:pt x="36665" y="21611"/>
                  <a:pt x="36665" y="21552"/>
                  <a:pt x="36665" y="21552"/>
                </a:cubicBezTo>
                <a:cubicBezTo>
                  <a:pt x="36665" y="21552"/>
                  <a:pt x="36634" y="21552"/>
                  <a:pt x="36665" y="21552"/>
                </a:cubicBezTo>
                <a:cubicBezTo>
                  <a:pt x="36665" y="21552"/>
                  <a:pt x="36697" y="21552"/>
                  <a:pt x="36728" y="21552"/>
                </a:cubicBezTo>
                <a:cubicBezTo>
                  <a:pt x="36728" y="21552"/>
                  <a:pt x="36728" y="21552"/>
                  <a:pt x="36759" y="21552"/>
                </a:cubicBezTo>
                <a:cubicBezTo>
                  <a:pt x="36759" y="21552"/>
                  <a:pt x="36790" y="21492"/>
                  <a:pt x="36790" y="21492"/>
                </a:cubicBezTo>
                <a:cubicBezTo>
                  <a:pt x="36790" y="21492"/>
                  <a:pt x="36822" y="21492"/>
                  <a:pt x="36822" y="21492"/>
                </a:cubicBezTo>
                <a:cubicBezTo>
                  <a:pt x="36853" y="21492"/>
                  <a:pt x="36853" y="21492"/>
                  <a:pt x="36853" y="21432"/>
                </a:cubicBezTo>
                <a:cubicBezTo>
                  <a:pt x="36915" y="21432"/>
                  <a:pt x="36884" y="21492"/>
                  <a:pt x="36884" y="21552"/>
                </a:cubicBezTo>
                <a:cubicBezTo>
                  <a:pt x="36853" y="21552"/>
                  <a:pt x="36853" y="21552"/>
                  <a:pt x="36853" y="21611"/>
                </a:cubicBezTo>
                <a:cubicBezTo>
                  <a:pt x="36822" y="21611"/>
                  <a:pt x="36822" y="21611"/>
                  <a:pt x="36822" y="21671"/>
                </a:cubicBezTo>
                <a:cubicBezTo>
                  <a:pt x="36790" y="21671"/>
                  <a:pt x="36790" y="21731"/>
                  <a:pt x="36790" y="21731"/>
                </a:cubicBezTo>
                <a:cubicBezTo>
                  <a:pt x="36790" y="21731"/>
                  <a:pt x="36790" y="21791"/>
                  <a:pt x="36759" y="21791"/>
                </a:cubicBezTo>
                <a:cubicBezTo>
                  <a:pt x="36759" y="21791"/>
                  <a:pt x="36697" y="21731"/>
                  <a:pt x="36697" y="21791"/>
                </a:cubicBezTo>
                <a:cubicBezTo>
                  <a:pt x="36697" y="21850"/>
                  <a:pt x="36697" y="21850"/>
                  <a:pt x="36697" y="21850"/>
                </a:cubicBezTo>
                <a:cubicBezTo>
                  <a:pt x="36728" y="21850"/>
                  <a:pt x="36728" y="21850"/>
                  <a:pt x="36728" y="21850"/>
                </a:cubicBezTo>
                <a:cubicBezTo>
                  <a:pt x="36759" y="21910"/>
                  <a:pt x="36790" y="21850"/>
                  <a:pt x="36822" y="21910"/>
                </a:cubicBezTo>
                <a:cubicBezTo>
                  <a:pt x="36822" y="21910"/>
                  <a:pt x="36853" y="21970"/>
                  <a:pt x="36853" y="21970"/>
                </a:cubicBezTo>
                <a:cubicBezTo>
                  <a:pt x="36884" y="21970"/>
                  <a:pt x="36884" y="21970"/>
                  <a:pt x="36884" y="21970"/>
                </a:cubicBezTo>
                <a:cubicBezTo>
                  <a:pt x="36915" y="21970"/>
                  <a:pt x="36915" y="22029"/>
                  <a:pt x="36947" y="22029"/>
                </a:cubicBezTo>
                <a:cubicBezTo>
                  <a:pt x="36947" y="22029"/>
                  <a:pt x="37009" y="22029"/>
                  <a:pt x="37009" y="22089"/>
                </a:cubicBezTo>
                <a:cubicBezTo>
                  <a:pt x="37009" y="22089"/>
                  <a:pt x="36947" y="22089"/>
                  <a:pt x="36947" y="22089"/>
                </a:cubicBezTo>
                <a:cubicBezTo>
                  <a:pt x="36915" y="22089"/>
                  <a:pt x="36884" y="22089"/>
                  <a:pt x="36853" y="22029"/>
                </a:cubicBezTo>
                <a:cubicBezTo>
                  <a:pt x="36853" y="22029"/>
                  <a:pt x="36822" y="22029"/>
                  <a:pt x="36790" y="21970"/>
                </a:cubicBezTo>
                <a:cubicBezTo>
                  <a:pt x="36759" y="21970"/>
                  <a:pt x="36728" y="21970"/>
                  <a:pt x="36697" y="21970"/>
                </a:cubicBezTo>
                <a:cubicBezTo>
                  <a:pt x="36665" y="22029"/>
                  <a:pt x="36603" y="21970"/>
                  <a:pt x="36540" y="21970"/>
                </a:cubicBezTo>
                <a:cubicBezTo>
                  <a:pt x="36540" y="21970"/>
                  <a:pt x="36509" y="21970"/>
                  <a:pt x="36509" y="21970"/>
                </a:cubicBezTo>
                <a:cubicBezTo>
                  <a:pt x="36478" y="21970"/>
                  <a:pt x="36478" y="21910"/>
                  <a:pt x="36478" y="21910"/>
                </a:cubicBezTo>
                <a:cubicBezTo>
                  <a:pt x="36415" y="21910"/>
                  <a:pt x="36384" y="21910"/>
                  <a:pt x="36353" y="21850"/>
                </a:cubicBezTo>
                <a:cubicBezTo>
                  <a:pt x="36353" y="21850"/>
                  <a:pt x="36321" y="21850"/>
                  <a:pt x="36321" y="21850"/>
                </a:cubicBezTo>
                <a:cubicBezTo>
                  <a:pt x="36290" y="21850"/>
                  <a:pt x="36290" y="21850"/>
                  <a:pt x="36290" y="21850"/>
                </a:cubicBezTo>
                <a:cubicBezTo>
                  <a:pt x="36259" y="21791"/>
                  <a:pt x="36259" y="21791"/>
                  <a:pt x="36259" y="21791"/>
                </a:cubicBezTo>
                <a:cubicBezTo>
                  <a:pt x="36228" y="21791"/>
                  <a:pt x="36228" y="21791"/>
                  <a:pt x="36228" y="21791"/>
                </a:cubicBezTo>
                <a:cubicBezTo>
                  <a:pt x="36196" y="21791"/>
                  <a:pt x="36196" y="21850"/>
                  <a:pt x="36228" y="21850"/>
                </a:cubicBezTo>
                <a:cubicBezTo>
                  <a:pt x="36228" y="21850"/>
                  <a:pt x="36259" y="21850"/>
                  <a:pt x="36259" y="21910"/>
                </a:cubicBezTo>
                <a:cubicBezTo>
                  <a:pt x="36259" y="21910"/>
                  <a:pt x="36228" y="21910"/>
                  <a:pt x="36196" y="21850"/>
                </a:cubicBezTo>
                <a:cubicBezTo>
                  <a:pt x="36196" y="21850"/>
                  <a:pt x="36196" y="21850"/>
                  <a:pt x="36165" y="21850"/>
                </a:cubicBezTo>
                <a:cubicBezTo>
                  <a:pt x="36165" y="21850"/>
                  <a:pt x="36134" y="21850"/>
                  <a:pt x="36134" y="21850"/>
                </a:cubicBezTo>
                <a:cubicBezTo>
                  <a:pt x="36103" y="21850"/>
                  <a:pt x="36103" y="21791"/>
                  <a:pt x="36103" y="21791"/>
                </a:cubicBezTo>
                <a:cubicBezTo>
                  <a:pt x="36103" y="21791"/>
                  <a:pt x="36071" y="21791"/>
                  <a:pt x="36071" y="21791"/>
                </a:cubicBezTo>
                <a:cubicBezTo>
                  <a:pt x="36040" y="21791"/>
                  <a:pt x="36040" y="21791"/>
                  <a:pt x="36009" y="21791"/>
                </a:cubicBezTo>
                <a:cubicBezTo>
                  <a:pt x="36009" y="21791"/>
                  <a:pt x="36009" y="21850"/>
                  <a:pt x="36009" y="21850"/>
                </a:cubicBezTo>
                <a:cubicBezTo>
                  <a:pt x="36040" y="21850"/>
                  <a:pt x="36071" y="21850"/>
                  <a:pt x="36071" y="21850"/>
                </a:cubicBezTo>
                <a:cubicBezTo>
                  <a:pt x="36103" y="21910"/>
                  <a:pt x="36071" y="21970"/>
                  <a:pt x="36071" y="21970"/>
                </a:cubicBezTo>
                <a:cubicBezTo>
                  <a:pt x="36040" y="22029"/>
                  <a:pt x="36071" y="22029"/>
                  <a:pt x="36103" y="22029"/>
                </a:cubicBezTo>
                <a:cubicBezTo>
                  <a:pt x="36103" y="22029"/>
                  <a:pt x="36103" y="22029"/>
                  <a:pt x="36103" y="22089"/>
                </a:cubicBezTo>
                <a:cubicBezTo>
                  <a:pt x="36071" y="22089"/>
                  <a:pt x="36071" y="22089"/>
                  <a:pt x="36071" y="22089"/>
                </a:cubicBezTo>
                <a:cubicBezTo>
                  <a:pt x="36071" y="22089"/>
                  <a:pt x="36040" y="22089"/>
                  <a:pt x="36040" y="22149"/>
                </a:cubicBezTo>
                <a:cubicBezTo>
                  <a:pt x="36071" y="22149"/>
                  <a:pt x="36071" y="22149"/>
                  <a:pt x="36103" y="22149"/>
                </a:cubicBezTo>
                <a:cubicBezTo>
                  <a:pt x="36134" y="22149"/>
                  <a:pt x="36071" y="22208"/>
                  <a:pt x="36071" y="22208"/>
                </a:cubicBezTo>
                <a:cubicBezTo>
                  <a:pt x="36040" y="22208"/>
                  <a:pt x="36009" y="22208"/>
                  <a:pt x="35978" y="22149"/>
                </a:cubicBezTo>
                <a:cubicBezTo>
                  <a:pt x="35978" y="22149"/>
                  <a:pt x="35978" y="22149"/>
                  <a:pt x="35978" y="22149"/>
                </a:cubicBezTo>
                <a:cubicBezTo>
                  <a:pt x="35946" y="22149"/>
                  <a:pt x="35946" y="22149"/>
                  <a:pt x="35946" y="22149"/>
                </a:cubicBezTo>
                <a:cubicBezTo>
                  <a:pt x="35946" y="22208"/>
                  <a:pt x="35978" y="22208"/>
                  <a:pt x="36009" y="22268"/>
                </a:cubicBezTo>
                <a:cubicBezTo>
                  <a:pt x="36009" y="22268"/>
                  <a:pt x="35978" y="22268"/>
                  <a:pt x="35978" y="22268"/>
                </a:cubicBezTo>
                <a:cubicBezTo>
                  <a:pt x="35946" y="22268"/>
                  <a:pt x="35946" y="22268"/>
                  <a:pt x="35946" y="22268"/>
                </a:cubicBezTo>
                <a:cubicBezTo>
                  <a:pt x="35946" y="22208"/>
                  <a:pt x="35946" y="22208"/>
                  <a:pt x="35915" y="22208"/>
                </a:cubicBezTo>
                <a:cubicBezTo>
                  <a:pt x="35915" y="22208"/>
                  <a:pt x="35915" y="22208"/>
                  <a:pt x="35915" y="22268"/>
                </a:cubicBezTo>
                <a:cubicBezTo>
                  <a:pt x="35915" y="22268"/>
                  <a:pt x="35915" y="22268"/>
                  <a:pt x="35884" y="22268"/>
                </a:cubicBezTo>
                <a:cubicBezTo>
                  <a:pt x="35853" y="22268"/>
                  <a:pt x="35884" y="22268"/>
                  <a:pt x="35915" y="22328"/>
                </a:cubicBezTo>
                <a:cubicBezTo>
                  <a:pt x="35915" y="22328"/>
                  <a:pt x="35915" y="22388"/>
                  <a:pt x="35915" y="22447"/>
                </a:cubicBezTo>
                <a:cubicBezTo>
                  <a:pt x="35915" y="22447"/>
                  <a:pt x="35884" y="22567"/>
                  <a:pt x="35915" y="22567"/>
                </a:cubicBezTo>
                <a:cubicBezTo>
                  <a:pt x="35915" y="22626"/>
                  <a:pt x="35946" y="22567"/>
                  <a:pt x="35946" y="22567"/>
                </a:cubicBezTo>
                <a:cubicBezTo>
                  <a:pt x="35946" y="22567"/>
                  <a:pt x="35978" y="22567"/>
                  <a:pt x="35978" y="22507"/>
                </a:cubicBezTo>
                <a:cubicBezTo>
                  <a:pt x="36009" y="22507"/>
                  <a:pt x="36009" y="22447"/>
                  <a:pt x="36040" y="22447"/>
                </a:cubicBezTo>
                <a:cubicBezTo>
                  <a:pt x="36071" y="22328"/>
                  <a:pt x="36134" y="22268"/>
                  <a:pt x="36165" y="22268"/>
                </a:cubicBezTo>
                <a:cubicBezTo>
                  <a:pt x="36196" y="22268"/>
                  <a:pt x="36228" y="22328"/>
                  <a:pt x="36259" y="22268"/>
                </a:cubicBezTo>
                <a:cubicBezTo>
                  <a:pt x="36290" y="22268"/>
                  <a:pt x="36290" y="22268"/>
                  <a:pt x="36290" y="22268"/>
                </a:cubicBezTo>
                <a:cubicBezTo>
                  <a:pt x="36290" y="22208"/>
                  <a:pt x="36321" y="22208"/>
                  <a:pt x="36321" y="22208"/>
                </a:cubicBezTo>
                <a:cubicBezTo>
                  <a:pt x="36353" y="22208"/>
                  <a:pt x="36384" y="22149"/>
                  <a:pt x="36415" y="22149"/>
                </a:cubicBezTo>
                <a:cubicBezTo>
                  <a:pt x="36446" y="22089"/>
                  <a:pt x="36509" y="22149"/>
                  <a:pt x="36540" y="22149"/>
                </a:cubicBezTo>
                <a:cubicBezTo>
                  <a:pt x="36540" y="22089"/>
                  <a:pt x="36572" y="22029"/>
                  <a:pt x="36603" y="22089"/>
                </a:cubicBezTo>
                <a:cubicBezTo>
                  <a:pt x="36603" y="22149"/>
                  <a:pt x="36603" y="22149"/>
                  <a:pt x="36572" y="22149"/>
                </a:cubicBezTo>
                <a:cubicBezTo>
                  <a:pt x="36540" y="22208"/>
                  <a:pt x="36540" y="22208"/>
                  <a:pt x="36509" y="22268"/>
                </a:cubicBezTo>
                <a:cubicBezTo>
                  <a:pt x="36509" y="22268"/>
                  <a:pt x="36478" y="22328"/>
                  <a:pt x="36509" y="22328"/>
                </a:cubicBezTo>
                <a:cubicBezTo>
                  <a:pt x="36540" y="22328"/>
                  <a:pt x="36540" y="22268"/>
                  <a:pt x="36572" y="22268"/>
                </a:cubicBezTo>
                <a:cubicBezTo>
                  <a:pt x="36603" y="22268"/>
                  <a:pt x="36603" y="22328"/>
                  <a:pt x="36603" y="22328"/>
                </a:cubicBezTo>
                <a:cubicBezTo>
                  <a:pt x="36634" y="22328"/>
                  <a:pt x="36634" y="22328"/>
                  <a:pt x="36634" y="22328"/>
                </a:cubicBezTo>
                <a:cubicBezTo>
                  <a:pt x="36665" y="22328"/>
                  <a:pt x="36665" y="22388"/>
                  <a:pt x="36697" y="22328"/>
                </a:cubicBezTo>
                <a:cubicBezTo>
                  <a:pt x="36728" y="22268"/>
                  <a:pt x="36697" y="22208"/>
                  <a:pt x="36697" y="22208"/>
                </a:cubicBezTo>
                <a:cubicBezTo>
                  <a:pt x="36665" y="22208"/>
                  <a:pt x="36665" y="22208"/>
                  <a:pt x="36665" y="22149"/>
                </a:cubicBezTo>
                <a:cubicBezTo>
                  <a:pt x="36634" y="22149"/>
                  <a:pt x="36634" y="22149"/>
                  <a:pt x="36634" y="22149"/>
                </a:cubicBezTo>
                <a:cubicBezTo>
                  <a:pt x="36634" y="22089"/>
                  <a:pt x="36634" y="22089"/>
                  <a:pt x="36634" y="22089"/>
                </a:cubicBezTo>
                <a:cubicBezTo>
                  <a:pt x="36665" y="22089"/>
                  <a:pt x="36665" y="22089"/>
                  <a:pt x="36697" y="22089"/>
                </a:cubicBezTo>
                <a:cubicBezTo>
                  <a:pt x="36697" y="22089"/>
                  <a:pt x="36728" y="22089"/>
                  <a:pt x="36728" y="22089"/>
                </a:cubicBezTo>
                <a:cubicBezTo>
                  <a:pt x="36728" y="22089"/>
                  <a:pt x="36759" y="22089"/>
                  <a:pt x="36759" y="22089"/>
                </a:cubicBezTo>
                <a:cubicBezTo>
                  <a:pt x="36759" y="22029"/>
                  <a:pt x="36759" y="22089"/>
                  <a:pt x="36790" y="22089"/>
                </a:cubicBezTo>
                <a:cubicBezTo>
                  <a:pt x="36790" y="22089"/>
                  <a:pt x="36790" y="22089"/>
                  <a:pt x="36790" y="22089"/>
                </a:cubicBezTo>
                <a:cubicBezTo>
                  <a:pt x="36822" y="22089"/>
                  <a:pt x="36822" y="22089"/>
                  <a:pt x="36822" y="22149"/>
                </a:cubicBezTo>
                <a:cubicBezTo>
                  <a:pt x="36822" y="22149"/>
                  <a:pt x="36822" y="22208"/>
                  <a:pt x="36822" y="22208"/>
                </a:cubicBezTo>
                <a:cubicBezTo>
                  <a:pt x="36822" y="22208"/>
                  <a:pt x="36790" y="22328"/>
                  <a:pt x="36822" y="22328"/>
                </a:cubicBezTo>
                <a:cubicBezTo>
                  <a:pt x="36822" y="22328"/>
                  <a:pt x="36853" y="22268"/>
                  <a:pt x="36853" y="22268"/>
                </a:cubicBezTo>
                <a:cubicBezTo>
                  <a:pt x="36853" y="22268"/>
                  <a:pt x="36853" y="22268"/>
                  <a:pt x="36853" y="22268"/>
                </a:cubicBezTo>
                <a:cubicBezTo>
                  <a:pt x="36884" y="22268"/>
                  <a:pt x="36884" y="22268"/>
                  <a:pt x="36915" y="22268"/>
                </a:cubicBezTo>
                <a:cubicBezTo>
                  <a:pt x="36915" y="22268"/>
                  <a:pt x="36915" y="22208"/>
                  <a:pt x="36947" y="22208"/>
                </a:cubicBezTo>
                <a:cubicBezTo>
                  <a:pt x="36947" y="22208"/>
                  <a:pt x="36947" y="22208"/>
                  <a:pt x="36978" y="22149"/>
                </a:cubicBezTo>
                <a:cubicBezTo>
                  <a:pt x="36978" y="22149"/>
                  <a:pt x="37009" y="22149"/>
                  <a:pt x="37009" y="22149"/>
                </a:cubicBezTo>
                <a:cubicBezTo>
                  <a:pt x="37009" y="22149"/>
                  <a:pt x="37009" y="22208"/>
                  <a:pt x="37040" y="22208"/>
                </a:cubicBezTo>
                <a:cubicBezTo>
                  <a:pt x="37040" y="22208"/>
                  <a:pt x="37072" y="22208"/>
                  <a:pt x="37072" y="22208"/>
                </a:cubicBezTo>
                <a:cubicBezTo>
                  <a:pt x="37103" y="22268"/>
                  <a:pt x="37072" y="22268"/>
                  <a:pt x="37040" y="22328"/>
                </a:cubicBezTo>
                <a:cubicBezTo>
                  <a:pt x="37009" y="22328"/>
                  <a:pt x="37009" y="22328"/>
                  <a:pt x="36978" y="22328"/>
                </a:cubicBezTo>
                <a:cubicBezTo>
                  <a:pt x="36947" y="22388"/>
                  <a:pt x="36947" y="22388"/>
                  <a:pt x="36915" y="22388"/>
                </a:cubicBezTo>
                <a:cubicBezTo>
                  <a:pt x="36915" y="22447"/>
                  <a:pt x="36853" y="22447"/>
                  <a:pt x="36853" y="22447"/>
                </a:cubicBezTo>
                <a:cubicBezTo>
                  <a:pt x="36884" y="22507"/>
                  <a:pt x="36915" y="22447"/>
                  <a:pt x="36915" y="22447"/>
                </a:cubicBezTo>
                <a:cubicBezTo>
                  <a:pt x="36947" y="22388"/>
                  <a:pt x="36947" y="22388"/>
                  <a:pt x="36978" y="22388"/>
                </a:cubicBezTo>
                <a:cubicBezTo>
                  <a:pt x="36978" y="22388"/>
                  <a:pt x="37009" y="22388"/>
                  <a:pt x="37009" y="22388"/>
                </a:cubicBezTo>
                <a:cubicBezTo>
                  <a:pt x="37040" y="22388"/>
                  <a:pt x="37040" y="22328"/>
                  <a:pt x="37072" y="22328"/>
                </a:cubicBezTo>
                <a:cubicBezTo>
                  <a:pt x="37103" y="22328"/>
                  <a:pt x="37103" y="22328"/>
                  <a:pt x="37134" y="22328"/>
                </a:cubicBezTo>
                <a:cubicBezTo>
                  <a:pt x="37134" y="22328"/>
                  <a:pt x="37134" y="22388"/>
                  <a:pt x="37165" y="22388"/>
                </a:cubicBezTo>
                <a:cubicBezTo>
                  <a:pt x="37165" y="22388"/>
                  <a:pt x="37197" y="22388"/>
                  <a:pt x="37197" y="22388"/>
                </a:cubicBezTo>
                <a:cubicBezTo>
                  <a:pt x="37197" y="22447"/>
                  <a:pt x="37165" y="22447"/>
                  <a:pt x="37165" y="22447"/>
                </a:cubicBezTo>
                <a:cubicBezTo>
                  <a:pt x="37134" y="22447"/>
                  <a:pt x="37103" y="22447"/>
                  <a:pt x="37072" y="22507"/>
                </a:cubicBezTo>
                <a:cubicBezTo>
                  <a:pt x="37072" y="22507"/>
                  <a:pt x="37040" y="22507"/>
                  <a:pt x="37009" y="22507"/>
                </a:cubicBezTo>
                <a:cubicBezTo>
                  <a:pt x="36978" y="22507"/>
                  <a:pt x="36978" y="22507"/>
                  <a:pt x="36947" y="22507"/>
                </a:cubicBezTo>
                <a:cubicBezTo>
                  <a:pt x="36884" y="22507"/>
                  <a:pt x="36822" y="22507"/>
                  <a:pt x="36790" y="22447"/>
                </a:cubicBezTo>
                <a:cubicBezTo>
                  <a:pt x="36728" y="22447"/>
                  <a:pt x="36697" y="22447"/>
                  <a:pt x="36634" y="22447"/>
                </a:cubicBezTo>
                <a:cubicBezTo>
                  <a:pt x="36634" y="22388"/>
                  <a:pt x="36603" y="22388"/>
                  <a:pt x="36572" y="22388"/>
                </a:cubicBezTo>
                <a:cubicBezTo>
                  <a:pt x="36540" y="22388"/>
                  <a:pt x="36540" y="22388"/>
                  <a:pt x="36509" y="22388"/>
                </a:cubicBezTo>
                <a:cubicBezTo>
                  <a:pt x="36478" y="22388"/>
                  <a:pt x="36446" y="22388"/>
                  <a:pt x="36415" y="22388"/>
                </a:cubicBezTo>
                <a:cubicBezTo>
                  <a:pt x="36384" y="22388"/>
                  <a:pt x="36384" y="22328"/>
                  <a:pt x="36353" y="22328"/>
                </a:cubicBezTo>
                <a:cubicBezTo>
                  <a:pt x="36353" y="22328"/>
                  <a:pt x="36321" y="22328"/>
                  <a:pt x="36290" y="22328"/>
                </a:cubicBezTo>
                <a:cubicBezTo>
                  <a:pt x="36259" y="22328"/>
                  <a:pt x="36228" y="22328"/>
                  <a:pt x="36228" y="22388"/>
                </a:cubicBezTo>
                <a:cubicBezTo>
                  <a:pt x="36196" y="22388"/>
                  <a:pt x="36165" y="22447"/>
                  <a:pt x="36134" y="22447"/>
                </a:cubicBezTo>
                <a:cubicBezTo>
                  <a:pt x="36134" y="22507"/>
                  <a:pt x="36071" y="22507"/>
                  <a:pt x="36040" y="22507"/>
                </a:cubicBezTo>
                <a:cubicBezTo>
                  <a:pt x="36040" y="22507"/>
                  <a:pt x="36009" y="22567"/>
                  <a:pt x="36009" y="22567"/>
                </a:cubicBezTo>
                <a:cubicBezTo>
                  <a:pt x="35978" y="22567"/>
                  <a:pt x="35978" y="22626"/>
                  <a:pt x="35946" y="22626"/>
                </a:cubicBezTo>
                <a:cubicBezTo>
                  <a:pt x="35946" y="22626"/>
                  <a:pt x="35915" y="22626"/>
                  <a:pt x="35915" y="22686"/>
                </a:cubicBezTo>
                <a:cubicBezTo>
                  <a:pt x="35884" y="22686"/>
                  <a:pt x="35853" y="22686"/>
                  <a:pt x="35821" y="22746"/>
                </a:cubicBezTo>
                <a:cubicBezTo>
                  <a:pt x="35790" y="22805"/>
                  <a:pt x="35790" y="22805"/>
                  <a:pt x="35790" y="22865"/>
                </a:cubicBezTo>
                <a:cubicBezTo>
                  <a:pt x="35790" y="22865"/>
                  <a:pt x="35821" y="22925"/>
                  <a:pt x="35821" y="22925"/>
                </a:cubicBezTo>
                <a:cubicBezTo>
                  <a:pt x="35853" y="22925"/>
                  <a:pt x="35853" y="22925"/>
                  <a:pt x="35884" y="22925"/>
                </a:cubicBezTo>
                <a:cubicBezTo>
                  <a:pt x="35915" y="22925"/>
                  <a:pt x="35915" y="22925"/>
                  <a:pt x="35946" y="22925"/>
                </a:cubicBezTo>
                <a:cubicBezTo>
                  <a:pt x="35946" y="22865"/>
                  <a:pt x="35946" y="22865"/>
                  <a:pt x="35946" y="22865"/>
                </a:cubicBezTo>
                <a:cubicBezTo>
                  <a:pt x="35978" y="22865"/>
                  <a:pt x="35978" y="22865"/>
                  <a:pt x="36009" y="22865"/>
                </a:cubicBezTo>
                <a:cubicBezTo>
                  <a:pt x="36009" y="22805"/>
                  <a:pt x="36009" y="22805"/>
                  <a:pt x="36040" y="22805"/>
                </a:cubicBezTo>
                <a:cubicBezTo>
                  <a:pt x="36071" y="22805"/>
                  <a:pt x="36071" y="22865"/>
                  <a:pt x="36103" y="22865"/>
                </a:cubicBezTo>
                <a:cubicBezTo>
                  <a:pt x="36103" y="22865"/>
                  <a:pt x="36134" y="22865"/>
                  <a:pt x="36134" y="22865"/>
                </a:cubicBezTo>
                <a:cubicBezTo>
                  <a:pt x="36134" y="22805"/>
                  <a:pt x="36165" y="22805"/>
                  <a:pt x="36165" y="22805"/>
                </a:cubicBezTo>
                <a:cubicBezTo>
                  <a:pt x="36196" y="22805"/>
                  <a:pt x="36228" y="22805"/>
                  <a:pt x="36228" y="22805"/>
                </a:cubicBezTo>
                <a:cubicBezTo>
                  <a:pt x="36259" y="22746"/>
                  <a:pt x="36290" y="22746"/>
                  <a:pt x="36321" y="22746"/>
                </a:cubicBezTo>
                <a:cubicBezTo>
                  <a:pt x="36353" y="22746"/>
                  <a:pt x="36353" y="22746"/>
                  <a:pt x="36384" y="22746"/>
                </a:cubicBezTo>
                <a:cubicBezTo>
                  <a:pt x="36415" y="22746"/>
                  <a:pt x="36446" y="22746"/>
                  <a:pt x="36478" y="22746"/>
                </a:cubicBezTo>
                <a:cubicBezTo>
                  <a:pt x="36509" y="22746"/>
                  <a:pt x="36509" y="22746"/>
                  <a:pt x="36540" y="22746"/>
                </a:cubicBezTo>
                <a:cubicBezTo>
                  <a:pt x="36572" y="22746"/>
                  <a:pt x="36603" y="22746"/>
                  <a:pt x="36634" y="22746"/>
                </a:cubicBezTo>
                <a:cubicBezTo>
                  <a:pt x="36634" y="22746"/>
                  <a:pt x="36665" y="22805"/>
                  <a:pt x="36665" y="22805"/>
                </a:cubicBezTo>
                <a:cubicBezTo>
                  <a:pt x="36697" y="22865"/>
                  <a:pt x="36697" y="22925"/>
                  <a:pt x="36697" y="22925"/>
                </a:cubicBezTo>
                <a:cubicBezTo>
                  <a:pt x="36697" y="22925"/>
                  <a:pt x="36697" y="22925"/>
                  <a:pt x="36665" y="22865"/>
                </a:cubicBezTo>
                <a:cubicBezTo>
                  <a:pt x="36665" y="22865"/>
                  <a:pt x="36665" y="22865"/>
                  <a:pt x="36634" y="22865"/>
                </a:cubicBezTo>
                <a:cubicBezTo>
                  <a:pt x="36603" y="22805"/>
                  <a:pt x="36572" y="22805"/>
                  <a:pt x="36540" y="22805"/>
                </a:cubicBezTo>
                <a:cubicBezTo>
                  <a:pt x="36509" y="22805"/>
                  <a:pt x="36509" y="22805"/>
                  <a:pt x="36478" y="22805"/>
                </a:cubicBezTo>
                <a:cubicBezTo>
                  <a:pt x="36446" y="22805"/>
                  <a:pt x="36415" y="22805"/>
                  <a:pt x="36384" y="22805"/>
                </a:cubicBezTo>
                <a:cubicBezTo>
                  <a:pt x="36353" y="22805"/>
                  <a:pt x="36321" y="22805"/>
                  <a:pt x="36290" y="22805"/>
                </a:cubicBezTo>
                <a:cubicBezTo>
                  <a:pt x="36259" y="22865"/>
                  <a:pt x="36228" y="22865"/>
                  <a:pt x="36196" y="22865"/>
                </a:cubicBezTo>
                <a:cubicBezTo>
                  <a:pt x="36165" y="22865"/>
                  <a:pt x="36165" y="22865"/>
                  <a:pt x="36134" y="22865"/>
                </a:cubicBezTo>
                <a:cubicBezTo>
                  <a:pt x="36103" y="22865"/>
                  <a:pt x="36071" y="22925"/>
                  <a:pt x="36040" y="22865"/>
                </a:cubicBezTo>
                <a:cubicBezTo>
                  <a:pt x="36040" y="22865"/>
                  <a:pt x="36009" y="22865"/>
                  <a:pt x="35978" y="22925"/>
                </a:cubicBezTo>
                <a:cubicBezTo>
                  <a:pt x="35946" y="22925"/>
                  <a:pt x="35915" y="22985"/>
                  <a:pt x="35915" y="22985"/>
                </a:cubicBezTo>
                <a:cubicBezTo>
                  <a:pt x="35884" y="22985"/>
                  <a:pt x="35853" y="22985"/>
                  <a:pt x="35821" y="22985"/>
                </a:cubicBezTo>
                <a:cubicBezTo>
                  <a:pt x="35821" y="22985"/>
                  <a:pt x="35821" y="22985"/>
                  <a:pt x="35821" y="22985"/>
                </a:cubicBezTo>
                <a:cubicBezTo>
                  <a:pt x="35821" y="22985"/>
                  <a:pt x="35821" y="22985"/>
                  <a:pt x="35790" y="22985"/>
                </a:cubicBezTo>
                <a:cubicBezTo>
                  <a:pt x="35790" y="22985"/>
                  <a:pt x="35790" y="23044"/>
                  <a:pt x="35790" y="23044"/>
                </a:cubicBezTo>
                <a:cubicBezTo>
                  <a:pt x="35790" y="23104"/>
                  <a:pt x="35821" y="23044"/>
                  <a:pt x="35821" y="23104"/>
                </a:cubicBezTo>
                <a:cubicBezTo>
                  <a:pt x="35821" y="23104"/>
                  <a:pt x="35821" y="23104"/>
                  <a:pt x="35853" y="23164"/>
                </a:cubicBezTo>
                <a:cubicBezTo>
                  <a:pt x="35853" y="23164"/>
                  <a:pt x="35853" y="23164"/>
                  <a:pt x="35884" y="23164"/>
                </a:cubicBezTo>
                <a:cubicBezTo>
                  <a:pt x="35884" y="23164"/>
                  <a:pt x="35853" y="23164"/>
                  <a:pt x="35853" y="23164"/>
                </a:cubicBezTo>
                <a:cubicBezTo>
                  <a:pt x="35853" y="23164"/>
                  <a:pt x="35821" y="23164"/>
                  <a:pt x="35821" y="23223"/>
                </a:cubicBezTo>
                <a:cubicBezTo>
                  <a:pt x="35821" y="23223"/>
                  <a:pt x="35821" y="23223"/>
                  <a:pt x="35853" y="23223"/>
                </a:cubicBezTo>
                <a:cubicBezTo>
                  <a:pt x="35853" y="23283"/>
                  <a:pt x="35884" y="23283"/>
                  <a:pt x="35915" y="23283"/>
                </a:cubicBezTo>
                <a:cubicBezTo>
                  <a:pt x="35915" y="23283"/>
                  <a:pt x="35946" y="23283"/>
                  <a:pt x="35978" y="23283"/>
                </a:cubicBezTo>
                <a:cubicBezTo>
                  <a:pt x="36009" y="23283"/>
                  <a:pt x="36040" y="23283"/>
                  <a:pt x="36071" y="23283"/>
                </a:cubicBezTo>
                <a:cubicBezTo>
                  <a:pt x="36103" y="23283"/>
                  <a:pt x="36134" y="23283"/>
                  <a:pt x="36134" y="23283"/>
                </a:cubicBezTo>
                <a:cubicBezTo>
                  <a:pt x="36165" y="23283"/>
                  <a:pt x="36196" y="23283"/>
                  <a:pt x="36228" y="23283"/>
                </a:cubicBezTo>
                <a:cubicBezTo>
                  <a:pt x="36228" y="23283"/>
                  <a:pt x="36259" y="23283"/>
                  <a:pt x="36259" y="23283"/>
                </a:cubicBezTo>
                <a:cubicBezTo>
                  <a:pt x="36290" y="23283"/>
                  <a:pt x="36259" y="23223"/>
                  <a:pt x="36290" y="23223"/>
                </a:cubicBezTo>
                <a:cubicBezTo>
                  <a:pt x="36290" y="23223"/>
                  <a:pt x="36290" y="23223"/>
                  <a:pt x="36321" y="23223"/>
                </a:cubicBezTo>
                <a:cubicBezTo>
                  <a:pt x="36321" y="23283"/>
                  <a:pt x="36353" y="23283"/>
                  <a:pt x="36321" y="23283"/>
                </a:cubicBezTo>
                <a:cubicBezTo>
                  <a:pt x="36321" y="23283"/>
                  <a:pt x="36290" y="23283"/>
                  <a:pt x="36321" y="23343"/>
                </a:cubicBezTo>
                <a:cubicBezTo>
                  <a:pt x="36321" y="23343"/>
                  <a:pt x="36353" y="23343"/>
                  <a:pt x="36321" y="23402"/>
                </a:cubicBezTo>
                <a:cubicBezTo>
                  <a:pt x="36290" y="23402"/>
                  <a:pt x="36259" y="23402"/>
                  <a:pt x="36259" y="23343"/>
                </a:cubicBezTo>
                <a:cubicBezTo>
                  <a:pt x="36228" y="23343"/>
                  <a:pt x="36196" y="23402"/>
                  <a:pt x="36165" y="23402"/>
                </a:cubicBezTo>
                <a:cubicBezTo>
                  <a:pt x="36134" y="23402"/>
                  <a:pt x="36134" y="23402"/>
                  <a:pt x="36103" y="23402"/>
                </a:cubicBezTo>
                <a:cubicBezTo>
                  <a:pt x="36103" y="23402"/>
                  <a:pt x="36071" y="23462"/>
                  <a:pt x="36103" y="23462"/>
                </a:cubicBezTo>
                <a:cubicBezTo>
                  <a:pt x="36103" y="23462"/>
                  <a:pt x="36103" y="23402"/>
                  <a:pt x="36134" y="23402"/>
                </a:cubicBezTo>
                <a:cubicBezTo>
                  <a:pt x="36134" y="23402"/>
                  <a:pt x="36165" y="23402"/>
                  <a:pt x="36165" y="23402"/>
                </a:cubicBezTo>
                <a:cubicBezTo>
                  <a:pt x="36165" y="23402"/>
                  <a:pt x="36196" y="23402"/>
                  <a:pt x="36196" y="23402"/>
                </a:cubicBezTo>
                <a:cubicBezTo>
                  <a:pt x="36228" y="23402"/>
                  <a:pt x="36228" y="23462"/>
                  <a:pt x="36196" y="23462"/>
                </a:cubicBezTo>
                <a:cubicBezTo>
                  <a:pt x="36196" y="23462"/>
                  <a:pt x="36165" y="23462"/>
                  <a:pt x="36165" y="23462"/>
                </a:cubicBezTo>
                <a:cubicBezTo>
                  <a:pt x="36134" y="23522"/>
                  <a:pt x="36103" y="23462"/>
                  <a:pt x="36103" y="23462"/>
                </a:cubicBezTo>
                <a:cubicBezTo>
                  <a:pt x="36071" y="23522"/>
                  <a:pt x="36071" y="23522"/>
                  <a:pt x="36103" y="23522"/>
                </a:cubicBezTo>
                <a:cubicBezTo>
                  <a:pt x="36103" y="23522"/>
                  <a:pt x="36134" y="23522"/>
                  <a:pt x="36134" y="23522"/>
                </a:cubicBezTo>
                <a:cubicBezTo>
                  <a:pt x="36165" y="23522"/>
                  <a:pt x="36196" y="23522"/>
                  <a:pt x="36196" y="23462"/>
                </a:cubicBezTo>
                <a:cubicBezTo>
                  <a:pt x="36228" y="23462"/>
                  <a:pt x="36228" y="23462"/>
                  <a:pt x="36228" y="23522"/>
                </a:cubicBezTo>
                <a:cubicBezTo>
                  <a:pt x="36228" y="23522"/>
                  <a:pt x="36196" y="23522"/>
                  <a:pt x="36196" y="23522"/>
                </a:cubicBezTo>
                <a:cubicBezTo>
                  <a:pt x="36165" y="23582"/>
                  <a:pt x="36103" y="23582"/>
                  <a:pt x="36040" y="23582"/>
                </a:cubicBezTo>
                <a:cubicBezTo>
                  <a:pt x="36009" y="23582"/>
                  <a:pt x="36009" y="23582"/>
                  <a:pt x="35978" y="23582"/>
                </a:cubicBezTo>
                <a:cubicBezTo>
                  <a:pt x="35978" y="23582"/>
                  <a:pt x="35946" y="23582"/>
                  <a:pt x="35946" y="23641"/>
                </a:cubicBezTo>
                <a:cubicBezTo>
                  <a:pt x="35978" y="23641"/>
                  <a:pt x="35978" y="23641"/>
                  <a:pt x="35978" y="23641"/>
                </a:cubicBezTo>
                <a:cubicBezTo>
                  <a:pt x="36009" y="23701"/>
                  <a:pt x="36009" y="23701"/>
                  <a:pt x="36009" y="23701"/>
                </a:cubicBezTo>
                <a:cubicBezTo>
                  <a:pt x="36040" y="23701"/>
                  <a:pt x="36040" y="23701"/>
                  <a:pt x="36040" y="23701"/>
                </a:cubicBezTo>
                <a:cubicBezTo>
                  <a:pt x="36071" y="23701"/>
                  <a:pt x="36103" y="23701"/>
                  <a:pt x="36134" y="23701"/>
                </a:cubicBezTo>
                <a:cubicBezTo>
                  <a:pt x="36165" y="23641"/>
                  <a:pt x="36228" y="23641"/>
                  <a:pt x="36259" y="23761"/>
                </a:cubicBezTo>
                <a:cubicBezTo>
                  <a:pt x="36228" y="23761"/>
                  <a:pt x="36196" y="23701"/>
                  <a:pt x="36165" y="23701"/>
                </a:cubicBezTo>
                <a:cubicBezTo>
                  <a:pt x="36134" y="23701"/>
                  <a:pt x="36134" y="23701"/>
                  <a:pt x="36103" y="23701"/>
                </a:cubicBezTo>
                <a:cubicBezTo>
                  <a:pt x="36103" y="23761"/>
                  <a:pt x="36103" y="23761"/>
                  <a:pt x="36071" y="23761"/>
                </a:cubicBezTo>
                <a:cubicBezTo>
                  <a:pt x="36071" y="23761"/>
                  <a:pt x="36071" y="23761"/>
                  <a:pt x="36040" y="23761"/>
                </a:cubicBezTo>
                <a:cubicBezTo>
                  <a:pt x="36040" y="23761"/>
                  <a:pt x="36040" y="23761"/>
                  <a:pt x="36009" y="23761"/>
                </a:cubicBezTo>
                <a:cubicBezTo>
                  <a:pt x="36009" y="23701"/>
                  <a:pt x="35978" y="23701"/>
                  <a:pt x="35946" y="23761"/>
                </a:cubicBezTo>
                <a:cubicBezTo>
                  <a:pt x="35915" y="23761"/>
                  <a:pt x="35884" y="23761"/>
                  <a:pt x="35884" y="23761"/>
                </a:cubicBezTo>
                <a:cubicBezTo>
                  <a:pt x="35884" y="23820"/>
                  <a:pt x="35915" y="23820"/>
                  <a:pt x="35915" y="23880"/>
                </a:cubicBezTo>
                <a:cubicBezTo>
                  <a:pt x="35884" y="23880"/>
                  <a:pt x="35853" y="23880"/>
                  <a:pt x="35853" y="23880"/>
                </a:cubicBezTo>
                <a:cubicBezTo>
                  <a:pt x="35853" y="23940"/>
                  <a:pt x="35884" y="23940"/>
                  <a:pt x="35884" y="23940"/>
                </a:cubicBezTo>
                <a:cubicBezTo>
                  <a:pt x="35884" y="23940"/>
                  <a:pt x="35884" y="24000"/>
                  <a:pt x="35915" y="24000"/>
                </a:cubicBezTo>
                <a:cubicBezTo>
                  <a:pt x="35915" y="24000"/>
                  <a:pt x="35978" y="24000"/>
                  <a:pt x="35946" y="24059"/>
                </a:cubicBezTo>
                <a:cubicBezTo>
                  <a:pt x="35946" y="24059"/>
                  <a:pt x="35946" y="24059"/>
                  <a:pt x="35946" y="24059"/>
                </a:cubicBezTo>
                <a:cubicBezTo>
                  <a:pt x="35915" y="24059"/>
                  <a:pt x="35915" y="24119"/>
                  <a:pt x="35915" y="24119"/>
                </a:cubicBezTo>
                <a:cubicBezTo>
                  <a:pt x="35884" y="24119"/>
                  <a:pt x="35884" y="24119"/>
                  <a:pt x="35884" y="24179"/>
                </a:cubicBezTo>
                <a:cubicBezTo>
                  <a:pt x="35884" y="24179"/>
                  <a:pt x="35915" y="24179"/>
                  <a:pt x="35946" y="24238"/>
                </a:cubicBezTo>
                <a:cubicBezTo>
                  <a:pt x="35946" y="24238"/>
                  <a:pt x="35978" y="24179"/>
                  <a:pt x="35978" y="24238"/>
                </a:cubicBezTo>
                <a:cubicBezTo>
                  <a:pt x="35978" y="24238"/>
                  <a:pt x="35946" y="24238"/>
                  <a:pt x="35946" y="24298"/>
                </a:cubicBezTo>
                <a:cubicBezTo>
                  <a:pt x="35978" y="24298"/>
                  <a:pt x="36009" y="24298"/>
                  <a:pt x="36009" y="24298"/>
                </a:cubicBezTo>
                <a:cubicBezTo>
                  <a:pt x="36009" y="24358"/>
                  <a:pt x="35978" y="24358"/>
                  <a:pt x="35978" y="24358"/>
                </a:cubicBezTo>
                <a:cubicBezTo>
                  <a:pt x="35946" y="24358"/>
                  <a:pt x="35978" y="24358"/>
                  <a:pt x="36009" y="24358"/>
                </a:cubicBezTo>
                <a:cubicBezTo>
                  <a:pt x="36009" y="24358"/>
                  <a:pt x="36009" y="24358"/>
                  <a:pt x="36040" y="24358"/>
                </a:cubicBezTo>
                <a:cubicBezTo>
                  <a:pt x="36071" y="24358"/>
                  <a:pt x="36071" y="24298"/>
                  <a:pt x="36103" y="24298"/>
                </a:cubicBezTo>
                <a:cubicBezTo>
                  <a:pt x="36103" y="24358"/>
                  <a:pt x="36103" y="24358"/>
                  <a:pt x="36071" y="24358"/>
                </a:cubicBezTo>
                <a:cubicBezTo>
                  <a:pt x="36071" y="24358"/>
                  <a:pt x="36071" y="24417"/>
                  <a:pt x="36071" y="24417"/>
                </a:cubicBezTo>
                <a:cubicBezTo>
                  <a:pt x="36040" y="24417"/>
                  <a:pt x="36040" y="24417"/>
                  <a:pt x="36040" y="24417"/>
                </a:cubicBezTo>
                <a:cubicBezTo>
                  <a:pt x="36009" y="24417"/>
                  <a:pt x="36009" y="24417"/>
                  <a:pt x="36040" y="24417"/>
                </a:cubicBezTo>
                <a:cubicBezTo>
                  <a:pt x="36040" y="24477"/>
                  <a:pt x="36071" y="24477"/>
                  <a:pt x="36103" y="24477"/>
                </a:cubicBezTo>
                <a:cubicBezTo>
                  <a:pt x="36103" y="24477"/>
                  <a:pt x="36103" y="24417"/>
                  <a:pt x="36134" y="24477"/>
                </a:cubicBezTo>
                <a:cubicBezTo>
                  <a:pt x="36134" y="24477"/>
                  <a:pt x="36103" y="24477"/>
                  <a:pt x="36103" y="24477"/>
                </a:cubicBezTo>
                <a:cubicBezTo>
                  <a:pt x="36103" y="24537"/>
                  <a:pt x="36071" y="24597"/>
                  <a:pt x="36071" y="24597"/>
                </a:cubicBezTo>
                <a:cubicBezTo>
                  <a:pt x="36040" y="24597"/>
                  <a:pt x="36040" y="24597"/>
                  <a:pt x="36040" y="24597"/>
                </a:cubicBezTo>
                <a:cubicBezTo>
                  <a:pt x="36009" y="24656"/>
                  <a:pt x="36040" y="24656"/>
                  <a:pt x="36040" y="24597"/>
                </a:cubicBezTo>
                <a:cubicBezTo>
                  <a:pt x="36071" y="24597"/>
                  <a:pt x="36103" y="24597"/>
                  <a:pt x="36103" y="24597"/>
                </a:cubicBezTo>
                <a:cubicBezTo>
                  <a:pt x="36103" y="24597"/>
                  <a:pt x="36103" y="24537"/>
                  <a:pt x="36134" y="24537"/>
                </a:cubicBezTo>
                <a:cubicBezTo>
                  <a:pt x="36134" y="24537"/>
                  <a:pt x="36134" y="24597"/>
                  <a:pt x="36134" y="24597"/>
                </a:cubicBezTo>
                <a:cubicBezTo>
                  <a:pt x="36134" y="24597"/>
                  <a:pt x="36103" y="24597"/>
                  <a:pt x="36103" y="24597"/>
                </a:cubicBezTo>
                <a:cubicBezTo>
                  <a:pt x="36103" y="24656"/>
                  <a:pt x="36103" y="24656"/>
                  <a:pt x="36071" y="24656"/>
                </a:cubicBezTo>
                <a:cubicBezTo>
                  <a:pt x="36071" y="24656"/>
                  <a:pt x="36040" y="24656"/>
                  <a:pt x="36040" y="24656"/>
                </a:cubicBezTo>
                <a:cubicBezTo>
                  <a:pt x="36040" y="24716"/>
                  <a:pt x="36071" y="24716"/>
                  <a:pt x="36071" y="24716"/>
                </a:cubicBezTo>
                <a:cubicBezTo>
                  <a:pt x="36071" y="24716"/>
                  <a:pt x="36103" y="24716"/>
                  <a:pt x="36103" y="24716"/>
                </a:cubicBezTo>
                <a:cubicBezTo>
                  <a:pt x="36134" y="24716"/>
                  <a:pt x="36134" y="24656"/>
                  <a:pt x="36134" y="24656"/>
                </a:cubicBezTo>
                <a:cubicBezTo>
                  <a:pt x="36165" y="24656"/>
                  <a:pt x="36134" y="24716"/>
                  <a:pt x="36134" y="24776"/>
                </a:cubicBezTo>
                <a:cubicBezTo>
                  <a:pt x="36134" y="24776"/>
                  <a:pt x="36103" y="24776"/>
                  <a:pt x="36071" y="24776"/>
                </a:cubicBezTo>
                <a:cubicBezTo>
                  <a:pt x="36071" y="24776"/>
                  <a:pt x="36040" y="24835"/>
                  <a:pt x="36071" y="24835"/>
                </a:cubicBezTo>
                <a:cubicBezTo>
                  <a:pt x="36071" y="24835"/>
                  <a:pt x="36103" y="24835"/>
                  <a:pt x="36103" y="24835"/>
                </a:cubicBezTo>
                <a:cubicBezTo>
                  <a:pt x="36134" y="24835"/>
                  <a:pt x="36165" y="24835"/>
                  <a:pt x="36165" y="24776"/>
                </a:cubicBezTo>
                <a:cubicBezTo>
                  <a:pt x="36165" y="24716"/>
                  <a:pt x="36165" y="24656"/>
                  <a:pt x="36196" y="24716"/>
                </a:cubicBezTo>
                <a:cubicBezTo>
                  <a:pt x="36228" y="24776"/>
                  <a:pt x="36196" y="24776"/>
                  <a:pt x="36196" y="24776"/>
                </a:cubicBezTo>
                <a:cubicBezTo>
                  <a:pt x="36165" y="24835"/>
                  <a:pt x="36228" y="24835"/>
                  <a:pt x="36228" y="24835"/>
                </a:cubicBezTo>
                <a:cubicBezTo>
                  <a:pt x="36259" y="24835"/>
                  <a:pt x="36259" y="24895"/>
                  <a:pt x="36290" y="24895"/>
                </a:cubicBezTo>
                <a:cubicBezTo>
                  <a:pt x="36290" y="24895"/>
                  <a:pt x="36321" y="24895"/>
                  <a:pt x="36321" y="24895"/>
                </a:cubicBezTo>
                <a:cubicBezTo>
                  <a:pt x="36321" y="24895"/>
                  <a:pt x="36321" y="24955"/>
                  <a:pt x="36321" y="24955"/>
                </a:cubicBezTo>
                <a:cubicBezTo>
                  <a:pt x="36321" y="24955"/>
                  <a:pt x="36321" y="24955"/>
                  <a:pt x="36353" y="25014"/>
                </a:cubicBezTo>
                <a:cubicBezTo>
                  <a:pt x="36353" y="25014"/>
                  <a:pt x="36321" y="25014"/>
                  <a:pt x="36321" y="25014"/>
                </a:cubicBezTo>
                <a:cubicBezTo>
                  <a:pt x="36321" y="25014"/>
                  <a:pt x="36290" y="25074"/>
                  <a:pt x="36290" y="25074"/>
                </a:cubicBezTo>
                <a:cubicBezTo>
                  <a:pt x="36290" y="25134"/>
                  <a:pt x="36290" y="25134"/>
                  <a:pt x="36290" y="25134"/>
                </a:cubicBezTo>
                <a:cubicBezTo>
                  <a:pt x="36290" y="25134"/>
                  <a:pt x="36290" y="25134"/>
                  <a:pt x="36290" y="25134"/>
                </a:cubicBezTo>
                <a:cubicBezTo>
                  <a:pt x="36290" y="25194"/>
                  <a:pt x="36290" y="25194"/>
                  <a:pt x="36290" y="25194"/>
                </a:cubicBezTo>
                <a:cubicBezTo>
                  <a:pt x="36321" y="25253"/>
                  <a:pt x="36321" y="25134"/>
                  <a:pt x="36321" y="25134"/>
                </a:cubicBezTo>
                <a:cubicBezTo>
                  <a:pt x="36353" y="25074"/>
                  <a:pt x="36415" y="25074"/>
                  <a:pt x="36384" y="25134"/>
                </a:cubicBezTo>
                <a:cubicBezTo>
                  <a:pt x="36384" y="25194"/>
                  <a:pt x="36384" y="25194"/>
                  <a:pt x="36384" y="25194"/>
                </a:cubicBezTo>
                <a:cubicBezTo>
                  <a:pt x="36384" y="25194"/>
                  <a:pt x="36384" y="25194"/>
                  <a:pt x="36384" y="25194"/>
                </a:cubicBezTo>
                <a:cubicBezTo>
                  <a:pt x="36415" y="25253"/>
                  <a:pt x="36415" y="25313"/>
                  <a:pt x="36384" y="25313"/>
                </a:cubicBezTo>
                <a:cubicBezTo>
                  <a:pt x="36384" y="25313"/>
                  <a:pt x="36353" y="25313"/>
                  <a:pt x="36384" y="25373"/>
                </a:cubicBezTo>
                <a:cubicBezTo>
                  <a:pt x="36384" y="25373"/>
                  <a:pt x="36384" y="25373"/>
                  <a:pt x="36415" y="25373"/>
                </a:cubicBezTo>
                <a:cubicBezTo>
                  <a:pt x="36415" y="25373"/>
                  <a:pt x="36415" y="25432"/>
                  <a:pt x="36415" y="25432"/>
                </a:cubicBezTo>
                <a:cubicBezTo>
                  <a:pt x="36446" y="25432"/>
                  <a:pt x="36446" y="25432"/>
                  <a:pt x="36446" y="25432"/>
                </a:cubicBezTo>
                <a:cubicBezTo>
                  <a:pt x="36446" y="25492"/>
                  <a:pt x="36446" y="25492"/>
                  <a:pt x="36446" y="25492"/>
                </a:cubicBezTo>
                <a:cubicBezTo>
                  <a:pt x="36415" y="25492"/>
                  <a:pt x="36415" y="25492"/>
                  <a:pt x="36415" y="25492"/>
                </a:cubicBezTo>
                <a:cubicBezTo>
                  <a:pt x="36384" y="25552"/>
                  <a:pt x="36415" y="25552"/>
                  <a:pt x="36384" y="25552"/>
                </a:cubicBezTo>
                <a:cubicBezTo>
                  <a:pt x="36384" y="25611"/>
                  <a:pt x="36384" y="25611"/>
                  <a:pt x="36384" y="25611"/>
                </a:cubicBezTo>
                <a:cubicBezTo>
                  <a:pt x="36384" y="25671"/>
                  <a:pt x="36415" y="25611"/>
                  <a:pt x="36415" y="25671"/>
                </a:cubicBezTo>
                <a:cubicBezTo>
                  <a:pt x="36446" y="25671"/>
                  <a:pt x="36478" y="25671"/>
                  <a:pt x="36478" y="25671"/>
                </a:cubicBezTo>
                <a:cubicBezTo>
                  <a:pt x="36509" y="25671"/>
                  <a:pt x="36540" y="25611"/>
                  <a:pt x="36540" y="25552"/>
                </a:cubicBezTo>
                <a:cubicBezTo>
                  <a:pt x="36540" y="25552"/>
                  <a:pt x="36540" y="25552"/>
                  <a:pt x="36540" y="25492"/>
                </a:cubicBezTo>
                <a:cubicBezTo>
                  <a:pt x="36572" y="25492"/>
                  <a:pt x="36572" y="25492"/>
                  <a:pt x="36603" y="25492"/>
                </a:cubicBezTo>
                <a:cubicBezTo>
                  <a:pt x="36603" y="25432"/>
                  <a:pt x="36603" y="25432"/>
                  <a:pt x="36634" y="25432"/>
                </a:cubicBezTo>
                <a:cubicBezTo>
                  <a:pt x="36634" y="25492"/>
                  <a:pt x="36572" y="25492"/>
                  <a:pt x="36572" y="25552"/>
                </a:cubicBezTo>
                <a:cubicBezTo>
                  <a:pt x="36603" y="25552"/>
                  <a:pt x="36603" y="25552"/>
                  <a:pt x="36603" y="25552"/>
                </a:cubicBezTo>
                <a:cubicBezTo>
                  <a:pt x="36634" y="25552"/>
                  <a:pt x="36634" y="25552"/>
                  <a:pt x="36665" y="25552"/>
                </a:cubicBezTo>
                <a:cubicBezTo>
                  <a:pt x="36665" y="25492"/>
                  <a:pt x="36697" y="25492"/>
                  <a:pt x="36697" y="25432"/>
                </a:cubicBezTo>
                <a:cubicBezTo>
                  <a:pt x="36697" y="25432"/>
                  <a:pt x="36697" y="25492"/>
                  <a:pt x="36697" y="25492"/>
                </a:cubicBezTo>
                <a:cubicBezTo>
                  <a:pt x="36697" y="25492"/>
                  <a:pt x="36665" y="25552"/>
                  <a:pt x="36665" y="25552"/>
                </a:cubicBezTo>
                <a:cubicBezTo>
                  <a:pt x="36665" y="25552"/>
                  <a:pt x="36603" y="25611"/>
                  <a:pt x="36603" y="25611"/>
                </a:cubicBezTo>
                <a:cubicBezTo>
                  <a:pt x="36572" y="25611"/>
                  <a:pt x="36540" y="25552"/>
                  <a:pt x="36540" y="25611"/>
                </a:cubicBezTo>
                <a:cubicBezTo>
                  <a:pt x="36509" y="25671"/>
                  <a:pt x="36509" y="25671"/>
                  <a:pt x="36478" y="25731"/>
                </a:cubicBezTo>
                <a:cubicBezTo>
                  <a:pt x="36478" y="25731"/>
                  <a:pt x="36446" y="25731"/>
                  <a:pt x="36415" y="25791"/>
                </a:cubicBezTo>
                <a:cubicBezTo>
                  <a:pt x="36415" y="25850"/>
                  <a:pt x="36415" y="25910"/>
                  <a:pt x="36415" y="25970"/>
                </a:cubicBezTo>
                <a:cubicBezTo>
                  <a:pt x="36446" y="26029"/>
                  <a:pt x="36415" y="26208"/>
                  <a:pt x="36478" y="26328"/>
                </a:cubicBezTo>
                <a:cubicBezTo>
                  <a:pt x="36509" y="26328"/>
                  <a:pt x="36540" y="26268"/>
                  <a:pt x="36572" y="26208"/>
                </a:cubicBezTo>
                <a:cubicBezTo>
                  <a:pt x="36572" y="26208"/>
                  <a:pt x="36572" y="26149"/>
                  <a:pt x="36603" y="26149"/>
                </a:cubicBezTo>
                <a:cubicBezTo>
                  <a:pt x="36603" y="26089"/>
                  <a:pt x="36634" y="26089"/>
                  <a:pt x="36665" y="26029"/>
                </a:cubicBezTo>
                <a:cubicBezTo>
                  <a:pt x="36665" y="25970"/>
                  <a:pt x="36665" y="25910"/>
                  <a:pt x="36697" y="25910"/>
                </a:cubicBezTo>
                <a:cubicBezTo>
                  <a:pt x="36697" y="25850"/>
                  <a:pt x="36697" y="25850"/>
                  <a:pt x="36697" y="25850"/>
                </a:cubicBezTo>
                <a:cubicBezTo>
                  <a:pt x="36728" y="25850"/>
                  <a:pt x="36728" y="25791"/>
                  <a:pt x="36728" y="25791"/>
                </a:cubicBezTo>
                <a:cubicBezTo>
                  <a:pt x="36728" y="25731"/>
                  <a:pt x="36728" y="25731"/>
                  <a:pt x="36759" y="25671"/>
                </a:cubicBezTo>
                <a:cubicBezTo>
                  <a:pt x="36790" y="25671"/>
                  <a:pt x="36822" y="25671"/>
                  <a:pt x="36790" y="25731"/>
                </a:cubicBezTo>
                <a:cubicBezTo>
                  <a:pt x="36790" y="25791"/>
                  <a:pt x="36759" y="25791"/>
                  <a:pt x="36759" y="25850"/>
                </a:cubicBezTo>
                <a:cubicBezTo>
                  <a:pt x="36759" y="25910"/>
                  <a:pt x="36790" y="25850"/>
                  <a:pt x="36822" y="25850"/>
                </a:cubicBezTo>
                <a:cubicBezTo>
                  <a:pt x="36822" y="25791"/>
                  <a:pt x="36853" y="25791"/>
                  <a:pt x="36884" y="25731"/>
                </a:cubicBezTo>
                <a:cubicBezTo>
                  <a:pt x="36915" y="25731"/>
                  <a:pt x="36947" y="25731"/>
                  <a:pt x="36947" y="25671"/>
                </a:cubicBezTo>
                <a:cubicBezTo>
                  <a:pt x="36947" y="25611"/>
                  <a:pt x="36947" y="25611"/>
                  <a:pt x="36947" y="25611"/>
                </a:cubicBezTo>
                <a:cubicBezTo>
                  <a:pt x="36947" y="25611"/>
                  <a:pt x="36915" y="25611"/>
                  <a:pt x="36915" y="25611"/>
                </a:cubicBezTo>
                <a:cubicBezTo>
                  <a:pt x="36915" y="25552"/>
                  <a:pt x="36915" y="25552"/>
                  <a:pt x="36947" y="25552"/>
                </a:cubicBezTo>
                <a:cubicBezTo>
                  <a:pt x="36947" y="25492"/>
                  <a:pt x="36915" y="25492"/>
                  <a:pt x="36884" y="25432"/>
                </a:cubicBezTo>
                <a:cubicBezTo>
                  <a:pt x="36884" y="25432"/>
                  <a:pt x="36884" y="25373"/>
                  <a:pt x="36853" y="25313"/>
                </a:cubicBezTo>
                <a:cubicBezTo>
                  <a:pt x="36853" y="25313"/>
                  <a:pt x="36853" y="25313"/>
                  <a:pt x="36853" y="25253"/>
                </a:cubicBezTo>
                <a:cubicBezTo>
                  <a:pt x="36853" y="25253"/>
                  <a:pt x="36822" y="25253"/>
                  <a:pt x="36822" y="25253"/>
                </a:cubicBezTo>
                <a:cubicBezTo>
                  <a:pt x="36853" y="25194"/>
                  <a:pt x="36884" y="25253"/>
                  <a:pt x="36884" y="25253"/>
                </a:cubicBezTo>
                <a:cubicBezTo>
                  <a:pt x="36915" y="25253"/>
                  <a:pt x="36915" y="25313"/>
                  <a:pt x="36915" y="25373"/>
                </a:cubicBezTo>
                <a:cubicBezTo>
                  <a:pt x="36915" y="25432"/>
                  <a:pt x="36947" y="25552"/>
                  <a:pt x="36947" y="25611"/>
                </a:cubicBezTo>
                <a:cubicBezTo>
                  <a:pt x="36978" y="25671"/>
                  <a:pt x="36978" y="25671"/>
                  <a:pt x="37009" y="25731"/>
                </a:cubicBezTo>
                <a:cubicBezTo>
                  <a:pt x="37040" y="25731"/>
                  <a:pt x="37072" y="25731"/>
                  <a:pt x="37103" y="25671"/>
                </a:cubicBezTo>
                <a:cubicBezTo>
                  <a:pt x="37103" y="25671"/>
                  <a:pt x="37134" y="25671"/>
                  <a:pt x="37134" y="25671"/>
                </a:cubicBezTo>
                <a:cubicBezTo>
                  <a:pt x="37165" y="25611"/>
                  <a:pt x="37165" y="25611"/>
                  <a:pt x="37165" y="25671"/>
                </a:cubicBezTo>
                <a:cubicBezTo>
                  <a:pt x="37197" y="25671"/>
                  <a:pt x="37165" y="25731"/>
                  <a:pt x="37165" y="25731"/>
                </a:cubicBezTo>
                <a:cubicBezTo>
                  <a:pt x="37165" y="25791"/>
                  <a:pt x="37165" y="25850"/>
                  <a:pt x="37134" y="25850"/>
                </a:cubicBezTo>
                <a:cubicBezTo>
                  <a:pt x="37134" y="25910"/>
                  <a:pt x="37165" y="25970"/>
                  <a:pt x="37165" y="25970"/>
                </a:cubicBezTo>
                <a:cubicBezTo>
                  <a:pt x="37197" y="26029"/>
                  <a:pt x="37228" y="26029"/>
                  <a:pt x="37228" y="26029"/>
                </a:cubicBezTo>
                <a:cubicBezTo>
                  <a:pt x="37259" y="26089"/>
                  <a:pt x="37290" y="26089"/>
                  <a:pt x="37290" y="26089"/>
                </a:cubicBezTo>
                <a:cubicBezTo>
                  <a:pt x="37290" y="26089"/>
                  <a:pt x="37290" y="26149"/>
                  <a:pt x="37290" y="26149"/>
                </a:cubicBezTo>
                <a:cubicBezTo>
                  <a:pt x="37259" y="26149"/>
                  <a:pt x="37259" y="26089"/>
                  <a:pt x="37228" y="26089"/>
                </a:cubicBezTo>
                <a:cubicBezTo>
                  <a:pt x="37197" y="26089"/>
                  <a:pt x="37197" y="26089"/>
                  <a:pt x="37165" y="26029"/>
                </a:cubicBezTo>
                <a:cubicBezTo>
                  <a:pt x="37165" y="26029"/>
                  <a:pt x="37134" y="26029"/>
                  <a:pt x="37134" y="25970"/>
                </a:cubicBezTo>
                <a:cubicBezTo>
                  <a:pt x="37103" y="25910"/>
                  <a:pt x="37103" y="25850"/>
                  <a:pt x="37103" y="25850"/>
                </a:cubicBezTo>
                <a:cubicBezTo>
                  <a:pt x="37072" y="25850"/>
                  <a:pt x="37072" y="25791"/>
                  <a:pt x="37072" y="25791"/>
                </a:cubicBezTo>
                <a:cubicBezTo>
                  <a:pt x="37040" y="25791"/>
                  <a:pt x="37040" y="25791"/>
                  <a:pt x="37040" y="25791"/>
                </a:cubicBezTo>
                <a:cubicBezTo>
                  <a:pt x="37009" y="25791"/>
                  <a:pt x="37009" y="25791"/>
                  <a:pt x="36978" y="25791"/>
                </a:cubicBezTo>
                <a:cubicBezTo>
                  <a:pt x="36978" y="25791"/>
                  <a:pt x="36978" y="25791"/>
                  <a:pt x="36978" y="25850"/>
                </a:cubicBezTo>
                <a:cubicBezTo>
                  <a:pt x="36947" y="25850"/>
                  <a:pt x="36915" y="25791"/>
                  <a:pt x="36884" y="25850"/>
                </a:cubicBezTo>
                <a:cubicBezTo>
                  <a:pt x="36884" y="25850"/>
                  <a:pt x="36884" y="25850"/>
                  <a:pt x="36884" y="25850"/>
                </a:cubicBezTo>
                <a:cubicBezTo>
                  <a:pt x="36915" y="25910"/>
                  <a:pt x="36915" y="25910"/>
                  <a:pt x="36915" y="25910"/>
                </a:cubicBezTo>
                <a:cubicBezTo>
                  <a:pt x="36947" y="25910"/>
                  <a:pt x="36947" y="25910"/>
                  <a:pt x="36947" y="25910"/>
                </a:cubicBezTo>
                <a:cubicBezTo>
                  <a:pt x="36947" y="25910"/>
                  <a:pt x="36947" y="25910"/>
                  <a:pt x="36947" y="25910"/>
                </a:cubicBezTo>
                <a:cubicBezTo>
                  <a:pt x="36947" y="25970"/>
                  <a:pt x="36978" y="25970"/>
                  <a:pt x="36978" y="25970"/>
                </a:cubicBezTo>
                <a:cubicBezTo>
                  <a:pt x="36978" y="25970"/>
                  <a:pt x="37009" y="25910"/>
                  <a:pt x="37009" y="25970"/>
                </a:cubicBezTo>
                <a:cubicBezTo>
                  <a:pt x="37040" y="25970"/>
                  <a:pt x="37009" y="26029"/>
                  <a:pt x="37009" y="26029"/>
                </a:cubicBezTo>
                <a:cubicBezTo>
                  <a:pt x="37009" y="26029"/>
                  <a:pt x="37009" y="26029"/>
                  <a:pt x="37009" y="26029"/>
                </a:cubicBezTo>
                <a:cubicBezTo>
                  <a:pt x="37040" y="26089"/>
                  <a:pt x="37040" y="26149"/>
                  <a:pt x="37040" y="26149"/>
                </a:cubicBezTo>
                <a:cubicBezTo>
                  <a:pt x="37040" y="26208"/>
                  <a:pt x="37072" y="26208"/>
                  <a:pt x="37072" y="26208"/>
                </a:cubicBezTo>
                <a:cubicBezTo>
                  <a:pt x="37040" y="26268"/>
                  <a:pt x="37040" y="26268"/>
                  <a:pt x="37040" y="26268"/>
                </a:cubicBezTo>
                <a:cubicBezTo>
                  <a:pt x="37040" y="26328"/>
                  <a:pt x="37103" y="26268"/>
                  <a:pt x="37103" y="26328"/>
                </a:cubicBezTo>
                <a:cubicBezTo>
                  <a:pt x="37134" y="26328"/>
                  <a:pt x="37165" y="26328"/>
                  <a:pt x="37165" y="26388"/>
                </a:cubicBezTo>
                <a:cubicBezTo>
                  <a:pt x="37134" y="26328"/>
                  <a:pt x="37103" y="26328"/>
                  <a:pt x="37072" y="26328"/>
                </a:cubicBezTo>
                <a:cubicBezTo>
                  <a:pt x="37072" y="26328"/>
                  <a:pt x="37040" y="26328"/>
                  <a:pt x="37040" y="26328"/>
                </a:cubicBezTo>
                <a:cubicBezTo>
                  <a:pt x="37040" y="26388"/>
                  <a:pt x="37040" y="26388"/>
                  <a:pt x="37009" y="26388"/>
                </a:cubicBezTo>
                <a:cubicBezTo>
                  <a:pt x="36978" y="26388"/>
                  <a:pt x="36978" y="26388"/>
                  <a:pt x="36947" y="26388"/>
                </a:cubicBezTo>
                <a:cubicBezTo>
                  <a:pt x="36915" y="26388"/>
                  <a:pt x="36915" y="26388"/>
                  <a:pt x="36915" y="26388"/>
                </a:cubicBezTo>
                <a:cubicBezTo>
                  <a:pt x="36884" y="26388"/>
                  <a:pt x="36884" y="26388"/>
                  <a:pt x="36853" y="26388"/>
                </a:cubicBezTo>
                <a:cubicBezTo>
                  <a:pt x="36853" y="26388"/>
                  <a:pt x="36853" y="26447"/>
                  <a:pt x="36822" y="26447"/>
                </a:cubicBezTo>
                <a:cubicBezTo>
                  <a:pt x="36822" y="26447"/>
                  <a:pt x="36822" y="26447"/>
                  <a:pt x="36790" y="26447"/>
                </a:cubicBezTo>
                <a:cubicBezTo>
                  <a:pt x="36822" y="26447"/>
                  <a:pt x="36822" y="26388"/>
                  <a:pt x="36853" y="26388"/>
                </a:cubicBezTo>
                <a:cubicBezTo>
                  <a:pt x="36853" y="26388"/>
                  <a:pt x="36853" y="26388"/>
                  <a:pt x="36884" y="26388"/>
                </a:cubicBezTo>
                <a:cubicBezTo>
                  <a:pt x="36884" y="26388"/>
                  <a:pt x="36915" y="26328"/>
                  <a:pt x="36915" y="26328"/>
                </a:cubicBezTo>
                <a:cubicBezTo>
                  <a:pt x="36947" y="26328"/>
                  <a:pt x="36947" y="26328"/>
                  <a:pt x="36978" y="26268"/>
                </a:cubicBezTo>
                <a:cubicBezTo>
                  <a:pt x="36978" y="26268"/>
                  <a:pt x="37009" y="26208"/>
                  <a:pt x="37009" y="26208"/>
                </a:cubicBezTo>
                <a:cubicBezTo>
                  <a:pt x="37040" y="26149"/>
                  <a:pt x="37040" y="26089"/>
                  <a:pt x="37009" y="26089"/>
                </a:cubicBezTo>
                <a:cubicBezTo>
                  <a:pt x="37009" y="26089"/>
                  <a:pt x="36978" y="26089"/>
                  <a:pt x="36978" y="26089"/>
                </a:cubicBezTo>
                <a:cubicBezTo>
                  <a:pt x="36978" y="26089"/>
                  <a:pt x="36978" y="26029"/>
                  <a:pt x="36947" y="26089"/>
                </a:cubicBezTo>
                <a:cubicBezTo>
                  <a:pt x="36947" y="26089"/>
                  <a:pt x="36947" y="26089"/>
                  <a:pt x="36915" y="26089"/>
                </a:cubicBezTo>
                <a:cubicBezTo>
                  <a:pt x="36915" y="26089"/>
                  <a:pt x="36915" y="26029"/>
                  <a:pt x="36915" y="26089"/>
                </a:cubicBezTo>
                <a:cubicBezTo>
                  <a:pt x="36884" y="26089"/>
                  <a:pt x="36884" y="26089"/>
                  <a:pt x="36884" y="26089"/>
                </a:cubicBezTo>
                <a:cubicBezTo>
                  <a:pt x="36884" y="26089"/>
                  <a:pt x="36853" y="26089"/>
                  <a:pt x="36853" y="26149"/>
                </a:cubicBezTo>
                <a:cubicBezTo>
                  <a:pt x="36853" y="26149"/>
                  <a:pt x="36853" y="26208"/>
                  <a:pt x="36884" y="26208"/>
                </a:cubicBezTo>
                <a:cubicBezTo>
                  <a:pt x="36884" y="26268"/>
                  <a:pt x="36853" y="26268"/>
                  <a:pt x="36853" y="26268"/>
                </a:cubicBezTo>
                <a:cubicBezTo>
                  <a:pt x="36822" y="26268"/>
                  <a:pt x="36822" y="26268"/>
                  <a:pt x="36790" y="26328"/>
                </a:cubicBezTo>
                <a:cubicBezTo>
                  <a:pt x="36759" y="26328"/>
                  <a:pt x="36759" y="26328"/>
                  <a:pt x="36759" y="26328"/>
                </a:cubicBezTo>
                <a:cubicBezTo>
                  <a:pt x="36728" y="26328"/>
                  <a:pt x="36728" y="26328"/>
                  <a:pt x="36728" y="26328"/>
                </a:cubicBezTo>
                <a:cubicBezTo>
                  <a:pt x="36697" y="26268"/>
                  <a:pt x="36665" y="26328"/>
                  <a:pt x="36634" y="26328"/>
                </a:cubicBezTo>
                <a:cubicBezTo>
                  <a:pt x="36634" y="26328"/>
                  <a:pt x="36572" y="26268"/>
                  <a:pt x="36572" y="26328"/>
                </a:cubicBezTo>
                <a:cubicBezTo>
                  <a:pt x="36603" y="26328"/>
                  <a:pt x="36603" y="26328"/>
                  <a:pt x="36634" y="26328"/>
                </a:cubicBezTo>
                <a:cubicBezTo>
                  <a:pt x="36634" y="26388"/>
                  <a:pt x="36603" y="26388"/>
                  <a:pt x="36603" y="26388"/>
                </a:cubicBezTo>
                <a:cubicBezTo>
                  <a:pt x="36603" y="26447"/>
                  <a:pt x="36665" y="26447"/>
                  <a:pt x="36697" y="26447"/>
                </a:cubicBezTo>
                <a:cubicBezTo>
                  <a:pt x="36697" y="26447"/>
                  <a:pt x="36728" y="26447"/>
                  <a:pt x="36697" y="26507"/>
                </a:cubicBezTo>
                <a:cubicBezTo>
                  <a:pt x="36697" y="26507"/>
                  <a:pt x="36665" y="26507"/>
                  <a:pt x="36665" y="26507"/>
                </a:cubicBezTo>
                <a:cubicBezTo>
                  <a:pt x="36634" y="26507"/>
                  <a:pt x="36634" y="26447"/>
                  <a:pt x="36634" y="26507"/>
                </a:cubicBezTo>
                <a:cubicBezTo>
                  <a:pt x="36603" y="26507"/>
                  <a:pt x="36634" y="26507"/>
                  <a:pt x="36634" y="26507"/>
                </a:cubicBezTo>
                <a:cubicBezTo>
                  <a:pt x="36665" y="26507"/>
                  <a:pt x="36665" y="26507"/>
                  <a:pt x="36665" y="26567"/>
                </a:cubicBezTo>
                <a:cubicBezTo>
                  <a:pt x="36697" y="26567"/>
                  <a:pt x="36697" y="26567"/>
                  <a:pt x="36697" y="26626"/>
                </a:cubicBezTo>
                <a:cubicBezTo>
                  <a:pt x="36697" y="26626"/>
                  <a:pt x="36697" y="26626"/>
                  <a:pt x="36665" y="26686"/>
                </a:cubicBezTo>
                <a:cubicBezTo>
                  <a:pt x="36665" y="26686"/>
                  <a:pt x="36634" y="26686"/>
                  <a:pt x="36665" y="26686"/>
                </a:cubicBezTo>
                <a:cubicBezTo>
                  <a:pt x="36665" y="26686"/>
                  <a:pt x="36697" y="26686"/>
                  <a:pt x="36697" y="26686"/>
                </a:cubicBezTo>
                <a:cubicBezTo>
                  <a:pt x="36728" y="26746"/>
                  <a:pt x="36697" y="26746"/>
                  <a:pt x="36697" y="26746"/>
                </a:cubicBezTo>
                <a:cubicBezTo>
                  <a:pt x="36697" y="26746"/>
                  <a:pt x="36665" y="26746"/>
                  <a:pt x="36665" y="26746"/>
                </a:cubicBezTo>
                <a:cubicBezTo>
                  <a:pt x="36634" y="26746"/>
                  <a:pt x="36665" y="26805"/>
                  <a:pt x="36665" y="26805"/>
                </a:cubicBezTo>
                <a:cubicBezTo>
                  <a:pt x="36697" y="26865"/>
                  <a:pt x="36634" y="26865"/>
                  <a:pt x="36634" y="26865"/>
                </a:cubicBezTo>
                <a:cubicBezTo>
                  <a:pt x="36634" y="26925"/>
                  <a:pt x="36665" y="26925"/>
                  <a:pt x="36665" y="26925"/>
                </a:cubicBezTo>
                <a:cubicBezTo>
                  <a:pt x="36697" y="26925"/>
                  <a:pt x="36665" y="26985"/>
                  <a:pt x="36665" y="26985"/>
                </a:cubicBezTo>
                <a:cubicBezTo>
                  <a:pt x="36665" y="27044"/>
                  <a:pt x="36697" y="27044"/>
                  <a:pt x="36697" y="27044"/>
                </a:cubicBezTo>
                <a:cubicBezTo>
                  <a:pt x="36728" y="27044"/>
                  <a:pt x="36728" y="27104"/>
                  <a:pt x="36759" y="27104"/>
                </a:cubicBezTo>
                <a:cubicBezTo>
                  <a:pt x="36759" y="27104"/>
                  <a:pt x="36790" y="27044"/>
                  <a:pt x="36790" y="27044"/>
                </a:cubicBezTo>
                <a:cubicBezTo>
                  <a:pt x="36790" y="27044"/>
                  <a:pt x="36822" y="27044"/>
                  <a:pt x="36822" y="27044"/>
                </a:cubicBezTo>
                <a:cubicBezTo>
                  <a:pt x="36822" y="27104"/>
                  <a:pt x="36790" y="27044"/>
                  <a:pt x="36790" y="27104"/>
                </a:cubicBezTo>
                <a:cubicBezTo>
                  <a:pt x="36790" y="27104"/>
                  <a:pt x="36759" y="27164"/>
                  <a:pt x="36759" y="27164"/>
                </a:cubicBezTo>
                <a:cubicBezTo>
                  <a:pt x="36759" y="27223"/>
                  <a:pt x="36790" y="27164"/>
                  <a:pt x="36790" y="27164"/>
                </a:cubicBezTo>
                <a:cubicBezTo>
                  <a:pt x="36790" y="27164"/>
                  <a:pt x="36790" y="27104"/>
                  <a:pt x="36790" y="27104"/>
                </a:cubicBezTo>
                <a:cubicBezTo>
                  <a:pt x="36822" y="27164"/>
                  <a:pt x="36822" y="27164"/>
                  <a:pt x="36822" y="27164"/>
                </a:cubicBezTo>
                <a:cubicBezTo>
                  <a:pt x="36822" y="27223"/>
                  <a:pt x="36822" y="27223"/>
                  <a:pt x="36790" y="27223"/>
                </a:cubicBezTo>
                <a:cubicBezTo>
                  <a:pt x="36790" y="27283"/>
                  <a:pt x="36790" y="27283"/>
                  <a:pt x="36790" y="27283"/>
                </a:cubicBezTo>
                <a:cubicBezTo>
                  <a:pt x="36790" y="27343"/>
                  <a:pt x="36790" y="27343"/>
                  <a:pt x="36822" y="27402"/>
                </a:cubicBezTo>
                <a:cubicBezTo>
                  <a:pt x="36822" y="27402"/>
                  <a:pt x="36822" y="27402"/>
                  <a:pt x="36853" y="27402"/>
                </a:cubicBezTo>
                <a:cubicBezTo>
                  <a:pt x="36853" y="27402"/>
                  <a:pt x="36853" y="27402"/>
                  <a:pt x="36853" y="27462"/>
                </a:cubicBezTo>
                <a:cubicBezTo>
                  <a:pt x="36884" y="27522"/>
                  <a:pt x="36947" y="27343"/>
                  <a:pt x="36978" y="27343"/>
                </a:cubicBezTo>
                <a:cubicBezTo>
                  <a:pt x="36978" y="27402"/>
                  <a:pt x="36978" y="27402"/>
                  <a:pt x="37009" y="27402"/>
                </a:cubicBezTo>
                <a:cubicBezTo>
                  <a:pt x="37009" y="27402"/>
                  <a:pt x="37009" y="27402"/>
                  <a:pt x="37040" y="27402"/>
                </a:cubicBezTo>
                <a:cubicBezTo>
                  <a:pt x="37040" y="27402"/>
                  <a:pt x="37040" y="27402"/>
                  <a:pt x="37040" y="27462"/>
                </a:cubicBezTo>
                <a:cubicBezTo>
                  <a:pt x="37009" y="27462"/>
                  <a:pt x="36978" y="27462"/>
                  <a:pt x="36978" y="27522"/>
                </a:cubicBezTo>
                <a:cubicBezTo>
                  <a:pt x="36978" y="27582"/>
                  <a:pt x="36947" y="27641"/>
                  <a:pt x="36978" y="27641"/>
                </a:cubicBezTo>
                <a:cubicBezTo>
                  <a:pt x="37009" y="27641"/>
                  <a:pt x="37009" y="27701"/>
                  <a:pt x="37040" y="27641"/>
                </a:cubicBezTo>
                <a:cubicBezTo>
                  <a:pt x="37040" y="27641"/>
                  <a:pt x="37072" y="27641"/>
                  <a:pt x="37072" y="27641"/>
                </a:cubicBezTo>
                <a:cubicBezTo>
                  <a:pt x="37072" y="27641"/>
                  <a:pt x="37103" y="27522"/>
                  <a:pt x="37134" y="27582"/>
                </a:cubicBezTo>
                <a:cubicBezTo>
                  <a:pt x="37134" y="27641"/>
                  <a:pt x="37072" y="27641"/>
                  <a:pt x="37072" y="27701"/>
                </a:cubicBezTo>
                <a:cubicBezTo>
                  <a:pt x="37040" y="27701"/>
                  <a:pt x="37040" y="27761"/>
                  <a:pt x="37040" y="27820"/>
                </a:cubicBezTo>
                <a:cubicBezTo>
                  <a:pt x="37040" y="27820"/>
                  <a:pt x="37040" y="27880"/>
                  <a:pt x="37072" y="27820"/>
                </a:cubicBezTo>
                <a:cubicBezTo>
                  <a:pt x="37072" y="27820"/>
                  <a:pt x="37072" y="27761"/>
                  <a:pt x="37103" y="27761"/>
                </a:cubicBezTo>
                <a:cubicBezTo>
                  <a:pt x="37103" y="27761"/>
                  <a:pt x="37103" y="27820"/>
                  <a:pt x="37103" y="27820"/>
                </a:cubicBezTo>
                <a:cubicBezTo>
                  <a:pt x="37072" y="27880"/>
                  <a:pt x="37072" y="27880"/>
                  <a:pt x="37072" y="27880"/>
                </a:cubicBezTo>
                <a:cubicBezTo>
                  <a:pt x="37072" y="27940"/>
                  <a:pt x="37072" y="27940"/>
                  <a:pt x="37103" y="27940"/>
                </a:cubicBezTo>
                <a:cubicBezTo>
                  <a:pt x="37103" y="27940"/>
                  <a:pt x="37103" y="27880"/>
                  <a:pt x="37134" y="27880"/>
                </a:cubicBezTo>
                <a:cubicBezTo>
                  <a:pt x="37134" y="27880"/>
                  <a:pt x="37134" y="27820"/>
                  <a:pt x="37134" y="27820"/>
                </a:cubicBezTo>
                <a:cubicBezTo>
                  <a:pt x="37134" y="27820"/>
                  <a:pt x="37165" y="27820"/>
                  <a:pt x="37165" y="27820"/>
                </a:cubicBezTo>
                <a:cubicBezTo>
                  <a:pt x="37165" y="27940"/>
                  <a:pt x="37103" y="27940"/>
                  <a:pt x="37072" y="28059"/>
                </a:cubicBezTo>
                <a:cubicBezTo>
                  <a:pt x="37072" y="28119"/>
                  <a:pt x="37072" y="28179"/>
                  <a:pt x="37103" y="28179"/>
                </a:cubicBezTo>
                <a:cubicBezTo>
                  <a:pt x="37103" y="28238"/>
                  <a:pt x="37134" y="28238"/>
                  <a:pt x="37165" y="28238"/>
                </a:cubicBezTo>
                <a:cubicBezTo>
                  <a:pt x="37165" y="28298"/>
                  <a:pt x="37197" y="28298"/>
                  <a:pt x="37197" y="28358"/>
                </a:cubicBezTo>
                <a:cubicBezTo>
                  <a:pt x="37228" y="28358"/>
                  <a:pt x="37259" y="28358"/>
                  <a:pt x="37259" y="28358"/>
                </a:cubicBezTo>
                <a:cubicBezTo>
                  <a:pt x="37290" y="28358"/>
                  <a:pt x="37290" y="28417"/>
                  <a:pt x="37290" y="28417"/>
                </a:cubicBezTo>
                <a:cubicBezTo>
                  <a:pt x="37322" y="28417"/>
                  <a:pt x="37322" y="28358"/>
                  <a:pt x="37322" y="28358"/>
                </a:cubicBezTo>
                <a:cubicBezTo>
                  <a:pt x="37353" y="28358"/>
                  <a:pt x="37353" y="28358"/>
                  <a:pt x="37353" y="28358"/>
                </a:cubicBezTo>
                <a:cubicBezTo>
                  <a:pt x="37353" y="28358"/>
                  <a:pt x="37353" y="28358"/>
                  <a:pt x="37384" y="28417"/>
                </a:cubicBezTo>
                <a:cubicBezTo>
                  <a:pt x="37384" y="28417"/>
                  <a:pt x="37384" y="28417"/>
                  <a:pt x="37384" y="28417"/>
                </a:cubicBezTo>
                <a:cubicBezTo>
                  <a:pt x="37415" y="28417"/>
                  <a:pt x="37353" y="28417"/>
                  <a:pt x="37353" y="28417"/>
                </a:cubicBezTo>
                <a:cubicBezTo>
                  <a:pt x="37353" y="28417"/>
                  <a:pt x="37353" y="28477"/>
                  <a:pt x="37353" y="28477"/>
                </a:cubicBezTo>
                <a:cubicBezTo>
                  <a:pt x="37322" y="28477"/>
                  <a:pt x="37322" y="28477"/>
                  <a:pt x="37322" y="28477"/>
                </a:cubicBezTo>
                <a:cubicBezTo>
                  <a:pt x="37322" y="28477"/>
                  <a:pt x="37290" y="28477"/>
                  <a:pt x="37322" y="28537"/>
                </a:cubicBezTo>
                <a:cubicBezTo>
                  <a:pt x="37322" y="28537"/>
                  <a:pt x="37322" y="28477"/>
                  <a:pt x="37322" y="28477"/>
                </a:cubicBezTo>
                <a:cubicBezTo>
                  <a:pt x="37353" y="28477"/>
                  <a:pt x="37353" y="28477"/>
                  <a:pt x="37353" y="28477"/>
                </a:cubicBezTo>
                <a:cubicBezTo>
                  <a:pt x="37384" y="28537"/>
                  <a:pt x="37384" y="28537"/>
                  <a:pt x="37384" y="28477"/>
                </a:cubicBezTo>
                <a:cubicBezTo>
                  <a:pt x="37384" y="28477"/>
                  <a:pt x="37384" y="28477"/>
                  <a:pt x="37415" y="28477"/>
                </a:cubicBezTo>
                <a:cubicBezTo>
                  <a:pt x="37415" y="28477"/>
                  <a:pt x="37415" y="28537"/>
                  <a:pt x="37384" y="28537"/>
                </a:cubicBezTo>
                <a:cubicBezTo>
                  <a:pt x="37384" y="28597"/>
                  <a:pt x="37384" y="28597"/>
                  <a:pt x="37353" y="28537"/>
                </a:cubicBezTo>
                <a:cubicBezTo>
                  <a:pt x="37353" y="28537"/>
                  <a:pt x="37353" y="28537"/>
                  <a:pt x="37322" y="28537"/>
                </a:cubicBezTo>
                <a:cubicBezTo>
                  <a:pt x="37322" y="28537"/>
                  <a:pt x="37322" y="28537"/>
                  <a:pt x="37322" y="28597"/>
                </a:cubicBezTo>
                <a:cubicBezTo>
                  <a:pt x="37322" y="28597"/>
                  <a:pt x="37322" y="28597"/>
                  <a:pt x="37322" y="28597"/>
                </a:cubicBezTo>
                <a:cubicBezTo>
                  <a:pt x="37322" y="28597"/>
                  <a:pt x="37322" y="28597"/>
                  <a:pt x="37322" y="28656"/>
                </a:cubicBezTo>
                <a:cubicBezTo>
                  <a:pt x="37290" y="28656"/>
                  <a:pt x="37290" y="28656"/>
                  <a:pt x="37322" y="28656"/>
                </a:cubicBezTo>
                <a:cubicBezTo>
                  <a:pt x="37322" y="28656"/>
                  <a:pt x="37353" y="28656"/>
                  <a:pt x="37353" y="28656"/>
                </a:cubicBezTo>
                <a:cubicBezTo>
                  <a:pt x="37353" y="28656"/>
                  <a:pt x="37353" y="28597"/>
                  <a:pt x="37384" y="28597"/>
                </a:cubicBezTo>
                <a:cubicBezTo>
                  <a:pt x="37415" y="28537"/>
                  <a:pt x="37415" y="28716"/>
                  <a:pt x="37478" y="28656"/>
                </a:cubicBezTo>
                <a:cubicBezTo>
                  <a:pt x="37478" y="28656"/>
                  <a:pt x="37478" y="28597"/>
                  <a:pt x="37478" y="28597"/>
                </a:cubicBezTo>
                <a:cubicBezTo>
                  <a:pt x="37509" y="28537"/>
                  <a:pt x="37509" y="28597"/>
                  <a:pt x="37509" y="28597"/>
                </a:cubicBezTo>
                <a:cubicBezTo>
                  <a:pt x="37541" y="28597"/>
                  <a:pt x="37541" y="28597"/>
                  <a:pt x="37541" y="28597"/>
                </a:cubicBezTo>
                <a:cubicBezTo>
                  <a:pt x="37572" y="28597"/>
                  <a:pt x="37572" y="28597"/>
                  <a:pt x="37572" y="28597"/>
                </a:cubicBezTo>
                <a:cubicBezTo>
                  <a:pt x="37572" y="28597"/>
                  <a:pt x="37541" y="28597"/>
                  <a:pt x="37541" y="28656"/>
                </a:cubicBezTo>
                <a:cubicBezTo>
                  <a:pt x="37509" y="28656"/>
                  <a:pt x="37509" y="28656"/>
                  <a:pt x="37478" y="28716"/>
                </a:cubicBezTo>
                <a:cubicBezTo>
                  <a:pt x="37447" y="28716"/>
                  <a:pt x="37447" y="28716"/>
                  <a:pt x="37415" y="28776"/>
                </a:cubicBezTo>
                <a:cubicBezTo>
                  <a:pt x="37415" y="28776"/>
                  <a:pt x="37384" y="28835"/>
                  <a:pt x="37384" y="28835"/>
                </a:cubicBezTo>
                <a:cubicBezTo>
                  <a:pt x="37415" y="28895"/>
                  <a:pt x="37447" y="28776"/>
                  <a:pt x="37478" y="28835"/>
                </a:cubicBezTo>
                <a:cubicBezTo>
                  <a:pt x="37478" y="28835"/>
                  <a:pt x="37447" y="28895"/>
                  <a:pt x="37447" y="28895"/>
                </a:cubicBezTo>
                <a:cubicBezTo>
                  <a:pt x="37447" y="28895"/>
                  <a:pt x="37478" y="28835"/>
                  <a:pt x="37478" y="28835"/>
                </a:cubicBezTo>
                <a:cubicBezTo>
                  <a:pt x="37509" y="28835"/>
                  <a:pt x="37509" y="28776"/>
                  <a:pt x="37541" y="28776"/>
                </a:cubicBezTo>
                <a:cubicBezTo>
                  <a:pt x="37541" y="28716"/>
                  <a:pt x="37572" y="28656"/>
                  <a:pt x="37603" y="28656"/>
                </a:cubicBezTo>
                <a:cubicBezTo>
                  <a:pt x="37603" y="28716"/>
                  <a:pt x="37572" y="28716"/>
                  <a:pt x="37572" y="28776"/>
                </a:cubicBezTo>
                <a:cubicBezTo>
                  <a:pt x="37541" y="28776"/>
                  <a:pt x="37541" y="28776"/>
                  <a:pt x="37541" y="28835"/>
                </a:cubicBezTo>
                <a:cubicBezTo>
                  <a:pt x="37541" y="28835"/>
                  <a:pt x="37509" y="28835"/>
                  <a:pt x="37509" y="28835"/>
                </a:cubicBezTo>
                <a:cubicBezTo>
                  <a:pt x="37509" y="28835"/>
                  <a:pt x="37509" y="28895"/>
                  <a:pt x="37509" y="28895"/>
                </a:cubicBezTo>
                <a:cubicBezTo>
                  <a:pt x="37478" y="28955"/>
                  <a:pt x="37478" y="28955"/>
                  <a:pt x="37509" y="28955"/>
                </a:cubicBezTo>
                <a:cubicBezTo>
                  <a:pt x="37509" y="28955"/>
                  <a:pt x="37509" y="28955"/>
                  <a:pt x="37541" y="28955"/>
                </a:cubicBezTo>
                <a:cubicBezTo>
                  <a:pt x="37541" y="28955"/>
                  <a:pt x="37541" y="29014"/>
                  <a:pt x="37541" y="29014"/>
                </a:cubicBezTo>
                <a:cubicBezTo>
                  <a:pt x="37509" y="29074"/>
                  <a:pt x="37541" y="29074"/>
                  <a:pt x="37541" y="29074"/>
                </a:cubicBezTo>
                <a:cubicBezTo>
                  <a:pt x="37572" y="29074"/>
                  <a:pt x="37572" y="29074"/>
                  <a:pt x="37603" y="29074"/>
                </a:cubicBezTo>
                <a:cubicBezTo>
                  <a:pt x="37603" y="29074"/>
                  <a:pt x="37603" y="29074"/>
                  <a:pt x="37634" y="29074"/>
                </a:cubicBezTo>
                <a:cubicBezTo>
                  <a:pt x="37666" y="29074"/>
                  <a:pt x="37603" y="29134"/>
                  <a:pt x="37603" y="29134"/>
                </a:cubicBezTo>
                <a:cubicBezTo>
                  <a:pt x="37603" y="29134"/>
                  <a:pt x="37572" y="29134"/>
                  <a:pt x="37572" y="29134"/>
                </a:cubicBezTo>
                <a:cubicBezTo>
                  <a:pt x="37541" y="29134"/>
                  <a:pt x="37541" y="29134"/>
                  <a:pt x="37509" y="29134"/>
                </a:cubicBezTo>
                <a:cubicBezTo>
                  <a:pt x="37509" y="29134"/>
                  <a:pt x="37509" y="29134"/>
                  <a:pt x="37478" y="29134"/>
                </a:cubicBezTo>
                <a:cubicBezTo>
                  <a:pt x="37478" y="29134"/>
                  <a:pt x="37447" y="29134"/>
                  <a:pt x="37447" y="29134"/>
                </a:cubicBezTo>
                <a:cubicBezTo>
                  <a:pt x="37447" y="29134"/>
                  <a:pt x="37478" y="29134"/>
                  <a:pt x="37478" y="29134"/>
                </a:cubicBezTo>
                <a:cubicBezTo>
                  <a:pt x="37509" y="29194"/>
                  <a:pt x="37509" y="29194"/>
                  <a:pt x="37541" y="29194"/>
                </a:cubicBezTo>
                <a:cubicBezTo>
                  <a:pt x="37572" y="29194"/>
                  <a:pt x="37603" y="29194"/>
                  <a:pt x="37634" y="29194"/>
                </a:cubicBezTo>
                <a:cubicBezTo>
                  <a:pt x="37634" y="29194"/>
                  <a:pt x="37666" y="29134"/>
                  <a:pt x="37697" y="29134"/>
                </a:cubicBezTo>
                <a:cubicBezTo>
                  <a:pt x="37697" y="29134"/>
                  <a:pt x="37728" y="29134"/>
                  <a:pt x="37728" y="29134"/>
                </a:cubicBezTo>
                <a:cubicBezTo>
                  <a:pt x="37759" y="29194"/>
                  <a:pt x="37728" y="29194"/>
                  <a:pt x="37697" y="29194"/>
                </a:cubicBezTo>
                <a:cubicBezTo>
                  <a:pt x="37697" y="29194"/>
                  <a:pt x="37666" y="29253"/>
                  <a:pt x="37634" y="29253"/>
                </a:cubicBezTo>
                <a:cubicBezTo>
                  <a:pt x="37634" y="29253"/>
                  <a:pt x="37634" y="29253"/>
                  <a:pt x="37603" y="29253"/>
                </a:cubicBezTo>
                <a:cubicBezTo>
                  <a:pt x="37603" y="29253"/>
                  <a:pt x="37572" y="29253"/>
                  <a:pt x="37572" y="29253"/>
                </a:cubicBezTo>
                <a:cubicBezTo>
                  <a:pt x="37572" y="29253"/>
                  <a:pt x="37541" y="29253"/>
                  <a:pt x="37541" y="29253"/>
                </a:cubicBezTo>
                <a:cubicBezTo>
                  <a:pt x="37541" y="29313"/>
                  <a:pt x="37572" y="29313"/>
                  <a:pt x="37572" y="29313"/>
                </a:cubicBezTo>
                <a:cubicBezTo>
                  <a:pt x="37603" y="29313"/>
                  <a:pt x="37603" y="29253"/>
                  <a:pt x="37634" y="29253"/>
                </a:cubicBezTo>
                <a:cubicBezTo>
                  <a:pt x="37666" y="29253"/>
                  <a:pt x="37666" y="29253"/>
                  <a:pt x="37666" y="29313"/>
                </a:cubicBezTo>
                <a:cubicBezTo>
                  <a:pt x="37697" y="29313"/>
                  <a:pt x="37697" y="29313"/>
                  <a:pt x="37697" y="29313"/>
                </a:cubicBezTo>
                <a:cubicBezTo>
                  <a:pt x="37728" y="29313"/>
                  <a:pt x="37728" y="29313"/>
                  <a:pt x="37728" y="29313"/>
                </a:cubicBezTo>
                <a:cubicBezTo>
                  <a:pt x="37759" y="29313"/>
                  <a:pt x="37728" y="29373"/>
                  <a:pt x="37728" y="29373"/>
                </a:cubicBezTo>
                <a:cubicBezTo>
                  <a:pt x="37728" y="29432"/>
                  <a:pt x="37728" y="29432"/>
                  <a:pt x="37697" y="29432"/>
                </a:cubicBezTo>
                <a:cubicBezTo>
                  <a:pt x="37697" y="29432"/>
                  <a:pt x="37666" y="29432"/>
                  <a:pt x="37666" y="29432"/>
                </a:cubicBezTo>
                <a:cubicBezTo>
                  <a:pt x="37666" y="29492"/>
                  <a:pt x="37728" y="29492"/>
                  <a:pt x="37728" y="29492"/>
                </a:cubicBezTo>
                <a:cubicBezTo>
                  <a:pt x="37759" y="29492"/>
                  <a:pt x="37759" y="29492"/>
                  <a:pt x="37759" y="29492"/>
                </a:cubicBezTo>
                <a:cubicBezTo>
                  <a:pt x="37759" y="29552"/>
                  <a:pt x="37759" y="29552"/>
                  <a:pt x="37759" y="29611"/>
                </a:cubicBezTo>
                <a:cubicBezTo>
                  <a:pt x="37759" y="29611"/>
                  <a:pt x="37759" y="29611"/>
                  <a:pt x="37759" y="29611"/>
                </a:cubicBezTo>
                <a:cubicBezTo>
                  <a:pt x="37759" y="29552"/>
                  <a:pt x="37759" y="29552"/>
                  <a:pt x="37791" y="29552"/>
                </a:cubicBezTo>
                <a:cubicBezTo>
                  <a:pt x="37791" y="29492"/>
                  <a:pt x="37791" y="29492"/>
                  <a:pt x="37791" y="29492"/>
                </a:cubicBezTo>
                <a:cubicBezTo>
                  <a:pt x="37822" y="29432"/>
                  <a:pt x="37853" y="29432"/>
                  <a:pt x="37853" y="29432"/>
                </a:cubicBezTo>
                <a:cubicBezTo>
                  <a:pt x="37884" y="29373"/>
                  <a:pt x="37884" y="29373"/>
                  <a:pt x="37884" y="29373"/>
                </a:cubicBezTo>
                <a:cubicBezTo>
                  <a:pt x="37916" y="29373"/>
                  <a:pt x="37884" y="29432"/>
                  <a:pt x="37884" y="29432"/>
                </a:cubicBezTo>
                <a:cubicBezTo>
                  <a:pt x="37853" y="29432"/>
                  <a:pt x="37853" y="29432"/>
                  <a:pt x="37822" y="29492"/>
                </a:cubicBezTo>
                <a:cubicBezTo>
                  <a:pt x="37822" y="29492"/>
                  <a:pt x="37822" y="29492"/>
                  <a:pt x="37822" y="29552"/>
                </a:cubicBezTo>
                <a:cubicBezTo>
                  <a:pt x="37822" y="29552"/>
                  <a:pt x="37822" y="29552"/>
                  <a:pt x="37822" y="29552"/>
                </a:cubicBezTo>
                <a:cubicBezTo>
                  <a:pt x="37822" y="29611"/>
                  <a:pt x="37884" y="29611"/>
                  <a:pt x="37884" y="29611"/>
                </a:cubicBezTo>
                <a:cubicBezTo>
                  <a:pt x="37916" y="29611"/>
                  <a:pt x="37947" y="29552"/>
                  <a:pt x="37947" y="29611"/>
                </a:cubicBezTo>
                <a:cubicBezTo>
                  <a:pt x="37947" y="29611"/>
                  <a:pt x="37916" y="29611"/>
                  <a:pt x="37916" y="29671"/>
                </a:cubicBezTo>
                <a:cubicBezTo>
                  <a:pt x="37916" y="29671"/>
                  <a:pt x="37916" y="29671"/>
                  <a:pt x="37884" y="29671"/>
                </a:cubicBezTo>
                <a:cubicBezTo>
                  <a:pt x="37853" y="29671"/>
                  <a:pt x="37853" y="29731"/>
                  <a:pt x="37822" y="29731"/>
                </a:cubicBezTo>
                <a:cubicBezTo>
                  <a:pt x="37822" y="29731"/>
                  <a:pt x="37791" y="29671"/>
                  <a:pt x="37791" y="29671"/>
                </a:cubicBezTo>
                <a:cubicBezTo>
                  <a:pt x="37759" y="29731"/>
                  <a:pt x="37791" y="29731"/>
                  <a:pt x="37791" y="29731"/>
                </a:cubicBezTo>
                <a:cubicBezTo>
                  <a:pt x="37791" y="29731"/>
                  <a:pt x="37822" y="29731"/>
                  <a:pt x="37822" y="29731"/>
                </a:cubicBezTo>
                <a:cubicBezTo>
                  <a:pt x="37853" y="29731"/>
                  <a:pt x="37853" y="29731"/>
                  <a:pt x="37853" y="29731"/>
                </a:cubicBezTo>
                <a:cubicBezTo>
                  <a:pt x="37884" y="29731"/>
                  <a:pt x="37884" y="29731"/>
                  <a:pt x="37916" y="29731"/>
                </a:cubicBezTo>
                <a:cubicBezTo>
                  <a:pt x="37916" y="29731"/>
                  <a:pt x="37916" y="29731"/>
                  <a:pt x="37947" y="29731"/>
                </a:cubicBezTo>
                <a:cubicBezTo>
                  <a:pt x="37947" y="29731"/>
                  <a:pt x="37978" y="29731"/>
                  <a:pt x="37978" y="29731"/>
                </a:cubicBezTo>
                <a:cubicBezTo>
                  <a:pt x="37978" y="29791"/>
                  <a:pt x="37947" y="29791"/>
                  <a:pt x="37947" y="29791"/>
                </a:cubicBezTo>
                <a:cubicBezTo>
                  <a:pt x="37916" y="29791"/>
                  <a:pt x="37916" y="29791"/>
                  <a:pt x="37916" y="29791"/>
                </a:cubicBezTo>
                <a:cubicBezTo>
                  <a:pt x="37916" y="29850"/>
                  <a:pt x="37884" y="29850"/>
                  <a:pt x="37884" y="29850"/>
                </a:cubicBezTo>
                <a:cubicBezTo>
                  <a:pt x="37853" y="29850"/>
                  <a:pt x="37822" y="29850"/>
                  <a:pt x="37822" y="29910"/>
                </a:cubicBezTo>
                <a:cubicBezTo>
                  <a:pt x="37853" y="29910"/>
                  <a:pt x="37853" y="29850"/>
                  <a:pt x="37884" y="29850"/>
                </a:cubicBezTo>
                <a:cubicBezTo>
                  <a:pt x="37884" y="29850"/>
                  <a:pt x="37916" y="29850"/>
                  <a:pt x="37947" y="29850"/>
                </a:cubicBezTo>
                <a:cubicBezTo>
                  <a:pt x="37947" y="29850"/>
                  <a:pt x="37947" y="29850"/>
                  <a:pt x="37978" y="29850"/>
                </a:cubicBezTo>
                <a:cubicBezTo>
                  <a:pt x="37978" y="29910"/>
                  <a:pt x="37978" y="29850"/>
                  <a:pt x="38009" y="29910"/>
                </a:cubicBezTo>
                <a:cubicBezTo>
                  <a:pt x="38009" y="29910"/>
                  <a:pt x="38009" y="29910"/>
                  <a:pt x="38041" y="29910"/>
                </a:cubicBezTo>
                <a:cubicBezTo>
                  <a:pt x="38072" y="29910"/>
                  <a:pt x="38072" y="29910"/>
                  <a:pt x="38103" y="29910"/>
                </a:cubicBezTo>
                <a:cubicBezTo>
                  <a:pt x="38103" y="29910"/>
                  <a:pt x="38134" y="29910"/>
                  <a:pt x="38134" y="29910"/>
                </a:cubicBezTo>
                <a:cubicBezTo>
                  <a:pt x="38166" y="29850"/>
                  <a:pt x="38103" y="29850"/>
                  <a:pt x="38072" y="29791"/>
                </a:cubicBezTo>
                <a:cubicBezTo>
                  <a:pt x="38072" y="29791"/>
                  <a:pt x="38134" y="29791"/>
                  <a:pt x="38134" y="29791"/>
                </a:cubicBezTo>
                <a:cubicBezTo>
                  <a:pt x="38166" y="29791"/>
                  <a:pt x="38259" y="29731"/>
                  <a:pt x="38259" y="29791"/>
                </a:cubicBezTo>
                <a:cubicBezTo>
                  <a:pt x="38259" y="29791"/>
                  <a:pt x="38228" y="29850"/>
                  <a:pt x="38228" y="29850"/>
                </a:cubicBezTo>
                <a:cubicBezTo>
                  <a:pt x="38228" y="29850"/>
                  <a:pt x="38259" y="29850"/>
                  <a:pt x="38259" y="29850"/>
                </a:cubicBezTo>
                <a:cubicBezTo>
                  <a:pt x="38259" y="29850"/>
                  <a:pt x="38259" y="29910"/>
                  <a:pt x="38291" y="29910"/>
                </a:cubicBezTo>
                <a:cubicBezTo>
                  <a:pt x="38291" y="29910"/>
                  <a:pt x="38291" y="29910"/>
                  <a:pt x="38291" y="29910"/>
                </a:cubicBezTo>
                <a:cubicBezTo>
                  <a:pt x="38322" y="29910"/>
                  <a:pt x="38353" y="29910"/>
                  <a:pt x="38353" y="29850"/>
                </a:cubicBezTo>
                <a:cubicBezTo>
                  <a:pt x="38353" y="29850"/>
                  <a:pt x="38353" y="29791"/>
                  <a:pt x="38384" y="29731"/>
                </a:cubicBezTo>
                <a:cubicBezTo>
                  <a:pt x="38384" y="29731"/>
                  <a:pt x="38384" y="29731"/>
                  <a:pt x="38416" y="29731"/>
                </a:cubicBezTo>
                <a:cubicBezTo>
                  <a:pt x="38416" y="29731"/>
                  <a:pt x="38447" y="29731"/>
                  <a:pt x="38447" y="29731"/>
                </a:cubicBezTo>
                <a:cubicBezTo>
                  <a:pt x="38447" y="29671"/>
                  <a:pt x="38478" y="29671"/>
                  <a:pt x="38478" y="29671"/>
                </a:cubicBezTo>
                <a:cubicBezTo>
                  <a:pt x="38478" y="29671"/>
                  <a:pt x="38478" y="29671"/>
                  <a:pt x="38510" y="29671"/>
                </a:cubicBezTo>
                <a:cubicBezTo>
                  <a:pt x="38541" y="29671"/>
                  <a:pt x="38572" y="29671"/>
                  <a:pt x="38603" y="29671"/>
                </a:cubicBezTo>
                <a:cubicBezTo>
                  <a:pt x="38635" y="29611"/>
                  <a:pt x="38635" y="29611"/>
                  <a:pt x="38635" y="29611"/>
                </a:cubicBezTo>
                <a:cubicBezTo>
                  <a:pt x="38635" y="29611"/>
                  <a:pt x="38666" y="29611"/>
                  <a:pt x="38666" y="29611"/>
                </a:cubicBezTo>
                <a:cubicBezTo>
                  <a:pt x="38697" y="29552"/>
                  <a:pt x="38603" y="29492"/>
                  <a:pt x="38635" y="29432"/>
                </a:cubicBezTo>
                <a:cubicBezTo>
                  <a:pt x="38666" y="29432"/>
                  <a:pt x="38666" y="29432"/>
                  <a:pt x="38666" y="29373"/>
                </a:cubicBezTo>
                <a:cubicBezTo>
                  <a:pt x="38666" y="29373"/>
                  <a:pt x="38697" y="29373"/>
                  <a:pt x="38666" y="29432"/>
                </a:cubicBezTo>
                <a:cubicBezTo>
                  <a:pt x="38666" y="29432"/>
                  <a:pt x="38635" y="29492"/>
                  <a:pt x="38666" y="29492"/>
                </a:cubicBezTo>
                <a:cubicBezTo>
                  <a:pt x="38666" y="29492"/>
                  <a:pt x="38697" y="29492"/>
                  <a:pt x="38697" y="29552"/>
                </a:cubicBezTo>
                <a:cubicBezTo>
                  <a:pt x="38697" y="29552"/>
                  <a:pt x="38697" y="29552"/>
                  <a:pt x="38697" y="29611"/>
                </a:cubicBezTo>
                <a:cubicBezTo>
                  <a:pt x="38697" y="29611"/>
                  <a:pt x="38697" y="29611"/>
                  <a:pt x="38697" y="29671"/>
                </a:cubicBezTo>
                <a:cubicBezTo>
                  <a:pt x="38697" y="29671"/>
                  <a:pt x="38666" y="29671"/>
                  <a:pt x="38666" y="29671"/>
                </a:cubicBezTo>
                <a:cubicBezTo>
                  <a:pt x="38666" y="29671"/>
                  <a:pt x="38635" y="29731"/>
                  <a:pt x="38635" y="29731"/>
                </a:cubicBezTo>
                <a:cubicBezTo>
                  <a:pt x="38635" y="29731"/>
                  <a:pt x="38603" y="29731"/>
                  <a:pt x="38603" y="29731"/>
                </a:cubicBezTo>
                <a:cubicBezTo>
                  <a:pt x="38603" y="29731"/>
                  <a:pt x="38572" y="29731"/>
                  <a:pt x="38572" y="29731"/>
                </a:cubicBezTo>
                <a:cubicBezTo>
                  <a:pt x="38572" y="29731"/>
                  <a:pt x="38603" y="29791"/>
                  <a:pt x="38603" y="29791"/>
                </a:cubicBezTo>
                <a:cubicBezTo>
                  <a:pt x="38635" y="29791"/>
                  <a:pt x="38635" y="29791"/>
                  <a:pt x="38666" y="29731"/>
                </a:cubicBezTo>
                <a:cubicBezTo>
                  <a:pt x="38666" y="29731"/>
                  <a:pt x="38697" y="29731"/>
                  <a:pt x="38697" y="29731"/>
                </a:cubicBezTo>
                <a:cubicBezTo>
                  <a:pt x="38728" y="29731"/>
                  <a:pt x="38791" y="29671"/>
                  <a:pt x="38791" y="29552"/>
                </a:cubicBezTo>
                <a:cubicBezTo>
                  <a:pt x="38791" y="29492"/>
                  <a:pt x="38791" y="29492"/>
                  <a:pt x="38822" y="29492"/>
                </a:cubicBezTo>
                <a:cubicBezTo>
                  <a:pt x="38822" y="29552"/>
                  <a:pt x="38822" y="29552"/>
                  <a:pt x="38822" y="29552"/>
                </a:cubicBezTo>
                <a:cubicBezTo>
                  <a:pt x="38822" y="29552"/>
                  <a:pt x="38822" y="29552"/>
                  <a:pt x="38853" y="29611"/>
                </a:cubicBezTo>
                <a:cubicBezTo>
                  <a:pt x="38853" y="29611"/>
                  <a:pt x="38853" y="29671"/>
                  <a:pt x="38822" y="29671"/>
                </a:cubicBezTo>
                <a:cubicBezTo>
                  <a:pt x="38822" y="29671"/>
                  <a:pt x="38822" y="29671"/>
                  <a:pt x="38791" y="29671"/>
                </a:cubicBezTo>
                <a:cubicBezTo>
                  <a:pt x="38791" y="29731"/>
                  <a:pt x="38760" y="29731"/>
                  <a:pt x="38760" y="29791"/>
                </a:cubicBezTo>
                <a:cubicBezTo>
                  <a:pt x="38728" y="29791"/>
                  <a:pt x="38697" y="29791"/>
                  <a:pt x="38666" y="29791"/>
                </a:cubicBezTo>
                <a:cubicBezTo>
                  <a:pt x="38666" y="29791"/>
                  <a:pt x="38666" y="29791"/>
                  <a:pt x="38635" y="29850"/>
                </a:cubicBezTo>
                <a:cubicBezTo>
                  <a:pt x="38635" y="29850"/>
                  <a:pt x="38603" y="29850"/>
                  <a:pt x="38603" y="29850"/>
                </a:cubicBezTo>
                <a:cubicBezTo>
                  <a:pt x="38572" y="29850"/>
                  <a:pt x="38572" y="29910"/>
                  <a:pt x="38541" y="29910"/>
                </a:cubicBezTo>
                <a:cubicBezTo>
                  <a:pt x="38541" y="29910"/>
                  <a:pt x="38510" y="29970"/>
                  <a:pt x="38541" y="29970"/>
                </a:cubicBezTo>
                <a:cubicBezTo>
                  <a:pt x="38541" y="29970"/>
                  <a:pt x="38572" y="29970"/>
                  <a:pt x="38572" y="29970"/>
                </a:cubicBezTo>
                <a:cubicBezTo>
                  <a:pt x="38572" y="29970"/>
                  <a:pt x="38603" y="29970"/>
                  <a:pt x="38603" y="29970"/>
                </a:cubicBezTo>
                <a:cubicBezTo>
                  <a:pt x="38603" y="29910"/>
                  <a:pt x="38603" y="29910"/>
                  <a:pt x="38603" y="29910"/>
                </a:cubicBezTo>
                <a:cubicBezTo>
                  <a:pt x="38635" y="29850"/>
                  <a:pt x="38635" y="29850"/>
                  <a:pt x="38666" y="29850"/>
                </a:cubicBezTo>
                <a:cubicBezTo>
                  <a:pt x="38666" y="29910"/>
                  <a:pt x="38666" y="29910"/>
                  <a:pt x="38666" y="29910"/>
                </a:cubicBezTo>
                <a:cubicBezTo>
                  <a:pt x="38666" y="29910"/>
                  <a:pt x="38666" y="29910"/>
                  <a:pt x="38666" y="29910"/>
                </a:cubicBezTo>
                <a:cubicBezTo>
                  <a:pt x="38635" y="29970"/>
                  <a:pt x="38697" y="29970"/>
                  <a:pt x="38697" y="29970"/>
                </a:cubicBezTo>
                <a:cubicBezTo>
                  <a:pt x="38728" y="29970"/>
                  <a:pt x="38728" y="29970"/>
                  <a:pt x="38728" y="29910"/>
                </a:cubicBezTo>
                <a:cubicBezTo>
                  <a:pt x="38728" y="29910"/>
                  <a:pt x="38760" y="29910"/>
                  <a:pt x="38760" y="29910"/>
                </a:cubicBezTo>
                <a:cubicBezTo>
                  <a:pt x="38791" y="29910"/>
                  <a:pt x="38791" y="29850"/>
                  <a:pt x="38791" y="29850"/>
                </a:cubicBezTo>
                <a:cubicBezTo>
                  <a:pt x="38822" y="29791"/>
                  <a:pt x="38822" y="29731"/>
                  <a:pt x="38853" y="29731"/>
                </a:cubicBezTo>
                <a:cubicBezTo>
                  <a:pt x="38853" y="29791"/>
                  <a:pt x="38822" y="29791"/>
                  <a:pt x="38822" y="29850"/>
                </a:cubicBezTo>
                <a:cubicBezTo>
                  <a:pt x="38791" y="29850"/>
                  <a:pt x="38791" y="29910"/>
                  <a:pt x="38791" y="29910"/>
                </a:cubicBezTo>
                <a:cubicBezTo>
                  <a:pt x="38791" y="29910"/>
                  <a:pt x="38760" y="29910"/>
                  <a:pt x="38760" y="29970"/>
                </a:cubicBezTo>
                <a:cubicBezTo>
                  <a:pt x="38728" y="29970"/>
                  <a:pt x="38728" y="29970"/>
                  <a:pt x="38697" y="29970"/>
                </a:cubicBezTo>
                <a:cubicBezTo>
                  <a:pt x="38697" y="30029"/>
                  <a:pt x="38666" y="29970"/>
                  <a:pt x="38666" y="30029"/>
                </a:cubicBezTo>
                <a:cubicBezTo>
                  <a:pt x="38666" y="30029"/>
                  <a:pt x="38697" y="30029"/>
                  <a:pt x="38697" y="30029"/>
                </a:cubicBezTo>
                <a:cubicBezTo>
                  <a:pt x="38728" y="30089"/>
                  <a:pt x="38666" y="30089"/>
                  <a:pt x="38666" y="30089"/>
                </a:cubicBezTo>
                <a:cubicBezTo>
                  <a:pt x="38666" y="30089"/>
                  <a:pt x="38635" y="30149"/>
                  <a:pt x="38635" y="30149"/>
                </a:cubicBezTo>
                <a:cubicBezTo>
                  <a:pt x="38666" y="30149"/>
                  <a:pt x="38666" y="30149"/>
                  <a:pt x="38666" y="30149"/>
                </a:cubicBezTo>
                <a:cubicBezTo>
                  <a:pt x="38697" y="30149"/>
                  <a:pt x="38697" y="30149"/>
                  <a:pt x="38697" y="30149"/>
                </a:cubicBezTo>
                <a:cubicBezTo>
                  <a:pt x="38728" y="30149"/>
                  <a:pt x="38760" y="30149"/>
                  <a:pt x="38760" y="30149"/>
                </a:cubicBezTo>
                <a:cubicBezTo>
                  <a:pt x="38791" y="30149"/>
                  <a:pt x="38791" y="30149"/>
                  <a:pt x="38791" y="30149"/>
                </a:cubicBezTo>
                <a:cubicBezTo>
                  <a:pt x="38822" y="30149"/>
                  <a:pt x="38822" y="30089"/>
                  <a:pt x="38822" y="30089"/>
                </a:cubicBezTo>
                <a:cubicBezTo>
                  <a:pt x="38853" y="30089"/>
                  <a:pt x="38822" y="30029"/>
                  <a:pt x="38853" y="30029"/>
                </a:cubicBezTo>
                <a:cubicBezTo>
                  <a:pt x="38853" y="30029"/>
                  <a:pt x="38885" y="30029"/>
                  <a:pt x="38885" y="30029"/>
                </a:cubicBezTo>
                <a:cubicBezTo>
                  <a:pt x="38885" y="30089"/>
                  <a:pt x="38853" y="30089"/>
                  <a:pt x="38853" y="30089"/>
                </a:cubicBezTo>
                <a:cubicBezTo>
                  <a:pt x="38853" y="30089"/>
                  <a:pt x="38822" y="30089"/>
                  <a:pt x="38822" y="30149"/>
                </a:cubicBezTo>
                <a:cubicBezTo>
                  <a:pt x="38822" y="30149"/>
                  <a:pt x="38822" y="30149"/>
                  <a:pt x="38822" y="30149"/>
                </a:cubicBezTo>
                <a:cubicBezTo>
                  <a:pt x="38822" y="30208"/>
                  <a:pt x="38822" y="30208"/>
                  <a:pt x="38822" y="30208"/>
                </a:cubicBezTo>
                <a:cubicBezTo>
                  <a:pt x="38822" y="30208"/>
                  <a:pt x="38822" y="30208"/>
                  <a:pt x="38822" y="30208"/>
                </a:cubicBezTo>
                <a:cubicBezTo>
                  <a:pt x="38853" y="30208"/>
                  <a:pt x="38853" y="30208"/>
                  <a:pt x="38853" y="30149"/>
                </a:cubicBezTo>
                <a:cubicBezTo>
                  <a:pt x="38885" y="30149"/>
                  <a:pt x="38885" y="30149"/>
                  <a:pt x="38885" y="30149"/>
                </a:cubicBezTo>
                <a:cubicBezTo>
                  <a:pt x="38885" y="30089"/>
                  <a:pt x="38916" y="30089"/>
                  <a:pt x="38916" y="30149"/>
                </a:cubicBezTo>
                <a:cubicBezTo>
                  <a:pt x="38916" y="30149"/>
                  <a:pt x="38916" y="30149"/>
                  <a:pt x="38885" y="30149"/>
                </a:cubicBezTo>
                <a:cubicBezTo>
                  <a:pt x="38885" y="30149"/>
                  <a:pt x="38885" y="30149"/>
                  <a:pt x="38885" y="30208"/>
                </a:cubicBezTo>
                <a:cubicBezTo>
                  <a:pt x="38885" y="30208"/>
                  <a:pt x="38885" y="30208"/>
                  <a:pt x="38885" y="30208"/>
                </a:cubicBezTo>
                <a:cubicBezTo>
                  <a:pt x="38885" y="30208"/>
                  <a:pt x="38853" y="30268"/>
                  <a:pt x="38885" y="30268"/>
                </a:cubicBezTo>
                <a:cubicBezTo>
                  <a:pt x="38885" y="30268"/>
                  <a:pt x="38916" y="30268"/>
                  <a:pt x="38916" y="30268"/>
                </a:cubicBezTo>
                <a:cubicBezTo>
                  <a:pt x="38916" y="30268"/>
                  <a:pt x="38916" y="30328"/>
                  <a:pt x="38947" y="30328"/>
                </a:cubicBezTo>
                <a:cubicBezTo>
                  <a:pt x="38947" y="30328"/>
                  <a:pt x="38947" y="30268"/>
                  <a:pt x="38947" y="30268"/>
                </a:cubicBezTo>
                <a:cubicBezTo>
                  <a:pt x="38947" y="30268"/>
                  <a:pt x="38978" y="30268"/>
                  <a:pt x="38978" y="30268"/>
                </a:cubicBezTo>
                <a:cubicBezTo>
                  <a:pt x="38978" y="30208"/>
                  <a:pt x="38978" y="30208"/>
                  <a:pt x="39010" y="30208"/>
                </a:cubicBezTo>
                <a:cubicBezTo>
                  <a:pt x="39010" y="30149"/>
                  <a:pt x="39010" y="30149"/>
                  <a:pt x="39010" y="30149"/>
                </a:cubicBezTo>
                <a:cubicBezTo>
                  <a:pt x="39041" y="30149"/>
                  <a:pt x="39041" y="30089"/>
                  <a:pt x="39041" y="30089"/>
                </a:cubicBezTo>
                <a:cubicBezTo>
                  <a:pt x="39041" y="30089"/>
                  <a:pt x="39041" y="30089"/>
                  <a:pt x="39072" y="30029"/>
                </a:cubicBezTo>
                <a:cubicBezTo>
                  <a:pt x="39072" y="30029"/>
                  <a:pt x="39072" y="29970"/>
                  <a:pt x="39072" y="30029"/>
                </a:cubicBezTo>
                <a:cubicBezTo>
                  <a:pt x="39072" y="30029"/>
                  <a:pt x="39072" y="30089"/>
                  <a:pt x="39072" y="30089"/>
                </a:cubicBezTo>
                <a:cubicBezTo>
                  <a:pt x="39041" y="30089"/>
                  <a:pt x="39041" y="30089"/>
                  <a:pt x="39041" y="30149"/>
                </a:cubicBezTo>
                <a:cubicBezTo>
                  <a:pt x="39041" y="30149"/>
                  <a:pt x="39041" y="30149"/>
                  <a:pt x="39041" y="30208"/>
                </a:cubicBezTo>
                <a:cubicBezTo>
                  <a:pt x="39010" y="30208"/>
                  <a:pt x="39010" y="30208"/>
                  <a:pt x="39010" y="30208"/>
                </a:cubicBezTo>
                <a:cubicBezTo>
                  <a:pt x="38978" y="30208"/>
                  <a:pt x="39010" y="30268"/>
                  <a:pt x="39010" y="30268"/>
                </a:cubicBezTo>
                <a:cubicBezTo>
                  <a:pt x="39010" y="30328"/>
                  <a:pt x="38978" y="30328"/>
                  <a:pt x="38978" y="30388"/>
                </a:cubicBezTo>
                <a:cubicBezTo>
                  <a:pt x="38978" y="30388"/>
                  <a:pt x="38978" y="30388"/>
                  <a:pt x="38947" y="30447"/>
                </a:cubicBezTo>
                <a:cubicBezTo>
                  <a:pt x="38947" y="30447"/>
                  <a:pt x="38947" y="30447"/>
                  <a:pt x="38916" y="30507"/>
                </a:cubicBezTo>
                <a:cubicBezTo>
                  <a:pt x="38916" y="30507"/>
                  <a:pt x="38916" y="30507"/>
                  <a:pt x="38885" y="30507"/>
                </a:cubicBezTo>
                <a:cubicBezTo>
                  <a:pt x="38885" y="30567"/>
                  <a:pt x="38885" y="30567"/>
                  <a:pt x="38916" y="30567"/>
                </a:cubicBezTo>
                <a:cubicBezTo>
                  <a:pt x="38947" y="30567"/>
                  <a:pt x="38978" y="30567"/>
                  <a:pt x="38947" y="30626"/>
                </a:cubicBezTo>
                <a:cubicBezTo>
                  <a:pt x="38947" y="30626"/>
                  <a:pt x="38916" y="30626"/>
                  <a:pt x="38916" y="30626"/>
                </a:cubicBezTo>
                <a:cubicBezTo>
                  <a:pt x="38916" y="30686"/>
                  <a:pt x="38916" y="30626"/>
                  <a:pt x="38947" y="30686"/>
                </a:cubicBezTo>
                <a:cubicBezTo>
                  <a:pt x="38947" y="30686"/>
                  <a:pt x="38978" y="30746"/>
                  <a:pt x="38978" y="30686"/>
                </a:cubicBezTo>
                <a:cubicBezTo>
                  <a:pt x="38978" y="30686"/>
                  <a:pt x="38978" y="30626"/>
                  <a:pt x="39010" y="30626"/>
                </a:cubicBezTo>
                <a:cubicBezTo>
                  <a:pt x="39010" y="30626"/>
                  <a:pt x="39010" y="30626"/>
                  <a:pt x="39010" y="30686"/>
                </a:cubicBezTo>
                <a:cubicBezTo>
                  <a:pt x="39010" y="30746"/>
                  <a:pt x="39041" y="30746"/>
                  <a:pt x="39072" y="30746"/>
                </a:cubicBezTo>
                <a:cubicBezTo>
                  <a:pt x="39072" y="30746"/>
                  <a:pt x="39103" y="30746"/>
                  <a:pt x="39103" y="30746"/>
                </a:cubicBezTo>
                <a:cubicBezTo>
                  <a:pt x="39135" y="30746"/>
                  <a:pt x="39135" y="30686"/>
                  <a:pt x="39166" y="30626"/>
                </a:cubicBezTo>
                <a:cubicBezTo>
                  <a:pt x="39166" y="30626"/>
                  <a:pt x="39166" y="30567"/>
                  <a:pt x="39166" y="30567"/>
                </a:cubicBezTo>
                <a:cubicBezTo>
                  <a:pt x="39197" y="30567"/>
                  <a:pt x="39197" y="30567"/>
                  <a:pt x="39197" y="30567"/>
                </a:cubicBezTo>
                <a:cubicBezTo>
                  <a:pt x="39260" y="30567"/>
                  <a:pt x="39228" y="30447"/>
                  <a:pt x="39228" y="30447"/>
                </a:cubicBezTo>
                <a:cubicBezTo>
                  <a:pt x="39260" y="30447"/>
                  <a:pt x="39260" y="30447"/>
                  <a:pt x="39260" y="30447"/>
                </a:cubicBezTo>
                <a:cubicBezTo>
                  <a:pt x="39260" y="30388"/>
                  <a:pt x="39260" y="30388"/>
                  <a:pt x="39260" y="30388"/>
                </a:cubicBezTo>
                <a:cubicBezTo>
                  <a:pt x="39260" y="30388"/>
                  <a:pt x="39291" y="30328"/>
                  <a:pt x="39291" y="30388"/>
                </a:cubicBezTo>
                <a:cubicBezTo>
                  <a:pt x="39291" y="30388"/>
                  <a:pt x="39291" y="30447"/>
                  <a:pt x="39291" y="30447"/>
                </a:cubicBezTo>
                <a:cubicBezTo>
                  <a:pt x="39291" y="30507"/>
                  <a:pt x="39291" y="30507"/>
                  <a:pt x="39260" y="30507"/>
                </a:cubicBezTo>
                <a:cubicBezTo>
                  <a:pt x="39260" y="30507"/>
                  <a:pt x="39260" y="30507"/>
                  <a:pt x="39260" y="30567"/>
                </a:cubicBezTo>
                <a:cubicBezTo>
                  <a:pt x="39291" y="30567"/>
                  <a:pt x="39291" y="30626"/>
                  <a:pt x="39322" y="30626"/>
                </a:cubicBezTo>
                <a:cubicBezTo>
                  <a:pt x="39322" y="30686"/>
                  <a:pt x="39353" y="30686"/>
                  <a:pt x="39353" y="30746"/>
                </a:cubicBezTo>
                <a:cubicBezTo>
                  <a:pt x="39385" y="30746"/>
                  <a:pt x="39416" y="30746"/>
                  <a:pt x="39447" y="30805"/>
                </a:cubicBezTo>
                <a:cubicBezTo>
                  <a:pt x="39447" y="30805"/>
                  <a:pt x="39447" y="30805"/>
                  <a:pt x="39447" y="30805"/>
                </a:cubicBezTo>
                <a:cubicBezTo>
                  <a:pt x="39479" y="30805"/>
                  <a:pt x="39510" y="30805"/>
                  <a:pt x="39510" y="30746"/>
                </a:cubicBezTo>
                <a:cubicBezTo>
                  <a:pt x="39510" y="30746"/>
                  <a:pt x="39479" y="30746"/>
                  <a:pt x="39510" y="30686"/>
                </a:cubicBezTo>
                <a:cubicBezTo>
                  <a:pt x="39510" y="30686"/>
                  <a:pt x="39541" y="30746"/>
                  <a:pt x="39572" y="30746"/>
                </a:cubicBezTo>
                <a:cubicBezTo>
                  <a:pt x="39572" y="30746"/>
                  <a:pt x="39572" y="30746"/>
                  <a:pt x="39604" y="30746"/>
                </a:cubicBezTo>
                <a:cubicBezTo>
                  <a:pt x="39604" y="30746"/>
                  <a:pt x="39635" y="30805"/>
                  <a:pt x="39635" y="30746"/>
                </a:cubicBezTo>
                <a:cubicBezTo>
                  <a:pt x="39635" y="30746"/>
                  <a:pt x="39604" y="30686"/>
                  <a:pt x="39572" y="30686"/>
                </a:cubicBezTo>
                <a:cubicBezTo>
                  <a:pt x="39572" y="30686"/>
                  <a:pt x="39541" y="30686"/>
                  <a:pt x="39541" y="30686"/>
                </a:cubicBezTo>
                <a:cubicBezTo>
                  <a:pt x="39541" y="30626"/>
                  <a:pt x="39541" y="30626"/>
                  <a:pt x="39572" y="30626"/>
                </a:cubicBezTo>
                <a:cubicBezTo>
                  <a:pt x="39572" y="30626"/>
                  <a:pt x="39666" y="30686"/>
                  <a:pt x="39666" y="30626"/>
                </a:cubicBezTo>
                <a:cubicBezTo>
                  <a:pt x="39666" y="30567"/>
                  <a:pt x="39635" y="30567"/>
                  <a:pt x="39635" y="30567"/>
                </a:cubicBezTo>
                <a:cubicBezTo>
                  <a:pt x="39635" y="30567"/>
                  <a:pt x="39635" y="30507"/>
                  <a:pt x="39635" y="30507"/>
                </a:cubicBezTo>
                <a:cubicBezTo>
                  <a:pt x="39635" y="30507"/>
                  <a:pt x="39635" y="30507"/>
                  <a:pt x="39635" y="30507"/>
                </a:cubicBezTo>
                <a:cubicBezTo>
                  <a:pt x="39635" y="30447"/>
                  <a:pt x="39635" y="30447"/>
                  <a:pt x="39635" y="30447"/>
                </a:cubicBezTo>
                <a:cubicBezTo>
                  <a:pt x="39635" y="30447"/>
                  <a:pt x="39635" y="30388"/>
                  <a:pt x="39635" y="30388"/>
                </a:cubicBezTo>
                <a:cubicBezTo>
                  <a:pt x="39635" y="30328"/>
                  <a:pt x="39604" y="30328"/>
                  <a:pt x="39604" y="30328"/>
                </a:cubicBezTo>
                <a:cubicBezTo>
                  <a:pt x="39604" y="30388"/>
                  <a:pt x="39572" y="30388"/>
                  <a:pt x="39572" y="30388"/>
                </a:cubicBezTo>
                <a:cubicBezTo>
                  <a:pt x="39541" y="30388"/>
                  <a:pt x="39541" y="30388"/>
                  <a:pt x="39541" y="30388"/>
                </a:cubicBezTo>
                <a:cubicBezTo>
                  <a:pt x="39541" y="30388"/>
                  <a:pt x="39541" y="30388"/>
                  <a:pt x="39510" y="30388"/>
                </a:cubicBezTo>
                <a:cubicBezTo>
                  <a:pt x="39510" y="30388"/>
                  <a:pt x="39510" y="30328"/>
                  <a:pt x="39510" y="30328"/>
                </a:cubicBezTo>
                <a:cubicBezTo>
                  <a:pt x="39541" y="30328"/>
                  <a:pt x="39541" y="30328"/>
                  <a:pt x="39572" y="30328"/>
                </a:cubicBezTo>
                <a:cubicBezTo>
                  <a:pt x="39572" y="30268"/>
                  <a:pt x="39541" y="30268"/>
                  <a:pt x="39510" y="30268"/>
                </a:cubicBezTo>
                <a:cubicBezTo>
                  <a:pt x="39510" y="30268"/>
                  <a:pt x="39510" y="30208"/>
                  <a:pt x="39479" y="30208"/>
                </a:cubicBezTo>
                <a:cubicBezTo>
                  <a:pt x="39447" y="30208"/>
                  <a:pt x="39385" y="30208"/>
                  <a:pt x="39385" y="30149"/>
                </a:cubicBezTo>
                <a:cubicBezTo>
                  <a:pt x="39385" y="30149"/>
                  <a:pt x="39416" y="30149"/>
                  <a:pt x="39416" y="30208"/>
                </a:cubicBezTo>
                <a:cubicBezTo>
                  <a:pt x="39416" y="30208"/>
                  <a:pt x="39447" y="30208"/>
                  <a:pt x="39447" y="30208"/>
                </a:cubicBezTo>
                <a:cubicBezTo>
                  <a:pt x="39447" y="30149"/>
                  <a:pt x="39416" y="30089"/>
                  <a:pt x="39447" y="30089"/>
                </a:cubicBezTo>
                <a:cubicBezTo>
                  <a:pt x="39447" y="30089"/>
                  <a:pt x="39479" y="30149"/>
                  <a:pt x="39479" y="30208"/>
                </a:cubicBezTo>
                <a:cubicBezTo>
                  <a:pt x="39479" y="30208"/>
                  <a:pt x="39510" y="30208"/>
                  <a:pt x="39510" y="30208"/>
                </a:cubicBezTo>
                <a:cubicBezTo>
                  <a:pt x="39541" y="30208"/>
                  <a:pt x="39541" y="30268"/>
                  <a:pt x="39572" y="30268"/>
                </a:cubicBezTo>
                <a:cubicBezTo>
                  <a:pt x="39572" y="30268"/>
                  <a:pt x="39604" y="30268"/>
                  <a:pt x="39604" y="30268"/>
                </a:cubicBezTo>
                <a:cubicBezTo>
                  <a:pt x="39604" y="30268"/>
                  <a:pt x="39604" y="30268"/>
                  <a:pt x="39604" y="30208"/>
                </a:cubicBezTo>
                <a:cubicBezTo>
                  <a:pt x="39604" y="30208"/>
                  <a:pt x="39604" y="30208"/>
                  <a:pt x="39604" y="30208"/>
                </a:cubicBezTo>
                <a:cubicBezTo>
                  <a:pt x="39604" y="30149"/>
                  <a:pt x="39604" y="30208"/>
                  <a:pt x="39635" y="30208"/>
                </a:cubicBezTo>
                <a:cubicBezTo>
                  <a:pt x="39635" y="30268"/>
                  <a:pt x="39666" y="30208"/>
                  <a:pt x="39666" y="30208"/>
                </a:cubicBezTo>
                <a:cubicBezTo>
                  <a:pt x="39697" y="30208"/>
                  <a:pt x="39697" y="30208"/>
                  <a:pt x="39729" y="30149"/>
                </a:cubicBezTo>
                <a:cubicBezTo>
                  <a:pt x="39729" y="30149"/>
                  <a:pt x="39697" y="30149"/>
                  <a:pt x="39697" y="30149"/>
                </a:cubicBezTo>
                <a:cubicBezTo>
                  <a:pt x="39697" y="30089"/>
                  <a:pt x="39666" y="30089"/>
                  <a:pt x="39666" y="30089"/>
                </a:cubicBezTo>
                <a:cubicBezTo>
                  <a:pt x="39666" y="30089"/>
                  <a:pt x="39635" y="30089"/>
                  <a:pt x="39635" y="30089"/>
                </a:cubicBezTo>
                <a:cubicBezTo>
                  <a:pt x="39635" y="30089"/>
                  <a:pt x="39666" y="30089"/>
                  <a:pt x="39666" y="30089"/>
                </a:cubicBezTo>
                <a:cubicBezTo>
                  <a:pt x="39666" y="30089"/>
                  <a:pt x="39697" y="30089"/>
                  <a:pt x="39697" y="30089"/>
                </a:cubicBezTo>
                <a:cubicBezTo>
                  <a:pt x="39697" y="30029"/>
                  <a:pt x="39697" y="30029"/>
                  <a:pt x="39729" y="30029"/>
                </a:cubicBezTo>
                <a:cubicBezTo>
                  <a:pt x="39729" y="30029"/>
                  <a:pt x="39729" y="30029"/>
                  <a:pt x="39729" y="30029"/>
                </a:cubicBezTo>
                <a:cubicBezTo>
                  <a:pt x="39760" y="30029"/>
                  <a:pt x="39760" y="30029"/>
                  <a:pt x="39760" y="30029"/>
                </a:cubicBezTo>
                <a:cubicBezTo>
                  <a:pt x="39760" y="30029"/>
                  <a:pt x="39729" y="30029"/>
                  <a:pt x="39729" y="29970"/>
                </a:cubicBezTo>
                <a:cubicBezTo>
                  <a:pt x="39729" y="29970"/>
                  <a:pt x="39760" y="29970"/>
                  <a:pt x="39729" y="29910"/>
                </a:cubicBezTo>
                <a:cubicBezTo>
                  <a:pt x="39729" y="29910"/>
                  <a:pt x="39729" y="29910"/>
                  <a:pt x="39697" y="29910"/>
                </a:cubicBezTo>
                <a:cubicBezTo>
                  <a:pt x="39697" y="29850"/>
                  <a:pt x="39697" y="29850"/>
                  <a:pt x="39666" y="29850"/>
                </a:cubicBezTo>
                <a:cubicBezTo>
                  <a:pt x="39666" y="29850"/>
                  <a:pt x="39635" y="29850"/>
                  <a:pt x="39666" y="29850"/>
                </a:cubicBezTo>
                <a:cubicBezTo>
                  <a:pt x="39666" y="29791"/>
                  <a:pt x="39697" y="29850"/>
                  <a:pt x="39697" y="29850"/>
                </a:cubicBezTo>
                <a:cubicBezTo>
                  <a:pt x="39729" y="29850"/>
                  <a:pt x="39729" y="29791"/>
                  <a:pt x="39760" y="29791"/>
                </a:cubicBezTo>
                <a:cubicBezTo>
                  <a:pt x="39760" y="29791"/>
                  <a:pt x="39760" y="29791"/>
                  <a:pt x="39791" y="29791"/>
                </a:cubicBezTo>
                <a:cubicBezTo>
                  <a:pt x="39791" y="29791"/>
                  <a:pt x="39791" y="29731"/>
                  <a:pt x="39791" y="29731"/>
                </a:cubicBezTo>
                <a:cubicBezTo>
                  <a:pt x="39791" y="29731"/>
                  <a:pt x="39791" y="29731"/>
                  <a:pt x="39760" y="29671"/>
                </a:cubicBezTo>
                <a:cubicBezTo>
                  <a:pt x="39760" y="29671"/>
                  <a:pt x="39760" y="29671"/>
                  <a:pt x="39760" y="29671"/>
                </a:cubicBezTo>
                <a:cubicBezTo>
                  <a:pt x="39729" y="29611"/>
                  <a:pt x="39729" y="29611"/>
                  <a:pt x="39697" y="29611"/>
                </a:cubicBezTo>
                <a:cubicBezTo>
                  <a:pt x="39666" y="29611"/>
                  <a:pt x="39666" y="29611"/>
                  <a:pt x="39666" y="29611"/>
                </a:cubicBezTo>
                <a:cubicBezTo>
                  <a:pt x="39697" y="29611"/>
                  <a:pt x="39697" y="29611"/>
                  <a:pt x="39729" y="29611"/>
                </a:cubicBezTo>
                <a:cubicBezTo>
                  <a:pt x="39729" y="29611"/>
                  <a:pt x="39791" y="29611"/>
                  <a:pt x="39760" y="29552"/>
                </a:cubicBezTo>
                <a:cubicBezTo>
                  <a:pt x="39760" y="29552"/>
                  <a:pt x="39760" y="29552"/>
                  <a:pt x="39729" y="29552"/>
                </a:cubicBezTo>
                <a:cubicBezTo>
                  <a:pt x="39729" y="29552"/>
                  <a:pt x="39697" y="29492"/>
                  <a:pt x="39729" y="29492"/>
                </a:cubicBezTo>
                <a:cubicBezTo>
                  <a:pt x="39729" y="29492"/>
                  <a:pt x="39760" y="29492"/>
                  <a:pt x="39760" y="29492"/>
                </a:cubicBezTo>
                <a:cubicBezTo>
                  <a:pt x="39791" y="29492"/>
                  <a:pt x="39791" y="29492"/>
                  <a:pt x="39791" y="29492"/>
                </a:cubicBezTo>
                <a:cubicBezTo>
                  <a:pt x="39822" y="29492"/>
                  <a:pt x="39822" y="29492"/>
                  <a:pt x="39822" y="29492"/>
                </a:cubicBezTo>
                <a:cubicBezTo>
                  <a:pt x="39822" y="29432"/>
                  <a:pt x="39822" y="29432"/>
                  <a:pt x="39791" y="29432"/>
                </a:cubicBezTo>
                <a:cubicBezTo>
                  <a:pt x="39791" y="29432"/>
                  <a:pt x="39760" y="29492"/>
                  <a:pt x="39760" y="29432"/>
                </a:cubicBezTo>
                <a:cubicBezTo>
                  <a:pt x="39760" y="29432"/>
                  <a:pt x="39760" y="29432"/>
                  <a:pt x="39760" y="29432"/>
                </a:cubicBezTo>
                <a:cubicBezTo>
                  <a:pt x="39729" y="29432"/>
                  <a:pt x="39729" y="29432"/>
                  <a:pt x="39729" y="29432"/>
                </a:cubicBezTo>
                <a:cubicBezTo>
                  <a:pt x="39729" y="29373"/>
                  <a:pt x="39760" y="29373"/>
                  <a:pt x="39760" y="29373"/>
                </a:cubicBezTo>
                <a:cubicBezTo>
                  <a:pt x="39791" y="29373"/>
                  <a:pt x="39822" y="29432"/>
                  <a:pt x="39822" y="29373"/>
                </a:cubicBezTo>
                <a:cubicBezTo>
                  <a:pt x="39822" y="29373"/>
                  <a:pt x="39854" y="29373"/>
                  <a:pt x="39854" y="29373"/>
                </a:cubicBezTo>
                <a:cubicBezTo>
                  <a:pt x="39885" y="29313"/>
                  <a:pt x="39885" y="29313"/>
                  <a:pt x="39854" y="29253"/>
                </a:cubicBezTo>
                <a:cubicBezTo>
                  <a:pt x="39854" y="29253"/>
                  <a:pt x="39854" y="29253"/>
                  <a:pt x="39854" y="29194"/>
                </a:cubicBezTo>
                <a:cubicBezTo>
                  <a:pt x="39854" y="29194"/>
                  <a:pt x="39854" y="29194"/>
                  <a:pt x="39854" y="29194"/>
                </a:cubicBezTo>
                <a:cubicBezTo>
                  <a:pt x="39854" y="29134"/>
                  <a:pt x="39885" y="29194"/>
                  <a:pt x="39885" y="29134"/>
                </a:cubicBezTo>
                <a:cubicBezTo>
                  <a:pt x="39885" y="29134"/>
                  <a:pt x="39885" y="29134"/>
                  <a:pt x="39885" y="29074"/>
                </a:cubicBezTo>
                <a:cubicBezTo>
                  <a:pt x="39916" y="29074"/>
                  <a:pt x="39916" y="29074"/>
                  <a:pt x="39916" y="29074"/>
                </a:cubicBezTo>
                <a:cubicBezTo>
                  <a:pt x="39916" y="29014"/>
                  <a:pt x="39916" y="29014"/>
                  <a:pt x="39885" y="29014"/>
                </a:cubicBezTo>
                <a:cubicBezTo>
                  <a:pt x="39885" y="29014"/>
                  <a:pt x="39885" y="29014"/>
                  <a:pt x="39854" y="29014"/>
                </a:cubicBezTo>
                <a:cubicBezTo>
                  <a:pt x="39854" y="29014"/>
                  <a:pt x="39822" y="29014"/>
                  <a:pt x="39822" y="28955"/>
                </a:cubicBezTo>
                <a:cubicBezTo>
                  <a:pt x="39822" y="28955"/>
                  <a:pt x="39885" y="28955"/>
                  <a:pt x="39885" y="28955"/>
                </a:cubicBezTo>
                <a:cubicBezTo>
                  <a:pt x="39916" y="28955"/>
                  <a:pt x="39947" y="28895"/>
                  <a:pt x="39947" y="28835"/>
                </a:cubicBezTo>
                <a:cubicBezTo>
                  <a:pt x="39947" y="28835"/>
                  <a:pt x="39916" y="28835"/>
                  <a:pt x="39916" y="28776"/>
                </a:cubicBezTo>
                <a:cubicBezTo>
                  <a:pt x="39916" y="28776"/>
                  <a:pt x="39947" y="28776"/>
                  <a:pt x="39947" y="28776"/>
                </a:cubicBezTo>
                <a:cubicBezTo>
                  <a:pt x="39947" y="28776"/>
                  <a:pt x="39979" y="28776"/>
                  <a:pt x="39979" y="28716"/>
                </a:cubicBezTo>
                <a:cubicBezTo>
                  <a:pt x="39979" y="28656"/>
                  <a:pt x="39947" y="28716"/>
                  <a:pt x="39947" y="28656"/>
                </a:cubicBezTo>
                <a:cubicBezTo>
                  <a:pt x="39947" y="28656"/>
                  <a:pt x="39947" y="28656"/>
                  <a:pt x="39916" y="28656"/>
                </a:cubicBezTo>
                <a:cubicBezTo>
                  <a:pt x="39916" y="28656"/>
                  <a:pt x="39885" y="28656"/>
                  <a:pt x="39885" y="28656"/>
                </a:cubicBezTo>
                <a:cubicBezTo>
                  <a:pt x="39885" y="28716"/>
                  <a:pt x="39885" y="28716"/>
                  <a:pt x="39854" y="28716"/>
                </a:cubicBezTo>
                <a:cubicBezTo>
                  <a:pt x="39854" y="28716"/>
                  <a:pt x="39885" y="28597"/>
                  <a:pt x="39885" y="28597"/>
                </a:cubicBezTo>
                <a:cubicBezTo>
                  <a:pt x="39885" y="28597"/>
                  <a:pt x="39885" y="28537"/>
                  <a:pt x="39916" y="28537"/>
                </a:cubicBezTo>
                <a:cubicBezTo>
                  <a:pt x="39916" y="28537"/>
                  <a:pt x="39916" y="28477"/>
                  <a:pt x="39916" y="28477"/>
                </a:cubicBezTo>
                <a:cubicBezTo>
                  <a:pt x="39916" y="28417"/>
                  <a:pt x="39916" y="28417"/>
                  <a:pt x="39916" y="28417"/>
                </a:cubicBezTo>
                <a:cubicBezTo>
                  <a:pt x="39916" y="28417"/>
                  <a:pt x="39916" y="28358"/>
                  <a:pt x="39916" y="28358"/>
                </a:cubicBezTo>
                <a:cubicBezTo>
                  <a:pt x="39916" y="28358"/>
                  <a:pt x="39916" y="28298"/>
                  <a:pt x="39885" y="28298"/>
                </a:cubicBezTo>
                <a:cubicBezTo>
                  <a:pt x="39854" y="28298"/>
                  <a:pt x="39822" y="28298"/>
                  <a:pt x="39822" y="28298"/>
                </a:cubicBezTo>
                <a:cubicBezTo>
                  <a:pt x="39791" y="28298"/>
                  <a:pt x="39791" y="28238"/>
                  <a:pt x="39760" y="28179"/>
                </a:cubicBezTo>
                <a:cubicBezTo>
                  <a:pt x="39729" y="28179"/>
                  <a:pt x="39729" y="28179"/>
                  <a:pt x="39729" y="28179"/>
                </a:cubicBezTo>
                <a:cubicBezTo>
                  <a:pt x="39697" y="28179"/>
                  <a:pt x="39697" y="28119"/>
                  <a:pt x="39697" y="28119"/>
                </a:cubicBezTo>
                <a:cubicBezTo>
                  <a:pt x="39729" y="28119"/>
                  <a:pt x="39729" y="28179"/>
                  <a:pt x="39760" y="28179"/>
                </a:cubicBezTo>
                <a:cubicBezTo>
                  <a:pt x="39760" y="28179"/>
                  <a:pt x="39760" y="28179"/>
                  <a:pt x="39791" y="28179"/>
                </a:cubicBezTo>
                <a:cubicBezTo>
                  <a:pt x="39791" y="28179"/>
                  <a:pt x="39791" y="28179"/>
                  <a:pt x="39791" y="28238"/>
                </a:cubicBezTo>
                <a:cubicBezTo>
                  <a:pt x="39822" y="28238"/>
                  <a:pt x="39822" y="28238"/>
                  <a:pt x="39822" y="28238"/>
                </a:cubicBezTo>
                <a:cubicBezTo>
                  <a:pt x="39854" y="28238"/>
                  <a:pt x="39885" y="28238"/>
                  <a:pt x="39885" y="28298"/>
                </a:cubicBezTo>
                <a:cubicBezTo>
                  <a:pt x="39916" y="28298"/>
                  <a:pt x="39916" y="28298"/>
                  <a:pt x="39947" y="28298"/>
                </a:cubicBezTo>
                <a:cubicBezTo>
                  <a:pt x="39947" y="28298"/>
                  <a:pt x="39979" y="28298"/>
                  <a:pt x="39979" y="28238"/>
                </a:cubicBezTo>
                <a:cubicBezTo>
                  <a:pt x="39947" y="28238"/>
                  <a:pt x="39916" y="28238"/>
                  <a:pt x="39916" y="28238"/>
                </a:cubicBezTo>
                <a:cubicBezTo>
                  <a:pt x="39885" y="28179"/>
                  <a:pt x="39854" y="28179"/>
                  <a:pt x="39854" y="28119"/>
                </a:cubicBezTo>
                <a:cubicBezTo>
                  <a:pt x="39854" y="28119"/>
                  <a:pt x="39916" y="28179"/>
                  <a:pt x="39916" y="28119"/>
                </a:cubicBezTo>
                <a:cubicBezTo>
                  <a:pt x="39916" y="28119"/>
                  <a:pt x="39916" y="28119"/>
                  <a:pt x="39916" y="28119"/>
                </a:cubicBezTo>
                <a:cubicBezTo>
                  <a:pt x="39885" y="28059"/>
                  <a:pt x="39885" y="28059"/>
                  <a:pt x="39854" y="28059"/>
                </a:cubicBezTo>
                <a:cubicBezTo>
                  <a:pt x="39822" y="28059"/>
                  <a:pt x="39791" y="28059"/>
                  <a:pt x="39791" y="28000"/>
                </a:cubicBezTo>
                <a:cubicBezTo>
                  <a:pt x="39760" y="28000"/>
                  <a:pt x="39760" y="28000"/>
                  <a:pt x="39760" y="28000"/>
                </a:cubicBezTo>
                <a:cubicBezTo>
                  <a:pt x="39729" y="27940"/>
                  <a:pt x="39729" y="27940"/>
                  <a:pt x="39697" y="27940"/>
                </a:cubicBezTo>
                <a:cubicBezTo>
                  <a:pt x="39697" y="27940"/>
                  <a:pt x="39635" y="27940"/>
                  <a:pt x="39635" y="27880"/>
                </a:cubicBezTo>
                <a:cubicBezTo>
                  <a:pt x="39666" y="27880"/>
                  <a:pt x="39729" y="27940"/>
                  <a:pt x="39760" y="27940"/>
                </a:cubicBezTo>
                <a:cubicBezTo>
                  <a:pt x="39760" y="27940"/>
                  <a:pt x="39791" y="27940"/>
                  <a:pt x="39791" y="27940"/>
                </a:cubicBezTo>
                <a:cubicBezTo>
                  <a:pt x="39822" y="27940"/>
                  <a:pt x="39822" y="27940"/>
                  <a:pt x="39854" y="27880"/>
                </a:cubicBezTo>
                <a:cubicBezTo>
                  <a:pt x="39854" y="27880"/>
                  <a:pt x="39854" y="27820"/>
                  <a:pt x="39822" y="27820"/>
                </a:cubicBezTo>
                <a:cubicBezTo>
                  <a:pt x="39822" y="27761"/>
                  <a:pt x="39854" y="27761"/>
                  <a:pt x="39854" y="27761"/>
                </a:cubicBezTo>
                <a:cubicBezTo>
                  <a:pt x="39885" y="27701"/>
                  <a:pt x="39916" y="27641"/>
                  <a:pt x="39916" y="27701"/>
                </a:cubicBezTo>
                <a:cubicBezTo>
                  <a:pt x="39916" y="27761"/>
                  <a:pt x="39916" y="27761"/>
                  <a:pt x="39916" y="27761"/>
                </a:cubicBezTo>
                <a:cubicBezTo>
                  <a:pt x="39916" y="27820"/>
                  <a:pt x="39947" y="27820"/>
                  <a:pt x="39947" y="27820"/>
                </a:cubicBezTo>
                <a:cubicBezTo>
                  <a:pt x="39947" y="27820"/>
                  <a:pt x="39979" y="27820"/>
                  <a:pt x="39947" y="27820"/>
                </a:cubicBezTo>
                <a:cubicBezTo>
                  <a:pt x="39947" y="27880"/>
                  <a:pt x="39947" y="27880"/>
                  <a:pt x="39916" y="27880"/>
                </a:cubicBezTo>
                <a:cubicBezTo>
                  <a:pt x="39916" y="27880"/>
                  <a:pt x="39916" y="27880"/>
                  <a:pt x="39885" y="27940"/>
                </a:cubicBezTo>
                <a:cubicBezTo>
                  <a:pt x="39885" y="27940"/>
                  <a:pt x="39885" y="27940"/>
                  <a:pt x="39885" y="27940"/>
                </a:cubicBezTo>
                <a:cubicBezTo>
                  <a:pt x="39885" y="27940"/>
                  <a:pt x="39885" y="27940"/>
                  <a:pt x="39885" y="27940"/>
                </a:cubicBezTo>
                <a:cubicBezTo>
                  <a:pt x="39916" y="27940"/>
                  <a:pt x="39916" y="27940"/>
                  <a:pt x="39916" y="27940"/>
                </a:cubicBezTo>
                <a:cubicBezTo>
                  <a:pt x="39947" y="27880"/>
                  <a:pt x="39947" y="27940"/>
                  <a:pt x="39947" y="27940"/>
                </a:cubicBezTo>
                <a:cubicBezTo>
                  <a:pt x="39979" y="28000"/>
                  <a:pt x="40010" y="27940"/>
                  <a:pt x="40041" y="27940"/>
                </a:cubicBezTo>
                <a:cubicBezTo>
                  <a:pt x="40041" y="27940"/>
                  <a:pt x="40072" y="27940"/>
                  <a:pt x="40072" y="27880"/>
                </a:cubicBezTo>
                <a:cubicBezTo>
                  <a:pt x="40041" y="27880"/>
                  <a:pt x="40041" y="27880"/>
                  <a:pt x="40010" y="27880"/>
                </a:cubicBezTo>
                <a:cubicBezTo>
                  <a:pt x="40010" y="27880"/>
                  <a:pt x="39979" y="27880"/>
                  <a:pt x="39979" y="27880"/>
                </a:cubicBezTo>
                <a:cubicBezTo>
                  <a:pt x="39979" y="27820"/>
                  <a:pt x="40010" y="27880"/>
                  <a:pt x="40010" y="27880"/>
                </a:cubicBezTo>
                <a:cubicBezTo>
                  <a:pt x="40041" y="27820"/>
                  <a:pt x="40041" y="27820"/>
                  <a:pt x="40041" y="27820"/>
                </a:cubicBezTo>
                <a:cubicBezTo>
                  <a:pt x="40041" y="27820"/>
                  <a:pt x="40072" y="27761"/>
                  <a:pt x="40072" y="27761"/>
                </a:cubicBezTo>
                <a:cubicBezTo>
                  <a:pt x="40104" y="27761"/>
                  <a:pt x="40166" y="27701"/>
                  <a:pt x="40166" y="27641"/>
                </a:cubicBezTo>
                <a:cubicBezTo>
                  <a:pt x="40135" y="27641"/>
                  <a:pt x="40135" y="27641"/>
                  <a:pt x="40135" y="27641"/>
                </a:cubicBezTo>
                <a:cubicBezTo>
                  <a:pt x="40135" y="27582"/>
                  <a:pt x="40135" y="27582"/>
                  <a:pt x="40104" y="27582"/>
                </a:cubicBezTo>
                <a:cubicBezTo>
                  <a:pt x="40104" y="27582"/>
                  <a:pt x="40072" y="27582"/>
                  <a:pt x="40072" y="27582"/>
                </a:cubicBezTo>
                <a:cubicBezTo>
                  <a:pt x="40041" y="27582"/>
                  <a:pt x="40010" y="27582"/>
                  <a:pt x="40010" y="27522"/>
                </a:cubicBezTo>
                <a:cubicBezTo>
                  <a:pt x="40010" y="27522"/>
                  <a:pt x="39979" y="27462"/>
                  <a:pt x="39979" y="27462"/>
                </a:cubicBezTo>
                <a:cubicBezTo>
                  <a:pt x="39979" y="27402"/>
                  <a:pt x="40010" y="27402"/>
                  <a:pt x="40010" y="27462"/>
                </a:cubicBezTo>
                <a:cubicBezTo>
                  <a:pt x="40010" y="27462"/>
                  <a:pt x="40010" y="27462"/>
                  <a:pt x="40041" y="27522"/>
                </a:cubicBezTo>
                <a:cubicBezTo>
                  <a:pt x="40041" y="27522"/>
                  <a:pt x="40041" y="27522"/>
                  <a:pt x="40072" y="27522"/>
                </a:cubicBezTo>
                <a:cubicBezTo>
                  <a:pt x="40072" y="27522"/>
                  <a:pt x="40072" y="27522"/>
                  <a:pt x="40104" y="27582"/>
                </a:cubicBezTo>
                <a:cubicBezTo>
                  <a:pt x="40104" y="27582"/>
                  <a:pt x="40104" y="27582"/>
                  <a:pt x="40135" y="27582"/>
                </a:cubicBezTo>
                <a:cubicBezTo>
                  <a:pt x="40135" y="27582"/>
                  <a:pt x="40135" y="27582"/>
                  <a:pt x="40166" y="27582"/>
                </a:cubicBezTo>
                <a:cubicBezTo>
                  <a:pt x="40166" y="27582"/>
                  <a:pt x="40197" y="27641"/>
                  <a:pt x="40197" y="27582"/>
                </a:cubicBezTo>
                <a:cubicBezTo>
                  <a:pt x="40197" y="27582"/>
                  <a:pt x="40197" y="27582"/>
                  <a:pt x="40166" y="27522"/>
                </a:cubicBezTo>
                <a:cubicBezTo>
                  <a:pt x="40166" y="27522"/>
                  <a:pt x="40166" y="27522"/>
                  <a:pt x="40166" y="27462"/>
                </a:cubicBezTo>
                <a:cubicBezTo>
                  <a:pt x="40166" y="27462"/>
                  <a:pt x="40135" y="27462"/>
                  <a:pt x="40135" y="27462"/>
                </a:cubicBezTo>
                <a:cubicBezTo>
                  <a:pt x="40135" y="27462"/>
                  <a:pt x="40104" y="27462"/>
                  <a:pt x="40104" y="27402"/>
                </a:cubicBezTo>
                <a:cubicBezTo>
                  <a:pt x="40104" y="27402"/>
                  <a:pt x="40135" y="27462"/>
                  <a:pt x="40135" y="27462"/>
                </a:cubicBezTo>
                <a:cubicBezTo>
                  <a:pt x="40135" y="27462"/>
                  <a:pt x="40135" y="27462"/>
                  <a:pt x="40166" y="27462"/>
                </a:cubicBezTo>
                <a:cubicBezTo>
                  <a:pt x="40197" y="27462"/>
                  <a:pt x="40197" y="27522"/>
                  <a:pt x="40229" y="27522"/>
                </a:cubicBezTo>
                <a:cubicBezTo>
                  <a:pt x="40260" y="27462"/>
                  <a:pt x="40229" y="27402"/>
                  <a:pt x="40197" y="27402"/>
                </a:cubicBezTo>
                <a:cubicBezTo>
                  <a:pt x="40197" y="27343"/>
                  <a:pt x="40197" y="27283"/>
                  <a:pt x="40166" y="27283"/>
                </a:cubicBezTo>
                <a:cubicBezTo>
                  <a:pt x="40135" y="27283"/>
                  <a:pt x="40135" y="27283"/>
                  <a:pt x="40135" y="27283"/>
                </a:cubicBezTo>
                <a:cubicBezTo>
                  <a:pt x="40104" y="27283"/>
                  <a:pt x="40135" y="27223"/>
                  <a:pt x="40104" y="27223"/>
                </a:cubicBezTo>
                <a:cubicBezTo>
                  <a:pt x="40104" y="27164"/>
                  <a:pt x="40072" y="27164"/>
                  <a:pt x="40072" y="27164"/>
                </a:cubicBezTo>
                <a:cubicBezTo>
                  <a:pt x="40072" y="27104"/>
                  <a:pt x="40104" y="27104"/>
                  <a:pt x="40104" y="27104"/>
                </a:cubicBezTo>
                <a:cubicBezTo>
                  <a:pt x="40104" y="27164"/>
                  <a:pt x="40135" y="27164"/>
                  <a:pt x="40135" y="27164"/>
                </a:cubicBezTo>
                <a:cubicBezTo>
                  <a:pt x="40135" y="27164"/>
                  <a:pt x="40166" y="27223"/>
                  <a:pt x="40166" y="27223"/>
                </a:cubicBezTo>
                <a:cubicBezTo>
                  <a:pt x="40197" y="27223"/>
                  <a:pt x="40197" y="27283"/>
                  <a:pt x="40229" y="27283"/>
                </a:cubicBezTo>
                <a:cubicBezTo>
                  <a:pt x="40260" y="27283"/>
                  <a:pt x="40260" y="27283"/>
                  <a:pt x="40291" y="27343"/>
                </a:cubicBezTo>
                <a:cubicBezTo>
                  <a:pt x="40291" y="27343"/>
                  <a:pt x="40323" y="27343"/>
                  <a:pt x="40323" y="27402"/>
                </a:cubicBezTo>
                <a:cubicBezTo>
                  <a:pt x="40323" y="27402"/>
                  <a:pt x="40323" y="27462"/>
                  <a:pt x="40323" y="27462"/>
                </a:cubicBezTo>
                <a:cubicBezTo>
                  <a:pt x="40354" y="27462"/>
                  <a:pt x="40354" y="27402"/>
                  <a:pt x="40354" y="27402"/>
                </a:cubicBezTo>
                <a:cubicBezTo>
                  <a:pt x="40354" y="27402"/>
                  <a:pt x="40323" y="27402"/>
                  <a:pt x="40323" y="27343"/>
                </a:cubicBezTo>
                <a:cubicBezTo>
                  <a:pt x="40323" y="27283"/>
                  <a:pt x="40354" y="27343"/>
                  <a:pt x="40354" y="27343"/>
                </a:cubicBezTo>
                <a:cubicBezTo>
                  <a:pt x="40354" y="27283"/>
                  <a:pt x="40354" y="27283"/>
                  <a:pt x="40323" y="27283"/>
                </a:cubicBezTo>
                <a:cubicBezTo>
                  <a:pt x="40323" y="27223"/>
                  <a:pt x="40323" y="27223"/>
                  <a:pt x="40323" y="27223"/>
                </a:cubicBezTo>
                <a:cubicBezTo>
                  <a:pt x="40291" y="27223"/>
                  <a:pt x="40291" y="27223"/>
                  <a:pt x="40291" y="27164"/>
                </a:cubicBezTo>
                <a:cubicBezTo>
                  <a:pt x="40291" y="27164"/>
                  <a:pt x="40291" y="27164"/>
                  <a:pt x="40323" y="27164"/>
                </a:cubicBezTo>
                <a:cubicBezTo>
                  <a:pt x="40323" y="27164"/>
                  <a:pt x="40323" y="27223"/>
                  <a:pt x="40354" y="27164"/>
                </a:cubicBezTo>
                <a:cubicBezTo>
                  <a:pt x="40354" y="27164"/>
                  <a:pt x="40354" y="27164"/>
                  <a:pt x="40385" y="27164"/>
                </a:cubicBezTo>
                <a:cubicBezTo>
                  <a:pt x="40385" y="27164"/>
                  <a:pt x="40416" y="27164"/>
                  <a:pt x="40385" y="27104"/>
                </a:cubicBezTo>
                <a:cubicBezTo>
                  <a:pt x="40385" y="27104"/>
                  <a:pt x="40354" y="27104"/>
                  <a:pt x="40354" y="27104"/>
                </a:cubicBezTo>
                <a:cubicBezTo>
                  <a:pt x="40354" y="27044"/>
                  <a:pt x="40385" y="27044"/>
                  <a:pt x="40385" y="27044"/>
                </a:cubicBezTo>
                <a:cubicBezTo>
                  <a:pt x="40416" y="27044"/>
                  <a:pt x="40448" y="27104"/>
                  <a:pt x="40479" y="27104"/>
                </a:cubicBezTo>
                <a:cubicBezTo>
                  <a:pt x="40479" y="27044"/>
                  <a:pt x="40448" y="27044"/>
                  <a:pt x="40448" y="27044"/>
                </a:cubicBezTo>
                <a:cubicBezTo>
                  <a:pt x="40448" y="26985"/>
                  <a:pt x="40448" y="26985"/>
                  <a:pt x="40416" y="26985"/>
                </a:cubicBezTo>
                <a:cubicBezTo>
                  <a:pt x="40416" y="26925"/>
                  <a:pt x="40416" y="26925"/>
                  <a:pt x="40385" y="26865"/>
                </a:cubicBezTo>
                <a:cubicBezTo>
                  <a:pt x="40385" y="26865"/>
                  <a:pt x="40354" y="26865"/>
                  <a:pt x="40354" y="26865"/>
                </a:cubicBezTo>
                <a:cubicBezTo>
                  <a:pt x="40354" y="26865"/>
                  <a:pt x="40323" y="26865"/>
                  <a:pt x="40323" y="26805"/>
                </a:cubicBezTo>
                <a:cubicBezTo>
                  <a:pt x="40354" y="26865"/>
                  <a:pt x="40385" y="26865"/>
                  <a:pt x="40416" y="26925"/>
                </a:cubicBezTo>
                <a:cubicBezTo>
                  <a:pt x="40448" y="26925"/>
                  <a:pt x="40479" y="26925"/>
                  <a:pt x="40479" y="26925"/>
                </a:cubicBezTo>
                <a:cubicBezTo>
                  <a:pt x="40510" y="26925"/>
                  <a:pt x="40573" y="26865"/>
                  <a:pt x="40541" y="26805"/>
                </a:cubicBezTo>
                <a:cubicBezTo>
                  <a:pt x="40541" y="26805"/>
                  <a:pt x="40541" y="26805"/>
                  <a:pt x="40541" y="26746"/>
                </a:cubicBezTo>
                <a:cubicBezTo>
                  <a:pt x="40541" y="26686"/>
                  <a:pt x="40541" y="26626"/>
                  <a:pt x="40510" y="26626"/>
                </a:cubicBezTo>
                <a:cubicBezTo>
                  <a:pt x="40479" y="26567"/>
                  <a:pt x="40448" y="26567"/>
                  <a:pt x="40479" y="26567"/>
                </a:cubicBezTo>
                <a:cubicBezTo>
                  <a:pt x="40479" y="26507"/>
                  <a:pt x="40510" y="26507"/>
                  <a:pt x="40510" y="26507"/>
                </a:cubicBezTo>
                <a:cubicBezTo>
                  <a:pt x="40510" y="26447"/>
                  <a:pt x="40510" y="26447"/>
                  <a:pt x="40510" y="26447"/>
                </a:cubicBezTo>
                <a:cubicBezTo>
                  <a:pt x="40541" y="26388"/>
                  <a:pt x="40479" y="26388"/>
                  <a:pt x="40448" y="26388"/>
                </a:cubicBezTo>
                <a:cubicBezTo>
                  <a:pt x="40448" y="26388"/>
                  <a:pt x="40416" y="26388"/>
                  <a:pt x="40416" y="26388"/>
                </a:cubicBezTo>
                <a:cubicBezTo>
                  <a:pt x="40385" y="26388"/>
                  <a:pt x="40385" y="26388"/>
                  <a:pt x="40354" y="26388"/>
                </a:cubicBezTo>
                <a:cubicBezTo>
                  <a:pt x="40323" y="26388"/>
                  <a:pt x="40291" y="26388"/>
                  <a:pt x="40291" y="26388"/>
                </a:cubicBezTo>
                <a:cubicBezTo>
                  <a:pt x="40260" y="26328"/>
                  <a:pt x="40229" y="26328"/>
                  <a:pt x="40229" y="26268"/>
                </a:cubicBezTo>
                <a:cubicBezTo>
                  <a:pt x="40229" y="26268"/>
                  <a:pt x="40166" y="26208"/>
                  <a:pt x="40197" y="26208"/>
                </a:cubicBezTo>
                <a:cubicBezTo>
                  <a:pt x="40197" y="26149"/>
                  <a:pt x="40260" y="26208"/>
                  <a:pt x="40260" y="26208"/>
                </a:cubicBezTo>
                <a:cubicBezTo>
                  <a:pt x="40291" y="26208"/>
                  <a:pt x="40323" y="26208"/>
                  <a:pt x="40354" y="26208"/>
                </a:cubicBezTo>
                <a:cubicBezTo>
                  <a:pt x="40385" y="26208"/>
                  <a:pt x="40416" y="26149"/>
                  <a:pt x="40448" y="26149"/>
                </a:cubicBezTo>
                <a:cubicBezTo>
                  <a:pt x="40448" y="26149"/>
                  <a:pt x="40448" y="26149"/>
                  <a:pt x="40479" y="26149"/>
                </a:cubicBezTo>
                <a:cubicBezTo>
                  <a:pt x="40479" y="26149"/>
                  <a:pt x="40479" y="26089"/>
                  <a:pt x="40510" y="26089"/>
                </a:cubicBezTo>
                <a:cubicBezTo>
                  <a:pt x="40510" y="26089"/>
                  <a:pt x="40541" y="26089"/>
                  <a:pt x="40541" y="26149"/>
                </a:cubicBezTo>
                <a:cubicBezTo>
                  <a:pt x="40541" y="26149"/>
                  <a:pt x="40541" y="26149"/>
                  <a:pt x="40573" y="26208"/>
                </a:cubicBezTo>
                <a:cubicBezTo>
                  <a:pt x="40573" y="26208"/>
                  <a:pt x="40604" y="26208"/>
                  <a:pt x="40604" y="26208"/>
                </a:cubicBezTo>
                <a:cubicBezTo>
                  <a:pt x="40604" y="26149"/>
                  <a:pt x="40604" y="26149"/>
                  <a:pt x="40604" y="26089"/>
                </a:cubicBezTo>
                <a:cubicBezTo>
                  <a:pt x="40573" y="26089"/>
                  <a:pt x="40573" y="26089"/>
                  <a:pt x="40573" y="26029"/>
                </a:cubicBezTo>
                <a:cubicBezTo>
                  <a:pt x="40541" y="26029"/>
                  <a:pt x="40541" y="26029"/>
                  <a:pt x="40541" y="26029"/>
                </a:cubicBezTo>
                <a:cubicBezTo>
                  <a:pt x="40541" y="25970"/>
                  <a:pt x="40541" y="25970"/>
                  <a:pt x="40573" y="25970"/>
                </a:cubicBezTo>
                <a:cubicBezTo>
                  <a:pt x="40573" y="25970"/>
                  <a:pt x="40573" y="25970"/>
                  <a:pt x="40573" y="26029"/>
                </a:cubicBezTo>
                <a:cubicBezTo>
                  <a:pt x="40604" y="26029"/>
                  <a:pt x="40635" y="26029"/>
                  <a:pt x="40666" y="26029"/>
                </a:cubicBezTo>
                <a:cubicBezTo>
                  <a:pt x="40666" y="26089"/>
                  <a:pt x="40666" y="26089"/>
                  <a:pt x="40666" y="26089"/>
                </a:cubicBezTo>
                <a:cubicBezTo>
                  <a:pt x="40698" y="26089"/>
                  <a:pt x="40666" y="26029"/>
                  <a:pt x="40666" y="26029"/>
                </a:cubicBezTo>
                <a:cubicBezTo>
                  <a:pt x="40666" y="25970"/>
                  <a:pt x="40635" y="25970"/>
                  <a:pt x="40604" y="25910"/>
                </a:cubicBezTo>
                <a:cubicBezTo>
                  <a:pt x="40573" y="25910"/>
                  <a:pt x="40604" y="25850"/>
                  <a:pt x="40573" y="25791"/>
                </a:cubicBezTo>
                <a:cubicBezTo>
                  <a:pt x="40541" y="25731"/>
                  <a:pt x="40573" y="25731"/>
                  <a:pt x="40573" y="25671"/>
                </a:cubicBezTo>
                <a:cubicBezTo>
                  <a:pt x="40573" y="25611"/>
                  <a:pt x="40541" y="25552"/>
                  <a:pt x="40510" y="25552"/>
                </a:cubicBezTo>
                <a:cubicBezTo>
                  <a:pt x="40510" y="25552"/>
                  <a:pt x="40510" y="25552"/>
                  <a:pt x="40479" y="25552"/>
                </a:cubicBezTo>
                <a:cubicBezTo>
                  <a:pt x="40479" y="25492"/>
                  <a:pt x="40479" y="25492"/>
                  <a:pt x="40448" y="25492"/>
                </a:cubicBezTo>
                <a:cubicBezTo>
                  <a:pt x="40448" y="25552"/>
                  <a:pt x="40448" y="25552"/>
                  <a:pt x="40448" y="25552"/>
                </a:cubicBezTo>
                <a:cubicBezTo>
                  <a:pt x="40448" y="25611"/>
                  <a:pt x="40479" y="25611"/>
                  <a:pt x="40479" y="25671"/>
                </a:cubicBezTo>
                <a:cubicBezTo>
                  <a:pt x="40479" y="25671"/>
                  <a:pt x="40479" y="25671"/>
                  <a:pt x="40479" y="25671"/>
                </a:cubicBezTo>
                <a:cubicBezTo>
                  <a:pt x="40479" y="25671"/>
                  <a:pt x="40479" y="25671"/>
                  <a:pt x="40479" y="25671"/>
                </a:cubicBezTo>
                <a:cubicBezTo>
                  <a:pt x="40510" y="25731"/>
                  <a:pt x="40479" y="25731"/>
                  <a:pt x="40479" y="25731"/>
                </a:cubicBezTo>
                <a:cubicBezTo>
                  <a:pt x="40448" y="25731"/>
                  <a:pt x="40448" y="25671"/>
                  <a:pt x="40416" y="25611"/>
                </a:cubicBezTo>
                <a:cubicBezTo>
                  <a:pt x="40416" y="25611"/>
                  <a:pt x="40385" y="25552"/>
                  <a:pt x="40385" y="25552"/>
                </a:cubicBezTo>
                <a:cubicBezTo>
                  <a:pt x="40354" y="25492"/>
                  <a:pt x="40354" y="25492"/>
                  <a:pt x="40354" y="25492"/>
                </a:cubicBezTo>
                <a:cubicBezTo>
                  <a:pt x="40354" y="25432"/>
                  <a:pt x="40354" y="25432"/>
                  <a:pt x="40354" y="25432"/>
                </a:cubicBezTo>
                <a:cubicBezTo>
                  <a:pt x="40385" y="25432"/>
                  <a:pt x="40385" y="25373"/>
                  <a:pt x="40385" y="25373"/>
                </a:cubicBezTo>
                <a:cubicBezTo>
                  <a:pt x="40385" y="25373"/>
                  <a:pt x="40354" y="25313"/>
                  <a:pt x="40385" y="25313"/>
                </a:cubicBezTo>
                <a:cubicBezTo>
                  <a:pt x="40385" y="25313"/>
                  <a:pt x="40385" y="25373"/>
                  <a:pt x="40385" y="25373"/>
                </a:cubicBezTo>
                <a:cubicBezTo>
                  <a:pt x="40416" y="25373"/>
                  <a:pt x="40416" y="25373"/>
                  <a:pt x="40448" y="25373"/>
                </a:cubicBezTo>
                <a:cubicBezTo>
                  <a:pt x="40448" y="25373"/>
                  <a:pt x="40479" y="25432"/>
                  <a:pt x="40479" y="25432"/>
                </a:cubicBezTo>
                <a:cubicBezTo>
                  <a:pt x="40510" y="25432"/>
                  <a:pt x="40541" y="25373"/>
                  <a:pt x="40573" y="25373"/>
                </a:cubicBezTo>
                <a:cubicBezTo>
                  <a:pt x="40573" y="25373"/>
                  <a:pt x="40604" y="25373"/>
                  <a:pt x="40604" y="25432"/>
                </a:cubicBezTo>
                <a:cubicBezTo>
                  <a:pt x="40604" y="25432"/>
                  <a:pt x="40635" y="25432"/>
                  <a:pt x="40635" y="25432"/>
                </a:cubicBezTo>
                <a:cubicBezTo>
                  <a:pt x="40635" y="25432"/>
                  <a:pt x="40666" y="25432"/>
                  <a:pt x="40666" y="25432"/>
                </a:cubicBezTo>
                <a:cubicBezTo>
                  <a:pt x="40666" y="25432"/>
                  <a:pt x="40666" y="25373"/>
                  <a:pt x="40666" y="25373"/>
                </a:cubicBezTo>
                <a:cubicBezTo>
                  <a:pt x="40698" y="25313"/>
                  <a:pt x="40729" y="25253"/>
                  <a:pt x="40760" y="25194"/>
                </a:cubicBezTo>
                <a:cubicBezTo>
                  <a:pt x="40760" y="25194"/>
                  <a:pt x="40791" y="25194"/>
                  <a:pt x="40791" y="25134"/>
                </a:cubicBezTo>
                <a:cubicBezTo>
                  <a:pt x="40791" y="25074"/>
                  <a:pt x="40791" y="25074"/>
                  <a:pt x="40791" y="25074"/>
                </a:cubicBezTo>
                <a:cubicBezTo>
                  <a:pt x="40791" y="25014"/>
                  <a:pt x="40791" y="25014"/>
                  <a:pt x="40791" y="25014"/>
                </a:cubicBezTo>
                <a:cubicBezTo>
                  <a:pt x="40791" y="24955"/>
                  <a:pt x="40791" y="24955"/>
                  <a:pt x="40760" y="24955"/>
                </a:cubicBezTo>
                <a:cubicBezTo>
                  <a:pt x="40760" y="24955"/>
                  <a:pt x="40760" y="24955"/>
                  <a:pt x="40760" y="24955"/>
                </a:cubicBezTo>
                <a:cubicBezTo>
                  <a:pt x="40729" y="24895"/>
                  <a:pt x="40698" y="24955"/>
                  <a:pt x="40698" y="24895"/>
                </a:cubicBezTo>
                <a:cubicBezTo>
                  <a:pt x="40698" y="24835"/>
                  <a:pt x="40729" y="24835"/>
                  <a:pt x="40760" y="24835"/>
                </a:cubicBezTo>
                <a:cubicBezTo>
                  <a:pt x="40791" y="24835"/>
                  <a:pt x="40823" y="24895"/>
                  <a:pt x="40823" y="24835"/>
                </a:cubicBezTo>
                <a:cubicBezTo>
                  <a:pt x="40823" y="24776"/>
                  <a:pt x="40823" y="24716"/>
                  <a:pt x="40854" y="24716"/>
                </a:cubicBezTo>
                <a:cubicBezTo>
                  <a:pt x="40854" y="24716"/>
                  <a:pt x="40854" y="24716"/>
                  <a:pt x="40885" y="24776"/>
                </a:cubicBezTo>
                <a:cubicBezTo>
                  <a:pt x="40885" y="24776"/>
                  <a:pt x="40885" y="24776"/>
                  <a:pt x="40916" y="24776"/>
                </a:cubicBezTo>
                <a:cubicBezTo>
                  <a:pt x="40916" y="24776"/>
                  <a:pt x="40948" y="24776"/>
                  <a:pt x="40948" y="24776"/>
                </a:cubicBezTo>
                <a:cubicBezTo>
                  <a:pt x="40948" y="24835"/>
                  <a:pt x="40948" y="24835"/>
                  <a:pt x="40948" y="24835"/>
                </a:cubicBezTo>
                <a:cubicBezTo>
                  <a:pt x="40979" y="24895"/>
                  <a:pt x="40979" y="24835"/>
                  <a:pt x="40979" y="24835"/>
                </a:cubicBezTo>
                <a:cubicBezTo>
                  <a:pt x="40979" y="24835"/>
                  <a:pt x="40979" y="24835"/>
                  <a:pt x="40979" y="24776"/>
                </a:cubicBezTo>
                <a:cubicBezTo>
                  <a:pt x="41010" y="24776"/>
                  <a:pt x="41010" y="24776"/>
                  <a:pt x="41010" y="24776"/>
                </a:cubicBezTo>
                <a:cubicBezTo>
                  <a:pt x="41010" y="24716"/>
                  <a:pt x="41010" y="24716"/>
                  <a:pt x="40979" y="24656"/>
                </a:cubicBezTo>
                <a:cubicBezTo>
                  <a:pt x="40979" y="24656"/>
                  <a:pt x="40979" y="24597"/>
                  <a:pt x="40979" y="24597"/>
                </a:cubicBezTo>
                <a:cubicBezTo>
                  <a:pt x="41010" y="24597"/>
                  <a:pt x="41010" y="24656"/>
                  <a:pt x="41010" y="24656"/>
                </a:cubicBezTo>
                <a:cubicBezTo>
                  <a:pt x="41041" y="24656"/>
                  <a:pt x="41041" y="24716"/>
                  <a:pt x="41041" y="24716"/>
                </a:cubicBezTo>
                <a:cubicBezTo>
                  <a:pt x="41073" y="24716"/>
                  <a:pt x="41073" y="24716"/>
                  <a:pt x="41073" y="24776"/>
                </a:cubicBezTo>
                <a:cubicBezTo>
                  <a:pt x="41073" y="24835"/>
                  <a:pt x="41135" y="24776"/>
                  <a:pt x="41166" y="24776"/>
                </a:cubicBezTo>
                <a:cubicBezTo>
                  <a:pt x="41198" y="24776"/>
                  <a:pt x="41229" y="24835"/>
                  <a:pt x="41229" y="24776"/>
                </a:cubicBezTo>
                <a:cubicBezTo>
                  <a:pt x="41260" y="24776"/>
                  <a:pt x="41198" y="24716"/>
                  <a:pt x="41198" y="24716"/>
                </a:cubicBezTo>
                <a:cubicBezTo>
                  <a:pt x="41198" y="24656"/>
                  <a:pt x="41229" y="24716"/>
                  <a:pt x="41260" y="24716"/>
                </a:cubicBezTo>
                <a:cubicBezTo>
                  <a:pt x="41260" y="24716"/>
                  <a:pt x="41260" y="24716"/>
                  <a:pt x="41260" y="24776"/>
                </a:cubicBezTo>
                <a:cubicBezTo>
                  <a:pt x="41292" y="24776"/>
                  <a:pt x="41292" y="24776"/>
                  <a:pt x="41292" y="24776"/>
                </a:cubicBezTo>
                <a:cubicBezTo>
                  <a:pt x="41323" y="24776"/>
                  <a:pt x="41323" y="24716"/>
                  <a:pt x="41323" y="24716"/>
                </a:cubicBezTo>
                <a:cubicBezTo>
                  <a:pt x="41354" y="24656"/>
                  <a:pt x="41385" y="24597"/>
                  <a:pt x="41385" y="24597"/>
                </a:cubicBezTo>
                <a:cubicBezTo>
                  <a:pt x="41417" y="24537"/>
                  <a:pt x="41417" y="24477"/>
                  <a:pt x="41385" y="24477"/>
                </a:cubicBezTo>
                <a:cubicBezTo>
                  <a:pt x="41354" y="24477"/>
                  <a:pt x="41323" y="24477"/>
                  <a:pt x="41323" y="24417"/>
                </a:cubicBezTo>
                <a:cubicBezTo>
                  <a:pt x="41323" y="24417"/>
                  <a:pt x="41323" y="24417"/>
                  <a:pt x="41323" y="24358"/>
                </a:cubicBezTo>
                <a:cubicBezTo>
                  <a:pt x="41323" y="24358"/>
                  <a:pt x="41323" y="24358"/>
                  <a:pt x="41292" y="24358"/>
                </a:cubicBezTo>
                <a:cubicBezTo>
                  <a:pt x="41292" y="24358"/>
                  <a:pt x="41292" y="24298"/>
                  <a:pt x="41323" y="24298"/>
                </a:cubicBezTo>
                <a:cubicBezTo>
                  <a:pt x="41323" y="24298"/>
                  <a:pt x="41354" y="24298"/>
                  <a:pt x="41354" y="24298"/>
                </a:cubicBezTo>
                <a:cubicBezTo>
                  <a:pt x="41354" y="24298"/>
                  <a:pt x="41385" y="24298"/>
                  <a:pt x="41385" y="24298"/>
                </a:cubicBezTo>
                <a:cubicBezTo>
                  <a:pt x="41417" y="24238"/>
                  <a:pt x="41448" y="24298"/>
                  <a:pt x="41448" y="24298"/>
                </a:cubicBezTo>
                <a:cubicBezTo>
                  <a:pt x="41479" y="24298"/>
                  <a:pt x="41479" y="24298"/>
                  <a:pt x="41479" y="24238"/>
                </a:cubicBezTo>
                <a:cubicBezTo>
                  <a:pt x="41479" y="24238"/>
                  <a:pt x="41479" y="24238"/>
                  <a:pt x="41448" y="24238"/>
                </a:cubicBezTo>
                <a:cubicBezTo>
                  <a:pt x="41448" y="24238"/>
                  <a:pt x="41417" y="24179"/>
                  <a:pt x="41448" y="24179"/>
                </a:cubicBezTo>
                <a:cubicBezTo>
                  <a:pt x="41448" y="24179"/>
                  <a:pt x="41479" y="24179"/>
                  <a:pt x="41479" y="24179"/>
                </a:cubicBezTo>
                <a:cubicBezTo>
                  <a:pt x="41479" y="24179"/>
                  <a:pt x="41479" y="24179"/>
                  <a:pt x="41479" y="24119"/>
                </a:cubicBezTo>
                <a:cubicBezTo>
                  <a:pt x="41479" y="24119"/>
                  <a:pt x="41510" y="24179"/>
                  <a:pt x="41510" y="24179"/>
                </a:cubicBezTo>
                <a:cubicBezTo>
                  <a:pt x="41510" y="24179"/>
                  <a:pt x="41542" y="24119"/>
                  <a:pt x="41510" y="24119"/>
                </a:cubicBezTo>
                <a:cubicBezTo>
                  <a:pt x="41510" y="24059"/>
                  <a:pt x="41479" y="24059"/>
                  <a:pt x="41479" y="24059"/>
                </a:cubicBezTo>
                <a:cubicBezTo>
                  <a:pt x="41479" y="24059"/>
                  <a:pt x="41510" y="24059"/>
                  <a:pt x="41510" y="24059"/>
                </a:cubicBezTo>
                <a:cubicBezTo>
                  <a:pt x="41542" y="24059"/>
                  <a:pt x="41542" y="24059"/>
                  <a:pt x="41573" y="24059"/>
                </a:cubicBezTo>
                <a:cubicBezTo>
                  <a:pt x="41573" y="24000"/>
                  <a:pt x="41573" y="24000"/>
                  <a:pt x="41542" y="24000"/>
                </a:cubicBezTo>
                <a:cubicBezTo>
                  <a:pt x="41542" y="24000"/>
                  <a:pt x="41510" y="24000"/>
                  <a:pt x="41510" y="23940"/>
                </a:cubicBezTo>
                <a:cubicBezTo>
                  <a:pt x="41479" y="23940"/>
                  <a:pt x="41448" y="23940"/>
                  <a:pt x="41417" y="23940"/>
                </a:cubicBezTo>
                <a:cubicBezTo>
                  <a:pt x="41417" y="23880"/>
                  <a:pt x="41479" y="23940"/>
                  <a:pt x="41510" y="23880"/>
                </a:cubicBezTo>
                <a:cubicBezTo>
                  <a:pt x="41510" y="23880"/>
                  <a:pt x="41510" y="23820"/>
                  <a:pt x="41510" y="23820"/>
                </a:cubicBezTo>
                <a:cubicBezTo>
                  <a:pt x="41542" y="23820"/>
                  <a:pt x="41542" y="23880"/>
                  <a:pt x="41542" y="23880"/>
                </a:cubicBezTo>
                <a:cubicBezTo>
                  <a:pt x="41542" y="23880"/>
                  <a:pt x="41573" y="23940"/>
                  <a:pt x="41573" y="23940"/>
                </a:cubicBezTo>
                <a:cubicBezTo>
                  <a:pt x="41573" y="23940"/>
                  <a:pt x="41573" y="24000"/>
                  <a:pt x="41573" y="24000"/>
                </a:cubicBezTo>
                <a:cubicBezTo>
                  <a:pt x="41604" y="24000"/>
                  <a:pt x="41604" y="24000"/>
                  <a:pt x="41635" y="24000"/>
                </a:cubicBezTo>
                <a:cubicBezTo>
                  <a:pt x="41635" y="24000"/>
                  <a:pt x="41635" y="24000"/>
                  <a:pt x="41667" y="24000"/>
                </a:cubicBezTo>
                <a:cubicBezTo>
                  <a:pt x="41667" y="24000"/>
                  <a:pt x="41729" y="23940"/>
                  <a:pt x="41729" y="24000"/>
                </a:cubicBezTo>
                <a:cubicBezTo>
                  <a:pt x="41729" y="24000"/>
                  <a:pt x="41698" y="24000"/>
                  <a:pt x="41698" y="24000"/>
                </a:cubicBezTo>
                <a:cubicBezTo>
                  <a:pt x="41667" y="24059"/>
                  <a:pt x="41667" y="24059"/>
                  <a:pt x="41635" y="24059"/>
                </a:cubicBezTo>
                <a:cubicBezTo>
                  <a:pt x="41635" y="24119"/>
                  <a:pt x="41635" y="24119"/>
                  <a:pt x="41604" y="24179"/>
                </a:cubicBezTo>
                <a:cubicBezTo>
                  <a:pt x="41604" y="24179"/>
                  <a:pt x="41604" y="24238"/>
                  <a:pt x="41573" y="24238"/>
                </a:cubicBezTo>
                <a:cubicBezTo>
                  <a:pt x="41573" y="24238"/>
                  <a:pt x="41542" y="24238"/>
                  <a:pt x="41542" y="24298"/>
                </a:cubicBezTo>
                <a:cubicBezTo>
                  <a:pt x="41510" y="24358"/>
                  <a:pt x="41542" y="24417"/>
                  <a:pt x="41542" y="24477"/>
                </a:cubicBezTo>
                <a:cubicBezTo>
                  <a:pt x="41542" y="24537"/>
                  <a:pt x="41510" y="24537"/>
                  <a:pt x="41479" y="24537"/>
                </a:cubicBezTo>
                <a:cubicBezTo>
                  <a:pt x="41479" y="24597"/>
                  <a:pt x="41448" y="24597"/>
                  <a:pt x="41448" y="24656"/>
                </a:cubicBezTo>
                <a:cubicBezTo>
                  <a:pt x="41448" y="24716"/>
                  <a:pt x="41510" y="24716"/>
                  <a:pt x="41510" y="24716"/>
                </a:cubicBezTo>
                <a:cubicBezTo>
                  <a:pt x="41542" y="24776"/>
                  <a:pt x="41542" y="24776"/>
                  <a:pt x="41573" y="24776"/>
                </a:cubicBezTo>
                <a:cubicBezTo>
                  <a:pt x="41604" y="24776"/>
                  <a:pt x="41604" y="24776"/>
                  <a:pt x="41635" y="24776"/>
                </a:cubicBezTo>
                <a:cubicBezTo>
                  <a:pt x="41635" y="24776"/>
                  <a:pt x="41635" y="24776"/>
                  <a:pt x="41667" y="24776"/>
                </a:cubicBezTo>
                <a:cubicBezTo>
                  <a:pt x="41667" y="24776"/>
                  <a:pt x="41667" y="24716"/>
                  <a:pt x="41698" y="24716"/>
                </a:cubicBezTo>
                <a:cubicBezTo>
                  <a:pt x="41698" y="24716"/>
                  <a:pt x="41698" y="24716"/>
                  <a:pt x="41698" y="24656"/>
                </a:cubicBezTo>
                <a:cubicBezTo>
                  <a:pt x="41667" y="24597"/>
                  <a:pt x="41729" y="24597"/>
                  <a:pt x="41729" y="24597"/>
                </a:cubicBezTo>
                <a:cubicBezTo>
                  <a:pt x="41760" y="24597"/>
                  <a:pt x="41760" y="24597"/>
                  <a:pt x="41760" y="24537"/>
                </a:cubicBezTo>
                <a:cubicBezTo>
                  <a:pt x="41760" y="24537"/>
                  <a:pt x="41729" y="24537"/>
                  <a:pt x="41760" y="24477"/>
                </a:cubicBezTo>
                <a:cubicBezTo>
                  <a:pt x="41760" y="24417"/>
                  <a:pt x="41792" y="24417"/>
                  <a:pt x="41760" y="24358"/>
                </a:cubicBezTo>
                <a:cubicBezTo>
                  <a:pt x="41760" y="24358"/>
                  <a:pt x="41760" y="24298"/>
                  <a:pt x="41760" y="24298"/>
                </a:cubicBezTo>
                <a:cubicBezTo>
                  <a:pt x="41792" y="24298"/>
                  <a:pt x="41792" y="24298"/>
                  <a:pt x="41792" y="24358"/>
                </a:cubicBezTo>
                <a:cubicBezTo>
                  <a:pt x="41792" y="24358"/>
                  <a:pt x="41792" y="24417"/>
                  <a:pt x="41792" y="24477"/>
                </a:cubicBezTo>
                <a:cubicBezTo>
                  <a:pt x="41792" y="24477"/>
                  <a:pt x="41792" y="24537"/>
                  <a:pt x="41823" y="24537"/>
                </a:cubicBezTo>
                <a:cubicBezTo>
                  <a:pt x="41823" y="24537"/>
                  <a:pt x="41823" y="24537"/>
                  <a:pt x="41854" y="24477"/>
                </a:cubicBezTo>
                <a:cubicBezTo>
                  <a:pt x="41854" y="24477"/>
                  <a:pt x="41885" y="24417"/>
                  <a:pt x="41885" y="24358"/>
                </a:cubicBezTo>
                <a:cubicBezTo>
                  <a:pt x="41917" y="24358"/>
                  <a:pt x="41948" y="24298"/>
                  <a:pt x="41979" y="24298"/>
                </a:cubicBezTo>
                <a:cubicBezTo>
                  <a:pt x="41979" y="24238"/>
                  <a:pt x="42010" y="24238"/>
                  <a:pt x="42010" y="24298"/>
                </a:cubicBezTo>
                <a:cubicBezTo>
                  <a:pt x="42042" y="24298"/>
                  <a:pt x="42042" y="24358"/>
                  <a:pt x="42042" y="24358"/>
                </a:cubicBezTo>
                <a:cubicBezTo>
                  <a:pt x="42042" y="24417"/>
                  <a:pt x="42042" y="24417"/>
                  <a:pt x="42042" y="24417"/>
                </a:cubicBezTo>
                <a:cubicBezTo>
                  <a:pt x="42073" y="24417"/>
                  <a:pt x="42073" y="24417"/>
                  <a:pt x="42104" y="24417"/>
                </a:cubicBezTo>
                <a:cubicBezTo>
                  <a:pt x="42104" y="24417"/>
                  <a:pt x="42104" y="24417"/>
                  <a:pt x="42135" y="24417"/>
                </a:cubicBezTo>
                <a:cubicBezTo>
                  <a:pt x="42135" y="24417"/>
                  <a:pt x="42135" y="24417"/>
                  <a:pt x="42135" y="24417"/>
                </a:cubicBezTo>
                <a:cubicBezTo>
                  <a:pt x="42167" y="24358"/>
                  <a:pt x="42167" y="24358"/>
                  <a:pt x="42167" y="24358"/>
                </a:cubicBezTo>
                <a:cubicBezTo>
                  <a:pt x="42198" y="24298"/>
                  <a:pt x="42198" y="24298"/>
                  <a:pt x="42229" y="24238"/>
                </a:cubicBezTo>
                <a:cubicBezTo>
                  <a:pt x="42229" y="24179"/>
                  <a:pt x="42261" y="24119"/>
                  <a:pt x="42261" y="24119"/>
                </a:cubicBezTo>
                <a:cubicBezTo>
                  <a:pt x="42292" y="24119"/>
                  <a:pt x="42292" y="24179"/>
                  <a:pt x="42292" y="24179"/>
                </a:cubicBezTo>
                <a:cubicBezTo>
                  <a:pt x="42292" y="24179"/>
                  <a:pt x="42292" y="24238"/>
                  <a:pt x="42323" y="24238"/>
                </a:cubicBezTo>
                <a:cubicBezTo>
                  <a:pt x="42323" y="24238"/>
                  <a:pt x="42323" y="24179"/>
                  <a:pt x="42323" y="24179"/>
                </a:cubicBezTo>
                <a:cubicBezTo>
                  <a:pt x="42323" y="24119"/>
                  <a:pt x="42323" y="24119"/>
                  <a:pt x="42323" y="24059"/>
                </a:cubicBezTo>
                <a:cubicBezTo>
                  <a:pt x="42323" y="24059"/>
                  <a:pt x="42292" y="24059"/>
                  <a:pt x="42292" y="24000"/>
                </a:cubicBezTo>
                <a:cubicBezTo>
                  <a:pt x="42292" y="24000"/>
                  <a:pt x="42292" y="24000"/>
                  <a:pt x="42323" y="24000"/>
                </a:cubicBezTo>
                <a:cubicBezTo>
                  <a:pt x="42323" y="24000"/>
                  <a:pt x="42323" y="24000"/>
                  <a:pt x="42354" y="24000"/>
                </a:cubicBezTo>
                <a:cubicBezTo>
                  <a:pt x="42354" y="24000"/>
                  <a:pt x="42354" y="24000"/>
                  <a:pt x="42386" y="24000"/>
                </a:cubicBezTo>
                <a:cubicBezTo>
                  <a:pt x="42386" y="24000"/>
                  <a:pt x="42417" y="24000"/>
                  <a:pt x="42417" y="24000"/>
                </a:cubicBezTo>
                <a:cubicBezTo>
                  <a:pt x="42417" y="24059"/>
                  <a:pt x="42448" y="24059"/>
                  <a:pt x="42448" y="24059"/>
                </a:cubicBezTo>
                <a:cubicBezTo>
                  <a:pt x="42448" y="24059"/>
                  <a:pt x="42511" y="24119"/>
                  <a:pt x="42511" y="24059"/>
                </a:cubicBezTo>
                <a:cubicBezTo>
                  <a:pt x="42511" y="24059"/>
                  <a:pt x="42479" y="24000"/>
                  <a:pt x="42479" y="24000"/>
                </a:cubicBezTo>
                <a:cubicBezTo>
                  <a:pt x="42448" y="23940"/>
                  <a:pt x="42448" y="23880"/>
                  <a:pt x="42479" y="23880"/>
                </a:cubicBezTo>
                <a:cubicBezTo>
                  <a:pt x="42511" y="23880"/>
                  <a:pt x="42511" y="23940"/>
                  <a:pt x="42511" y="23940"/>
                </a:cubicBezTo>
                <a:cubicBezTo>
                  <a:pt x="42511" y="23940"/>
                  <a:pt x="42511" y="24000"/>
                  <a:pt x="42542" y="24000"/>
                </a:cubicBezTo>
                <a:cubicBezTo>
                  <a:pt x="42542" y="24000"/>
                  <a:pt x="42542" y="24000"/>
                  <a:pt x="42542" y="24059"/>
                </a:cubicBezTo>
                <a:cubicBezTo>
                  <a:pt x="42573" y="24059"/>
                  <a:pt x="42573" y="24000"/>
                  <a:pt x="42573" y="24000"/>
                </a:cubicBezTo>
                <a:cubicBezTo>
                  <a:pt x="42604" y="23940"/>
                  <a:pt x="42636" y="23940"/>
                  <a:pt x="42636" y="23880"/>
                </a:cubicBezTo>
                <a:cubicBezTo>
                  <a:pt x="42667" y="23880"/>
                  <a:pt x="42667" y="23820"/>
                  <a:pt x="42698" y="23820"/>
                </a:cubicBezTo>
                <a:cubicBezTo>
                  <a:pt x="42698" y="23820"/>
                  <a:pt x="42698" y="23761"/>
                  <a:pt x="42729" y="23761"/>
                </a:cubicBezTo>
                <a:cubicBezTo>
                  <a:pt x="42729" y="23761"/>
                  <a:pt x="42729" y="23701"/>
                  <a:pt x="42729" y="23701"/>
                </a:cubicBezTo>
                <a:cubicBezTo>
                  <a:pt x="42761" y="23701"/>
                  <a:pt x="42698" y="23582"/>
                  <a:pt x="42698" y="23582"/>
                </a:cubicBezTo>
                <a:cubicBezTo>
                  <a:pt x="42729" y="23582"/>
                  <a:pt x="42729" y="23582"/>
                  <a:pt x="42729" y="23582"/>
                </a:cubicBezTo>
                <a:cubicBezTo>
                  <a:pt x="42761" y="23641"/>
                  <a:pt x="42761" y="23641"/>
                  <a:pt x="42761" y="23641"/>
                </a:cubicBezTo>
                <a:cubicBezTo>
                  <a:pt x="42792" y="23641"/>
                  <a:pt x="42761" y="23701"/>
                  <a:pt x="42792" y="23701"/>
                </a:cubicBezTo>
                <a:cubicBezTo>
                  <a:pt x="42792" y="23701"/>
                  <a:pt x="42792" y="23641"/>
                  <a:pt x="42792" y="23641"/>
                </a:cubicBezTo>
                <a:cubicBezTo>
                  <a:pt x="42823" y="23582"/>
                  <a:pt x="42823" y="23522"/>
                  <a:pt x="42823" y="23522"/>
                </a:cubicBezTo>
                <a:cubicBezTo>
                  <a:pt x="42854" y="23462"/>
                  <a:pt x="42854" y="23402"/>
                  <a:pt x="42886" y="23402"/>
                </a:cubicBezTo>
                <a:cubicBezTo>
                  <a:pt x="42886" y="23343"/>
                  <a:pt x="42886" y="23283"/>
                  <a:pt x="42886" y="23223"/>
                </a:cubicBezTo>
                <a:cubicBezTo>
                  <a:pt x="42886" y="23164"/>
                  <a:pt x="42948" y="23164"/>
                  <a:pt x="42979" y="23104"/>
                </a:cubicBezTo>
                <a:cubicBezTo>
                  <a:pt x="42979" y="23104"/>
                  <a:pt x="43042" y="23104"/>
                  <a:pt x="43042" y="23044"/>
                </a:cubicBezTo>
                <a:cubicBezTo>
                  <a:pt x="43042" y="23044"/>
                  <a:pt x="43073" y="22985"/>
                  <a:pt x="43073" y="22985"/>
                </a:cubicBezTo>
                <a:cubicBezTo>
                  <a:pt x="43073" y="22985"/>
                  <a:pt x="43042" y="22925"/>
                  <a:pt x="43042" y="22925"/>
                </a:cubicBezTo>
                <a:cubicBezTo>
                  <a:pt x="43011" y="22865"/>
                  <a:pt x="43073" y="22865"/>
                  <a:pt x="43073" y="22865"/>
                </a:cubicBezTo>
                <a:cubicBezTo>
                  <a:pt x="43073" y="22865"/>
                  <a:pt x="43104" y="22865"/>
                  <a:pt x="43073" y="22805"/>
                </a:cubicBezTo>
                <a:cubicBezTo>
                  <a:pt x="43073" y="22805"/>
                  <a:pt x="43073" y="22805"/>
                  <a:pt x="43073" y="22805"/>
                </a:cubicBezTo>
                <a:cubicBezTo>
                  <a:pt x="43042" y="22746"/>
                  <a:pt x="43073" y="22746"/>
                  <a:pt x="43073" y="22746"/>
                </a:cubicBezTo>
                <a:cubicBezTo>
                  <a:pt x="43104" y="22686"/>
                  <a:pt x="43136" y="22686"/>
                  <a:pt x="43136" y="22626"/>
                </a:cubicBezTo>
                <a:cubicBezTo>
                  <a:pt x="43136" y="22626"/>
                  <a:pt x="43136" y="22626"/>
                  <a:pt x="43136" y="22567"/>
                </a:cubicBezTo>
                <a:cubicBezTo>
                  <a:pt x="43136" y="22567"/>
                  <a:pt x="43136" y="22507"/>
                  <a:pt x="43167" y="22507"/>
                </a:cubicBezTo>
                <a:cubicBezTo>
                  <a:pt x="43167" y="22507"/>
                  <a:pt x="43198" y="22507"/>
                  <a:pt x="43198" y="22507"/>
                </a:cubicBezTo>
                <a:cubicBezTo>
                  <a:pt x="43230" y="22447"/>
                  <a:pt x="43198" y="22447"/>
                  <a:pt x="43198" y="22447"/>
                </a:cubicBezTo>
                <a:cubicBezTo>
                  <a:pt x="43198" y="22388"/>
                  <a:pt x="43198" y="22388"/>
                  <a:pt x="43198" y="22388"/>
                </a:cubicBezTo>
                <a:cubicBezTo>
                  <a:pt x="43230" y="22388"/>
                  <a:pt x="43230" y="22388"/>
                  <a:pt x="43230" y="22328"/>
                </a:cubicBezTo>
                <a:cubicBezTo>
                  <a:pt x="43292" y="22328"/>
                  <a:pt x="43323" y="22268"/>
                  <a:pt x="43386" y="22208"/>
                </a:cubicBezTo>
                <a:cubicBezTo>
                  <a:pt x="43417" y="22208"/>
                  <a:pt x="43448" y="22149"/>
                  <a:pt x="43480" y="22149"/>
                </a:cubicBezTo>
                <a:cubicBezTo>
                  <a:pt x="43480" y="22149"/>
                  <a:pt x="43511" y="22089"/>
                  <a:pt x="43542" y="22089"/>
                </a:cubicBezTo>
                <a:cubicBezTo>
                  <a:pt x="43542" y="22089"/>
                  <a:pt x="43573" y="22089"/>
                  <a:pt x="43573" y="22029"/>
                </a:cubicBezTo>
                <a:cubicBezTo>
                  <a:pt x="43573" y="21970"/>
                  <a:pt x="43573" y="21970"/>
                  <a:pt x="43605" y="21970"/>
                </a:cubicBezTo>
                <a:cubicBezTo>
                  <a:pt x="43605" y="21910"/>
                  <a:pt x="43605" y="21910"/>
                  <a:pt x="43573" y="21850"/>
                </a:cubicBezTo>
                <a:cubicBezTo>
                  <a:pt x="43573" y="21850"/>
                  <a:pt x="43542" y="21850"/>
                  <a:pt x="43542" y="21850"/>
                </a:cubicBezTo>
                <a:cubicBezTo>
                  <a:pt x="43511" y="21791"/>
                  <a:pt x="43511" y="21791"/>
                  <a:pt x="43511" y="21791"/>
                </a:cubicBezTo>
                <a:cubicBezTo>
                  <a:pt x="43511" y="21791"/>
                  <a:pt x="43480" y="21731"/>
                  <a:pt x="43480" y="21731"/>
                </a:cubicBezTo>
                <a:cubicBezTo>
                  <a:pt x="43480" y="21731"/>
                  <a:pt x="43448" y="21791"/>
                  <a:pt x="43448" y="21731"/>
                </a:cubicBezTo>
                <a:cubicBezTo>
                  <a:pt x="43448" y="21731"/>
                  <a:pt x="43511" y="21731"/>
                  <a:pt x="43511" y="21731"/>
                </a:cubicBezTo>
                <a:cubicBezTo>
                  <a:pt x="43542" y="21671"/>
                  <a:pt x="43511" y="21611"/>
                  <a:pt x="43480" y="21611"/>
                </a:cubicBezTo>
                <a:cubicBezTo>
                  <a:pt x="43480" y="21552"/>
                  <a:pt x="43480" y="21552"/>
                  <a:pt x="43448" y="21552"/>
                </a:cubicBezTo>
                <a:cubicBezTo>
                  <a:pt x="43448" y="21552"/>
                  <a:pt x="43417" y="21492"/>
                  <a:pt x="43417" y="21432"/>
                </a:cubicBezTo>
                <a:cubicBezTo>
                  <a:pt x="43448" y="21432"/>
                  <a:pt x="43448" y="21432"/>
                  <a:pt x="43448" y="21432"/>
                </a:cubicBezTo>
                <a:cubicBezTo>
                  <a:pt x="43448" y="21373"/>
                  <a:pt x="43448" y="21373"/>
                  <a:pt x="43448" y="21373"/>
                </a:cubicBezTo>
                <a:cubicBezTo>
                  <a:pt x="43480" y="21373"/>
                  <a:pt x="43480" y="21432"/>
                  <a:pt x="43480" y="21492"/>
                </a:cubicBezTo>
                <a:cubicBezTo>
                  <a:pt x="43480" y="21492"/>
                  <a:pt x="43480" y="21552"/>
                  <a:pt x="43480" y="21552"/>
                </a:cubicBezTo>
                <a:cubicBezTo>
                  <a:pt x="43511" y="21552"/>
                  <a:pt x="43511" y="21552"/>
                  <a:pt x="43542" y="21552"/>
                </a:cubicBezTo>
                <a:cubicBezTo>
                  <a:pt x="43542" y="21552"/>
                  <a:pt x="43573" y="21611"/>
                  <a:pt x="43573" y="21611"/>
                </a:cubicBezTo>
                <a:cubicBezTo>
                  <a:pt x="43605" y="21671"/>
                  <a:pt x="43605" y="21731"/>
                  <a:pt x="43605" y="21731"/>
                </a:cubicBezTo>
                <a:cubicBezTo>
                  <a:pt x="43636" y="21791"/>
                  <a:pt x="43761" y="21671"/>
                  <a:pt x="43761" y="21731"/>
                </a:cubicBezTo>
                <a:cubicBezTo>
                  <a:pt x="43761" y="21791"/>
                  <a:pt x="43730" y="21791"/>
                  <a:pt x="43730" y="21791"/>
                </a:cubicBezTo>
                <a:cubicBezTo>
                  <a:pt x="43698" y="21791"/>
                  <a:pt x="43698" y="21791"/>
                  <a:pt x="43698" y="21850"/>
                </a:cubicBezTo>
                <a:cubicBezTo>
                  <a:pt x="43698" y="21850"/>
                  <a:pt x="43698" y="21910"/>
                  <a:pt x="43730" y="21910"/>
                </a:cubicBezTo>
                <a:cubicBezTo>
                  <a:pt x="43761" y="21910"/>
                  <a:pt x="43761" y="21910"/>
                  <a:pt x="43761" y="21910"/>
                </a:cubicBezTo>
                <a:cubicBezTo>
                  <a:pt x="43792" y="21970"/>
                  <a:pt x="43792" y="21970"/>
                  <a:pt x="43823" y="21970"/>
                </a:cubicBezTo>
                <a:cubicBezTo>
                  <a:pt x="43855" y="21970"/>
                  <a:pt x="43855" y="21970"/>
                  <a:pt x="43886" y="21970"/>
                </a:cubicBezTo>
                <a:cubicBezTo>
                  <a:pt x="43917" y="21970"/>
                  <a:pt x="43948" y="21970"/>
                  <a:pt x="43980" y="21970"/>
                </a:cubicBezTo>
                <a:cubicBezTo>
                  <a:pt x="44011" y="21970"/>
                  <a:pt x="44011" y="21910"/>
                  <a:pt x="44042" y="21910"/>
                </a:cubicBezTo>
                <a:cubicBezTo>
                  <a:pt x="44073" y="21910"/>
                  <a:pt x="44073" y="21850"/>
                  <a:pt x="44073" y="21850"/>
                </a:cubicBezTo>
                <a:cubicBezTo>
                  <a:pt x="44105" y="21850"/>
                  <a:pt x="44073" y="21791"/>
                  <a:pt x="44073" y="21791"/>
                </a:cubicBezTo>
                <a:cubicBezTo>
                  <a:pt x="44105" y="21791"/>
                  <a:pt x="44136" y="21791"/>
                  <a:pt x="44167" y="21850"/>
                </a:cubicBezTo>
                <a:cubicBezTo>
                  <a:pt x="44167" y="21850"/>
                  <a:pt x="44167" y="21910"/>
                  <a:pt x="44199" y="21910"/>
                </a:cubicBezTo>
                <a:cubicBezTo>
                  <a:pt x="44230" y="21970"/>
                  <a:pt x="44261" y="21910"/>
                  <a:pt x="44261" y="21850"/>
                </a:cubicBezTo>
                <a:cubicBezTo>
                  <a:pt x="44292" y="21791"/>
                  <a:pt x="44230" y="21731"/>
                  <a:pt x="44261" y="21731"/>
                </a:cubicBezTo>
                <a:cubicBezTo>
                  <a:pt x="44292" y="21671"/>
                  <a:pt x="44292" y="21611"/>
                  <a:pt x="44324" y="21611"/>
                </a:cubicBezTo>
                <a:cubicBezTo>
                  <a:pt x="44355" y="21611"/>
                  <a:pt x="44386" y="21611"/>
                  <a:pt x="44386" y="21671"/>
                </a:cubicBezTo>
                <a:cubicBezTo>
                  <a:pt x="44417" y="21731"/>
                  <a:pt x="44417" y="21671"/>
                  <a:pt x="44449" y="21731"/>
                </a:cubicBezTo>
                <a:cubicBezTo>
                  <a:pt x="44480" y="21731"/>
                  <a:pt x="44480" y="21791"/>
                  <a:pt x="44511" y="21791"/>
                </a:cubicBezTo>
                <a:cubicBezTo>
                  <a:pt x="44542" y="21791"/>
                  <a:pt x="44542" y="21791"/>
                  <a:pt x="44542" y="21731"/>
                </a:cubicBezTo>
                <a:cubicBezTo>
                  <a:pt x="44574" y="21671"/>
                  <a:pt x="44574" y="21611"/>
                  <a:pt x="44605" y="21611"/>
                </a:cubicBezTo>
                <a:cubicBezTo>
                  <a:pt x="44636" y="21552"/>
                  <a:pt x="44636" y="21611"/>
                  <a:pt x="44667" y="21611"/>
                </a:cubicBezTo>
                <a:cubicBezTo>
                  <a:pt x="44730" y="21671"/>
                  <a:pt x="44761" y="21611"/>
                  <a:pt x="44792" y="21552"/>
                </a:cubicBezTo>
                <a:cubicBezTo>
                  <a:pt x="44824" y="21552"/>
                  <a:pt x="44855" y="21492"/>
                  <a:pt x="44886" y="21492"/>
                </a:cubicBezTo>
                <a:cubicBezTo>
                  <a:pt x="44917" y="21492"/>
                  <a:pt x="44917" y="21492"/>
                  <a:pt x="44949" y="21492"/>
                </a:cubicBezTo>
                <a:cubicBezTo>
                  <a:pt x="44980" y="21432"/>
                  <a:pt x="44980" y="21432"/>
                  <a:pt x="45011" y="21432"/>
                </a:cubicBezTo>
                <a:cubicBezTo>
                  <a:pt x="45011" y="21373"/>
                  <a:pt x="45042" y="21373"/>
                  <a:pt x="45074" y="21432"/>
                </a:cubicBezTo>
                <a:cubicBezTo>
                  <a:pt x="45074" y="21432"/>
                  <a:pt x="45074" y="21492"/>
                  <a:pt x="45105" y="21492"/>
                </a:cubicBezTo>
                <a:cubicBezTo>
                  <a:pt x="45136" y="21492"/>
                  <a:pt x="45136" y="21492"/>
                  <a:pt x="45168" y="21492"/>
                </a:cubicBezTo>
                <a:cubicBezTo>
                  <a:pt x="45199" y="21432"/>
                  <a:pt x="45230" y="21432"/>
                  <a:pt x="45261" y="21373"/>
                </a:cubicBezTo>
                <a:cubicBezTo>
                  <a:pt x="45293" y="21373"/>
                  <a:pt x="45355" y="21373"/>
                  <a:pt x="45355" y="21373"/>
                </a:cubicBezTo>
                <a:cubicBezTo>
                  <a:pt x="45386" y="21313"/>
                  <a:pt x="45418" y="21313"/>
                  <a:pt x="45449" y="21313"/>
                </a:cubicBezTo>
                <a:cubicBezTo>
                  <a:pt x="45511" y="21253"/>
                  <a:pt x="45574" y="21194"/>
                  <a:pt x="45636" y="21194"/>
                </a:cubicBezTo>
                <a:cubicBezTo>
                  <a:pt x="45668" y="21194"/>
                  <a:pt x="45699" y="21194"/>
                  <a:pt x="45730" y="21134"/>
                </a:cubicBezTo>
                <a:cubicBezTo>
                  <a:pt x="45730" y="21134"/>
                  <a:pt x="45761" y="21134"/>
                  <a:pt x="45793" y="21074"/>
                </a:cubicBezTo>
                <a:cubicBezTo>
                  <a:pt x="45793" y="21074"/>
                  <a:pt x="45793" y="21074"/>
                  <a:pt x="45793" y="21014"/>
                </a:cubicBezTo>
                <a:cubicBezTo>
                  <a:pt x="45824" y="21014"/>
                  <a:pt x="45824" y="21014"/>
                  <a:pt x="45824" y="20955"/>
                </a:cubicBezTo>
                <a:cubicBezTo>
                  <a:pt x="45855" y="20955"/>
                  <a:pt x="45855" y="20895"/>
                  <a:pt x="45855" y="20835"/>
                </a:cubicBezTo>
                <a:cubicBezTo>
                  <a:pt x="45886" y="20835"/>
                  <a:pt x="45886" y="20776"/>
                  <a:pt x="45886" y="20716"/>
                </a:cubicBezTo>
                <a:cubicBezTo>
                  <a:pt x="45918" y="20716"/>
                  <a:pt x="45918" y="20776"/>
                  <a:pt x="45918" y="20776"/>
                </a:cubicBezTo>
                <a:cubicBezTo>
                  <a:pt x="45949" y="20776"/>
                  <a:pt x="45949" y="20776"/>
                  <a:pt x="45949" y="20776"/>
                </a:cubicBezTo>
                <a:cubicBezTo>
                  <a:pt x="45980" y="20776"/>
                  <a:pt x="45980" y="20835"/>
                  <a:pt x="45980" y="20835"/>
                </a:cubicBezTo>
                <a:cubicBezTo>
                  <a:pt x="46011" y="20895"/>
                  <a:pt x="45980" y="20716"/>
                  <a:pt x="45980" y="20716"/>
                </a:cubicBezTo>
                <a:cubicBezTo>
                  <a:pt x="45980" y="20716"/>
                  <a:pt x="46011" y="20656"/>
                  <a:pt x="46011" y="20656"/>
                </a:cubicBezTo>
                <a:cubicBezTo>
                  <a:pt x="46011" y="20656"/>
                  <a:pt x="46043" y="20656"/>
                  <a:pt x="46043" y="20656"/>
                </a:cubicBezTo>
                <a:cubicBezTo>
                  <a:pt x="46043" y="20597"/>
                  <a:pt x="46043" y="20597"/>
                  <a:pt x="46043" y="20597"/>
                </a:cubicBezTo>
                <a:cubicBezTo>
                  <a:pt x="46011" y="20597"/>
                  <a:pt x="46011" y="20597"/>
                  <a:pt x="46011" y="20537"/>
                </a:cubicBezTo>
                <a:cubicBezTo>
                  <a:pt x="46011" y="20537"/>
                  <a:pt x="46074" y="20537"/>
                  <a:pt x="46074" y="20537"/>
                </a:cubicBezTo>
                <a:cubicBezTo>
                  <a:pt x="46105" y="20537"/>
                  <a:pt x="46137" y="20537"/>
                  <a:pt x="46137" y="20537"/>
                </a:cubicBezTo>
                <a:cubicBezTo>
                  <a:pt x="46168" y="20537"/>
                  <a:pt x="46168" y="20597"/>
                  <a:pt x="46168" y="20597"/>
                </a:cubicBezTo>
                <a:cubicBezTo>
                  <a:pt x="46230" y="20597"/>
                  <a:pt x="46230" y="20477"/>
                  <a:pt x="46199" y="20417"/>
                </a:cubicBezTo>
                <a:cubicBezTo>
                  <a:pt x="46199" y="20417"/>
                  <a:pt x="46168" y="20358"/>
                  <a:pt x="46199" y="20358"/>
                </a:cubicBezTo>
                <a:close/>
                <a:moveTo>
                  <a:pt x="47199" y="13134"/>
                </a:moveTo>
                <a:cubicBezTo>
                  <a:pt x="47199" y="13194"/>
                  <a:pt x="47231" y="13194"/>
                  <a:pt x="47231" y="13253"/>
                </a:cubicBezTo>
                <a:cubicBezTo>
                  <a:pt x="47262" y="13253"/>
                  <a:pt x="47293" y="13253"/>
                  <a:pt x="47324" y="13253"/>
                </a:cubicBezTo>
                <a:cubicBezTo>
                  <a:pt x="47324" y="13253"/>
                  <a:pt x="47324" y="13253"/>
                  <a:pt x="47356" y="13194"/>
                </a:cubicBezTo>
                <a:cubicBezTo>
                  <a:pt x="47356" y="13194"/>
                  <a:pt x="47356" y="13194"/>
                  <a:pt x="47356" y="13194"/>
                </a:cubicBezTo>
                <a:cubicBezTo>
                  <a:pt x="47356" y="13194"/>
                  <a:pt x="47356" y="13194"/>
                  <a:pt x="47356" y="13194"/>
                </a:cubicBezTo>
                <a:cubicBezTo>
                  <a:pt x="47387" y="13253"/>
                  <a:pt x="47262" y="13313"/>
                  <a:pt x="47231" y="13253"/>
                </a:cubicBezTo>
                <a:cubicBezTo>
                  <a:pt x="47231" y="13253"/>
                  <a:pt x="47199" y="13253"/>
                  <a:pt x="47168" y="13194"/>
                </a:cubicBezTo>
                <a:cubicBezTo>
                  <a:pt x="47168" y="13194"/>
                  <a:pt x="47168" y="13134"/>
                  <a:pt x="47137" y="13074"/>
                </a:cubicBezTo>
                <a:cubicBezTo>
                  <a:pt x="47137" y="13074"/>
                  <a:pt x="47074" y="13014"/>
                  <a:pt x="47106" y="13014"/>
                </a:cubicBezTo>
                <a:cubicBezTo>
                  <a:pt x="47137" y="13014"/>
                  <a:pt x="47168" y="13074"/>
                  <a:pt x="47199" y="13134"/>
                </a:cubicBezTo>
                <a:close/>
                <a:moveTo>
                  <a:pt x="47012" y="11223"/>
                </a:moveTo>
                <a:cubicBezTo>
                  <a:pt x="47012" y="11164"/>
                  <a:pt x="47043" y="11164"/>
                  <a:pt x="47043" y="11164"/>
                </a:cubicBezTo>
                <a:cubicBezTo>
                  <a:pt x="47074" y="11164"/>
                  <a:pt x="47074" y="11283"/>
                  <a:pt x="47043" y="11283"/>
                </a:cubicBezTo>
                <a:cubicBezTo>
                  <a:pt x="47043" y="11283"/>
                  <a:pt x="47043" y="11223"/>
                  <a:pt x="47043" y="11223"/>
                </a:cubicBezTo>
                <a:cubicBezTo>
                  <a:pt x="47043" y="11223"/>
                  <a:pt x="47012" y="11223"/>
                  <a:pt x="47012" y="11223"/>
                </a:cubicBezTo>
                <a:cubicBezTo>
                  <a:pt x="47012" y="11223"/>
                  <a:pt x="47012" y="11223"/>
                  <a:pt x="47012" y="11223"/>
                </a:cubicBezTo>
                <a:close/>
                <a:moveTo>
                  <a:pt x="47106" y="12537"/>
                </a:moveTo>
                <a:cubicBezTo>
                  <a:pt x="47106" y="12537"/>
                  <a:pt x="47137" y="12537"/>
                  <a:pt x="47137" y="12537"/>
                </a:cubicBezTo>
                <a:cubicBezTo>
                  <a:pt x="47137" y="12597"/>
                  <a:pt x="47137" y="12597"/>
                  <a:pt x="47137" y="12597"/>
                </a:cubicBezTo>
                <a:cubicBezTo>
                  <a:pt x="47106" y="12597"/>
                  <a:pt x="47106" y="12537"/>
                  <a:pt x="47106" y="12537"/>
                </a:cubicBezTo>
                <a:cubicBezTo>
                  <a:pt x="47074" y="12537"/>
                  <a:pt x="47074" y="12537"/>
                  <a:pt x="47074" y="12537"/>
                </a:cubicBezTo>
                <a:cubicBezTo>
                  <a:pt x="47043" y="12537"/>
                  <a:pt x="47012" y="12537"/>
                  <a:pt x="47012" y="12477"/>
                </a:cubicBezTo>
                <a:cubicBezTo>
                  <a:pt x="47012" y="12417"/>
                  <a:pt x="47074" y="12537"/>
                  <a:pt x="47106" y="12537"/>
                </a:cubicBezTo>
                <a:close/>
                <a:moveTo>
                  <a:pt x="36165" y="24059"/>
                </a:moveTo>
                <a:cubicBezTo>
                  <a:pt x="36165" y="24059"/>
                  <a:pt x="36134" y="24119"/>
                  <a:pt x="36103" y="24119"/>
                </a:cubicBezTo>
                <a:cubicBezTo>
                  <a:pt x="36103" y="24119"/>
                  <a:pt x="36165" y="24059"/>
                  <a:pt x="36165" y="24000"/>
                </a:cubicBezTo>
                <a:cubicBezTo>
                  <a:pt x="36196" y="24000"/>
                  <a:pt x="36196" y="23940"/>
                  <a:pt x="36228" y="23940"/>
                </a:cubicBezTo>
                <a:cubicBezTo>
                  <a:pt x="36228" y="24000"/>
                  <a:pt x="36196" y="24059"/>
                  <a:pt x="36165" y="24059"/>
                </a:cubicBezTo>
                <a:close/>
                <a:moveTo>
                  <a:pt x="36290" y="24417"/>
                </a:moveTo>
                <a:cubicBezTo>
                  <a:pt x="36259" y="24417"/>
                  <a:pt x="36259" y="24417"/>
                  <a:pt x="36259" y="24417"/>
                </a:cubicBezTo>
                <a:cubicBezTo>
                  <a:pt x="36228" y="24417"/>
                  <a:pt x="36228" y="24417"/>
                  <a:pt x="36196" y="24417"/>
                </a:cubicBezTo>
                <a:cubicBezTo>
                  <a:pt x="36196" y="24417"/>
                  <a:pt x="36228" y="24358"/>
                  <a:pt x="36228" y="24358"/>
                </a:cubicBezTo>
                <a:cubicBezTo>
                  <a:pt x="36259" y="24358"/>
                  <a:pt x="36259" y="24358"/>
                  <a:pt x="36290" y="24358"/>
                </a:cubicBezTo>
                <a:cubicBezTo>
                  <a:pt x="36290" y="24358"/>
                  <a:pt x="36321" y="24417"/>
                  <a:pt x="36321" y="24417"/>
                </a:cubicBezTo>
                <a:cubicBezTo>
                  <a:pt x="36321" y="24477"/>
                  <a:pt x="36290" y="24417"/>
                  <a:pt x="36290" y="24417"/>
                </a:cubicBezTo>
                <a:close/>
                <a:moveTo>
                  <a:pt x="36509" y="24776"/>
                </a:moveTo>
                <a:cubicBezTo>
                  <a:pt x="36509" y="24776"/>
                  <a:pt x="36509" y="24835"/>
                  <a:pt x="36478" y="24835"/>
                </a:cubicBezTo>
                <a:cubicBezTo>
                  <a:pt x="36478" y="24776"/>
                  <a:pt x="36509" y="24776"/>
                  <a:pt x="36509" y="24776"/>
                </a:cubicBezTo>
                <a:cubicBezTo>
                  <a:pt x="36509" y="24716"/>
                  <a:pt x="36478" y="24716"/>
                  <a:pt x="36509" y="24716"/>
                </a:cubicBezTo>
                <a:cubicBezTo>
                  <a:pt x="36509" y="24716"/>
                  <a:pt x="36540" y="24716"/>
                  <a:pt x="36540" y="24716"/>
                </a:cubicBezTo>
                <a:cubicBezTo>
                  <a:pt x="36540" y="24716"/>
                  <a:pt x="36509" y="24776"/>
                  <a:pt x="36509" y="24776"/>
                </a:cubicBezTo>
                <a:close/>
                <a:moveTo>
                  <a:pt x="36540" y="24358"/>
                </a:moveTo>
                <a:cubicBezTo>
                  <a:pt x="36509" y="24358"/>
                  <a:pt x="36509" y="24358"/>
                  <a:pt x="36509" y="24358"/>
                </a:cubicBezTo>
                <a:cubicBezTo>
                  <a:pt x="36478" y="24358"/>
                  <a:pt x="36478" y="24358"/>
                  <a:pt x="36478" y="24358"/>
                </a:cubicBezTo>
                <a:cubicBezTo>
                  <a:pt x="36446" y="24298"/>
                  <a:pt x="36446" y="24298"/>
                  <a:pt x="36478" y="24298"/>
                </a:cubicBezTo>
                <a:cubicBezTo>
                  <a:pt x="36478" y="24298"/>
                  <a:pt x="36478" y="24298"/>
                  <a:pt x="36509" y="24298"/>
                </a:cubicBezTo>
                <a:cubicBezTo>
                  <a:pt x="36509" y="24298"/>
                  <a:pt x="36540" y="24238"/>
                  <a:pt x="36540" y="24298"/>
                </a:cubicBezTo>
                <a:cubicBezTo>
                  <a:pt x="36572" y="24298"/>
                  <a:pt x="36540" y="24358"/>
                  <a:pt x="36540" y="24358"/>
                </a:cubicBezTo>
                <a:close/>
                <a:moveTo>
                  <a:pt x="36884" y="24597"/>
                </a:moveTo>
                <a:cubicBezTo>
                  <a:pt x="36884" y="24597"/>
                  <a:pt x="36853" y="24597"/>
                  <a:pt x="36853" y="24597"/>
                </a:cubicBezTo>
                <a:cubicBezTo>
                  <a:pt x="36822" y="24597"/>
                  <a:pt x="36822" y="24597"/>
                  <a:pt x="36790" y="24597"/>
                </a:cubicBezTo>
                <a:cubicBezTo>
                  <a:pt x="36790" y="24597"/>
                  <a:pt x="36759" y="24597"/>
                  <a:pt x="36728" y="24597"/>
                </a:cubicBezTo>
                <a:cubicBezTo>
                  <a:pt x="36728" y="24597"/>
                  <a:pt x="36728" y="24597"/>
                  <a:pt x="36697" y="24597"/>
                </a:cubicBezTo>
                <a:cubicBezTo>
                  <a:pt x="36697" y="24597"/>
                  <a:pt x="36697" y="24597"/>
                  <a:pt x="36697" y="24597"/>
                </a:cubicBezTo>
                <a:cubicBezTo>
                  <a:pt x="36728" y="24597"/>
                  <a:pt x="36728" y="24597"/>
                  <a:pt x="36728" y="24597"/>
                </a:cubicBezTo>
                <a:cubicBezTo>
                  <a:pt x="36728" y="24597"/>
                  <a:pt x="36759" y="24537"/>
                  <a:pt x="36759" y="24537"/>
                </a:cubicBezTo>
                <a:cubicBezTo>
                  <a:pt x="36790" y="24537"/>
                  <a:pt x="36790" y="24597"/>
                  <a:pt x="36822" y="24597"/>
                </a:cubicBezTo>
                <a:cubicBezTo>
                  <a:pt x="36853" y="24597"/>
                  <a:pt x="36915" y="24597"/>
                  <a:pt x="36915" y="24656"/>
                </a:cubicBezTo>
                <a:cubicBezTo>
                  <a:pt x="36884" y="24656"/>
                  <a:pt x="36884" y="24597"/>
                  <a:pt x="36884" y="24597"/>
                </a:cubicBezTo>
                <a:close/>
                <a:moveTo>
                  <a:pt x="36822" y="23283"/>
                </a:moveTo>
                <a:cubicBezTo>
                  <a:pt x="36853" y="23343"/>
                  <a:pt x="36853" y="23343"/>
                  <a:pt x="36853" y="23343"/>
                </a:cubicBezTo>
                <a:cubicBezTo>
                  <a:pt x="36853" y="23402"/>
                  <a:pt x="36853" y="23402"/>
                  <a:pt x="36853" y="23402"/>
                </a:cubicBezTo>
                <a:cubicBezTo>
                  <a:pt x="36853" y="23402"/>
                  <a:pt x="36853" y="23343"/>
                  <a:pt x="36853" y="23343"/>
                </a:cubicBezTo>
                <a:cubicBezTo>
                  <a:pt x="36853" y="23343"/>
                  <a:pt x="36822" y="23343"/>
                  <a:pt x="36822" y="23343"/>
                </a:cubicBezTo>
                <a:cubicBezTo>
                  <a:pt x="36822" y="23343"/>
                  <a:pt x="36790" y="23343"/>
                  <a:pt x="36790" y="23343"/>
                </a:cubicBezTo>
                <a:cubicBezTo>
                  <a:pt x="36728" y="23343"/>
                  <a:pt x="36697" y="23402"/>
                  <a:pt x="36665" y="23462"/>
                </a:cubicBezTo>
                <a:cubicBezTo>
                  <a:pt x="36634" y="23522"/>
                  <a:pt x="36634" y="23522"/>
                  <a:pt x="36603" y="23522"/>
                </a:cubicBezTo>
                <a:cubicBezTo>
                  <a:pt x="36572" y="23582"/>
                  <a:pt x="36540" y="23582"/>
                  <a:pt x="36540" y="23582"/>
                </a:cubicBezTo>
                <a:cubicBezTo>
                  <a:pt x="36509" y="23641"/>
                  <a:pt x="36478" y="23701"/>
                  <a:pt x="36446" y="23701"/>
                </a:cubicBezTo>
                <a:cubicBezTo>
                  <a:pt x="36446" y="23761"/>
                  <a:pt x="36415" y="23820"/>
                  <a:pt x="36384" y="23820"/>
                </a:cubicBezTo>
                <a:cubicBezTo>
                  <a:pt x="36384" y="23761"/>
                  <a:pt x="36415" y="23761"/>
                  <a:pt x="36415" y="23761"/>
                </a:cubicBezTo>
                <a:cubicBezTo>
                  <a:pt x="36446" y="23761"/>
                  <a:pt x="36446" y="23701"/>
                  <a:pt x="36478" y="23701"/>
                </a:cubicBezTo>
                <a:cubicBezTo>
                  <a:pt x="36478" y="23641"/>
                  <a:pt x="36509" y="23582"/>
                  <a:pt x="36540" y="23522"/>
                </a:cubicBezTo>
                <a:cubicBezTo>
                  <a:pt x="36572" y="23522"/>
                  <a:pt x="36603" y="23522"/>
                  <a:pt x="36603" y="23522"/>
                </a:cubicBezTo>
                <a:cubicBezTo>
                  <a:pt x="36634" y="23462"/>
                  <a:pt x="36665" y="23462"/>
                  <a:pt x="36697" y="23402"/>
                </a:cubicBezTo>
                <a:cubicBezTo>
                  <a:pt x="36697" y="23343"/>
                  <a:pt x="36728" y="23343"/>
                  <a:pt x="36759" y="23283"/>
                </a:cubicBezTo>
                <a:cubicBezTo>
                  <a:pt x="36790" y="23283"/>
                  <a:pt x="36790" y="23283"/>
                  <a:pt x="36822" y="23283"/>
                </a:cubicBezTo>
                <a:cubicBezTo>
                  <a:pt x="36853" y="23223"/>
                  <a:pt x="36947" y="23104"/>
                  <a:pt x="36978" y="23164"/>
                </a:cubicBezTo>
                <a:cubicBezTo>
                  <a:pt x="36947" y="23223"/>
                  <a:pt x="36822" y="23223"/>
                  <a:pt x="36822" y="23283"/>
                </a:cubicBezTo>
                <a:close/>
                <a:moveTo>
                  <a:pt x="92649" y="81313"/>
                </a:moveTo>
                <a:cubicBezTo>
                  <a:pt x="92649" y="81373"/>
                  <a:pt x="92649" y="81432"/>
                  <a:pt x="92680" y="81432"/>
                </a:cubicBezTo>
                <a:cubicBezTo>
                  <a:pt x="92711" y="81492"/>
                  <a:pt x="92711" y="81432"/>
                  <a:pt x="92711" y="81373"/>
                </a:cubicBezTo>
                <a:cubicBezTo>
                  <a:pt x="92742" y="81313"/>
                  <a:pt x="92711" y="81253"/>
                  <a:pt x="92711" y="81194"/>
                </a:cubicBezTo>
                <a:cubicBezTo>
                  <a:pt x="92742" y="81134"/>
                  <a:pt x="92742" y="81134"/>
                  <a:pt x="92742" y="81074"/>
                </a:cubicBezTo>
                <a:cubicBezTo>
                  <a:pt x="92742" y="81074"/>
                  <a:pt x="92742" y="81014"/>
                  <a:pt x="92742" y="81014"/>
                </a:cubicBezTo>
                <a:cubicBezTo>
                  <a:pt x="92742" y="80955"/>
                  <a:pt x="92742" y="80895"/>
                  <a:pt x="92742" y="80895"/>
                </a:cubicBezTo>
                <a:cubicBezTo>
                  <a:pt x="92742" y="80835"/>
                  <a:pt x="92742" y="80776"/>
                  <a:pt x="92742" y="80716"/>
                </a:cubicBezTo>
                <a:cubicBezTo>
                  <a:pt x="92742" y="80597"/>
                  <a:pt x="92742" y="80537"/>
                  <a:pt x="92742" y="80417"/>
                </a:cubicBezTo>
                <a:cubicBezTo>
                  <a:pt x="92742" y="80358"/>
                  <a:pt x="92742" y="80298"/>
                  <a:pt x="92742" y="80238"/>
                </a:cubicBezTo>
                <a:cubicBezTo>
                  <a:pt x="92742" y="80238"/>
                  <a:pt x="92742" y="80238"/>
                  <a:pt x="92742" y="80179"/>
                </a:cubicBezTo>
                <a:cubicBezTo>
                  <a:pt x="92742" y="80179"/>
                  <a:pt x="92742" y="80119"/>
                  <a:pt x="92742" y="80119"/>
                </a:cubicBezTo>
                <a:cubicBezTo>
                  <a:pt x="92774" y="80059"/>
                  <a:pt x="92774" y="80000"/>
                  <a:pt x="92774" y="80000"/>
                </a:cubicBezTo>
                <a:cubicBezTo>
                  <a:pt x="92742" y="79940"/>
                  <a:pt x="92711" y="79880"/>
                  <a:pt x="92742" y="79820"/>
                </a:cubicBezTo>
                <a:cubicBezTo>
                  <a:pt x="92742" y="79820"/>
                  <a:pt x="92742" y="79761"/>
                  <a:pt x="92774" y="79761"/>
                </a:cubicBezTo>
                <a:cubicBezTo>
                  <a:pt x="92774" y="79761"/>
                  <a:pt x="92774" y="79701"/>
                  <a:pt x="92774" y="79701"/>
                </a:cubicBezTo>
                <a:cubicBezTo>
                  <a:pt x="92805" y="79641"/>
                  <a:pt x="92805" y="79641"/>
                  <a:pt x="92805" y="79641"/>
                </a:cubicBezTo>
                <a:cubicBezTo>
                  <a:pt x="92836" y="79582"/>
                  <a:pt x="92805" y="79522"/>
                  <a:pt x="92805" y="79522"/>
                </a:cubicBezTo>
                <a:cubicBezTo>
                  <a:pt x="92805" y="79462"/>
                  <a:pt x="92805" y="79462"/>
                  <a:pt x="92805" y="79462"/>
                </a:cubicBezTo>
                <a:cubicBezTo>
                  <a:pt x="92774" y="79402"/>
                  <a:pt x="92774" y="79343"/>
                  <a:pt x="92774" y="79343"/>
                </a:cubicBezTo>
                <a:cubicBezTo>
                  <a:pt x="92742" y="79283"/>
                  <a:pt x="92742" y="79283"/>
                  <a:pt x="92742" y="79283"/>
                </a:cubicBezTo>
                <a:cubicBezTo>
                  <a:pt x="92742" y="79223"/>
                  <a:pt x="92742" y="79223"/>
                  <a:pt x="92711" y="79223"/>
                </a:cubicBezTo>
                <a:cubicBezTo>
                  <a:pt x="92711" y="79164"/>
                  <a:pt x="92711" y="79164"/>
                  <a:pt x="92680" y="79104"/>
                </a:cubicBezTo>
                <a:cubicBezTo>
                  <a:pt x="92680" y="79104"/>
                  <a:pt x="92649" y="79044"/>
                  <a:pt x="92649" y="79044"/>
                </a:cubicBezTo>
                <a:cubicBezTo>
                  <a:pt x="92617" y="79044"/>
                  <a:pt x="92586" y="79044"/>
                  <a:pt x="92555" y="79044"/>
                </a:cubicBezTo>
                <a:cubicBezTo>
                  <a:pt x="92555" y="78985"/>
                  <a:pt x="92524" y="78985"/>
                  <a:pt x="92492" y="78985"/>
                </a:cubicBezTo>
                <a:cubicBezTo>
                  <a:pt x="92461" y="78985"/>
                  <a:pt x="92430" y="78985"/>
                  <a:pt x="92399" y="78985"/>
                </a:cubicBezTo>
                <a:cubicBezTo>
                  <a:pt x="92367" y="78985"/>
                  <a:pt x="92399" y="78985"/>
                  <a:pt x="92367" y="79044"/>
                </a:cubicBezTo>
                <a:cubicBezTo>
                  <a:pt x="92336" y="79044"/>
                  <a:pt x="92367" y="79104"/>
                  <a:pt x="92367" y="79104"/>
                </a:cubicBezTo>
                <a:cubicBezTo>
                  <a:pt x="92367" y="79164"/>
                  <a:pt x="92336" y="79223"/>
                  <a:pt x="92336" y="79223"/>
                </a:cubicBezTo>
                <a:cubicBezTo>
                  <a:pt x="92336" y="79223"/>
                  <a:pt x="92336" y="79164"/>
                  <a:pt x="92336" y="79164"/>
                </a:cubicBezTo>
                <a:cubicBezTo>
                  <a:pt x="92336" y="79104"/>
                  <a:pt x="92336" y="79104"/>
                  <a:pt x="92336" y="79104"/>
                </a:cubicBezTo>
                <a:cubicBezTo>
                  <a:pt x="92305" y="79104"/>
                  <a:pt x="92305" y="79044"/>
                  <a:pt x="92336" y="79044"/>
                </a:cubicBezTo>
                <a:cubicBezTo>
                  <a:pt x="92336" y="79044"/>
                  <a:pt x="92336" y="79044"/>
                  <a:pt x="92336" y="79044"/>
                </a:cubicBezTo>
                <a:cubicBezTo>
                  <a:pt x="92336" y="79044"/>
                  <a:pt x="92336" y="78985"/>
                  <a:pt x="92336" y="78985"/>
                </a:cubicBezTo>
                <a:cubicBezTo>
                  <a:pt x="92367" y="78985"/>
                  <a:pt x="92367" y="78985"/>
                  <a:pt x="92367" y="78985"/>
                </a:cubicBezTo>
                <a:cubicBezTo>
                  <a:pt x="92399" y="78925"/>
                  <a:pt x="92367" y="78925"/>
                  <a:pt x="92367" y="78925"/>
                </a:cubicBezTo>
                <a:cubicBezTo>
                  <a:pt x="92367" y="78865"/>
                  <a:pt x="92336" y="78865"/>
                  <a:pt x="92305" y="78865"/>
                </a:cubicBezTo>
                <a:cubicBezTo>
                  <a:pt x="92305" y="78805"/>
                  <a:pt x="92305" y="78805"/>
                  <a:pt x="92305" y="78805"/>
                </a:cubicBezTo>
                <a:cubicBezTo>
                  <a:pt x="92305" y="78805"/>
                  <a:pt x="92274" y="78805"/>
                  <a:pt x="92274" y="78746"/>
                </a:cubicBezTo>
                <a:cubicBezTo>
                  <a:pt x="92242" y="78746"/>
                  <a:pt x="92274" y="78626"/>
                  <a:pt x="92274" y="78567"/>
                </a:cubicBezTo>
                <a:cubicBezTo>
                  <a:pt x="92274" y="78567"/>
                  <a:pt x="92274" y="78567"/>
                  <a:pt x="92274" y="78507"/>
                </a:cubicBezTo>
                <a:cubicBezTo>
                  <a:pt x="92274" y="78447"/>
                  <a:pt x="92242" y="78447"/>
                  <a:pt x="92242" y="78388"/>
                </a:cubicBezTo>
                <a:cubicBezTo>
                  <a:pt x="92211" y="78328"/>
                  <a:pt x="92242" y="78268"/>
                  <a:pt x="92242" y="78268"/>
                </a:cubicBezTo>
                <a:cubicBezTo>
                  <a:pt x="92211" y="78208"/>
                  <a:pt x="92211" y="78149"/>
                  <a:pt x="92180" y="78149"/>
                </a:cubicBezTo>
                <a:cubicBezTo>
                  <a:pt x="92180" y="78149"/>
                  <a:pt x="92148" y="78149"/>
                  <a:pt x="92117" y="78149"/>
                </a:cubicBezTo>
                <a:cubicBezTo>
                  <a:pt x="92117" y="78149"/>
                  <a:pt x="92086" y="78089"/>
                  <a:pt x="92055" y="78089"/>
                </a:cubicBezTo>
                <a:cubicBezTo>
                  <a:pt x="92055" y="78089"/>
                  <a:pt x="92055" y="78089"/>
                  <a:pt x="92023" y="78089"/>
                </a:cubicBezTo>
                <a:cubicBezTo>
                  <a:pt x="91992" y="78089"/>
                  <a:pt x="91992" y="78029"/>
                  <a:pt x="91961" y="78029"/>
                </a:cubicBezTo>
                <a:cubicBezTo>
                  <a:pt x="91898" y="78029"/>
                  <a:pt x="91867" y="77910"/>
                  <a:pt x="91867" y="77850"/>
                </a:cubicBezTo>
                <a:cubicBezTo>
                  <a:pt x="91867" y="77791"/>
                  <a:pt x="91898" y="77791"/>
                  <a:pt x="91930" y="77731"/>
                </a:cubicBezTo>
                <a:cubicBezTo>
                  <a:pt x="91930" y="77731"/>
                  <a:pt x="91930" y="77731"/>
                  <a:pt x="91930" y="77671"/>
                </a:cubicBezTo>
                <a:cubicBezTo>
                  <a:pt x="91898" y="77671"/>
                  <a:pt x="91898" y="77731"/>
                  <a:pt x="91867" y="77731"/>
                </a:cubicBezTo>
                <a:cubicBezTo>
                  <a:pt x="91867" y="77671"/>
                  <a:pt x="91930" y="77671"/>
                  <a:pt x="91930" y="77671"/>
                </a:cubicBezTo>
                <a:cubicBezTo>
                  <a:pt x="91930" y="77611"/>
                  <a:pt x="91930" y="77611"/>
                  <a:pt x="91961" y="77611"/>
                </a:cubicBezTo>
                <a:cubicBezTo>
                  <a:pt x="91961" y="77611"/>
                  <a:pt x="91992" y="77611"/>
                  <a:pt x="91992" y="77611"/>
                </a:cubicBezTo>
                <a:cubicBezTo>
                  <a:pt x="91992" y="77552"/>
                  <a:pt x="91961" y="77611"/>
                  <a:pt x="91961" y="77611"/>
                </a:cubicBezTo>
                <a:cubicBezTo>
                  <a:pt x="91930" y="77611"/>
                  <a:pt x="91930" y="77611"/>
                  <a:pt x="91930" y="77552"/>
                </a:cubicBezTo>
                <a:cubicBezTo>
                  <a:pt x="91898" y="77552"/>
                  <a:pt x="91898" y="77611"/>
                  <a:pt x="91867" y="77611"/>
                </a:cubicBezTo>
                <a:cubicBezTo>
                  <a:pt x="91836" y="77552"/>
                  <a:pt x="91898" y="77552"/>
                  <a:pt x="91898" y="77492"/>
                </a:cubicBezTo>
                <a:cubicBezTo>
                  <a:pt x="91930" y="77492"/>
                  <a:pt x="91930" y="77432"/>
                  <a:pt x="91930" y="77432"/>
                </a:cubicBezTo>
                <a:cubicBezTo>
                  <a:pt x="91930" y="77432"/>
                  <a:pt x="91961" y="77492"/>
                  <a:pt x="91961" y="77492"/>
                </a:cubicBezTo>
                <a:cubicBezTo>
                  <a:pt x="91961" y="77492"/>
                  <a:pt x="91992" y="77432"/>
                  <a:pt x="91992" y="77432"/>
                </a:cubicBezTo>
                <a:cubicBezTo>
                  <a:pt x="91992" y="77432"/>
                  <a:pt x="92023" y="77432"/>
                  <a:pt x="92023" y="77432"/>
                </a:cubicBezTo>
                <a:cubicBezTo>
                  <a:pt x="92055" y="77373"/>
                  <a:pt x="91992" y="77373"/>
                  <a:pt x="91992" y="77313"/>
                </a:cubicBezTo>
                <a:cubicBezTo>
                  <a:pt x="91992" y="77313"/>
                  <a:pt x="91992" y="77253"/>
                  <a:pt x="91961" y="77194"/>
                </a:cubicBezTo>
                <a:cubicBezTo>
                  <a:pt x="91961" y="77194"/>
                  <a:pt x="91930" y="77194"/>
                  <a:pt x="91898" y="77134"/>
                </a:cubicBezTo>
                <a:cubicBezTo>
                  <a:pt x="91898" y="77134"/>
                  <a:pt x="91867" y="77074"/>
                  <a:pt x="91867" y="77074"/>
                </a:cubicBezTo>
                <a:cubicBezTo>
                  <a:pt x="91836" y="77014"/>
                  <a:pt x="91836" y="77074"/>
                  <a:pt x="91805" y="77074"/>
                </a:cubicBezTo>
                <a:cubicBezTo>
                  <a:pt x="91773" y="77134"/>
                  <a:pt x="91742" y="77134"/>
                  <a:pt x="91742" y="77074"/>
                </a:cubicBezTo>
                <a:cubicBezTo>
                  <a:pt x="91742" y="77014"/>
                  <a:pt x="91711" y="77014"/>
                  <a:pt x="91711" y="76955"/>
                </a:cubicBezTo>
                <a:cubicBezTo>
                  <a:pt x="91711" y="76955"/>
                  <a:pt x="91680" y="76955"/>
                  <a:pt x="91680" y="76955"/>
                </a:cubicBezTo>
                <a:cubicBezTo>
                  <a:pt x="91680" y="76955"/>
                  <a:pt x="91680" y="76895"/>
                  <a:pt x="91648" y="76895"/>
                </a:cubicBezTo>
                <a:cubicBezTo>
                  <a:pt x="91648" y="76895"/>
                  <a:pt x="91617" y="76955"/>
                  <a:pt x="91617" y="76895"/>
                </a:cubicBezTo>
                <a:cubicBezTo>
                  <a:pt x="91648" y="76895"/>
                  <a:pt x="91680" y="76895"/>
                  <a:pt x="91680" y="76895"/>
                </a:cubicBezTo>
                <a:cubicBezTo>
                  <a:pt x="91711" y="76895"/>
                  <a:pt x="91742" y="76955"/>
                  <a:pt x="91742" y="76895"/>
                </a:cubicBezTo>
                <a:cubicBezTo>
                  <a:pt x="91742" y="76895"/>
                  <a:pt x="91711" y="76895"/>
                  <a:pt x="91711" y="76895"/>
                </a:cubicBezTo>
                <a:cubicBezTo>
                  <a:pt x="91711" y="76835"/>
                  <a:pt x="91711" y="76835"/>
                  <a:pt x="91711" y="76835"/>
                </a:cubicBezTo>
                <a:cubicBezTo>
                  <a:pt x="91680" y="76776"/>
                  <a:pt x="91680" y="76776"/>
                  <a:pt x="91648" y="76776"/>
                </a:cubicBezTo>
                <a:cubicBezTo>
                  <a:pt x="91648" y="76776"/>
                  <a:pt x="91648" y="76776"/>
                  <a:pt x="91617" y="76776"/>
                </a:cubicBezTo>
                <a:cubicBezTo>
                  <a:pt x="91617" y="76716"/>
                  <a:pt x="91680" y="76776"/>
                  <a:pt x="91711" y="76776"/>
                </a:cubicBezTo>
                <a:cubicBezTo>
                  <a:pt x="91711" y="76776"/>
                  <a:pt x="91742" y="76835"/>
                  <a:pt x="91742" y="76835"/>
                </a:cubicBezTo>
                <a:cubicBezTo>
                  <a:pt x="91773" y="76835"/>
                  <a:pt x="91773" y="76835"/>
                  <a:pt x="91773" y="76835"/>
                </a:cubicBezTo>
                <a:cubicBezTo>
                  <a:pt x="91773" y="76835"/>
                  <a:pt x="91742" y="76835"/>
                  <a:pt x="91742" y="76776"/>
                </a:cubicBezTo>
                <a:cubicBezTo>
                  <a:pt x="91742" y="76776"/>
                  <a:pt x="91742" y="76776"/>
                  <a:pt x="91742" y="76716"/>
                </a:cubicBezTo>
                <a:cubicBezTo>
                  <a:pt x="91711" y="76716"/>
                  <a:pt x="91711" y="76716"/>
                  <a:pt x="91711" y="76716"/>
                </a:cubicBezTo>
                <a:cubicBezTo>
                  <a:pt x="91680" y="76656"/>
                  <a:pt x="91680" y="76656"/>
                  <a:pt x="91680" y="76656"/>
                </a:cubicBezTo>
                <a:cubicBezTo>
                  <a:pt x="91648" y="76656"/>
                  <a:pt x="91617" y="76656"/>
                  <a:pt x="91617" y="76656"/>
                </a:cubicBezTo>
                <a:cubicBezTo>
                  <a:pt x="91617" y="76656"/>
                  <a:pt x="91586" y="76716"/>
                  <a:pt x="91586" y="76716"/>
                </a:cubicBezTo>
                <a:cubicBezTo>
                  <a:pt x="91555" y="76656"/>
                  <a:pt x="91586" y="76656"/>
                  <a:pt x="91555" y="76656"/>
                </a:cubicBezTo>
                <a:cubicBezTo>
                  <a:pt x="91555" y="76656"/>
                  <a:pt x="91523" y="76656"/>
                  <a:pt x="91523" y="76656"/>
                </a:cubicBezTo>
                <a:cubicBezTo>
                  <a:pt x="91523" y="76656"/>
                  <a:pt x="91523" y="76597"/>
                  <a:pt x="91523" y="76597"/>
                </a:cubicBezTo>
                <a:cubicBezTo>
                  <a:pt x="91523" y="76537"/>
                  <a:pt x="91523" y="76597"/>
                  <a:pt x="91555" y="76537"/>
                </a:cubicBezTo>
                <a:cubicBezTo>
                  <a:pt x="91555" y="76537"/>
                  <a:pt x="91523" y="76477"/>
                  <a:pt x="91523" y="76477"/>
                </a:cubicBezTo>
                <a:cubicBezTo>
                  <a:pt x="91523" y="76477"/>
                  <a:pt x="91555" y="76417"/>
                  <a:pt x="91523" y="76417"/>
                </a:cubicBezTo>
                <a:cubicBezTo>
                  <a:pt x="91523" y="76358"/>
                  <a:pt x="91492" y="76417"/>
                  <a:pt x="91492" y="76417"/>
                </a:cubicBezTo>
                <a:cubicBezTo>
                  <a:pt x="91492" y="76417"/>
                  <a:pt x="91461" y="76358"/>
                  <a:pt x="91461" y="76358"/>
                </a:cubicBezTo>
                <a:cubicBezTo>
                  <a:pt x="91461" y="76358"/>
                  <a:pt x="91461" y="76358"/>
                  <a:pt x="91430" y="76358"/>
                </a:cubicBezTo>
                <a:cubicBezTo>
                  <a:pt x="91430" y="76358"/>
                  <a:pt x="91398" y="76358"/>
                  <a:pt x="91398" y="76358"/>
                </a:cubicBezTo>
                <a:cubicBezTo>
                  <a:pt x="91398" y="76358"/>
                  <a:pt x="91367" y="76298"/>
                  <a:pt x="91367" y="76358"/>
                </a:cubicBezTo>
                <a:cubicBezTo>
                  <a:pt x="91367" y="76358"/>
                  <a:pt x="91398" y="76358"/>
                  <a:pt x="91398" y="76358"/>
                </a:cubicBezTo>
                <a:cubicBezTo>
                  <a:pt x="91398" y="76417"/>
                  <a:pt x="91398" y="76417"/>
                  <a:pt x="91430" y="76417"/>
                </a:cubicBezTo>
                <a:cubicBezTo>
                  <a:pt x="91430" y="76477"/>
                  <a:pt x="91430" y="76477"/>
                  <a:pt x="91430" y="76477"/>
                </a:cubicBezTo>
                <a:cubicBezTo>
                  <a:pt x="91461" y="76537"/>
                  <a:pt x="91430" y="76597"/>
                  <a:pt x="91430" y="76597"/>
                </a:cubicBezTo>
                <a:cubicBezTo>
                  <a:pt x="91461" y="76656"/>
                  <a:pt x="91461" y="76656"/>
                  <a:pt x="91461" y="76656"/>
                </a:cubicBezTo>
                <a:cubicBezTo>
                  <a:pt x="91461" y="76716"/>
                  <a:pt x="91461" y="76716"/>
                  <a:pt x="91492" y="76716"/>
                </a:cubicBezTo>
                <a:cubicBezTo>
                  <a:pt x="91492" y="76776"/>
                  <a:pt x="91492" y="76776"/>
                  <a:pt x="91523" y="76776"/>
                </a:cubicBezTo>
                <a:cubicBezTo>
                  <a:pt x="91523" y="76776"/>
                  <a:pt x="91523" y="76716"/>
                  <a:pt x="91523" y="76656"/>
                </a:cubicBezTo>
                <a:cubicBezTo>
                  <a:pt x="91523" y="76656"/>
                  <a:pt x="91523" y="76716"/>
                  <a:pt x="91523" y="76716"/>
                </a:cubicBezTo>
                <a:cubicBezTo>
                  <a:pt x="91523" y="76716"/>
                  <a:pt x="91555" y="76716"/>
                  <a:pt x="91555" y="76776"/>
                </a:cubicBezTo>
                <a:cubicBezTo>
                  <a:pt x="91555" y="76776"/>
                  <a:pt x="91555" y="76776"/>
                  <a:pt x="91555" y="76776"/>
                </a:cubicBezTo>
                <a:cubicBezTo>
                  <a:pt x="91523" y="76776"/>
                  <a:pt x="91523" y="76776"/>
                  <a:pt x="91523" y="76776"/>
                </a:cubicBezTo>
                <a:cubicBezTo>
                  <a:pt x="91523" y="76835"/>
                  <a:pt x="91523" y="76835"/>
                  <a:pt x="91492" y="76835"/>
                </a:cubicBezTo>
                <a:cubicBezTo>
                  <a:pt x="91492" y="76835"/>
                  <a:pt x="91492" y="76835"/>
                  <a:pt x="91461" y="76776"/>
                </a:cubicBezTo>
                <a:cubicBezTo>
                  <a:pt x="91461" y="76776"/>
                  <a:pt x="91461" y="76776"/>
                  <a:pt x="91461" y="76776"/>
                </a:cubicBezTo>
                <a:cubicBezTo>
                  <a:pt x="91430" y="76716"/>
                  <a:pt x="91461" y="76716"/>
                  <a:pt x="91430" y="76656"/>
                </a:cubicBezTo>
                <a:cubicBezTo>
                  <a:pt x="91430" y="76656"/>
                  <a:pt x="91430" y="76656"/>
                  <a:pt x="91430" y="76656"/>
                </a:cubicBezTo>
                <a:cubicBezTo>
                  <a:pt x="91430" y="76597"/>
                  <a:pt x="91430" y="76597"/>
                  <a:pt x="91430" y="76537"/>
                </a:cubicBezTo>
                <a:cubicBezTo>
                  <a:pt x="91398" y="76537"/>
                  <a:pt x="91398" y="76537"/>
                  <a:pt x="91398" y="76537"/>
                </a:cubicBezTo>
                <a:cubicBezTo>
                  <a:pt x="91398" y="76477"/>
                  <a:pt x="91367" y="76477"/>
                  <a:pt x="91367" y="76477"/>
                </a:cubicBezTo>
                <a:cubicBezTo>
                  <a:pt x="91367" y="76417"/>
                  <a:pt x="91367" y="76417"/>
                  <a:pt x="91336" y="76417"/>
                </a:cubicBezTo>
                <a:cubicBezTo>
                  <a:pt x="91336" y="76417"/>
                  <a:pt x="91336" y="76417"/>
                  <a:pt x="91336" y="76417"/>
                </a:cubicBezTo>
                <a:cubicBezTo>
                  <a:pt x="91305" y="76358"/>
                  <a:pt x="91336" y="76358"/>
                  <a:pt x="91305" y="76358"/>
                </a:cubicBezTo>
                <a:cubicBezTo>
                  <a:pt x="91305" y="76298"/>
                  <a:pt x="91305" y="76298"/>
                  <a:pt x="91305" y="76298"/>
                </a:cubicBezTo>
                <a:cubicBezTo>
                  <a:pt x="91273" y="76298"/>
                  <a:pt x="91273" y="76298"/>
                  <a:pt x="91273" y="76298"/>
                </a:cubicBezTo>
                <a:cubicBezTo>
                  <a:pt x="91273" y="76298"/>
                  <a:pt x="91242" y="76298"/>
                  <a:pt x="91242" y="76298"/>
                </a:cubicBezTo>
                <a:cubicBezTo>
                  <a:pt x="91242" y="76298"/>
                  <a:pt x="91211" y="76238"/>
                  <a:pt x="91242" y="76238"/>
                </a:cubicBezTo>
                <a:cubicBezTo>
                  <a:pt x="91242" y="76238"/>
                  <a:pt x="91242" y="76238"/>
                  <a:pt x="91242" y="76179"/>
                </a:cubicBezTo>
                <a:cubicBezTo>
                  <a:pt x="91273" y="76179"/>
                  <a:pt x="91273" y="76179"/>
                  <a:pt x="91273" y="76119"/>
                </a:cubicBezTo>
                <a:cubicBezTo>
                  <a:pt x="91273" y="76119"/>
                  <a:pt x="91305" y="76119"/>
                  <a:pt x="91305" y="76059"/>
                </a:cubicBezTo>
                <a:cubicBezTo>
                  <a:pt x="91305" y="76059"/>
                  <a:pt x="91273" y="76059"/>
                  <a:pt x="91273" y="76059"/>
                </a:cubicBezTo>
                <a:cubicBezTo>
                  <a:pt x="91273" y="76059"/>
                  <a:pt x="91273" y="76059"/>
                  <a:pt x="91273" y="76059"/>
                </a:cubicBezTo>
                <a:cubicBezTo>
                  <a:pt x="91273" y="76000"/>
                  <a:pt x="91273" y="76000"/>
                  <a:pt x="91242" y="76000"/>
                </a:cubicBezTo>
                <a:cubicBezTo>
                  <a:pt x="91242" y="76000"/>
                  <a:pt x="91242" y="75940"/>
                  <a:pt x="91211" y="76000"/>
                </a:cubicBezTo>
                <a:cubicBezTo>
                  <a:pt x="91211" y="76000"/>
                  <a:pt x="91211" y="76000"/>
                  <a:pt x="91211" y="76000"/>
                </a:cubicBezTo>
                <a:cubicBezTo>
                  <a:pt x="91179" y="76000"/>
                  <a:pt x="91179" y="76000"/>
                  <a:pt x="91179" y="76000"/>
                </a:cubicBezTo>
                <a:cubicBezTo>
                  <a:pt x="91148" y="76000"/>
                  <a:pt x="91148" y="76059"/>
                  <a:pt x="91148" y="76119"/>
                </a:cubicBezTo>
                <a:cubicBezTo>
                  <a:pt x="91148" y="76119"/>
                  <a:pt x="91148" y="76119"/>
                  <a:pt x="91148" y="76119"/>
                </a:cubicBezTo>
                <a:cubicBezTo>
                  <a:pt x="91148" y="76179"/>
                  <a:pt x="91148" y="76179"/>
                  <a:pt x="91148" y="76179"/>
                </a:cubicBezTo>
                <a:cubicBezTo>
                  <a:pt x="91148" y="76179"/>
                  <a:pt x="91148" y="76179"/>
                  <a:pt x="91148" y="76238"/>
                </a:cubicBezTo>
                <a:cubicBezTo>
                  <a:pt x="91148" y="76238"/>
                  <a:pt x="91179" y="76238"/>
                  <a:pt x="91148" y="76238"/>
                </a:cubicBezTo>
                <a:cubicBezTo>
                  <a:pt x="91148" y="76238"/>
                  <a:pt x="91148" y="76238"/>
                  <a:pt x="91148" y="76179"/>
                </a:cubicBezTo>
                <a:cubicBezTo>
                  <a:pt x="91148" y="76179"/>
                  <a:pt x="91148" y="76179"/>
                  <a:pt x="91117" y="76179"/>
                </a:cubicBezTo>
                <a:cubicBezTo>
                  <a:pt x="91117" y="76119"/>
                  <a:pt x="91117" y="76059"/>
                  <a:pt x="91086" y="76059"/>
                </a:cubicBezTo>
                <a:cubicBezTo>
                  <a:pt x="91086" y="76059"/>
                  <a:pt x="91086" y="76059"/>
                  <a:pt x="91054" y="76000"/>
                </a:cubicBezTo>
                <a:cubicBezTo>
                  <a:pt x="91054" y="76000"/>
                  <a:pt x="91054" y="75940"/>
                  <a:pt x="91054" y="75940"/>
                </a:cubicBezTo>
                <a:cubicBezTo>
                  <a:pt x="91023" y="75940"/>
                  <a:pt x="91023" y="75940"/>
                  <a:pt x="91023" y="75940"/>
                </a:cubicBezTo>
                <a:cubicBezTo>
                  <a:pt x="90992" y="75940"/>
                  <a:pt x="90929" y="75880"/>
                  <a:pt x="90929" y="75940"/>
                </a:cubicBezTo>
                <a:cubicBezTo>
                  <a:pt x="90929" y="75940"/>
                  <a:pt x="90929" y="75940"/>
                  <a:pt x="90929" y="75940"/>
                </a:cubicBezTo>
                <a:cubicBezTo>
                  <a:pt x="90929" y="75940"/>
                  <a:pt x="90929" y="76000"/>
                  <a:pt x="90929" y="76000"/>
                </a:cubicBezTo>
                <a:cubicBezTo>
                  <a:pt x="90929" y="76000"/>
                  <a:pt x="90929" y="76000"/>
                  <a:pt x="90929" y="76000"/>
                </a:cubicBezTo>
                <a:cubicBezTo>
                  <a:pt x="90929" y="76000"/>
                  <a:pt x="90961" y="76000"/>
                  <a:pt x="90961" y="76059"/>
                </a:cubicBezTo>
                <a:cubicBezTo>
                  <a:pt x="90929" y="76059"/>
                  <a:pt x="90929" y="76000"/>
                  <a:pt x="90929" y="76000"/>
                </a:cubicBezTo>
                <a:cubicBezTo>
                  <a:pt x="90898" y="76000"/>
                  <a:pt x="90898" y="76000"/>
                  <a:pt x="90898" y="76000"/>
                </a:cubicBezTo>
                <a:cubicBezTo>
                  <a:pt x="90867" y="76000"/>
                  <a:pt x="90867" y="76000"/>
                  <a:pt x="90867" y="75940"/>
                </a:cubicBezTo>
                <a:cubicBezTo>
                  <a:pt x="90867" y="75940"/>
                  <a:pt x="90867" y="75940"/>
                  <a:pt x="90836" y="75940"/>
                </a:cubicBezTo>
                <a:cubicBezTo>
                  <a:pt x="90836" y="75880"/>
                  <a:pt x="90804" y="75880"/>
                  <a:pt x="90804" y="75820"/>
                </a:cubicBezTo>
                <a:cubicBezTo>
                  <a:pt x="90773" y="75820"/>
                  <a:pt x="90773" y="75820"/>
                  <a:pt x="90773" y="75761"/>
                </a:cubicBezTo>
                <a:cubicBezTo>
                  <a:pt x="90773" y="75761"/>
                  <a:pt x="90773" y="75761"/>
                  <a:pt x="90773" y="75761"/>
                </a:cubicBezTo>
                <a:cubicBezTo>
                  <a:pt x="90773" y="75701"/>
                  <a:pt x="90742" y="75701"/>
                  <a:pt x="90742" y="75701"/>
                </a:cubicBezTo>
                <a:cubicBezTo>
                  <a:pt x="90742" y="75641"/>
                  <a:pt x="90742" y="75641"/>
                  <a:pt x="90711" y="75641"/>
                </a:cubicBezTo>
                <a:cubicBezTo>
                  <a:pt x="90711" y="75641"/>
                  <a:pt x="90711" y="75641"/>
                  <a:pt x="90679" y="75641"/>
                </a:cubicBezTo>
                <a:cubicBezTo>
                  <a:pt x="90679" y="75641"/>
                  <a:pt x="90679" y="75701"/>
                  <a:pt x="90679" y="75641"/>
                </a:cubicBezTo>
                <a:cubicBezTo>
                  <a:pt x="90648" y="75641"/>
                  <a:pt x="90648" y="75641"/>
                  <a:pt x="90648" y="75582"/>
                </a:cubicBezTo>
                <a:cubicBezTo>
                  <a:pt x="90648" y="75582"/>
                  <a:pt x="90648" y="75582"/>
                  <a:pt x="90648" y="75522"/>
                </a:cubicBezTo>
                <a:cubicBezTo>
                  <a:pt x="90648" y="75522"/>
                  <a:pt x="90648" y="75462"/>
                  <a:pt x="90617" y="75462"/>
                </a:cubicBezTo>
                <a:cubicBezTo>
                  <a:pt x="90617" y="75402"/>
                  <a:pt x="90586" y="75402"/>
                  <a:pt x="90554" y="75343"/>
                </a:cubicBezTo>
                <a:cubicBezTo>
                  <a:pt x="90554" y="75343"/>
                  <a:pt x="90523" y="75283"/>
                  <a:pt x="90523" y="75283"/>
                </a:cubicBezTo>
                <a:cubicBezTo>
                  <a:pt x="90492" y="75223"/>
                  <a:pt x="90461" y="75223"/>
                  <a:pt x="90461" y="75164"/>
                </a:cubicBezTo>
                <a:cubicBezTo>
                  <a:pt x="90429" y="75104"/>
                  <a:pt x="90398" y="75044"/>
                  <a:pt x="90398" y="75044"/>
                </a:cubicBezTo>
                <a:cubicBezTo>
                  <a:pt x="90367" y="74985"/>
                  <a:pt x="90336" y="74985"/>
                  <a:pt x="90336" y="74985"/>
                </a:cubicBezTo>
                <a:cubicBezTo>
                  <a:pt x="90304" y="74985"/>
                  <a:pt x="90242" y="74925"/>
                  <a:pt x="90210" y="74865"/>
                </a:cubicBezTo>
                <a:cubicBezTo>
                  <a:pt x="90179" y="74805"/>
                  <a:pt x="90179" y="74805"/>
                  <a:pt x="90148" y="74746"/>
                </a:cubicBezTo>
                <a:cubicBezTo>
                  <a:pt x="90148" y="74686"/>
                  <a:pt x="90117" y="74686"/>
                  <a:pt x="90085" y="74686"/>
                </a:cubicBezTo>
                <a:cubicBezTo>
                  <a:pt x="90085" y="74686"/>
                  <a:pt x="90085" y="74626"/>
                  <a:pt x="90054" y="74626"/>
                </a:cubicBezTo>
                <a:cubicBezTo>
                  <a:pt x="90054" y="74626"/>
                  <a:pt x="90023" y="74626"/>
                  <a:pt x="90023" y="74626"/>
                </a:cubicBezTo>
                <a:cubicBezTo>
                  <a:pt x="89992" y="74567"/>
                  <a:pt x="90023" y="74567"/>
                  <a:pt x="90023" y="74507"/>
                </a:cubicBezTo>
                <a:cubicBezTo>
                  <a:pt x="90054" y="74507"/>
                  <a:pt x="90023" y="74447"/>
                  <a:pt x="90023" y="74447"/>
                </a:cubicBezTo>
                <a:cubicBezTo>
                  <a:pt x="90023" y="74447"/>
                  <a:pt x="89992" y="74447"/>
                  <a:pt x="89992" y="74388"/>
                </a:cubicBezTo>
                <a:cubicBezTo>
                  <a:pt x="89992" y="74388"/>
                  <a:pt x="89960" y="74388"/>
                  <a:pt x="89960" y="74328"/>
                </a:cubicBezTo>
                <a:cubicBezTo>
                  <a:pt x="89960" y="74328"/>
                  <a:pt x="89929" y="74328"/>
                  <a:pt x="89929" y="74328"/>
                </a:cubicBezTo>
                <a:cubicBezTo>
                  <a:pt x="89929" y="74328"/>
                  <a:pt x="89929" y="74268"/>
                  <a:pt x="89929" y="74268"/>
                </a:cubicBezTo>
                <a:cubicBezTo>
                  <a:pt x="89929" y="74268"/>
                  <a:pt x="89929" y="74268"/>
                  <a:pt x="89929" y="74268"/>
                </a:cubicBezTo>
                <a:cubicBezTo>
                  <a:pt x="89929" y="74268"/>
                  <a:pt x="89929" y="74268"/>
                  <a:pt x="89929" y="74208"/>
                </a:cubicBezTo>
                <a:cubicBezTo>
                  <a:pt x="89929" y="74208"/>
                  <a:pt x="89929" y="74149"/>
                  <a:pt x="89929" y="74149"/>
                </a:cubicBezTo>
                <a:cubicBezTo>
                  <a:pt x="89898" y="74089"/>
                  <a:pt x="89898" y="74089"/>
                  <a:pt x="89867" y="74029"/>
                </a:cubicBezTo>
                <a:cubicBezTo>
                  <a:pt x="89867" y="74029"/>
                  <a:pt x="89835" y="73970"/>
                  <a:pt x="89835" y="73970"/>
                </a:cubicBezTo>
                <a:cubicBezTo>
                  <a:pt x="89804" y="73910"/>
                  <a:pt x="89773" y="73791"/>
                  <a:pt x="89742" y="73850"/>
                </a:cubicBezTo>
                <a:cubicBezTo>
                  <a:pt x="89710" y="73850"/>
                  <a:pt x="89710" y="73850"/>
                  <a:pt x="89710" y="73850"/>
                </a:cubicBezTo>
                <a:cubicBezTo>
                  <a:pt x="89710" y="73910"/>
                  <a:pt x="89679" y="73910"/>
                  <a:pt x="89679" y="73910"/>
                </a:cubicBezTo>
                <a:cubicBezTo>
                  <a:pt x="89679" y="73910"/>
                  <a:pt x="89648" y="73910"/>
                  <a:pt x="89648" y="73910"/>
                </a:cubicBezTo>
                <a:cubicBezTo>
                  <a:pt x="89648" y="73910"/>
                  <a:pt x="89617" y="73910"/>
                  <a:pt x="89617" y="73850"/>
                </a:cubicBezTo>
                <a:cubicBezTo>
                  <a:pt x="89617" y="73850"/>
                  <a:pt x="89617" y="73850"/>
                  <a:pt x="89617" y="73850"/>
                </a:cubicBezTo>
                <a:cubicBezTo>
                  <a:pt x="89585" y="73850"/>
                  <a:pt x="89585" y="73850"/>
                  <a:pt x="89554" y="73850"/>
                </a:cubicBezTo>
                <a:cubicBezTo>
                  <a:pt x="89554" y="73850"/>
                  <a:pt x="89554" y="73791"/>
                  <a:pt x="89523" y="73791"/>
                </a:cubicBezTo>
                <a:cubicBezTo>
                  <a:pt x="89492" y="73850"/>
                  <a:pt x="89492" y="73850"/>
                  <a:pt x="89460" y="73850"/>
                </a:cubicBezTo>
                <a:cubicBezTo>
                  <a:pt x="89460" y="73850"/>
                  <a:pt x="89429" y="73850"/>
                  <a:pt x="89398" y="73850"/>
                </a:cubicBezTo>
                <a:cubicBezTo>
                  <a:pt x="89367" y="73850"/>
                  <a:pt x="89335" y="73850"/>
                  <a:pt x="89335" y="73850"/>
                </a:cubicBezTo>
                <a:cubicBezTo>
                  <a:pt x="89304" y="73791"/>
                  <a:pt x="89304" y="73791"/>
                  <a:pt x="89304" y="73791"/>
                </a:cubicBezTo>
                <a:cubicBezTo>
                  <a:pt x="89304" y="73791"/>
                  <a:pt x="89273" y="73791"/>
                  <a:pt x="89273" y="73791"/>
                </a:cubicBezTo>
                <a:cubicBezTo>
                  <a:pt x="89273" y="73791"/>
                  <a:pt x="89241" y="73791"/>
                  <a:pt x="89241" y="73731"/>
                </a:cubicBezTo>
                <a:cubicBezTo>
                  <a:pt x="89210" y="73731"/>
                  <a:pt x="89210" y="73731"/>
                  <a:pt x="89179" y="73671"/>
                </a:cubicBezTo>
                <a:cubicBezTo>
                  <a:pt x="89179" y="73671"/>
                  <a:pt x="89148" y="73671"/>
                  <a:pt x="89148" y="73671"/>
                </a:cubicBezTo>
                <a:cubicBezTo>
                  <a:pt x="89148" y="73611"/>
                  <a:pt x="89116" y="73611"/>
                  <a:pt x="89116" y="73611"/>
                </a:cubicBezTo>
                <a:cubicBezTo>
                  <a:pt x="89085" y="73611"/>
                  <a:pt x="89085" y="73611"/>
                  <a:pt x="89054" y="73611"/>
                </a:cubicBezTo>
                <a:cubicBezTo>
                  <a:pt x="89023" y="73611"/>
                  <a:pt x="89023" y="73552"/>
                  <a:pt x="88991" y="73611"/>
                </a:cubicBezTo>
                <a:cubicBezTo>
                  <a:pt x="88991" y="73611"/>
                  <a:pt x="88991" y="73611"/>
                  <a:pt x="88991" y="73611"/>
                </a:cubicBezTo>
                <a:cubicBezTo>
                  <a:pt x="88960" y="73611"/>
                  <a:pt x="88960" y="73611"/>
                  <a:pt x="88960" y="73611"/>
                </a:cubicBezTo>
                <a:cubicBezTo>
                  <a:pt x="88960" y="73611"/>
                  <a:pt x="88960" y="73671"/>
                  <a:pt x="88960" y="73671"/>
                </a:cubicBezTo>
                <a:cubicBezTo>
                  <a:pt x="88929" y="73731"/>
                  <a:pt x="88960" y="73791"/>
                  <a:pt x="88960" y="73850"/>
                </a:cubicBezTo>
                <a:cubicBezTo>
                  <a:pt x="88991" y="73850"/>
                  <a:pt x="88991" y="73910"/>
                  <a:pt x="89023" y="73970"/>
                </a:cubicBezTo>
                <a:cubicBezTo>
                  <a:pt x="89023" y="74029"/>
                  <a:pt x="89054" y="74089"/>
                  <a:pt x="89054" y="74208"/>
                </a:cubicBezTo>
                <a:cubicBezTo>
                  <a:pt x="89085" y="74208"/>
                  <a:pt x="89116" y="74268"/>
                  <a:pt x="89148" y="74328"/>
                </a:cubicBezTo>
                <a:cubicBezTo>
                  <a:pt x="89179" y="74388"/>
                  <a:pt x="89179" y="74447"/>
                  <a:pt x="89210" y="74507"/>
                </a:cubicBezTo>
                <a:cubicBezTo>
                  <a:pt x="89241" y="74567"/>
                  <a:pt x="89304" y="74686"/>
                  <a:pt x="89335" y="74746"/>
                </a:cubicBezTo>
                <a:cubicBezTo>
                  <a:pt x="89367" y="74746"/>
                  <a:pt x="89367" y="74805"/>
                  <a:pt x="89398" y="74805"/>
                </a:cubicBezTo>
                <a:cubicBezTo>
                  <a:pt x="89429" y="74865"/>
                  <a:pt x="89429" y="74865"/>
                  <a:pt x="89460" y="74925"/>
                </a:cubicBezTo>
                <a:cubicBezTo>
                  <a:pt x="89492" y="74925"/>
                  <a:pt x="89523" y="74925"/>
                  <a:pt x="89523" y="74985"/>
                </a:cubicBezTo>
                <a:cubicBezTo>
                  <a:pt x="89554" y="74985"/>
                  <a:pt x="89585" y="75044"/>
                  <a:pt x="89585" y="75044"/>
                </a:cubicBezTo>
                <a:cubicBezTo>
                  <a:pt x="89617" y="75104"/>
                  <a:pt x="89617" y="75164"/>
                  <a:pt x="89648" y="75164"/>
                </a:cubicBezTo>
                <a:cubicBezTo>
                  <a:pt x="89679" y="75223"/>
                  <a:pt x="89679" y="75223"/>
                  <a:pt x="89710" y="75283"/>
                </a:cubicBezTo>
                <a:cubicBezTo>
                  <a:pt x="89742" y="75343"/>
                  <a:pt x="89742" y="75402"/>
                  <a:pt x="89773" y="75402"/>
                </a:cubicBezTo>
                <a:cubicBezTo>
                  <a:pt x="89773" y="75462"/>
                  <a:pt x="89804" y="75462"/>
                  <a:pt x="89804" y="75522"/>
                </a:cubicBezTo>
                <a:cubicBezTo>
                  <a:pt x="89804" y="75582"/>
                  <a:pt x="89804" y="75641"/>
                  <a:pt x="89804" y="75641"/>
                </a:cubicBezTo>
                <a:cubicBezTo>
                  <a:pt x="89804" y="75701"/>
                  <a:pt x="89804" y="75701"/>
                  <a:pt x="89804" y="75761"/>
                </a:cubicBezTo>
                <a:cubicBezTo>
                  <a:pt x="89835" y="75761"/>
                  <a:pt x="89835" y="75761"/>
                  <a:pt x="89835" y="75820"/>
                </a:cubicBezTo>
                <a:cubicBezTo>
                  <a:pt x="89835" y="75820"/>
                  <a:pt x="89835" y="75880"/>
                  <a:pt x="89835" y="75880"/>
                </a:cubicBezTo>
                <a:cubicBezTo>
                  <a:pt x="89867" y="75940"/>
                  <a:pt x="89929" y="75880"/>
                  <a:pt x="89960" y="75940"/>
                </a:cubicBezTo>
                <a:cubicBezTo>
                  <a:pt x="89960" y="75940"/>
                  <a:pt x="89992" y="76000"/>
                  <a:pt x="90023" y="76000"/>
                </a:cubicBezTo>
                <a:cubicBezTo>
                  <a:pt x="90023" y="76000"/>
                  <a:pt x="90054" y="76000"/>
                  <a:pt x="90085" y="76059"/>
                </a:cubicBezTo>
                <a:cubicBezTo>
                  <a:pt x="90117" y="76059"/>
                  <a:pt x="90117" y="76119"/>
                  <a:pt x="90148" y="76179"/>
                </a:cubicBezTo>
                <a:cubicBezTo>
                  <a:pt x="90148" y="76179"/>
                  <a:pt x="90179" y="76179"/>
                  <a:pt x="90210" y="76238"/>
                </a:cubicBezTo>
                <a:cubicBezTo>
                  <a:pt x="90210" y="76238"/>
                  <a:pt x="90210" y="76298"/>
                  <a:pt x="90210" y="76358"/>
                </a:cubicBezTo>
                <a:cubicBezTo>
                  <a:pt x="90210" y="76417"/>
                  <a:pt x="90210" y="76477"/>
                  <a:pt x="90242" y="76537"/>
                </a:cubicBezTo>
                <a:cubicBezTo>
                  <a:pt x="90242" y="76597"/>
                  <a:pt x="90273" y="76716"/>
                  <a:pt x="90273" y="76835"/>
                </a:cubicBezTo>
                <a:cubicBezTo>
                  <a:pt x="90273" y="76895"/>
                  <a:pt x="90304" y="76895"/>
                  <a:pt x="90304" y="76955"/>
                </a:cubicBezTo>
                <a:cubicBezTo>
                  <a:pt x="90304" y="77014"/>
                  <a:pt x="90304" y="77074"/>
                  <a:pt x="90336" y="77134"/>
                </a:cubicBezTo>
                <a:cubicBezTo>
                  <a:pt x="90336" y="77134"/>
                  <a:pt x="90336" y="77134"/>
                  <a:pt x="90336" y="77194"/>
                </a:cubicBezTo>
                <a:cubicBezTo>
                  <a:pt x="90336" y="77194"/>
                  <a:pt x="90336" y="77194"/>
                  <a:pt x="90336" y="77253"/>
                </a:cubicBezTo>
                <a:cubicBezTo>
                  <a:pt x="90367" y="77253"/>
                  <a:pt x="90367" y="77253"/>
                  <a:pt x="90398" y="77253"/>
                </a:cubicBezTo>
                <a:cubicBezTo>
                  <a:pt x="90429" y="77253"/>
                  <a:pt x="90429" y="77313"/>
                  <a:pt x="90461" y="77313"/>
                </a:cubicBezTo>
                <a:cubicBezTo>
                  <a:pt x="90461" y="77313"/>
                  <a:pt x="90492" y="77313"/>
                  <a:pt x="90492" y="77373"/>
                </a:cubicBezTo>
                <a:cubicBezTo>
                  <a:pt x="90523" y="77432"/>
                  <a:pt x="90523" y="77432"/>
                  <a:pt x="90554" y="77492"/>
                </a:cubicBezTo>
                <a:cubicBezTo>
                  <a:pt x="90554" y="77492"/>
                  <a:pt x="90554" y="77552"/>
                  <a:pt x="90586" y="77552"/>
                </a:cubicBezTo>
                <a:cubicBezTo>
                  <a:pt x="90586" y="77611"/>
                  <a:pt x="90586" y="77611"/>
                  <a:pt x="90617" y="77671"/>
                </a:cubicBezTo>
                <a:cubicBezTo>
                  <a:pt x="90617" y="77731"/>
                  <a:pt x="90648" y="77731"/>
                  <a:pt x="90679" y="77791"/>
                </a:cubicBezTo>
                <a:cubicBezTo>
                  <a:pt x="90679" y="77791"/>
                  <a:pt x="90711" y="77850"/>
                  <a:pt x="90711" y="77910"/>
                </a:cubicBezTo>
                <a:cubicBezTo>
                  <a:pt x="90742" y="77910"/>
                  <a:pt x="90742" y="77970"/>
                  <a:pt x="90773" y="77970"/>
                </a:cubicBezTo>
                <a:cubicBezTo>
                  <a:pt x="90773" y="78029"/>
                  <a:pt x="90773" y="78089"/>
                  <a:pt x="90773" y="78149"/>
                </a:cubicBezTo>
                <a:cubicBezTo>
                  <a:pt x="90773" y="78208"/>
                  <a:pt x="90773" y="78268"/>
                  <a:pt x="90804" y="78268"/>
                </a:cubicBezTo>
                <a:cubicBezTo>
                  <a:pt x="90804" y="78328"/>
                  <a:pt x="90836" y="78388"/>
                  <a:pt x="90836" y="78447"/>
                </a:cubicBezTo>
                <a:cubicBezTo>
                  <a:pt x="90867" y="78507"/>
                  <a:pt x="90929" y="78626"/>
                  <a:pt x="90961" y="78686"/>
                </a:cubicBezTo>
                <a:cubicBezTo>
                  <a:pt x="90992" y="78805"/>
                  <a:pt x="90992" y="78925"/>
                  <a:pt x="90992" y="78985"/>
                </a:cubicBezTo>
                <a:cubicBezTo>
                  <a:pt x="91023" y="79223"/>
                  <a:pt x="91117" y="79402"/>
                  <a:pt x="91211" y="79582"/>
                </a:cubicBezTo>
                <a:cubicBezTo>
                  <a:pt x="91273" y="79701"/>
                  <a:pt x="91305" y="79761"/>
                  <a:pt x="91367" y="79820"/>
                </a:cubicBezTo>
                <a:cubicBezTo>
                  <a:pt x="91398" y="79880"/>
                  <a:pt x="91430" y="79940"/>
                  <a:pt x="91461" y="80059"/>
                </a:cubicBezTo>
                <a:cubicBezTo>
                  <a:pt x="91461" y="80119"/>
                  <a:pt x="91523" y="80179"/>
                  <a:pt x="91555" y="80238"/>
                </a:cubicBezTo>
                <a:cubicBezTo>
                  <a:pt x="91586" y="80238"/>
                  <a:pt x="91586" y="80298"/>
                  <a:pt x="91617" y="80358"/>
                </a:cubicBezTo>
                <a:cubicBezTo>
                  <a:pt x="91617" y="80417"/>
                  <a:pt x="91648" y="80417"/>
                  <a:pt x="91680" y="80417"/>
                </a:cubicBezTo>
                <a:cubicBezTo>
                  <a:pt x="91711" y="80417"/>
                  <a:pt x="91711" y="80477"/>
                  <a:pt x="91742" y="80477"/>
                </a:cubicBezTo>
                <a:cubicBezTo>
                  <a:pt x="91742" y="80537"/>
                  <a:pt x="91773" y="80537"/>
                  <a:pt x="91805" y="80597"/>
                </a:cubicBezTo>
                <a:cubicBezTo>
                  <a:pt x="91805" y="80597"/>
                  <a:pt x="91836" y="80656"/>
                  <a:pt x="91867" y="80656"/>
                </a:cubicBezTo>
                <a:cubicBezTo>
                  <a:pt x="91867" y="80716"/>
                  <a:pt x="91898" y="80716"/>
                  <a:pt x="91898" y="80776"/>
                </a:cubicBezTo>
                <a:cubicBezTo>
                  <a:pt x="91930" y="80776"/>
                  <a:pt x="91961" y="80835"/>
                  <a:pt x="91992" y="80895"/>
                </a:cubicBezTo>
                <a:cubicBezTo>
                  <a:pt x="92023" y="80955"/>
                  <a:pt x="92023" y="80955"/>
                  <a:pt x="92055" y="81014"/>
                </a:cubicBezTo>
                <a:cubicBezTo>
                  <a:pt x="92086" y="81014"/>
                  <a:pt x="92086" y="81074"/>
                  <a:pt x="92117" y="81134"/>
                </a:cubicBezTo>
                <a:cubicBezTo>
                  <a:pt x="92117" y="81134"/>
                  <a:pt x="92117" y="81194"/>
                  <a:pt x="92148" y="81253"/>
                </a:cubicBezTo>
                <a:cubicBezTo>
                  <a:pt x="92148" y="81253"/>
                  <a:pt x="92180" y="81253"/>
                  <a:pt x="92211" y="81253"/>
                </a:cubicBezTo>
                <a:cubicBezTo>
                  <a:pt x="92211" y="81313"/>
                  <a:pt x="92211" y="81313"/>
                  <a:pt x="92211" y="81313"/>
                </a:cubicBezTo>
                <a:cubicBezTo>
                  <a:pt x="92211" y="81373"/>
                  <a:pt x="92242" y="81373"/>
                  <a:pt x="92242" y="81373"/>
                </a:cubicBezTo>
                <a:cubicBezTo>
                  <a:pt x="92242" y="81432"/>
                  <a:pt x="92274" y="81492"/>
                  <a:pt x="92274" y="81492"/>
                </a:cubicBezTo>
                <a:cubicBezTo>
                  <a:pt x="92305" y="81492"/>
                  <a:pt x="92305" y="81373"/>
                  <a:pt x="92305" y="81373"/>
                </a:cubicBezTo>
                <a:cubicBezTo>
                  <a:pt x="92305" y="81313"/>
                  <a:pt x="92274" y="81313"/>
                  <a:pt x="92274" y="81253"/>
                </a:cubicBezTo>
                <a:cubicBezTo>
                  <a:pt x="92274" y="81194"/>
                  <a:pt x="92305" y="81134"/>
                  <a:pt x="92336" y="81194"/>
                </a:cubicBezTo>
                <a:cubicBezTo>
                  <a:pt x="92336" y="81194"/>
                  <a:pt x="92336" y="81194"/>
                  <a:pt x="92367" y="81253"/>
                </a:cubicBezTo>
                <a:cubicBezTo>
                  <a:pt x="92367" y="81253"/>
                  <a:pt x="92367" y="81253"/>
                  <a:pt x="92399" y="81253"/>
                </a:cubicBezTo>
                <a:cubicBezTo>
                  <a:pt x="92399" y="81313"/>
                  <a:pt x="92399" y="81313"/>
                  <a:pt x="92430" y="81313"/>
                </a:cubicBezTo>
                <a:cubicBezTo>
                  <a:pt x="92430" y="81313"/>
                  <a:pt x="92430" y="81313"/>
                  <a:pt x="92461" y="81313"/>
                </a:cubicBezTo>
                <a:cubicBezTo>
                  <a:pt x="92461" y="81313"/>
                  <a:pt x="92492" y="81373"/>
                  <a:pt x="92492" y="81313"/>
                </a:cubicBezTo>
                <a:cubicBezTo>
                  <a:pt x="92524" y="81313"/>
                  <a:pt x="92524" y="81253"/>
                  <a:pt x="92524" y="81194"/>
                </a:cubicBezTo>
                <a:cubicBezTo>
                  <a:pt x="92524" y="81194"/>
                  <a:pt x="92555" y="81194"/>
                  <a:pt x="92586" y="81194"/>
                </a:cubicBezTo>
                <a:cubicBezTo>
                  <a:pt x="92586" y="81194"/>
                  <a:pt x="92586" y="81253"/>
                  <a:pt x="92586" y="81253"/>
                </a:cubicBezTo>
                <a:cubicBezTo>
                  <a:pt x="92586" y="81253"/>
                  <a:pt x="92617" y="81313"/>
                  <a:pt x="92617" y="81313"/>
                </a:cubicBezTo>
                <a:cubicBezTo>
                  <a:pt x="92617" y="81313"/>
                  <a:pt x="92617" y="81313"/>
                  <a:pt x="92649" y="81313"/>
                </a:cubicBezTo>
                <a:close/>
                <a:moveTo>
                  <a:pt x="39947" y="28119"/>
                </a:moveTo>
                <a:cubicBezTo>
                  <a:pt x="39947" y="28119"/>
                  <a:pt x="39947" y="28179"/>
                  <a:pt x="39979" y="28119"/>
                </a:cubicBezTo>
                <a:cubicBezTo>
                  <a:pt x="39979" y="28119"/>
                  <a:pt x="39979" y="28059"/>
                  <a:pt x="39947" y="28059"/>
                </a:cubicBezTo>
                <a:cubicBezTo>
                  <a:pt x="39947" y="28059"/>
                  <a:pt x="39947" y="28059"/>
                  <a:pt x="39947" y="28119"/>
                </a:cubicBezTo>
                <a:close/>
                <a:moveTo>
                  <a:pt x="36134" y="18208"/>
                </a:moveTo>
                <a:cubicBezTo>
                  <a:pt x="36165" y="18208"/>
                  <a:pt x="36165" y="18268"/>
                  <a:pt x="36196" y="18208"/>
                </a:cubicBezTo>
                <a:cubicBezTo>
                  <a:pt x="36196" y="18208"/>
                  <a:pt x="36228" y="18208"/>
                  <a:pt x="36228" y="18208"/>
                </a:cubicBezTo>
                <a:cubicBezTo>
                  <a:pt x="36228" y="18149"/>
                  <a:pt x="36259" y="18149"/>
                  <a:pt x="36259" y="18149"/>
                </a:cubicBezTo>
                <a:cubicBezTo>
                  <a:pt x="36290" y="18089"/>
                  <a:pt x="36321" y="18149"/>
                  <a:pt x="36321" y="18089"/>
                </a:cubicBezTo>
                <a:cubicBezTo>
                  <a:pt x="36353" y="18029"/>
                  <a:pt x="36290" y="18029"/>
                  <a:pt x="36259" y="18029"/>
                </a:cubicBezTo>
                <a:cubicBezTo>
                  <a:pt x="36259" y="18029"/>
                  <a:pt x="36228" y="18029"/>
                  <a:pt x="36196" y="18029"/>
                </a:cubicBezTo>
                <a:cubicBezTo>
                  <a:pt x="36165" y="18029"/>
                  <a:pt x="36165" y="18029"/>
                  <a:pt x="36134" y="18029"/>
                </a:cubicBezTo>
                <a:cubicBezTo>
                  <a:pt x="36134" y="17970"/>
                  <a:pt x="36103" y="17970"/>
                  <a:pt x="36071" y="17970"/>
                </a:cubicBezTo>
                <a:cubicBezTo>
                  <a:pt x="36040" y="17970"/>
                  <a:pt x="36071" y="18089"/>
                  <a:pt x="36071" y="18089"/>
                </a:cubicBezTo>
                <a:cubicBezTo>
                  <a:pt x="36071" y="18208"/>
                  <a:pt x="36103" y="18149"/>
                  <a:pt x="36134" y="18208"/>
                </a:cubicBezTo>
                <a:close/>
                <a:moveTo>
                  <a:pt x="48481" y="13253"/>
                </a:moveTo>
                <a:cubicBezTo>
                  <a:pt x="48512" y="13253"/>
                  <a:pt x="48575" y="13253"/>
                  <a:pt x="48606" y="13253"/>
                </a:cubicBezTo>
                <a:cubicBezTo>
                  <a:pt x="48637" y="13253"/>
                  <a:pt x="48637" y="13253"/>
                  <a:pt x="48668" y="13313"/>
                </a:cubicBezTo>
                <a:cubicBezTo>
                  <a:pt x="48668" y="13313"/>
                  <a:pt x="48700" y="13313"/>
                  <a:pt x="48731" y="13313"/>
                </a:cubicBezTo>
                <a:cubicBezTo>
                  <a:pt x="48731" y="13313"/>
                  <a:pt x="48731" y="13313"/>
                  <a:pt x="48762" y="13313"/>
                </a:cubicBezTo>
                <a:cubicBezTo>
                  <a:pt x="48762" y="13313"/>
                  <a:pt x="48762" y="13253"/>
                  <a:pt x="48793" y="13253"/>
                </a:cubicBezTo>
                <a:cubicBezTo>
                  <a:pt x="48793" y="13253"/>
                  <a:pt x="48793" y="13194"/>
                  <a:pt x="48825" y="13194"/>
                </a:cubicBezTo>
                <a:cubicBezTo>
                  <a:pt x="48825" y="13194"/>
                  <a:pt x="48856" y="13194"/>
                  <a:pt x="48856" y="13134"/>
                </a:cubicBezTo>
                <a:cubicBezTo>
                  <a:pt x="48856" y="13074"/>
                  <a:pt x="48856" y="13014"/>
                  <a:pt x="48856" y="13014"/>
                </a:cubicBezTo>
                <a:cubicBezTo>
                  <a:pt x="48825" y="12955"/>
                  <a:pt x="48793" y="13014"/>
                  <a:pt x="48793" y="13074"/>
                </a:cubicBezTo>
                <a:cubicBezTo>
                  <a:pt x="48762" y="13074"/>
                  <a:pt x="48731" y="13074"/>
                  <a:pt x="48700" y="13074"/>
                </a:cubicBezTo>
                <a:cubicBezTo>
                  <a:pt x="48668" y="13074"/>
                  <a:pt x="48637" y="13074"/>
                  <a:pt x="48637" y="13074"/>
                </a:cubicBezTo>
                <a:cubicBezTo>
                  <a:pt x="48606" y="13014"/>
                  <a:pt x="48606" y="12955"/>
                  <a:pt x="48606" y="12895"/>
                </a:cubicBezTo>
                <a:cubicBezTo>
                  <a:pt x="48637" y="12895"/>
                  <a:pt x="48668" y="12835"/>
                  <a:pt x="48668" y="12835"/>
                </a:cubicBezTo>
                <a:cubicBezTo>
                  <a:pt x="48668" y="12776"/>
                  <a:pt x="48668" y="12776"/>
                  <a:pt x="48668" y="12716"/>
                </a:cubicBezTo>
                <a:cubicBezTo>
                  <a:pt x="48637" y="12716"/>
                  <a:pt x="48637" y="12656"/>
                  <a:pt x="48606" y="12656"/>
                </a:cubicBezTo>
                <a:cubicBezTo>
                  <a:pt x="48575" y="12597"/>
                  <a:pt x="48575" y="12656"/>
                  <a:pt x="48575" y="12716"/>
                </a:cubicBezTo>
                <a:cubicBezTo>
                  <a:pt x="48543" y="12776"/>
                  <a:pt x="48543" y="12776"/>
                  <a:pt x="48512" y="12776"/>
                </a:cubicBezTo>
                <a:cubicBezTo>
                  <a:pt x="48481" y="12776"/>
                  <a:pt x="48481" y="12776"/>
                  <a:pt x="48481" y="12776"/>
                </a:cubicBezTo>
                <a:cubicBezTo>
                  <a:pt x="48450" y="12716"/>
                  <a:pt x="48450" y="12716"/>
                  <a:pt x="48450" y="12716"/>
                </a:cubicBezTo>
                <a:cubicBezTo>
                  <a:pt x="48418" y="12716"/>
                  <a:pt x="48387" y="12716"/>
                  <a:pt x="48356" y="12716"/>
                </a:cubicBezTo>
                <a:cubicBezTo>
                  <a:pt x="48325" y="12716"/>
                  <a:pt x="48293" y="12716"/>
                  <a:pt x="48293" y="12835"/>
                </a:cubicBezTo>
                <a:cubicBezTo>
                  <a:pt x="48293" y="12835"/>
                  <a:pt x="48293" y="12895"/>
                  <a:pt x="48293" y="12895"/>
                </a:cubicBezTo>
                <a:cubicBezTo>
                  <a:pt x="48293" y="12955"/>
                  <a:pt x="48293" y="13014"/>
                  <a:pt x="48293" y="13014"/>
                </a:cubicBezTo>
                <a:cubicBezTo>
                  <a:pt x="48293" y="13074"/>
                  <a:pt x="48293" y="13134"/>
                  <a:pt x="48293" y="13194"/>
                </a:cubicBezTo>
                <a:cubicBezTo>
                  <a:pt x="48356" y="13313"/>
                  <a:pt x="48418" y="13253"/>
                  <a:pt x="48481" y="13253"/>
                </a:cubicBezTo>
                <a:close/>
                <a:moveTo>
                  <a:pt x="48543" y="9432"/>
                </a:moveTo>
                <a:cubicBezTo>
                  <a:pt x="48575" y="9432"/>
                  <a:pt x="48575" y="9432"/>
                  <a:pt x="48575" y="9432"/>
                </a:cubicBezTo>
                <a:cubicBezTo>
                  <a:pt x="48606" y="9432"/>
                  <a:pt x="48606" y="9432"/>
                  <a:pt x="48637" y="9432"/>
                </a:cubicBezTo>
                <a:cubicBezTo>
                  <a:pt x="48668" y="9492"/>
                  <a:pt x="48668" y="9432"/>
                  <a:pt x="48700" y="9373"/>
                </a:cubicBezTo>
                <a:cubicBezTo>
                  <a:pt x="48700" y="9373"/>
                  <a:pt x="48731" y="9373"/>
                  <a:pt x="48731" y="9313"/>
                </a:cubicBezTo>
                <a:cubicBezTo>
                  <a:pt x="48731" y="9253"/>
                  <a:pt x="48731" y="9253"/>
                  <a:pt x="48731" y="9253"/>
                </a:cubicBezTo>
                <a:cubicBezTo>
                  <a:pt x="48731" y="9194"/>
                  <a:pt x="48762" y="9194"/>
                  <a:pt x="48762" y="9134"/>
                </a:cubicBezTo>
                <a:cubicBezTo>
                  <a:pt x="48731" y="9074"/>
                  <a:pt x="48700" y="9134"/>
                  <a:pt x="48668" y="9134"/>
                </a:cubicBezTo>
                <a:cubicBezTo>
                  <a:pt x="48637" y="9134"/>
                  <a:pt x="48637" y="9194"/>
                  <a:pt x="48606" y="9253"/>
                </a:cubicBezTo>
                <a:cubicBezTo>
                  <a:pt x="48606" y="9313"/>
                  <a:pt x="48575" y="9313"/>
                  <a:pt x="48575" y="9373"/>
                </a:cubicBezTo>
                <a:cubicBezTo>
                  <a:pt x="48543" y="9373"/>
                  <a:pt x="48512" y="9432"/>
                  <a:pt x="48543" y="9432"/>
                </a:cubicBezTo>
                <a:close/>
                <a:moveTo>
                  <a:pt x="29695" y="9910"/>
                </a:moveTo>
                <a:cubicBezTo>
                  <a:pt x="29695" y="9910"/>
                  <a:pt x="29726" y="9910"/>
                  <a:pt x="29757" y="9910"/>
                </a:cubicBezTo>
                <a:cubicBezTo>
                  <a:pt x="29789" y="9850"/>
                  <a:pt x="29820" y="9850"/>
                  <a:pt x="29851" y="9850"/>
                </a:cubicBezTo>
                <a:cubicBezTo>
                  <a:pt x="29882" y="9850"/>
                  <a:pt x="29914" y="9850"/>
                  <a:pt x="29945" y="9910"/>
                </a:cubicBezTo>
                <a:cubicBezTo>
                  <a:pt x="29976" y="9910"/>
                  <a:pt x="30070" y="9850"/>
                  <a:pt x="30039" y="9850"/>
                </a:cubicBezTo>
                <a:cubicBezTo>
                  <a:pt x="30007" y="9850"/>
                  <a:pt x="30007" y="9850"/>
                  <a:pt x="29976" y="9850"/>
                </a:cubicBezTo>
                <a:cubicBezTo>
                  <a:pt x="29976" y="9850"/>
                  <a:pt x="29945" y="9850"/>
                  <a:pt x="29945" y="9850"/>
                </a:cubicBezTo>
                <a:cubicBezTo>
                  <a:pt x="29914" y="9850"/>
                  <a:pt x="29882" y="9791"/>
                  <a:pt x="29851" y="9791"/>
                </a:cubicBezTo>
                <a:cubicBezTo>
                  <a:pt x="29820" y="9791"/>
                  <a:pt x="29789" y="9791"/>
                  <a:pt x="29757" y="9791"/>
                </a:cubicBezTo>
                <a:cubicBezTo>
                  <a:pt x="29726" y="9791"/>
                  <a:pt x="29726" y="9791"/>
                  <a:pt x="29695" y="9791"/>
                </a:cubicBezTo>
                <a:cubicBezTo>
                  <a:pt x="29695" y="9791"/>
                  <a:pt x="29601" y="9731"/>
                  <a:pt x="29601" y="9791"/>
                </a:cubicBezTo>
                <a:cubicBezTo>
                  <a:pt x="29601" y="9791"/>
                  <a:pt x="29632" y="9791"/>
                  <a:pt x="29632" y="9791"/>
                </a:cubicBezTo>
                <a:cubicBezTo>
                  <a:pt x="29663" y="9850"/>
                  <a:pt x="29663" y="9850"/>
                  <a:pt x="29695" y="9910"/>
                </a:cubicBezTo>
                <a:close/>
                <a:moveTo>
                  <a:pt x="48262" y="10985"/>
                </a:moveTo>
                <a:cubicBezTo>
                  <a:pt x="48231" y="10985"/>
                  <a:pt x="48231" y="11044"/>
                  <a:pt x="48200" y="11104"/>
                </a:cubicBezTo>
                <a:cubicBezTo>
                  <a:pt x="48200" y="11104"/>
                  <a:pt x="48200" y="11164"/>
                  <a:pt x="48231" y="11223"/>
                </a:cubicBezTo>
                <a:cubicBezTo>
                  <a:pt x="48231" y="11223"/>
                  <a:pt x="48231" y="11223"/>
                  <a:pt x="48231" y="11283"/>
                </a:cubicBezTo>
                <a:cubicBezTo>
                  <a:pt x="48262" y="11283"/>
                  <a:pt x="48262" y="11343"/>
                  <a:pt x="48262" y="11343"/>
                </a:cubicBezTo>
                <a:cubicBezTo>
                  <a:pt x="48262" y="11343"/>
                  <a:pt x="48262" y="11402"/>
                  <a:pt x="48293" y="11402"/>
                </a:cubicBezTo>
                <a:cubicBezTo>
                  <a:pt x="48293" y="11522"/>
                  <a:pt x="48325" y="11582"/>
                  <a:pt x="48325" y="11701"/>
                </a:cubicBezTo>
                <a:cubicBezTo>
                  <a:pt x="48325" y="11701"/>
                  <a:pt x="48325" y="11761"/>
                  <a:pt x="48325" y="11761"/>
                </a:cubicBezTo>
                <a:cubicBezTo>
                  <a:pt x="48356" y="11820"/>
                  <a:pt x="48356" y="11880"/>
                  <a:pt x="48356" y="11880"/>
                </a:cubicBezTo>
                <a:cubicBezTo>
                  <a:pt x="48356" y="11940"/>
                  <a:pt x="48387" y="12000"/>
                  <a:pt x="48387" y="12000"/>
                </a:cubicBezTo>
                <a:cubicBezTo>
                  <a:pt x="48418" y="12059"/>
                  <a:pt x="48418" y="11880"/>
                  <a:pt x="48418" y="11820"/>
                </a:cubicBezTo>
                <a:cubicBezTo>
                  <a:pt x="48418" y="11761"/>
                  <a:pt x="48387" y="11701"/>
                  <a:pt x="48387" y="11701"/>
                </a:cubicBezTo>
                <a:cubicBezTo>
                  <a:pt x="48387" y="11641"/>
                  <a:pt x="48387" y="11582"/>
                  <a:pt x="48387" y="11522"/>
                </a:cubicBezTo>
                <a:cubicBezTo>
                  <a:pt x="48387" y="11462"/>
                  <a:pt x="48387" y="11402"/>
                  <a:pt x="48387" y="11343"/>
                </a:cubicBezTo>
                <a:cubicBezTo>
                  <a:pt x="48387" y="11283"/>
                  <a:pt x="48387" y="11223"/>
                  <a:pt x="48387" y="11164"/>
                </a:cubicBezTo>
                <a:cubicBezTo>
                  <a:pt x="48387" y="11044"/>
                  <a:pt x="48387" y="10985"/>
                  <a:pt x="48356" y="10925"/>
                </a:cubicBezTo>
                <a:cubicBezTo>
                  <a:pt x="48325" y="10865"/>
                  <a:pt x="48325" y="10865"/>
                  <a:pt x="48293" y="10805"/>
                </a:cubicBezTo>
                <a:cubicBezTo>
                  <a:pt x="48293" y="10805"/>
                  <a:pt x="48262" y="10746"/>
                  <a:pt x="48231" y="10805"/>
                </a:cubicBezTo>
                <a:cubicBezTo>
                  <a:pt x="48231" y="10805"/>
                  <a:pt x="48231" y="10805"/>
                  <a:pt x="48231" y="10865"/>
                </a:cubicBezTo>
                <a:cubicBezTo>
                  <a:pt x="48231" y="10865"/>
                  <a:pt x="48262" y="10985"/>
                  <a:pt x="48262" y="10985"/>
                </a:cubicBezTo>
                <a:cubicBezTo>
                  <a:pt x="48293" y="10985"/>
                  <a:pt x="48325" y="10985"/>
                  <a:pt x="48325" y="11044"/>
                </a:cubicBezTo>
                <a:cubicBezTo>
                  <a:pt x="48293" y="11044"/>
                  <a:pt x="48262" y="11044"/>
                  <a:pt x="48262" y="10985"/>
                </a:cubicBezTo>
                <a:close/>
                <a:moveTo>
                  <a:pt x="37884" y="30029"/>
                </a:moveTo>
                <a:cubicBezTo>
                  <a:pt x="37916" y="30029"/>
                  <a:pt x="37916" y="30029"/>
                  <a:pt x="37916" y="30029"/>
                </a:cubicBezTo>
                <a:cubicBezTo>
                  <a:pt x="37947" y="30029"/>
                  <a:pt x="37978" y="29970"/>
                  <a:pt x="37978" y="29970"/>
                </a:cubicBezTo>
                <a:cubicBezTo>
                  <a:pt x="38041" y="29970"/>
                  <a:pt x="38009" y="29910"/>
                  <a:pt x="37978" y="29910"/>
                </a:cubicBezTo>
                <a:cubicBezTo>
                  <a:pt x="37947" y="29910"/>
                  <a:pt x="37947" y="29910"/>
                  <a:pt x="37916" y="29910"/>
                </a:cubicBezTo>
                <a:cubicBezTo>
                  <a:pt x="37916" y="29910"/>
                  <a:pt x="37884" y="29910"/>
                  <a:pt x="37884" y="29910"/>
                </a:cubicBezTo>
                <a:cubicBezTo>
                  <a:pt x="37853" y="29910"/>
                  <a:pt x="37853" y="29910"/>
                  <a:pt x="37853" y="29910"/>
                </a:cubicBezTo>
                <a:cubicBezTo>
                  <a:pt x="37853" y="29910"/>
                  <a:pt x="37822" y="29910"/>
                  <a:pt x="37822" y="29910"/>
                </a:cubicBezTo>
                <a:cubicBezTo>
                  <a:pt x="37822" y="29970"/>
                  <a:pt x="37853" y="29970"/>
                  <a:pt x="37853" y="29970"/>
                </a:cubicBezTo>
                <a:cubicBezTo>
                  <a:pt x="37853" y="29970"/>
                  <a:pt x="37853" y="30029"/>
                  <a:pt x="37853" y="30029"/>
                </a:cubicBezTo>
                <a:cubicBezTo>
                  <a:pt x="37884" y="30029"/>
                  <a:pt x="37884" y="30029"/>
                  <a:pt x="37884" y="30029"/>
                </a:cubicBezTo>
                <a:close/>
                <a:moveTo>
                  <a:pt x="37103" y="77194"/>
                </a:moveTo>
                <a:cubicBezTo>
                  <a:pt x="37134" y="77194"/>
                  <a:pt x="37134" y="77134"/>
                  <a:pt x="37165" y="77074"/>
                </a:cubicBezTo>
                <a:cubicBezTo>
                  <a:pt x="37197" y="77014"/>
                  <a:pt x="37165" y="76955"/>
                  <a:pt x="37134" y="77014"/>
                </a:cubicBezTo>
                <a:cubicBezTo>
                  <a:pt x="37103" y="77014"/>
                  <a:pt x="37103" y="77074"/>
                  <a:pt x="37103" y="77074"/>
                </a:cubicBezTo>
                <a:cubicBezTo>
                  <a:pt x="37103" y="77074"/>
                  <a:pt x="37072" y="77194"/>
                  <a:pt x="37103" y="77194"/>
                </a:cubicBezTo>
                <a:close/>
                <a:moveTo>
                  <a:pt x="36915" y="77432"/>
                </a:moveTo>
                <a:cubicBezTo>
                  <a:pt x="36884" y="77432"/>
                  <a:pt x="36884" y="77492"/>
                  <a:pt x="36884" y="77492"/>
                </a:cubicBezTo>
                <a:cubicBezTo>
                  <a:pt x="36853" y="77492"/>
                  <a:pt x="36853" y="77492"/>
                  <a:pt x="36853" y="77492"/>
                </a:cubicBezTo>
                <a:cubicBezTo>
                  <a:pt x="36822" y="77552"/>
                  <a:pt x="36822" y="77552"/>
                  <a:pt x="36822" y="77552"/>
                </a:cubicBezTo>
                <a:cubicBezTo>
                  <a:pt x="36853" y="77611"/>
                  <a:pt x="36853" y="77611"/>
                  <a:pt x="36853" y="77611"/>
                </a:cubicBezTo>
                <a:cubicBezTo>
                  <a:pt x="36884" y="77611"/>
                  <a:pt x="36884" y="77611"/>
                  <a:pt x="36915" y="77611"/>
                </a:cubicBezTo>
                <a:cubicBezTo>
                  <a:pt x="36915" y="77552"/>
                  <a:pt x="36915" y="77492"/>
                  <a:pt x="36947" y="77492"/>
                </a:cubicBezTo>
                <a:cubicBezTo>
                  <a:pt x="36978" y="77492"/>
                  <a:pt x="36978" y="77492"/>
                  <a:pt x="36978" y="77432"/>
                </a:cubicBezTo>
                <a:cubicBezTo>
                  <a:pt x="36978" y="77432"/>
                  <a:pt x="36915" y="77432"/>
                  <a:pt x="36915" y="77432"/>
                </a:cubicBezTo>
                <a:close/>
                <a:moveTo>
                  <a:pt x="37072" y="77194"/>
                </a:moveTo>
                <a:cubicBezTo>
                  <a:pt x="37072" y="77134"/>
                  <a:pt x="37072" y="77074"/>
                  <a:pt x="37072" y="77074"/>
                </a:cubicBezTo>
                <a:cubicBezTo>
                  <a:pt x="37072" y="77074"/>
                  <a:pt x="37040" y="77074"/>
                  <a:pt x="37040" y="77074"/>
                </a:cubicBezTo>
                <a:cubicBezTo>
                  <a:pt x="37040" y="77074"/>
                  <a:pt x="37040" y="77134"/>
                  <a:pt x="37040" y="77134"/>
                </a:cubicBezTo>
                <a:cubicBezTo>
                  <a:pt x="37040" y="77194"/>
                  <a:pt x="37040" y="77194"/>
                  <a:pt x="37040" y="77194"/>
                </a:cubicBezTo>
                <a:cubicBezTo>
                  <a:pt x="37040" y="77253"/>
                  <a:pt x="37009" y="77253"/>
                  <a:pt x="37040" y="77253"/>
                </a:cubicBezTo>
                <a:cubicBezTo>
                  <a:pt x="37072" y="77313"/>
                  <a:pt x="37072" y="77194"/>
                  <a:pt x="37072" y="77194"/>
                </a:cubicBezTo>
                <a:close/>
                <a:moveTo>
                  <a:pt x="37009" y="77373"/>
                </a:moveTo>
                <a:cubicBezTo>
                  <a:pt x="37009" y="77432"/>
                  <a:pt x="37009" y="77432"/>
                  <a:pt x="37009" y="77432"/>
                </a:cubicBezTo>
                <a:cubicBezTo>
                  <a:pt x="37009" y="77432"/>
                  <a:pt x="37040" y="77432"/>
                  <a:pt x="37040" y="77432"/>
                </a:cubicBezTo>
                <a:cubicBezTo>
                  <a:pt x="37040" y="77432"/>
                  <a:pt x="37040" y="77373"/>
                  <a:pt x="37040" y="77373"/>
                </a:cubicBezTo>
                <a:cubicBezTo>
                  <a:pt x="37009" y="77373"/>
                  <a:pt x="37040" y="77313"/>
                  <a:pt x="37009" y="77313"/>
                </a:cubicBezTo>
                <a:cubicBezTo>
                  <a:pt x="36978" y="77313"/>
                  <a:pt x="36978" y="77313"/>
                  <a:pt x="36978" y="77373"/>
                </a:cubicBezTo>
                <a:cubicBezTo>
                  <a:pt x="36978" y="77373"/>
                  <a:pt x="36978" y="77373"/>
                  <a:pt x="37009" y="77373"/>
                </a:cubicBezTo>
                <a:close/>
                <a:moveTo>
                  <a:pt x="37259" y="77432"/>
                </a:moveTo>
                <a:cubicBezTo>
                  <a:pt x="37259" y="77432"/>
                  <a:pt x="37228" y="77492"/>
                  <a:pt x="37259" y="77492"/>
                </a:cubicBezTo>
                <a:cubicBezTo>
                  <a:pt x="37259" y="77492"/>
                  <a:pt x="37290" y="77492"/>
                  <a:pt x="37322" y="77492"/>
                </a:cubicBezTo>
                <a:cubicBezTo>
                  <a:pt x="37322" y="77492"/>
                  <a:pt x="37353" y="77432"/>
                  <a:pt x="37353" y="77432"/>
                </a:cubicBezTo>
                <a:cubicBezTo>
                  <a:pt x="37353" y="77432"/>
                  <a:pt x="37384" y="77432"/>
                  <a:pt x="37384" y="77432"/>
                </a:cubicBezTo>
                <a:cubicBezTo>
                  <a:pt x="37384" y="77432"/>
                  <a:pt x="37384" y="77373"/>
                  <a:pt x="37384" y="77373"/>
                </a:cubicBezTo>
                <a:cubicBezTo>
                  <a:pt x="37353" y="77373"/>
                  <a:pt x="37353" y="77432"/>
                  <a:pt x="37322" y="77432"/>
                </a:cubicBezTo>
                <a:cubicBezTo>
                  <a:pt x="37322" y="77432"/>
                  <a:pt x="37290" y="77373"/>
                  <a:pt x="37259" y="77432"/>
                </a:cubicBezTo>
                <a:close/>
                <a:moveTo>
                  <a:pt x="48731" y="7343"/>
                </a:moveTo>
                <a:cubicBezTo>
                  <a:pt x="48731" y="7343"/>
                  <a:pt x="48731" y="7283"/>
                  <a:pt x="48731" y="7223"/>
                </a:cubicBezTo>
                <a:cubicBezTo>
                  <a:pt x="48731" y="7223"/>
                  <a:pt x="48731" y="7164"/>
                  <a:pt x="48731" y="7164"/>
                </a:cubicBezTo>
                <a:cubicBezTo>
                  <a:pt x="48700" y="7164"/>
                  <a:pt x="48668" y="7164"/>
                  <a:pt x="48668" y="7164"/>
                </a:cubicBezTo>
                <a:cubicBezTo>
                  <a:pt x="48637" y="7164"/>
                  <a:pt x="48637" y="7283"/>
                  <a:pt x="48606" y="7343"/>
                </a:cubicBezTo>
                <a:cubicBezTo>
                  <a:pt x="48606" y="7343"/>
                  <a:pt x="48575" y="7343"/>
                  <a:pt x="48575" y="7402"/>
                </a:cubicBezTo>
                <a:cubicBezTo>
                  <a:pt x="48575" y="7402"/>
                  <a:pt x="48575" y="7462"/>
                  <a:pt x="48575" y="7462"/>
                </a:cubicBezTo>
                <a:cubicBezTo>
                  <a:pt x="48606" y="7522"/>
                  <a:pt x="48637" y="7402"/>
                  <a:pt x="48637" y="7402"/>
                </a:cubicBezTo>
                <a:cubicBezTo>
                  <a:pt x="48668" y="7402"/>
                  <a:pt x="48700" y="7402"/>
                  <a:pt x="48731" y="7343"/>
                </a:cubicBezTo>
                <a:close/>
                <a:moveTo>
                  <a:pt x="38478" y="30029"/>
                </a:moveTo>
                <a:cubicBezTo>
                  <a:pt x="38478" y="30029"/>
                  <a:pt x="38510" y="29970"/>
                  <a:pt x="38510" y="29970"/>
                </a:cubicBezTo>
                <a:cubicBezTo>
                  <a:pt x="38478" y="29910"/>
                  <a:pt x="38447" y="30029"/>
                  <a:pt x="38478" y="30029"/>
                </a:cubicBezTo>
                <a:close/>
                <a:moveTo>
                  <a:pt x="38541" y="29791"/>
                </a:moveTo>
                <a:cubicBezTo>
                  <a:pt x="38510" y="29791"/>
                  <a:pt x="38478" y="29791"/>
                  <a:pt x="38478" y="29791"/>
                </a:cubicBezTo>
                <a:cubicBezTo>
                  <a:pt x="38447" y="29791"/>
                  <a:pt x="38447" y="29791"/>
                  <a:pt x="38447" y="29850"/>
                </a:cubicBezTo>
                <a:cubicBezTo>
                  <a:pt x="38416" y="29850"/>
                  <a:pt x="38416" y="29850"/>
                  <a:pt x="38416" y="29850"/>
                </a:cubicBezTo>
                <a:cubicBezTo>
                  <a:pt x="38384" y="29850"/>
                  <a:pt x="38384" y="29850"/>
                  <a:pt x="38353" y="29910"/>
                </a:cubicBezTo>
                <a:cubicBezTo>
                  <a:pt x="38353" y="29910"/>
                  <a:pt x="38353" y="29910"/>
                  <a:pt x="38353" y="29910"/>
                </a:cubicBezTo>
                <a:cubicBezTo>
                  <a:pt x="38322" y="29910"/>
                  <a:pt x="38322" y="29970"/>
                  <a:pt x="38322" y="29970"/>
                </a:cubicBezTo>
                <a:cubicBezTo>
                  <a:pt x="38353" y="29970"/>
                  <a:pt x="38384" y="29910"/>
                  <a:pt x="38384" y="29910"/>
                </a:cubicBezTo>
                <a:cubicBezTo>
                  <a:pt x="38416" y="29910"/>
                  <a:pt x="38447" y="29850"/>
                  <a:pt x="38478" y="29850"/>
                </a:cubicBezTo>
                <a:cubicBezTo>
                  <a:pt x="38478" y="29850"/>
                  <a:pt x="38510" y="29850"/>
                  <a:pt x="38510" y="29850"/>
                </a:cubicBezTo>
                <a:cubicBezTo>
                  <a:pt x="38541" y="29850"/>
                  <a:pt x="38541" y="29850"/>
                  <a:pt x="38541" y="29791"/>
                </a:cubicBezTo>
                <a:close/>
                <a:moveTo>
                  <a:pt x="36697" y="77731"/>
                </a:moveTo>
                <a:cubicBezTo>
                  <a:pt x="36728" y="77791"/>
                  <a:pt x="36759" y="77671"/>
                  <a:pt x="36759" y="77671"/>
                </a:cubicBezTo>
                <a:cubicBezTo>
                  <a:pt x="36759" y="77611"/>
                  <a:pt x="36790" y="77611"/>
                  <a:pt x="36790" y="77611"/>
                </a:cubicBezTo>
                <a:cubicBezTo>
                  <a:pt x="36790" y="77611"/>
                  <a:pt x="36790" y="77552"/>
                  <a:pt x="36790" y="77552"/>
                </a:cubicBezTo>
                <a:cubicBezTo>
                  <a:pt x="36790" y="77552"/>
                  <a:pt x="36759" y="77611"/>
                  <a:pt x="36759" y="77611"/>
                </a:cubicBezTo>
                <a:cubicBezTo>
                  <a:pt x="36728" y="77611"/>
                  <a:pt x="36697" y="77671"/>
                  <a:pt x="36697" y="77731"/>
                </a:cubicBezTo>
                <a:close/>
                <a:moveTo>
                  <a:pt x="37134" y="76895"/>
                </a:moveTo>
                <a:cubicBezTo>
                  <a:pt x="37165" y="76895"/>
                  <a:pt x="37165" y="76895"/>
                  <a:pt x="37165" y="76895"/>
                </a:cubicBezTo>
                <a:cubicBezTo>
                  <a:pt x="37197" y="76835"/>
                  <a:pt x="37165" y="76835"/>
                  <a:pt x="37165" y="76835"/>
                </a:cubicBezTo>
                <a:cubicBezTo>
                  <a:pt x="37134" y="76835"/>
                  <a:pt x="37103" y="76895"/>
                  <a:pt x="37103" y="76955"/>
                </a:cubicBezTo>
                <a:cubicBezTo>
                  <a:pt x="37134" y="76955"/>
                  <a:pt x="37134" y="76895"/>
                  <a:pt x="37134" y="76895"/>
                </a:cubicBezTo>
                <a:close/>
                <a:moveTo>
                  <a:pt x="38853" y="30507"/>
                </a:moveTo>
                <a:cubicBezTo>
                  <a:pt x="38853" y="30507"/>
                  <a:pt x="38853" y="30447"/>
                  <a:pt x="38885" y="30447"/>
                </a:cubicBezTo>
                <a:cubicBezTo>
                  <a:pt x="38885" y="30388"/>
                  <a:pt x="38947" y="30388"/>
                  <a:pt x="38885" y="30388"/>
                </a:cubicBezTo>
                <a:cubicBezTo>
                  <a:pt x="38885" y="30328"/>
                  <a:pt x="38885" y="30328"/>
                  <a:pt x="38885" y="30328"/>
                </a:cubicBezTo>
                <a:cubicBezTo>
                  <a:pt x="38853" y="30328"/>
                  <a:pt x="38853" y="30328"/>
                  <a:pt x="38853" y="30328"/>
                </a:cubicBezTo>
                <a:cubicBezTo>
                  <a:pt x="38822" y="30388"/>
                  <a:pt x="38822" y="30447"/>
                  <a:pt x="38822" y="30507"/>
                </a:cubicBezTo>
                <a:cubicBezTo>
                  <a:pt x="38822" y="30507"/>
                  <a:pt x="38822" y="30507"/>
                  <a:pt x="38822" y="30567"/>
                </a:cubicBezTo>
                <a:cubicBezTo>
                  <a:pt x="38853" y="30567"/>
                  <a:pt x="38853" y="30507"/>
                  <a:pt x="38853" y="30507"/>
                </a:cubicBezTo>
                <a:close/>
                <a:moveTo>
                  <a:pt x="35915" y="18388"/>
                </a:moveTo>
                <a:cubicBezTo>
                  <a:pt x="35915" y="18388"/>
                  <a:pt x="35946" y="18388"/>
                  <a:pt x="35946" y="18328"/>
                </a:cubicBezTo>
                <a:cubicBezTo>
                  <a:pt x="35978" y="18268"/>
                  <a:pt x="35978" y="18208"/>
                  <a:pt x="35946" y="18208"/>
                </a:cubicBezTo>
                <a:cubicBezTo>
                  <a:pt x="35946" y="18149"/>
                  <a:pt x="35946" y="18149"/>
                  <a:pt x="35946" y="18149"/>
                </a:cubicBezTo>
                <a:cubicBezTo>
                  <a:pt x="35915" y="18089"/>
                  <a:pt x="35915" y="18089"/>
                  <a:pt x="35915" y="18089"/>
                </a:cubicBezTo>
                <a:cubicBezTo>
                  <a:pt x="35884" y="18029"/>
                  <a:pt x="35884" y="18029"/>
                  <a:pt x="35853" y="18089"/>
                </a:cubicBezTo>
                <a:cubicBezTo>
                  <a:pt x="35853" y="18089"/>
                  <a:pt x="35821" y="18089"/>
                  <a:pt x="35821" y="18149"/>
                </a:cubicBezTo>
                <a:cubicBezTo>
                  <a:pt x="35821" y="18149"/>
                  <a:pt x="35790" y="18208"/>
                  <a:pt x="35790" y="18268"/>
                </a:cubicBezTo>
                <a:cubicBezTo>
                  <a:pt x="35790" y="18268"/>
                  <a:pt x="35790" y="18268"/>
                  <a:pt x="35790" y="18328"/>
                </a:cubicBezTo>
                <a:cubicBezTo>
                  <a:pt x="35821" y="18328"/>
                  <a:pt x="35821" y="18328"/>
                  <a:pt x="35853" y="18328"/>
                </a:cubicBezTo>
                <a:cubicBezTo>
                  <a:pt x="35884" y="18328"/>
                  <a:pt x="35884" y="18388"/>
                  <a:pt x="35915" y="18388"/>
                </a:cubicBezTo>
                <a:close/>
                <a:moveTo>
                  <a:pt x="84146" y="72179"/>
                </a:moveTo>
                <a:cubicBezTo>
                  <a:pt x="84146" y="72238"/>
                  <a:pt x="84146" y="72238"/>
                  <a:pt x="84146" y="72298"/>
                </a:cubicBezTo>
                <a:cubicBezTo>
                  <a:pt x="84146" y="72298"/>
                  <a:pt x="84146" y="72358"/>
                  <a:pt x="84146" y="72298"/>
                </a:cubicBezTo>
                <a:cubicBezTo>
                  <a:pt x="84146" y="72298"/>
                  <a:pt x="84146" y="72238"/>
                  <a:pt x="84146" y="72238"/>
                </a:cubicBezTo>
                <a:cubicBezTo>
                  <a:pt x="84115" y="72238"/>
                  <a:pt x="84115" y="72238"/>
                  <a:pt x="84115" y="72238"/>
                </a:cubicBezTo>
                <a:cubicBezTo>
                  <a:pt x="84115" y="72179"/>
                  <a:pt x="84115" y="72179"/>
                  <a:pt x="84115" y="72179"/>
                </a:cubicBezTo>
                <a:cubicBezTo>
                  <a:pt x="84115" y="72179"/>
                  <a:pt x="84115" y="72179"/>
                  <a:pt x="84146" y="72238"/>
                </a:cubicBezTo>
                <a:cubicBezTo>
                  <a:pt x="84146" y="72179"/>
                  <a:pt x="84115" y="72119"/>
                  <a:pt x="84084" y="72059"/>
                </a:cubicBezTo>
                <a:cubicBezTo>
                  <a:pt x="84084" y="72000"/>
                  <a:pt x="84084" y="72000"/>
                  <a:pt x="84053" y="71940"/>
                </a:cubicBezTo>
                <a:cubicBezTo>
                  <a:pt x="84053" y="71880"/>
                  <a:pt x="84053" y="71880"/>
                  <a:pt x="84053" y="71820"/>
                </a:cubicBezTo>
                <a:cubicBezTo>
                  <a:pt x="84021" y="71761"/>
                  <a:pt x="84021" y="71761"/>
                  <a:pt x="83990" y="71701"/>
                </a:cubicBezTo>
                <a:cubicBezTo>
                  <a:pt x="83990" y="71641"/>
                  <a:pt x="83990" y="71641"/>
                  <a:pt x="83990" y="71582"/>
                </a:cubicBezTo>
                <a:cubicBezTo>
                  <a:pt x="83959" y="71582"/>
                  <a:pt x="83959" y="71582"/>
                  <a:pt x="83959" y="71522"/>
                </a:cubicBezTo>
                <a:cubicBezTo>
                  <a:pt x="83896" y="71462"/>
                  <a:pt x="83865" y="71343"/>
                  <a:pt x="83834" y="71283"/>
                </a:cubicBezTo>
                <a:cubicBezTo>
                  <a:pt x="83834" y="71223"/>
                  <a:pt x="83834" y="71164"/>
                  <a:pt x="83803" y="71104"/>
                </a:cubicBezTo>
                <a:cubicBezTo>
                  <a:pt x="83803" y="71104"/>
                  <a:pt x="83771" y="71044"/>
                  <a:pt x="83771" y="71044"/>
                </a:cubicBezTo>
                <a:cubicBezTo>
                  <a:pt x="83740" y="70925"/>
                  <a:pt x="83709" y="70865"/>
                  <a:pt x="83678" y="70805"/>
                </a:cubicBezTo>
                <a:cubicBezTo>
                  <a:pt x="83646" y="70805"/>
                  <a:pt x="83646" y="70805"/>
                  <a:pt x="83615" y="70746"/>
                </a:cubicBezTo>
                <a:cubicBezTo>
                  <a:pt x="83615" y="70746"/>
                  <a:pt x="83615" y="70746"/>
                  <a:pt x="83584" y="70686"/>
                </a:cubicBezTo>
                <a:cubicBezTo>
                  <a:pt x="83584" y="70686"/>
                  <a:pt x="83584" y="70746"/>
                  <a:pt x="83584" y="70746"/>
                </a:cubicBezTo>
                <a:cubicBezTo>
                  <a:pt x="83553" y="70746"/>
                  <a:pt x="83553" y="70746"/>
                  <a:pt x="83521" y="70746"/>
                </a:cubicBezTo>
                <a:cubicBezTo>
                  <a:pt x="83521" y="70686"/>
                  <a:pt x="83490" y="70686"/>
                  <a:pt x="83490" y="70746"/>
                </a:cubicBezTo>
                <a:cubicBezTo>
                  <a:pt x="83490" y="70746"/>
                  <a:pt x="83521" y="70746"/>
                  <a:pt x="83521" y="70746"/>
                </a:cubicBezTo>
                <a:cubicBezTo>
                  <a:pt x="83521" y="70746"/>
                  <a:pt x="83521" y="70805"/>
                  <a:pt x="83553" y="70805"/>
                </a:cubicBezTo>
                <a:cubicBezTo>
                  <a:pt x="83553" y="70805"/>
                  <a:pt x="83584" y="70805"/>
                  <a:pt x="83553" y="70865"/>
                </a:cubicBezTo>
                <a:cubicBezTo>
                  <a:pt x="83584" y="70865"/>
                  <a:pt x="83584" y="70865"/>
                  <a:pt x="83584" y="70925"/>
                </a:cubicBezTo>
                <a:cubicBezTo>
                  <a:pt x="83553" y="70925"/>
                  <a:pt x="83553" y="70925"/>
                  <a:pt x="83553" y="70925"/>
                </a:cubicBezTo>
                <a:cubicBezTo>
                  <a:pt x="83584" y="70925"/>
                  <a:pt x="83584" y="70925"/>
                  <a:pt x="83584" y="70925"/>
                </a:cubicBezTo>
                <a:cubicBezTo>
                  <a:pt x="83584" y="70865"/>
                  <a:pt x="83584" y="70865"/>
                  <a:pt x="83615" y="70865"/>
                </a:cubicBezTo>
                <a:cubicBezTo>
                  <a:pt x="83615" y="70865"/>
                  <a:pt x="83615" y="70865"/>
                  <a:pt x="83615" y="70865"/>
                </a:cubicBezTo>
                <a:cubicBezTo>
                  <a:pt x="83615" y="70865"/>
                  <a:pt x="83615" y="70865"/>
                  <a:pt x="83646" y="70865"/>
                </a:cubicBezTo>
                <a:cubicBezTo>
                  <a:pt x="83646" y="70865"/>
                  <a:pt x="83646" y="70925"/>
                  <a:pt x="83646" y="70925"/>
                </a:cubicBezTo>
                <a:cubicBezTo>
                  <a:pt x="83678" y="70925"/>
                  <a:pt x="83646" y="70985"/>
                  <a:pt x="83646" y="70925"/>
                </a:cubicBezTo>
                <a:cubicBezTo>
                  <a:pt x="83615" y="70925"/>
                  <a:pt x="83615" y="70925"/>
                  <a:pt x="83615" y="70925"/>
                </a:cubicBezTo>
                <a:cubicBezTo>
                  <a:pt x="83615" y="70925"/>
                  <a:pt x="83584" y="70925"/>
                  <a:pt x="83584" y="70925"/>
                </a:cubicBezTo>
                <a:cubicBezTo>
                  <a:pt x="83584" y="70925"/>
                  <a:pt x="83584" y="70985"/>
                  <a:pt x="83584" y="70985"/>
                </a:cubicBezTo>
                <a:cubicBezTo>
                  <a:pt x="83584" y="70985"/>
                  <a:pt x="83553" y="70985"/>
                  <a:pt x="83553" y="70985"/>
                </a:cubicBezTo>
                <a:cubicBezTo>
                  <a:pt x="83553" y="70985"/>
                  <a:pt x="83553" y="70985"/>
                  <a:pt x="83553" y="71044"/>
                </a:cubicBezTo>
                <a:cubicBezTo>
                  <a:pt x="83553" y="71044"/>
                  <a:pt x="83521" y="71044"/>
                  <a:pt x="83553" y="71104"/>
                </a:cubicBezTo>
                <a:cubicBezTo>
                  <a:pt x="83553" y="71104"/>
                  <a:pt x="83553" y="71104"/>
                  <a:pt x="83553" y="71104"/>
                </a:cubicBezTo>
                <a:cubicBezTo>
                  <a:pt x="83553" y="71164"/>
                  <a:pt x="83553" y="71164"/>
                  <a:pt x="83553" y="71164"/>
                </a:cubicBezTo>
                <a:cubicBezTo>
                  <a:pt x="83521" y="71223"/>
                  <a:pt x="83521" y="71223"/>
                  <a:pt x="83490" y="71283"/>
                </a:cubicBezTo>
                <a:cubicBezTo>
                  <a:pt x="83490" y="71283"/>
                  <a:pt x="83490" y="71283"/>
                  <a:pt x="83459" y="71223"/>
                </a:cubicBezTo>
                <a:cubicBezTo>
                  <a:pt x="83459" y="71223"/>
                  <a:pt x="83459" y="71223"/>
                  <a:pt x="83427" y="71223"/>
                </a:cubicBezTo>
                <a:cubicBezTo>
                  <a:pt x="83427" y="71223"/>
                  <a:pt x="83427" y="71223"/>
                  <a:pt x="83427" y="71223"/>
                </a:cubicBezTo>
                <a:cubicBezTo>
                  <a:pt x="83459" y="71283"/>
                  <a:pt x="83459" y="71283"/>
                  <a:pt x="83490" y="71283"/>
                </a:cubicBezTo>
                <a:cubicBezTo>
                  <a:pt x="83490" y="71343"/>
                  <a:pt x="83490" y="71402"/>
                  <a:pt x="83490" y="71462"/>
                </a:cubicBezTo>
                <a:cubicBezTo>
                  <a:pt x="83490" y="71462"/>
                  <a:pt x="83490" y="71522"/>
                  <a:pt x="83490" y="71522"/>
                </a:cubicBezTo>
                <a:cubicBezTo>
                  <a:pt x="83490" y="71582"/>
                  <a:pt x="83490" y="71582"/>
                  <a:pt x="83490" y="71582"/>
                </a:cubicBezTo>
                <a:cubicBezTo>
                  <a:pt x="83490" y="71641"/>
                  <a:pt x="83490" y="71641"/>
                  <a:pt x="83490" y="71641"/>
                </a:cubicBezTo>
                <a:cubicBezTo>
                  <a:pt x="83490" y="71701"/>
                  <a:pt x="83490" y="71701"/>
                  <a:pt x="83490" y="71761"/>
                </a:cubicBezTo>
                <a:cubicBezTo>
                  <a:pt x="83490" y="71761"/>
                  <a:pt x="83459" y="71820"/>
                  <a:pt x="83459" y="71820"/>
                </a:cubicBezTo>
                <a:cubicBezTo>
                  <a:pt x="83459" y="71880"/>
                  <a:pt x="83459" y="71880"/>
                  <a:pt x="83459" y="71940"/>
                </a:cubicBezTo>
                <a:cubicBezTo>
                  <a:pt x="83427" y="72000"/>
                  <a:pt x="83427" y="71940"/>
                  <a:pt x="83427" y="71880"/>
                </a:cubicBezTo>
                <a:cubicBezTo>
                  <a:pt x="83427" y="71880"/>
                  <a:pt x="83459" y="71820"/>
                  <a:pt x="83459" y="71820"/>
                </a:cubicBezTo>
                <a:cubicBezTo>
                  <a:pt x="83396" y="71820"/>
                  <a:pt x="83427" y="72059"/>
                  <a:pt x="83427" y="72059"/>
                </a:cubicBezTo>
                <a:cubicBezTo>
                  <a:pt x="83427" y="72119"/>
                  <a:pt x="83427" y="72179"/>
                  <a:pt x="83459" y="72238"/>
                </a:cubicBezTo>
                <a:cubicBezTo>
                  <a:pt x="83459" y="72298"/>
                  <a:pt x="83459" y="72298"/>
                  <a:pt x="83459" y="72358"/>
                </a:cubicBezTo>
                <a:cubicBezTo>
                  <a:pt x="83459" y="72358"/>
                  <a:pt x="83459" y="72358"/>
                  <a:pt x="83459" y="72417"/>
                </a:cubicBezTo>
                <a:cubicBezTo>
                  <a:pt x="83459" y="72417"/>
                  <a:pt x="83459" y="72417"/>
                  <a:pt x="83459" y="72477"/>
                </a:cubicBezTo>
                <a:cubicBezTo>
                  <a:pt x="83459" y="72537"/>
                  <a:pt x="83459" y="72597"/>
                  <a:pt x="83459" y="72597"/>
                </a:cubicBezTo>
                <a:cubicBezTo>
                  <a:pt x="83490" y="72656"/>
                  <a:pt x="83490" y="72716"/>
                  <a:pt x="83490" y="72776"/>
                </a:cubicBezTo>
                <a:cubicBezTo>
                  <a:pt x="83490" y="72835"/>
                  <a:pt x="83490" y="72835"/>
                  <a:pt x="83490" y="72895"/>
                </a:cubicBezTo>
                <a:cubicBezTo>
                  <a:pt x="83490" y="72895"/>
                  <a:pt x="83490" y="72955"/>
                  <a:pt x="83490" y="72955"/>
                </a:cubicBezTo>
                <a:cubicBezTo>
                  <a:pt x="83521" y="73074"/>
                  <a:pt x="83553" y="73134"/>
                  <a:pt x="83553" y="73253"/>
                </a:cubicBezTo>
                <a:cubicBezTo>
                  <a:pt x="83584" y="73253"/>
                  <a:pt x="83584" y="73313"/>
                  <a:pt x="83615" y="73313"/>
                </a:cubicBezTo>
                <a:cubicBezTo>
                  <a:pt x="83646" y="73373"/>
                  <a:pt x="83646" y="73373"/>
                  <a:pt x="83678" y="73373"/>
                </a:cubicBezTo>
                <a:cubicBezTo>
                  <a:pt x="83709" y="73373"/>
                  <a:pt x="83740" y="73373"/>
                  <a:pt x="83771" y="73373"/>
                </a:cubicBezTo>
                <a:cubicBezTo>
                  <a:pt x="83771" y="73373"/>
                  <a:pt x="83803" y="73373"/>
                  <a:pt x="83834" y="73313"/>
                </a:cubicBezTo>
                <a:cubicBezTo>
                  <a:pt x="83834" y="73313"/>
                  <a:pt x="83865" y="73253"/>
                  <a:pt x="83865" y="73253"/>
                </a:cubicBezTo>
                <a:cubicBezTo>
                  <a:pt x="83896" y="73253"/>
                  <a:pt x="83928" y="73253"/>
                  <a:pt x="83959" y="73194"/>
                </a:cubicBezTo>
                <a:cubicBezTo>
                  <a:pt x="83990" y="73194"/>
                  <a:pt x="83990" y="73134"/>
                  <a:pt x="84021" y="73134"/>
                </a:cubicBezTo>
                <a:cubicBezTo>
                  <a:pt x="84053" y="73074"/>
                  <a:pt x="84053" y="73074"/>
                  <a:pt x="84084" y="73074"/>
                </a:cubicBezTo>
                <a:cubicBezTo>
                  <a:pt x="84115" y="73014"/>
                  <a:pt x="84146" y="73014"/>
                  <a:pt x="84146" y="72955"/>
                </a:cubicBezTo>
                <a:cubicBezTo>
                  <a:pt x="84178" y="72955"/>
                  <a:pt x="84178" y="72895"/>
                  <a:pt x="84178" y="72835"/>
                </a:cubicBezTo>
                <a:cubicBezTo>
                  <a:pt x="84178" y="72716"/>
                  <a:pt x="84209" y="72656"/>
                  <a:pt x="84209" y="72537"/>
                </a:cubicBezTo>
                <a:cubicBezTo>
                  <a:pt x="84209" y="72477"/>
                  <a:pt x="84178" y="72358"/>
                  <a:pt x="84178" y="72298"/>
                </a:cubicBezTo>
                <a:cubicBezTo>
                  <a:pt x="84178" y="72238"/>
                  <a:pt x="84178" y="72238"/>
                  <a:pt x="84146" y="72179"/>
                </a:cubicBezTo>
                <a:close/>
                <a:moveTo>
                  <a:pt x="83521" y="70865"/>
                </a:moveTo>
                <a:cubicBezTo>
                  <a:pt x="83521" y="70865"/>
                  <a:pt x="83490" y="70805"/>
                  <a:pt x="83490" y="70805"/>
                </a:cubicBezTo>
                <a:cubicBezTo>
                  <a:pt x="83490" y="70805"/>
                  <a:pt x="83521" y="70865"/>
                  <a:pt x="83521" y="70865"/>
                </a:cubicBezTo>
                <a:close/>
                <a:moveTo>
                  <a:pt x="89304" y="75641"/>
                </a:moveTo>
                <a:cubicBezTo>
                  <a:pt x="89304" y="75641"/>
                  <a:pt x="89273" y="75641"/>
                  <a:pt x="89273" y="75582"/>
                </a:cubicBezTo>
                <a:cubicBezTo>
                  <a:pt x="89241" y="75522"/>
                  <a:pt x="89210" y="75522"/>
                  <a:pt x="89179" y="75462"/>
                </a:cubicBezTo>
                <a:cubicBezTo>
                  <a:pt x="89148" y="75462"/>
                  <a:pt x="89148" y="75402"/>
                  <a:pt x="89148" y="75462"/>
                </a:cubicBezTo>
                <a:cubicBezTo>
                  <a:pt x="89116" y="75462"/>
                  <a:pt x="89116" y="75462"/>
                  <a:pt x="89116" y="75522"/>
                </a:cubicBezTo>
                <a:cubicBezTo>
                  <a:pt x="89116" y="75522"/>
                  <a:pt x="89148" y="75522"/>
                  <a:pt x="89148" y="75582"/>
                </a:cubicBezTo>
                <a:cubicBezTo>
                  <a:pt x="89148" y="75582"/>
                  <a:pt x="89148" y="75582"/>
                  <a:pt x="89179" y="75641"/>
                </a:cubicBezTo>
                <a:cubicBezTo>
                  <a:pt x="89179" y="75701"/>
                  <a:pt x="89210" y="75701"/>
                  <a:pt x="89241" y="75701"/>
                </a:cubicBezTo>
                <a:cubicBezTo>
                  <a:pt x="89273" y="75701"/>
                  <a:pt x="89273" y="75701"/>
                  <a:pt x="89304" y="75761"/>
                </a:cubicBezTo>
                <a:cubicBezTo>
                  <a:pt x="89304" y="75761"/>
                  <a:pt x="89335" y="75761"/>
                  <a:pt x="89335" y="75820"/>
                </a:cubicBezTo>
                <a:cubicBezTo>
                  <a:pt x="89335" y="75820"/>
                  <a:pt x="89335" y="75820"/>
                  <a:pt x="89367" y="75820"/>
                </a:cubicBezTo>
                <a:cubicBezTo>
                  <a:pt x="89398" y="75880"/>
                  <a:pt x="89398" y="75761"/>
                  <a:pt x="89367" y="75761"/>
                </a:cubicBezTo>
                <a:cubicBezTo>
                  <a:pt x="89367" y="75701"/>
                  <a:pt x="89335" y="75701"/>
                  <a:pt x="89304" y="75641"/>
                </a:cubicBezTo>
                <a:close/>
                <a:moveTo>
                  <a:pt x="83302" y="71104"/>
                </a:moveTo>
                <a:cubicBezTo>
                  <a:pt x="83302" y="71104"/>
                  <a:pt x="83302" y="71104"/>
                  <a:pt x="83271" y="71104"/>
                </a:cubicBezTo>
                <a:cubicBezTo>
                  <a:pt x="83271" y="71104"/>
                  <a:pt x="83271" y="71104"/>
                  <a:pt x="83240" y="71104"/>
                </a:cubicBezTo>
                <a:cubicBezTo>
                  <a:pt x="83240" y="71044"/>
                  <a:pt x="83209" y="71104"/>
                  <a:pt x="83209" y="71104"/>
                </a:cubicBezTo>
                <a:cubicBezTo>
                  <a:pt x="83209" y="71104"/>
                  <a:pt x="83209" y="71104"/>
                  <a:pt x="83209" y="71104"/>
                </a:cubicBezTo>
                <a:cubicBezTo>
                  <a:pt x="83240" y="71104"/>
                  <a:pt x="83240" y="71164"/>
                  <a:pt x="83240" y="71164"/>
                </a:cubicBezTo>
                <a:cubicBezTo>
                  <a:pt x="83271" y="71164"/>
                  <a:pt x="83271" y="71164"/>
                  <a:pt x="83302" y="71164"/>
                </a:cubicBezTo>
                <a:cubicBezTo>
                  <a:pt x="83302" y="71164"/>
                  <a:pt x="83302" y="71164"/>
                  <a:pt x="83334" y="71164"/>
                </a:cubicBezTo>
                <a:cubicBezTo>
                  <a:pt x="83334" y="71164"/>
                  <a:pt x="83302" y="71164"/>
                  <a:pt x="83302" y="71104"/>
                </a:cubicBezTo>
                <a:close/>
                <a:moveTo>
                  <a:pt x="89898" y="76776"/>
                </a:moveTo>
                <a:cubicBezTo>
                  <a:pt x="89898" y="76716"/>
                  <a:pt x="89867" y="76716"/>
                  <a:pt x="89867" y="76716"/>
                </a:cubicBezTo>
                <a:cubicBezTo>
                  <a:pt x="89867" y="76716"/>
                  <a:pt x="89867" y="76716"/>
                  <a:pt x="89835" y="76716"/>
                </a:cubicBezTo>
                <a:cubicBezTo>
                  <a:pt x="89835" y="76656"/>
                  <a:pt x="89835" y="76597"/>
                  <a:pt x="89804" y="76597"/>
                </a:cubicBezTo>
                <a:cubicBezTo>
                  <a:pt x="89804" y="76537"/>
                  <a:pt x="89773" y="76537"/>
                  <a:pt x="89773" y="76477"/>
                </a:cubicBezTo>
                <a:cubicBezTo>
                  <a:pt x="89742" y="76477"/>
                  <a:pt x="89742" y="76358"/>
                  <a:pt x="89710" y="76358"/>
                </a:cubicBezTo>
                <a:cubicBezTo>
                  <a:pt x="89710" y="76358"/>
                  <a:pt x="89710" y="76417"/>
                  <a:pt x="89679" y="76417"/>
                </a:cubicBezTo>
                <a:cubicBezTo>
                  <a:pt x="89679" y="76477"/>
                  <a:pt x="89648" y="76417"/>
                  <a:pt x="89648" y="76417"/>
                </a:cubicBezTo>
                <a:cubicBezTo>
                  <a:pt x="89617" y="76477"/>
                  <a:pt x="89617" y="76477"/>
                  <a:pt x="89648" y="76477"/>
                </a:cubicBezTo>
                <a:cubicBezTo>
                  <a:pt x="89648" y="76537"/>
                  <a:pt x="89648" y="76537"/>
                  <a:pt x="89679" y="76537"/>
                </a:cubicBezTo>
                <a:cubicBezTo>
                  <a:pt x="89710" y="76597"/>
                  <a:pt x="89679" y="76656"/>
                  <a:pt x="89710" y="76656"/>
                </a:cubicBezTo>
                <a:cubicBezTo>
                  <a:pt x="89710" y="76716"/>
                  <a:pt x="89742" y="76776"/>
                  <a:pt x="89773" y="76776"/>
                </a:cubicBezTo>
                <a:cubicBezTo>
                  <a:pt x="89773" y="76835"/>
                  <a:pt x="89804" y="76835"/>
                  <a:pt x="89804" y="76895"/>
                </a:cubicBezTo>
                <a:cubicBezTo>
                  <a:pt x="89804" y="76955"/>
                  <a:pt x="89804" y="76955"/>
                  <a:pt x="89835" y="76955"/>
                </a:cubicBezTo>
                <a:cubicBezTo>
                  <a:pt x="89835" y="77014"/>
                  <a:pt x="89835" y="77014"/>
                  <a:pt x="89867" y="77014"/>
                </a:cubicBezTo>
                <a:cubicBezTo>
                  <a:pt x="89867" y="77014"/>
                  <a:pt x="89867" y="77074"/>
                  <a:pt x="89867" y="77074"/>
                </a:cubicBezTo>
                <a:cubicBezTo>
                  <a:pt x="89898" y="77074"/>
                  <a:pt x="89898" y="77074"/>
                  <a:pt x="89898" y="77014"/>
                </a:cubicBezTo>
                <a:cubicBezTo>
                  <a:pt x="89898" y="76955"/>
                  <a:pt x="89898" y="76895"/>
                  <a:pt x="89898" y="76895"/>
                </a:cubicBezTo>
                <a:cubicBezTo>
                  <a:pt x="89898" y="76835"/>
                  <a:pt x="89929" y="76776"/>
                  <a:pt x="89898" y="76776"/>
                </a:cubicBezTo>
                <a:close/>
                <a:moveTo>
                  <a:pt x="75519" y="91223"/>
                </a:moveTo>
                <a:cubicBezTo>
                  <a:pt x="75488" y="91223"/>
                  <a:pt x="75488" y="91283"/>
                  <a:pt x="75488" y="91283"/>
                </a:cubicBezTo>
                <a:cubicBezTo>
                  <a:pt x="75457" y="91343"/>
                  <a:pt x="75425" y="91402"/>
                  <a:pt x="75425" y="91462"/>
                </a:cubicBezTo>
                <a:cubicBezTo>
                  <a:pt x="75425" y="91462"/>
                  <a:pt x="75425" y="91522"/>
                  <a:pt x="75425" y="91522"/>
                </a:cubicBezTo>
                <a:cubicBezTo>
                  <a:pt x="75425" y="91522"/>
                  <a:pt x="75394" y="91522"/>
                  <a:pt x="75425" y="91522"/>
                </a:cubicBezTo>
                <a:cubicBezTo>
                  <a:pt x="75425" y="91582"/>
                  <a:pt x="75457" y="91582"/>
                  <a:pt x="75488" y="91582"/>
                </a:cubicBezTo>
                <a:cubicBezTo>
                  <a:pt x="75488" y="91582"/>
                  <a:pt x="75550" y="91582"/>
                  <a:pt x="75550" y="91522"/>
                </a:cubicBezTo>
                <a:cubicBezTo>
                  <a:pt x="75550" y="91522"/>
                  <a:pt x="75550" y="91462"/>
                  <a:pt x="75550" y="91462"/>
                </a:cubicBezTo>
                <a:cubicBezTo>
                  <a:pt x="75582" y="91402"/>
                  <a:pt x="75582" y="91402"/>
                  <a:pt x="75582" y="91402"/>
                </a:cubicBezTo>
                <a:cubicBezTo>
                  <a:pt x="75582" y="91343"/>
                  <a:pt x="75550" y="91164"/>
                  <a:pt x="75519" y="91223"/>
                </a:cubicBezTo>
                <a:close/>
                <a:moveTo>
                  <a:pt x="90367" y="78388"/>
                </a:moveTo>
                <a:cubicBezTo>
                  <a:pt x="90367" y="78388"/>
                  <a:pt x="90336" y="78328"/>
                  <a:pt x="90336" y="78328"/>
                </a:cubicBezTo>
                <a:cubicBezTo>
                  <a:pt x="90304" y="78268"/>
                  <a:pt x="90304" y="78208"/>
                  <a:pt x="90304" y="78149"/>
                </a:cubicBezTo>
                <a:cubicBezTo>
                  <a:pt x="90273" y="78149"/>
                  <a:pt x="90273" y="78089"/>
                  <a:pt x="90273" y="78029"/>
                </a:cubicBezTo>
                <a:cubicBezTo>
                  <a:pt x="90242" y="78029"/>
                  <a:pt x="90242" y="78029"/>
                  <a:pt x="90210" y="78029"/>
                </a:cubicBezTo>
                <a:cubicBezTo>
                  <a:pt x="90179" y="78089"/>
                  <a:pt x="90148" y="78149"/>
                  <a:pt x="90148" y="78268"/>
                </a:cubicBezTo>
                <a:cubicBezTo>
                  <a:pt x="90148" y="78328"/>
                  <a:pt x="90179" y="78388"/>
                  <a:pt x="90210" y="78388"/>
                </a:cubicBezTo>
                <a:cubicBezTo>
                  <a:pt x="90242" y="78447"/>
                  <a:pt x="90242" y="78507"/>
                  <a:pt x="90273" y="78507"/>
                </a:cubicBezTo>
                <a:cubicBezTo>
                  <a:pt x="90273" y="78567"/>
                  <a:pt x="90273" y="78567"/>
                  <a:pt x="90273" y="78626"/>
                </a:cubicBezTo>
                <a:cubicBezTo>
                  <a:pt x="90304" y="78626"/>
                  <a:pt x="90304" y="78626"/>
                  <a:pt x="90304" y="78626"/>
                </a:cubicBezTo>
                <a:cubicBezTo>
                  <a:pt x="90336" y="78626"/>
                  <a:pt x="90336" y="78686"/>
                  <a:pt x="90336" y="78686"/>
                </a:cubicBezTo>
                <a:cubicBezTo>
                  <a:pt x="90367" y="78686"/>
                  <a:pt x="90367" y="78626"/>
                  <a:pt x="90367" y="78626"/>
                </a:cubicBezTo>
                <a:cubicBezTo>
                  <a:pt x="90367" y="78567"/>
                  <a:pt x="90398" y="78507"/>
                  <a:pt x="90367" y="78447"/>
                </a:cubicBezTo>
                <a:cubicBezTo>
                  <a:pt x="90367" y="78447"/>
                  <a:pt x="90367" y="78447"/>
                  <a:pt x="90367" y="78388"/>
                </a:cubicBezTo>
                <a:close/>
                <a:moveTo>
                  <a:pt x="90804" y="79522"/>
                </a:moveTo>
                <a:cubicBezTo>
                  <a:pt x="90836" y="79522"/>
                  <a:pt x="90836" y="79462"/>
                  <a:pt x="90804" y="79402"/>
                </a:cubicBezTo>
                <a:cubicBezTo>
                  <a:pt x="90773" y="79402"/>
                  <a:pt x="90773" y="79402"/>
                  <a:pt x="90773" y="79402"/>
                </a:cubicBezTo>
                <a:cubicBezTo>
                  <a:pt x="90773" y="79343"/>
                  <a:pt x="90742" y="79343"/>
                  <a:pt x="90742" y="79343"/>
                </a:cubicBezTo>
                <a:cubicBezTo>
                  <a:pt x="90742" y="79283"/>
                  <a:pt x="90711" y="79283"/>
                  <a:pt x="90711" y="79283"/>
                </a:cubicBezTo>
                <a:cubicBezTo>
                  <a:pt x="90711" y="79223"/>
                  <a:pt x="90711" y="79223"/>
                  <a:pt x="90711" y="79164"/>
                </a:cubicBezTo>
                <a:cubicBezTo>
                  <a:pt x="90711" y="79164"/>
                  <a:pt x="90679" y="79164"/>
                  <a:pt x="90679" y="79164"/>
                </a:cubicBezTo>
                <a:cubicBezTo>
                  <a:pt x="90648" y="79104"/>
                  <a:pt x="90648" y="79164"/>
                  <a:pt x="90648" y="79223"/>
                </a:cubicBezTo>
                <a:cubicBezTo>
                  <a:pt x="90648" y="79223"/>
                  <a:pt x="90648" y="79343"/>
                  <a:pt x="90679" y="79343"/>
                </a:cubicBezTo>
                <a:cubicBezTo>
                  <a:pt x="90679" y="79402"/>
                  <a:pt x="90711" y="79343"/>
                  <a:pt x="90742" y="79343"/>
                </a:cubicBezTo>
                <a:cubicBezTo>
                  <a:pt x="90742" y="79343"/>
                  <a:pt x="90742" y="79462"/>
                  <a:pt x="90773" y="79462"/>
                </a:cubicBezTo>
                <a:cubicBezTo>
                  <a:pt x="90773" y="79522"/>
                  <a:pt x="90773" y="79522"/>
                  <a:pt x="90773" y="79522"/>
                </a:cubicBezTo>
                <a:cubicBezTo>
                  <a:pt x="90773" y="79582"/>
                  <a:pt x="90773" y="79582"/>
                  <a:pt x="90773" y="79641"/>
                </a:cubicBezTo>
                <a:cubicBezTo>
                  <a:pt x="90804" y="79641"/>
                  <a:pt x="90804" y="79761"/>
                  <a:pt x="90836" y="79701"/>
                </a:cubicBezTo>
                <a:cubicBezTo>
                  <a:pt x="90836" y="79641"/>
                  <a:pt x="90804" y="79641"/>
                  <a:pt x="90804" y="79641"/>
                </a:cubicBezTo>
                <a:cubicBezTo>
                  <a:pt x="90804" y="79582"/>
                  <a:pt x="90804" y="79582"/>
                  <a:pt x="90804" y="79522"/>
                </a:cubicBezTo>
                <a:close/>
                <a:moveTo>
                  <a:pt x="90054" y="77492"/>
                </a:moveTo>
                <a:cubicBezTo>
                  <a:pt x="90054" y="77552"/>
                  <a:pt x="90085" y="77552"/>
                  <a:pt x="90085" y="77611"/>
                </a:cubicBezTo>
                <a:cubicBezTo>
                  <a:pt x="90085" y="77611"/>
                  <a:pt x="90085" y="77611"/>
                  <a:pt x="90054" y="77671"/>
                </a:cubicBezTo>
                <a:cubicBezTo>
                  <a:pt x="90054" y="77731"/>
                  <a:pt x="90085" y="77731"/>
                  <a:pt x="90054" y="77731"/>
                </a:cubicBezTo>
                <a:cubicBezTo>
                  <a:pt x="90054" y="77791"/>
                  <a:pt x="90054" y="77791"/>
                  <a:pt x="90054" y="77791"/>
                </a:cubicBezTo>
                <a:cubicBezTo>
                  <a:pt x="90054" y="77850"/>
                  <a:pt x="90085" y="77791"/>
                  <a:pt x="90085" y="77791"/>
                </a:cubicBezTo>
                <a:cubicBezTo>
                  <a:pt x="90117" y="77791"/>
                  <a:pt x="90117" y="77791"/>
                  <a:pt x="90117" y="77731"/>
                </a:cubicBezTo>
                <a:cubicBezTo>
                  <a:pt x="90117" y="77731"/>
                  <a:pt x="90117" y="77731"/>
                  <a:pt x="90117" y="77671"/>
                </a:cubicBezTo>
                <a:cubicBezTo>
                  <a:pt x="90148" y="77611"/>
                  <a:pt x="90117" y="77611"/>
                  <a:pt x="90117" y="77552"/>
                </a:cubicBezTo>
                <a:cubicBezTo>
                  <a:pt x="90117" y="77552"/>
                  <a:pt x="90054" y="77432"/>
                  <a:pt x="90054" y="77492"/>
                </a:cubicBezTo>
                <a:close/>
                <a:moveTo>
                  <a:pt x="92492" y="81910"/>
                </a:moveTo>
                <a:cubicBezTo>
                  <a:pt x="92492" y="81910"/>
                  <a:pt x="92492" y="81910"/>
                  <a:pt x="92492" y="81910"/>
                </a:cubicBezTo>
                <a:cubicBezTo>
                  <a:pt x="92524" y="81910"/>
                  <a:pt x="92524" y="81850"/>
                  <a:pt x="92492" y="81910"/>
                </a:cubicBezTo>
                <a:close/>
                <a:moveTo>
                  <a:pt x="74863" y="91940"/>
                </a:moveTo>
                <a:cubicBezTo>
                  <a:pt x="74863" y="91880"/>
                  <a:pt x="74831" y="91880"/>
                  <a:pt x="74800" y="91880"/>
                </a:cubicBezTo>
                <a:cubicBezTo>
                  <a:pt x="74769" y="91880"/>
                  <a:pt x="74706" y="91880"/>
                  <a:pt x="74706" y="91940"/>
                </a:cubicBezTo>
                <a:cubicBezTo>
                  <a:pt x="74706" y="92000"/>
                  <a:pt x="74675" y="92000"/>
                  <a:pt x="74706" y="92059"/>
                </a:cubicBezTo>
                <a:cubicBezTo>
                  <a:pt x="74706" y="92059"/>
                  <a:pt x="74706" y="92119"/>
                  <a:pt x="74738" y="92179"/>
                </a:cubicBezTo>
                <a:cubicBezTo>
                  <a:pt x="74769" y="92179"/>
                  <a:pt x="74894" y="92298"/>
                  <a:pt x="74894" y="92179"/>
                </a:cubicBezTo>
                <a:cubicBezTo>
                  <a:pt x="74894" y="92119"/>
                  <a:pt x="74925" y="92059"/>
                  <a:pt x="74894" y="92059"/>
                </a:cubicBezTo>
                <a:cubicBezTo>
                  <a:pt x="74894" y="92059"/>
                  <a:pt x="74863" y="92000"/>
                  <a:pt x="74863" y="91940"/>
                </a:cubicBezTo>
                <a:close/>
                <a:moveTo>
                  <a:pt x="90586" y="78985"/>
                </a:moveTo>
                <a:cubicBezTo>
                  <a:pt x="90554" y="78925"/>
                  <a:pt x="90554" y="78805"/>
                  <a:pt x="90523" y="78805"/>
                </a:cubicBezTo>
                <a:cubicBezTo>
                  <a:pt x="90492" y="78805"/>
                  <a:pt x="90492" y="78925"/>
                  <a:pt x="90523" y="78925"/>
                </a:cubicBezTo>
                <a:cubicBezTo>
                  <a:pt x="90523" y="78985"/>
                  <a:pt x="90554" y="78985"/>
                  <a:pt x="90586" y="79044"/>
                </a:cubicBezTo>
                <a:cubicBezTo>
                  <a:pt x="90586" y="79044"/>
                  <a:pt x="90617" y="79044"/>
                  <a:pt x="90617" y="79044"/>
                </a:cubicBezTo>
                <a:cubicBezTo>
                  <a:pt x="90617" y="78985"/>
                  <a:pt x="90586" y="78985"/>
                  <a:pt x="90586" y="78985"/>
                </a:cubicBezTo>
                <a:close/>
                <a:moveTo>
                  <a:pt x="47762" y="14208"/>
                </a:moveTo>
                <a:cubicBezTo>
                  <a:pt x="47731" y="14208"/>
                  <a:pt x="47731" y="14208"/>
                  <a:pt x="47731" y="14149"/>
                </a:cubicBezTo>
                <a:cubicBezTo>
                  <a:pt x="47731" y="14149"/>
                  <a:pt x="47731" y="14089"/>
                  <a:pt x="47731" y="14089"/>
                </a:cubicBezTo>
                <a:cubicBezTo>
                  <a:pt x="47699" y="14029"/>
                  <a:pt x="47699" y="13970"/>
                  <a:pt x="47668" y="13970"/>
                </a:cubicBezTo>
                <a:cubicBezTo>
                  <a:pt x="47637" y="14029"/>
                  <a:pt x="47637" y="14029"/>
                  <a:pt x="47637" y="14029"/>
                </a:cubicBezTo>
                <a:cubicBezTo>
                  <a:pt x="47606" y="14029"/>
                  <a:pt x="47606" y="13970"/>
                  <a:pt x="47606" y="13970"/>
                </a:cubicBezTo>
                <a:cubicBezTo>
                  <a:pt x="47574" y="13970"/>
                  <a:pt x="47574" y="13970"/>
                  <a:pt x="47543" y="13970"/>
                </a:cubicBezTo>
                <a:cubicBezTo>
                  <a:pt x="47543" y="13970"/>
                  <a:pt x="47543" y="13970"/>
                  <a:pt x="47512" y="13970"/>
                </a:cubicBezTo>
                <a:cubicBezTo>
                  <a:pt x="47512" y="13970"/>
                  <a:pt x="47481" y="14029"/>
                  <a:pt x="47481" y="14029"/>
                </a:cubicBezTo>
                <a:cubicBezTo>
                  <a:pt x="47418" y="14089"/>
                  <a:pt x="47356" y="14149"/>
                  <a:pt x="47324" y="14149"/>
                </a:cubicBezTo>
                <a:cubicBezTo>
                  <a:pt x="47293" y="14149"/>
                  <a:pt x="47262" y="14208"/>
                  <a:pt x="47231" y="14208"/>
                </a:cubicBezTo>
                <a:cubicBezTo>
                  <a:pt x="47231" y="14208"/>
                  <a:pt x="47199" y="14208"/>
                  <a:pt x="47199" y="14268"/>
                </a:cubicBezTo>
                <a:cubicBezTo>
                  <a:pt x="47168" y="14328"/>
                  <a:pt x="47231" y="14328"/>
                  <a:pt x="47231" y="14328"/>
                </a:cubicBezTo>
                <a:cubicBezTo>
                  <a:pt x="47262" y="14328"/>
                  <a:pt x="47262" y="14328"/>
                  <a:pt x="47293" y="14328"/>
                </a:cubicBezTo>
                <a:cubicBezTo>
                  <a:pt x="47324" y="14328"/>
                  <a:pt x="47324" y="14388"/>
                  <a:pt x="47356" y="14388"/>
                </a:cubicBezTo>
                <a:cubicBezTo>
                  <a:pt x="47387" y="14388"/>
                  <a:pt x="47387" y="14447"/>
                  <a:pt x="47418" y="14447"/>
                </a:cubicBezTo>
                <a:cubicBezTo>
                  <a:pt x="47449" y="14447"/>
                  <a:pt x="47481" y="14447"/>
                  <a:pt x="47512" y="14447"/>
                </a:cubicBezTo>
                <a:cubicBezTo>
                  <a:pt x="47543" y="14388"/>
                  <a:pt x="47574" y="14388"/>
                  <a:pt x="47606" y="14388"/>
                </a:cubicBezTo>
                <a:cubicBezTo>
                  <a:pt x="47637" y="14388"/>
                  <a:pt x="47637" y="14388"/>
                  <a:pt x="47668" y="14388"/>
                </a:cubicBezTo>
                <a:cubicBezTo>
                  <a:pt x="47668" y="14388"/>
                  <a:pt x="47699" y="14388"/>
                  <a:pt x="47699" y="14388"/>
                </a:cubicBezTo>
                <a:cubicBezTo>
                  <a:pt x="47731" y="14388"/>
                  <a:pt x="47762" y="14388"/>
                  <a:pt x="47793" y="14328"/>
                </a:cubicBezTo>
                <a:cubicBezTo>
                  <a:pt x="47793" y="14328"/>
                  <a:pt x="47856" y="14328"/>
                  <a:pt x="47824" y="14268"/>
                </a:cubicBezTo>
                <a:cubicBezTo>
                  <a:pt x="47793" y="14268"/>
                  <a:pt x="47762" y="14268"/>
                  <a:pt x="47762" y="14208"/>
                </a:cubicBezTo>
                <a:close/>
                <a:moveTo>
                  <a:pt x="47637" y="13492"/>
                </a:moveTo>
                <a:cubicBezTo>
                  <a:pt x="47637" y="13492"/>
                  <a:pt x="47668" y="13492"/>
                  <a:pt x="47668" y="13552"/>
                </a:cubicBezTo>
                <a:cubicBezTo>
                  <a:pt x="47699" y="13552"/>
                  <a:pt x="47699" y="13552"/>
                  <a:pt x="47699" y="13552"/>
                </a:cubicBezTo>
                <a:cubicBezTo>
                  <a:pt x="47731" y="13552"/>
                  <a:pt x="47731" y="13552"/>
                  <a:pt x="47731" y="13552"/>
                </a:cubicBezTo>
                <a:cubicBezTo>
                  <a:pt x="47762" y="13611"/>
                  <a:pt x="47762" y="13611"/>
                  <a:pt x="47762" y="13611"/>
                </a:cubicBezTo>
                <a:cubicBezTo>
                  <a:pt x="47793" y="13611"/>
                  <a:pt x="47793" y="13611"/>
                  <a:pt x="47824" y="13611"/>
                </a:cubicBezTo>
                <a:cubicBezTo>
                  <a:pt x="47856" y="13611"/>
                  <a:pt x="47856" y="13552"/>
                  <a:pt x="47887" y="13492"/>
                </a:cubicBezTo>
                <a:cubicBezTo>
                  <a:pt x="47918" y="13492"/>
                  <a:pt x="47949" y="13492"/>
                  <a:pt x="47981" y="13432"/>
                </a:cubicBezTo>
                <a:cubicBezTo>
                  <a:pt x="47981" y="13432"/>
                  <a:pt x="47981" y="13373"/>
                  <a:pt x="47981" y="13373"/>
                </a:cubicBezTo>
                <a:cubicBezTo>
                  <a:pt x="47949" y="13373"/>
                  <a:pt x="47949" y="13373"/>
                  <a:pt x="47949" y="13373"/>
                </a:cubicBezTo>
                <a:cubicBezTo>
                  <a:pt x="47918" y="13373"/>
                  <a:pt x="47918" y="13313"/>
                  <a:pt x="47918" y="13313"/>
                </a:cubicBezTo>
                <a:cubicBezTo>
                  <a:pt x="47887" y="13313"/>
                  <a:pt x="47887" y="13313"/>
                  <a:pt x="47856" y="13313"/>
                </a:cubicBezTo>
                <a:cubicBezTo>
                  <a:pt x="47856" y="13313"/>
                  <a:pt x="47824" y="13313"/>
                  <a:pt x="47824" y="13313"/>
                </a:cubicBezTo>
                <a:cubicBezTo>
                  <a:pt x="47856" y="13253"/>
                  <a:pt x="47856" y="13253"/>
                  <a:pt x="47856" y="13253"/>
                </a:cubicBezTo>
                <a:cubicBezTo>
                  <a:pt x="47887" y="13194"/>
                  <a:pt x="47856" y="13194"/>
                  <a:pt x="47824" y="13194"/>
                </a:cubicBezTo>
                <a:cubicBezTo>
                  <a:pt x="47824" y="13194"/>
                  <a:pt x="47793" y="13194"/>
                  <a:pt x="47793" y="13194"/>
                </a:cubicBezTo>
                <a:cubicBezTo>
                  <a:pt x="47793" y="13134"/>
                  <a:pt x="47762" y="13134"/>
                  <a:pt x="47762" y="13134"/>
                </a:cubicBezTo>
                <a:cubicBezTo>
                  <a:pt x="47762" y="13134"/>
                  <a:pt x="47731" y="13134"/>
                  <a:pt x="47731" y="13194"/>
                </a:cubicBezTo>
                <a:cubicBezTo>
                  <a:pt x="47699" y="13194"/>
                  <a:pt x="47699" y="13194"/>
                  <a:pt x="47699" y="13194"/>
                </a:cubicBezTo>
                <a:cubicBezTo>
                  <a:pt x="47668" y="13194"/>
                  <a:pt x="47668" y="13253"/>
                  <a:pt x="47699" y="13313"/>
                </a:cubicBezTo>
                <a:cubicBezTo>
                  <a:pt x="47699" y="13313"/>
                  <a:pt x="47668" y="13313"/>
                  <a:pt x="47668" y="13373"/>
                </a:cubicBezTo>
                <a:cubicBezTo>
                  <a:pt x="47668" y="13373"/>
                  <a:pt x="47637" y="13432"/>
                  <a:pt x="47637" y="13492"/>
                </a:cubicBezTo>
                <a:close/>
                <a:moveTo>
                  <a:pt x="48106" y="5611"/>
                </a:moveTo>
                <a:cubicBezTo>
                  <a:pt x="48075" y="5611"/>
                  <a:pt x="48075" y="5552"/>
                  <a:pt x="48043" y="5552"/>
                </a:cubicBezTo>
                <a:cubicBezTo>
                  <a:pt x="48012" y="5552"/>
                  <a:pt x="48012" y="5552"/>
                  <a:pt x="47981" y="5552"/>
                </a:cubicBezTo>
                <a:cubicBezTo>
                  <a:pt x="47981" y="5552"/>
                  <a:pt x="47949" y="5611"/>
                  <a:pt x="47949" y="5611"/>
                </a:cubicBezTo>
                <a:cubicBezTo>
                  <a:pt x="47918" y="5611"/>
                  <a:pt x="47918" y="5671"/>
                  <a:pt x="47918" y="5731"/>
                </a:cubicBezTo>
                <a:cubicBezTo>
                  <a:pt x="47918" y="5731"/>
                  <a:pt x="47856" y="5791"/>
                  <a:pt x="47887" y="5791"/>
                </a:cubicBezTo>
                <a:cubicBezTo>
                  <a:pt x="47918" y="5791"/>
                  <a:pt x="47918" y="5791"/>
                  <a:pt x="47949" y="5791"/>
                </a:cubicBezTo>
                <a:cubicBezTo>
                  <a:pt x="47949" y="5791"/>
                  <a:pt x="47949" y="5791"/>
                  <a:pt x="47981" y="5791"/>
                </a:cubicBezTo>
                <a:cubicBezTo>
                  <a:pt x="48012" y="5731"/>
                  <a:pt x="48012" y="5791"/>
                  <a:pt x="48043" y="5791"/>
                </a:cubicBezTo>
                <a:cubicBezTo>
                  <a:pt x="48075" y="5731"/>
                  <a:pt x="48075" y="5731"/>
                  <a:pt x="48075" y="5731"/>
                </a:cubicBezTo>
                <a:cubicBezTo>
                  <a:pt x="48106" y="5731"/>
                  <a:pt x="48106" y="5731"/>
                  <a:pt x="48137" y="5731"/>
                </a:cubicBezTo>
                <a:cubicBezTo>
                  <a:pt x="48137" y="5731"/>
                  <a:pt x="48200" y="5731"/>
                  <a:pt x="48200" y="5731"/>
                </a:cubicBezTo>
                <a:cubicBezTo>
                  <a:pt x="48231" y="5671"/>
                  <a:pt x="48168" y="5671"/>
                  <a:pt x="48168" y="5671"/>
                </a:cubicBezTo>
                <a:cubicBezTo>
                  <a:pt x="48137" y="5611"/>
                  <a:pt x="48137" y="5611"/>
                  <a:pt x="48106" y="5611"/>
                </a:cubicBezTo>
                <a:close/>
                <a:moveTo>
                  <a:pt x="48137" y="7522"/>
                </a:moveTo>
                <a:cubicBezTo>
                  <a:pt x="48106" y="7522"/>
                  <a:pt x="48075" y="7641"/>
                  <a:pt x="48075" y="7701"/>
                </a:cubicBezTo>
                <a:cubicBezTo>
                  <a:pt x="48043" y="7701"/>
                  <a:pt x="48043" y="7701"/>
                  <a:pt x="48043" y="7701"/>
                </a:cubicBezTo>
                <a:cubicBezTo>
                  <a:pt x="48012" y="7761"/>
                  <a:pt x="47981" y="7761"/>
                  <a:pt x="47981" y="7820"/>
                </a:cubicBezTo>
                <a:cubicBezTo>
                  <a:pt x="48012" y="7820"/>
                  <a:pt x="48012" y="7820"/>
                  <a:pt x="48012" y="7820"/>
                </a:cubicBezTo>
                <a:cubicBezTo>
                  <a:pt x="48043" y="7820"/>
                  <a:pt x="48043" y="7820"/>
                  <a:pt x="48075" y="7820"/>
                </a:cubicBezTo>
                <a:cubicBezTo>
                  <a:pt x="48075" y="7820"/>
                  <a:pt x="48075" y="7820"/>
                  <a:pt x="48106" y="7820"/>
                </a:cubicBezTo>
                <a:cubicBezTo>
                  <a:pt x="48106" y="7820"/>
                  <a:pt x="48137" y="7820"/>
                  <a:pt x="48137" y="7820"/>
                </a:cubicBezTo>
                <a:cubicBezTo>
                  <a:pt x="48168" y="7820"/>
                  <a:pt x="48168" y="7761"/>
                  <a:pt x="48168" y="7701"/>
                </a:cubicBezTo>
                <a:cubicBezTo>
                  <a:pt x="48200" y="7641"/>
                  <a:pt x="48200" y="7641"/>
                  <a:pt x="48168" y="7582"/>
                </a:cubicBezTo>
                <a:cubicBezTo>
                  <a:pt x="48168" y="7582"/>
                  <a:pt x="48168" y="7522"/>
                  <a:pt x="48137" y="7522"/>
                </a:cubicBezTo>
                <a:close/>
                <a:moveTo>
                  <a:pt x="47168" y="16000"/>
                </a:moveTo>
                <a:cubicBezTo>
                  <a:pt x="47168" y="16000"/>
                  <a:pt x="47199" y="16059"/>
                  <a:pt x="47199" y="16000"/>
                </a:cubicBezTo>
                <a:cubicBezTo>
                  <a:pt x="47199" y="15940"/>
                  <a:pt x="47137" y="15940"/>
                  <a:pt x="47137" y="15940"/>
                </a:cubicBezTo>
                <a:cubicBezTo>
                  <a:pt x="47106" y="15940"/>
                  <a:pt x="47074" y="15880"/>
                  <a:pt x="47043" y="15880"/>
                </a:cubicBezTo>
                <a:cubicBezTo>
                  <a:pt x="47012" y="15880"/>
                  <a:pt x="46980" y="15880"/>
                  <a:pt x="46949" y="15880"/>
                </a:cubicBezTo>
                <a:cubicBezTo>
                  <a:pt x="46887" y="15820"/>
                  <a:pt x="46855" y="15880"/>
                  <a:pt x="46824" y="15820"/>
                </a:cubicBezTo>
                <a:cubicBezTo>
                  <a:pt x="46793" y="15820"/>
                  <a:pt x="46762" y="15820"/>
                  <a:pt x="46730" y="15820"/>
                </a:cubicBezTo>
                <a:cubicBezTo>
                  <a:pt x="46699" y="15820"/>
                  <a:pt x="46668" y="15820"/>
                  <a:pt x="46637" y="15820"/>
                </a:cubicBezTo>
                <a:cubicBezTo>
                  <a:pt x="46605" y="15820"/>
                  <a:pt x="46574" y="15880"/>
                  <a:pt x="46574" y="15880"/>
                </a:cubicBezTo>
                <a:cubicBezTo>
                  <a:pt x="46512" y="15940"/>
                  <a:pt x="46418" y="15880"/>
                  <a:pt x="46355" y="15880"/>
                </a:cubicBezTo>
                <a:cubicBezTo>
                  <a:pt x="46324" y="15880"/>
                  <a:pt x="46293" y="15880"/>
                  <a:pt x="46262" y="15880"/>
                </a:cubicBezTo>
                <a:cubicBezTo>
                  <a:pt x="46262" y="15880"/>
                  <a:pt x="46230" y="15880"/>
                  <a:pt x="46230" y="15880"/>
                </a:cubicBezTo>
                <a:cubicBezTo>
                  <a:pt x="46230" y="15940"/>
                  <a:pt x="46230" y="15940"/>
                  <a:pt x="46262" y="15940"/>
                </a:cubicBezTo>
                <a:cubicBezTo>
                  <a:pt x="46293" y="15940"/>
                  <a:pt x="46293" y="15940"/>
                  <a:pt x="46324" y="15940"/>
                </a:cubicBezTo>
                <a:cubicBezTo>
                  <a:pt x="46355" y="15940"/>
                  <a:pt x="46387" y="15940"/>
                  <a:pt x="46418" y="15940"/>
                </a:cubicBezTo>
                <a:cubicBezTo>
                  <a:pt x="46449" y="15940"/>
                  <a:pt x="46449" y="16000"/>
                  <a:pt x="46480" y="16000"/>
                </a:cubicBezTo>
                <a:cubicBezTo>
                  <a:pt x="46512" y="16000"/>
                  <a:pt x="46543" y="16000"/>
                  <a:pt x="46574" y="16000"/>
                </a:cubicBezTo>
                <a:cubicBezTo>
                  <a:pt x="46574" y="16000"/>
                  <a:pt x="46605" y="16059"/>
                  <a:pt x="46605" y="16059"/>
                </a:cubicBezTo>
                <a:cubicBezTo>
                  <a:pt x="46605" y="16059"/>
                  <a:pt x="46637" y="16059"/>
                  <a:pt x="46637" y="16059"/>
                </a:cubicBezTo>
                <a:cubicBezTo>
                  <a:pt x="46637" y="16059"/>
                  <a:pt x="46668" y="16059"/>
                  <a:pt x="46668" y="16059"/>
                </a:cubicBezTo>
                <a:cubicBezTo>
                  <a:pt x="46699" y="16059"/>
                  <a:pt x="46668" y="16119"/>
                  <a:pt x="46668" y="16119"/>
                </a:cubicBezTo>
                <a:cubicBezTo>
                  <a:pt x="46637" y="16119"/>
                  <a:pt x="46605" y="16119"/>
                  <a:pt x="46574" y="16119"/>
                </a:cubicBezTo>
                <a:cubicBezTo>
                  <a:pt x="46574" y="16119"/>
                  <a:pt x="46574" y="16059"/>
                  <a:pt x="46543" y="16059"/>
                </a:cubicBezTo>
                <a:cubicBezTo>
                  <a:pt x="46543" y="16059"/>
                  <a:pt x="46512" y="16059"/>
                  <a:pt x="46512" y="16059"/>
                </a:cubicBezTo>
                <a:cubicBezTo>
                  <a:pt x="46480" y="16059"/>
                  <a:pt x="46418" y="16059"/>
                  <a:pt x="46387" y="16059"/>
                </a:cubicBezTo>
                <a:cubicBezTo>
                  <a:pt x="46387" y="16059"/>
                  <a:pt x="46324" y="16059"/>
                  <a:pt x="46324" y="16059"/>
                </a:cubicBezTo>
                <a:cubicBezTo>
                  <a:pt x="46293" y="16059"/>
                  <a:pt x="46293" y="16179"/>
                  <a:pt x="46293" y="16179"/>
                </a:cubicBezTo>
                <a:cubicBezTo>
                  <a:pt x="46293" y="16238"/>
                  <a:pt x="46324" y="16298"/>
                  <a:pt x="46324" y="16358"/>
                </a:cubicBezTo>
                <a:cubicBezTo>
                  <a:pt x="46324" y="16358"/>
                  <a:pt x="46324" y="16417"/>
                  <a:pt x="46355" y="16417"/>
                </a:cubicBezTo>
                <a:cubicBezTo>
                  <a:pt x="46387" y="16477"/>
                  <a:pt x="46418" y="16477"/>
                  <a:pt x="46418" y="16477"/>
                </a:cubicBezTo>
                <a:cubicBezTo>
                  <a:pt x="46418" y="16597"/>
                  <a:pt x="46449" y="16597"/>
                  <a:pt x="46480" y="16597"/>
                </a:cubicBezTo>
                <a:cubicBezTo>
                  <a:pt x="46512" y="16597"/>
                  <a:pt x="46543" y="16597"/>
                  <a:pt x="46543" y="16597"/>
                </a:cubicBezTo>
                <a:cubicBezTo>
                  <a:pt x="46605" y="16597"/>
                  <a:pt x="46637" y="16597"/>
                  <a:pt x="46668" y="16656"/>
                </a:cubicBezTo>
                <a:cubicBezTo>
                  <a:pt x="46699" y="16656"/>
                  <a:pt x="46730" y="16656"/>
                  <a:pt x="46762" y="16716"/>
                </a:cubicBezTo>
                <a:cubicBezTo>
                  <a:pt x="46793" y="16776"/>
                  <a:pt x="46824" y="16835"/>
                  <a:pt x="46824" y="16835"/>
                </a:cubicBezTo>
                <a:cubicBezTo>
                  <a:pt x="46855" y="16895"/>
                  <a:pt x="46887" y="16955"/>
                  <a:pt x="46918" y="16955"/>
                </a:cubicBezTo>
                <a:cubicBezTo>
                  <a:pt x="46949" y="16955"/>
                  <a:pt x="46949" y="16955"/>
                  <a:pt x="46980" y="16955"/>
                </a:cubicBezTo>
                <a:cubicBezTo>
                  <a:pt x="46980" y="17014"/>
                  <a:pt x="46980" y="17014"/>
                  <a:pt x="47012" y="17014"/>
                </a:cubicBezTo>
                <a:cubicBezTo>
                  <a:pt x="47043" y="17074"/>
                  <a:pt x="47074" y="17014"/>
                  <a:pt x="47106" y="17014"/>
                </a:cubicBezTo>
                <a:cubicBezTo>
                  <a:pt x="47106" y="16955"/>
                  <a:pt x="47106" y="16955"/>
                  <a:pt x="47106" y="16895"/>
                </a:cubicBezTo>
                <a:cubicBezTo>
                  <a:pt x="47106" y="16895"/>
                  <a:pt x="47137" y="16895"/>
                  <a:pt x="47137" y="16895"/>
                </a:cubicBezTo>
                <a:cubicBezTo>
                  <a:pt x="47137" y="16835"/>
                  <a:pt x="47137" y="16835"/>
                  <a:pt x="47137" y="16835"/>
                </a:cubicBezTo>
                <a:cubicBezTo>
                  <a:pt x="47137" y="16776"/>
                  <a:pt x="47106" y="16835"/>
                  <a:pt x="47106" y="16835"/>
                </a:cubicBezTo>
                <a:cubicBezTo>
                  <a:pt x="47074" y="16835"/>
                  <a:pt x="47074" y="16776"/>
                  <a:pt x="47043" y="16776"/>
                </a:cubicBezTo>
                <a:cubicBezTo>
                  <a:pt x="47012" y="16776"/>
                  <a:pt x="47012" y="16776"/>
                  <a:pt x="47012" y="16716"/>
                </a:cubicBezTo>
                <a:cubicBezTo>
                  <a:pt x="46980" y="16716"/>
                  <a:pt x="46980" y="16716"/>
                  <a:pt x="46980" y="16716"/>
                </a:cubicBezTo>
                <a:cubicBezTo>
                  <a:pt x="46949" y="16656"/>
                  <a:pt x="46918" y="16656"/>
                  <a:pt x="46887" y="16656"/>
                </a:cubicBezTo>
                <a:cubicBezTo>
                  <a:pt x="46887" y="16597"/>
                  <a:pt x="46949" y="16597"/>
                  <a:pt x="46949" y="16537"/>
                </a:cubicBezTo>
                <a:cubicBezTo>
                  <a:pt x="47012" y="16537"/>
                  <a:pt x="47043" y="16537"/>
                  <a:pt x="47074" y="16537"/>
                </a:cubicBezTo>
                <a:cubicBezTo>
                  <a:pt x="47106" y="16537"/>
                  <a:pt x="47106" y="16597"/>
                  <a:pt x="47137" y="16597"/>
                </a:cubicBezTo>
                <a:cubicBezTo>
                  <a:pt x="47137" y="16597"/>
                  <a:pt x="47168" y="16597"/>
                  <a:pt x="47168" y="16597"/>
                </a:cubicBezTo>
                <a:cubicBezTo>
                  <a:pt x="47168" y="16537"/>
                  <a:pt x="47137" y="16537"/>
                  <a:pt x="47137" y="16477"/>
                </a:cubicBezTo>
                <a:cubicBezTo>
                  <a:pt x="47106" y="16477"/>
                  <a:pt x="47074" y="16477"/>
                  <a:pt x="47043" y="16417"/>
                </a:cubicBezTo>
                <a:cubicBezTo>
                  <a:pt x="47043" y="16417"/>
                  <a:pt x="47012" y="16358"/>
                  <a:pt x="46980" y="16358"/>
                </a:cubicBezTo>
                <a:cubicBezTo>
                  <a:pt x="46949" y="16358"/>
                  <a:pt x="46918" y="16358"/>
                  <a:pt x="46887" y="16358"/>
                </a:cubicBezTo>
                <a:cubicBezTo>
                  <a:pt x="46855" y="16298"/>
                  <a:pt x="46855" y="16238"/>
                  <a:pt x="46855" y="16179"/>
                </a:cubicBezTo>
                <a:cubicBezTo>
                  <a:pt x="46824" y="16119"/>
                  <a:pt x="46793" y="16179"/>
                  <a:pt x="46762" y="16119"/>
                </a:cubicBezTo>
                <a:cubicBezTo>
                  <a:pt x="46730" y="16119"/>
                  <a:pt x="46762" y="16059"/>
                  <a:pt x="46762" y="16059"/>
                </a:cubicBezTo>
                <a:cubicBezTo>
                  <a:pt x="46762" y="16059"/>
                  <a:pt x="46793" y="16059"/>
                  <a:pt x="46793" y="16059"/>
                </a:cubicBezTo>
                <a:cubicBezTo>
                  <a:pt x="46824" y="16119"/>
                  <a:pt x="46855" y="16119"/>
                  <a:pt x="46887" y="16119"/>
                </a:cubicBezTo>
                <a:cubicBezTo>
                  <a:pt x="46887" y="16119"/>
                  <a:pt x="46918" y="16179"/>
                  <a:pt x="46918" y="16179"/>
                </a:cubicBezTo>
                <a:cubicBezTo>
                  <a:pt x="46918" y="16179"/>
                  <a:pt x="46918" y="16238"/>
                  <a:pt x="46918" y="16238"/>
                </a:cubicBezTo>
                <a:cubicBezTo>
                  <a:pt x="46949" y="16298"/>
                  <a:pt x="46980" y="16298"/>
                  <a:pt x="46980" y="16298"/>
                </a:cubicBezTo>
                <a:cubicBezTo>
                  <a:pt x="47012" y="16298"/>
                  <a:pt x="47043" y="16298"/>
                  <a:pt x="47074" y="16298"/>
                </a:cubicBezTo>
                <a:cubicBezTo>
                  <a:pt x="47106" y="16298"/>
                  <a:pt x="47106" y="16298"/>
                  <a:pt x="47106" y="16238"/>
                </a:cubicBezTo>
                <a:cubicBezTo>
                  <a:pt x="47106" y="16238"/>
                  <a:pt x="47137" y="16238"/>
                  <a:pt x="47137" y="16238"/>
                </a:cubicBezTo>
                <a:cubicBezTo>
                  <a:pt x="47168" y="16238"/>
                  <a:pt x="47168" y="16298"/>
                  <a:pt x="47168" y="16298"/>
                </a:cubicBezTo>
                <a:cubicBezTo>
                  <a:pt x="47168" y="16358"/>
                  <a:pt x="47199" y="16358"/>
                  <a:pt x="47199" y="16298"/>
                </a:cubicBezTo>
                <a:cubicBezTo>
                  <a:pt x="47199" y="16238"/>
                  <a:pt x="47168" y="16238"/>
                  <a:pt x="47168" y="16238"/>
                </a:cubicBezTo>
                <a:cubicBezTo>
                  <a:pt x="47168" y="16179"/>
                  <a:pt x="47168" y="16179"/>
                  <a:pt x="47168" y="16179"/>
                </a:cubicBezTo>
                <a:cubicBezTo>
                  <a:pt x="47137" y="16119"/>
                  <a:pt x="47137" y="16179"/>
                  <a:pt x="47106" y="16119"/>
                </a:cubicBezTo>
                <a:cubicBezTo>
                  <a:pt x="47106" y="16119"/>
                  <a:pt x="47137" y="16119"/>
                  <a:pt x="47137" y="16059"/>
                </a:cubicBezTo>
                <a:cubicBezTo>
                  <a:pt x="47137" y="16059"/>
                  <a:pt x="47168" y="16059"/>
                  <a:pt x="47168" y="16000"/>
                </a:cubicBezTo>
                <a:close/>
                <a:moveTo>
                  <a:pt x="48418" y="8000"/>
                </a:moveTo>
                <a:cubicBezTo>
                  <a:pt x="48387" y="8000"/>
                  <a:pt x="48387" y="8000"/>
                  <a:pt x="48356" y="8059"/>
                </a:cubicBezTo>
                <a:cubicBezTo>
                  <a:pt x="48356" y="8059"/>
                  <a:pt x="48387" y="8059"/>
                  <a:pt x="48387" y="8059"/>
                </a:cubicBezTo>
                <a:cubicBezTo>
                  <a:pt x="48418" y="8059"/>
                  <a:pt x="48418" y="8000"/>
                  <a:pt x="48450" y="8000"/>
                </a:cubicBezTo>
                <a:cubicBezTo>
                  <a:pt x="48481" y="8000"/>
                  <a:pt x="48481" y="8000"/>
                  <a:pt x="48512" y="8000"/>
                </a:cubicBezTo>
                <a:cubicBezTo>
                  <a:pt x="48512" y="8000"/>
                  <a:pt x="48481" y="7940"/>
                  <a:pt x="48481" y="7940"/>
                </a:cubicBezTo>
                <a:cubicBezTo>
                  <a:pt x="48450" y="7940"/>
                  <a:pt x="48418" y="7940"/>
                  <a:pt x="48418" y="8000"/>
                </a:cubicBezTo>
                <a:close/>
                <a:moveTo>
                  <a:pt x="74425" y="68776"/>
                </a:moveTo>
                <a:cubicBezTo>
                  <a:pt x="74394" y="68776"/>
                  <a:pt x="74394" y="68776"/>
                  <a:pt x="74363" y="68776"/>
                </a:cubicBezTo>
                <a:cubicBezTo>
                  <a:pt x="74363" y="68776"/>
                  <a:pt x="74363" y="68776"/>
                  <a:pt x="74331" y="68776"/>
                </a:cubicBezTo>
                <a:cubicBezTo>
                  <a:pt x="74331" y="68716"/>
                  <a:pt x="74300" y="68716"/>
                  <a:pt x="74269" y="68716"/>
                </a:cubicBezTo>
                <a:cubicBezTo>
                  <a:pt x="74238" y="68716"/>
                  <a:pt x="74238" y="68776"/>
                  <a:pt x="74206" y="68776"/>
                </a:cubicBezTo>
                <a:cubicBezTo>
                  <a:pt x="74175" y="68776"/>
                  <a:pt x="74113" y="68716"/>
                  <a:pt x="74081" y="68716"/>
                </a:cubicBezTo>
                <a:cubicBezTo>
                  <a:pt x="74050" y="68716"/>
                  <a:pt x="74050" y="68716"/>
                  <a:pt x="74050" y="68776"/>
                </a:cubicBezTo>
                <a:cubicBezTo>
                  <a:pt x="74050" y="68835"/>
                  <a:pt x="74019" y="68835"/>
                  <a:pt x="74019" y="68835"/>
                </a:cubicBezTo>
                <a:cubicBezTo>
                  <a:pt x="74019" y="68895"/>
                  <a:pt x="74081" y="68895"/>
                  <a:pt x="74081" y="68895"/>
                </a:cubicBezTo>
                <a:cubicBezTo>
                  <a:pt x="74113" y="68955"/>
                  <a:pt x="74113" y="68955"/>
                  <a:pt x="74113" y="68955"/>
                </a:cubicBezTo>
                <a:cubicBezTo>
                  <a:pt x="74144" y="69014"/>
                  <a:pt x="74144" y="69014"/>
                  <a:pt x="74175" y="69014"/>
                </a:cubicBezTo>
                <a:cubicBezTo>
                  <a:pt x="74206" y="69014"/>
                  <a:pt x="74206" y="68955"/>
                  <a:pt x="74269" y="68955"/>
                </a:cubicBezTo>
                <a:cubicBezTo>
                  <a:pt x="74269" y="68955"/>
                  <a:pt x="74269" y="69014"/>
                  <a:pt x="74300" y="69014"/>
                </a:cubicBezTo>
                <a:cubicBezTo>
                  <a:pt x="74300" y="68955"/>
                  <a:pt x="74331" y="68955"/>
                  <a:pt x="74331" y="68955"/>
                </a:cubicBezTo>
                <a:cubicBezTo>
                  <a:pt x="74331" y="68955"/>
                  <a:pt x="74363" y="68895"/>
                  <a:pt x="74363" y="68895"/>
                </a:cubicBezTo>
                <a:cubicBezTo>
                  <a:pt x="74394" y="68895"/>
                  <a:pt x="74394" y="68895"/>
                  <a:pt x="74394" y="68895"/>
                </a:cubicBezTo>
                <a:cubicBezTo>
                  <a:pt x="74425" y="68835"/>
                  <a:pt x="74425" y="68895"/>
                  <a:pt x="74456" y="68835"/>
                </a:cubicBezTo>
                <a:cubicBezTo>
                  <a:pt x="74456" y="68835"/>
                  <a:pt x="74425" y="68776"/>
                  <a:pt x="74425" y="68776"/>
                </a:cubicBezTo>
                <a:close/>
                <a:moveTo>
                  <a:pt x="72237" y="86507"/>
                </a:moveTo>
                <a:cubicBezTo>
                  <a:pt x="72237" y="86447"/>
                  <a:pt x="72206" y="86507"/>
                  <a:pt x="72206" y="86507"/>
                </a:cubicBezTo>
                <a:cubicBezTo>
                  <a:pt x="72206" y="86567"/>
                  <a:pt x="72206" y="86507"/>
                  <a:pt x="72206" y="86507"/>
                </a:cubicBezTo>
                <a:cubicBezTo>
                  <a:pt x="72206" y="86507"/>
                  <a:pt x="72206" y="86626"/>
                  <a:pt x="72206" y="86626"/>
                </a:cubicBezTo>
                <a:cubicBezTo>
                  <a:pt x="72206" y="86626"/>
                  <a:pt x="72237" y="86626"/>
                  <a:pt x="72237" y="86626"/>
                </a:cubicBezTo>
                <a:cubicBezTo>
                  <a:pt x="72268" y="86626"/>
                  <a:pt x="72268" y="86626"/>
                  <a:pt x="72237" y="86626"/>
                </a:cubicBezTo>
                <a:cubicBezTo>
                  <a:pt x="72237" y="86567"/>
                  <a:pt x="72237" y="86567"/>
                  <a:pt x="72237" y="86567"/>
                </a:cubicBezTo>
                <a:cubicBezTo>
                  <a:pt x="72237" y="86567"/>
                  <a:pt x="72237" y="86507"/>
                  <a:pt x="72237" y="86507"/>
                </a:cubicBezTo>
                <a:cubicBezTo>
                  <a:pt x="72237" y="86507"/>
                  <a:pt x="72237" y="86507"/>
                  <a:pt x="72237" y="86507"/>
                </a:cubicBezTo>
                <a:close/>
                <a:moveTo>
                  <a:pt x="72956" y="87641"/>
                </a:moveTo>
                <a:cubicBezTo>
                  <a:pt x="72956" y="87582"/>
                  <a:pt x="72956" y="87582"/>
                  <a:pt x="72956" y="87522"/>
                </a:cubicBezTo>
                <a:cubicBezTo>
                  <a:pt x="72956" y="87522"/>
                  <a:pt x="72925" y="87522"/>
                  <a:pt x="72925" y="87462"/>
                </a:cubicBezTo>
                <a:cubicBezTo>
                  <a:pt x="72925" y="87462"/>
                  <a:pt x="72925" y="87402"/>
                  <a:pt x="72925" y="87402"/>
                </a:cubicBezTo>
                <a:cubicBezTo>
                  <a:pt x="72925" y="87343"/>
                  <a:pt x="72925" y="87343"/>
                  <a:pt x="72925" y="87283"/>
                </a:cubicBezTo>
                <a:cubicBezTo>
                  <a:pt x="72925" y="87283"/>
                  <a:pt x="72893" y="87223"/>
                  <a:pt x="72893" y="87223"/>
                </a:cubicBezTo>
                <a:cubicBezTo>
                  <a:pt x="72893" y="87164"/>
                  <a:pt x="72893" y="87104"/>
                  <a:pt x="72893" y="87104"/>
                </a:cubicBezTo>
                <a:cubicBezTo>
                  <a:pt x="72893" y="87044"/>
                  <a:pt x="72893" y="86985"/>
                  <a:pt x="72893" y="86925"/>
                </a:cubicBezTo>
                <a:cubicBezTo>
                  <a:pt x="72893" y="86865"/>
                  <a:pt x="72893" y="86805"/>
                  <a:pt x="72893" y="86805"/>
                </a:cubicBezTo>
                <a:cubicBezTo>
                  <a:pt x="72862" y="86746"/>
                  <a:pt x="72862" y="86746"/>
                  <a:pt x="72862" y="86746"/>
                </a:cubicBezTo>
                <a:cubicBezTo>
                  <a:pt x="72862" y="86746"/>
                  <a:pt x="72862" y="86746"/>
                  <a:pt x="72862" y="86686"/>
                </a:cubicBezTo>
                <a:cubicBezTo>
                  <a:pt x="72862" y="86686"/>
                  <a:pt x="72862" y="86626"/>
                  <a:pt x="72862" y="86626"/>
                </a:cubicBezTo>
                <a:cubicBezTo>
                  <a:pt x="72862" y="86626"/>
                  <a:pt x="72831" y="86567"/>
                  <a:pt x="72831" y="86567"/>
                </a:cubicBezTo>
                <a:cubicBezTo>
                  <a:pt x="72831" y="86507"/>
                  <a:pt x="72831" y="86447"/>
                  <a:pt x="72831" y="86388"/>
                </a:cubicBezTo>
                <a:cubicBezTo>
                  <a:pt x="72800" y="86328"/>
                  <a:pt x="72800" y="86328"/>
                  <a:pt x="72768" y="86328"/>
                </a:cubicBezTo>
                <a:cubicBezTo>
                  <a:pt x="72768" y="86268"/>
                  <a:pt x="72800" y="86208"/>
                  <a:pt x="72768" y="86208"/>
                </a:cubicBezTo>
                <a:cubicBezTo>
                  <a:pt x="72768" y="86149"/>
                  <a:pt x="72768" y="86149"/>
                  <a:pt x="72737" y="86149"/>
                </a:cubicBezTo>
                <a:cubicBezTo>
                  <a:pt x="72706" y="86149"/>
                  <a:pt x="72706" y="86089"/>
                  <a:pt x="72706" y="86089"/>
                </a:cubicBezTo>
                <a:cubicBezTo>
                  <a:pt x="72675" y="86029"/>
                  <a:pt x="72675" y="86029"/>
                  <a:pt x="72675" y="85970"/>
                </a:cubicBezTo>
                <a:cubicBezTo>
                  <a:pt x="72675" y="85910"/>
                  <a:pt x="72675" y="85910"/>
                  <a:pt x="72675" y="85850"/>
                </a:cubicBezTo>
                <a:cubicBezTo>
                  <a:pt x="72675" y="85850"/>
                  <a:pt x="72643" y="85850"/>
                  <a:pt x="72612" y="85850"/>
                </a:cubicBezTo>
                <a:cubicBezTo>
                  <a:pt x="72612" y="85850"/>
                  <a:pt x="72612" y="85791"/>
                  <a:pt x="72612" y="85791"/>
                </a:cubicBezTo>
                <a:cubicBezTo>
                  <a:pt x="72581" y="85791"/>
                  <a:pt x="72581" y="85791"/>
                  <a:pt x="72581" y="85791"/>
                </a:cubicBezTo>
                <a:cubicBezTo>
                  <a:pt x="72550" y="85791"/>
                  <a:pt x="72550" y="85731"/>
                  <a:pt x="72581" y="85731"/>
                </a:cubicBezTo>
                <a:cubicBezTo>
                  <a:pt x="72581" y="85731"/>
                  <a:pt x="72581" y="85731"/>
                  <a:pt x="72612" y="85731"/>
                </a:cubicBezTo>
                <a:cubicBezTo>
                  <a:pt x="72612" y="85731"/>
                  <a:pt x="72612" y="85611"/>
                  <a:pt x="72612" y="85611"/>
                </a:cubicBezTo>
                <a:cubicBezTo>
                  <a:pt x="72581" y="85611"/>
                  <a:pt x="72581" y="85552"/>
                  <a:pt x="72550" y="85552"/>
                </a:cubicBezTo>
                <a:cubicBezTo>
                  <a:pt x="72550" y="85611"/>
                  <a:pt x="72550" y="85611"/>
                  <a:pt x="72550" y="85611"/>
                </a:cubicBezTo>
                <a:cubicBezTo>
                  <a:pt x="72550" y="85611"/>
                  <a:pt x="72550" y="85611"/>
                  <a:pt x="72518" y="85611"/>
                </a:cubicBezTo>
                <a:cubicBezTo>
                  <a:pt x="72518" y="85611"/>
                  <a:pt x="72518" y="85671"/>
                  <a:pt x="72550" y="85671"/>
                </a:cubicBezTo>
                <a:cubicBezTo>
                  <a:pt x="72550" y="85731"/>
                  <a:pt x="72518" y="85791"/>
                  <a:pt x="72518" y="85791"/>
                </a:cubicBezTo>
                <a:cubicBezTo>
                  <a:pt x="72487" y="85791"/>
                  <a:pt x="72487" y="85850"/>
                  <a:pt x="72456" y="85910"/>
                </a:cubicBezTo>
                <a:cubicBezTo>
                  <a:pt x="72456" y="85910"/>
                  <a:pt x="72456" y="85970"/>
                  <a:pt x="72456" y="85970"/>
                </a:cubicBezTo>
                <a:cubicBezTo>
                  <a:pt x="72425" y="85970"/>
                  <a:pt x="72425" y="85910"/>
                  <a:pt x="72425" y="85910"/>
                </a:cubicBezTo>
                <a:cubicBezTo>
                  <a:pt x="72425" y="85910"/>
                  <a:pt x="72393" y="85910"/>
                  <a:pt x="72393" y="85910"/>
                </a:cubicBezTo>
                <a:cubicBezTo>
                  <a:pt x="72393" y="85910"/>
                  <a:pt x="72393" y="85970"/>
                  <a:pt x="72393" y="85970"/>
                </a:cubicBezTo>
                <a:cubicBezTo>
                  <a:pt x="72425" y="85970"/>
                  <a:pt x="72425" y="85970"/>
                  <a:pt x="72425" y="85970"/>
                </a:cubicBezTo>
                <a:cubicBezTo>
                  <a:pt x="72425" y="86029"/>
                  <a:pt x="72425" y="86029"/>
                  <a:pt x="72425" y="86089"/>
                </a:cubicBezTo>
                <a:cubicBezTo>
                  <a:pt x="72425" y="86089"/>
                  <a:pt x="72456" y="86089"/>
                  <a:pt x="72456" y="86089"/>
                </a:cubicBezTo>
                <a:cubicBezTo>
                  <a:pt x="72487" y="86208"/>
                  <a:pt x="72456" y="86268"/>
                  <a:pt x="72425" y="86388"/>
                </a:cubicBezTo>
                <a:cubicBezTo>
                  <a:pt x="72425" y="86388"/>
                  <a:pt x="72425" y="86447"/>
                  <a:pt x="72425" y="86447"/>
                </a:cubicBezTo>
                <a:cubicBezTo>
                  <a:pt x="72425" y="86507"/>
                  <a:pt x="72425" y="86567"/>
                  <a:pt x="72393" y="86626"/>
                </a:cubicBezTo>
                <a:cubicBezTo>
                  <a:pt x="72393" y="86626"/>
                  <a:pt x="72362" y="86626"/>
                  <a:pt x="72331" y="86626"/>
                </a:cubicBezTo>
                <a:cubicBezTo>
                  <a:pt x="72331" y="86626"/>
                  <a:pt x="72300" y="86567"/>
                  <a:pt x="72300" y="86567"/>
                </a:cubicBezTo>
                <a:cubicBezTo>
                  <a:pt x="72300" y="86567"/>
                  <a:pt x="72300" y="86686"/>
                  <a:pt x="72300" y="86686"/>
                </a:cubicBezTo>
                <a:cubicBezTo>
                  <a:pt x="72300" y="86686"/>
                  <a:pt x="72300" y="86686"/>
                  <a:pt x="72268" y="86686"/>
                </a:cubicBezTo>
                <a:cubicBezTo>
                  <a:pt x="72268" y="86746"/>
                  <a:pt x="72268" y="86746"/>
                  <a:pt x="72237" y="86746"/>
                </a:cubicBezTo>
                <a:cubicBezTo>
                  <a:pt x="72237" y="86746"/>
                  <a:pt x="72237" y="86805"/>
                  <a:pt x="72237" y="86805"/>
                </a:cubicBezTo>
                <a:cubicBezTo>
                  <a:pt x="72237" y="86805"/>
                  <a:pt x="72237" y="86865"/>
                  <a:pt x="72237" y="86865"/>
                </a:cubicBezTo>
                <a:cubicBezTo>
                  <a:pt x="72206" y="86925"/>
                  <a:pt x="72206" y="86865"/>
                  <a:pt x="72175" y="86865"/>
                </a:cubicBezTo>
                <a:cubicBezTo>
                  <a:pt x="72175" y="86805"/>
                  <a:pt x="72175" y="86805"/>
                  <a:pt x="72175" y="86746"/>
                </a:cubicBezTo>
                <a:cubicBezTo>
                  <a:pt x="72175" y="86746"/>
                  <a:pt x="72175" y="86746"/>
                  <a:pt x="72143" y="86746"/>
                </a:cubicBezTo>
                <a:cubicBezTo>
                  <a:pt x="72143" y="86746"/>
                  <a:pt x="72175" y="86686"/>
                  <a:pt x="72143" y="86686"/>
                </a:cubicBezTo>
                <a:cubicBezTo>
                  <a:pt x="72143" y="86686"/>
                  <a:pt x="72143" y="86686"/>
                  <a:pt x="72143" y="86686"/>
                </a:cubicBezTo>
                <a:cubicBezTo>
                  <a:pt x="72143" y="86686"/>
                  <a:pt x="72143" y="86686"/>
                  <a:pt x="72112" y="86686"/>
                </a:cubicBezTo>
                <a:cubicBezTo>
                  <a:pt x="72112" y="86626"/>
                  <a:pt x="72112" y="86686"/>
                  <a:pt x="72112" y="86746"/>
                </a:cubicBezTo>
                <a:cubicBezTo>
                  <a:pt x="72112" y="86746"/>
                  <a:pt x="72081" y="86746"/>
                  <a:pt x="72081" y="86805"/>
                </a:cubicBezTo>
                <a:cubicBezTo>
                  <a:pt x="72081" y="86805"/>
                  <a:pt x="72081" y="86805"/>
                  <a:pt x="72081" y="86805"/>
                </a:cubicBezTo>
                <a:cubicBezTo>
                  <a:pt x="72081" y="86805"/>
                  <a:pt x="72081" y="86865"/>
                  <a:pt x="72112" y="86865"/>
                </a:cubicBezTo>
                <a:cubicBezTo>
                  <a:pt x="72081" y="86865"/>
                  <a:pt x="72081" y="86985"/>
                  <a:pt x="72112" y="86985"/>
                </a:cubicBezTo>
                <a:cubicBezTo>
                  <a:pt x="72143" y="87044"/>
                  <a:pt x="72143" y="86985"/>
                  <a:pt x="72112" y="87044"/>
                </a:cubicBezTo>
                <a:cubicBezTo>
                  <a:pt x="72112" y="87044"/>
                  <a:pt x="72143" y="87104"/>
                  <a:pt x="72143" y="87104"/>
                </a:cubicBezTo>
                <a:cubicBezTo>
                  <a:pt x="72143" y="87104"/>
                  <a:pt x="72143" y="87104"/>
                  <a:pt x="72143" y="87164"/>
                </a:cubicBezTo>
                <a:cubicBezTo>
                  <a:pt x="72143" y="87164"/>
                  <a:pt x="72143" y="87283"/>
                  <a:pt x="72112" y="87283"/>
                </a:cubicBezTo>
                <a:cubicBezTo>
                  <a:pt x="72112" y="87283"/>
                  <a:pt x="72112" y="87164"/>
                  <a:pt x="72112" y="87164"/>
                </a:cubicBezTo>
                <a:cubicBezTo>
                  <a:pt x="72112" y="87164"/>
                  <a:pt x="72112" y="87164"/>
                  <a:pt x="72112" y="87104"/>
                </a:cubicBezTo>
                <a:cubicBezTo>
                  <a:pt x="72112" y="87104"/>
                  <a:pt x="72112" y="87104"/>
                  <a:pt x="72112" y="87104"/>
                </a:cubicBezTo>
                <a:cubicBezTo>
                  <a:pt x="72081" y="87104"/>
                  <a:pt x="72112" y="87164"/>
                  <a:pt x="72112" y="87164"/>
                </a:cubicBezTo>
                <a:cubicBezTo>
                  <a:pt x="72112" y="87164"/>
                  <a:pt x="72112" y="87223"/>
                  <a:pt x="72112" y="87223"/>
                </a:cubicBezTo>
                <a:cubicBezTo>
                  <a:pt x="72081" y="87223"/>
                  <a:pt x="72081" y="87223"/>
                  <a:pt x="72050" y="87223"/>
                </a:cubicBezTo>
                <a:cubicBezTo>
                  <a:pt x="72050" y="87223"/>
                  <a:pt x="72050" y="87283"/>
                  <a:pt x="72018" y="87283"/>
                </a:cubicBezTo>
                <a:cubicBezTo>
                  <a:pt x="72018" y="87343"/>
                  <a:pt x="72018" y="87402"/>
                  <a:pt x="72018" y="87402"/>
                </a:cubicBezTo>
                <a:cubicBezTo>
                  <a:pt x="72018" y="87402"/>
                  <a:pt x="72018" y="87462"/>
                  <a:pt x="72050" y="87462"/>
                </a:cubicBezTo>
                <a:cubicBezTo>
                  <a:pt x="72050" y="87462"/>
                  <a:pt x="72050" y="87462"/>
                  <a:pt x="72050" y="87462"/>
                </a:cubicBezTo>
                <a:cubicBezTo>
                  <a:pt x="72050" y="87462"/>
                  <a:pt x="72050" y="87462"/>
                  <a:pt x="72081" y="87462"/>
                </a:cubicBezTo>
                <a:cubicBezTo>
                  <a:pt x="72081" y="87462"/>
                  <a:pt x="72081" y="87462"/>
                  <a:pt x="72081" y="87462"/>
                </a:cubicBezTo>
                <a:cubicBezTo>
                  <a:pt x="72143" y="87462"/>
                  <a:pt x="72143" y="87582"/>
                  <a:pt x="72112" y="87582"/>
                </a:cubicBezTo>
                <a:cubicBezTo>
                  <a:pt x="72112" y="87582"/>
                  <a:pt x="72143" y="87522"/>
                  <a:pt x="72112" y="87462"/>
                </a:cubicBezTo>
                <a:cubicBezTo>
                  <a:pt x="72112" y="87462"/>
                  <a:pt x="72112" y="87522"/>
                  <a:pt x="72112" y="87522"/>
                </a:cubicBezTo>
                <a:cubicBezTo>
                  <a:pt x="72081" y="87522"/>
                  <a:pt x="72081" y="87522"/>
                  <a:pt x="72081" y="87522"/>
                </a:cubicBezTo>
                <a:cubicBezTo>
                  <a:pt x="72050" y="87522"/>
                  <a:pt x="72050" y="87522"/>
                  <a:pt x="72018" y="87522"/>
                </a:cubicBezTo>
                <a:cubicBezTo>
                  <a:pt x="72018" y="87522"/>
                  <a:pt x="72018" y="87522"/>
                  <a:pt x="72018" y="87522"/>
                </a:cubicBezTo>
                <a:cubicBezTo>
                  <a:pt x="71987" y="87522"/>
                  <a:pt x="71987" y="87522"/>
                  <a:pt x="71987" y="87582"/>
                </a:cubicBezTo>
                <a:cubicBezTo>
                  <a:pt x="71956" y="87582"/>
                  <a:pt x="71956" y="87641"/>
                  <a:pt x="71956" y="87641"/>
                </a:cubicBezTo>
                <a:cubicBezTo>
                  <a:pt x="71956" y="87701"/>
                  <a:pt x="71956" y="87701"/>
                  <a:pt x="71956" y="87701"/>
                </a:cubicBezTo>
                <a:cubicBezTo>
                  <a:pt x="71924" y="87701"/>
                  <a:pt x="71956" y="87641"/>
                  <a:pt x="71956" y="87641"/>
                </a:cubicBezTo>
                <a:cubicBezTo>
                  <a:pt x="71956" y="87641"/>
                  <a:pt x="71956" y="87582"/>
                  <a:pt x="71956" y="87582"/>
                </a:cubicBezTo>
                <a:cubicBezTo>
                  <a:pt x="71924" y="87522"/>
                  <a:pt x="71956" y="87522"/>
                  <a:pt x="71924" y="87462"/>
                </a:cubicBezTo>
                <a:cubicBezTo>
                  <a:pt x="71893" y="87462"/>
                  <a:pt x="71893" y="87522"/>
                  <a:pt x="71893" y="87522"/>
                </a:cubicBezTo>
                <a:cubicBezTo>
                  <a:pt x="71893" y="87582"/>
                  <a:pt x="71893" y="87582"/>
                  <a:pt x="71862" y="87641"/>
                </a:cubicBezTo>
                <a:cubicBezTo>
                  <a:pt x="71862" y="87641"/>
                  <a:pt x="71862" y="87701"/>
                  <a:pt x="71831" y="87761"/>
                </a:cubicBezTo>
                <a:cubicBezTo>
                  <a:pt x="71831" y="87761"/>
                  <a:pt x="71799" y="87820"/>
                  <a:pt x="71799" y="87820"/>
                </a:cubicBezTo>
                <a:cubicBezTo>
                  <a:pt x="71799" y="87880"/>
                  <a:pt x="71799" y="87940"/>
                  <a:pt x="71799" y="87940"/>
                </a:cubicBezTo>
                <a:cubicBezTo>
                  <a:pt x="71799" y="88000"/>
                  <a:pt x="71799" y="88000"/>
                  <a:pt x="71831" y="88000"/>
                </a:cubicBezTo>
                <a:cubicBezTo>
                  <a:pt x="71831" y="88000"/>
                  <a:pt x="71831" y="88059"/>
                  <a:pt x="71831" y="88059"/>
                </a:cubicBezTo>
                <a:cubicBezTo>
                  <a:pt x="71831" y="88059"/>
                  <a:pt x="71799" y="88059"/>
                  <a:pt x="71799" y="88059"/>
                </a:cubicBezTo>
                <a:cubicBezTo>
                  <a:pt x="71768" y="88119"/>
                  <a:pt x="71799" y="88059"/>
                  <a:pt x="71799" y="88059"/>
                </a:cubicBezTo>
                <a:cubicBezTo>
                  <a:pt x="71799" y="88000"/>
                  <a:pt x="71768" y="88000"/>
                  <a:pt x="71768" y="87940"/>
                </a:cubicBezTo>
                <a:cubicBezTo>
                  <a:pt x="71737" y="87940"/>
                  <a:pt x="71768" y="87880"/>
                  <a:pt x="71737" y="87880"/>
                </a:cubicBezTo>
                <a:cubicBezTo>
                  <a:pt x="71706" y="87880"/>
                  <a:pt x="71706" y="87880"/>
                  <a:pt x="71706" y="87880"/>
                </a:cubicBezTo>
                <a:cubicBezTo>
                  <a:pt x="71643" y="87940"/>
                  <a:pt x="71612" y="88059"/>
                  <a:pt x="71581" y="88119"/>
                </a:cubicBezTo>
                <a:cubicBezTo>
                  <a:pt x="71549" y="88119"/>
                  <a:pt x="71549" y="88119"/>
                  <a:pt x="71518" y="88179"/>
                </a:cubicBezTo>
                <a:cubicBezTo>
                  <a:pt x="71518" y="88179"/>
                  <a:pt x="71518" y="88298"/>
                  <a:pt x="71549" y="88298"/>
                </a:cubicBezTo>
                <a:cubicBezTo>
                  <a:pt x="71549" y="88358"/>
                  <a:pt x="71549" y="88358"/>
                  <a:pt x="71581" y="88358"/>
                </a:cubicBezTo>
                <a:cubicBezTo>
                  <a:pt x="71581" y="88358"/>
                  <a:pt x="71581" y="88358"/>
                  <a:pt x="71581" y="88417"/>
                </a:cubicBezTo>
                <a:cubicBezTo>
                  <a:pt x="71581" y="88417"/>
                  <a:pt x="71581" y="88417"/>
                  <a:pt x="71549" y="88417"/>
                </a:cubicBezTo>
                <a:cubicBezTo>
                  <a:pt x="71549" y="88417"/>
                  <a:pt x="71549" y="88417"/>
                  <a:pt x="71549" y="88358"/>
                </a:cubicBezTo>
                <a:cubicBezTo>
                  <a:pt x="71518" y="88358"/>
                  <a:pt x="71518" y="88417"/>
                  <a:pt x="71518" y="88417"/>
                </a:cubicBezTo>
                <a:cubicBezTo>
                  <a:pt x="71487" y="88417"/>
                  <a:pt x="71487" y="88358"/>
                  <a:pt x="71487" y="88358"/>
                </a:cubicBezTo>
                <a:cubicBezTo>
                  <a:pt x="71487" y="88298"/>
                  <a:pt x="71487" y="88238"/>
                  <a:pt x="71456" y="88238"/>
                </a:cubicBezTo>
                <a:cubicBezTo>
                  <a:pt x="71456" y="88179"/>
                  <a:pt x="71456" y="88238"/>
                  <a:pt x="71424" y="88238"/>
                </a:cubicBezTo>
                <a:cubicBezTo>
                  <a:pt x="71424" y="88238"/>
                  <a:pt x="71424" y="88238"/>
                  <a:pt x="71393" y="88298"/>
                </a:cubicBezTo>
                <a:cubicBezTo>
                  <a:pt x="71393" y="88298"/>
                  <a:pt x="71393" y="88238"/>
                  <a:pt x="71393" y="88238"/>
                </a:cubicBezTo>
                <a:cubicBezTo>
                  <a:pt x="71362" y="88238"/>
                  <a:pt x="71362" y="88238"/>
                  <a:pt x="71362" y="88298"/>
                </a:cubicBezTo>
                <a:cubicBezTo>
                  <a:pt x="71362" y="88298"/>
                  <a:pt x="71331" y="88298"/>
                  <a:pt x="71331" y="88298"/>
                </a:cubicBezTo>
                <a:cubicBezTo>
                  <a:pt x="71331" y="88298"/>
                  <a:pt x="71299" y="88238"/>
                  <a:pt x="71299" y="88238"/>
                </a:cubicBezTo>
                <a:cubicBezTo>
                  <a:pt x="71268" y="88238"/>
                  <a:pt x="71268" y="88298"/>
                  <a:pt x="71268" y="88298"/>
                </a:cubicBezTo>
                <a:cubicBezTo>
                  <a:pt x="71237" y="88358"/>
                  <a:pt x="71237" y="88358"/>
                  <a:pt x="71237" y="88358"/>
                </a:cubicBezTo>
                <a:cubicBezTo>
                  <a:pt x="71206" y="88358"/>
                  <a:pt x="71206" y="88358"/>
                  <a:pt x="71206" y="88358"/>
                </a:cubicBezTo>
                <a:cubicBezTo>
                  <a:pt x="71206" y="88358"/>
                  <a:pt x="71206" y="88417"/>
                  <a:pt x="71174" y="88417"/>
                </a:cubicBezTo>
                <a:cubicBezTo>
                  <a:pt x="71174" y="88477"/>
                  <a:pt x="71143" y="88417"/>
                  <a:pt x="71143" y="88417"/>
                </a:cubicBezTo>
                <a:cubicBezTo>
                  <a:pt x="71143" y="88358"/>
                  <a:pt x="71112" y="88358"/>
                  <a:pt x="71112" y="88358"/>
                </a:cubicBezTo>
                <a:cubicBezTo>
                  <a:pt x="71081" y="88417"/>
                  <a:pt x="71081" y="88477"/>
                  <a:pt x="71081" y="88477"/>
                </a:cubicBezTo>
                <a:cubicBezTo>
                  <a:pt x="71049" y="88537"/>
                  <a:pt x="71049" y="88537"/>
                  <a:pt x="71018" y="88537"/>
                </a:cubicBezTo>
                <a:cubicBezTo>
                  <a:pt x="70987" y="88537"/>
                  <a:pt x="70987" y="88537"/>
                  <a:pt x="70955" y="88537"/>
                </a:cubicBezTo>
                <a:cubicBezTo>
                  <a:pt x="70955" y="88537"/>
                  <a:pt x="70924" y="88477"/>
                  <a:pt x="70924" y="88477"/>
                </a:cubicBezTo>
                <a:cubicBezTo>
                  <a:pt x="70862" y="88477"/>
                  <a:pt x="70830" y="88597"/>
                  <a:pt x="70830" y="88716"/>
                </a:cubicBezTo>
                <a:cubicBezTo>
                  <a:pt x="70830" y="88776"/>
                  <a:pt x="70830" y="88835"/>
                  <a:pt x="70830" y="88895"/>
                </a:cubicBezTo>
                <a:cubicBezTo>
                  <a:pt x="70830" y="88895"/>
                  <a:pt x="70830" y="88955"/>
                  <a:pt x="70830" y="88955"/>
                </a:cubicBezTo>
                <a:cubicBezTo>
                  <a:pt x="70830" y="89014"/>
                  <a:pt x="70830" y="89014"/>
                  <a:pt x="70799" y="89014"/>
                </a:cubicBezTo>
                <a:cubicBezTo>
                  <a:pt x="70768" y="89134"/>
                  <a:pt x="70705" y="89253"/>
                  <a:pt x="70674" y="89373"/>
                </a:cubicBezTo>
                <a:cubicBezTo>
                  <a:pt x="70674" y="89432"/>
                  <a:pt x="70674" y="89552"/>
                  <a:pt x="70674" y="89611"/>
                </a:cubicBezTo>
                <a:cubicBezTo>
                  <a:pt x="70674" y="89671"/>
                  <a:pt x="70674" y="89671"/>
                  <a:pt x="70705" y="89731"/>
                </a:cubicBezTo>
                <a:cubicBezTo>
                  <a:pt x="70705" y="89731"/>
                  <a:pt x="70705" y="89791"/>
                  <a:pt x="70705" y="89791"/>
                </a:cubicBezTo>
                <a:cubicBezTo>
                  <a:pt x="70705" y="89850"/>
                  <a:pt x="70705" y="89850"/>
                  <a:pt x="70705" y="89910"/>
                </a:cubicBezTo>
                <a:cubicBezTo>
                  <a:pt x="70674" y="90029"/>
                  <a:pt x="70705" y="90089"/>
                  <a:pt x="70705" y="90149"/>
                </a:cubicBezTo>
                <a:cubicBezTo>
                  <a:pt x="70705" y="90208"/>
                  <a:pt x="70705" y="90208"/>
                  <a:pt x="70705" y="90268"/>
                </a:cubicBezTo>
                <a:cubicBezTo>
                  <a:pt x="70705" y="90328"/>
                  <a:pt x="70737" y="90388"/>
                  <a:pt x="70768" y="90447"/>
                </a:cubicBezTo>
                <a:cubicBezTo>
                  <a:pt x="70768" y="90447"/>
                  <a:pt x="70768" y="90447"/>
                  <a:pt x="70768" y="90447"/>
                </a:cubicBezTo>
                <a:cubicBezTo>
                  <a:pt x="70768" y="90507"/>
                  <a:pt x="70768" y="90507"/>
                  <a:pt x="70768" y="90567"/>
                </a:cubicBezTo>
                <a:cubicBezTo>
                  <a:pt x="70799" y="90626"/>
                  <a:pt x="70768" y="90686"/>
                  <a:pt x="70799" y="90746"/>
                </a:cubicBezTo>
                <a:cubicBezTo>
                  <a:pt x="70830" y="90805"/>
                  <a:pt x="70830" y="90805"/>
                  <a:pt x="70862" y="90865"/>
                </a:cubicBezTo>
                <a:cubicBezTo>
                  <a:pt x="70862" y="90925"/>
                  <a:pt x="70862" y="90925"/>
                  <a:pt x="70862" y="90985"/>
                </a:cubicBezTo>
                <a:cubicBezTo>
                  <a:pt x="70862" y="90985"/>
                  <a:pt x="70862" y="91044"/>
                  <a:pt x="70830" y="91104"/>
                </a:cubicBezTo>
                <a:cubicBezTo>
                  <a:pt x="70830" y="91104"/>
                  <a:pt x="70830" y="91164"/>
                  <a:pt x="70830" y="91223"/>
                </a:cubicBezTo>
                <a:cubicBezTo>
                  <a:pt x="70830" y="91283"/>
                  <a:pt x="70830" y="91283"/>
                  <a:pt x="70830" y="91343"/>
                </a:cubicBezTo>
                <a:cubicBezTo>
                  <a:pt x="70830" y="91402"/>
                  <a:pt x="70830" y="91402"/>
                  <a:pt x="70830" y="91402"/>
                </a:cubicBezTo>
                <a:cubicBezTo>
                  <a:pt x="70799" y="91462"/>
                  <a:pt x="70768" y="91522"/>
                  <a:pt x="70768" y="91582"/>
                </a:cubicBezTo>
                <a:cubicBezTo>
                  <a:pt x="70768" y="91582"/>
                  <a:pt x="70768" y="91582"/>
                  <a:pt x="70768" y="91582"/>
                </a:cubicBezTo>
                <a:cubicBezTo>
                  <a:pt x="70768" y="91641"/>
                  <a:pt x="70768" y="91641"/>
                  <a:pt x="70737" y="91641"/>
                </a:cubicBezTo>
                <a:cubicBezTo>
                  <a:pt x="70737" y="91701"/>
                  <a:pt x="70737" y="91701"/>
                  <a:pt x="70737" y="91761"/>
                </a:cubicBezTo>
                <a:cubicBezTo>
                  <a:pt x="70705" y="91761"/>
                  <a:pt x="70705" y="91761"/>
                  <a:pt x="70705" y="91820"/>
                </a:cubicBezTo>
                <a:cubicBezTo>
                  <a:pt x="70674" y="91820"/>
                  <a:pt x="70643" y="91880"/>
                  <a:pt x="70643" y="91880"/>
                </a:cubicBezTo>
                <a:cubicBezTo>
                  <a:pt x="70643" y="91940"/>
                  <a:pt x="70643" y="91940"/>
                  <a:pt x="70643" y="92000"/>
                </a:cubicBezTo>
                <a:cubicBezTo>
                  <a:pt x="70643" y="92059"/>
                  <a:pt x="70643" y="92059"/>
                  <a:pt x="70643" y="92119"/>
                </a:cubicBezTo>
                <a:cubicBezTo>
                  <a:pt x="70612" y="92119"/>
                  <a:pt x="70612" y="92119"/>
                  <a:pt x="70612" y="92119"/>
                </a:cubicBezTo>
                <a:cubicBezTo>
                  <a:pt x="70580" y="92119"/>
                  <a:pt x="70580" y="92119"/>
                  <a:pt x="70549" y="92119"/>
                </a:cubicBezTo>
                <a:cubicBezTo>
                  <a:pt x="70518" y="92179"/>
                  <a:pt x="70518" y="92179"/>
                  <a:pt x="70518" y="92238"/>
                </a:cubicBezTo>
                <a:cubicBezTo>
                  <a:pt x="70518" y="92238"/>
                  <a:pt x="70487" y="92298"/>
                  <a:pt x="70487" y="92298"/>
                </a:cubicBezTo>
                <a:cubicBezTo>
                  <a:pt x="70487" y="92358"/>
                  <a:pt x="70487" y="92417"/>
                  <a:pt x="70487" y="92477"/>
                </a:cubicBezTo>
                <a:cubicBezTo>
                  <a:pt x="70487" y="92477"/>
                  <a:pt x="70487" y="92537"/>
                  <a:pt x="70487" y="92537"/>
                </a:cubicBezTo>
                <a:cubicBezTo>
                  <a:pt x="70487" y="92597"/>
                  <a:pt x="70455" y="92597"/>
                  <a:pt x="70455" y="92597"/>
                </a:cubicBezTo>
                <a:cubicBezTo>
                  <a:pt x="70455" y="92656"/>
                  <a:pt x="70424" y="92656"/>
                  <a:pt x="70424" y="92716"/>
                </a:cubicBezTo>
                <a:cubicBezTo>
                  <a:pt x="70424" y="92716"/>
                  <a:pt x="70424" y="92776"/>
                  <a:pt x="70424" y="92835"/>
                </a:cubicBezTo>
                <a:cubicBezTo>
                  <a:pt x="70424" y="92835"/>
                  <a:pt x="70424" y="92895"/>
                  <a:pt x="70424" y="92895"/>
                </a:cubicBezTo>
                <a:cubicBezTo>
                  <a:pt x="70424" y="92955"/>
                  <a:pt x="70393" y="92895"/>
                  <a:pt x="70393" y="92955"/>
                </a:cubicBezTo>
                <a:cubicBezTo>
                  <a:pt x="70393" y="92955"/>
                  <a:pt x="70393" y="92955"/>
                  <a:pt x="70393" y="93014"/>
                </a:cubicBezTo>
                <a:cubicBezTo>
                  <a:pt x="70393" y="93014"/>
                  <a:pt x="70393" y="93074"/>
                  <a:pt x="70424" y="93074"/>
                </a:cubicBezTo>
                <a:cubicBezTo>
                  <a:pt x="70424" y="93134"/>
                  <a:pt x="70424" y="93194"/>
                  <a:pt x="70424" y="93253"/>
                </a:cubicBezTo>
                <a:cubicBezTo>
                  <a:pt x="70424" y="93313"/>
                  <a:pt x="70424" y="93373"/>
                  <a:pt x="70455" y="93432"/>
                </a:cubicBezTo>
                <a:cubicBezTo>
                  <a:pt x="70455" y="93492"/>
                  <a:pt x="70487" y="93492"/>
                  <a:pt x="70518" y="93552"/>
                </a:cubicBezTo>
                <a:cubicBezTo>
                  <a:pt x="70549" y="93611"/>
                  <a:pt x="70518" y="93671"/>
                  <a:pt x="70518" y="93731"/>
                </a:cubicBezTo>
                <a:cubicBezTo>
                  <a:pt x="70549" y="93731"/>
                  <a:pt x="70580" y="93791"/>
                  <a:pt x="70580" y="93850"/>
                </a:cubicBezTo>
                <a:cubicBezTo>
                  <a:pt x="70580" y="93850"/>
                  <a:pt x="70580" y="93910"/>
                  <a:pt x="70549" y="93970"/>
                </a:cubicBezTo>
                <a:cubicBezTo>
                  <a:pt x="70518" y="93970"/>
                  <a:pt x="70518" y="94029"/>
                  <a:pt x="70549" y="94029"/>
                </a:cubicBezTo>
                <a:cubicBezTo>
                  <a:pt x="70549" y="94149"/>
                  <a:pt x="70549" y="94268"/>
                  <a:pt x="70549" y="94388"/>
                </a:cubicBezTo>
                <a:cubicBezTo>
                  <a:pt x="70549" y="94507"/>
                  <a:pt x="70612" y="94567"/>
                  <a:pt x="70643" y="94686"/>
                </a:cubicBezTo>
                <a:cubicBezTo>
                  <a:pt x="70643" y="94686"/>
                  <a:pt x="70612" y="94746"/>
                  <a:pt x="70643" y="94746"/>
                </a:cubicBezTo>
                <a:cubicBezTo>
                  <a:pt x="70643" y="94805"/>
                  <a:pt x="70643" y="94805"/>
                  <a:pt x="70643" y="94805"/>
                </a:cubicBezTo>
                <a:cubicBezTo>
                  <a:pt x="70674" y="94865"/>
                  <a:pt x="70643" y="94865"/>
                  <a:pt x="70674" y="94925"/>
                </a:cubicBezTo>
                <a:cubicBezTo>
                  <a:pt x="70674" y="94925"/>
                  <a:pt x="70674" y="94925"/>
                  <a:pt x="70705" y="94925"/>
                </a:cubicBezTo>
                <a:cubicBezTo>
                  <a:pt x="70705" y="94925"/>
                  <a:pt x="70737" y="94985"/>
                  <a:pt x="70737" y="94985"/>
                </a:cubicBezTo>
                <a:cubicBezTo>
                  <a:pt x="70768" y="95044"/>
                  <a:pt x="70799" y="95044"/>
                  <a:pt x="70830" y="95044"/>
                </a:cubicBezTo>
                <a:cubicBezTo>
                  <a:pt x="70862" y="95044"/>
                  <a:pt x="70862" y="95104"/>
                  <a:pt x="70893" y="95104"/>
                </a:cubicBezTo>
                <a:cubicBezTo>
                  <a:pt x="70924" y="95104"/>
                  <a:pt x="70924" y="95164"/>
                  <a:pt x="70955" y="95164"/>
                </a:cubicBezTo>
                <a:cubicBezTo>
                  <a:pt x="70987" y="95164"/>
                  <a:pt x="70987" y="95223"/>
                  <a:pt x="71018" y="95223"/>
                </a:cubicBezTo>
                <a:cubicBezTo>
                  <a:pt x="71018" y="95223"/>
                  <a:pt x="71049" y="95283"/>
                  <a:pt x="71049" y="95283"/>
                </a:cubicBezTo>
                <a:cubicBezTo>
                  <a:pt x="71081" y="95283"/>
                  <a:pt x="71112" y="95283"/>
                  <a:pt x="71112" y="95283"/>
                </a:cubicBezTo>
                <a:cubicBezTo>
                  <a:pt x="71174" y="95283"/>
                  <a:pt x="71206" y="95223"/>
                  <a:pt x="71268" y="95164"/>
                </a:cubicBezTo>
                <a:cubicBezTo>
                  <a:pt x="71299" y="95104"/>
                  <a:pt x="71362" y="95044"/>
                  <a:pt x="71424" y="94985"/>
                </a:cubicBezTo>
                <a:cubicBezTo>
                  <a:pt x="71456" y="94985"/>
                  <a:pt x="71487" y="94925"/>
                  <a:pt x="71518" y="94925"/>
                </a:cubicBezTo>
                <a:cubicBezTo>
                  <a:pt x="71549" y="94925"/>
                  <a:pt x="71549" y="94985"/>
                  <a:pt x="71581" y="94985"/>
                </a:cubicBezTo>
                <a:cubicBezTo>
                  <a:pt x="71612" y="94925"/>
                  <a:pt x="71612" y="94925"/>
                  <a:pt x="71612" y="94925"/>
                </a:cubicBezTo>
                <a:cubicBezTo>
                  <a:pt x="71643" y="94925"/>
                  <a:pt x="71643" y="94925"/>
                  <a:pt x="71643" y="94925"/>
                </a:cubicBezTo>
                <a:cubicBezTo>
                  <a:pt x="71643" y="94865"/>
                  <a:pt x="71643" y="94865"/>
                  <a:pt x="71674" y="94865"/>
                </a:cubicBezTo>
                <a:cubicBezTo>
                  <a:pt x="71674" y="94865"/>
                  <a:pt x="71674" y="94925"/>
                  <a:pt x="71674" y="94865"/>
                </a:cubicBezTo>
                <a:cubicBezTo>
                  <a:pt x="71706" y="94865"/>
                  <a:pt x="71706" y="94865"/>
                  <a:pt x="71706" y="94805"/>
                </a:cubicBezTo>
                <a:cubicBezTo>
                  <a:pt x="71706" y="94805"/>
                  <a:pt x="71737" y="94805"/>
                  <a:pt x="71737" y="94805"/>
                </a:cubicBezTo>
                <a:cubicBezTo>
                  <a:pt x="71768" y="94805"/>
                  <a:pt x="71768" y="94746"/>
                  <a:pt x="71768" y="94686"/>
                </a:cubicBezTo>
                <a:cubicBezTo>
                  <a:pt x="71768" y="94686"/>
                  <a:pt x="71768" y="94626"/>
                  <a:pt x="71768" y="94626"/>
                </a:cubicBezTo>
                <a:cubicBezTo>
                  <a:pt x="71799" y="94567"/>
                  <a:pt x="71799" y="94507"/>
                  <a:pt x="71799" y="94447"/>
                </a:cubicBezTo>
                <a:cubicBezTo>
                  <a:pt x="71831" y="94447"/>
                  <a:pt x="71799" y="94328"/>
                  <a:pt x="71831" y="94328"/>
                </a:cubicBezTo>
                <a:cubicBezTo>
                  <a:pt x="71831" y="94268"/>
                  <a:pt x="71831" y="94268"/>
                  <a:pt x="71862" y="94268"/>
                </a:cubicBezTo>
                <a:cubicBezTo>
                  <a:pt x="71862" y="94208"/>
                  <a:pt x="71862" y="94208"/>
                  <a:pt x="71862" y="94149"/>
                </a:cubicBezTo>
                <a:cubicBezTo>
                  <a:pt x="71862" y="94149"/>
                  <a:pt x="71893" y="94089"/>
                  <a:pt x="71893" y="94029"/>
                </a:cubicBezTo>
                <a:cubicBezTo>
                  <a:pt x="71924" y="94029"/>
                  <a:pt x="71924" y="93970"/>
                  <a:pt x="71924" y="93970"/>
                </a:cubicBezTo>
                <a:cubicBezTo>
                  <a:pt x="71924" y="93910"/>
                  <a:pt x="71924" y="93910"/>
                  <a:pt x="71924" y="93850"/>
                </a:cubicBezTo>
                <a:cubicBezTo>
                  <a:pt x="71924" y="93850"/>
                  <a:pt x="71956" y="93850"/>
                  <a:pt x="71956" y="93850"/>
                </a:cubicBezTo>
                <a:cubicBezTo>
                  <a:pt x="71956" y="93791"/>
                  <a:pt x="71956" y="93791"/>
                  <a:pt x="71956" y="93731"/>
                </a:cubicBezTo>
                <a:cubicBezTo>
                  <a:pt x="71956" y="93611"/>
                  <a:pt x="71987" y="93552"/>
                  <a:pt x="72018" y="93492"/>
                </a:cubicBezTo>
                <a:cubicBezTo>
                  <a:pt x="72018" y="93432"/>
                  <a:pt x="72018" y="93373"/>
                  <a:pt x="72018" y="93313"/>
                </a:cubicBezTo>
                <a:cubicBezTo>
                  <a:pt x="72018" y="93253"/>
                  <a:pt x="72050" y="93253"/>
                  <a:pt x="72050" y="93194"/>
                </a:cubicBezTo>
                <a:cubicBezTo>
                  <a:pt x="72050" y="93134"/>
                  <a:pt x="72050" y="93134"/>
                  <a:pt x="72050" y="93074"/>
                </a:cubicBezTo>
                <a:cubicBezTo>
                  <a:pt x="72081" y="92895"/>
                  <a:pt x="72081" y="92776"/>
                  <a:pt x="72143" y="92597"/>
                </a:cubicBezTo>
                <a:cubicBezTo>
                  <a:pt x="72175" y="92477"/>
                  <a:pt x="72206" y="92358"/>
                  <a:pt x="72206" y="92179"/>
                </a:cubicBezTo>
                <a:cubicBezTo>
                  <a:pt x="72206" y="92179"/>
                  <a:pt x="72237" y="92119"/>
                  <a:pt x="72237" y="92059"/>
                </a:cubicBezTo>
                <a:cubicBezTo>
                  <a:pt x="72237" y="92059"/>
                  <a:pt x="72237" y="92000"/>
                  <a:pt x="72237" y="92000"/>
                </a:cubicBezTo>
                <a:cubicBezTo>
                  <a:pt x="72237" y="91940"/>
                  <a:pt x="72237" y="91880"/>
                  <a:pt x="72268" y="91880"/>
                </a:cubicBezTo>
                <a:cubicBezTo>
                  <a:pt x="72268" y="91820"/>
                  <a:pt x="72268" y="91761"/>
                  <a:pt x="72268" y="91701"/>
                </a:cubicBezTo>
                <a:cubicBezTo>
                  <a:pt x="72300" y="91641"/>
                  <a:pt x="72300" y="91582"/>
                  <a:pt x="72331" y="91522"/>
                </a:cubicBezTo>
                <a:cubicBezTo>
                  <a:pt x="72331" y="91462"/>
                  <a:pt x="72331" y="91402"/>
                  <a:pt x="72362" y="91402"/>
                </a:cubicBezTo>
                <a:cubicBezTo>
                  <a:pt x="72362" y="91343"/>
                  <a:pt x="72362" y="91343"/>
                  <a:pt x="72362" y="91283"/>
                </a:cubicBezTo>
                <a:cubicBezTo>
                  <a:pt x="72362" y="91283"/>
                  <a:pt x="72362" y="91283"/>
                  <a:pt x="72362" y="91223"/>
                </a:cubicBezTo>
                <a:cubicBezTo>
                  <a:pt x="72362" y="91223"/>
                  <a:pt x="72362" y="91164"/>
                  <a:pt x="72393" y="91164"/>
                </a:cubicBezTo>
                <a:cubicBezTo>
                  <a:pt x="72393" y="91104"/>
                  <a:pt x="72393" y="91104"/>
                  <a:pt x="72393" y="91104"/>
                </a:cubicBezTo>
                <a:cubicBezTo>
                  <a:pt x="72393" y="91044"/>
                  <a:pt x="72393" y="90985"/>
                  <a:pt x="72425" y="90925"/>
                </a:cubicBezTo>
                <a:cubicBezTo>
                  <a:pt x="72456" y="90805"/>
                  <a:pt x="72456" y="90746"/>
                  <a:pt x="72487" y="90626"/>
                </a:cubicBezTo>
                <a:cubicBezTo>
                  <a:pt x="72518" y="90507"/>
                  <a:pt x="72518" y="90388"/>
                  <a:pt x="72550" y="90268"/>
                </a:cubicBezTo>
                <a:cubicBezTo>
                  <a:pt x="72581" y="90208"/>
                  <a:pt x="72581" y="90149"/>
                  <a:pt x="72581" y="90089"/>
                </a:cubicBezTo>
                <a:cubicBezTo>
                  <a:pt x="72581" y="90089"/>
                  <a:pt x="72581" y="90029"/>
                  <a:pt x="72612" y="89970"/>
                </a:cubicBezTo>
                <a:cubicBezTo>
                  <a:pt x="72612" y="89910"/>
                  <a:pt x="72612" y="89910"/>
                  <a:pt x="72612" y="89850"/>
                </a:cubicBezTo>
                <a:cubicBezTo>
                  <a:pt x="72612" y="89791"/>
                  <a:pt x="72643" y="89731"/>
                  <a:pt x="72643" y="89671"/>
                </a:cubicBezTo>
                <a:cubicBezTo>
                  <a:pt x="72643" y="89611"/>
                  <a:pt x="72643" y="89492"/>
                  <a:pt x="72612" y="89373"/>
                </a:cubicBezTo>
                <a:cubicBezTo>
                  <a:pt x="72612" y="89313"/>
                  <a:pt x="72643" y="89194"/>
                  <a:pt x="72675" y="89134"/>
                </a:cubicBezTo>
                <a:cubicBezTo>
                  <a:pt x="72675" y="89134"/>
                  <a:pt x="72675" y="89074"/>
                  <a:pt x="72706" y="89074"/>
                </a:cubicBezTo>
                <a:cubicBezTo>
                  <a:pt x="72706" y="89074"/>
                  <a:pt x="72706" y="89014"/>
                  <a:pt x="72737" y="89014"/>
                </a:cubicBezTo>
                <a:cubicBezTo>
                  <a:pt x="72737" y="89014"/>
                  <a:pt x="72737" y="89014"/>
                  <a:pt x="72768" y="89014"/>
                </a:cubicBezTo>
                <a:cubicBezTo>
                  <a:pt x="72768" y="88955"/>
                  <a:pt x="72737" y="88955"/>
                  <a:pt x="72737" y="88955"/>
                </a:cubicBezTo>
                <a:cubicBezTo>
                  <a:pt x="72706" y="88955"/>
                  <a:pt x="72768" y="88835"/>
                  <a:pt x="72768" y="88835"/>
                </a:cubicBezTo>
                <a:cubicBezTo>
                  <a:pt x="72768" y="88776"/>
                  <a:pt x="72768" y="88716"/>
                  <a:pt x="72768" y="88656"/>
                </a:cubicBezTo>
                <a:cubicBezTo>
                  <a:pt x="72768" y="88656"/>
                  <a:pt x="72800" y="88537"/>
                  <a:pt x="72768" y="88537"/>
                </a:cubicBezTo>
                <a:cubicBezTo>
                  <a:pt x="72706" y="88477"/>
                  <a:pt x="72737" y="88417"/>
                  <a:pt x="72737" y="88358"/>
                </a:cubicBezTo>
                <a:cubicBezTo>
                  <a:pt x="72737" y="88238"/>
                  <a:pt x="72675" y="88179"/>
                  <a:pt x="72706" y="88059"/>
                </a:cubicBezTo>
                <a:cubicBezTo>
                  <a:pt x="72737" y="88000"/>
                  <a:pt x="72737" y="88000"/>
                  <a:pt x="72768" y="88000"/>
                </a:cubicBezTo>
                <a:cubicBezTo>
                  <a:pt x="72800" y="88000"/>
                  <a:pt x="72800" y="88000"/>
                  <a:pt x="72800" y="88059"/>
                </a:cubicBezTo>
                <a:cubicBezTo>
                  <a:pt x="72800" y="88119"/>
                  <a:pt x="72831" y="88119"/>
                  <a:pt x="72831" y="88179"/>
                </a:cubicBezTo>
                <a:cubicBezTo>
                  <a:pt x="72831" y="88179"/>
                  <a:pt x="72831" y="88238"/>
                  <a:pt x="72831" y="88298"/>
                </a:cubicBezTo>
                <a:cubicBezTo>
                  <a:pt x="72862" y="88298"/>
                  <a:pt x="72862" y="88298"/>
                  <a:pt x="72893" y="88358"/>
                </a:cubicBezTo>
                <a:cubicBezTo>
                  <a:pt x="72893" y="88417"/>
                  <a:pt x="72925" y="88358"/>
                  <a:pt x="72925" y="88358"/>
                </a:cubicBezTo>
                <a:cubicBezTo>
                  <a:pt x="72925" y="88298"/>
                  <a:pt x="72956" y="88298"/>
                  <a:pt x="72956" y="88238"/>
                </a:cubicBezTo>
                <a:cubicBezTo>
                  <a:pt x="72956" y="88179"/>
                  <a:pt x="72987" y="88119"/>
                  <a:pt x="72987" y="88119"/>
                </a:cubicBezTo>
                <a:cubicBezTo>
                  <a:pt x="73019" y="88000"/>
                  <a:pt x="73019" y="87940"/>
                  <a:pt x="73019" y="87820"/>
                </a:cubicBezTo>
                <a:cubicBezTo>
                  <a:pt x="72987" y="87761"/>
                  <a:pt x="72987" y="87701"/>
                  <a:pt x="72956" y="87641"/>
                </a:cubicBezTo>
                <a:close/>
                <a:moveTo>
                  <a:pt x="46355" y="15522"/>
                </a:moveTo>
                <a:cubicBezTo>
                  <a:pt x="46387" y="15522"/>
                  <a:pt x="46418" y="15522"/>
                  <a:pt x="46449" y="15522"/>
                </a:cubicBezTo>
                <a:cubicBezTo>
                  <a:pt x="46480" y="15522"/>
                  <a:pt x="46480" y="15582"/>
                  <a:pt x="46512" y="15582"/>
                </a:cubicBezTo>
                <a:cubicBezTo>
                  <a:pt x="46543" y="15582"/>
                  <a:pt x="46574" y="15582"/>
                  <a:pt x="46605" y="15582"/>
                </a:cubicBezTo>
                <a:cubicBezTo>
                  <a:pt x="46637" y="15582"/>
                  <a:pt x="46668" y="15582"/>
                  <a:pt x="46699" y="15582"/>
                </a:cubicBezTo>
                <a:cubicBezTo>
                  <a:pt x="46730" y="15582"/>
                  <a:pt x="46699" y="15522"/>
                  <a:pt x="46668" y="15522"/>
                </a:cubicBezTo>
                <a:cubicBezTo>
                  <a:pt x="46605" y="15462"/>
                  <a:pt x="46543" y="15402"/>
                  <a:pt x="46480" y="15402"/>
                </a:cubicBezTo>
                <a:cubicBezTo>
                  <a:pt x="46449" y="15402"/>
                  <a:pt x="46418" y="15402"/>
                  <a:pt x="46387" y="15343"/>
                </a:cubicBezTo>
                <a:cubicBezTo>
                  <a:pt x="46324" y="15343"/>
                  <a:pt x="46262" y="15343"/>
                  <a:pt x="46199" y="15343"/>
                </a:cubicBezTo>
                <a:cubicBezTo>
                  <a:pt x="46199" y="15343"/>
                  <a:pt x="46168" y="15343"/>
                  <a:pt x="46168" y="15343"/>
                </a:cubicBezTo>
                <a:cubicBezTo>
                  <a:pt x="46137" y="15343"/>
                  <a:pt x="46074" y="15283"/>
                  <a:pt x="46043" y="15343"/>
                </a:cubicBezTo>
                <a:cubicBezTo>
                  <a:pt x="46011" y="15343"/>
                  <a:pt x="46043" y="15343"/>
                  <a:pt x="46043" y="15402"/>
                </a:cubicBezTo>
                <a:cubicBezTo>
                  <a:pt x="46074" y="15462"/>
                  <a:pt x="46105" y="15462"/>
                  <a:pt x="46105" y="15462"/>
                </a:cubicBezTo>
                <a:cubicBezTo>
                  <a:pt x="46168" y="15462"/>
                  <a:pt x="46230" y="15462"/>
                  <a:pt x="46293" y="15462"/>
                </a:cubicBezTo>
                <a:cubicBezTo>
                  <a:pt x="46324" y="15462"/>
                  <a:pt x="46324" y="15522"/>
                  <a:pt x="46355" y="15522"/>
                </a:cubicBezTo>
                <a:close/>
                <a:moveTo>
                  <a:pt x="72800" y="89014"/>
                </a:moveTo>
                <a:cubicBezTo>
                  <a:pt x="72768" y="89074"/>
                  <a:pt x="72768" y="89134"/>
                  <a:pt x="72768" y="89194"/>
                </a:cubicBezTo>
                <a:cubicBezTo>
                  <a:pt x="72800" y="89074"/>
                  <a:pt x="72831" y="89014"/>
                  <a:pt x="72831" y="88895"/>
                </a:cubicBezTo>
                <a:cubicBezTo>
                  <a:pt x="72800" y="88895"/>
                  <a:pt x="72800" y="89014"/>
                  <a:pt x="72800" y="89014"/>
                </a:cubicBezTo>
                <a:close/>
                <a:moveTo>
                  <a:pt x="48856" y="26805"/>
                </a:moveTo>
                <a:cubicBezTo>
                  <a:pt x="48887" y="26746"/>
                  <a:pt x="48918" y="26746"/>
                  <a:pt x="48950" y="26746"/>
                </a:cubicBezTo>
                <a:cubicBezTo>
                  <a:pt x="48950" y="26746"/>
                  <a:pt x="49012" y="26746"/>
                  <a:pt x="49012" y="26746"/>
                </a:cubicBezTo>
                <a:cubicBezTo>
                  <a:pt x="49044" y="26746"/>
                  <a:pt x="49075" y="26686"/>
                  <a:pt x="49106" y="26686"/>
                </a:cubicBezTo>
                <a:cubicBezTo>
                  <a:pt x="49106" y="26626"/>
                  <a:pt x="49137" y="26626"/>
                  <a:pt x="49169" y="26567"/>
                </a:cubicBezTo>
                <a:cubicBezTo>
                  <a:pt x="49200" y="26507"/>
                  <a:pt x="49262" y="26447"/>
                  <a:pt x="49325" y="26388"/>
                </a:cubicBezTo>
                <a:cubicBezTo>
                  <a:pt x="49325" y="26388"/>
                  <a:pt x="49356" y="26328"/>
                  <a:pt x="49387" y="26328"/>
                </a:cubicBezTo>
                <a:cubicBezTo>
                  <a:pt x="49419" y="26328"/>
                  <a:pt x="49450" y="26328"/>
                  <a:pt x="49450" y="26268"/>
                </a:cubicBezTo>
                <a:cubicBezTo>
                  <a:pt x="49481" y="26268"/>
                  <a:pt x="49512" y="26208"/>
                  <a:pt x="49544" y="26208"/>
                </a:cubicBezTo>
                <a:cubicBezTo>
                  <a:pt x="49575" y="26208"/>
                  <a:pt x="49575" y="26268"/>
                  <a:pt x="49606" y="26268"/>
                </a:cubicBezTo>
                <a:cubicBezTo>
                  <a:pt x="49606" y="26268"/>
                  <a:pt x="49637" y="26268"/>
                  <a:pt x="49637" y="26268"/>
                </a:cubicBezTo>
                <a:cubicBezTo>
                  <a:pt x="49669" y="26268"/>
                  <a:pt x="49700" y="26268"/>
                  <a:pt x="49731" y="26208"/>
                </a:cubicBezTo>
                <a:cubicBezTo>
                  <a:pt x="49762" y="26149"/>
                  <a:pt x="49762" y="26149"/>
                  <a:pt x="49794" y="26149"/>
                </a:cubicBezTo>
                <a:cubicBezTo>
                  <a:pt x="49794" y="26089"/>
                  <a:pt x="49856" y="26029"/>
                  <a:pt x="49825" y="25970"/>
                </a:cubicBezTo>
                <a:cubicBezTo>
                  <a:pt x="49825" y="25970"/>
                  <a:pt x="49825" y="25970"/>
                  <a:pt x="49825" y="25970"/>
                </a:cubicBezTo>
                <a:cubicBezTo>
                  <a:pt x="49794" y="25910"/>
                  <a:pt x="49825" y="25910"/>
                  <a:pt x="49825" y="25850"/>
                </a:cubicBezTo>
                <a:cubicBezTo>
                  <a:pt x="49825" y="25850"/>
                  <a:pt x="49856" y="25850"/>
                  <a:pt x="49856" y="25791"/>
                </a:cubicBezTo>
                <a:cubicBezTo>
                  <a:pt x="49856" y="25791"/>
                  <a:pt x="49856" y="25731"/>
                  <a:pt x="49887" y="25731"/>
                </a:cubicBezTo>
                <a:cubicBezTo>
                  <a:pt x="49887" y="25731"/>
                  <a:pt x="49919" y="25791"/>
                  <a:pt x="49950" y="25791"/>
                </a:cubicBezTo>
                <a:cubicBezTo>
                  <a:pt x="49950" y="25791"/>
                  <a:pt x="49981" y="25791"/>
                  <a:pt x="49981" y="25731"/>
                </a:cubicBezTo>
                <a:cubicBezTo>
                  <a:pt x="50013" y="25731"/>
                  <a:pt x="50013" y="25731"/>
                  <a:pt x="50044" y="25671"/>
                </a:cubicBezTo>
                <a:cubicBezTo>
                  <a:pt x="50044" y="25671"/>
                  <a:pt x="50044" y="25611"/>
                  <a:pt x="50044" y="25611"/>
                </a:cubicBezTo>
                <a:cubicBezTo>
                  <a:pt x="50044" y="25611"/>
                  <a:pt x="50044" y="25552"/>
                  <a:pt x="50044" y="25552"/>
                </a:cubicBezTo>
                <a:cubicBezTo>
                  <a:pt x="50044" y="25552"/>
                  <a:pt x="50075" y="25552"/>
                  <a:pt x="50075" y="25492"/>
                </a:cubicBezTo>
                <a:cubicBezTo>
                  <a:pt x="50075" y="25492"/>
                  <a:pt x="50075" y="25492"/>
                  <a:pt x="50044" y="25432"/>
                </a:cubicBezTo>
                <a:cubicBezTo>
                  <a:pt x="50013" y="25432"/>
                  <a:pt x="50075" y="25373"/>
                  <a:pt x="50075" y="25373"/>
                </a:cubicBezTo>
                <a:cubicBezTo>
                  <a:pt x="50106" y="25373"/>
                  <a:pt x="50138" y="25373"/>
                  <a:pt x="50169" y="25373"/>
                </a:cubicBezTo>
                <a:cubicBezTo>
                  <a:pt x="50169" y="25373"/>
                  <a:pt x="50200" y="25373"/>
                  <a:pt x="50169" y="25313"/>
                </a:cubicBezTo>
                <a:cubicBezTo>
                  <a:pt x="50169" y="25313"/>
                  <a:pt x="50138" y="25313"/>
                  <a:pt x="50138" y="25313"/>
                </a:cubicBezTo>
                <a:cubicBezTo>
                  <a:pt x="50106" y="25313"/>
                  <a:pt x="50075" y="25253"/>
                  <a:pt x="50106" y="25194"/>
                </a:cubicBezTo>
                <a:cubicBezTo>
                  <a:pt x="50106" y="25134"/>
                  <a:pt x="50169" y="25194"/>
                  <a:pt x="50169" y="25134"/>
                </a:cubicBezTo>
                <a:cubicBezTo>
                  <a:pt x="50169" y="25074"/>
                  <a:pt x="50106" y="25134"/>
                  <a:pt x="50106" y="25074"/>
                </a:cubicBezTo>
                <a:cubicBezTo>
                  <a:pt x="50106" y="25074"/>
                  <a:pt x="50106" y="25014"/>
                  <a:pt x="50138" y="25014"/>
                </a:cubicBezTo>
                <a:cubicBezTo>
                  <a:pt x="50138" y="24955"/>
                  <a:pt x="50169" y="24955"/>
                  <a:pt x="50169" y="24955"/>
                </a:cubicBezTo>
                <a:cubicBezTo>
                  <a:pt x="50169" y="24895"/>
                  <a:pt x="50138" y="24835"/>
                  <a:pt x="50106" y="24835"/>
                </a:cubicBezTo>
                <a:cubicBezTo>
                  <a:pt x="50075" y="24835"/>
                  <a:pt x="50075" y="24776"/>
                  <a:pt x="50044" y="24776"/>
                </a:cubicBezTo>
                <a:cubicBezTo>
                  <a:pt x="50013" y="24776"/>
                  <a:pt x="49981" y="24776"/>
                  <a:pt x="49981" y="24776"/>
                </a:cubicBezTo>
                <a:cubicBezTo>
                  <a:pt x="49950" y="24776"/>
                  <a:pt x="49950" y="24776"/>
                  <a:pt x="49950" y="24716"/>
                </a:cubicBezTo>
                <a:cubicBezTo>
                  <a:pt x="49919" y="24716"/>
                  <a:pt x="49919" y="24716"/>
                  <a:pt x="49919" y="24716"/>
                </a:cubicBezTo>
                <a:cubicBezTo>
                  <a:pt x="49887" y="24656"/>
                  <a:pt x="49919" y="24597"/>
                  <a:pt x="49887" y="24537"/>
                </a:cubicBezTo>
                <a:cubicBezTo>
                  <a:pt x="49856" y="24537"/>
                  <a:pt x="49762" y="24716"/>
                  <a:pt x="49731" y="24597"/>
                </a:cubicBezTo>
                <a:cubicBezTo>
                  <a:pt x="49731" y="24537"/>
                  <a:pt x="49762" y="24477"/>
                  <a:pt x="49762" y="24477"/>
                </a:cubicBezTo>
                <a:cubicBezTo>
                  <a:pt x="49794" y="24417"/>
                  <a:pt x="49794" y="24358"/>
                  <a:pt x="49762" y="24298"/>
                </a:cubicBezTo>
                <a:cubicBezTo>
                  <a:pt x="49762" y="24298"/>
                  <a:pt x="49731" y="24298"/>
                  <a:pt x="49731" y="24298"/>
                </a:cubicBezTo>
                <a:cubicBezTo>
                  <a:pt x="49700" y="24298"/>
                  <a:pt x="49669" y="24298"/>
                  <a:pt x="49669" y="24238"/>
                </a:cubicBezTo>
                <a:cubicBezTo>
                  <a:pt x="49637" y="24238"/>
                  <a:pt x="49637" y="24238"/>
                  <a:pt x="49606" y="24238"/>
                </a:cubicBezTo>
                <a:cubicBezTo>
                  <a:pt x="49606" y="24238"/>
                  <a:pt x="49637" y="24179"/>
                  <a:pt x="49637" y="24179"/>
                </a:cubicBezTo>
                <a:cubicBezTo>
                  <a:pt x="49637" y="24179"/>
                  <a:pt x="49637" y="24119"/>
                  <a:pt x="49669" y="24119"/>
                </a:cubicBezTo>
                <a:cubicBezTo>
                  <a:pt x="49669" y="24119"/>
                  <a:pt x="49669" y="24059"/>
                  <a:pt x="49669" y="24059"/>
                </a:cubicBezTo>
                <a:cubicBezTo>
                  <a:pt x="49669" y="24000"/>
                  <a:pt x="49700" y="24000"/>
                  <a:pt x="49731" y="24000"/>
                </a:cubicBezTo>
                <a:cubicBezTo>
                  <a:pt x="49731" y="23940"/>
                  <a:pt x="49762" y="24000"/>
                  <a:pt x="49794" y="23940"/>
                </a:cubicBezTo>
                <a:cubicBezTo>
                  <a:pt x="49794" y="23940"/>
                  <a:pt x="49794" y="23940"/>
                  <a:pt x="49794" y="23880"/>
                </a:cubicBezTo>
                <a:cubicBezTo>
                  <a:pt x="49762" y="23880"/>
                  <a:pt x="49762" y="23880"/>
                  <a:pt x="49731" y="23880"/>
                </a:cubicBezTo>
                <a:cubicBezTo>
                  <a:pt x="49700" y="23880"/>
                  <a:pt x="49637" y="23940"/>
                  <a:pt x="49606" y="24000"/>
                </a:cubicBezTo>
                <a:cubicBezTo>
                  <a:pt x="49575" y="24000"/>
                  <a:pt x="49544" y="24059"/>
                  <a:pt x="49544" y="24059"/>
                </a:cubicBezTo>
                <a:cubicBezTo>
                  <a:pt x="49544" y="24119"/>
                  <a:pt x="49544" y="24119"/>
                  <a:pt x="49544" y="24119"/>
                </a:cubicBezTo>
                <a:cubicBezTo>
                  <a:pt x="49512" y="24179"/>
                  <a:pt x="49512" y="24119"/>
                  <a:pt x="49512" y="24119"/>
                </a:cubicBezTo>
                <a:cubicBezTo>
                  <a:pt x="49481" y="24119"/>
                  <a:pt x="49450" y="24119"/>
                  <a:pt x="49450" y="24059"/>
                </a:cubicBezTo>
                <a:cubicBezTo>
                  <a:pt x="49419" y="24000"/>
                  <a:pt x="49419" y="24000"/>
                  <a:pt x="49419" y="23940"/>
                </a:cubicBezTo>
                <a:cubicBezTo>
                  <a:pt x="49419" y="23820"/>
                  <a:pt x="49387" y="23880"/>
                  <a:pt x="49356" y="23880"/>
                </a:cubicBezTo>
                <a:cubicBezTo>
                  <a:pt x="49325" y="23820"/>
                  <a:pt x="49356" y="23761"/>
                  <a:pt x="49325" y="23761"/>
                </a:cubicBezTo>
                <a:cubicBezTo>
                  <a:pt x="49294" y="23701"/>
                  <a:pt x="49262" y="23761"/>
                  <a:pt x="49231" y="23761"/>
                </a:cubicBezTo>
                <a:cubicBezTo>
                  <a:pt x="49200" y="23761"/>
                  <a:pt x="49200" y="23761"/>
                  <a:pt x="49169" y="23761"/>
                </a:cubicBezTo>
                <a:cubicBezTo>
                  <a:pt x="49137" y="23761"/>
                  <a:pt x="49106" y="23761"/>
                  <a:pt x="49106" y="23820"/>
                </a:cubicBezTo>
                <a:cubicBezTo>
                  <a:pt x="49106" y="23880"/>
                  <a:pt x="49137" y="23880"/>
                  <a:pt x="49137" y="23880"/>
                </a:cubicBezTo>
                <a:cubicBezTo>
                  <a:pt x="49137" y="23940"/>
                  <a:pt x="49137" y="23940"/>
                  <a:pt x="49137" y="23940"/>
                </a:cubicBezTo>
                <a:cubicBezTo>
                  <a:pt x="49137" y="24000"/>
                  <a:pt x="49169" y="24000"/>
                  <a:pt x="49137" y="24059"/>
                </a:cubicBezTo>
                <a:cubicBezTo>
                  <a:pt x="49137" y="24059"/>
                  <a:pt x="49137" y="24119"/>
                  <a:pt x="49137" y="24119"/>
                </a:cubicBezTo>
                <a:cubicBezTo>
                  <a:pt x="49137" y="24119"/>
                  <a:pt x="49106" y="24119"/>
                  <a:pt x="49106" y="24119"/>
                </a:cubicBezTo>
                <a:cubicBezTo>
                  <a:pt x="49075" y="24119"/>
                  <a:pt x="49044" y="24119"/>
                  <a:pt x="49012" y="24119"/>
                </a:cubicBezTo>
                <a:cubicBezTo>
                  <a:pt x="49012" y="24119"/>
                  <a:pt x="48981" y="24119"/>
                  <a:pt x="48950" y="24119"/>
                </a:cubicBezTo>
                <a:cubicBezTo>
                  <a:pt x="48918" y="24119"/>
                  <a:pt x="48918" y="24119"/>
                  <a:pt x="48887" y="24179"/>
                </a:cubicBezTo>
                <a:cubicBezTo>
                  <a:pt x="48887" y="24179"/>
                  <a:pt x="48856" y="24238"/>
                  <a:pt x="48825" y="24238"/>
                </a:cubicBezTo>
                <a:cubicBezTo>
                  <a:pt x="48793" y="24298"/>
                  <a:pt x="48762" y="24298"/>
                  <a:pt x="48731" y="24298"/>
                </a:cubicBezTo>
                <a:cubicBezTo>
                  <a:pt x="48668" y="24298"/>
                  <a:pt x="48668" y="24179"/>
                  <a:pt x="48637" y="24179"/>
                </a:cubicBezTo>
                <a:cubicBezTo>
                  <a:pt x="48606" y="24179"/>
                  <a:pt x="48575" y="24179"/>
                  <a:pt x="48543" y="24179"/>
                </a:cubicBezTo>
                <a:cubicBezTo>
                  <a:pt x="48543" y="24119"/>
                  <a:pt x="48481" y="24059"/>
                  <a:pt x="48481" y="24179"/>
                </a:cubicBezTo>
                <a:cubicBezTo>
                  <a:pt x="48512" y="24179"/>
                  <a:pt x="48512" y="24179"/>
                  <a:pt x="48512" y="24238"/>
                </a:cubicBezTo>
                <a:cubicBezTo>
                  <a:pt x="48512" y="24238"/>
                  <a:pt x="48512" y="24298"/>
                  <a:pt x="48512" y="24298"/>
                </a:cubicBezTo>
                <a:cubicBezTo>
                  <a:pt x="48512" y="24298"/>
                  <a:pt x="48512" y="24358"/>
                  <a:pt x="48512" y="24358"/>
                </a:cubicBezTo>
                <a:cubicBezTo>
                  <a:pt x="48512" y="24417"/>
                  <a:pt x="48512" y="24417"/>
                  <a:pt x="48543" y="24477"/>
                </a:cubicBezTo>
                <a:cubicBezTo>
                  <a:pt x="48543" y="24477"/>
                  <a:pt x="48575" y="24597"/>
                  <a:pt x="48543" y="24597"/>
                </a:cubicBezTo>
                <a:cubicBezTo>
                  <a:pt x="48512" y="24597"/>
                  <a:pt x="48512" y="24537"/>
                  <a:pt x="48512" y="24477"/>
                </a:cubicBezTo>
                <a:cubicBezTo>
                  <a:pt x="48481" y="24417"/>
                  <a:pt x="48450" y="24417"/>
                  <a:pt x="48450" y="24358"/>
                </a:cubicBezTo>
                <a:cubicBezTo>
                  <a:pt x="48418" y="24298"/>
                  <a:pt x="48418" y="24238"/>
                  <a:pt x="48387" y="24179"/>
                </a:cubicBezTo>
                <a:cubicBezTo>
                  <a:pt x="48356" y="24179"/>
                  <a:pt x="48325" y="24179"/>
                  <a:pt x="48325" y="24119"/>
                </a:cubicBezTo>
                <a:cubicBezTo>
                  <a:pt x="48262" y="24119"/>
                  <a:pt x="48137" y="24119"/>
                  <a:pt x="48106" y="24238"/>
                </a:cubicBezTo>
                <a:cubicBezTo>
                  <a:pt x="48106" y="24298"/>
                  <a:pt x="48106" y="24298"/>
                  <a:pt x="48075" y="24358"/>
                </a:cubicBezTo>
                <a:cubicBezTo>
                  <a:pt x="48075" y="24358"/>
                  <a:pt x="48043" y="24358"/>
                  <a:pt x="48043" y="24417"/>
                </a:cubicBezTo>
                <a:cubicBezTo>
                  <a:pt x="48043" y="24417"/>
                  <a:pt x="48075" y="24477"/>
                  <a:pt x="48075" y="24537"/>
                </a:cubicBezTo>
                <a:cubicBezTo>
                  <a:pt x="48106" y="24537"/>
                  <a:pt x="48075" y="24656"/>
                  <a:pt x="48043" y="24597"/>
                </a:cubicBezTo>
                <a:cubicBezTo>
                  <a:pt x="48012" y="24597"/>
                  <a:pt x="48012" y="24537"/>
                  <a:pt x="47981" y="24537"/>
                </a:cubicBezTo>
                <a:cubicBezTo>
                  <a:pt x="47949" y="24417"/>
                  <a:pt x="47918" y="24298"/>
                  <a:pt x="47856" y="24238"/>
                </a:cubicBezTo>
                <a:cubicBezTo>
                  <a:pt x="47824" y="24179"/>
                  <a:pt x="47793" y="24179"/>
                  <a:pt x="47762" y="24238"/>
                </a:cubicBezTo>
                <a:cubicBezTo>
                  <a:pt x="47731" y="24358"/>
                  <a:pt x="47762" y="24417"/>
                  <a:pt x="47793" y="24537"/>
                </a:cubicBezTo>
                <a:cubicBezTo>
                  <a:pt x="47793" y="24597"/>
                  <a:pt x="47793" y="24656"/>
                  <a:pt x="47762" y="24656"/>
                </a:cubicBezTo>
                <a:cubicBezTo>
                  <a:pt x="47762" y="24716"/>
                  <a:pt x="47762" y="24835"/>
                  <a:pt x="47731" y="24835"/>
                </a:cubicBezTo>
                <a:cubicBezTo>
                  <a:pt x="47699" y="24895"/>
                  <a:pt x="47699" y="24895"/>
                  <a:pt x="47699" y="24835"/>
                </a:cubicBezTo>
                <a:cubicBezTo>
                  <a:pt x="47699" y="24835"/>
                  <a:pt x="47668" y="24835"/>
                  <a:pt x="47668" y="24776"/>
                </a:cubicBezTo>
                <a:cubicBezTo>
                  <a:pt x="47637" y="24776"/>
                  <a:pt x="47637" y="24716"/>
                  <a:pt x="47637" y="24656"/>
                </a:cubicBezTo>
                <a:cubicBezTo>
                  <a:pt x="47637" y="24656"/>
                  <a:pt x="47606" y="24716"/>
                  <a:pt x="47606" y="24716"/>
                </a:cubicBezTo>
                <a:cubicBezTo>
                  <a:pt x="47574" y="24716"/>
                  <a:pt x="47574" y="24716"/>
                  <a:pt x="47574" y="24776"/>
                </a:cubicBezTo>
                <a:cubicBezTo>
                  <a:pt x="47574" y="24776"/>
                  <a:pt x="47543" y="24776"/>
                  <a:pt x="47543" y="24835"/>
                </a:cubicBezTo>
                <a:cubicBezTo>
                  <a:pt x="47543" y="24895"/>
                  <a:pt x="47574" y="24955"/>
                  <a:pt x="47543" y="24955"/>
                </a:cubicBezTo>
                <a:cubicBezTo>
                  <a:pt x="47543" y="25014"/>
                  <a:pt x="47512" y="25014"/>
                  <a:pt x="47512" y="24955"/>
                </a:cubicBezTo>
                <a:cubicBezTo>
                  <a:pt x="47512" y="24955"/>
                  <a:pt x="47512" y="24895"/>
                  <a:pt x="47481" y="24955"/>
                </a:cubicBezTo>
                <a:cubicBezTo>
                  <a:pt x="47481" y="24955"/>
                  <a:pt x="47481" y="25074"/>
                  <a:pt x="47481" y="25134"/>
                </a:cubicBezTo>
                <a:cubicBezTo>
                  <a:pt x="47512" y="25134"/>
                  <a:pt x="47512" y="25253"/>
                  <a:pt x="47481" y="25194"/>
                </a:cubicBezTo>
                <a:cubicBezTo>
                  <a:pt x="47449" y="25194"/>
                  <a:pt x="47449" y="25134"/>
                  <a:pt x="47418" y="25074"/>
                </a:cubicBezTo>
                <a:cubicBezTo>
                  <a:pt x="47418" y="25014"/>
                  <a:pt x="47387" y="25014"/>
                  <a:pt x="47387" y="24955"/>
                </a:cubicBezTo>
                <a:cubicBezTo>
                  <a:pt x="47387" y="24955"/>
                  <a:pt x="47387" y="24955"/>
                  <a:pt x="47387" y="24895"/>
                </a:cubicBezTo>
                <a:cubicBezTo>
                  <a:pt x="47387" y="24895"/>
                  <a:pt x="47418" y="24895"/>
                  <a:pt x="47418" y="24835"/>
                </a:cubicBezTo>
                <a:cubicBezTo>
                  <a:pt x="47387" y="24776"/>
                  <a:pt x="47387" y="24835"/>
                  <a:pt x="47387" y="24776"/>
                </a:cubicBezTo>
                <a:cubicBezTo>
                  <a:pt x="47387" y="24776"/>
                  <a:pt x="47387" y="24776"/>
                  <a:pt x="47356" y="24776"/>
                </a:cubicBezTo>
                <a:cubicBezTo>
                  <a:pt x="47356" y="24716"/>
                  <a:pt x="47324" y="24716"/>
                  <a:pt x="47324" y="24716"/>
                </a:cubicBezTo>
                <a:cubicBezTo>
                  <a:pt x="47324" y="24716"/>
                  <a:pt x="47293" y="24716"/>
                  <a:pt x="47293" y="24716"/>
                </a:cubicBezTo>
                <a:cubicBezTo>
                  <a:pt x="47262" y="24656"/>
                  <a:pt x="47262" y="24656"/>
                  <a:pt x="47293" y="24597"/>
                </a:cubicBezTo>
                <a:cubicBezTo>
                  <a:pt x="47293" y="24597"/>
                  <a:pt x="47324" y="24656"/>
                  <a:pt x="47324" y="24656"/>
                </a:cubicBezTo>
                <a:cubicBezTo>
                  <a:pt x="47324" y="24716"/>
                  <a:pt x="47324" y="24716"/>
                  <a:pt x="47356" y="24716"/>
                </a:cubicBezTo>
                <a:cubicBezTo>
                  <a:pt x="47356" y="24716"/>
                  <a:pt x="47387" y="24656"/>
                  <a:pt x="47387" y="24597"/>
                </a:cubicBezTo>
                <a:cubicBezTo>
                  <a:pt x="47418" y="24537"/>
                  <a:pt x="47418" y="24537"/>
                  <a:pt x="47418" y="24477"/>
                </a:cubicBezTo>
                <a:cubicBezTo>
                  <a:pt x="47418" y="24417"/>
                  <a:pt x="47387" y="24417"/>
                  <a:pt x="47387" y="24417"/>
                </a:cubicBezTo>
                <a:cubicBezTo>
                  <a:pt x="47387" y="24417"/>
                  <a:pt x="47356" y="24417"/>
                  <a:pt x="47356" y="24417"/>
                </a:cubicBezTo>
                <a:cubicBezTo>
                  <a:pt x="47324" y="24358"/>
                  <a:pt x="47418" y="24417"/>
                  <a:pt x="47387" y="24358"/>
                </a:cubicBezTo>
                <a:cubicBezTo>
                  <a:pt x="47387" y="24298"/>
                  <a:pt x="47356" y="24298"/>
                  <a:pt x="47324" y="24298"/>
                </a:cubicBezTo>
                <a:cubicBezTo>
                  <a:pt x="47324" y="24298"/>
                  <a:pt x="47293" y="24298"/>
                  <a:pt x="47262" y="24238"/>
                </a:cubicBezTo>
                <a:cubicBezTo>
                  <a:pt x="47262" y="24238"/>
                  <a:pt x="47231" y="24179"/>
                  <a:pt x="47199" y="24119"/>
                </a:cubicBezTo>
                <a:cubicBezTo>
                  <a:pt x="47199" y="24059"/>
                  <a:pt x="47168" y="24059"/>
                  <a:pt x="47137" y="24000"/>
                </a:cubicBezTo>
                <a:cubicBezTo>
                  <a:pt x="47137" y="24000"/>
                  <a:pt x="47106" y="23940"/>
                  <a:pt x="47074" y="23880"/>
                </a:cubicBezTo>
                <a:cubicBezTo>
                  <a:pt x="47043" y="23820"/>
                  <a:pt x="47043" y="23820"/>
                  <a:pt x="46980" y="23761"/>
                </a:cubicBezTo>
                <a:cubicBezTo>
                  <a:pt x="46980" y="23761"/>
                  <a:pt x="46949" y="23761"/>
                  <a:pt x="46918" y="23761"/>
                </a:cubicBezTo>
                <a:cubicBezTo>
                  <a:pt x="46887" y="23761"/>
                  <a:pt x="46855" y="23820"/>
                  <a:pt x="46824" y="23820"/>
                </a:cubicBezTo>
                <a:cubicBezTo>
                  <a:pt x="46793" y="23820"/>
                  <a:pt x="46762" y="23820"/>
                  <a:pt x="46762" y="23880"/>
                </a:cubicBezTo>
                <a:cubicBezTo>
                  <a:pt x="46762" y="23940"/>
                  <a:pt x="46762" y="24000"/>
                  <a:pt x="46793" y="24000"/>
                </a:cubicBezTo>
                <a:cubicBezTo>
                  <a:pt x="46824" y="24000"/>
                  <a:pt x="46824" y="23940"/>
                  <a:pt x="46855" y="23940"/>
                </a:cubicBezTo>
                <a:cubicBezTo>
                  <a:pt x="46855" y="23940"/>
                  <a:pt x="46855" y="24000"/>
                  <a:pt x="46887" y="24000"/>
                </a:cubicBezTo>
                <a:cubicBezTo>
                  <a:pt x="46887" y="24000"/>
                  <a:pt x="46887" y="23940"/>
                  <a:pt x="46887" y="23940"/>
                </a:cubicBezTo>
                <a:cubicBezTo>
                  <a:pt x="46918" y="23940"/>
                  <a:pt x="46918" y="23940"/>
                  <a:pt x="46949" y="23940"/>
                </a:cubicBezTo>
                <a:cubicBezTo>
                  <a:pt x="46918" y="23940"/>
                  <a:pt x="46918" y="23940"/>
                  <a:pt x="46918" y="23940"/>
                </a:cubicBezTo>
                <a:cubicBezTo>
                  <a:pt x="46918" y="24000"/>
                  <a:pt x="46887" y="24000"/>
                  <a:pt x="46918" y="24000"/>
                </a:cubicBezTo>
                <a:cubicBezTo>
                  <a:pt x="46918" y="24000"/>
                  <a:pt x="46949" y="24000"/>
                  <a:pt x="46949" y="24000"/>
                </a:cubicBezTo>
                <a:cubicBezTo>
                  <a:pt x="46980" y="24000"/>
                  <a:pt x="46980" y="24000"/>
                  <a:pt x="47012" y="24000"/>
                </a:cubicBezTo>
                <a:cubicBezTo>
                  <a:pt x="47012" y="24000"/>
                  <a:pt x="47012" y="24059"/>
                  <a:pt x="47012" y="24059"/>
                </a:cubicBezTo>
                <a:cubicBezTo>
                  <a:pt x="47012" y="24059"/>
                  <a:pt x="46980" y="24059"/>
                  <a:pt x="46980" y="24059"/>
                </a:cubicBezTo>
                <a:cubicBezTo>
                  <a:pt x="46949" y="24119"/>
                  <a:pt x="46949" y="24119"/>
                  <a:pt x="46949" y="24119"/>
                </a:cubicBezTo>
                <a:cubicBezTo>
                  <a:pt x="46918" y="24119"/>
                  <a:pt x="46918" y="24119"/>
                  <a:pt x="46918" y="24179"/>
                </a:cubicBezTo>
                <a:cubicBezTo>
                  <a:pt x="46918" y="24179"/>
                  <a:pt x="46918" y="24179"/>
                  <a:pt x="46918" y="24179"/>
                </a:cubicBezTo>
                <a:cubicBezTo>
                  <a:pt x="46949" y="24238"/>
                  <a:pt x="46980" y="24179"/>
                  <a:pt x="47012" y="24238"/>
                </a:cubicBezTo>
                <a:cubicBezTo>
                  <a:pt x="47012" y="24298"/>
                  <a:pt x="46980" y="24358"/>
                  <a:pt x="47012" y="24358"/>
                </a:cubicBezTo>
                <a:cubicBezTo>
                  <a:pt x="47043" y="24417"/>
                  <a:pt x="47043" y="24358"/>
                  <a:pt x="47043" y="24417"/>
                </a:cubicBezTo>
                <a:cubicBezTo>
                  <a:pt x="47043" y="24417"/>
                  <a:pt x="47043" y="24477"/>
                  <a:pt x="47012" y="24477"/>
                </a:cubicBezTo>
                <a:cubicBezTo>
                  <a:pt x="47012" y="24477"/>
                  <a:pt x="47012" y="24477"/>
                  <a:pt x="46980" y="24417"/>
                </a:cubicBezTo>
                <a:cubicBezTo>
                  <a:pt x="46980" y="24417"/>
                  <a:pt x="47012" y="24358"/>
                  <a:pt x="46980" y="24358"/>
                </a:cubicBezTo>
                <a:cubicBezTo>
                  <a:pt x="46980" y="24417"/>
                  <a:pt x="46980" y="24417"/>
                  <a:pt x="46949" y="24417"/>
                </a:cubicBezTo>
                <a:cubicBezTo>
                  <a:pt x="46949" y="24417"/>
                  <a:pt x="46949" y="24358"/>
                  <a:pt x="46949" y="24358"/>
                </a:cubicBezTo>
                <a:cubicBezTo>
                  <a:pt x="46949" y="24298"/>
                  <a:pt x="46949" y="24298"/>
                  <a:pt x="46949" y="24298"/>
                </a:cubicBezTo>
                <a:cubicBezTo>
                  <a:pt x="46918" y="24238"/>
                  <a:pt x="46918" y="24298"/>
                  <a:pt x="46918" y="24298"/>
                </a:cubicBezTo>
                <a:cubicBezTo>
                  <a:pt x="46887" y="24358"/>
                  <a:pt x="46887" y="24417"/>
                  <a:pt x="46855" y="24358"/>
                </a:cubicBezTo>
                <a:cubicBezTo>
                  <a:pt x="46855" y="24358"/>
                  <a:pt x="46855" y="24298"/>
                  <a:pt x="46855" y="24298"/>
                </a:cubicBezTo>
                <a:cubicBezTo>
                  <a:pt x="46824" y="24238"/>
                  <a:pt x="46824" y="24238"/>
                  <a:pt x="46793" y="24238"/>
                </a:cubicBezTo>
                <a:cubicBezTo>
                  <a:pt x="46793" y="24179"/>
                  <a:pt x="46762" y="24179"/>
                  <a:pt x="46730" y="24179"/>
                </a:cubicBezTo>
                <a:cubicBezTo>
                  <a:pt x="46730" y="24179"/>
                  <a:pt x="46699" y="24179"/>
                  <a:pt x="46699" y="24179"/>
                </a:cubicBezTo>
                <a:cubicBezTo>
                  <a:pt x="46668" y="24179"/>
                  <a:pt x="46668" y="24119"/>
                  <a:pt x="46637" y="24119"/>
                </a:cubicBezTo>
                <a:cubicBezTo>
                  <a:pt x="46637" y="24119"/>
                  <a:pt x="46605" y="24119"/>
                  <a:pt x="46605" y="24119"/>
                </a:cubicBezTo>
                <a:cubicBezTo>
                  <a:pt x="46605" y="24119"/>
                  <a:pt x="46637" y="24119"/>
                  <a:pt x="46637" y="24179"/>
                </a:cubicBezTo>
                <a:cubicBezTo>
                  <a:pt x="46637" y="24179"/>
                  <a:pt x="46637" y="24179"/>
                  <a:pt x="46605" y="24179"/>
                </a:cubicBezTo>
                <a:cubicBezTo>
                  <a:pt x="46605" y="24179"/>
                  <a:pt x="46543" y="24119"/>
                  <a:pt x="46574" y="24179"/>
                </a:cubicBezTo>
                <a:cubicBezTo>
                  <a:pt x="46574" y="24179"/>
                  <a:pt x="46574" y="24238"/>
                  <a:pt x="46605" y="24238"/>
                </a:cubicBezTo>
                <a:cubicBezTo>
                  <a:pt x="46605" y="24238"/>
                  <a:pt x="46605" y="24238"/>
                  <a:pt x="46637" y="24238"/>
                </a:cubicBezTo>
                <a:cubicBezTo>
                  <a:pt x="46637" y="24298"/>
                  <a:pt x="46637" y="24298"/>
                  <a:pt x="46605" y="24298"/>
                </a:cubicBezTo>
                <a:cubicBezTo>
                  <a:pt x="46605" y="24298"/>
                  <a:pt x="46605" y="24298"/>
                  <a:pt x="46574" y="24298"/>
                </a:cubicBezTo>
                <a:cubicBezTo>
                  <a:pt x="46574" y="24238"/>
                  <a:pt x="46574" y="24238"/>
                  <a:pt x="46543" y="24238"/>
                </a:cubicBezTo>
                <a:cubicBezTo>
                  <a:pt x="46543" y="24238"/>
                  <a:pt x="46512" y="24298"/>
                  <a:pt x="46512" y="24298"/>
                </a:cubicBezTo>
                <a:cubicBezTo>
                  <a:pt x="46512" y="24358"/>
                  <a:pt x="46543" y="24358"/>
                  <a:pt x="46543" y="24358"/>
                </a:cubicBezTo>
                <a:cubicBezTo>
                  <a:pt x="46574" y="24358"/>
                  <a:pt x="46574" y="24417"/>
                  <a:pt x="46605" y="24417"/>
                </a:cubicBezTo>
                <a:cubicBezTo>
                  <a:pt x="46605" y="24417"/>
                  <a:pt x="46637" y="24417"/>
                  <a:pt x="46637" y="24477"/>
                </a:cubicBezTo>
                <a:cubicBezTo>
                  <a:pt x="46637" y="24537"/>
                  <a:pt x="46605" y="24477"/>
                  <a:pt x="46574" y="24417"/>
                </a:cubicBezTo>
                <a:cubicBezTo>
                  <a:pt x="46574" y="24417"/>
                  <a:pt x="46574" y="24417"/>
                  <a:pt x="46543" y="24417"/>
                </a:cubicBezTo>
                <a:cubicBezTo>
                  <a:pt x="46543" y="24417"/>
                  <a:pt x="46543" y="24417"/>
                  <a:pt x="46512" y="24417"/>
                </a:cubicBezTo>
                <a:cubicBezTo>
                  <a:pt x="46480" y="24477"/>
                  <a:pt x="46543" y="24477"/>
                  <a:pt x="46543" y="24477"/>
                </a:cubicBezTo>
                <a:cubicBezTo>
                  <a:pt x="46574" y="24537"/>
                  <a:pt x="46605" y="24537"/>
                  <a:pt x="46637" y="24537"/>
                </a:cubicBezTo>
                <a:cubicBezTo>
                  <a:pt x="46668" y="24537"/>
                  <a:pt x="46668" y="24597"/>
                  <a:pt x="46637" y="24656"/>
                </a:cubicBezTo>
                <a:cubicBezTo>
                  <a:pt x="46637" y="24656"/>
                  <a:pt x="46605" y="24656"/>
                  <a:pt x="46605" y="24656"/>
                </a:cubicBezTo>
                <a:cubicBezTo>
                  <a:pt x="46605" y="24656"/>
                  <a:pt x="46605" y="24716"/>
                  <a:pt x="46605" y="24716"/>
                </a:cubicBezTo>
                <a:cubicBezTo>
                  <a:pt x="46574" y="24716"/>
                  <a:pt x="46574" y="24716"/>
                  <a:pt x="46574" y="24716"/>
                </a:cubicBezTo>
                <a:cubicBezTo>
                  <a:pt x="46574" y="24656"/>
                  <a:pt x="46574" y="24656"/>
                  <a:pt x="46543" y="24656"/>
                </a:cubicBezTo>
                <a:cubicBezTo>
                  <a:pt x="46543" y="24597"/>
                  <a:pt x="46512" y="24597"/>
                  <a:pt x="46512" y="24597"/>
                </a:cubicBezTo>
                <a:cubicBezTo>
                  <a:pt x="46480" y="24597"/>
                  <a:pt x="46480" y="24597"/>
                  <a:pt x="46449" y="24597"/>
                </a:cubicBezTo>
                <a:cubicBezTo>
                  <a:pt x="46449" y="24537"/>
                  <a:pt x="46449" y="24537"/>
                  <a:pt x="46449" y="24537"/>
                </a:cubicBezTo>
                <a:cubicBezTo>
                  <a:pt x="46418" y="24477"/>
                  <a:pt x="46418" y="24597"/>
                  <a:pt x="46418" y="24656"/>
                </a:cubicBezTo>
                <a:cubicBezTo>
                  <a:pt x="46449" y="24656"/>
                  <a:pt x="46449" y="24716"/>
                  <a:pt x="46480" y="24716"/>
                </a:cubicBezTo>
                <a:cubicBezTo>
                  <a:pt x="46480" y="24716"/>
                  <a:pt x="46480" y="24716"/>
                  <a:pt x="46480" y="24716"/>
                </a:cubicBezTo>
                <a:cubicBezTo>
                  <a:pt x="46449" y="24716"/>
                  <a:pt x="46449" y="24716"/>
                  <a:pt x="46418" y="24716"/>
                </a:cubicBezTo>
                <a:cubicBezTo>
                  <a:pt x="46418" y="24716"/>
                  <a:pt x="46418" y="24776"/>
                  <a:pt x="46449" y="24776"/>
                </a:cubicBezTo>
                <a:cubicBezTo>
                  <a:pt x="46449" y="24776"/>
                  <a:pt x="46480" y="24776"/>
                  <a:pt x="46480" y="24776"/>
                </a:cubicBezTo>
                <a:cubicBezTo>
                  <a:pt x="46480" y="24835"/>
                  <a:pt x="46449" y="24835"/>
                  <a:pt x="46449" y="24835"/>
                </a:cubicBezTo>
                <a:cubicBezTo>
                  <a:pt x="46418" y="24835"/>
                  <a:pt x="46418" y="24776"/>
                  <a:pt x="46387" y="24776"/>
                </a:cubicBezTo>
                <a:cubicBezTo>
                  <a:pt x="46387" y="24716"/>
                  <a:pt x="46355" y="24716"/>
                  <a:pt x="46324" y="24776"/>
                </a:cubicBezTo>
                <a:cubicBezTo>
                  <a:pt x="46324" y="24776"/>
                  <a:pt x="46293" y="24835"/>
                  <a:pt x="46262" y="24835"/>
                </a:cubicBezTo>
                <a:cubicBezTo>
                  <a:pt x="46230" y="24835"/>
                  <a:pt x="46262" y="24895"/>
                  <a:pt x="46293" y="24895"/>
                </a:cubicBezTo>
                <a:cubicBezTo>
                  <a:pt x="46324" y="24895"/>
                  <a:pt x="46355" y="24895"/>
                  <a:pt x="46355" y="24955"/>
                </a:cubicBezTo>
                <a:cubicBezTo>
                  <a:pt x="46387" y="24955"/>
                  <a:pt x="46418" y="24955"/>
                  <a:pt x="46449" y="24955"/>
                </a:cubicBezTo>
                <a:cubicBezTo>
                  <a:pt x="46449" y="25014"/>
                  <a:pt x="46512" y="25014"/>
                  <a:pt x="46512" y="24955"/>
                </a:cubicBezTo>
                <a:cubicBezTo>
                  <a:pt x="46574" y="24955"/>
                  <a:pt x="46637" y="24895"/>
                  <a:pt x="46668" y="24895"/>
                </a:cubicBezTo>
                <a:cubicBezTo>
                  <a:pt x="46699" y="24835"/>
                  <a:pt x="46730" y="24835"/>
                  <a:pt x="46762" y="24835"/>
                </a:cubicBezTo>
                <a:cubicBezTo>
                  <a:pt x="46793" y="24835"/>
                  <a:pt x="46793" y="24776"/>
                  <a:pt x="46824" y="24776"/>
                </a:cubicBezTo>
                <a:cubicBezTo>
                  <a:pt x="46887" y="24776"/>
                  <a:pt x="46949" y="24835"/>
                  <a:pt x="47012" y="24835"/>
                </a:cubicBezTo>
                <a:cubicBezTo>
                  <a:pt x="47043" y="24835"/>
                  <a:pt x="47043" y="24895"/>
                  <a:pt x="47074" y="24895"/>
                </a:cubicBezTo>
                <a:cubicBezTo>
                  <a:pt x="47106" y="24895"/>
                  <a:pt x="47137" y="24895"/>
                  <a:pt x="47168" y="24895"/>
                </a:cubicBezTo>
                <a:cubicBezTo>
                  <a:pt x="47168" y="24895"/>
                  <a:pt x="47199" y="24895"/>
                  <a:pt x="47199" y="24895"/>
                </a:cubicBezTo>
                <a:cubicBezTo>
                  <a:pt x="47199" y="24955"/>
                  <a:pt x="47231" y="24895"/>
                  <a:pt x="47231" y="24955"/>
                </a:cubicBezTo>
                <a:cubicBezTo>
                  <a:pt x="47231" y="24955"/>
                  <a:pt x="47231" y="24955"/>
                  <a:pt x="47231" y="24955"/>
                </a:cubicBezTo>
                <a:cubicBezTo>
                  <a:pt x="47231" y="25014"/>
                  <a:pt x="47199" y="25014"/>
                  <a:pt x="47168" y="25014"/>
                </a:cubicBezTo>
                <a:cubicBezTo>
                  <a:pt x="47168" y="25014"/>
                  <a:pt x="47137" y="25074"/>
                  <a:pt x="47137" y="25074"/>
                </a:cubicBezTo>
                <a:cubicBezTo>
                  <a:pt x="47106" y="25074"/>
                  <a:pt x="47106" y="25074"/>
                  <a:pt x="47074" y="25074"/>
                </a:cubicBezTo>
                <a:cubicBezTo>
                  <a:pt x="47074" y="25074"/>
                  <a:pt x="47074" y="25074"/>
                  <a:pt x="47043" y="25134"/>
                </a:cubicBezTo>
                <a:cubicBezTo>
                  <a:pt x="47043" y="25134"/>
                  <a:pt x="47012" y="25134"/>
                  <a:pt x="47012" y="25194"/>
                </a:cubicBezTo>
                <a:cubicBezTo>
                  <a:pt x="46980" y="25194"/>
                  <a:pt x="46980" y="25194"/>
                  <a:pt x="46980" y="25253"/>
                </a:cubicBezTo>
                <a:cubicBezTo>
                  <a:pt x="47012" y="25253"/>
                  <a:pt x="47043" y="25253"/>
                  <a:pt x="47074" y="25253"/>
                </a:cubicBezTo>
                <a:cubicBezTo>
                  <a:pt x="47074" y="25253"/>
                  <a:pt x="47106" y="25253"/>
                  <a:pt x="47137" y="25313"/>
                </a:cubicBezTo>
                <a:cubicBezTo>
                  <a:pt x="47168" y="25313"/>
                  <a:pt x="47168" y="25313"/>
                  <a:pt x="47199" y="25253"/>
                </a:cubicBezTo>
                <a:cubicBezTo>
                  <a:pt x="47199" y="25253"/>
                  <a:pt x="47231" y="25253"/>
                  <a:pt x="47231" y="25253"/>
                </a:cubicBezTo>
                <a:cubicBezTo>
                  <a:pt x="47262" y="25253"/>
                  <a:pt x="47262" y="25194"/>
                  <a:pt x="47262" y="25194"/>
                </a:cubicBezTo>
                <a:cubicBezTo>
                  <a:pt x="47262" y="25253"/>
                  <a:pt x="47262" y="25253"/>
                  <a:pt x="47262" y="25253"/>
                </a:cubicBezTo>
                <a:cubicBezTo>
                  <a:pt x="47262" y="25313"/>
                  <a:pt x="47262" y="25313"/>
                  <a:pt x="47262" y="25313"/>
                </a:cubicBezTo>
                <a:cubicBezTo>
                  <a:pt x="47231" y="25373"/>
                  <a:pt x="47231" y="25373"/>
                  <a:pt x="47231" y="25373"/>
                </a:cubicBezTo>
                <a:cubicBezTo>
                  <a:pt x="47199" y="25373"/>
                  <a:pt x="47199" y="25373"/>
                  <a:pt x="47199" y="25373"/>
                </a:cubicBezTo>
                <a:cubicBezTo>
                  <a:pt x="47168" y="25373"/>
                  <a:pt x="47168" y="25373"/>
                  <a:pt x="47168" y="25432"/>
                </a:cubicBezTo>
                <a:cubicBezTo>
                  <a:pt x="47137" y="25432"/>
                  <a:pt x="47106" y="25432"/>
                  <a:pt x="47074" y="25432"/>
                </a:cubicBezTo>
                <a:cubicBezTo>
                  <a:pt x="47043" y="25373"/>
                  <a:pt x="47043" y="25373"/>
                  <a:pt x="47012" y="25373"/>
                </a:cubicBezTo>
                <a:cubicBezTo>
                  <a:pt x="46980" y="25373"/>
                  <a:pt x="46949" y="25492"/>
                  <a:pt x="46918" y="25373"/>
                </a:cubicBezTo>
                <a:cubicBezTo>
                  <a:pt x="46918" y="25373"/>
                  <a:pt x="46918" y="25373"/>
                  <a:pt x="46918" y="25373"/>
                </a:cubicBezTo>
                <a:cubicBezTo>
                  <a:pt x="46887" y="25373"/>
                  <a:pt x="46887" y="25432"/>
                  <a:pt x="46887" y="25432"/>
                </a:cubicBezTo>
                <a:cubicBezTo>
                  <a:pt x="46887" y="25432"/>
                  <a:pt x="46855" y="25432"/>
                  <a:pt x="46855" y="25432"/>
                </a:cubicBezTo>
                <a:cubicBezTo>
                  <a:pt x="46824" y="25432"/>
                  <a:pt x="46824" y="25432"/>
                  <a:pt x="46793" y="25432"/>
                </a:cubicBezTo>
                <a:cubicBezTo>
                  <a:pt x="46793" y="25492"/>
                  <a:pt x="46793" y="25492"/>
                  <a:pt x="46762" y="25492"/>
                </a:cubicBezTo>
                <a:cubicBezTo>
                  <a:pt x="46762" y="25492"/>
                  <a:pt x="46762" y="25432"/>
                  <a:pt x="46762" y="25432"/>
                </a:cubicBezTo>
                <a:cubicBezTo>
                  <a:pt x="46730" y="25432"/>
                  <a:pt x="46699" y="25492"/>
                  <a:pt x="46699" y="25492"/>
                </a:cubicBezTo>
                <a:cubicBezTo>
                  <a:pt x="46668" y="25492"/>
                  <a:pt x="46668" y="25492"/>
                  <a:pt x="46668" y="25492"/>
                </a:cubicBezTo>
                <a:cubicBezTo>
                  <a:pt x="46637" y="25492"/>
                  <a:pt x="46637" y="25492"/>
                  <a:pt x="46605" y="25492"/>
                </a:cubicBezTo>
                <a:cubicBezTo>
                  <a:pt x="46605" y="25552"/>
                  <a:pt x="46574" y="25552"/>
                  <a:pt x="46543" y="25552"/>
                </a:cubicBezTo>
                <a:cubicBezTo>
                  <a:pt x="46543" y="25552"/>
                  <a:pt x="46543" y="25552"/>
                  <a:pt x="46512" y="25552"/>
                </a:cubicBezTo>
                <a:cubicBezTo>
                  <a:pt x="46480" y="25492"/>
                  <a:pt x="46480" y="25552"/>
                  <a:pt x="46480" y="25552"/>
                </a:cubicBezTo>
                <a:cubicBezTo>
                  <a:pt x="46449" y="25552"/>
                  <a:pt x="46418" y="25552"/>
                  <a:pt x="46449" y="25611"/>
                </a:cubicBezTo>
                <a:cubicBezTo>
                  <a:pt x="46449" y="25611"/>
                  <a:pt x="46480" y="25671"/>
                  <a:pt x="46480" y="25671"/>
                </a:cubicBezTo>
                <a:cubicBezTo>
                  <a:pt x="46512" y="25731"/>
                  <a:pt x="46512" y="25731"/>
                  <a:pt x="46543" y="25731"/>
                </a:cubicBezTo>
                <a:cubicBezTo>
                  <a:pt x="46574" y="25731"/>
                  <a:pt x="46605" y="25731"/>
                  <a:pt x="46668" y="25731"/>
                </a:cubicBezTo>
                <a:cubicBezTo>
                  <a:pt x="46730" y="25731"/>
                  <a:pt x="46793" y="25731"/>
                  <a:pt x="46887" y="25731"/>
                </a:cubicBezTo>
                <a:cubicBezTo>
                  <a:pt x="46918" y="25731"/>
                  <a:pt x="46949" y="25731"/>
                  <a:pt x="46980" y="25731"/>
                </a:cubicBezTo>
                <a:cubicBezTo>
                  <a:pt x="46980" y="25731"/>
                  <a:pt x="47012" y="25791"/>
                  <a:pt x="47043" y="25731"/>
                </a:cubicBezTo>
                <a:cubicBezTo>
                  <a:pt x="47043" y="25731"/>
                  <a:pt x="47043" y="25731"/>
                  <a:pt x="47074" y="25731"/>
                </a:cubicBezTo>
                <a:cubicBezTo>
                  <a:pt x="47074" y="25791"/>
                  <a:pt x="47043" y="25791"/>
                  <a:pt x="47043" y="25791"/>
                </a:cubicBezTo>
                <a:cubicBezTo>
                  <a:pt x="47043" y="25850"/>
                  <a:pt x="47012" y="25850"/>
                  <a:pt x="47043" y="25850"/>
                </a:cubicBezTo>
                <a:cubicBezTo>
                  <a:pt x="47043" y="25910"/>
                  <a:pt x="47043" y="25910"/>
                  <a:pt x="47074" y="25970"/>
                </a:cubicBezTo>
                <a:cubicBezTo>
                  <a:pt x="47074" y="25970"/>
                  <a:pt x="47074" y="25970"/>
                  <a:pt x="47074" y="25970"/>
                </a:cubicBezTo>
                <a:cubicBezTo>
                  <a:pt x="47106" y="26029"/>
                  <a:pt x="47106" y="26029"/>
                  <a:pt x="47106" y="26029"/>
                </a:cubicBezTo>
                <a:cubicBezTo>
                  <a:pt x="47137" y="26029"/>
                  <a:pt x="47168" y="25970"/>
                  <a:pt x="47168" y="26029"/>
                </a:cubicBezTo>
                <a:cubicBezTo>
                  <a:pt x="47168" y="26089"/>
                  <a:pt x="47168" y="26149"/>
                  <a:pt x="47137" y="26149"/>
                </a:cubicBezTo>
                <a:cubicBezTo>
                  <a:pt x="47137" y="26149"/>
                  <a:pt x="47137" y="26208"/>
                  <a:pt x="47137" y="26208"/>
                </a:cubicBezTo>
                <a:cubicBezTo>
                  <a:pt x="47168" y="26208"/>
                  <a:pt x="47168" y="26208"/>
                  <a:pt x="47199" y="26149"/>
                </a:cubicBezTo>
                <a:cubicBezTo>
                  <a:pt x="47199" y="26149"/>
                  <a:pt x="47231" y="26149"/>
                  <a:pt x="47199" y="26208"/>
                </a:cubicBezTo>
                <a:cubicBezTo>
                  <a:pt x="47199" y="26208"/>
                  <a:pt x="47199" y="26268"/>
                  <a:pt x="47199" y="26268"/>
                </a:cubicBezTo>
                <a:cubicBezTo>
                  <a:pt x="47168" y="26268"/>
                  <a:pt x="47199" y="26328"/>
                  <a:pt x="47199" y="26328"/>
                </a:cubicBezTo>
                <a:cubicBezTo>
                  <a:pt x="47231" y="26328"/>
                  <a:pt x="47231" y="26328"/>
                  <a:pt x="47231" y="26388"/>
                </a:cubicBezTo>
                <a:cubicBezTo>
                  <a:pt x="47231" y="26388"/>
                  <a:pt x="47231" y="26388"/>
                  <a:pt x="47199" y="26388"/>
                </a:cubicBezTo>
                <a:cubicBezTo>
                  <a:pt x="47199" y="26447"/>
                  <a:pt x="47168" y="26447"/>
                  <a:pt x="47137" y="26447"/>
                </a:cubicBezTo>
                <a:cubicBezTo>
                  <a:pt x="47106" y="26447"/>
                  <a:pt x="47074" y="26447"/>
                  <a:pt x="47074" y="26507"/>
                </a:cubicBezTo>
                <a:cubicBezTo>
                  <a:pt x="47043" y="26507"/>
                  <a:pt x="47043" y="26507"/>
                  <a:pt x="47043" y="26507"/>
                </a:cubicBezTo>
                <a:cubicBezTo>
                  <a:pt x="47012" y="26507"/>
                  <a:pt x="47012" y="26507"/>
                  <a:pt x="46980" y="26507"/>
                </a:cubicBezTo>
                <a:cubicBezTo>
                  <a:pt x="46980" y="26507"/>
                  <a:pt x="46949" y="26507"/>
                  <a:pt x="46949" y="26507"/>
                </a:cubicBezTo>
                <a:cubicBezTo>
                  <a:pt x="46949" y="26507"/>
                  <a:pt x="46949" y="26507"/>
                  <a:pt x="46949" y="26447"/>
                </a:cubicBezTo>
                <a:cubicBezTo>
                  <a:pt x="46949" y="26447"/>
                  <a:pt x="46918" y="26388"/>
                  <a:pt x="46918" y="26447"/>
                </a:cubicBezTo>
                <a:cubicBezTo>
                  <a:pt x="46918" y="26447"/>
                  <a:pt x="46918" y="26507"/>
                  <a:pt x="46918" y="26507"/>
                </a:cubicBezTo>
                <a:cubicBezTo>
                  <a:pt x="46918" y="26567"/>
                  <a:pt x="46949" y="26626"/>
                  <a:pt x="46918" y="26686"/>
                </a:cubicBezTo>
                <a:cubicBezTo>
                  <a:pt x="46918" y="26686"/>
                  <a:pt x="46918" y="26746"/>
                  <a:pt x="46918" y="26746"/>
                </a:cubicBezTo>
                <a:cubicBezTo>
                  <a:pt x="46918" y="26746"/>
                  <a:pt x="46949" y="26746"/>
                  <a:pt x="46949" y="26746"/>
                </a:cubicBezTo>
                <a:cubicBezTo>
                  <a:pt x="46980" y="26746"/>
                  <a:pt x="47012" y="26686"/>
                  <a:pt x="47043" y="26686"/>
                </a:cubicBezTo>
                <a:cubicBezTo>
                  <a:pt x="47074" y="26686"/>
                  <a:pt x="47137" y="26686"/>
                  <a:pt x="47168" y="26686"/>
                </a:cubicBezTo>
                <a:cubicBezTo>
                  <a:pt x="47231" y="26686"/>
                  <a:pt x="47262" y="26686"/>
                  <a:pt x="47293" y="26686"/>
                </a:cubicBezTo>
                <a:cubicBezTo>
                  <a:pt x="47356" y="26686"/>
                  <a:pt x="47387" y="26686"/>
                  <a:pt x="47418" y="26686"/>
                </a:cubicBezTo>
                <a:cubicBezTo>
                  <a:pt x="47449" y="26686"/>
                  <a:pt x="47449" y="26686"/>
                  <a:pt x="47481" y="26686"/>
                </a:cubicBezTo>
                <a:cubicBezTo>
                  <a:pt x="47481" y="26686"/>
                  <a:pt x="47512" y="26686"/>
                  <a:pt x="47512" y="26686"/>
                </a:cubicBezTo>
                <a:cubicBezTo>
                  <a:pt x="47512" y="26686"/>
                  <a:pt x="47543" y="26686"/>
                  <a:pt x="47543" y="26686"/>
                </a:cubicBezTo>
                <a:cubicBezTo>
                  <a:pt x="47543" y="26686"/>
                  <a:pt x="47574" y="26686"/>
                  <a:pt x="47574" y="26686"/>
                </a:cubicBezTo>
                <a:cubicBezTo>
                  <a:pt x="47606" y="26686"/>
                  <a:pt x="47637" y="26686"/>
                  <a:pt x="47606" y="26746"/>
                </a:cubicBezTo>
                <a:cubicBezTo>
                  <a:pt x="47606" y="26746"/>
                  <a:pt x="47574" y="26805"/>
                  <a:pt x="47606" y="26805"/>
                </a:cubicBezTo>
                <a:cubicBezTo>
                  <a:pt x="47637" y="26805"/>
                  <a:pt x="47637" y="26805"/>
                  <a:pt x="47668" y="26805"/>
                </a:cubicBezTo>
                <a:cubicBezTo>
                  <a:pt x="47668" y="26805"/>
                  <a:pt x="47668" y="26805"/>
                  <a:pt x="47668" y="26805"/>
                </a:cubicBezTo>
                <a:cubicBezTo>
                  <a:pt x="47699" y="26805"/>
                  <a:pt x="47668" y="26865"/>
                  <a:pt x="47699" y="26865"/>
                </a:cubicBezTo>
                <a:cubicBezTo>
                  <a:pt x="47699" y="26925"/>
                  <a:pt x="47699" y="26925"/>
                  <a:pt x="47731" y="26925"/>
                </a:cubicBezTo>
                <a:cubicBezTo>
                  <a:pt x="47762" y="26985"/>
                  <a:pt x="47824" y="27044"/>
                  <a:pt x="47856" y="27044"/>
                </a:cubicBezTo>
                <a:cubicBezTo>
                  <a:pt x="47918" y="27044"/>
                  <a:pt x="47981" y="27044"/>
                  <a:pt x="48043" y="27104"/>
                </a:cubicBezTo>
                <a:cubicBezTo>
                  <a:pt x="48075" y="27104"/>
                  <a:pt x="48106" y="27104"/>
                  <a:pt x="48106" y="27104"/>
                </a:cubicBezTo>
                <a:cubicBezTo>
                  <a:pt x="48137" y="27104"/>
                  <a:pt x="48168" y="27164"/>
                  <a:pt x="48200" y="27164"/>
                </a:cubicBezTo>
                <a:cubicBezTo>
                  <a:pt x="48262" y="27164"/>
                  <a:pt x="48325" y="27164"/>
                  <a:pt x="48387" y="27164"/>
                </a:cubicBezTo>
                <a:cubicBezTo>
                  <a:pt x="48387" y="27164"/>
                  <a:pt x="48418" y="27164"/>
                  <a:pt x="48450" y="27104"/>
                </a:cubicBezTo>
                <a:cubicBezTo>
                  <a:pt x="48481" y="27104"/>
                  <a:pt x="48512" y="27104"/>
                  <a:pt x="48543" y="27104"/>
                </a:cubicBezTo>
                <a:cubicBezTo>
                  <a:pt x="48575" y="27044"/>
                  <a:pt x="48575" y="27044"/>
                  <a:pt x="48575" y="26985"/>
                </a:cubicBezTo>
                <a:cubicBezTo>
                  <a:pt x="48606" y="26925"/>
                  <a:pt x="48606" y="26925"/>
                  <a:pt x="48606" y="26865"/>
                </a:cubicBezTo>
                <a:cubicBezTo>
                  <a:pt x="48637" y="26805"/>
                  <a:pt x="48668" y="26805"/>
                  <a:pt x="48668" y="26805"/>
                </a:cubicBezTo>
                <a:cubicBezTo>
                  <a:pt x="48700" y="26805"/>
                  <a:pt x="48731" y="26805"/>
                  <a:pt x="48762" y="26805"/>
                </a:cubicBezTo>
                <a:cubicBezTo>
                  <a:pt x="48793" y="26805"/>
                  <a:pt x="48825" y="26805"/>
                  <a:pt x="48856" y="26805"/>
                </a:cubicBezTo>
                <a:close/>
                <a:moveTo>
                  <a:pt x="39322" y="30925"/>
                </a:moveTo>
                <a:cubicBezTo>
                  <a:pt x="39322" y="30925"/>
                  <a:pt x="39322" y="30925"/>
                  <a:pt x="39322" y="30925"/>
                </a:cubicBezTo>
                <a:cubicBezTo>
                  <a:pt x="39353" y="30985"/>
                  <a:pt x="39353" y="30925"/>
                  <a:pt x="39385" y="30865"/>
                </a:cubicBezTo>
                <a:cubicBezTo>
                  <a:pt x="39385" y="30865"/>
                  <a:pt x="39416" y="30865"/>
                  <a:pt x="39416" y="30865"/>
                </a:cubicBezTo>
                <a:cubicBezTo>
                  <a:pt x="39416" y="30865"/>
                  <a:pt x="39447" y="30925"/>
                  <a:pt x="39447" y="30925"/>
                </a:cubicBezTo>
                <a:cubicBezTo>
                  <a:pt x="39479" y="30865"/>
                  <a:pt x="39416" y="30805"/>
                  <a:pt x="39416" y="30805"/>
                </a:cubicBezTo>
                <a:cubicBezTo>
                  <a:pt x="39385" y="30805"/>
                  <a:pt x="39353" y="30865"/>
                  <a:pt x="39353" y="30865"/>
                </a:cubicBezTo>
                <a:cubicBezTo>
                  <a:pt x="39322" y="30865"/>
                  <a:pt x="39291" y="30865"/>
                  <a:pt x="39291" y="30865"/>
                </a:cubicBezTo>
                <a:cubicBezTo>
                  <a:pt x="39291" y="30925"/>
                  <a:pt x="39291" y="30865"/>
                  <a:pt x="39322" y="30925"/>
                </a:cubicBezTo>
                <a:close/>
                <a:moveTo>
                  <a:pt x="28476" y="60716"/>
                </a:moveTo>
                <a:cubicBezTo>
                  <a:pt x="28476" y="60716"/>
                  <a:pt x="28476" y="60656"/>
                  <a:pt x="28476" y="60656"/>
                </a:cubicBezTo>
                <a:cubicBezTo>
                  <a:pt x="28476" y="60656"/>
                  <a:pt x="28476" y="60597"/>
                  <a:pt x="28476" y="60597"/>
                </a:cubicBezTo>
                <a:cubicBezTo>
                  <a:pt x="28444" y="60597"/>
                  <a:pt x="28444" y="60656"/>
                  <a:pt x="28444" y="60716"/>
                </a:cubicBezTo>
                <a:cubicBezTo>
                  <a:pt x="28444" y="60716"/>
                  <a:pt x="28413" y="60776"/>
                  <a:pt x="28444" y="60776"/>
                </a:cubicBezTo>
                <a:cubicBezTo>
                  <a:pt x="28444" y="60776"/>
                  <a:pt x="28444" y="60716"/>
                  <a:pt x="28476" y="60716"/>
                </a:cubicBezTo>
                <a:close/>
                <a:moveTo>
                  <a:pt x="29195" y="47820"/>
                </a:moveTo>
                <a:cubicBezTo>
                  <a:pt x="29226" y="47820"/>
                  <a:pt x="29226" y="47761"/>
                  <a:pt x="29226" y="47761"/>
                </a:cubicBezTo>
                <a:cubicBezTo>
                  <a:pt x="29226" y="47761"/>
                  <a:pt x="29257" y="47761"/>
                  <a:pt x="29257" y="47761"/>
                </a:cubicBezTo>
                <a:cubicBezTo>
                  <a:pt x="29257" y="47701"/>
                  <a:pt x="29226" y="47761"/>
                  <a:pt x="29226" y="47761"/>
                </a:cubicBezTo>
                <a:cubicBezTo>
                  <a:pt x="29195" y="47761"/>
                  <a:pt x="29163" y="47761"/>
                  <a:pt x="29163" y="47761"/>
                </a:cubicBezTo>
                <a:cubicBezTo>
                  <a:pt x="29132" y="47761"/>
                  <a:pt x="29101" y="47820"/>
                  <a:pt x="29070" y="47820"/>
                </a:cubicBezTo>
                <a:cubicBezTo>
                  <a:pt x="29070" y="47820"/>
                  <a:pt x="29038" y="47880"/>
                  <a:pt x="29007" y="47880"/>
                </a:cubicBezTo>
                <a:cubicBezTo>
                  <a:pt x="28976" y="47880"/>
                  <a:pt x="28945" y="47880"/>
                  <a:pt x="28945" y="47880"/>
                </a:cubicBezTo>
                <a:cubicBezTo>
                  <a:pt x="28913" y="47880"/>
                  <a:pt x="28913" y="47880"/>
                  <a:pt x="28882" y="47880"/>
                </a:cubicBezTo>
                <a:cubicBezTo>
                  <a:pt x="28882" y="47880"/>
                  <a:pt x="28882" y="47880"/>
                  <a:pt x="28851" y="47880"/>
                </a:cubicBezTo>
                <a:cubicBezTo>
                  <a:pt x="28851" y="47880"/>
                  <a:pt x="28788" y="47880"/>
                  <a:pt x="28788" y="47880"/>
                </a:cubicBezTo>
                <a:cubicBezTo>
                  <a:pt x="28757" y="47940"/>
                  <a:pt x="28757" y="47940"/>
                  <a:pt x="28726" y="48000"/>
                </a:cubicBezTo>
                <a:cubicBezTo>
                  <a:pt x="28726" y="48000"/>
                  <a:pt x="28726" y="48000"/>
                  <a:pt x="28694" y="48000"/>
                </a:cubicBezTo>
                <a:cubicBezTo>
                  <a:pt x="28694" y="48000"/>
                  <a:pt x="28694" y="48000"/>
                  <a:pt x="28663" y="48000"/>
                </a:cubicBezTo>
                <a:cubicBezTo>
                  <a:pt x="28663" y="48059"/>
                  <a:pt x="28663" y="48059"/>
                  <a:pt x="28663" y="48059"/>
                </a:cubicBezTo>
                <a:cubicBezTo>
                  <a:pt x="28632" y="48059"/>
                  <a:pt x="28632" y="48059"/>
                  <a:pt x="28632" y="48119"/>
                </a:cubicBezTo>
                <a:cubicBezTo>
                  <a:pt x="28632" y="48119"/>
                  <a:pt x="28601" y="48119"/>
                  <a:pt x="28601" y="48119"/>
                </a:cubicBezTo>
                <a:cubicBezTo>
                  <a:pt x="28601" y="48179"/>
                  <a:pt x="28632" y="48179"/>
                  <a:pt x="28632" y="48179"/>
                </a:cubicBezTo>
                <a:cubicBezTo>
                  <a:pt x="28663" y="48179"/>
                  <a:pt x="28694" y="48179"/>
                  <a:pt x="28726" y="48119"/>
                </a:cubicBezTo>
                <a:cubicBezTo>
                  <a:pt x="28757" y="48119"/>
                  <a:pt x="28788" y="48179"/>
                  <a:pt x="28820" y="48119"/>
                </a:cubicBezTo>
                <a:cubicBezTo>
                  <a:pt x="28851" y="48119"/>
                  <a:pt x="28882" y="48059"/>
                  <a:pt x="28913" y="48059"/>
                </a:cubicBezTo>
                <a:cubicBezTo>
                  <a:pt x="28945" y="48059"/>
                  <a:pt x="28945" y="48059"/>
                  <a:pt x="28976" y="48059"/>
                </a:cubicBezTo>
                <a:cubicBezTo>
                  <a:pt x="29007" y="48059"/>
                  <a:pt x="29038" y="48059"/>
                  <a:pt x="29070" y="48000"/>
                </a:cubicBezTo>
                <a:cubicBezTo>
                  <a:pt x="29070" y="48000"/>
                  <a:pt x="29101" y="48000"/>
                  <a:pt x="29132" y="48000"/>
                </a:cubicBezTo>
                <a:cubicBezTo>
                  <a:pt x="29163" y="48000"/>
                  <a:pt x="29163" y="48000"/>
                  <a:pt x="29195" y="47940"/>
                </a:cubicBezTo>
                <a:cubicBezTo>
                  <a:pt x="29195" y="47940"/>
                  <a:pt x="29226" y="47940"/>
                  <a:pt x="29257" y="47940"/>
                </a:cubicBezTo>
                <a:cubicBezTo>
                  <a:pt x="29257" y="47940"/>
                  <a:pt x="29257" y="47940"/>
                  <a:pt x="29288" y="47940"/>
                </a:cubicBezTo>
                <a:cubicBezTo>
                  <a:pt x="29288" y="47880"/>
                  <a:pt x="29288" y="47880"/>
                  <a:pt x="29320" y="47880"/>
                </a:cubicBezTo>
                <a:cubicBezTo>
                  <a:pt x="29320" y="47820"/>
                  <a:pt x="29351" y="47820"/>
                  <a:pt x="29382" y="47820"/>
                </a:cubicBezTo>
                <a:cubicBezTo>
                  <a:pt x="29382" y="47820"/>
                  <a:pt x="29413" y="47820"/>
                  <a:pt x="29382" y="47820"/>
                </a:cubicBezTo>
                <a:cubicBezTo>
                  <a:pt x="29382" y="47761"/>
                  <a:pt x="29351" y="47820"/>
                  <a:pt x="29351" y="47820"/>
                </a:cubicBezTo>
                <a:cubicBezTo>
                  <a:pt x="29320" y="47820"/>
                  <a:pt x="29320" y="47820"/>
                  <a:pt x="29288" y="47820"/>
                </a:cubicBezTo>
                <a:cubicBezTo>
                  <a:pt x="29288" y="47820"/>
                  <a:pt x="29288" y="47820"/>
                  <a:pt x="29257" y="47820"/>
                </a:cubicBezTo>
                <a:cubicBezTo>
                  <a:pt x="29257" y="47820"/>
                  <a:pt x="29226" y="47820"/>
                  <a:pt x="29226" y="47820"/>
                </a:cubicBezTo>
                <a:cubicBezTo>
                  <a:pt x="29195" y="47820"/>
                  <a:pt x="29195" y="47880"/>
                  <a:pt x="29195" y="47820"/>
                </a:cubicBezTo>
                <a:cubicBezTo>
                  <a:pt x="29195" y="47820"/>
                  <a:pt x="29195" y="47820"/>
                  <a:pt x="29195" y="47820"/>
                </a:cubicBezTo>
                <a:close/>
                <a:moveTo>
                  <a:pt x="29538" y="62626"/>
                </a:moveTo>
                <a:cubicBezTo>
                  <a:pt x="29538" y="62626"/>
                  <a:pt x="29538" y="62626"/>
                  <a:pt x="29538" y="62567"/>
                </a:cubicBezTo>
                <a:cubicBezTo>
                  <a:pt x="29538" y="62507"/>
                  <a:pt x="29476" y="62567"/>
                  <a:pt x="29507" y="62626"/>
                </a:cubicBezTo>
                <a:cubicBezTo>
                  <a:pt x="29507" y="62626"/>
                  <a:pt x="29507" y="62626"/>
                  <a:pt x="29538" y="62626"/>
                </a:cubicBezTo>
                <a:close/>
                <a:moveTo>
                  <a:pt x="29476" y="62388"/>
                </a:moveTo>
                <a:cubicBezTo>
                  <a:pt x="29445" y="62328"/>
                  <a:pt x="29445" y="62328"/>
                  <a:pt x="29445" y="62328"/>
                </a:cubicBezTo>
                <a:cubicBezTo>
                  <a:pt x="29445" y="62328"/>
                  <a:pt x="29445" y="62268"/>
                  <a:pt x="29413" y="62268"/>
                </a:cubicBezTo>
                <a:cubicBezTo>
                  <a:pt x="29413" y="62268"/>
                  <a:pt x="29382" y="62328"/>
                  <a:pt x="29382" y="62268"/>
                </a:cubicBezTo>
                <a:cubicBezTo>
                  <a:pt x="29351" y="62268"/>
                  <a:pt x="29382" y="62208"/>
                  <a:pt x="29351" y="62208"/>
                </a:cubicBezTo>
                <a:cubicBezTo>
                  <a:pt x="29351" y="62208"/>
                  <a:pt x="29351" y="62208"/>
                  <a:pt x="29320" y="62208"/>
                </a:cubicBezTo>
                <a:cubicBezTo>
                  <a:pt x="29320" y="62208"/>
                  <a:pt x="29288" y="62208"/>
                  <a:pt x="29288" y="62268"/>
                </a:cubicBezTo>
                <a:cubicBezTo>
                  <a:pt x="29257" y="62268"/>
                  <a:pt x="29257" y="62328"/>
                  <a:pt x="29226" y="62328"/>
                </a:cubicBezTo>
                <a:cubicBezTo>
                  <a:pt x="29226" y="62268"/>
                  <a:pt x="29226" y="62268"/>
                  <a:pt x="29195" y="62268"/>
                </a:cubicBezTo>
                <a:cubicBezTo>
                  <a:pt x="29195" y="62268"/>
                  <a:pt x="29195" y="62328"/>
                  <a:pt x="29195" y="62328"/>
                </a:cubicBezTo>
                <a:cubicBezTo>
                  <a:pt x="29195" y="62328"/>
                  <a:pt x="29163" y="62328"/>
                  <a:pt x="29163" y="62328"/>
                </a:cubicBezTo>
                <a:cubicBezTo>
                  <a:pt x="29163" y="62328"/>
                  <a:pt x="29195" y="62328"/>
                  <a:pt x="29195" y="62328"/>
                </a:cubicBezTo>
                <a:cubicBezTo>
                  <a:pt x="29195" y="62388"/>
                  <a:pt x="29163" y="62388"/>
                  <a:pt x="29163" y="62388"/>
                </a:cubicBezTo>
                <a:cubicBezTo>
                  <a:pt x="29163" y="62388"/>
                  <a:pt x="29163" y="62447"/>
                  <a:pt x="29163" y="62447"/>
                </a:cubicBezTo>
                <a:cubicBezTo>
                  <a:pt x="29163" y="62447"/>
                  <a:pt x="29195" y="62447"/>
                  <a:pt x="29195" y="62447"/>
                </a:cubicBezTo>
                <a:cubicBezTo>
                  <a:pt x="29195" y="62447"/>
                  <a:pt x="29195" y="62447"/>
                  <a:pt x="29195" y="62447"/>
                </a:cubicBezTo>
                <a:cubicBezTo>
                  <a:pt x="29195" y="62447"/>
                  <a:pt x="29163" y="62447"/>
                  <a:pt x="29163" y="62388"/>
                </a:cubicBezTo>
                <a:cubicBezTo>
                  <a:pt x="29163" y="62388"/>
                  <a:pt x="29195" y="62388"/>
                  <a:pt x="29195" y="62388"/>
                </a:cubicBezTo>
                <a:cubicBezTo>
                  <a:pt x="29195" y="62388"/>
                  <a:pt x="29195" y="62388"/>
                  <a:pt x="29195" y="62328"/>
                </a:cubicBezTo>
                <a:cubicBezTo>
                  <a:pt x="29195" y="62268"/>
                  <a:pt x="29226" y="62328"/>
                  <a:pt x="29226" y="62328"/>
                </a:cubicBezTo>
                <a:cubicBezTo>
                  <a:pt x="29226" y="62328"/>
                  <a:pt x="29226" y="62328"/>
                  <a:pt x="29226" y="62328"/>
                </a:cubicBezTo>
                <a:cubicBezTo>
                  <a:pt x="29257" y="62328"/>
                  <a:pt x="29257" y="62328"/>
                  <a:pt x="29257" y="62328"/>
                </a:cubicBezTo>
                <a:cubicBezTo>
                  <a:pt x="29257" y="62328"/>
                  <a:pt x="29257" y="62328"/>
                  <a:pt x="29257" y="62328"/>
                </a:cubicBezTo>
                <a:cubicBezTo>
                  <a:pt x="29288" y="62328"/>
                  <a:pt x="29288" y="62208"/>
                  <a:pt x="29288" y="62268"/>
                </a:cubicBezTo>
                <a:cubicBezTo>
                  <a:pt x="29320" y="62268"/>
                  <a:pt x="29320" y="62268"/>
                  <a:pt x="29320" y="62268"/>
                </a:cubicBezTo>
                <a:cubicBezTo>
                  <a:pt x="29320" y="62268"/>
                  <a:pt x="29351" y="62328"/>
                  <a:pt x="29351" y="62328"/>
                </a:cubicBezTo>
                <a:cubicBezTo>
                  <a:pt x="29351" y="62328"/>
                  <a:pt x="29351" y="62328"/>
                  <a:pt x="29382" y="62388"/>
                </a:cubicBezTo>
                <a:cubicBezTo>
                  <a:pt x="29382" y="62388"/>
                  <a:pt x="29382" y="62328"/>
                  <a:pt x="29413" y="62388"/>
                </a:cubicBezTo>
                <a:cubicBezTo>
                  <a:pt x="29413" y="62388"/>
                  <a:pt x="29413" y="62388"/>
                  <a:pt x="29445" y="62388"/>
                </a:cubicBezTo>
                <a:cubicBezTo>
                  <a:pt x="29445" y="62388"/>
                  <a:pt x="29445" y="62388"/>
                  <a:pt x="29445" y="62447"/>
                </a:cubicBezTo>
                <a:cubicBezTo>
                  <a:pt x="29476" y="62447"/>
                  <a:pt x="29476" y="62447"/>
                  <a:pt x="29476" y="62507"/>
                </a:cubicBezTo>
                <a:cubicBezTo>
                  <a:pt x="29476" y="62507"/>
                  <a:pt x="29445" y="62567"/>
                  <a:pt x="29476" y="62567"/>
                </a:cubicBezTo>
                <a:cubicBezTo>
                  <a:pt x="29476" y="62567"/>
                  <a:pt x="29507" y="62507"/>
                  <a:pt x="29507" y="62507"/>
                </a:cubicBezTo>
                <a:cubicBezTo>
                  <a:pt x="29507" y="62507"/>
                  <a:pt x="29476" y="62507"/>
                  <a:pt x="29507" y="62447"/>
                </a:cubicBezTo>
                <a:cubicBezTo>
                  <a:pt x="29507" y="62447"/>
                  <a:pt x="29507" y="62447"/>
                  <a:pt x="29507" y="62447"/>
                </a:cubicBezTo>
                <a:cubicBezTo>
                  <a:pt x="29507" y="62388"/>
                  <a:pt x="29507" y="62388"/>
                  <a:pt x="29507" y="62388"/>
                </a:cubicBezTo>
                <a:cubicBezTo>
                  <a:pt x="29476" y="62328"/>
                  <a:pt x="29476" y="62388"/>
                  <a:pt x="29476" y="62388"/>
                </a:cubicBezTo>
                <a:close/>
                <a:moveTo>
                  <a:pt x="27319" y="60895"/>
                </a:moveTo>
                <a:cubicBezTo>
                  <a:pt x="27350" y="60895"/>
                  <a:pt x="27319" y="60955"/>
                  <a:pt x="27350" y="60895"/>
                </a:cubicBezTo>
                <a:cubicBezTo>
                  <a:pt x="27350" y="60895"/>
                  <a:pt x="27350" y="60895"/>
                  <a:pt x="27382" y="60895"/>
                </a:cubicBezTo>
                <a:cubicBezTo>
                  <a:pt x="27382" y="60895"/>
                  <a:pt x="27382" y="60895"/>
                  <a:pt x="27382" y="60835"/>
                </a:cubicBezTo>
                <a:cubicBezTo>
                  <a:pt x="27382" y="60835"/>
                  <a:pt x="27382" y="60835"/>
                  <a:pt x="27382" y="60835"/>
                </a:cubicBezTo>
                <a:cubicBezTo>
                  <a:pt x="27350" y="60835"/>
                  <a:pt x="27350" y="60835"/>
                  <a:pt x="27350" y="60776"/>
                </a:cubicBezTo>
                <a:cubicBezTo>
                  <a:pt x="27350" y="60776"/>
                  <a:pt x="27382" y="60776"/>
                  <a:pt x="27382" y="60776"/>
                </a:cubicBezTo>
                <a:cubicBezTo>
                  <a:pt x="27382" y="60776"/>
                  <a:pt x="27382" y="60716"/>
                  <a:pt x="27382" y="60716"/>
                </a:cubicBezTo>
                <a:cubicBezTo>
                  <a:pt x="27382" y="60716"/>
                  <a:pt x="27382" y="60716"/>
                  <a:pt x="27382" y="60656"/>
                </a:cubicBezTo>
                <a:cubicBezTo>
                  <a:pt x="27382" y="60656"/>
                  <a:pt x="27382" y="60656"/>
                  <a:pt x="27382" y="60597"/>
                </a:cubicBezTo>
                <a:cubicBezTo>
                  <a:pt x="27350" y="60597"/>
                  <a:pt x="27350" y="60656"/>
                  <a:pt x="27319" y="60656"/>
                </a:cubicBezTo>
                <a:cubicBezTo>
                  <a:pt x="27319" y="60716"/>
                  <a:pt x="27319" y="60656"/>
                  <a:pt x="27319" y="60656"/>
                </a:cubicBezTo>
                <a:cubicBezTo>
                  <a:pt x="27319" y="60656"/>
                  <a:pt x="27319" y="60656"/>
                  <a:pt x="27319" y="60656"/>
                </a:cubicBezTo>
                <a:cubicBezTo>
                  <a:pt x="27350" y="60597"/>
                  <a:pt x="27350" y="60597"/>
                  <a:pt x="27350" y="60537"/>
                </a:cubicBezTo>
                <a:cubicBezTo>
                  <a:pt x="27319" y="60537"/>
                  <a:pt x="27288" y="60537"/>
                  <a:pt x="27288" y="60537"/>
                </a:cubicBezTo>
                <a:cubicBezTo>
                  <a:pt x="27257" y="60537"/>
                  <a:pt x="27225" y="60597"/>
                  <a:pt x="27225" y="60537"/>
                </a:cubicBezTo>
                <a:cubicBezTo>
                  <a:pt x="27225" y="60537"/>
                  <a:pt x="27257" y="60477"/>
                  <a:pt x="27257" y="60537"/>
                </a:cubicBezTo>
                <a:cubicBezTo>
                  <a:pt x="27257" y="60537"/>
                  <a:pt x="27257" y="60537"/>
                  <a:pt x="27288" y="60537"/>
                </a:cubicBezTo>
                <a:cubicBezTo>
                  <a:pt x="27288" y="60537"/>
                  <a:pt x="27319" y="60537"/>
                  <a:pt x="27319" y="60477"/>
                </a:cubicBezTo>
                <a:cubicBezTo>
                  <a:pt x="27319" y="60477"/>
                  <a:pt x="27350" y="60477"/>
                  <a:pt x="27319" y="60417"/>
                </a:cubicBezTo>
                <a:cubicBezTo>
                  <a:pt x="27319" y="60417"/>
                  <a:pt x="27319" y="60477"/>
                  <a:pt x="27319" y="60477"/>
                </a:cubicBezTo>
                <a:cubicBezTo>
                  <a:pt x="27288" y="60477"/>
                  <a:pt x="27288" y="60537"/>
                  <a:pt x="27288" y="60537"/>
                </a:cubicBezTo>
                <a:cubicBezTo>
                  <a:pt x="27288" y="60537"/>
                  <a:pt x="27257" y="60477"/>
                  <a:pt x="27257" y="60477"/>
                </a:cubicBezTo>
                <a:cubicBezTo>
                  <a:pt x="27257" y="60417"/>
                  <a:pt x="27319" y="60417"/>
                  <a:pt x="27319" y="60417"/>
                </a:cubicBezTo>
                <a:cubicBezTo>
                  <a:pt x="27319" y="60417"/>
                  <a:pt x="27319" y="60358"/>
                  <a:pt x="27319" y="60358"/>
                </a:cubicBezTo>
                <a:cubicBezTo>
                  <a:pt x="27319" y="60358"/>
                  <a:pt x="27319" y="60358"/>
                  <a:pt x="27319" y="60298"/>
                </a:cubicBezTo>
                <a:cubicBezTo>
                  <a:pt x="27319" y="60298"/>
                  <a:pt x="27319" y="60238"/>
                  <a:pt x="27319" y="60238"/>
                </a:cubicBezTo>
                <a:cubicBezTo>
                  <a:pt x="27288" y="60238"/>
                  <a:pt x="27288" y="60238"/>
                  <a:pt x="27288" y="60238"/>
                </a:cubicBezTo>
                <a:cubicBezTo>
                  <a:pt x="27288" y="60238"/>
                  <a:pt x="27288" y="60238"/>
                  <a:pt x="27257" y="60298"/>
                </a:cubicBezTo>
                <a:cubicBezTo>
                  <a:pt x="27257" y="60298"/>
                  <a:pt x="27225" y="60238"/>
                  <a:pt x="27257" y="60238"/>
                </a:cubicBezTo>
                <a:cubicBezTo>
                  <a:pt x="27257" y="60238"/>
                  <a:pt x="27257" y="60238"/>
                  <a:pt x="27288" y="60238"/>
                </a:cubicBezTo>
                <a:cubicBezTo>
                  <a:pt x="27288" y="60238"/>
                  <a:pt x="27288" y="60238"/>
                  <a:pt x="27288" y="60179"/>
                </a:cubicBezTo>
                <a:cubicBezTo>
                  <a:pt x="27288" y="60179"/>
                  <a:pt x="27288" y="60179"/>
                  <a:pt x="27288" y="60179"/>
                </a:cubicBezTo>
                <a:cubicBezTo>
                  <a:pt x="27288" y="60179"/>
                  <a:pt x="27288" y="60119"/>
                  <a:pt x="27257" y="60119"/>
                </a:cubicBezTo>
                <a:cubicBezTo>
                  <a:pt x="27257" y="60119"/>
                  <a:pt x="27257" y="60119"/>
                  <a:pt x="27225" y="60119"/>
                </a:cubicBezTo>
                <a:cubicBezTo>
                  <a:pt x="27225" y="60119"/>
                  <a:pt x="27225" y="60119"/>
                  <a:pt x="27225" y="60119"/>
                </a:cubicBezTo>
                <a:cubicBezTo>
                  <a:pt x="27225" y="60059"/>
                  <a:pt x="27257" y="60119"/>
                  <a:pt x="27257" y="60059"/>
                </a:cubicBezTo>
                <a:cubicBezTo>
                  <a:pt x="27257" y="60059"/>
                  <a:pt x="27225" y="60000"/>
                  <a:pt x="27225" y="60000"/>
                </a:cubicBezTo>
                <a:cubicBezTo>
                  <a:pt x="27257" y="60000"/>
                  <a:pt x="27257" y="60000"/>
                  <a:pt x="27257" y="59940"/>
                </a:cubicBezTo>
                <a:cubicBezTo>
                  <a:pt x="27257" y="59940"/>
                  <a:pt x="27225" y="59940"/>
                  <a:pt x="27225" y="59940"/>
                </a:cubicBezTo>
                <a:cubicBezTo>
                  <a:pt x="27225" y="59940"/>
                  <a:pt x="27225" y="59880"/>
                  <a:pt x="27194" y="59880"/>
                </a:cubicBezTo>
                <a:cubicBezTo>
                  <a:pt x="27194" y="59880"/>
                  <a:pt x="27194" y="59940"/>
                  <a:pt x="27194" y="59880"/>
                </a:cubicBezTo>
                <a:cubicBezTo>
                  <a:pt x="27163" y="59880"/>
                  <a:pt x="27163" y="59820"/>
                  <a:pt x="27163" y="59880"/>
                </a:cubicBezTo>
                <a:cubicBezTo>
                  <a:pt x="27132" y="59880"/>
                  <a:pt x="27163" y="59940"/>
                  <a:pt x="27163" y="60000"/>
                </a:cubicBezTo>
                <a:cubicBezTo>
                  <a:pt x="27163" y="60000"/>
                  <a:pt x="27163" y="60000"/>
                  <a:pt x="27163" y="60059"/>
                </a:cubicBezTo>
                <a:cubicBezTo>
                  <a:pt x="27163" y="60059"/>
                  <a:pt x="27163" y="60059"/>
                  <a:pt x="27163" y="60119"/>
                </a:cubicBezTo>
                <a:cubicBezTo>
                  <a:pt x="27163" y="60119"/>
                  <a:pt x="27132" y="60179"/>
                  <a:pt x="27132" y="60179"/>
                </a:cubicBezTo>
                <a:cubicBezTo>
                  <a:pt x="27132" y="60179"/>
                  <a:pt x="27132" y="60179"/>
                  <a:pt x="27132" y="60179"/>
                </a:cubicBezTo>
                <a:cubicBezTo>
                  <a:pt x="27163" y="60179"/>
                  <a:pt x="27163" y="60238"/>
                  <a:pt x="27132" y="60238"/>
                </a:cubicBezTo>
                <a:cubicBezTo>
                  <a:pt x="27132" y="60238"/>
                  <a:pt x="27132" y="60179"/>
                  <a:pt x="27100" y="60238"/>
                </a:cubicBezTo>
                <a:cubicBezTo>
                  <a:pt x="27100" y="60238"/>
                  <a:pt x="27100" y="60238"/>
                  <a:pt x="27100" y="60238"/>
                </a:cubicBezTo>
                <a:cubicBezTo>
                  <a:pt x="27069" y="60298"/>
                  <a:pt x="27100" y="60238"/>
                  <a:pt x="27069" y="60238"/>
                </a:cubicBezTo>
                <a:cubicBezTo>
                  <a:pt x="27069" y="60238"/>
                  <a:pt x="27069" y="60238"/>
                  <a:pt x="27069" y="60298"/>
                </a:cubicBezTo>
                <a:cubicBezTo>
                  <a:pt x="27069" y="60298"/>
                  <a:pt x="27069" y="60298"/>
                  <a:pt x="27069" y="60358"/>
                </a:cubicBezTo>
                <a:cubicBezTo>
                  <a:pt x="27100" y="60358"/>
                  <a:pt x="27100" y="60358"/>
                  <a:pt x="27132" y="60358"/>
                </a:cubicBezTo>
                <a:cubicBezTo>
                  <a:pt x="27132" y="60417"/>
                  <a:pt x="27132" y="60417"/>
                  <a:pt x="27132" y="60417"/>
                </a:cubicBezTo>
                <a:cubicBezTo>
                  <a:pt x="27132" y="60417"/>
                  <a:pt x="27163" y="60417"/>
                  <a:pt x="27163" y="60417"/>
                </a:cubicBezTo>
                <a:cubicBezTo>
                  <a:pt x="27163" y="60417"/>
                  <a:pt x="27163" y="60358"/>
                  <a:pt x="27163" y="60417"/>
                </a:cubicBezTo>
                <a:cubicBezTo>
                  <a:pt x="27194" y="60417"/>
                  <a:pt x="27163" y="60417"/>
                  <a:pt x="27163" y="60417"/>
                </a:cubicBezTo>
                <a:cubicBezTo>
                  <a:pt x="27163" y="60477"/>
                  <a:pt x="27194" y="60477"/>
                  <a:pt x="27194" y="60477"/>
                </a:cubicBezTo>
                <a:cubicBezTo>
                  <a:pt x="27194" y="60477"/>
                  <a:pt x="27194" y="60537"/>
                  <a:pt x="27194" y="60537"/>
                </a:cubicBezTo>
                <a:cubicBezTo>
                  <a:pt x="27194" y="60537"/>
                  <a:pt x="27194" y="60537"/>
                  <a:pt x="27194" y="60537"/>
                </a:cubicBezTo>
                <a:cubicBezTo>
                  <a:pt x="27225" y="60597"/>
                  <a:pt x="27225" y="60597"/>
                  <a:pt x="27257" y="60597"/>
                </a:cubicBezTo>
                <a:cubicBezTo>
                  <a:pt x="27257" y="60597"/>
                  <a:pt x="27194" y="60656"/>
                  <a:pt x="27225" y="60656"/>
                </a:cubicBezTo>
                <a:cubicBezTo>
                  <a:pt x="27257" y="60656"/>
                  <a:pt x="27257" y="60597"/>
                  <a:pt x="27257" y="60597"/>
                </a:cubicBezTo>
                <a:cubicBezTo>
                  <a:pt x="27257" y="60597"/>
                  <a:pt x="27288" y="60597"/>
                  <a:pt x="27288" y="60597"/>
                </a:cubicBezTo>
                <a:cubicBezTo>
                  <a:pt x="27288" y="60597"/>
                  <a:pt x="27257" y="60656"/>
                  <a:pt x="27257" y="60656"/>
                </a:cubicBezTo>
                <a:cubicBezTo>
                  <a:pt x="27257" y="60656"/>
                  <a:pt x="27257" y="60716"/>
                  <a:pt x="27257" y="60716"/>
                </a:cubicBezTo>
                <a:cubicBezTo>
                  <a:pt x="27257" y="60716"/>
                  <a:pt x="27257" y="60716"/>
                  <a:pt x="27257" y="60716"/>
                </a:cubicBezTo>
                <a:cubicBezTo>
                  <a:pt x="27257" y="60776"/>
                  <a:pt x="27288" y="60776"/>
                  <a:pt x="27288" y="60716"/>
                </a:cubicBezTo>
                <a:cubicBezTo>
                  <a:pt x="27288" y="60716"/>
                  <a:pt x="27319" y="60716"/>
                  <a:pt x="27319" y="60716"/>
                </a:cubicBezTo>
                <a:cubicBezTo>
                  <a:pt x="27319" y="60776"/>
                  <a:pt x="27288" y="60716"/>
                  <a:pt x="27288" y="60776"/>
                </a:cubicBezTo>
                <a:cubicBezTo>
                  <a:pt x="27288" y="60776"/>
                  <a:pt x="27288" y="60776"/>
                  <a:pt x="27288" y="60835"/>
                </a:cubicBezTo>
                <a:cubicBezTo>
                  <a:pt x="27288" y="60835"/>
                  <a:pt x="27288" y="60835"/>
                  <a:pt x="27288" y="60835"/>
                </a:cubicBezTo>
                <a:cubicBezTo>
                  <a:pt x="27288" y="60895"/>
                  <a:pt x="27288" y="60895"/>
                  <a:pt x="27288" y="60955"/>
                </a:cubicBezTo>
                <a:cubicBezTo>
                  <a:pt x="27319" y="60955"/>
                  <a:pt x="27382" y="61014"/>
                  <a:pt x="27382" y="60895"/>
                </a:cubicBezTo>
                <a:cubicBezTo>
                  <a:pt x="27382" y="60895"/>
                  <a:pt x="27350" y="60955"/>
                  <a:pt x="27350" y="60955"/>
                </a:cubicBezTo>
                <a:cubicBezTo>
                  <a:pt x="27350" y="60955"/>
                  <a:pt x="27319" y="60955"/>
                  <a:pt x="27319" y="60955"/>
                </a:cubicBezTo>
                <a:cubicBezTo>
                  <a:pt x="27319" y="60895"/>
                  <a:pt x="27288" y="60895"/>
                  <a:pt x="27319" y="60895"/>
                </a:cubicBezTo>
                <a:close/>
                <a:moveTo>
                  <a:pt x="27413" y="60059"/>
                </a:moveTo>
                <a:cubicBezTo>
                  <a:pt x="27413" y="60059"/>
                  <a:pt x="27444" y="60059"/>
                  <a:pt x="27444" y="60059"/>
                </a:cubicBezTo>
                <a:cubicBezTo>
                  <a:pt x="27475" y="60059"/>
                  <a:pt x="27475" y="60000"/>
                  <a:pt x="27475" y="60000"/>
                </a:cubicBezTo>
                <a:cubicBezTo>
                  <a:pt x="27507" y="60000"/>
                  <a:pt x="27538" y="60000"/>
                  <a:pt x="27507" y="59940"/>
                </a:cubicBezTo>
                <a:cubicBezTo>
                  <a:pt x="27507" y="59940"/>
                  <a:pt x="27475" y="59940"/>
                  <a:pt x="27475" y="59940"/>
                </a:cubicBezTo>
                <a:cubicBezTo>
                  <a:pt x="27475" y="59940"/>
                  <a:pt x="27444" y="59940"/>
                  <a:pt x="27444" y="59940"/>
                </a:cubicBezTo>
                <a:cubicBezTo>
                  <a:pt x="27444" y="59940"/>
                  <a:pt x="27413" y="59940"/>
                  <a:pt x="27413" y="60000"/>
                </a:cubicBezTo>
                <a:cubicBezTo>
                  <a:pt x="27413" y="60000"/>
                  <a:pt x="27350" y="60000"/>
                  <a:pt x="27382" y="60059"/>
                </a:cubicBezTo>
                <a:cubicBezTo>
                  <a:pt x="27382" y="60059"/>
                  <a:pt x="27413" y="60059"/>
                  <a:pt x="27413" y="60059"/>
                </a:cubicBezTo>
                <a:close/>
                <a:moveTo>
                  <a:pt x="28820" y="62925"/>
                </a:moveTo>
                <a:cubicBezTo>
                  <a:pt x="28820" y="62925"/>
                  <a:pt x="28851" y="62925"/>
                  <a:pt x="28851" y="62925"/>
                </a:cubicBezTo>
                <a:cubicBezTo>
                  <a:pt x="28882" y="62925"/>
                  <a:pt x="28882" y="62925"/>
                  <a:pt x="28882" y="62925"/>
                </a:cubicBezTo>
                <a:cubicBezTo>
                  <a:pt x="28913" y="62925"/>
                  <a:pt x="28913" y="62925"/>
                  <a:pt x="28913" y="62865"/>
                </a:cubicBezTo>
                <a:cubicBezTo>
                  <a:pt x="28945" y="62865"/>
                  <a:pt x="28945" y="62865"/>
                  <a:pt x="28945" y="62805"/>
                </a:cubicBezTo>
                <a:cubicBezTo>
                  <a:pt x="28945" y="62805"/>
                  <a:pt x="28945" y="62805"/>
                  <a:pt x="28976" y="62746"/>
                </a:cubicBezTo>
                <a:cubicBezTo>
                  <a:pt x="28976" y="62746"/>
                  <a:pt x="28976" y="62626"/>
                  <a:pt x="28976" y="62626"/>
                </a:cubicBezTo>
                <a:cubicBezTo>
                  <a:pt x="28945" y="62686"/>
                  <a:pt x="28945" y="62686"/>
                  <a:pt x="28945" y="62686"/>
                </a:cubicBezTo>
                <a:cubicBezTo>
                  <a:pt x="28945" y="62746"/>
                  <a:pt x="28913" y="62746"/>
                  <a:pt x="28913" y="62746"/>
                </a:cubicBezTo>
                <a:cubicBezTo>
                  <a:pt x="28913" y="62805"/>
                  <a:pt x="28913" y="62805"/>
                  <a:pt x="28882" y="62805"/>
                </a:cubicBezTo>
                <a:cubicBezTo>
                  <a:pt x="28882" y="62805"/>
                  <a:pt x="28882" y="62805"/>
                  <a:pt x="28851" y="62746"/>
                </a:cubicBezTo>
                <a:cubicBezTo>
                  <a:pt x="28851" y="62746"/>
                  <a:pt x="28820" y="62746"/>
                  <a:pt x="28820" y="62746"/>
                </a:cubicBezTo>
                <a:cubicBezTo>
                  <a:pt x="28788" y="62805"/>
                  <a:pt x="28788" y="62805"/>
                  <a:pt x="28788" y="62805"/>
                </a:cubicBezTo>
                <a:cubicBezTo>
                  <a:pt x="28788" y="62805"/>
                  <a:pt x="28757" y="62805"/>
                  <a:pt x="28757" y="62805"/>
                </a:cubicBezTo>
                <a:cubicBezTo>
                  <a:pt x="28757" y="62805"/>
                  <a:pt x="28757" y="62805"/>
                  <a:pt x="28757" y="62865"/>
                </a:cubicBezTo>
                <a:cubicBezTo>
                  <a:pt x="28757" y="62865"/>
                  <a:pt x="28726" y="62865"/>
                  <a:pt x="28726" y="62925"/>
                </a:cubicBezTo>
                <a:cubicBezTo>
                  <a:pt x="28726" y="62985"/>
                  <a:pt x="28757" y="62925"/>
                  <a:pt x="28788" y="62925"/>
                </a:cubicBezTo>
                <a:cubicBezTo>
                  <a:pt x="28788" y="62925"/>
                  <a:pt x="28820" y="62925"/>
                  <a:pt x="28820" y="62925"/>
                </a:cubicBezTo>
                <a:close/>
                <a:moveTo>
                  <a:pt x="28726" y="64597"/>
                </a:moveTo>
                <a:cubicBezTo>
                  <a:pt x="28726" y="64597"/>
                  <a:pt x="28726" y="64597"/>
                  <a:pt x="28726" y="64597"/>
                </a:cubicBezTo>
                <a:cubicBezTo>
                  <a:pt x="28726" y="64656"/>
                  <a:pt x="28757" y="64597"/>
                  <a:pt x="28757" y="64597"/>
                </a:cubicBezTo>
                <a:cubicBezTo>
                  <a:pt x="28757" y="64597"/>
                  <a:pt x="28788" y="64597"/>
                  <a:pt x="28757" y="64597"/>
                </a:cubicBezTo>
                <a:cubicBezTo>
                  <a:pt x="28757" y="64597"/>
                  <a:pt x="28757" y="64597"/>
                  <a:pt x="28726" y="64597"/>
                </a:cubicBezTo>
                <a:close/>
                <a:moveTo>
                  <a:pt x="29320" y="62746"/>
                </a:moveTo>
                <a:cubicBezTo>
                  <a:pt x="29320" y="62746"/>
                  <a:pt x="29320" y="62626"/>
                  <a:pt x="29288" y="62626"/>
                </a:cubicBezTo>
                <a:cubicBezTo>
                  <a:pt x="29288" y="62626"/>
                  <a:pt x="29288" y="62686"/>
                  <a:pt x="29288" y="62686"/>
                </a:cubicBezTo>
                <a:cubicBezTo>
                  <a:pt x="29320" y="62686"/>
                  <a:pt x="29320" y="62746"/>
                  <a:pt x="29320" y="62746"/>
                </a:cubicBezTo>
                <a:close/>
                <a:moveTo>
                  <a:pt x="28788" y="61731"/>
                </a:moveTo>
                <a:cubicBezTo>
                  <a:pt x="28788" y="61731"/>
                  <a:pt x="28757" y="61731"/>
                  <a:pt x="28757" y="61731"/>
                </a:cubicBezTo>
                <a:cubicBezTo>
                  <a:pt x="28757" y="61731"/>
                  <a:pt x="28757" y="61731"/>
                  <a:pt x="28788" y="61731"/>
                </a:cubicBezTo>
                <a:cubicBezTo>
                  <a:pt x="28788" y="61731"/>
                  <a:pt x="28788" y="61731"/>
                  <a:pt x="28788" y="61731"/>
                </a:cubicBezTo>
                <a:close/>
                <a:moveTo>
                  <a:pt x="29320" y="62567"/>
                </a:moveTo>
                <a:cubicBezTo>
                  <a:pt x="29320" y="62507"/>
                  <a:pt x="29288" y="62507"/>
                  <a:pt x="29288" y="62507"/>
                </a:cubicBezTo>
                <a:cubicBezTo>
                  <a:pt x="29288" y="62447"/>
                  <a:pt x="29257" y="62447"/>
                  <a:pt x="29226" y="62447"/>
                </a:cubicBezTo>
                <a:cubicBezTo>
                  <a:pt x="29226" y="62388"/>
                  <a:pt x="29226" y="62388"/>
                  <a:pt x="29226" y="62447"/>
                </a:cubicBezTo>
                <a:cubicBezTo>
                  <a:pt x="29195" y="62447"/>
                  <a:pt x="29226" y="62447"/>
                  <a:pt x="29226" y="62447"/>
                </a:cubicBezTo>
                <a:cubicBezTo>
                  <a:pt x="29226" y="62447"/>
                  <a:pt x="29257" y="62507"/>
                  <a:pt x="29257" y="62507"/>
                </a:cubicBezTo>
                <a:cubicBezTo>
                  <a:pt x="29257" y="62507"/>
                  <a:pt x="29288" y="62507"/>
                  <a:pt x="29288" y="62567"/>
                </a:cubicBezTo>
                <a:cubicBezTo>
                  <a:pt x="29288" y="62567"/>
                  <a:pt x="29288" y="62567"/>
                  <a:pt x="29320" y="62567"/>
                </a:cubicBezTo>
                <a:close/>
                <a:moveTo>
                  <a:pt x="23693" y="64955"/>
                </a:moveTo>
                <a:cubicBezTo>
                  <a:pt x="23662" y="64895"/>
                  <a:pt x="23662" y="65014"/>
                  <a:pt x="23662" y="65014"/>
                </a:cubicBezTo>
                <a:cubicBezTo>
                  <a:pt x="23662" y="65074"/>
                  <a:pt x="23631" y="65074"/>
                  <a:pt x="23631" y="65134"/>
                </a:cubicBezTo>
                <a:cubicBezTo>
                  <a:pt x="23662" y="65134"/>
                  <a:pt x="23662" y="65074"/>
                  <a:pt x="23662" y="65014"/>
                </a:cubicBezTo>
                <a:cubicBezTo>
                  <a:pt x="23693" y="65014"/>
                  <a:pt x="23724" y="64955"/>
                  <a:pt x="23693" y="64955"/>
                </a:cubicBezTo>
                <a:close/>
                <a:moveTo>
                  <a:pt x="28226" y="61194"/>
                </a:moveTo>
                <a:cubicBezTo>
                  <a:pt x="28226" y="61194"/>
                  <a:pt x="28226" y="61134"/>
                  <a:pt x="28194" y="61134"/>
                </a:cubicBezTo>
                <a:cubicBezTo>
                  <a:pt x="28194" y="61074"/>
                  <a:pt x="28194" y="61074"/>
                  <a:pt x="28194" y="61074"/>
                </a:cubicBezTo>
                <a:cubicBezTo>
                  <a:pt x="28194" y="61014"/>
                  <a:pt x="28194" y="61014"/>
                  <a:pt x="28163" y="60955"/>
                </a:cubicBezTo>
                <a:cubicBezTo>
                  <a:pt x="28163" y="60955"/>
                  <a:pt x="28163" y="60955"/>
                  <a:pt x="28163" y="60955"/>
                </a:cubicBezTo>
                <a:cubicBezTo>
                  <a:pt x="28132" y="61014"/>
                  <a:pt x="28163" y="61014"/>
                  <a:pt x="28163" y="61014"/>
                </a:cubicBezTo>
                <a:cubicBezTo>
                  <a:pt x="28194" y="61074"/>
                  <a:pt x="28194" y="61134"/>
                  <a:pt x="28194" y="61134"/>
                </a:cubicBezTo>
                <a:cubicBezTo>
                  <a:pt x="28226" y="61194"/>
                  <a:pt x="28226" y="61194"/>
                  <a:pt x="28226" y="61194"/>
                </a:cubicBezTo>
                <a:cubicBezTo>
                  <a:pt x="28226" y="61253"/>
                  <a:pt x="28226" y="61253"/>
                  <a:pt x="28226" y="61313"/>
                </a:cubicBezTo>
                <a:cubicBezTo>
                  <a:pt x="28226" y="61313"/>
                  <a:pt x="28226" y="61313"/>
                  <a:pt x="28226" y="61313"/>
                </a:cubicBezTo>
                <a:cubicBezTo>
                  <a:pt x="28226" y="61313"/>
                  <a:pt x="28194" y="61313"/>
                  <a:pt x="28194" y="61313"/>
                </a:cubicBezTo>
                <a:cubicBezTo>
                  <a:pt x="28194" y="61313"/>
                  <a:pt x="28194" y="61373"/>
                  <a:pt x="28226" y="61373"/>
                </a:cubicBezTo>
                <a:cubicBezTo>
                  <a:pt x="28226" y="61373"/>
                  <a:pt x="28226" y="61373"/>
                  <a:pt x="28226" y="61432"/>
                </a:cubicBezTo>
                <a:cubicBezTo>
                  <a:pt x="28257" y="61432"/>
                  <a:pt x="28257" y="61432"/>
                  <a:pt x="28257" y="61432"/>
                </a:cubicBezTo>
                <a:cubicBezTo>
                  <a:pt x="28288" y="61432"/>
                  <a:pt x="28288" y="61432"/>
                  <a:pt x="28288" y="61432"/>
                </a:cubicBezTo>
                <a:cubicBezTo>
                  <a:pt x="28319" y="61492"/>
                  <a:pt x="28319" y="61492"/>
                  <a:pt x="28319" y="61552"/>
                </a:cubicBezTo>
                <a:cubicBezTo>
                  <a:pt x="28319" y="61552"/>
                  <a:pt x="28319" y="61611"/>
                  <a:pt x="28351" y="61552"/>
                </a:cubicBezTo>
                <a:cubicBezTo>
                  <a:pt x="28351" y="61552"/>
                  <a:pt x="28319" y="61492"/>
                  <a:pt x="28319" y="61492"/>
                </a:cubicBezTo>
                <a:cubicBezTo>
                  <a:pt x="28319" y="61432"/>
                  <a:pt x="28319" y="61432"/>
                  <a:pt x="28288" y="61373"/>
                </a:cubicBezTo>
                <a:cubicBezTo>
                  <a:pt x="28257" y="61373"/>
                  <a:pt x="28226" y="61373"/>
                  <a:pt x="28226" y="61313"/>
                </a:cubicBezTo>
                <a:cubicBezTo>
                  <a:pt x="28226" y="61313"/>
                  <a:pt x="28257" y="61313"/>
                  <a:pt x="28257" y="61253"/>
                </a:cubicBezTo>
                <a:cubicBezTo>
                  <a:pt x="28257" y="61253"/>
                  <a:pt x="28257" y="61253"/>
                  <a:pt x="28226" y="61194"/>
                </a:cubicBezTo>
                <a:close/>
                <a:moveTo>
                  <a:pt x="28976" y="62567"/>
                </a:moveTo>
                <a:cubicBezTo>
                  <a:pt x="29007" y="62567"/>
                  <a:pt x="29007" y="62567"/>
                  <a:pt x="29007" y="62507"/>
                </a:cubicBezTo>
                <a:cubicBezTo>
                  <a:pt x="29007" y="62507"/>
                  <a:pt x="29007" y="62507"/>
                  <a:pt x="28976" y="62507"/>
                </a:cubicBezTo>
                <a:cubicBezTo>
                  <a:pt x="28976" y="62507"/>
                  <a:pt x="28976" y="62507"/>
                  <a:pt x="28945" y="62507"/>
                </a:cubicBezTo>
                <a:cubicBezTo>
                  <a:pt x="28945" y="62507"/>
                  <a:pt x="28945" y="62567"/>
                  <a:pt x="28945" y="62567"/>
                </a:cubicBezTo>
                <a:cubicBezTo>
                  <a:pt x="28945" y="62567"/>
                  <a:pt x="28945" y="62626"/>
                  <a:pt x="28976" y="62567"/>
                </a:cubicBezTo>
                <a:cubicBezTo>
                  <a:pt x="28976" y="62567"/>
                  <a:pt x="28976" y="62567"/>
                  <a:pt x="28976" y="62567"/>
                </a:cubicBezTo>
                <a:close/>
                <a:moveTo>
                  <a:pt x="28069" y="52417"/>
                </a:moveTo>
                <a:cubicBezTo>
                  <a:pt x="28038" y="52417"/>
                  <a:pt x="28007" y="52417"/>
                  <a:pt x="27976" y="52477"/>
                </a:cubicBezTo>
                <a:cubicBezTo>
                  <a:pt x="27976" y="52477"/>
                  <a:pt x="27944" y="52477"/>
                  <a:pt x="27913" y="52537"/>
                </a:cubicBezTo>
                <a:cubicBezTo>
                  <a:pt x="27913" y="52537"/>
                  <a:pt x="27913" y="52537"/>
                  <a:pt x="27913" y="52537"/>
                </a:cubicBezTo>
                <a:cubicBezTo>
                  <a:pt x="27944" y="52537"/>
                  <a:pt x="27944" y="52537"/>
                  <a:pt x="27944" y="52537"/>
                </a:cubicBezTo>
                <a:cubicBezTo>
                  <a:pt x="27976" y="52477"/>
                  <a:pt x="28007" y="52477"/>
                  <a:pt x="28007" y="52477"/>
                </a:cubicBezTo>
                <a:cubicBezTo>
                  <a:pt x="28038" y="52477"/>
                  <a:pt x="28038" y="52477"/>
                  <a:pt x="28038" y="52417"/>
                </a:cubicBezTo>
                <a:cubicBezTo>
                  <a:pt x="28069" y="52417"/>
                  <a:pt x="28069" y="52417"/>
                  <a:pt x="28069" y="52417"/>
                </a:cubicBezTo>
                <a:cubicBezTo>
                  <a:pt x="28101" y="52417"/>
                  <a:pt x="28101" y="52358"/>
                  <a:pt x="28101" y="52298"/>
                </a:cubicBezTo>
                <a:cubicBezTo>
                  <a:pt x="28101" y="52179"/>
                  <a:pt x="28101" y="52059"/>
                  <a:pt x="28069" y="51940"/>
                </a:cubicBezTo>
                <a:cubicBezTo>
                  <a:pt x="28069" y="51880"/>
                  <a:pt x="28069" y="51880"/>
                  <a:pt x="28069" y="51820"/>
                </a:cubicBezTo>
                <a:cubicBezTo>
                  <a:pt x="28069" y="51820"/>
                  <a:pt x="28069" y="51761"/>
                  <a:pt x="28069" y="51761"/>
                </a:cubicBezTo>
                <a:cubicBezTo>
                  <a:pt x="28069" y="51761"/>
                  <a:pt x="28038" y="51761"/>
                  <a:pt x="28038" y="51761"/>
                </a:cubicBezTo>
                <a:cubicBezTo>
                  <a:pt x="28038" y="51761"/>
                  <a:pt x="28038" y="51820"/>
                  <a:pt x="28038" y="51820"/>
                </a:cubicBezTo>
                <a:cubicBezTo>
                  <a:pt x="28069" y="51820"/>
                  <a:pt x="28069" y="51880"/>
                  <a:pt x="28069" y="51940"/>
                </a:cubicBezTo>
                <a:cubicBezTo>
                  <a:pt x="28069" y="52000"/>
                  <a:pt x="28069" y="52059"/>
                  <a:pt x="28069" y="52119"/>
                </a:cubicBezTo>
                <a:cubicBezTo>
                  <a:pt x="28069" y="52119"/>
                  <a:pt x="28101" y="52119"/>
                  <a:pt x="28101" y="52179"/>
                </a:cubicBezTo>
                <a:cubicBezTo>
                  <a:pt x="28101" y="52179"/>
                  <a:pt x="28101" y="52238"/>
                  <a:pt x="28101" y="52238"/>
                </a:cubicBezTo>
                <a:cubicBezTo>
                  <a:pt x="28101" y="52298"/>
                  <a:pt x="28101" y="52358"/>
                  <a:pt x="28069" y="52417"/>
                </a:cubicBezTo>
                <a:close/>
                <a:moveTo>
                  <a:pt x="27663" y="59582"/>
                </a:moveTo>
                <a:cubicBezTo>
                  <a:pt x="27632" y="59582"/>
                  <a:pt x="27632" y="59641"/>
                  <a:pt x="27632" y="59641"/>
                </a:cubicBezTo>
                <a:cubicBezTo>
                  <a:pt x="27632" y="59641"/>
                  <a:pt x="27600" y="59641"/>
                  <a:pt x="27600" y="59641"/>
                </a:cubicBezTo>
                <a:cubicBezTo>
                  <a:pt x="27632" y="59701"/>
                  <a:pt x="27632" y="59641"/>
                  <a:pt x="27632" y="59641"/>
                </a:cubicBezTo>
                <a:cubicBezTo>
                  <a:pt x="27663" y="59701"/>
                  <a:pt x="27632" y="59761"/>
                  <a:pt x="27632" y="59761"/>
                </a:cubicBezTo>
                <a:cubicBezTo>
                  <a:pt x="27632" y="59761"/>
                  <a:pt x="27600" y="59820"/>
                  <a:pt x="27632" y="59820"/>
                </a:cubicBezTo>
                <a:cubicBezTo>
                  <a:pt x="27632" y="59820"/>
                  <a:pt x="27632" y="59761"/>
                  <a:pt x="27632" y="59761"/>
                </a:cubicBezTo>
                <a:cubicBezTo>
                  <a:pt x="27632" y="59701"/>
                  <a:pt x="27663" y="59701"/>
                  <a:pt x="27694" y="59701"/>
                </a:cubicBezTo>
                <a:cubicBezTo>
                  <a:pt x="27694" y="59701"/>
                  <a:pt x="27725" y="59761"/>
                  <a:pt x="27725" y="59820"/>
                </a:cubicBezTo>
                <a:cubicBezTo>
                  <a:pt x="27757" y="59820"/>
                  <a:pt x="27788" y="59761"/>
                  <a:pt x="27788" y="59820"/>
                </a:cubicBezTo>
                <a:cubicBezTo>
                  <a:pt x="27788" y="59820"/>
                  <a:pt x="27788" y="59880"/>
                  <a:pt x="27819" y="59880"/>
                </a:cubicBezTo>
                <a:cubicBezTo>
                  <a:pt x="27819" y="59880"/>
                  <a:pt x="27819" y="59880"/>
                  <a:pt x="27819" y="59940"/>
                </a:cubicBezTo>
                <a:cubicBezTo>
                  <a:pt x="27851" y="59940"/>
                  <a:pt x="27882" y="59940"/>
                  <a:pt x="27851" y="60000"/>
                </a:cubicBezTo>
                <a:cubicBezTo>
                  <a:pt x="27851" y="60059"/>
                  <a:pt x="27851" y="60059"/>
                  <a:pt x="27851" y="60119"/>
                </a:cubicBezTo>
                <a:cubicBezTo>
                  <a:pt x="27851" y="60119"/>
                  <a:pt x="27851" y="60119"/>
                  <a:pt x="27851" y="60179"/>
                </a:cubicBezTo>
                <a:cubicBezTo>
                  <a:pt x="27819" y="60179"/>
                  <a:pt x="27819" y="60179"/>
                  <a:pt x="27819" y="60238"/>
                </a:cubicBezTo>
                <a:cubicBezTo>
                  <a:pt x="27851" y="60238"/>
                  <a:pt x="27851" y="60298"/>
                  <a:pt x="27882" y="60298"/>
                </a:cubicBezTo>
                <a:cubicBezTo>
                  <a:pt x="27882" y="60298"/>
                  <a:pt x="27851" y="60238"/>
                  <a:pt x="27851" y="60238"/>
                </a:cubicBezTo>
                <a:cubicBezTo>
                  <a:pt x="27851" y="60238"/>
                  <a:pt x="27851" y="60179"/>
                  <a:pt x="27851" y="60179"/>
                </a:cubicBezTo>
                <a:cubicBezTo>
                  <a:pt x="27882" y="60179"/>
                  <a:pt x="27882" y="60119"/>
                  <a:pt x="27882" y="60119"/>
                </a:cubicBezTo>
                <a:cubicBezTo>
                  <a:pt x="27882" y="60119"/>
                  <a:pt x="27851" y="60119"/>
                  <a:pt x="27851" y="60059"/>
                </a:cubicBezTo>
                <a:cubicBezTo>
                  <a:pt x="27882" y="60059"/>
                  <a:pt x="27882" y="60000"/>
                  <a:pt x="27882" y="59940"/>
                </a:cubicBezTo>
                <a:cubicBezTo>
                  <a:pt x="27882" y="59940"/>
                  <a:pt x="27851" y="59880"/>
                  <a:pt x="27851" y="59880"/>
                </a:cubicBezTo>
                <a:cubicBezTo>
                  <a:pt x="27819" y="59880"/>
                  <a:pt x="27819" y="59820"/>
                  <a:pt x="27819" y="59820"/>
                </a:cubicBezTo>
                <a:cubicBezTo>
                  <a:pt x="27788" y="59761"/>
                  <a:pt x="27788" y="59761"/>
                  <a:pt x="27757" y="59761"/>
                </a:cubicBezTo>
                <a:cubicBezTo>
                  <a:pt x="27725" y="59761"/>
                  <a:pt x="27725" y="59701"/>
                  <a:pt x="27694" y="59701"/>
                </a:cubicBezTo>
                <a:cubicBezTo>
                  <a:pt x="27694" y="59641"/>
                  <a:pt x="27694" y="59582"/>
                  <a:pt x="27663" y="59582"/>
                </a:cubicBezTo>
                <a:close/>
                <a:moveTo>
                  <a:pt x="28351" y="61014"/>
                </a:moveTo>
                <a:cubicBezTo>
                  <a:pt x="28351" y="61014"/>
                  <a:pt x="28351" y="60955"/>
                  <a:pt x="28351" y="60955"/>
                </a:cubicBezTo>
                <a:cubicBezTo>
                  <a:pt x="28351" y="60955"/>
                  <a:pt x="28319" y="60955"/>
                  <a:pt x="28319" y="60955"/>
                </a:cubicBezTo>
                <a:cubicBezTo>
                  <a:pt x="28319" y="60955"/>
                  <a:pt x="28288" y="60955"/>
                  <a:pt x="28288" y="60955"/>
                </a:cubicBezTo>
                <a:cubicBezTo>
                  <a:pt x="28288" y="61014"/>
                  <a:pt x="28288" y="61014"/>
                  <a:pt x="28319" y="61014"/>
                </a:cubicBezTo>
                <a:cubicBezTo>
                  <a:pt x="28319" y="61014"/>
                  <a:pt x="28351" y="61014"/>
                  <a:pt x="28351" y="61014"/>
                </a:cubicBezTo>
                <a:close/>
                <a:moveTo>
                  <a:pt x="27788" y="52776"/>
                </a:moveTo>
                <a:cubicBezTo>
                  <a:pt x="27788" y="52776"/>
                  <a:pt x="27851" y="52656"/>
                  <a:pt x="27851" y="52656"/>
                </a:cubicBezTo>
                <a:cubicBezTo>
                  <a:pt x="27851" y="52597"/>
                  <a:pt x="27819" y="52656"/>
                  <a:pt x="27819" y="52716"/>
                </a:cubicBezTo>
                <a:cubicBezTo>
                  <a:pt x="27788" y="52716"/>
                  <a:pt x="27788" y="52716"/>
                  <a:pt x="27757" y="52776"/>
                </a:cubicBezTo>
                <a:cubicBezTo>
                  <a:pt x="27757" y="52776"/>
                  <a:pt x="27725" y="52835"/>
                  <a:pt x="27725" y="52895"/>
                </a:cubicBezTo>
                <a:cubicBezTo>
                  <a:pt x="27725" y="52895"/>
                  <a:pt x="27788" y="52776"/>
                  <a:pt x="27788" y="52776"/>
                </a:cubicBezTo>
                <a:close/>
                <a:moveTo>
                  <a:pt x="27882" y="60895"/>
                </a:moveTo>
                <a:cubicBezTo>
                  <a:pt x="27882" y="60895"/>
                  <a:pt x="27882" y="60835"/>
                  <a:pt x="27882" y="60895"/>
                </a:cubicBezTo>
                <a:cubicBezTo>
                  <a:pt x="27882" y="60895"/>
                  <a:pt x="27882" y="60955"/>
                  <a:pt x="27882" y="60955"/>
                </a:cubicBezTo>
                <a:cubicBezTo>
                  <a:pt x="27882" y="60955"/>
                  <a:pt x="27913" y="61014"/>
                  <a:pt x="27913" y="61014"/>
                </a:cubicBezTo>
                <a:cubicBezTo>
                  <a:pt x="27913" y="61074"/>
                  <a:pt x="27944" y="61074"/>
                  <a:pt x="27944" y="61074"/>
                </a:cubicBezTo>
                <a:cubicBezTo>
                  <a:pt x="27976" y="61074"/>
                  <a:pt x="27976" y="61074"/>
                  <a:pt x="28007" y="61134"/>
                </a:cubicBezTo>
                <a:cubicBezTo>
                  <a:pt x="28007" y="61134"/>
                  <a:pt x="28038" y="61194"/>
                  <a:pt x="28069" y="61194"/>
                </a:cubicBezTo>
                <a:cubicBezTo>
                  <a:pt x="28069" y="61194"/>
                  <a:pt x="28069" y="61194"/>
                  <a:pt x="28069" y="61134"/>
                </a:cubicBezTo>
                <a:cubicBezTo>
                  <a:pt x="28101" y="61134"/>
                  <a:pt x="28101" y="61134"/>
                  <a:pt x="28101" y="61134"/>
                </a:cubicBezTo>
                <a:cubicBezTo>
                  <a:pt x="28101" y="61134"/>
                  <a:pt x="28101" y="61134"/>
                  <a:pt x="28101" y="61134"/>
                </a:cubicBezTo>
                <a:cubicBezTo>
                  <a:pt x="28101" y="61134"/>
                  <a:pt x="28132" y="61074"/>
                  <a:pt x="28101" y="61074"/>
                </a:cubicBezTo>
                <a:cubicBezTo>
                  <a:pt x="28101" y="61074"/>
                  <a:pt x="28101" y="61074"/>
                  <a:pt x="28069" y="61074"/>
                </a:cubicBezTo>
                <a:cubicBezTo>
                  <a:pt x="28069" y="61134"/>
                  <a:pt x="28038" y="61134"/>
                  <a:pt x="28038" y="61134"/>
                </a:cubicBezTo>
                <a:cubicBezTo>
                  <a:pt x="28007" y="61074"/>
                  <a:pt x="28007" y="61074"/>
                  <a:pt x="27976" y="61014"/>
                </a:cubicBezTo>
                <a:cubicBezTo>
                  <a:pt x="27944" y="61014"/>
                  <a:pt x="27944" y="61014"/>
                  <a:pt x="27913" y="60955"/>
                </a:cubicBezTo>
                <a:cubicBezTo>
                  <a:pt x="27913" y="60955"/>
                  <a:pt x="27913" y="60955"/>
                  <a:pt x="27913" y="60955"/>
                </a:cubicBezTo>
                <a:cubicBezTo>
                  <a:pt x="27913" y="60895"/>
                  <a:pt x="27882" y="60955"/>
                  <a:pt x="27882" y="60895"/>
                </a:cubicBezTo>
                <a:close/>
                <a:moveTo>
                  <a:pt x="28007" y="61432"/>
                </a:moveTo>
                <a:cubicBezTo>
                  <a:pt x="28038" y="61432"/>
                  <a:pt x="28038" y="61373"/>
                  <a:pt x="28069" y="61373"/>
                </a:cubicBezTo>
                <a:cubicBezTo>
                  <a:pt x="28069" y="61373"/>
                  <a:pt x="28101" y="61373"/>
                  <a:pt x="28101" y="61313"/>
                </a:cubicBezTo>
                <a:cubicBezTo>
                  <a:pt x="28069" y="61313"/>
                  <a:pt x="28038" y="61373"/>
                  <a:pt x="28007" y="61432"/>
                </a:cubicBezTo>
                <a:cubicBezTo>
                  <a:pt x="27976" y="61432"/>
                  <a:pt x="27976" y="61492"/>
                  <a:pt x="27976" y="61552"/>
                </a:cubicBezTo>
                <a:cubicBezTo>
                  <a:pt x="27944" y="61611"/>
                  <a:pt x="27944" y="61731"/>
                  <a:pt x="27976" y="61850"/>
                </a:cubicBezTo>
                <a:cubicBezTo>
                  <a:pt x="27976" y="61850"/>
                  <a:pt x="28007" y="61910"/>
                  <a:pt x="28007" y="61970"/>
                </a:cubicBezTo>
                <a:cubicBezTo>
                  <a:pt x="28007" y="61970"/>
                  <a:pt x="28007" y="62089"/>
                  <a:pt x="28038" y="62029"/>
                </a:cubicBezTo>
                <a:cubicBezTo>
                  <a:pt x="28038" y="62029"/>
                  <a:pt x="28007" y="61970"/>
                  <a:pt x="28007" y="61970"/>
                </a:cubicBezTo>
                <a:cubicBezTo>
                  <a:pt x="28007" y="61910"/>
                  <a:pt x="28007" y="61910"/>
                  <a:pt x="27976" y="61850"/>
                </a:cubicBezTo>
                <a:cubicBezTo>
                  <a:pt x="27976" y="61850"/>
                  <a:pt x="27976" y="61791"/>
                  <a:pt x="27976" y="61791"/>
                </a:cubicBezTo>
                <a:cubicBezTo>
                  <a:pt x="27976" y="61791"/>
                  <a:pt x="27976" y="61731"/>
                  <a:pt x="27976" y="61731"/>
                </a:cubicBezTo>
                <a:cubicBezTo>
                  <a:pt x="27976" y="61731"/>
                  <a:pt x="27976" y="61671"/>
                  <a:pt x="27976" y="61671"/>
                </a:cubicBezTo>
                <a:cubicBezTo>
                  <a:pt x="27976" y="61671"/>
                  <a:pt x="27976" y="61671"/>
                  <a:pt x="27976" y="61611"/>
                </a:cubicBezTo>
                <a:cubicBezTo>
                  <a:pt x="27976" y="61611"/>
                  <a:pt x="27976" y="61552"/>
                  <a:pt x="27976" y="61552"/>
                </a:cubicBezTo>
                <a:cubicBezTo>
                  <a:pt x="27976" y="61552"/>
                  <a:pt x="27976" y="61492"/>
                  <a:pt x="27976" y="61492"/>
                </a:cubicBezTo>
                <a:cubicBezTo>
                  <a:pt x="27976" y="61492"/>
                  <a:pt x="28007" y="61432"/>
                  <a:pt x="28007" y="61432"/>
                </a:cubicBezTo>
                <a:close/>
                <a:moveTo>
                  <a:pt x="27569" y="60119"/>
                </a:moveTo>
                <a:cubicBezTo>
                  <a:pt x="27569" y="60119"/>
                  <a:pt x="27538" y="60119"/>
                  <a:pt x="27538" y="60119"/>
                </a:cubicBezTo>
                <a:cubicBezTo>
                  <a:pt x="27569" y="60119"/>
                  <a:pt x="27569" y="60119"/>
                  <a:pt x="27600" y="60119"/>
                </a:cubicBezTo>
                <a:cubicBezTo>
                  <a:pt x="27600" y="60119"/>
                  <a:pt x="27632" y="60119"/>
                  <a:pt x="27632" y="60059"/>
                </a:cubicBezTo>
                <a:cubicBezTo>
                  <a:pt x="27632" y="60059"/>
                  <a:pt x="27600" y="60059"/>
                  <a:pt x="27600" y="60059"/>
                </a:cubicBezTo>
                <a:cubicBezTo>
                  <a:pt x="27569" y="60059"/>
                  <a:pt x="27569" y="60059"/>
                  <a:pt x="27569" y="60119"/>
                </a:cubicBezTo>
                <a:close/>
                <a:moveTo>
                  <a:pt x="28194" y="50089"/>
                </a:moveTo>
                <a:cubicBezTo>
                  <a:pt x="28194" y="50089"/>
                  <a:pt x="28194" y="50149"/>
                  <a:pt x="28194" y="50208"/>
                </a:cubicBezTo>
                <a:cubicBezTo>
                  <a:pt x="28163" y="50268"/>
                  <a:pt x="28163" y="50268"/>
                  <a:pt x="28163" y="50328"/>
                </a:cubicBezTo>
                <a:cubicBezTo>
                  <a:pt x="28163" y="50328"/>
                  <a:pt x="28163" y="50388"/>
                  <a:pt x="28163" y="50388"/>
                </a:cubicBezTo>
                <a:cubicBezTo>
                  <a:pt x="28163" y="50328"/>
                  <a:pt x="28194" y="50328"/>
                  <a:pt x="28194" y="50328"/>
                </a:cubicBezTo>
                <a:cubicBezTo>
                  <a:pt x="28194" y="50268"/>
                  <a:pt x="28194" y="50208"/>
                  <a:pt x="28194" y="50149"/>
                </a:cubicBezTo>
                <a:cubicBezTo>
                  <a:pt x="28226" y="50149"/>
                  <a:pt x="28257" y="50029"/>
                  <a:pt x="28257" y="50029"/>
                </a:cubicBezTo>
                <a:cubicBezTo>
                  <a:pt x="28226" y="50029"/>
                  <a:pt x="28226" y="50089"/>
                  <a:pt x="28194" y="50089"/>
                </a:cubicBezTo>
                <a:close/>
                <a:moveTo>
                  <a:pt x="28101" y="60477"/>
                </a:moveTo>
                <a:cubicBezTo>
                  <a:pt x="28101" y="60477"/>
                  <a:pt x="28069" y="60417"/>
                  <a:pt x="28069" y="60417"/>
                </a:cubicBezTo>
                <a:cubicBezTo>
                  <a:pt x="28069" y="60358"/>
                  <a:pt x="28038" y="60298"/>
                  <a:pt x="28038" y="60298"/>
                </a:cubicBezTo>
                <a:cubicBezTo>
                  <a:pt x="28038" y="60238"/>
                  <a:pt x="28007" y="60238"/>
                  <a:pt x="28007" y="60238"/>
                </a:cubicBezTo>
                <a:cubicBezTo>
                  <a:pt x="27976" y="60298"/>
                  <a:pt x="28038" y="60298"/>
                  <a:pt x="28038" y="60358"/>
                </a:cubicBezTo>
                <a:cubicBezTo>
                  <a:pt x="28069" y="60358"/>
                  <a:pt x="28069" y="60417"/>
                  <a:pt x="28101" y="60477"/>
                </a:cubicBezTo>
                <a:cubicBezTo>
                  <a:pt x="28101" y="60477"/>
                  <a:pt x="28132" y="60597"/>
                  <a:pt x="28132" y="60597"/>
                </a:cubicBezTo>
                <a:cubicBezTo>
                  <a:pt x="28132" y="60597"/>
                  <a:pt x="28101" y="60597"/>
                  <a:pt x="28101" y="60656"/>
                </a:cubicBezTo>
                <a:cubicBezTo>
                  <a:pt x="28101" y="60656"/>
                  <a:pt x="28101" y="60656"/>
                  <a:pt x="28101" y="60656"/>
                </a:cubicBezTo>
                <a:cubicBezTo>
                  <a:pt x="28101" y="60656"/>
                  <a:pt x="28132" y="60656"/>
                  <a:pt x="28132" y="60656"/>
                </a:cubicBezTo>
                <a:cubicBezTo>
                  <a:pt x="28132" y="60656"/>
                  <a:pt x="28163" y="60656"/>
                  <a:pt x="28163" y="60656"/>
                </a:cubicBezTo>
                <a:cubicBezTo>
                  <a:pt x="28194" y="60656"/>
                  <a:pt x="28163" y="60597"/>
                  <a:pt x="28163" y="60597"/>
                </a:cubicBezTo>
                <a:cubicBezTo>
                  <a:pt x="28132" y="60537"/>
                  <a:pt x="28132" y="60537"/>
                  <a:pt x="28101" y="60477"/>
                </a:cubicBezTo>
                <a:close/>
                <a:moveTo>
                  <a:pt x="27569" y="60298"/>
                </a:moveTo>
                <a:cubicBezTo>
                  <a:pt x="27569" y="60358"/>
                  <a:pt x="27569" y="60298"/>
                  <a:pt x="27600" y="60358"/>
                </a:cubicBezTo>
                <a:cubicBezTo>
                  <a:pt x="27600" y="60358"/>
                  <a:pt x="27600" y="60358"/>
                  <a:pt x="27600" y="60358"/>
                </a:cubicBezTo>
                <a:cubicBezTo>
                  <a:pt x="27600" y="60358"/>
                  <a:pt x="27600" y="60358"/>
                  <a:pt x="27600" y="60358"/>
                </a:cubicBezTo>
                <a:cubicBezTo>
                  <a:pt x="27600" y="60358"/>
                  <a:pt x="27600" y="60298"/>
                  <a:pt x="27569" y="60298"/>
                </a:cubicBezTo>
                <a:cubicBezTo>
                  <a:pt x="27569" y="60298"/>
                  <a:pt x="27569" y="60298"/>
                  <a:pt x="27569" y="60298"/>
                </a:cubicBezTo>
                <a:close/>
                <a:moveTo>
                  <a:pt x="27538" y="60716"/>
                </a:moveTo>
                <a:cubicBezTo>
                  <a:pt x="27569" y="60716"/>
                  <a:pt x="27569" y="60656"/>
                  <a:pt x="27569" y="60656"/>
                </a:cubicBezTo>
                <a:cubicBezTo>
                  <a:pt x="27569" y="60656"/>
                  <a:pt x="27507" y="60656"/>
                  <a:pt x="27538" y="60716"/>
                </a:cubicBezTo>
                <a:close/>
                <a:moveTo>
                  <a:pt x="23568" y="56179"/>
                </a:moveTo>
                <a:cubicBezTo>
                  <a:pt x="23568" y="56179"/>
                  <a:pt x="23568" y="56179"/>
                  <a:pt x="23568" y="56179"/>
                </a:cubicBezTo>
                <a:cubicBezTo>
                  <a:pt x="23537" y="56179"/>
                  <a:pt x="23537" y="56179"/>
                  <a:pt x="23537" y="56179"/>
                </a:cubicBezTo>
                <a:cubicBezTo>
                  <a:pt x="23506" y="56179"/>
                  <a:pt x="23537" y="56238"/>
                  <a:pt x="23568" y="56179"/>
                </a:cubicBezTo>
                <a:close/>
                <a:moveTo>
                  <a:pt x="23443" y="56238"/>
                </a:moveTo>
                <a:cubicBezTo>
                  <a:pt x="23443" y="56179"/>
                  <a:pt x="23412" y="56179"/>
                  <a:pt x="23412" y="56179"/>
                </a:cubicBezTo>
                <a:cubicBezTo>
                  <a:pt x="23412" y="56179"/>
                  <a:pt x="23381" y="56179"/>
                  <a:pt x="23381" y="56179"/>
                </a:cubicBezTo>
                <a:cubicBezTo>
                  <a:pt x="23381" y="56238"/>
                  <a:pt x="23443" y="56238"/>
                  <a:pt x="23443" y="56238"/>
                </a:cubicBezTo>
                <a:close/>
                <a:moveTo>
                  <a:pt x="24037" y="63223"/>
                </a:moveTo>
                <a:cubicBezTo>
                  <a:pt x="24037" y="63283"/>
                  <a:pt x="24006" y="63283"/>
                  <a:pt x="24006" y="63343"/>
                </a:cubicBezTo>
                <a:cubicBezTo>
                  <a:pt x="24006" y="63402"/>
                  <a:pt x="23974" y="63462"/>
                  <a:pt x="24006" y="63462"/>
                </a:cubicBezTo>
                <a:cubicBezTo>
                  <a:pt x="24037" y="63462"/>
                  <a:pt x="24006" y="63402"/>
                  <a:pt x="24037" y="63402"/>
                </a:cubicBezTo>
                <a:cubicBezTo>
                  <a:pt x="24037" y="63402"/>
                  <a:pt x="24037" y="63343"/>
                  <a:pt x="24037" y="63343"/>
                </a:cubicBezTo>
                <a:cubicBezTo>
                  <a:pt x="24068" y="63283"/>
                  <a:pt x="24068" y="63283"/>
                  <a:pt x="24100" y="63223"/>
                </a:cubicBezTo>
                <a:cubicBezTo>
                  <a:pt x="24100" y="63223"/>
                  <a:pt x="24100" y="63223"/>
                  <a:pt x="24068" y="63223"/>
                </a:cubicBezTo>
                <a:cubicBezTo>
                  <a:pt x="24068" y="63164"/>
                  <a:pt x="24068" y="63223"/>
                  <a:pt x="24037" y="63223"/>
                </a:cubicBezTo>
                <a:close/>
                <a:moveTo>
                  <a:pt x="29070" y="61970"/>
                </a:moveTo>
                <a:cubicBezTo>
                  <a:pt x="29070" y="61970"/>
                  <a:pt x="29070" y="61910"/>
                  <a:pt x="29070" y="61910"/>
                </a:cubicBezTo>
                <a:cubicBezTo>
                  <a:pt x="29038" y="61910"/>
                  <a:pt x="29038" y="61850"/>
                  <a:pt x="29007" y="61850"/>
                </a:cubicBezTo>
                <a:cubicBezTo>
                  <a:pt x="28976" y="61850"/>
                  <a:pt x="28976" y="61850"/>
                  <a:pt x="28945" y="61850"/>
                </a:cubicBezTo>
                <a:cubicBezTo>
                  <a:pt x="28945" y="61850"/>
                  <a:pt x="28945" y="61791"/>
                  <a:pt x="28913" y="61850"/>
                </a:cubicBezTo>
                <a:cubicBezTo>
                  <a:pt x="28913" y="61850"/>
                  <a:pt x="28913" y="61850"/>
                  <a:pt x="28913" y="61850"/>
                </a:cubicBezTo>
                <a:cubicBezTo>
                  <a:pt x="28913" y="61910"/>
                  <a:pt x="28945" y="61910"/>
                  <a:pt x="28945" y="61910"/>
                </a:cubicBezTo>
                <a:cubicBezTo>
                  <a:pt x="28945" y="61910"/>
                  <a:pt x="28945" y="61910"/>
                  <a:pt x="28945" y="61910"/>
                </a:cubicBezTo>
                <a:cubicBezTo>
                  <a:pt x="28945" y="61970"/>
                  <a:pt x="28976" y="61910"/>
                  <a:pt x="28976" y="61910"/>
                </a:cubicBezTo>
                <a:cubicBezTo>
                  <a:pt x="28976" y="61910"/>
                  <a:pt x="29007" y="61910"/>
                  <a:pt x="29038" y="61910"/>
                </a:cubicBezTo>
                <a:cubicBezTo>
                  <a:pt x="29038" y="61970"/>
                  <a:pt x="29038" y="61970"/>
                  <a:pt x="29070" y="61970"/>
                </a:cubicBezTo>
                <a:close/>
                <a:moveTo>
                  <a:pt x="24412" y="66089"/>
                </a:moveTo>
                <a:cubicBezTo>
                  <a:pt x="24412" y="66089"/>
                  <a:pt x="24381" y="66089"/>
                  <a:pt x="24381" y="66149"/>
                </a:cubicBezTo>
                <a:cubicBezTo>
                  <a:pt x="24381" y="66149"/>
                  <a:pt x="24381" y="66149"/>
                  <a:pt x="24412" y="66089"/>
                </a:cubicBezTo>
                <a:close/>
                <a:moveTo>
                  <a:pt x="24162" y="66208"/>
                </a:moveTo>
                <a:cubicBezTo>
                  <a:pt x="24162" y="66208"/>
                  <a:pt x="24131" y="66208"/>
                  <a:pt x="24131" y="66208"/>
                </a:cubicBezTo>
                <a:cubicBezTo>
                  <a:pt x="24131" y="66268"/>
                  <a:pt x="24162" y="66268"/>
                  <a:pt x="24162" y="66268"/>
                </a:cubicBezTo>
                <a:cubicBezTo>
                  <a:pt x="24193" y="66208"/>
                  <a:pt x="24225" y="66208"/>
                  <a:pt x="24225" y="66208"/>
                </a:cubicBezTo>
                <a:cubicBezTo>
                  <a:pt x="24256" y="66208"/>
                  <a:pt x="24256" y="66149"/>
                  <a:pt x="24256" y="66149"/>
                </a:cubicBezTo>
                <a:cubicBezTo>
                  <a:pt x="24225" y="66149"/>
                  <a:pt x="24225" y="66149"/>
                  <a:pt x="24225" y="66149"/>
                </a:cubicBezTo>
                <a:cubicBezTo>
                  <a:pt x="24193" y="66149"/>
                  <a:pt x="24193" y="66208"/>
                  <a:pt x="24162" y="66208"/>
                </a:cubicBezTo>
                <a:close/>
                <a:moveTo>
                  <a:pt x="23224" y="56238"/>
                </a:moveTo>
                <a:cubicBezTo>
                  <a:pt x="23224" y="56238"/>
                  <a:pt x="23224" y="56298"/>
                  <a:pt x="23224" y="56298"/>
                </a:cubicBezTo>
                <a:cubicBezTo>
                  <a:pt x="23224" y="56238"/>
                  <a:pt x="23224" y="56238"/>
                  <a:pt x="23224" y="56238"/>
                </a:cubicBezTo>
                <a:cubicBezTo>
                  <a:pt x="23224" y="56238"/>
                  <a:pt x="23224" y="56238"/>
                  <a:pt x="23224" y="56238"/>
                </a:cubicBezTo>
                <a:close/>
                <a:moveTo>
                  <a:pt x="22255" y="56656"/>
                </a:moveTo>
                <a:cubicBezTo>
                  <a:pt x="22255" y="56656"/>
                  <a:pt x="22224" y="56656"/>
                  <a:pt x="22224" y="56656"/>
                </a:cubicBezTo>
                <a:cubicBezTo>
                  <a:pt x="22193" y="56656"/>
                  <a:pt x="22224" y="56716"/>
                  <a:pt x="22255" y="56716"/>
                </a:cubicBezTo>
                <a:cubicBezTo>
                  <a:pt x="22255" y="56716"/>
                  <a:pt x="22287" y="56716"/>
                  <a:pt x="22318" y="56716"/>
                </a:cubicBezTo>
                <a:cubicBezTo>
                  <a:pt x="22318" y="56716"/>
                  <a:pt x="22287" y="56656"/>
                  <a:pt x="22287" y="56656"/>
                </a:cubicBezTo>
                <a:cubicBezTo>
                  <a:pt x="22255" y="56656"/>
                  <a:pt x="22255" y="56656"/>
                  <a:pt x="22255" y="56656"/>
                </a:cubicBezTo>
                <a:close/>
                <a:moveTo>
                  <a:pt x="23724" y="65432"/>
                </a:moveTo>
                <a:cubicBezTo>
                  <a:pt x="23693" y="65373"/>
                  <a:pt x="23693" y="65432"/>
                  <a:pt x="23662" y="65432"/>
                </a:cubicBezTo>
                <a:cubicBezTo>
                  <a:pt x="23662" y="65492"/>
                  <a:pt x="23662" y="65492"/>
                  <a:pt x="23662" y="65492"/>
                </a:cubicBezTo>
                <a:cubicBezTo>
                  <a:pt x="23662" y="65492"/>
                  <a:pt x="23662" y="65552"/>
                  <a:pt x="23662" y="65552"/>
                </a:cubicBezTo>
                <a:cubicBezTo>
                  <a:pt x="23662" y="65552"/>
                  <a:pt x="23693" y="65552"/>
                  <a:pt x="23693" y="65552"/>
                </a:cubicBezTo>
                <a:cubicBezTo>
                  <a:pt x="23693" y="65492"/>
                  <a:pt x="23693" y="65492"/>
                  <a:pt x="23693" y="65492"/>
                </a:cubicBezTo>
                <a:cubicBezTo>
                  <a:pt x="23693" y="65492"/>
                  <a:pt x="23724" y="65432"/>
                  <a:pt x="23724" y="65432"/>
                </a:cubicBezTo>
                <a:close/>
                <a:moveTo>
                  <a:pt x="22443" y="56895"/>
                </a:moveTo>
                <a:cubicBezTo>
                  <a:pt x="22443" y="56835"/>
                  <a:pt x="22443" y="56895"/>
                  <a:pt x="22443" y="56895"/>
                </a:cubicBezTo>
                <a:cubicBezTo>
                  <a:pt x="22443" y="56895"/>
                  <a:pt x="22474" y="56895"/>
                  <a:pt x="22474" y="56895"/>
                </a:cubicBezTo>
                <a:cubicBezTo>
                  <a:pt x="22474" y="56895"/>
                  <a:pt x="22474" y="56955"/>
                  <a:pt x="22474" y="56955"/>
                </a:cubicBezTo>
                <a:cubicBezTo>
                  <a:pt x="22474" y="56955"/>
                  <a:pt x="22474" y="56955"/>
                  <a:pt x="22474" y="56955"/>
                </a:cubicBezTo>
                <a:cubicBezTo>
                  <a:pt x="22505" y="56955"/>
                  <a:pt x="22505" y="56955"/>
                  <a:pt x="22505" y="56955"/>
                </a:cubicBezTo>
                <a:cubicBezTo>
                  <a:pt x="22505" y="56955"/>
                  <a:pt x="22505" y="56895"/>
                  <a:pt x="22505" y="56895"/>
                </a:cubicBezTo>
                <a:cubicBezTo>
                  <a:pt x="22505" y="56895"/>
                  <a:pt x="22474" y="56895"/>
                  <a:pt x="22474" y="56895"/>
                </a:cubicBezTo>
                <a:cubicBezTo>
                  <a:pt x="22474" y="56895"/>
                  <a:pt x="22474" y="56895"/>
                  <a:pt x="22443" y="56895"/>
                </a:cubicBezTo>
                <a:close/>
                <a:moveTo>
                  <a:pt x="22318" y="64537"/>
                </a:moveTo>
                <a:cubicBezTo>
                  <a:pt x="22349" y="64537"/>
                  <a:pt x="22349" y="64537"/>
                  <a:pt x="22349" y="64537"/>
                </a:cubicBezTo>
                <a:cubicBezTo>
                  <a:pt x="22380" y="64477"/>
                  <a:pt x="22318" y="64537"/>
                  <a:pt x="22318" y="64537"/>
                </a:cubicBezTo>
                <a:close/>
                <a:moveTo>
                  <a:pt x="27976" y="51402"/>
                </a:moveTo>
                <a:cubicBezTo>
                  <a:pt x="27976" y="51402"/>
                  <a:pt x="27976" y="51402"/>
                  <a:pt x="27976" y="51402"/>
                </a:cubicBezTo>
                <a:cubicBezTo>
                  <a:pt x="27944" y="51402"/>
                  <a:pt x="27976" y="51402"/>
                  <a:pt x="27976" y="51402"/>
                </a:cubicBezTo>
                <a:cubicBezTo>
                  <a:pt x="27976" y="51462"/>
                  <a:pt x="27976" y="51522"/>
                  <a:pt x="27976" y="51462"/>
                </a:cubicBezTo>
                <a:cubicBezTo>
                  <a:pt x="27976" y="51462"/>
                  <a:pt x="27976" y="51402"/>
                  <a:pt x="27976" y="51402"/>
                </a:cubicBezTo>
                <a:close/>
                <a:moveTo>
                  <a:pt x="28538" y="61611"/>
                </a:moveTo>
                <a:cubicBezTo>
                  <a:pt x="28538" y="61552"/>
                  <a:pt x="28507" y="61492"/>
                  <a:pt x="28507" y="61552"/>
                </a:cubicBezTo>
                <a:cubicBezTo>
                  <a:pt x="28507" y="61552"/>
                  <a:pt x="28507" y="61611"/>
                  <a:pt x="28507" y="61671"/>
                </a:cubicBezTo>
                <a:cubicBezTo>
                  <a:pt x="28538" y="61671"/>
                  <a:pt x="28569" y="61671"/>
                  <a:pt x="28601" y="61671"/>
                </a:cubicBezTo>
                <a:cubicBezTo>
                  <a:pt x="28632" y="61671"/>
                  <a:pt x="28632" y="61671"/>
                  <a:pt x="28632" y="61671"/>
                </a:cubicBezTo>
                <a:cubicBezTo>
                  <a:pt x="28632" y="61671"/>
                  <a:pt x="28601" y="61671"/>
                  <a:pt x="28601" y="61731"/>
                </a:cubicBezTo>
                <a:cubicBezTo>
                  <a:pt x="28601" y="61731"/>
                  <a:pt x="28632" y="61731"/>
                  <a:pt x="28632" y="61731"/>
                </a:cubicBezTo>
                <a:cubicBezTo>
                  <a:pt x="28632" y="61731"/>
                  <a:pt x="28632" y="61731"/>
                  <a:pt x="28663" y="61731"/>
                </a:cubicBezTo>
                <a:cubicBezTo>
                  <a:pt x="28663" y="61791"/>
                  <a:pt x="28663" y="61791"/>
                  <a:pt x="28663" y="61791"/>
                </a:cubicBezTo>
                <a:cubicBezTo>
                  <a:pt x="28663" y="61791"/>
                  <a:pt x="28663" y="61791"/>
                  <a:pt x="28663" y="61791"/>
                </a:cubicBezTo>
                <a:cubicBezTo>
                  <a:pt x="28663" y="61850"/>
                  <a:pt x="28632" y="61850"/>
                  <a:pt x="28632" y="61850"/>
                </a:cubicBezTo>
                <a:cubicBezTo>
                  <a:pt x="28601" y="61850"/>
                  <a:pt x="28601" y="61850"/>
                  <a:pt x="28601" y="61910"/>
                </a:cubicBezTo>
                <a:cubicBezTo>
                  <a:pt x="28569" y="61910"/>
                  <a:pt x="28569" y="61910"/>
                  <a:pt x="28569" y="61970"/>
                </a:cubicBezTo>
                <a:cubicBezTo>
                  <a:pt x="28569" y="61970"/>
                  <a:pt x="28538" y="61970"/>
                  <a:pt x="28538" y="61970"/>
                </a:cubicBezTo>
                <a:cubicBezTo>
                  <a:pt x="28538" y="62029"/>
                  <a:pt x="28507" y="61970"/>
                  <a:pt x="28507" y="62029"/>
                </a:cubicBezTo>
                <a:cubicBezTo>
                  <a:pt x="28507" y="62029"/>
                  <a:pt x="28507" y="62029"/>
                  <a:pt x="28538" y="62029"/>
                </a:cubicBezTo>
                <a:cubicBezTo>
                  <a:pt x="28538" y="62029"/>
                  <a:pt x="28569" y="61970"/>
                  <a:pt x="28569" y="61970"/>
                </a:cubicBezTo>
                <a:cubicBezTo>
                  <a:pt x="28601" y="61970"/>
                  <a:pt x="28601" y="61970"/>
                  <a:pt x="28601" y="61970"/>
                </a:cubicBezTo>
                <a:cubicBezTo>
                  <a:pt x="28632" y="61910"/>
                  <a:pt x="28632" y="61970"/>
                  <a:pt x="28632" y="61910"/>
                </a:cubicBezTo>
                <a:cubicBezTo>
                  <a:pt x="28632" y="61850"/>
                  <a:pt x="28663" y="61850"/>
                  <a:pt x="28663" y="61850"/>
                </a:cubicBezTo>
                <a:cubicBezTo>
                  <a:pt x="28694" y="61791"/>
                  <a:pt x="28694" y="61731"/>
                  <a:pt x="28694" y="61731"/>
                </a:cubicBezTo>
                <a:cubicBezTo>
                  <a:pt x="28663" y="61671"/>
                  <a:pt x="28663" y="61671"/>
                  <a:pt x="28663" y="61671"/>
                </a:cubicBezTo>
                <a:cubicBezTo>
                  <a:pt x="28694" y="61671"/>
                  <a:pt x="28694" y="61671"/>
                  <a:pt x="28694" y="61611"/>
                </a:cubicBezTo>
                <a:cubicBezTo>
                  <a:pt x="28694" y="61611"/>
                  <a:pt x="28663" y="61611"/>
                  <a:pt x="28663" y="61611"/>
                </a:cubicBezTo>
                <a:cubicBezTo>
                  <a:pt x="28632" y="61611"/>
                  <a:pt x="28601" y="61611"/>
                  <a:pt x="28601" y="61611"/>
                </a:cubicBezTo>
                <a:cubicBezTo>
                  <a:pt x="28569" y="61671"/>
                  <a:pt x="28569" y="61611"/>
                  <a:pt x="28538" y="61611"/>
                </a:cubicBezTo>
                <a:close/>
                <a:moveTo>
                  <a:pt x="30695" y="45074"/>
                </a:moveTo>
                <a:cubicBezTo>
                  <a:pt x="30695" y="45014"/>
                  <a:pt x="30664" y="45014"/>
                  <a:pt x="30664" y="45014"/>
                </a:cubicBezTo>
                <a:cubicBezTo>
                  <a:pt x="30664" y="45014"/>
                  <a:pt x="30664" y="45014"/>
                  <a:pt x="30632" y="45014"/>
                </a:cubicBezTo>
                <a:cubicBezTo>
                  <a:pt x="30632" y="45074"/>
                  <a:pt x="30632" y="45074"/>
                  <a:pt x="30632" y="45074"/>
                </a:cubicBezTo>
                <a:cubicBezTo>
                  <a:pt x="30632" y="45074"/>
                  <a:pt x="30601" y="45134"/>
                  <a:pt x="30601" y="45134"/>
                </a:cubicBezTo>
                <a:cubicBezTo>
                  <a:pt x="30632" y="45194"/>
                  <a:pt x="30632" y="45134"/>
                  <a:pt x="30632" y="45134"/>
                </a:cubicBezTo>
                <a:cubicBezTo>
                  <a:pt x="30664" y="45134"/>
                  <a:pt x="30664" y="45134"/>
                  <a:pt x="30664" y="45134"/>
                </a:cubicBezTo>
                <a:cubicBezTo>
                  <a:pt x="30695" y="45134"/>
                  <a:pt x="30695" y="45134"/>
                  <a:pt x="30695" y="45074"/>
                </a:cubicBezTo>
                <a:cubicBezTo>
                  <a:pt x="30695" y="45074"/>
                  <a:pt x="30695" y="45074"/>
                  <a:pt x="30695" y="45074"/>
                </a:cubicBezTo>
                <a:close/>
                <a:moveTo>
                  <a:pt x="29038" y="63582"/>
                </a:moveTo>
                <a:cubicBezTo>
                  <a:pt x="29070" y="63582"/>
                  <a:pt x="29070" y="63582"/>
                  <a:pt x="29070" y="63582"/>
                </a:cubicBezTo>
                <a:cubicBezTo>
                  <a:pt x="29070" y="63582"/>
                  <a:pt x="29101" y="63582"/>
                  <a:pt x="29101" y="63582"/>
                </a:cubicBezTo>
                <a:cubicBezTo>
                  <a:pt x="29101" y="63582"/>
                  <a:pt x="29132" y="63641"/>
                  <a:pt x="29132" y="63641"/>
                </a:cubicBezTo>
                <a:cubicBezTo>
                  <a:pt x="29132" y="63582"/>
                  <a:pt x="29132" y="63582"/>
                  <a:pt x="29132" y="63582"/>
                </a:cubicBezTo>
                <a:cubicBezTo>
                  <a:pt x="29132" y="63582"/>
                  <a:pt x="29132" y="63582"/>
                  <a:pt x="29132" y="63582"/>
                </a:cubicBezTo>
                <a:cubicBezTo>
                  <a:pt x="29101" y="63582"/>
                  <a:pt x="29101" y="63582"/>
                  <a:pt x="29070" y="63522"/>
                </a:cubicBezTo>
                <a:cubicBezTo>
                  <a:pt x="29070" y="63522"/>
                  <a:pt x="29070" y="63522"/>
                  <a:pt x="29070" y="63522"/>
                </a:cubicBezTo>
                <a:cubicBezTo>
                  <a:pt x="29038" y="63522"/>
                  <a:pt x="29007" y="63582"/>
                  <a:pt x="29038" y="63582"/>
                </a:cubicBezTo>
                <a:cubicBezTo>
                  <a:pt x="29038" y="63582"/>
                  <a:pt x="29038" y="63582"/>
                  <a:pt x="29038" y="63582"/>
                </a:cubicBezTo>
                <a:close/>
                <a:moveTo>
                  <a:pt x="28507" y="61850"/>
                </a:moveTo>
                <a:cubicBezTo>
                  <a:pt x="28538" y="61850"/>
                  <a:pt x="28507" y="61791"/>
                  <a:pt x="28507" y="61791"/>
                </a:cubicBezTo>
                <a:cubicBezTo>
                  <a:pt x="28507" y="61731"/>
                  <a:pt x="28507" y="61731"/>
                  <a:pt x="28507" y="61671"/>
                </a:cubicBezTo>
                <a:cubicBezTo>
                  <a:pt x="28507" y="61671"/>
                  <a:pt x="28507" y="61671"/>
                  <a:pt x="28507" y="61671"/>
                </a:cubicBezTo>
                <a:cubicBezTo>
                  <a:pt x="28507" y="61731"/>
                  <a:pt x="28507" y="61731"/>
                  <a:pt x="28507" y="61791"/>
                </a:cubicBezTo>
                <a:cubicBezTo>
                  <a:pt x="28507" y="61791"/>
                  <a:pt x="28507" y="61850"/>
                  <a:pt x="28507" y="61850"/>
                </a:cubicBezTo>
                <a:close/>
                <a:moveTo>
                  <a:pt x="28694" y="61373"/>
                </a:moveTo>
                <a:cubicBezTo>
                  <a:pt x="28694" y="61432"/>
                  <a:pt x="28726" y="61373"/>
                  <a:pt x="28726" y="61373"/>
                </a:cubicBezTo>
                <a:cubicBezTo>
                  <a:pt x="28726" y="61313"/>
                  <a:pt x="28663" y="61373"/>
                  <a:pt x="28694" y="61373"/>
                </a:cubicBezTo>
                <a:close/>
                <a:moveTo>
                  <a:pt x="28507" y="61671"/>
                </a:moveTo>
                <a:cubicBezTo>
                  <a:pt x="28507" y="61671"/>
                  <a:pt x="28507" y="61671"/>
                  <a:pt x="28507" y="61671"/>
                </a:cubicBezTo>
                <a:cubicBezTo>
                  <a:pt x="28507" y="61671"/>
                  <a:pt x="28507" y="61671"/>
                  <a:pt x="28507" y="61671"/>
                </a:cubicBezTo>
                <a:close/>
                <a:moveTo>
                  <a:pt x="30039" y="47641"/>
                </a:moveTo>
                <a:cubicBezTo>
                  <a:pt x="30039" y="47701"/>
                  <a:pt x="30039" y="47641"/>
                  <a:pt x="30039" y="47641"/>
                </a:cubicBezTo>
                <a:cubicBezTo>
                  <a:pt x="30039" y="47641"/>
                  <a:pt x="30039" y="47641"/>
                  <a:pt x="30039" y="47641"/>
                </a:cubicBezTo>
                <a:cubicBezTo>
                  <a:pt x="30070" y="47582"/>
                  <a:pt x="30070" y="47582"/>
                  <a:pt x="30070" y="47582"/>
                </a:cubicBezTo>
                <a:cubicBezTo>
                  <a:pt x="30070" y="47582"/>
                  <a:pt x="30039" y="47582"/>
                  <a:pt x="30039" y="47582"/>
                </a:cubicBezTo>
                <a:cubicBezTo>
                  <a:pt x="30039" y="47582"/>
                  <a:pt x="29976" y="47582"/>
                  <a:pt x="29976" y="47641"/>
                </a:cubicBezTo>
                <a:cubicBezTo>
                  <a:pt x="29976" y="47641"/>
                  <a:pt x="30039" y="47641"/>
                  <a:pt x="30039" y="47641"/>
                </a:cubicBezTo>
                <a:close/>
                <a:moveTo>
                  <a:pt x="30664" y="69134"/>
                </a:moveTo>
                <a:cubicBezTo>
                  <a:pt x="30695" y="69194"/>
                  <a:pt x="30695" y="69194"/>
                  <a:pt x="30695" y="69134"/>
                </a:cubicBezTo>
                <a:cubicBezTo>
                  <a:pt x="30695" y="69074"/>
                  <a:pt x="30695" y="69074"/>
                  <a:pt x="30664" y="69074"/>
                </a:cubicBezTo>
                <a:cubicBezTo>
                  <a:pt x="30664" y="69014"/>
                  <a:pt x="30664" y="69014"/>
                  <a:pt x="30632" y="69014"/>
                </a:cubicBezTo>
                <a:cubicBezTo>
                  <a:pt x="30632" y="69014"/>
                  <a:pt x="30632" y="69014"/>
                  <a:pt x="30632" y="69074"/>
                </a:cubicBezTo>
                <a:cubicBezTo>
                  <a:pt x="30664" y="69074"/>
                  <a:pt x="30664" y="69134"/>
                  <a:pt x="30664" y="69134"/>
                </a:cubicBezTo>
                <a:close/>
                <a:moveTo>
                  <a:pt x="29632" y="62567"/>
                </a:moveTo>
                <a:cubicBezTo>
                  <a:pt x="29632" y="62567"/>
                  <a:pt x="29632" y="62507"/>
                  <a:pt x="29632" y="62507"/>
                </a:cubicBezTo>
                <a:cubicBezTo>
                  <a:pt x="29601" y="62507"/>
                  <a:pt x="29601" y="62567"/>
                  <a:pt x="29601" y="62626"/>
                </a:cubicBezTo>
                <a:cubicBezTo>
                  <a:pt x="29601" y="62626"/>
                  <a:pt x="29601" y="62686"/>
                  <a:pt x="29601" y="62626"/>
                </a:cubicBezTo>
                <a:cubicBezTo>
                  <a:pt x="29632" y="62626"/>
                  <a:pt x="29632" y="62626"/>
                  <a:pt x="29632" y="62567"/>
                </a:cubicBezTo>
                <a:close/>
                <a:moveTo>
                  <a:pt x="29820" y="47582"/>
                </a:moveTo>
                <a:cubicBezTo>
                  <a:pt x="29820" y="47582"/>
                  <a:pt x="29820" y="47582"/>
                  <a:pt x="29820" y="47582"/>
                </a:cubicBezTo>
                <a:cubicBezTo>
                  <a:pt x="29851" y="47582"/>
                  <a:pt x="29851" y="47522"/>
                  <a:pt x="29851" y="47522"/>
                </a:cubicBezTo>
                <a:cubicBezTo>
                  <a:pt x="29851" y="47522"/>
                  <a:pt x="29851" y="47462"/>
                  <a:pt x="29851" y="47462"/>
                </a:cubicBezTo>
                <a:cubicBezTo>
                  <a:pt x="29820" y="47462"/>
                  <a:pt x="29820" y="47522"/>
                  <a:pt x="29820" y="47522"/>
                </a:cubicBezTo>
                <a:cubicBezTo>
                  <a:pt x="29789" y="47522"/>
                  <a:pt x="29789" y="47522"/>
                  <a:pt x="29789" y="47582"/>
                </a:cubicBezTo>
                <a:cubicBezTo>
                  <a:pt x="29789" y="47582"/>
                  <a:pt x="29789" y="47582"/>
                  <a:pt x="29820" y="47582"/>
                </a:cubicBezTo>
                <a:close/>
                <a:moveTo>
                  <a:pt x="29007" y="64537"/>
                </a:moveTo>
                <a:cubicBezTo>
                  <a:pt x="29007" y="64537"/>
                  <a:pt x="29038" y="64537"/>
                  <a:pt x="29070" y="64537"/>
                </a:cubicBezTo>
                <a:cubicBezTo>
                  <a:pt x="29070" y="64537"/>
                  <a:pt x="29070" y="64537"/>
                  <a:pt x="29101" y="64537"/>
                </a:cubicBezTo>
                <a:cubicBezTo>
                  <a:pt x="29101" y="64537"/>
                  <a:pt x="29101" y="64537"/>
                  <a:pt x="29101" y="64537"/>
                </a:cubicBezTo>
                <a:cubicBezTo>
                  <a:pt x="29101" y="64477"/>
                  <a:pt x="29101" y="64477"/>
                  <a:pt x="29070" y="64477"/>
                </a:cubicBezTo>
                <a:cubicBezTo>
                  <a:pt x="29070" y="64417"/>
                  <a:pt x="29070" y="64417"/>
                  <a:pt x="29038" y="64417"/>
                </a:cubicBezTo>
                <a:cubicBezTo>
                  <a:pt x="29038" y="64417"/>
                  <a:pt x="29038" y="64417"/>
                  <a:pt x="29007" y="64417"/>
                </a:cubicBezTo>
                <a:cubicBezTo>
                  <a:pt x="29007" y="64417"/>
                  <a:pt x="29007" y="64417"/>
                  <a:pt x="29007" y="64417"/>
                </a:cubicBezTo>
                <a:cubicBezTo>
                  <a:pt x="28976" y="64417"/>
                  <a:pt x="28976" y="64417"/>
                  <a:pt x="28945" y="64358"/>
                </a:cubicBezTo>
                <a:cubicBezTo>
                  <a:pt x="28945" y="64358"/>
                  <a:pt x="28945" y="64358"/>
                  <a:pt x="28913" y="64358"/>
                </a:cubicBezTo>
                <a:cubicBezTo>
                  <a:pt x="28913" y="64358"/>
                  <a:pt x="28913" y="64417"/>
                  <a:pt x="28913" y="64417"/>
                </a:cubicBezTo>
                <a:cubicBezTo>
                  <a:pt x="28945" y="64477"/>
                  <a:pt x="28945" y="64477"/>
                  <a:pt x="28976" y="64477"/>
                </a:cubicBezTo>
                <a:cubicBezTo>
                  <a:pt x="28976" y="64477"/>
                  <a:pt x="28976" y="64477"/>
                  <a:pt x="29007" y="64537"/>
                </a:cubicBezTo>
                <a:close/>
                <a:moveTo>
                  <a:pt x="98806" y="67522"/>
                </a:moveTo>
                <a:cubicBezTo>
                  <a:pt x="98806" y="67522"/>
                  <a:pt x="98838" y="67522"/>
                  <a:pt x="98838" y="67522"/>
                </a:cubicBezTo>
                <a:cubicBezTo>
                  <a:pt x="98838" y="67582"/>
                  <a:pt x="98838" y="67522"/>
                  <a:pt x="98838" y="67522"/>
                </a:cubicBezTo>
                <a:cubicBezTo>
                  <a:pt x="98838" y="67522"/>
                  <a:pt x="98838" y="67522"/>
                  <a:pt x="98838" y="67522"/>
                </a:cubicBezTo>
                <a:cubicBezTo>
                  <a:pt x="98838" y="67522"/>
                  <a:pt x="98838" y="67522"/>
                  <a:pt x="98838" y="67522"/>
                </a:cubicBezTo>
                <a:cubicBezTo>
                  <a:pt x="98838" y="67462"/>
                  <a:pt x="98806" y="67522"/>
                  <a:pt x="98806" y="67522"/>
                </a:cubicBezTo>
                <a:close/>
                <a:moveTo>
                  <a:pt x="99494" y="69492"/>
                </a:moveTo>
                <a:cubicBezTo>
                  <a:pt x="99494" y="69552"/>
                  <a:pt x="99494" y="69492"/>
                  <a:pt x="99494" y="69492"/>
                </a:cubicBezTo>
                <a:cubicBezTo>
                  <a:pt x="99494" y="69432"/>
                  <a:pt x="99494" y="69432"/>
                  <a:pt x="99494" y="69432"/>
                </a:cubicBezTo>
                <a:cubicBezTo>
                  <a:pt x="99494" y="69432"/>
                  <a:pt x="99463" y="69373"/>
                  <a:pt x="99463" y="69373"/>
                </a:cubicBezTo>
                <a:cubicBezTo>
                  <a:pt x="99463" y="69373"/>
                  <a:pt x="99463" y="69432"/>
                  <a:pt x="99463" y="69432"/>
                </a:cubicBezTo>
                <a:cubicBezTo>
                  <a:pt x="99463" y="69432"/>
                  <a:pt x="99463" y="69432"/>
                  <a:pt x="99463" y="69432"/>
                </a:cubicBezTo>
                <a:cubicBezTo>
                  <a:pt x="99494" y="69432"/>
                  <a:pt x="99463" y="69492"/>
                  <a:pt x="99463" y="69492"/>
                </a:cubicBezTo>
                <a:cubicBezTo>
                  <a:pt x="99494" y="69492"/>
                  <a:pt x="99494" y="69492"/>
                  <a:pt x="99494" y="69492"/>
                </a:cubicBezTo>
                <a:close/>
                <a:moveTo>
                  <a:pt x="99619" y="70447"/>
                </a:moveTo>
                <a:cubicBezTo>
                  <a:pt x="99619" y="70447"/>
                  <a:pt x="99619" y="70447"/>
                  <a:pt x="99619" y="70507"/>
                </a:cubicBezTo>
                <a:cubicBezTo>
                  <a:pt x="99619" y="70507"/>
                  <a:pt x="99619" y="70507"/>
                  <a:pt x="99619" y="70507"/>
                </a:cubicBezTo>
                <a:cubicBezTo>
                  <a:pt x="99650" y="70567"/>
                  <a:pt x="99650" y="70567"/>
                  <a:pt x="99650" y="70626"/>
                </a:cubicBezTo>
                <a:cubicBezTo>
                  <a:pt x="99650" y="70626"/>
                  <a:pt x="99682" y="70626"/>
                  <a:pt x="99682" y="70626"/>
                </a:cubicBezTo>
                <a:cubicBezTo>
                  <a:pt x="99682" y="70626"/>
                  <a:pt x="99650" y="70626"/>
                  <a:pt x="99650" y="70567"/>
                </a:cubicBezTo>
                <a:cubicBezTo>
                  <a:pt x="99650" y="70567"/>
                  <a:pt x="99650" y="70507"/>
                  <a:pt x="99619" y="70447"/>
                </a:cubicBezTo>
                <a:close/>
                <a:moveTo>
                  <a:pt x="99369" y="70089"/>
                </a:moveTo>
                <a:cubicBezTo>
                  <a:pt x="99369" y="70089"/>
                  <a:pt x="99338" y="70089"/>
                  <a:pt x="99338" y="70089"/>
                </a:cubicBezTo>
                <a:cubicBezTo>
                  <a:pt x="99338" y="70149"/>
                  <a:pt x="99369" y="70149"/>
                  <a:pt x="99369" y="70149"/>
                </a:cubicBezTo>
                <a:cubicBezTo>
                  <a:pt x="99369" y="70149"/>
                  <a:pt x="99400" y="70089"/>
                  <a:pt x="99400" y="70089"/>
                </a:cubicBezTo>
                <a:cubicBezTo>
                  <a:pt x="99369" y="70089"/>
                  <a:pt x="99369" y="70089"/>
                  <a:pt x="99369" y="70089"/>
                </a:cubicBezTo>
                <a:close/>
                <a:moveTo>
                  <a:pt x="99463" y="71104"/>
                </a:moveTo>
                <a:cubicBezTo>
                  <a:pt x="99432" y="71104"/>
                  <a:pt x="99432" y="71104"/>
                  <a:pt x="99432" y="71164"/>
                </a:cubicBezTo>
                <a:cubicBezTo>
                  <a:pt x="99463" y="71164"/>
                  <a:pt x="99463" y="71164"/>
                  <a:pt x="99463" y="71164"/>
                </a:cubicBezTo>
                <a:cubicBezTo>
                  <a:pt x="99463" y="71164"/>
                  <a:pt x="99494" y="71223"/>
                  <a:pt x="99494" y="71223"/>
                </a:cubicBezTo>
                <a:cubicBezTo>
                  <a:pt x="99494" y="71164"/>
                  <a:pt x="99494" y="71164"/>
                  <a:pt x="99494" y="71104"/>
                </a:cubicBezTo>
                <a:cubicBezTo>
                  <a:pt x="99494" y="71104"/>
                  <a:pt x="99494" y="71104"/>
                  <a:pt x="99463" y="71104"/>
                </a:cubicBezTo>
                <a:cubicBezTo>
                  <a:pt x="99463" y="71104"/>
                  <a:pt x="99463" y="71104"/>
                  <a:pt x="99463" y="71104"/>
                </a:cubicBezTo>
                <a:close/>
                <a:moveTo>
                  <a:pt x="99369" y="69552"/>
                </a:moveTo>
                <a:cubicBezTo>
                  <a:pt x="99369" y="69552"/>
                  <a:pt x="99400" y="69552"/>
                  <a:pt x="99400" y="69552"/>
                </a:cubicBezTo>
                <a:cubicBezTo>
                  <a:pt x="99400" y="69552"/>
                  <a:pt x="99432" y="69552"/>
                  <a:pt x="99432" y="69492"/>
                </a:cubicBezTo>
                <a:cubicBezTo>
                  <a:pt x="99432" y="69492"/>
                  <a:pt x="99400" y="69492"/>
                  <a:pt x="99400" y="69432"/>
                </a:cubicBezTo>
                <a:cubicBezTo>
                  <a:pt x="99400" y="69432"/>
                  <a:pt x="99400" y="69432"/>
                  <a:pt x="99369" y="69432"/>
                </a:cubicBezTo>
                <a:cubicBezTo>
                  <a:pt x="99369" y="69373"/>
                  <a:pt x="99338" y="69373"/>
                  <a:pt x="99338" y="69432"/>
                </a:cubicBezTo>
                <a:cubicBezTo>
                  <a:pt x="99338" y="69432"/>
                  <a:pt x="99338" y="69432"/>
                  <a:pt x="99338" y="69492"/>
                </a:cubicBezTo>
                <a:cubicBezTo>
                  <a:pt x="99338" y="69492"/>
                  <a:pt x="99369" y="69492"/>
                  <a:pt x="99369" y="69552"/>
                </a:cubicBezTo>
                <a:close/>
                <a:moveTo>
                  <a:pt x="99307" y="69492"/>
                </a:moveTo>
                <a:cubicBezTo>
                  <a:pt x="99307" y="69552"/>
                  <a:pt x="99307" y="69552"/>
                  <a:pt x="99307" y="69552"/>
                </a:cubicBezTo>
                <a:cubicBezTo>
                  <a:pt x="99338" y="69611"/>
                  <a:pt x="99338" y="69611"/>
                  <a:pt x="99338" y="69611"/>
                </a:cubicBezTo>
                <a:cubicBezTo>
                  <a:pt x="99338" y="69671"/>
                  <a:pt x="99338" y="69671"/>
                  <a:pt x="99338" y="69671"/>
                </a:cubicBezTo>
                <a:cubicBezTo>
                  <a:pt x="99338" y="69731"/>
                  <a:pt x="99338" y="69731"/>
                  <a:pt x="99338" y="69731"/>
                </a:cubicBezTo>
                <a:cubicBezTo>
                  <a:pt x="99338" y="69791"/>
                  <a:pt x="99338" y="69791"/>
                  <a:pt x="99338" y="69791"/>
                </a:cubicBezTo>
                <a:cubicBezTo>
                  <a:pt x="99338" y="69850"/>
                  <a:pt x="99338" y="69850"/>
                  <a:pt x="99338" y="69850"/>
                </a:cubicBezTo>
                <a:cubicBezTo>
                  <a:pt x="99338" y="69910"/>
                  <a:pt x="99338" y="69910"/>
                  <a:pt x="99369" y="69910"/>
                </a:cubicBezTo>
                <a:cubicBezTo>
                  <a:pt x="99369" y="69910"/>
                  <a:pt x="99369" y="69970"/>
                  <a:pt x="99369" y="69970"/>
                </a:cubicBezTo>
                <a:cubicBezTo>
                  <a:pt x="99400" y="69970"/>
                  <a:pt x="99400" y="69910"/>
                  <a:pt x="99400" y="69910"/>
                </a:cubicBezTo>
                <a:cubicBezTo>
                  <a:pt x="99400" y="69850"/>
                  <a:pt x="99432" y="69850"/>
                  <a:pt x="99432" y="69910"/>
                </a:cubicBezTo>
                <a:cubicBezTo>
                  <a:pt x="99463" y="69970"/>
                  <a:pt x="99463" y="69970"/>
                  <a:pt x="99494" y="70029"/>
                </a:cubicBezTo>
                <a:cubicBezTo>
                  <a:pt x="99494" y="70089"/>
                  <a:pt x="99494" y="70149"/>
                  <a:pt x="99463" y="70149"/>
                </a:cubicBezTo>
                <a:cubicBezTo>
                  <a:pt x="99463" y="70208"/>
                  <a:pt x="99463" y="70268"/>
                  <a:pt x="99463" y="70268"/>
                </a:cubicBezTo>
                <a:cubicBezTo>
                  <a:pt x="99463" y="70328"/>
                  <a:pt x="99494" y="70328"/>
                  <a:pt x="99494" y="70388"/>
                </a:cubicBezTo>
                <a:cubicBezTo>
                  <a:pt x="99494" y="70388"/>
                  <a:pt x="99463" y="70388"/>
                  <a:pt x="99494" y="70447"/>
                </a:cubicBezTo>
                <a:cubicBezTo>
                  <a:pt x="99494" y="70447"/>
                  <a:pt x="99494" y="70447"/>
                  <a:pt x="99494" y="70447"/>
                </a:cubicBezTo>
                <a:cubicBezTo>
                  <a:pt x="99525" y="70447"/>
                  <a:pt x="99525" y="70447"/>
                  <a:pt x="99525" y="70507"/>
                </a:cubicBezTo>
                <a:cubicBezTo>
                  <a:pt x="99525" y="70507"/>
                  <a:pt x="99557" y="70507"/>
                  <a:pt x="99557" y="70507"/>
                </a:cubicBezTo>
                <a:cubicBezTo>
                  <a:pt x="99557" y="70507"/>
                  <a:pt x="99557" y="70567"/>
                  <a:pt x="99557" y="70567"/>
                </a:cubicBezTo>
                <a:cubicBezTo>
                  <a:pt x="99557" y="70507"/>
                  <a:pt x="99588" y="70507"/>
                  <a:pt x="99557" y="70507"/>
                </a:cubicBezTo>
                <a:cubicBezTo>
                  <a:pt x="99557" y="70447"/>
                  <a:pt x="99557" y="70447"/>
                  <a:pt x="99557" y="70447"/>
                </a:cubicBezTo>
                <a:cubicBezTo>
                  <a:pt x="99557" y="70388"/>
                  <a:pt x="99557" y="70388"/>
                  <a:pt x="99557" y="70328"/>
                </a:cubicBezTo>
                <a:cubicBezTo>
                  <a:pt x="99557" y="70328"/>
                  <a:pt x="99557" y="70328"/>
                  <a:pt x="99557" y="70268"/>
                </a:cubicBezTo>
                <a:cubicBezTo>
                  <a:pt x="99557" y="70268"/>
                  <a:pt x="99588" y="70328"/>
                  <a:pt x="99588" y="70328"/>
                </a:cubicBezTo>
                <a:cubicBezTo>
                  <a:pt x="99588" y="70328"/>
                  <a:pt x="99588" y="70388"/>
                  <a:pt x="99588" y="70447"/>
                </a:cubicBezTo>
                <a:cubicBezTo>
                  <a:pt x="99619" y="70447"/>
                  <a:pt x="99619" y="70447"/>
                  <a:pt x="99619" y="70388"/>
                </a:cubicBezTo>
                <a:cubicBezTo>
                  <a:pt x="99619" y="70388"/>
                  <a:pt x="99619" y="70388"/>
                  <a:pt x="99619" y="70388"/>
                </a:cubicBezTo>
                <a:cubicBezTo>
                  <a:pt x="99619" y="70388"/>
                  <a:pt x="99650" y="70447"/>
                  <a:pt x="99650" y="70388"/>
                </a:cubicBezTo>
                <a:cubicBezTo>
                  <a:pt x="99650" y="70328"/>
                  <a:pt x="99650" y="70328"/>
                  <a:pt x="99650" y="70268"/>
                </a:cubicBezTo>
                <a:cubicBezTo>
                  <a:pt x="99619" y="70268"/>
                  <a:pt x="99619" y="70208"/>
                  <a:pt x="99619" y="70208"/>
                </a:cubicBezTo>
                <a:cubicBezTo>
                  <a:pt x="99619" y="70149"/>
                  <a:pt x="99619" y="70149"/>
                  <a:pt x="99619" y="70149"/>
                </a:cubicBezTo>
                <a:cubicBezTo>
                  <a:pt x="99619" y="70089"/>
                  <a:pt x="99619" y="70089"/>
                  <a:pt x="99588" y="70089"/>
                </a:cubicBezTo>
                <a:cubicBezTo>
                  <a:pt x="99588" y="70029"/>
                  <a:pt x="99557" y="70089"/>
                  <a:pt x="99557" y="70029"/>
                </a:cubicBezTo>
                <a:cubicBezTo>
                  <a:pt x="99557" y="70029"/>
                  <a:pt x="99557" y="69970"/>
                  <a:pt x="99557" y="69970"/>
                </a:cubicBezTo>
                <a:cubicBezTo>
                  <a:pt x="99557" y="69910"/>
                  <a:pt x="99588" y="69910"/>
                  <a:pt x="99588" y="69910"/>
                </a:cubicBezTo>
                <a:cubicBezTo>
                  <a:pt x="99588" y="69910"/>
                  <a:pt x="99557" y="69850"/>
                  <a:pt x="99557" y="69850"/>
                </a:cubicBezTo>
                <a:cubicBezTo>
                  <a:pt x="99557" y="69850"/>
                  <a:pt x="99557" y="69850"/>
                  <a:pt x="99557" y="69850"/>
                </a:cubicBezTo>
                <a:cubicBezTo>
                  <a:pt x="99557" y="69791"/>
                  <a:pt x="99557" y="69791"/>
                  <a:pt x="99557" y="69791"/>
                </a:cubicBezTo>
                <a:cubicBezTo>
                  <a:pt x="99557" y="69731"/>
                  <a:pt x="99588" y="69731"/>
                  <a:pt x="99557" y="69731"/>
                </a:cubicBezTo>
                <a:cubicBezTo>
                  <a:pt x="99557" y="69731"/>
                  <a:pt x="99557" y="69671"/>
                  <a:pt x="99557" y="69671"/>
                </a:cubicBezTo>
                <a:cubicBezTo>
                  <a:pt x="99525" y="69671"/>
                  <a:pt x="99557" y="69611"/>
                  <a:pt x="99557" y="69611"/>
                </a:cubicBezTo>
                <a:cubicBezTo>
                  <a:pt x="99557" y="69611"/>
                  <a:pt x="99525" y="69611"/>
                  <a:pt x="99525" y="69552"/>
                </a:cubicBezTo>
                <a:cubicBezTo>
                  <a:pt x="99525" y="69552"/>
                  <a:pt x="99525" y="69552"/>
                  <a:pt x="99525" y="69611"/>
                </a:cubicBezTo>
                <a:cubicBezTo>
                  <a:pt x="99494" y="69611"/>
                  <a:pt x="99494" y="69611"/>
                  <a:pt x="99494" y="69611"/>
                </a:cubicBezTo>
                <a:cubicBezTo>
                  <a:pt x="99463" y="69671"/>
                  <a:pt x="99463" y="69671"/>
                  <a:pt x="99432" y="69671"/>
                </a:cubicBezTo>
                <a:cubicBezTo>
                  <a:pt x="99400" y="69671"/>
                  <a:pt x="99400" y="69611"/>
                  <a:pt x="99400" y="69611"/>
                </a:cubicBezTo>
                <a:cubicBezTo>
                  <a:pt x="99400" y="69611"/>
                  <a:pt x="99369" y="69552"/>
                  <a:pt x="99369" y="69552"/>
                </a:cubicBezTo>
                <a:cubicBezTo>
                  <a:pt x="99369" y="69611"/>
                  <a:pt x="99369" y="69611"/>
                  <a:pt x="99369" y="69611"/>
                </a:cubicBezTo>
                <a:cubicBezTo>
                  <a:pt x="99369" y="69611"/>
                  <a:pt x="99338" y="69552"/>
                  <a:pt x="99338" y="69552"/>
                </a:cubicBezTo>
                <a:cubicBezTo>
                  <a:pt x="99338" y="69552"/>
                  <a:pt x="99338" y="69492"/>
                  <a:pt x="99307" y="69492"/>
                </a:cubicBezTo>
                <a:cubicBezTo>
                  <a:pt x="99307" y="69492"/>
                  <a:pt x="99307" y="69492"/>
                  <a:pt x="99307" y="69492"/>
                </a:cubicBezTo>
                <a:close/>
                <a:moveTo>
                  <a:pt x="99307" y="69313"/>
                </a:moveTo>
                <a:cubicBezTo>
                  <a:pt x="99307" y="69313"/>
                  <a:pt x="99307" y="69373"/>
                  <a:pt x="99338" y="69373"/>
                </a:cubicBezTo>
                <a:cubicBezTo>
                  <a:pt x="99338" y="69313"/>
                  <a:pt x="99307" y="69313"/>
                  <a:pt x="99307" y="69313"/>
                </a:cubicBezTo>
                <a:close/>
                <a:moveTo>
                  <a:pt x="98650" y="70805"/>
                </a:moveTo>
                <a:cubicBezTo>
                  <a:pt x="98650" y="70805"/>
                  <a:pt x="98650" y="70805"/>
                  <a:pt x="98650" y="70805"/>
                </a:cubicBezTo>
                <a:cubicBezTo>
                  <a:pt x="98681" y="70865"/>
                  <a:pt x="98681" y="70865"/>
                  <a:pt x="98681" y="70865"/>
                </a:cubicBezTo>
                <a:cubicBezTo>
                  <a:pt x="98681" y="70925"/>
                  <a:pt x="98713" y="70985"/>
                  <a:pt x="98713" y="70985"/>
                </a:cubicBezTo>
                <a:cubicBezTo>
                  <a:pt x="98744" y="70985"/>
                  <a:pt x="98744" y="70985"/>
                  <a:pt x="98775" y="70985"/>
                </a:cubicBezTo>
                <a:cubicBezTo>
                  <a:pt x="98806" y="71044"/>
                  <a:pt x="98806" y="71044"/>
                  <a:pt x="98806" y="71044"/>
                </a:cubicBezTo>
                <a:cubicBezTo>
                  <a:pt x="98806" y="71104"/>
                  <a:pt x="98806" y="71104"/>
                  <a:pt x="98806" y="71104"/>
                </a:cubicBezTo>
                <a:cubicBezTo>
                  <a:pt x="98806" y="71164"/>
                  <a:pt x="98806" y="71164"/>
                  <a:pt x="98838" y="71164"/>
                </a:cubicBezTo>
                <a:cubicBezTo>
                  <a:pt x="98838" y="71223"/>
                  <a:pt x="98838" y="71223"/>
                  <a:pt x="98869" y="71223"/>
                </a:cubicBezTo>
                <a:cubicBezTo>
                  <a:pt x="98900" y="71223"/>
                  <a:pt x="98900" y="71223"/>
                  <a:pt x="98932" y="71164"/>
                </a:cubicBezTo>
                <a:cubicBezTo>
                  <a:pt x="98932" y="71164"/>
                  <a:pt x="98963" y="71104"/>
                  <a:pt x="98963" y="71104"/>
                </a:cubicBezTo>
                <a:cubicBezTo>
                  <a:pt x="98963" y="71044"/>
                  <a:pt x="98963" y="71044"/>
                  <a:pt x="98963" y="70985"/>
                </a:cubicBezTo>
                <a:cubicBezTo>
                  <a:pt x="98932" y="70985"/>
                  <a:pt x="98963" y="70925"/>
                  <a:pt x="98932" y="70925"/>
                </a:cubicBezTo>
                <a:cubicBezTo>
                  <a:pt x="98932" y="70925"/>
                  <a:pt x="98932" y="70925"/>
                  <a:pt x="98932" y="70925"/>
                </a:cubicBezTo>
                <a:cubicBezTo>
                  <a:pt x="98932" y="70865"/>
                  <a:pt x="98900" y="70865"/>
                  <a:pt x="98900" y="70865"/>
                </a:cubicBezTo>
                <a:cubicBezTo>
                  <a:pt x="98932" y="70865"/>
                  <a:pt x="98900" y="70865"/>
                  <a:pt x="98900" y="70805"/>
                </a:cubicBezTo>
                <a:cubicBezTo>
                  <a:pt x="98900" y="70805"/>
                  <a:pt x="98900" y="70805"/>
                  <a:pt x="98900" y="70805"/>
                </a:cubicBezTo>
                <a:cubicBezTo>
                  <a:pt x="98900" y="70746"/>
                  <a:pt x="98900" y="70746"/>
                  <a:pt x="98900" y="70746"/>
                </a:cubicBezTo>
                <a:cubicBezTo>
                  <a:pt x="98900" y="70686"/>
                  <a:pt x="98900" y="70626"/>
                  <a:pt x="98932" y="70567"/>
                </a:cubicBezTo>
                <a:cubicBezTo>
                  <a:pt x="98932" y="70567"/>
                  <a:pt x="98963" y="70507"/>
                  <a:pt x="98963" y="70447"/>
                </a:cubicBezTo>
                <a:cubicBezTo>
                  <a:pt x="98963" y="70447"/>
                  <a:pt x="98963" y="70447"/>
                  <a:pt x="98963" y="70388"/>
                </a:cubicBezTo>
                <a:cubicBezTo>
                  <a:pt x="98963" y="70388"/>
                  <a:pt x="98963" y="70388"/>
                  <a:pt x="98963" y="70328"/>
                </a:cubicBezTo>
                <a:cubicBezTo>
                  <a:pt x="98963" y="70328"/>
                  <a:pt x="98963" y="70328"/>
                  <a:pt x="98994" y="70268"/>
                </a:cubicBezTo>
                <a:cubicBezTo>
                  <a:pt x="98994" y="70268"/>
                  <a:pt x="98994" y="70268"/>
                  <a:pt x="98994" y="70208"/>
                </a:cubicBezTo>
                <a:cubicBezTo>
                  <a:pt x="99025" y="70208"/>
                  <a:pt x="99025" y="70208"/>
                  <a:pt x="99025" y="70208"/>
                </a:cubicBezTo>
                <a:cubicBezTo>
                  <a:pt x="99025" y="70149"/>
                  <a:pt x="99025" y="70149"/>
                  <a:pt x="99025" y="70089"/>
                </a:cubicBezTo>
                <a:cubicBezTo>
                  <a:pt x="99057" y="70089"/>
                  <a:pt x="99057" y="70029"/>
                  <a:pt x="99057" y="69970"/>
                </a:cubicBezTo>
                <a:cubicBezTo>
                  <a:pt x="99057" y="69970"/>
                  <a:pt x="99025" y="69970"/>
                  <a:pt x="99025" y="69910"/>
                </a:cubicBezTo>
                <a:cubicBezTo>
                  <a:pt x="99025" y="69910"/>
                  <a:pt x="99025" y="69910"/>
                  <a:pt x="98994" y="69910"/>
                </a:cubicBezTo>
                <a:cubicBezTo>
                  <a:pt x="98994" y="69910"/>
                  <a:pt x="98963" y="69910"/>
                  <a:pt x="98963" y="69910"/>
                </a:cubicBezTo>
                <a:cubicBezTo>
                  <a:pt x="98963" y="69910"/>
                  <a:pt x="98932" y="69850"/>
                  <a:pt x="98932" y="69910"/>
                </a:cubicBezTo>
                <a:cubicBezTo>
                  <a:pt x="98900" y="69910"/>
                  <a:pt x="98900" y="69910"/>
                  <a:pt x="98869" y="69910"/>
                </a:cubicBezTo>
                <a:cubicBezTo>
                  <a:pt x="98869" y="69970"/>
                  <a:pt x="98806" y="69970"/>
                  <a:pt x="98838" y="69970"/>
                </a:cubicBezTo>
                <a:cubicBezTo>
                  <a:pt x="98838" y="69970"/>
                  <a:pt x="98838" y="70029"/>
                  <a:pt x="98838" y="70029"/>
                </a:cubicBezTo>
                <a:cubicBezTo>
                  <a:pt x="98838" y="70029"/>
                  <a:pt x="98838" y="70089"/>
                  <a:pt x="98838" y="70089"/>
                </a:cubicBezTo>
                <a:cubicBezTo>
                  <a:pt x="98838" y="70149"/>
                  <a:pt x="98806" y="70208"/>
                  <a:pt x="98806" y="70208"/>
                </a:cubicBezTo>
                <a:cubicBezTo>
                  <a:pt x="98806" y="70268"/>
                  <a:pt x="98806" y="70268"/>
                  <a:pt x="98806" y="70328"/>
                </a:cubicBezTo>
                <a:cubicBezTo>
                  <a:pt x="98806" y="70328"/>
                  <a:pt x="98806" y="70328"/>
                  <a:pt x="98806" y="70388"/>
                </a:cubicBezTo>
                <a:cubicBezTo>
                  <a:pt x="98806" y="70447"/>
                  <a:pt x="98806" y="70447"/>
                  <a:pt x="98806" y="70507"/>
                </a:cubicBezTo>
                <a:cubicBezTo>
                  <a:pt x="98806" y="70567"/>
                  <a:pt x="98775" y="70567"/>
                  <a:pt x="98744" y="70567"/>
                </a:cubicBezTo>
                <a:cubicBezTo>
                  <a:pt x="98744" y="70567"/>
                  <a:pt x="98744" y="70626"/>
                  <a:pt x="98713" y="70626"/>
                </a:cubicBezTo>
                <a:cubicBezTo>
                  <a:pt x="98681" y="70567"/>
                  <a:pt x="98681" y="70567"/>
                  <a:pt x="98650" y="70626"/>
                </a:cubicBezTo>
                <a:cubicBezTo>
                  <a:pt x="98650" y="70626"/>
                  <a:pt x="98619" y="70686"/>
                  <a:pt x="98650" y="70686"/>
                </a:cubicBezTo>
                <a:cubicBezTo>
                  <a:pt x="98650" y="70746"/>
                  <a:pt x="98619" y="70746"/>
                  <a:pt x="98650" y="70805"/>
                </a:cubicBezTo>
                <a:close/>
                <a:moveTo>
                  <a:pt x="99307" y="70089"/>
                </a:moveTo>
                <a:cubicBezTo>
                  <a:pt x="99307" y="70089"/>
                  <a:pt x="99338" y="70089"/>
                  <a:pt x="99307" y="70149"/>
                </a:cubicBezTo>
                <a:cubicBezTo>
                  <a:pt x="99307" y="70149"/>
                  <a:pt x="99307" y="70149"/>
                  <a:pt x="99307" y="70149"/>
                </a:cubicBezTo>
                <a:cubicBezTo>
                  <a:pt x="99307" y="70149"/>
                  <a:pt x="99338" y="70149"/>
                  <a:pt x="99338" y="70149"/>
                </a:cubicBezTo>
                <a:cubicBezTo>
                  <a:pt x="99338" y="70149"/>
                  <a:pt x="99338" y="70149"/>
                  <a:pt x="99338" y="70149"/>
                </a:cubicBezTo>
                <a:cubicBezTo>
                  <a:pt x="99338" y="70089"/>
                  <a:pt x="99338" y="70089"/>
                  <a:pt x="99307" y="70089"/>
                </a:cubicBezTo>
                <a:close/>
                <a:moveTo>
                  <a:pt x="99182" y="70328"/>
                </a:moveTo>
                <a:cubicBezTo>
                  <a:pt x="99182" y="70328"/>
                  <a:pt x="99182" y="70268"/>
                  <a:pt x="99213" y="70208"/>
                </a:cubicBezTo>
                <a:cubicBezTo>
                  <a:pt x="99213" y="70208"/>
                  <a:pt x="99213" y="70208"/>
                  <a:pt x="99213" y="70149"/>
                </a:cubicBezTo>
                <a:cubicBezTo>
                  <a:pt x="99213" y="70149"/>
                  <a:pt x="99213" y="70149"/>
                  <a:pt x="99213" y="70089"/>
                </a:cubicBezTo>
                <a:cubicBezTo>
                  <a:pt x="99213" y="70029"/>
                  <a:pt x="99213" y="70029"/>
                  <a:pt x="99213" y="69970"/>
                </a:cubicBezTo>
                <a:cubicBezTo>
                  <a:pt x="99213" y="69970"/>
                  <a:pt x="99213" y="69910"/>
                  <a:pt x="99213" y="69910"/>
                </a:cubicBezTo>
                <a:cubicBezTo>
                  <a:pt x="99213" y="69910"/>
                  <a:pt x="99213" y="69850"/>
                  <a:pt x="99213" y="69850"/>
                </a:cubicBezTo>
                <a:cubicBezTo>
                  <a:pt x="99213" y="69850"/>
                  <a:pt x="99213" y="69791"/>
                  <a:pt x="99213" y="69791"/>
                </a:cubicBezTo>
                <a:cubicBezTo>
                  <a:pt x="99213" y="69791"/>
                  <a:pt x="99213" y="69791"/>
                  <a:pt x="99213" y="69731"/>
                </a:cubicBezTo>
                <a:cubicBezTo>
                  <a:pt x="99213" y="69731"/>
                  <a:pt x="99213" y="69671"/>
                  <a:pt x="99213" y="69671"/>
                </a:cubicBezTo>
                <a:cubicBezTo>
                  <a:pt x="99213" y="69671"/>
                  <a:pt x="99213" y="69731"/>
                  <a:pt x="99213" y="69731"/>
                </a:cubicBezTo>
                <a:cubicBezTo>
                  <a:pt x="99182" y="69731"/>
                  <a:pt x="99182" y="69731"/>
                  <a:pt x="99182" y="69791"/>
                </a:cubicBezTo>
                <a:cubicBezTo>
                  <a:pt x="99213" y="69850"/>
                  <a:pt x="99182" y="69850"/>
                  <a:pt x="99182" y="69850"/>
                </a:cubicBezTo>
                <a:cubicBezTo>
                  <a:pt x="99182" y="69850"/>
                  <a:pt x="99182" y="69910"/>
                  <a:pt x="99182" y="69910"/>
                </a:cubicBezTo>
                <a:cubicBezTo>
                  <a:pt x="99182" y="69910"/>
                  <a:pt x="99182" y="69970"/>
                  <a:pt x="99182" y="69970"/>
                </a:cubicBezTo>
                <a:cubicBezTo>
                  <a:pt x="99150" y="69970"/>
                  <a:pt x="99150" y="70029"/>
                  <a:pt x="99150" y="70029"/>
                </a:cubicBezTo>
                <a:cubicBezTo>
                  <a:pt x="99150" y="70029"/>
                  <a:pt x="99150" y="70089"/>
                  <a:pt x="99150" y="70089"/>
                </a:cubicBezTo>
                <a:cubicBezTo>
                  <a:pt x="99119" y="70149"/>
                  <a:pt x="99088" y="70208"/>
                  <a:pt x="99088" y="70268"/>
                </a:cubicBezTo>
                <a:cubicBezTo>
                  <a:pt x="99088" y="70328"/>
                  <a:pt x="99088" y="70328"/>
                  <a:pt x="99088" y="70328"/>
                </a:cubicBezTo>
                <a:cubicBezTo>
                  <a:pt x="99057" y="70388"/>
                  <a:pt x="99057" y="70388"/>
                  <a:pt x="99057" y="70388"/>
                </a:cubicBezTo>
                <a:cubicBezTo>
                  <a:pt x="99057" y="70447"/>
                  <a:pt x="99057" y="70447"/>
                  <a:pt x="99025" y="70447"/>
                </a:cubicBezTo>
                <a:cubicBezTo>
                  <a:pt x="99025" y="70507"/>
                  <a:pt x="99025" y="70507"/>
                  <a:pt x="99025" y="70507"/>
                </a:cubicBezTo>
                <a:cubicBezTo>
                  <a:pt x="98994" y="70567"/>
                  <a:pt x="98994" y="70567"/>
                  <a:pt x="98994" y="70567"/>
                </a:cubicBezTo>
                <a:cubicBezTo>
                  <a:pt x="98994" y="70626"/>
                  <a:pt x="98994" y="70626"/>
                  <a:pt x="98994" y="70686"/>
                </a:cubicBezTo>
                <a:cubicBezTo>
                  <a:pt x="98994" y="70746"/>
                  <a:pt x="98963" y="70746"/>
                  <a:pt x="98963" y="70805"/>
                </a:cubicBezTo>
                <a:cubicBezTo>
                  <a:pt x="98963" y="70865"/>
                  <a:pt x="98963" y="70865"/>
                  <a:pt x="98963" y="70925"/>
                </a:cubicBezTo>
                <a:cubicBezTo>
                  <a:pt x="98963" y="70925"/>
                  <a:pt x="98963" y="70985"/>
                  <a:pt x="98963" y="70985"/>
                </a:cubicBezTo>
                <a:cubicBezTo>
                  <a:pt x="98994" y="70985"/>
                  <a:pt x="98994" y="70985"/>
                  <a:pt x="98994" y="70925"/>
                </a:cubicBezTo>
                <a:cubicBezTo>
                  <a:pt x="98994" y="70925"/>
                  <a:pt x="98994" y="70925"/>
                  <a:pt x="99025" y="70865"/>
                </a:cubicBezTo>
                <a:cubicBezTo>
                  <a:pt x="99025" y="70865"/>
                  <a:pt x="99025" y="70805"/>
                  <a:pt x="99025" y="70746"/>
                </a:cubicBezTo>
                <a:cubicBezTo>
                  <a:pt x="99025" y="70686"/>
                  <a:pt x="99057" y="70686"/>
                  <a:pt x="99088" y="70626"/>
                </a:cubicBezTo>
                <a:cubicBezTo>
                  <a:pt x="99088" y="70626"/>
                  <a:pt x="99088" y="70626"/>
                  <a:pt x="99088" y="70567"/>
                </a:cubicBezTo>
                <a:cubicBezTo>
                  <a:pt x="99057" y="70567"/>
                  <a:pt x="99088" y="70567"/>
                  <a:pt x="99088" y="70507"/>
                </a:cubicBezTo>
                <a:cubicBezTo>
                  <a:pt x="99088" y="70507"/>
                  <a:pt x="99088" y="70507"/>
                  <a:pt x="99088" y="70507"/>
                </a:cubicBezTo>
                <a:cubicBezTo>
                  <a:pt x="99119" y="70507"/>
                  <a:pt x="99119" y="70447"/>
                  <a:pt x="99119" y="70447"/>
                </a:cubicBezTo>
                <a:cubicBezTo>
                  <a:pt x="99150" y="70388"/>
                  <a:pt x="99150" y="70388"/>
                  <a:pt x="99182" y="70328"/>
                </a:cubicBezTo>
                <a:close/>
                <a:moveTo>
                  <a:pt x="99088" y="71104"/>
                </a:moveTo>
                <a:cubicBezTo>
                  <a:pt x="99088" y="71104"/>
                  <a:pt x="99088" y="71044"/>
                  <a:pt x="99057" y="71044"/>
                </a:cubicBezTo>
                <a:cubicBezTo>
                  <a:pt x="99057" y="71044"/>
                  <a:pt x="99057" y="71104"/>
                  <a:pt x="99057" y="71104"/>
                </a:cubicBezTo>
                <a:cubicBezTo>
                  <a:pt x="99025" y="71164"/>
                  <a:pt x="98994" y="71164"/>
                  <a:pt x="99025" y="71164"/>
                </a:cubicBezTo>
                <a:cubicBezTo>
                  <a:pt x="99025" y="71164"/>
                  <a:pt x="99057" y="71164"/>
                  <a:pt x="99057" y="71164"/>
                </a:cubicBezTo>
                <a:cubicBezTo>
                  <a:pt x="99057" y="71223"/>
                  <a:pt x="99088" y="71164"/>
                  <a:pt x="99088" y="71164"/>
                </a:cubicBezTo>
                <a:cubicBezTo>
                  <a:pt x="99088" y="71164"/>
                  <a:pt x="99119" y="71164"/>
                  <a:pt x="99088" y="71164"/>
                </a:cubicBezTo>
                <a:cubicBezTo>
                  <a:pt x="99088" y="71164"/>
                  <a:pt x="99088" y="71164"/>
                  <a:pt x="99088" y="71104"/>
                </a:cubicBezTo>
                <a:cubicBezTo>
                  <a:pt x="99119" y="71104"/>
                  <a:pt x="99119" y="71104"/>
                  <a:pt x="99088" y="71104"/>
                </a:cubicBezTo>
                <a:close/>
                <a:moveTo>
                  <a:pt x="99244" y="70507"/>
                </a:moveTo>
                <a:cubicBezTo>
                  <a:pt x="99213" y="70507"/>
                  <a:pt x="99244" y="70567"/>
                  <a:pt x="99213" y="70567"/>
                </a:cubicBezTo>
                <a:cubicBezTo>
                  <a:pt x="99213" y="70567"/>
                  <a:pt x="99213" y="70626"/>
                  <a:pt x="99182" y="70626"/>
                </a:cubicBezTo>
                <a:cubicBezTo>
                  <a:pt x="99182" y="70626"/>
                  <a:pt x="99182" y="70626"/>
                  <a:pt x="99182" y="70626"/>
                </a:cubicBezTo>
                <a:cubicBezTo>
                  <a:pt x="99150" y="70626"/>
                  <a:pt x="99150" y="70686"/>
                  <a:pt x="99150" y="70686"/>
                </a:cubicBezTo>
                <a:cubicBezTo>
                  <a:pt x="99119" y="70686"/>
                  <a:pt x="99119" y="70686"/>
                  <a:pt x="99119" y="70746"/>
                </a:cubicBezTo>
                <a:cubicBezTo>
                  <a:pt x="99119" y="70746"/>
                  <a:pt x="99150" y="70746"/>
                  <a:pt x="99150" y="70746"/>
                </a:cubicBezTo>
                <a:cubicBezTo>
                  <a:pt x="99150" y="70805"/>
                  <a:pt x="99150" y="70805"/>
                  <a:pt x="99182" y="70865"/>
                </a:cubicBezTo>
                <a:cubicBezTo>
                  <a:pt x="99182" y="70865"/>
                  <a:pt x="99213" y="70865"/>
                  <a:pt x="99244" y="70865"/>
                </a:cubicBezTo>
                <a:cubicBezTo>
                  <a:pt x="99244" y="70865"/>
                  <a:pt x="99275" y="70865"/>
                  <a:pt x="99275" y="70865"/>
                </a:cubicBezTo>
                <a:cubicBezTo>
                  <a:pt x="99275" y="70865"/>
                  <a:pt x="99307" y="70865"/>
                  <a:pt x="99307" y="70865"/>
                </a:cubicBezTo>
                <a:cubicBezTo>
                  <a:pt x="99338" y="70865"/>
                  <a:pt x="99338" y="70865"/>
                  <a:pt x="99338" y="70805"/>
                </a:cubicBezTo>
                <a:cubicBezTo>
                  <a:pt x="99369" y="70805"/>
                  <a:pt x="99369" y="70746"/>
                  <a:pt x="99369" y="70746"/>
                </a:cubicBezTo>
                <a:cubicBezTo>
                  <a:pt x="99369" y="70746"/>
                  <a:pt x="99369" y="70746"/>
                  <a:pt x="99369" y="70746"/>
                </a:cubicBezTo>
                <a:cubicBezTo>
                  <a:pt x="99369" y="70746"/>
                  <a:pt x="99400" y="70746"/>
                  <a:pt x="99400" y="70746"/>
                </a:cubicBezTo>
                <a:cubicBezTo>
                  <a:pt x="99400" y="70746"/>
                  <a:pt x="99400" y="70746"/>
                  <a:pt x="99400" y="70746"/>
                </a:cubicBezTo>
                <a:cubicBezTo>
                  <a:pt x="99432" y="70746"/>
                  <a:pt x="99432" y="70686"/>
                  <a:pt x="99400" y="70686"/>
                </a:cubicBezTo>
                <a:cubicBezTo>
                  <a:pt x="99400" y="70686"/>
                  <a:pt x="99432" y="70626"/>
                  <a:pt x="99400" y="70626"/>
                </a:cubicBezTo>
                <a:cubicBezTo>
                  <a:pt x="99400" y="70626"/>
                  <a:pt x="99400" y="70626"/>
                  <a:pt x="99400" y="70567"/>
                </a:cubicBezTo>
                <a:cubicBezTo>
                  <a:pt x="99400" y="70567"/>
                  <a:pt x="99400" y="70567"/>
                  <a:pt x="99400" y="70567"/>
                </a:cubicBezTo>
                <a:cubicBezTo>
                  <a:pt x="99400" y="70567"/>
                  <a:pt x="99400" y="70507"/>
                  <a:pt x="99369" y="70507"/>
                </a:cubicBezTo>
                <a:cubicBezTo>
                  <a:pt x="99369" y="70507"/>
                  <a:pt x="99369" y="70507"/>
                  <a:pt x="99369" y="70507"/>
                </a:cubicBezTo>
                <a:cubicBezTo>
                  <a:pt x="99369" y="70507"/>
                  <a:pt x="99369" y="70507"/>
                  <a:pt x="99338" y="70507"/>
                </a:cubicBezTo>
                <a:cubicBezTo>
                  <a:pt x="99338" y="70447"/>
                  <a:pt x="99338" y="70507"/>
                  <a:pt x="99338" y="70507"/>
                </a:cubicBezTo>
                <a:cubicBezTo>
                  <a:pt x="99338" y="70507"/>
                  <a:pt x="99338" y="70447"/>
                  <a:pt x="99307" y="70447"/>
                </a:cubicBezTo>
                <a:cubicBezTo>
                  <a:pt x="99307" y="70447"/>
                  <a:pt x="99307" y="70447"/>
                  <a:pt x="99275" y="70447"/>
                </a:cubicBezTo>
                <a:cubicBezTo>
                  <a:pt x="99275" y="70447"/>
                  <a:pt x="99275" y="70447"/>
                  <a:pt x="99275" y="70507"/>
                </a:cubicBezTo>
                <a:cubicBezTo>
                  <a:pt x="99244" y="70507"/>
                  <a:pt x="99244" y="70507"/>
                  <a:pt x="99244" y="70507"/>
                </a:cubicBezTo>
                <a:close/>
                <a:moveTo>
                  <a:pt x="98713" y="70268"/>
                </a:moveTo>
                <a:cubicBezTo>
                  <a:pt x="98713" y="70268"/>
                  <a:pt x="98713" y="70268"/>
                  <a:pt x="98713" y="70268"/>
                </a:cubicBezTo>
                <a:cubicBezTo>
                  <a:pt x="98713" y="70268"/>
                  <a:pt x="98713" y="70268"/>
                  <a:pt x="98713" y="70268"/>
                </a:cubicBezTo>
                <a:cubicBezTo>
                  <a:pt x="98744" y="70268"/>
                  <a:pt x="98744" y="70208"/>
                  <a:pt x="98744" y="70208"/>
                </a:cubicBezTo>
                <a:cubicBezTo>
                  <a:pt x="98744" y="70208"/>
                  <a:pt x="98744" y="70149"/>
                  <a:pt x="98744" y="70149"/>
                </a:cubicBezTo>
                <a:cubicBezTo>
                  <a:pt x="98744" y="70089"/>
                  <a:pt x="98744" y="70089"/>
                  <a:pt x="98744" y="70089"/>
                </a:cubicBezTo>
                <a:cubicBezTo>
                  <a:pt x="98713" y="70089"/>
                  <a:pt x="98713" y="70089"/>
                  <a:pt x="98681" y="70149"/>
                </a:cubicBezTo>
                <a:cubicBezTo>
                  <a:pt x="98681" y="70149"/>
                  <a:pt x="98681" y="70208"/>
                  <a:pt x="98681" y="70208"/>
                </a:cubicBezTo>
                <a:cubicBezTo>
                  <a:pt x="98681" y="70208"/>
                  <a:pt x="98681" y="70268"/>
                  <a:pt x="98681" y="70268"/>
                </a:cubicBezTo>
                <a:cubicBezTo>
                  <a:pt x="98681" y="70328"/>
                  <a:pt x="98713" y="70268"/>
                  <a:pt x="98713" y="70268"/>
                </a:cubicBezTo>
                <a:close/>
                <a:moveTo>
                  <a:pt x="98525" y="68179"/>
                </a:moveTo>
                <a:cubicBezTo>
                  <a:pt x="98525" y="68179"/>
                  <a:pt x="98525" y="68119"/>
                  <a:pt x="98525" y="68179"/>
                </a:cubicBezTo>
                <a:cubicBezTo>
                  <a:pt x="98525" y="68179"/>
                  <a:pt x="98525" y="68179"/>
                  <a:pt x="98525" y="68179"/>
                </a:cubicBezTo>
                <a:cubicBezTo>
                  <a:pt x="98525" y="68179"/>
                  <a:pt x="98494" y="68119"/>
                  <a:pt x="98494" y="68119"/>
                </a:cubicBezTo>
                <a:cubicBezTo>
                  <a:pt x="98494" y="68179"/>
                  <a:pt x="98494" y="68119"/>
                  <a:pt x="98463" y="68119"/>
                </a:cubicBezTo>
                <a:cubicBezTo>
                  <a:pt x="98463" y="68119"/>
                  <a:pt x="98463" y="68119"/>
                  <a:pt x="98463" y="68119"/>
                </a:cubicBezTo>
                <a:cubicBezTo>
                  <a:pt x="98463" y="68119"/>
                  <a:pt x="98463" y="68119"/>
                  <a:pt x="98463" y="68179"/>
                </a:cubicBezTo>
                <a:cubicBezTo>
                  <a:pt x="98431" y="68179"/>
                  <a:pt x="98431" y="68179"/>
                  <a:pt x="98431" y="68179"/>
                </a:cubicBezTo>
                <a:cubicBezTo>
                  <a:pt x="98431" y="68238"/>
                  <a:pt x="98431" y="68238"/>
                  <a:pt x="98431" y="68238"/>
                </a:cubicBezTo>
                <a:cubicBezTo>
                  <a:pt x="98431" y="68298"/>
                  <a:pt x="98463" y="68298"/>
                  <a:pt x="98463" y="68298"/>
                </a:cubicBezTo>
                <a:cubicBezTo>
                  <a:pt x="98463" y="68298"/>
                  <a:pt x="98463" y="68298"/>
                  <a:pt x="98494" y="68358"/>
                </a:cubicBezTo>
                <a:cubicBezTo>
                  <a:pt x="98494" y="68358"/>
                  <a:pt x="98494" y="68358"/>
                  <a:pt x="98494" y="68358"/>
                </a:cubicBezTo>
                <a:cubicBezTo>
                  <a:pt x="98525" y="68358"/>
                  <a:pt x="98525" y="68358"/>
                  <a:pt x="98525" y="68358"/>
                </a:cubicBezTo>
                <a:cubicBezTo>
                  <a:pt x="98525" y="68298"/>
                  <a:pt x="98556" y="68298"/>
                  <a:pt x="98556" y="68238"/>
                </a:cubicBezTo>
                <a:cubicBezTo>
                  <a:pt x="98556" y="68238"/>
                  <a:pt x="98556" y="68238"/>
                  <a:pt x="98556" y="68238"/>
                </a:cubicBezTo>
                <a:cubicBezTo>
                  <a:pt x="98556" y="68238"/>
                  <a:pt x="98556" y="68238"/>
                  <a:pt x="98525" y="68238"/>
                </a:cubicBezTo>
                <a:cubicBezTo>
                  <a:pt x="98525" y="68238"/>
                  <a:pt x="98556" y="68179"/>
                  <a:pt x="98525" y="68179"/>
                </a:cubicBezTo>
                <a:close/>
                <a:moveTo>
                  <a:pt x="98588" y="72955"/>
                </a:moveTo>
                <a:cubicBezTo>
                  <a:pt x="98619" y="72955"/>
                  <a:pt x="98619" y="72895"/>
                  <a:pt x="98619" y="72895"/>
                </a:cubicBezTo>
                <a:cubicBezTo>
                  <a:pt x="98619" y="72895"/>
                  <a:pt x="98588" y="72895"/>
                  <a:pt x="98588" y="72895"/>
                </a:cubicBezTo>
                <a:cubicBezTo>
                  <a:pt x="98556" y="72895"/>
                  <a:pt x="98556" y="72895"/>
                  <a:pt x="98556" y="72835"/>
                </a:cubicBezTo>
                <a:cubicBezTo>
                  <a:pt x="98556" y="72835"/>
                  <a:pt x="98556" y="72835"/>
                  <a:pt x="98525" y="72835"/>
                </a:cubicBezTo>
                <a:cubicBezTo>
                  <a:pt x="98525" y="72835"/>
                  <a:pt x="98525" y="72835"/>
                  <a:pt x="98525" y="72835"/>
                </a:cubicBezTo>
                <a:cubicBezTo>
                  <a:pt x="98525" y="72835"/>
                  <a:pt x="98525" y="72835"/>
                  <a:pt x="98494" y="72835"/>
                </a:cubicBezTo>
                <a:cubicBezTo>
                  <a:pt x="98494" y="72835"/>
                  <a:pt x="98494" y="72835"/>
                  <a:pt x="98494" y="72835"/>
                </a:cubicBezTo>
                <a:cubicBezTo>
                  <a:pt x="98494" y="72835"/>
                  <a:pt x="98494" y="72895"/>
                  <a:pt x="98494" y="72895"/>
                </a:cubicBezTo>
                <a:cubicBezTo>
                  <a:pt x="98463" y="72895"/>
                  <a:pt x="98463" y="72895"/>
                  <a:pt x="98463" y="72895"/>
                </a:cubicBezTo>
                <a:cubicBezTo>
                  <a:pt x="98463" y="72895"/>
                  <a:pt x="98463" y="72895"/>
                  <a:pt x="98431" y="72895"/>
                </a:cubicBezTo>
                <a:cubicBezTo>
                  <a:pt x="98431" y="72835"/>
                  <a:pt x="98431" y="72895"/>
                  <a:pt x="98431" y="72895"/>
                </a:cubicBezTo>
                <a:cubicBezTo>
                  <a:pt x="98431" y="72955"/>
                  <a:pt x="98431" y="72955"/>
                  <a:pt x="98463" y="72955"/>
                </a:cubicBezTo>
                <a:cubicBezTo>
                  <a:pt x="98463" y="72955"/>
                  <a:pt x="98463" y="72955"/>
                  <a:pt x="98463" y="73014"/>
                </a:cubicBezTo>
                <a:cubicBezTo>
                  <a:pt x="98463" y="73014"/>
                  <a:pt x="98463" y="73014"/>
                  <a:pt x="98463" y="73014"/>
                </a:cubicBezTo>
                <a:cubicBezTo>
                  <a:pt x="98463" y="73014"/>
                  <a:pt x="98494" y="73014"/>
                  <a:pt x="98494" y="73014"/>
                </a:cubicBezTo>
                <a:cubicBezTo>
                  <a:pt x="98494" y="73074"/>
                  <a:pt x="98525" y="73074"/>
                  <a:pt x="98525" y="73074"/>
                </a:cubicBezTo>
                <a:cubicBezTo>
                  <a:pt x="98525" y="73014"/>
                  <a:pt x="98556" y="73014"/>
                  <a:pt x="98556" y="73014"/>
                </a:cubicBezTo>
                <a:cubicBezTo>
                  <a:pt x="98556" y="73014"/>
                  <a:pt x="98556" y="73014"/>
                  <a:pt x="98588" y="73014"/>
                </a:cubicBezTo>
                <a:cubicBezTo>
                  <a:pt x="98588" y="73014"/>
                  <a:pt x="98588" y="73014"/>
                  <a:pt x="98588" y="73014"/>
                </a:cubicBezTo>
                <a:cubicBezTo>
                  <a:pt x="98588" y="73014"/>
                  <a:pt x="98588" y="73014"/>
                  <a:pt x="98588" y="73014"/>
                </a:cubicBezTo>
                <a:cubicBezTo>
                  <a:pt x="98588" y="73014"/>
                  <a:pt x="98588" y="73014"/>
                  <a:pt x="98588" y="72955"/>
                </a:cubicBezTo>
                <a:cubicBezTo>
                  <a:pt x="98588" y="72955"/>
                  <a:pt x="98588" y="72955"/>
                  <a:pt x="98588" y="72955"/>
                </a:cubicBezTo>
                <a:close/>
                <a:moveTo>
                  <a:pt x="98806" y="72417"/>
                </a:moveTo>
                <a:cubicBezTo>
                  <a:pt x="98806" y="72358"/>
                  <a:pt x="98806" y="72358"/>
                  <a:pt x="98806" y="72358"/>
                </a:cubicBezTo>
                <a:cubicBezTo>
                  <a:pt x="98806" y="72358"/>
                  <a:pt x="98775" y="72417"/>
                  <a:pt x="98775" y="72417"/>
                </a:cubicBezTo>
                <a:cubicBezTo>
                  <a:pt x="98775" y="72417"/>
                  <a:pt x="98806" y="72477"/>
                  <a:pt x="98806" y="72477"/>
                </a:cubicBezTo>
                <a:cubicBezTo>
                  <a:pt x="98806" y="72417"/>
                  <a:pt x="98806" y="72417"/>
                  <a:pt x="98838" y="72417"/>
                </a:cubicBezTo>
                <a:cubicBezTo>
                  <a:pt x="98838" y="72417"/>
                  <a:pt x="98838" y="72417"/>
                  <a:pt x="98838" y="72358"/>
                </a:cubicBezTo>
                <a:cubicBezTo>
                  <a:pt x="98838" y="72358"/>
                  <a:pt x="98838" y="72358"/>
                  <a:pt x="98838" y="72358"/>
                </a:cubicBezTo>
                <a:cubicBezTo>
                  <a:pt x="98806" y="72358"/>
                  <a:pt x="98806" y="72417"/>
                  <a:pt x="98806" y="72417"/>
                </a:cubicBezTo>
                <a:close/>
                <a:moveTo>
                  <a:pt x="100182" y="53791"/>
                </a:moveTo>
                <a:cubicBezTo>
                  <a:pt x="100151" y="53791"/>
                  <a:pt x="100151" y="53791"/>
                  <a:pt x="100151" y="53731"/>
                </a:cubicBezTo>
                <a:cubicBezTo>
                  <a:pt x="100119" y="53731"/>
                  <a:pt x="100119" y="53731"/>
                  <a:pt x="100119" y="53731"/>
                </a:cubicBezTo>
                <a:cubicBezTo>
                  <a:pt x="100088" y="53731"/>
                  <a:pt x="100088" y="53731"/>
                  <a:pt x="100057" y="53791"/>
                </a:cubicBezTo>
                <a:cubicBezTo>
                  <a:pt x="100057" y="53850"/>
                  <a:pt x="100026" y="53850"/>
                  <a:pt x="99994" y="53850"/>
                </a:cubicBezTo>
                <a:cubicBezTo>
                  <a:pt x="99994" y="53850"/>
                  <a:pt x="99963" y="53910"/>
                  <a:pt x="99994" y="53910"/>
                </a:cubicBezTo>
                <a:cubicBezTo>
                  <a:pt x="99994" y="53910"/>
                  <a:pt x="99994" y="53910"/>
                  <a:pt x="100026" y="53970"/>
                </a:cubicBezTo>
                <a:cubicBezTo>
                  <a:pt x="100026" y="53970"/>
                  <a:pt x="100026" y="53970"/>
                  <a:pt x="100026" y="53970"/>
                </a:cubicBezTo>
                <a:cubicBezTo>
                  <a:pt x="100057" y="54029"/>
                  <a:pt x="100057" y="54029"/>
                  <a:pt x="100057" y="53970"/>
                </a:cubicBezTo>
                <a:cubicBezTo>
                  <a:pt x="100088" y="53970"/>
                  <a:pt x="100088" y="53970"/>
                  <a:pt x="100088" y="53970"/>
                </a:cubicBezTo>
                <a:cubicBezTo>
                  <a:pt x="100088" y="53910"/>
                  <a:pt x="100119" y="53910"/>
                  <a:pt x="100119" y="53910"/>
                </a:cubicBezTo>
                <a:cubicBezTo>
                  <a:pt x="100151" y="53910"/>
                  <a:pt x="100151" y="53910"/>
                  <a:pt x="100151" y="53910"/>
                </a:cubicBezTo>
                <a:cubicBezTo>
                  <a:pt x="100151" y="53850"/>
                  <a:pt x="100182" y="53850"/>
                  <a:pt x="100182" y="53850"/>
                </a:cubicBezTo>
                <a:cubicBezTo>
                  <a:pt x="100213" y="53850"/>
                  <a:pt x="100276" y="53791"/>
                  <a:pt x="100244" y="53791"/>
                </a:cubicBezTo>
                <a:cubicBezTo>
                  <a:pt x="100244" y="53731"/>
                  <a:pt x="100182" y="53791"/>
                  <a:pt x="100182" y="53791"/>
                </a:cubicBezTo>
                <a:close/>
                <a:moveTo>
                  <a:pt x="99275" y="68358"/>
                </a:moveTo>
                <a:cubicBezTo>
                  <a:pt x="99275" y="68358"/>
                  <a:pt x="99275" y="68358"/>
                  <a:pt x="99244" y="68358"/>
                </a:cubicBezTo>
                <a:cubicBezTo>
                  <a:pt x="99244" y="68358"/>
                  <a:pt x="99244" y="68358"/>
                  <a:pt x="99244" y="68358"/>
                </a:cubicBezTo>
                <a:cubicBezTo>
                  <a:pt x="99244" y="68358"/>
                  <a:pt x="99244" y="68358"/>
                  <a:pt x="99244" y="68358"/>
                </a:cubicBezTo>
                <a:cubicBezTo>
                  <a:pt x="99244" y="68358"/>
                  <a:pt x="99275" y="68417"/>
                  <a:pt x="99275" y="68358"/>
                </a:cubicBezTo>
                <a:close/>
                <a:moveTo>
                  <a:pt x="100338" y="79701"/>
                </a:moveTo>
                <a:cubicBezTo>
                  <a:pt x="100338" y="79701"/>
                  <a:pt x="100338" y="79641"/>
                  <a:pt x="100338" y="79641"/>
                </a:cubicBezTo>
                <a:cubicBezTo>
                  <a:pt x="100338" y="79641"/>
                  <a:pt x="100307" y="79582"/>
                  <a:pt x="100307" y="79582"/>
                </a:cubicBezTo>
                <a:cubicBezTo>
                  <a:pt x="100276" y="79522"/>
                  <a:pt x="100276" y="79522"/>
                  <a:pt x="100244" y="79522"/>
                </a:cubicBezTo>
                <a:cubicBezTo>
                  <a:pt x="100213" y="79522"/>
                  <a:pt x="100182" y="79522"/>
                  <a:pt x="100151" y="79522"/>
                </a:cubicBezTo>
                <a:cubicBezTo>
                  <a:pt x="100119" y="79522"/>
                  <a:pt x="100088" y="79522"/>
                  <a:pt x="100057" y="79522"/>
                </a:cubicBezTo>
                <a:cubicBezTo>
                  <a:pt x="100026" y="79522"/>
                  <a:pt x="99994" y="79582"/>
                  <a:pt x="99963" y="79582"/>
                </a:cubicBezTo>
                <a:cubicBezTo>
                  <a:pt x="99932" y="79582"/>
                  <a:pt x="99901" y="79582"/>
                  <a:pt x="99901" y="79641"/>
                </a:cubicBezTo>
                <a:cubicBezTo>
                  <a:pt x="99901" y="79701"/>
                  <a:pt x="99932" y="79761"/>
                  <a:pt x="99963" y="79820"/>
                </a:cubicBezTo>
                <a:cubicBezTo>
                  <a:pt x="99963" y="79820"/>
                  <a:pt x="99963" y="79880"/>
                  <a:pt x="99994" y="79880"/>
                </a:cubicBezTo>
                <a:cubicBezTo>
                  <a:pt x="100026" y="79880"/>
                  <a:pt x="100026" y="79940"/>
                  <a:pt x="100026" y="79940"/>
                </a:cubicBezTo>
                <a:cubicBezTo>
                  <a:pt x="100057" y="79940"/>
                  <a:pt x="100057" y="79940"/>
                  <a:pt x="100088" y="79940"/>
                </a:cubicBezTo>
                <a:cubicBezTo>
                  <a:pt x="100088" y="80000"/>
                  <a:pt x="100088" y="80000"/>
                  <a:pt x="100119" y="80000"/>
                </a:cubicBezTo>
                <a:cubicBezTo>
                  <a:pt x="100119" y="80059"/>
                  <a:pt x="100151" y="80059"/>
                  <a:pt x="100151" y="80059"/>
                </a:cubicBezTo>
                <a:cubicBezTo>
                  <a:pt x="100213" y="80059"/>
                  <a:pt x="100276" y="80000"/>
                  <a:pt x="100307" y="79940"/>
                </a:cubicBezTo>
                <a:cubicBezTo>
                  <a:pt x="100338" y="79940"/>
                  <a:pt x="100369" y="79880"/>
                  <a:pt x="100369" y="79820"/>
                </a:cubicBezTo>
                <a:cubicBezTo>
                  <a:pt x="100369" y="79761"/>
                  <a:pt x="100369" y="79761"/>
                  <a:pt x="100338" y="79701"/>
                </a:cubicBezTo>
                <a:close/>
                <a:moveTo>
                  <a:pt x="99119" y="68955"/>
                </a:moveTo>
                <a:cubicBezTo>
                  <a:pt x="99119" y="68955"/>
                  <a:pt x="99150" y="69014"/>
                  <a:pt x="99150" y="68955"/>
                </a:cubicBezTo>
                <a:cubicBezTo>
                  <a:pt x="99150" y="68955"/>
                  <a:pt x="99119" y="68955"/>
                  <a:pt x="99119" y="68955"/>
                </a:cubicBezTo>
                <a:cubicBezTo>
                  <a:pt x="99119" y="68955"/>
                  <a:pt x="99119" y="68895"/>
                  <a:pt x="99119" y="68895"/>
                </a:cubicBezTo>
                <a:cubicBezTo>
                  <a:pt x="99119" y="68835"/>
                  <a:pt x="99119" y="68776"/>
                  <a:pt x="99088" y="68776"/>
                </a:cubicBezTo>
                <a:cubicBezTo>
                  <a:pt x="99088" y="68716"/>
                  <a:pt x="99088" y="68716"/>
                  <a:pt x="99057" y="68716"/>
                </a:cubicBezTo>
                <a:cubicBezTo>
                  <a:pt x="99057" y="68776"/>
                  <a:pt x="99057" y="68776"/>
                  <a:pt x="99057" y="68776"/>
                </a:cubicBezTo>
                <a:cubicBezTo>
                  <a:pt x="99088" y="68835"/>
                  <a:pt x="99088" y="68895"/>
                  <a:pt x="99119" y="68955"/>
                </a:cubicBezTo>
                <a:close/>
                <a:moveTo>
                  <a:pt x="99275" y="69134"/>
                </a:moveTo>
                <a:cubicBezTo>
                  <a:pt x="99307" y="69134"/>
                  <a:pt x="99275" y="69134"/>
                  <a:pt x="99275" y="69134"/>
                </a:cubicBezTo>
                <a:cubicBezTo>
                  <a:pt x="99244" y="69194"/>
                  <a:pt x="99275" y="69194"/>
                  <a:pt x="99275" y="69134"/>
                </a:cubicBezTo>
                <a:close/>
                <a:moveTo>
                  <a:pt x="98713" y="68955"/>
                </a:moveTo>
                <a:cubicBezTo>
                  <a:pt x="98713" y="69014"/>
                  <a:pt x="98713" y="69014"/>
                  <a:pt x="98744" y="69014"/>
                </a:cubicBezTo>
                <a:cubicBezTo>
                  <a:pt x="98744" y="69014"/>
                  <a:pt x="98744" y="68955"/>
                  <a:pt x="98744" y="68955"/>
                </a:cubicBezTo>
                <a:cubicBezTo>
                  <a:pt x="98744" y="68895"/>
                  <a:pt x="98744" y="68895"/>
                  <a:pt x="98713" y="68835"/>
                </a:cubicBezTo>
                <a:cubicBezTo>
                  <a:pt x="98713" y="68835"/>
                  <a:pt x="98681" y="68835"/>
                  <a:pt x="98650" y="68895"/>
                </a:cubicBezTo>
                <a:cubicBezTo>
                  <a:pt x="98650" y="68895"/>
                  <a:pt x="98681" y="68955"/>
                  <a:pt x="98681" y="68955"/>
                </a:cubicBezTo>
                <a:cubicBezTo>
                  <a:pt x="98681" y="68955"/>
                  <a:pt x="98681" y="68955"/>
                  <a:pt x="98713" y="68955"/>
                </a:cubicBezTo>
                <a:close/>
                <a:moveTo>
                  <a:pt x="98619" y="69373"/>
                </a:moveTo>
                <a:cubicBezTo>
                  <a:pt x="98619" y="69373"/>
                  <a:pt x="98588" y="69373"/>
                  <a:pt x="98588" y="69373"/>
                </a:cubicBezTo>
                <a:cubicBezTo>
                  <a:pt x="98588" y="69313"/>
                  <a:pt x="98588" y="69313"/>
                  <a:pt x="98556" y="69313"/>
                </a:cubicBezTo>
                <a:cubicBezTo>
                  <a:pt x="98556" y="69313"/>
                  <a:pt x="98525" y="69313"/>
                  <a:pt x="98525" y="69313"/>
                </a:cubicBezTo>
                <a:cubicBezTo>
                  <a:pt x="98525" y="69313"/>
                  <a:pt x="98494" y="69253"/>
                  <a:pt x="98494" y="69253"/>
                </a:cubicBezTo>
                <a:cubicBezTo>
                  <a:pt x="98463" y="69253"/>
                  <a:pt x="98463" y="69253"/>
                  <a:pt x="98463" y="69313"/>
                </a:cubicBezTo>
                <a:cubicBezTo>
                  <a:pt x="98463" y="69313"/>
                  <a:pt x="98463" y="69313"/>
                  <a:pt x="98463" y="69313"/>
                </a:cubicBezTo>
                <a:cubicBezTo>
                  <a:pt x="98431" y="69313"/>
                  <a:pt x="98463" y="69373"/>
                  <a:pt x="98463" y="69373"/>
                </a:cubicBezTo>
                <a:cubicBezTo>
                  <a:pt x="98463" y="69373"/>
                  <a:pt x="98463" y="69373"/>
                  <a:pt x="98494" y="69373"/>
                </a:cubicBezTo>
                <a:cubicBezTo>
                  <a:pt x="98494" y="69373"/>
                  <a:pt x="98494" y="69373"/>
                  <a:pt x="98494" y="69373"/>
                </a:cubicBezTo>
                <a:cubicBezTo>
                  <a:pt x="98525" y="69373"/>
                  <a:pt x="98525" y="69432"/>
                  <a:pt x="98525" y="69432"/>
                </a:cubicBezTo>
                <a:cubicBezTo>
                  <a:pt x="98525" y="69492"/>
                  <a:pt x="98525" y="69492"/>
                  <a:pt x="98525" y="69492"/>
                </a:cubicBezTo>
                <a:cubicBezTo>
                  <a:pt x="98525" y="69552"/>
                  <a:pt x="98525" y="69552"/>
                  <a:pt x="98525" y="69552"/>
                </a:cubicBezTo>
                <a:cubicBezTo>
                  <a:pt x="98525" y="69552"/>
                  <a:pt x="98525" y="69552"/>
                  <a:pt x="98525" y="69611"/>
                </a:cubicBezTo>
                <a:cubicBezTo>
                  <a:pt x="98525" y="69611"/>
                  <a:pt x="98525" y="69671"/>
                  <a:pt x="98525" y="69671"/>
                </a:cubicBezTo>
                <a:cubicBezTo>
                  <a:pt x="98525" y="69671"/>
                  <a:pt x="98525" y="69671"/>
                  <a:pt x="98525" y="69731"/>
                </a:cubicBezTo>
                <a:cubicBezTo>
                  <a:pt x="98525" y="69731"/>
                  <a:pt x="98525" y="69731"/>
                  <a:pt x="98525" y="69791"/>
                </a:cubicBezTo>
                <a:cubicBezTo>
                  <a:pt x="98525" y="69850"/>
                  <a:pt x="98525" y="69850"/>
                  <a:pt x="98494" y="69910"/>
                </a:cubicBezTo>
                <a:cubicBezTo>
                  <a:pt x="98494" y="69970"/>
                  <a:pt x="98463" y="70029"/>
                  <a:pt x="98494" y="70089"/>
                </a:cubicBezTo>
                <a:cubicBezTo>
                  <a:pt x="98494" y="70089"/>
                  <a:pt x="98494" y="70208"/>
                  <a:pt x="98494" y="70208"/>
                </a:cubicBezTo>
                <a:cubicBezTo>
                  <a:pt x="98463" y="70208"/>
                  <a:pt x="98463" y="70268"/>
                  <a:pt x="98463" y="70268"/>
                </a:cubicBezTo>
                <a:cubicBezTo>
                  <a:pt x="98463" y="70328"/>
                  <a:pt x="98494" y="70268"/>
                  <a:pt x="98494" y="70268"/>
                </a:cubicBezTo>
                <a:cubicBezTo>
                  <a:pt x="98494" y="70268"/>
                  <a:pt x="98525" y="70268"/>
                  <a:pt x="98525" y="70208"/>
                </a:cubicBezTo>
                <a:cubicBezTo>
                  <a:pt x="98525" y="70208"/>
                  <a:pt x="98525" y="70208"/>
                  <a:pt x="98556" y="70149"/>
                </a:cubicBezTo>
                <a:cubicBezTo>
                  <a:pt x="98556" y="70149"/>
                  <a:pt x="98556" y="70149"/>
                  <a:pt x="98588" y="70149"/>
                </a:cubicBezTo>
                <a:cubicBezTo>
                  <a:pt x="98588" y="70149"/>
                  <a:pt x="98619" y="70149"/>
                  <a:pt x="98619" y="70149"/>
                </a:cubicBezTo>
                <a:cubicBezTo>
                  <a:pt x="98650" y="70149"/>
                  <a:pt x="98681" y="70089"/>
                  <a:pt x="98681" y="70089"/>
                </a:cubicBezTo>
                <a:cubicBezTo>
                  <a:pt x="98713" y="70089"/>
                  <a:pt x="98713" y="70029"/>
                  <a:pt x="98713" y="70029"/>
                </a:cubicBezTo>
                <a:cubicBezTo>
                  <a:pt x="98744" y="70029"/>
                  <a:pt x="98744" y="70029"/>
                  <a:pt x="98744" y="70029"/>
                </a:cubicBezTo>
                <a:cubicBezTo>
                  <a:pt x="98775" y="70029"/>
                  <a:pt x="98775" y="70029"/>
                  <a:pt x="98775" y="69970"/>
                </a:cubicBezTo>
                <a:cubicBezTo>
                  <a:pt x="98775" y="69970"/>
                  <a:pt x="98775" y="69970"/>
                  <a:pt x="98775" y="69970"/>
                </a:cubicBezTo>
                <a:cubicBezTo>
                  <a:pt x="98775" y="69970"/>
                  <a:pt x="98775" y="69910"/>
                  <a:pt x="98775" y="69910"/>
                </a:cubicBezTo>
                <a:cubicBezTo>
                  <a:pt x="98775" y="69910"/>
                  <a:pt x="98775" y="69910"/>
                  <a:pt x="98775" y="69910"/>
                </a:cubicBezTo>
                <a:cubicBezTo>
                  <a:pt x="98806" y="69910"/>
                  <a:pt x="98806" y="69850"/>
                  <a:pt x="98806" y="69850"/>
                </a:cubicBezTo>
                <a:cubicBezTo>
                  <a:pt x="98838" y="69850"/>
                  <a:pt x="98838" y="69850"/>
                  <a:pt x="98838" y="69850"/>
                </a:cubicBezTo>
                <a:cubicBezTo>
                  <a:pt x="98869" y="69850"/>
                  <a:pt x="98869" y="69791"/>
                  <a:pt x="98869" y="69791"/>
                </a:cubicBezTo>
                <a:cubicBezTo>
                  <a:pt x="98869" y="69791"/>
                  <a:pt x="98869" y="69791"/>
                  <a:pt x="98869" y="69791"/>
                </a:cubicBezTo>
                <a:cubicBezTo>
                  <a:pt x="98869" y="69731"/>
                  <a:pt x="98900" y="69791"/>
                  <a:pt x="98900" y="69791"/>
                </a:cubicBezTo>
                <a:cubicBezTo>
                  <a:pt x="98900" y="69731"/>
                  <a:pt x="98900" y="69731"/>
                  <a:pt x="98900" y="69731"/>
                </a:cubicBezTo>
                <a:cubicBezTo>
                  <a:pt x="98900" y="69731"/>
                  <a:pt x="98932" y="69671"/>
                  <a:pt x="98932" y="69671"/>
                </a:cubicBezTo>
                <a:cubicBezTo>
                  <a:pt x="98900" y="69671"/>
                  <a:pt x="98900" y="69671"/>
                  <a:pt x="98900" y="69671"/>
                </a:cubicBezTo>
                <a:cubicBezTo>
                  <a:pt x="98900" y="69731"/>
                  <a:pt x="98900" y="69731"/>
                  <a:pt x="98900" y="69731"/>
                </a:cubicBezTo>
                <a:cubicBezTo>
                  <a:pt x="98869" y="69731"/>
                  <a:pt x="98900" y="69671"/>
                  <a:pt x="98900" y="69671"/>
                </a:cubicBezTo>
                <a:cubicBezTo>
                  <a:pt x="98900" y="69611"/>
                  <a:pt x="98900" y="69611"/>
                  <a:pt x="98900" y="69611"/>
                </a:cubicBezTo>
                <a:cubicBezTo>
                  <a:pt x="98900" y="69611"/>
                  <a:pt x="98900" y="69552"/>
                  <a:pt x="98900" y="69552"/>
                </a:cubicBezTo>
                <a:cubicBezTo>
                  <a:pt x="98900" y="69552"/>
                  <a:pt x="98900" y="69552"/>
                  <a:pt x="98900" y="69552"/>
                </a:cubicBezTo>
                <a:cubicBezTo>
                  <a:pt x="98900" y="69552"/>
                  <a:pt x="98900" y="69492"/>
                  <a:pt x="98900" y="69492"/>
                </a:cubicBezTo>
                <a:cubicBezTo>
                  <a:pt x="98932" y="69492"/>
                  <a:pt x="98932" y="69492"/>
                  <a:pt x="98900" y="69492"/>
                </a:cubicBezTo>
                <a:cubicBezTo>
                  <a:pt x="98900" y="69492"/>
                  <a:pt x="98900" y="69492"/>
                  <a:pt x="98900" y="69492"/>
                </a:cubicBezTo>
                <a:cubicBezTo>
                  <a:pt x="98900" y="69492"/>
                  <a:pt x="98900" y="69492"/>
                  <a:pt x="98900" y="69492"/>
                </a:cubicBezTo>
                <a:cubicBezTo>
                  <a:pt x="98900" y="69492"/>
                  <a:pt x="98900" y="69492"/>
                  <a:pt x="98869" y="69492"/>
                </a:cubicBezTo>
                <a:cubicBezTo>
                  <a:pt x="98869" y="69492"/>
                  <a:pt x="98869" y="69552"/>
                  <a:pt x="98869" y="69552"/>
                </a:cubicBezTo>
                <a:cubicBezTo>
                  <a:pt x="98838" y="69552"/>
                  <a:pt x="98838" y="69552"/>
                  <a:pt x="98838" y="69552"/>
                </a:cubicBezTo>
                <a:cubicBezTo>
                  <a:pt x="98838" y="69552"/>
                  <a:pt x="98806" y="69611"/>
                  <a:pt x="98806" y="69552"/>
                </a:cubicBezTo>
                <a:cubicBezTo>
                  <a:pt x="98806" y="69552"/>
                  <a:pt x="98806" y="69552"/>
                  <a:pt x="98838" y="69552"/>
                </a:cubicBezTo>
                <a:cubicBezTo>
                  <a:pt x="98838" y="69552"/>
                  <a:pt x="98806" y="69492"/>
                  <a:pt x="98806" y="69492"/>
                </a:cubicBezTo>
                <a:cubicBezTo>
                  <a:pt x="98806" y="69492"/>
                  <a:pt x="98806" y="69492"/>
                  <a:pt x="98806" y="69492"/>
                </a:cubicBezTo>
                <a:cubicBezTo>
                  <a:pt x="98806" y="69492"/>
                  <a:pt x="98775" y="69492"/>
                  <a:pt x="98775" y="69492"/>
                </a:cubicBezTo>
                <a:cubicBezTo>
                  <a:pt x="98775" y="69432"/>
                  <a:pt x="98744" y="69432"/>
                  <a:pt x="98744" y="69492"/>
                </a:cubicBezTo>
                <a:cubicBezTo>
                  <a:pt x="98744" y="69492"/>
                  <a:pt x="98744" y="69492"/>
                  <a:pt x="98744" y="69492"/>
                </a:cubicBezTo>
                <a:cubicBezTo>
                  <a:pt x="98713" y="69492"/>
                  <a:pt x="98713" y="69492"/>
                  <a:pt x="98713" y="69552"/>
                </a:cubicBezTo>
                <a:cubicBezTo>
                  <a:pt x="98713" y="69552"/>
                  <a:pt x="98713" y="69552"/>
                  <a:pt x="98713" y="69492"/>
                </a:cubicBezTo>
                <a:cubicBezTo>
                  <a:pt x="98713" y="69492"/>
                  <a:pt x="98681" y="69492"/>
                  <a:pt x="98681" y="69492"/>
                </a:cubicBezTo>
                <a:cubicBezTo>
                  <a:pt x="98681" y="69492"/>
                  <a:pt x="98650" y="69552"/>
                  <a:pt x="98650" y="69492"/>
                </a:cubicBezTo>
                <a:cubicBezTo>
                  <a:pt x="98650" y="69492"/>
                  <a:pt x="98681" y="69492"/>
                  <a:pt x="98681" y="69492"/>
                </a:cubicBezTo>
                <a:cubicBezTo>
                  <a:pt x="98681" y="69432"/>
                  <a:pt x="98650" y="69432"/>
                  <a:pt x="98650" y="69432"/>
                </a:cubicBezTo>
                <a:cubicBezTo>
                  <a:pt x="98650" y="69373"/>
                  <a:pt x="98619" y="69373"/>
                  <a:pt x="98619" y="69373"/>
                </a:cubicBezTo>
                <a:close/>
                <a:moveTo>
                  <a:pt x="98963" y="68776"/>
                </a:moveTo>
                <a:cubicBezTo>
                  <a:pt x="98963" y="68776"/>
                  <a:pt x="98963" y="68776"/>
                  <a:pt x="98932" y="68776"/>
                </a:cubicBezTo>
                <a:cubicBezTo>
                  <a:pt x="98932" y="68776"/>
                  <a:pt x="98932" y="68895"/>
                  <a:pt x="98932" y="68895"/>
                </a:cubicBezTo>
                <a:cubicBezTo>
                  <a:pt x="98963" y="68895"/>
                  <a:pt x="98963" y="68895"/>
                  <a:pt x="98963" y="68955"/>
                </a:cubicBezTo>
                <a:cubicBezTo>
                  <a:pt x="98963" y="68955"/>
                  <a:pt x="98963" y="68955"/>
                  <a:pt x="98932" y="68955"/>
                </a:cubicBezTo>
                <a:cubicBezTo>
                  <a:pt x="98932" y="68955"/>
                  <a:pt x="98932" y="68955"/>
                  <a:pt x="98932" y="68955"/>
                </a:cubicBezTo>
                <a:cubicBezTo>
                  <a:pt x="98932" y="68955"/>
                  <a:pt x="98932" y="68955"/>
                  <a:pt x="98932" y="69014"/>
                </a:cubicBezTo>
                <a:cubicBezTo>
                  <a:pt x="98932" y="69014"/>
                  <a:pt x="98932" y="69074"/>
                  <a:pt x="98932" y="69074"/>
                </a:cubicBezTo>
                <a:cubicBezTo>
                  <a:pt x="98932" y="69014"/>
                  <a:pt x="98963" y="69014"/>
                  <a:pt x="98963" y="69014"/>
                </a:cubicBezTo>
                <a:cubicBezTo>
                  <a:pt x="98963" y="69014"/>
                  <a:pt x="98932" y="69074"/>
                  <a:pt x="98932" y="69074"/>
                </a:cubicBezTo>
                <a:cubicBezTo>
                  <a:pt x="98932" y="69134"/>
                  <a:pt x="98932" y="69134"/>
                  <a:pt x="98932" y="69134"/>
                </a:cubicBezTo>
                <a:cubicBezTo>
                  <a:pt x="98932" y="69134"/>
                  <a:pt x="98932" y="69194"/>
                  <a:pt x="98932" y="69194"/>
                </a:cubicBezTo>
                <a:cubicBezTo>
                  <a:pt x="98932" y="69194"/>
                  <a:pt x="98900" y="69253"/>
                  <a:pt x="98900" y="69253"/>
                </a:cubicBezTo>
                <a:cubicBezTo>
                  <a:pt x="98932" y="69253"/>
                  <a:pt x="98963" y="69194"/>
                  <a:pt x="98963" y="69134"/>
                </a:cubicBezTo>
                <a:cubicBezTo>
                  <a:pt x="98963" y="69134"/>
                  <a:pt x="98963" y="69134"/>
                  <a:pt x="98994" y="69134"/>
                </a:cubicBezTo>
                <a:cubicBezTo>
                  <a:pt x="98994" y="69134"/>
                  <a:pt x="98994" y="69074"/>
                  <a:pt x="98994" y="69074"/>
                </a:cubicBezTo>
                <a:cubicBezTo>
                  <a:pt x="99025" y="69074"/>
                  <a:pt x="99025" y="69014"/>
                  <a:pt x="99025" y="69074"/>
                </a:cubicBezTo>
                <a:cubicBezTo>
                  <a:pt x="99057" y="69074"/>
                  <a:pt x="99057" y="69074"/>
                  <a:pt x="99057" y="69074"/>
                </a:cubicBezTo>
                <a:cubicBezTo>
                  <a:pt x="99057" y="69074"/>
                  <a:pt x="99057" y="69134"/>
                  <a:pt x="99088" y="69134"/>
                </a:cubicBezTo>
                <a:cubicBezTo>
                  <a:pt x="99088" y="69134"/>
                  <a:pt x="99088" y="69134"/>
                  <a:pt x="99088" y="69194"/>
                </a:cubicBezTo>
                <a:cubicBezTo>
                  <a:pt x="99088" y="69194"/>
                  <a:pt x="99119" y="69194"/>
                  <a:pt x="99119" y="69194"/>
                </a:cubicBezTo>
                <a:cubicBezTo>
                  <a:pt x="99119" y="69253"/>
                  <a:pt x="99119" y="69253"/>
                  <a:pt x="99119" y="69253"/>
                </a:cubicBezTo>
                <a:cubicBezTo>
                  <a:pt x="99150" y="69253"/>
                  <a:pt x="99150" y="69253"/>
                  <a:pt x="99182" y="69313"/>
                </a:cubicBezTo>
                <a:cubicBezTo>
                  <a:pt x="99182" y="69313"/>
                  <a:pt x="99213" y="69313"/>
                  <a:pt x="99213" y="69373"/>
                </a:cubicBezTo>
                <a:cubicBezTo>
                  <a:pt x="99213" y="69373"/>
                  <a:pt x="99213" y="69373"/>
                  <a:pt x="99244" y="69373"/>
                </a:cubicBezTo>
                <a:cubicBezTo>
                  <a:pt x="99244" y="69373"/>
                  <a:pt x="99213" y="69373"/>
                  <a:pt x="99213" y="69373"/>
                </a:cubicBezTo>
                <a:cubicBezTo>
                  <a:pt x="99213" y="69313"/>
                  <a:pt x="99244" y="69313"/>
                  <a:pt x="99213" y="69313"/>
                </a:cubicBezTo>
                <a:cubicBezTo>
                  <a:pt x="99213" y="69253"/>
                  <a:pt x="99213" y="69253"/>
                  <a:pt x="99213" y="69194"/>
                </a:cubicBezTo>
                <a:cubicBezTo>
                  <a:pt x="99213" y="69194"/>
                  <a:pt x="99213" y="69194"/>
                  <a:pt x="99213" y="69134"/>
                </a:cubicBezTo>
                <a:cubicBezTo>
                  <a:pt x="99213" y="69134"/>
                  <a:pt x="99182" y="69074"/>
                  <a:pt x="99182" y="69074"/>
                </a:cubicBezTo>
                <a:cubicBezTo>
                  <a:pt x="99182" y="69074"/>
                  <a:pt x="99150" y="69014"/>
                  <a:pt x="99150" y="69014"/>
                </a:cubicBezTo>
                <a:cubicBezTo>
                  <a:pt x="99150" y="69014"/>
                  <a:pt x="99150" y="69014"/>
                  <a:pt x="99150" y="69014"/>
                </a:cubicBezTo>
                <a:cubicBezTo>
                  <a:pt x="99150" y="69014"/>
                  <a:pt x="99150" y="69014"/>
                  <a:pt x="99150" y="69074"/>
                </a:cubicBezTo>
                <a:cubicBezTo>
                  <a:pt x="99119" y="69074"/>
                  <a:pt x="99088" y="68955"/>
                  <a:pt x="99088" y="68955"/>
                </a:cubicBezTo>
                <a:cubicBezTo>
                  <a:pt x="99088" y="68955"/>
                  <a:pt x="99088" y="68955"/>
                  <a:pt x="99057" y="68955"/>
                </a:cubicBezTo>
                <a:cubicBezTo>
                  <a:pt x="99057" y="68955"/>
                  <a:pt x="99057" y="68895"/>
                  <a:pt x="99057" y="68895"/>
                </a:cubicBezTo>
                <a:cubicBezTo>
                  <a:pt x="99057" y="68895"/>
                  <a:pt x="99057" y="68895"/>
                  <a:pt x="99025" y="68895"/>
                </a:cubicBezTo>
                <a:cubicBezTo>
                  <a:pt x="99025" y="68895"/>
                  <a:pt x="99025" y="68835"/>
                  <a:pt x="99025" y="68835"/>
                </a:cubicBezTo>
                <a:cubicBezTo>
                  <a:pt x="98994" y="68835"/>
                  <a:pt x="98994" y="68835"/>
                  <a:pt x="98994" y="68835"/>
                </a:cubicBezTo>
                <a:cubicBezTo>
                  <a:pt x="98994" y="68835"/>
                  <a:pt x="98963" y="68895"/>
                  <a:pt x="98963" y="68895"/>
                </a:cubicBezTo>
                <a:cubicBezTo>
                  <a:pt x="98963" y="68895"/>
                  <a:pt x="98994" y="68835"/>
                  <a:pt x="98994" y="68835"/>
                </a:cubicBezTo>
                <a:cubicBezTo>
                  <a:pt x="98994" y="68835"/>
                  <a:pt x="98963" y="68835"/>
                  <a:pt x="98963" y="68776"/>
                </a:cubicBezTo>
                <a:close/>
                <a:moveTo>
                  <a:pt x="97963" y="73134"/>
                </a:moveTo>
                <a:cubicBezTo>
                  <a:pt x="97963" y="73134"/>
                  <a:pt x="97963" y="73134"/>
                  <a:pt x="97963" y="73194"/>
                </a:cubicBezTo>
                <a:cubicBezTo>
                  <a:pt x="97963" y="73194"/>
                  <a:pt x="97994" y="73194"/>
                  <a:pt x="97994" y="73134"/>
                </a:cubicBezTo>
                <a:cubicBezTo>
                  <a:pt x="97994" y="73134"/>
                  <a:pt x="97994" y="73134"/>
                  <a:pt x="97994" y="73074"/>
                </a:cubicBezTo>
                <a:cubicBezTo>
                  <a:pt x="97994" y="73074"/>
                  <a:pt x="97994" y="73074"/>
                  <a:pt x="97994" y="73074"/>
                </a:cubicBezTo>
                <a:cubicBezTo>
                  <a:pt x="97994" y="73014"/>
                  <a:pt x="97994" y="73134"/>
                  <a:pt x="97963" y="73134"/>
                </a:cubicBezTo>
                <a:close/>
                <a:moveTo>
                  <a:pt x="98088" y="73611"/>
                </a:moveTo>
                <a:cubicBezTo>
                  <a:pt x="98088" y="73671"/>
                  <a:pt x="98088" y="73671"/>
                  <a:pt x="98088" y="73671"/>
                </a:cubicBezTo>
                <a:cubicBezTo>
                  <a:pt x="98056" y="73671"/>
                  <a:pt x="98056" y="73671"/>
                  <a:pt x="98056" y="73611"/>
                </a:cubicBezTo>
                <a:cubicBezTo>
                  <a:pt x="98056" y="73611"/>
                  <a:pt x="98056" y="73671"/>
                  <a:pt x="98056" y="73671"/>
                </a:cubicBezTo>
                <a:cubicBezTo>
                  <a:pt x="98056" y="73731"/>
                  <a:pt x="98088" y="73671"/>
                  <a:pt x="98088" y="73671"/>
                </a:cubicBezTo>
                <a:cubicBezTo>
                  <a:pt x="98088" y="73671"/>
                  <a:pt x="98088" y="73671"/>
                  <a:pt x="98119" y="73671"/>
                </a:cubicBezTo>
                <a:cubicBezTo>
                  <a:pt x="98119" y="73671"/>
                  <a:pt x="98119" y="73671"/>
                  <a:pt x="98088" y="73611"/>
                </a:cubicBezTo>
                <a:cubicBezTo>
                  <a:pt x="98088" y="73611"/>
                  <a:pt x="98088" y="73611"/>
                  <a:pt x="98088" y="73611"/>
                </a:cubicBezTo>
                <a:close/>
                <a:moveTo>
                  <a:pt x="99119" y="69671"/>
                </a:moveTo>
                <a:cubicBezTo>
                  <a:pt x="99088" y="69671"/>
                  <a:pt x="99088" y="69731"/>
                  <a:pt x="99088" y="69731"/>
                </a:cubicBezTo>
                <a:cubicBezTo>
                  <a:pt x="99088" y="69731"/>
                  <a:pt x="99119" y="69731"/>
                  <a:pt x="99119" y="69791"/>
                </a:cubicBezTo>
                <a:cubicBezTo>
                  <a:pt x="99119" y="69791"/>
                  <a:pt x="99119" y="69791"/>
                  <a:pt x="99119" y="69791"/>
                </a:cubicBezTo>
                <a:cubicBezTo>
                  <a:pt x="99150" y="69791"/>
                  <a:pt x="99150" y="69791"/>
                  <a:pt x="99150" y="69791"/>
                </a:cubicBezTo>
                <a:cubicBezTo>
                  <a:pt x="99150" y="69731"/>
                  <a:pt x="99150" y="69731"/>
                  <a:pt x="99150" y="69731"/>
                </a:cubicBezTo>
                <a:cubicBezTo>
                  <a:pt x="99119" y="69731"/>
                  <a:pt x="99119" y="69731"/>
                  <a:pt x="99119" y="69731"/>
                </a:cubicBezTo>
                <a:cubicBezTo>
                  <a:pt x="99119" y="69731"/>
                  <a:pt x="99119" y="69731"/>
                  <a:pt x="99119" y="69671"/>
                </a:cubicBezTo>
                <a:cubicBezTo>
                  <a:pt x="99119" y="69671"/>
                  <a:pt x="99119" y="69671"/>
                  <a:pt x="99119" y="69671"/>
                </a:cubicBezTo>
                <a:close/>
                <a:moveTo>
                  <a:pt x="98119" y="73552"/>
                </a:moveTo>
                <a:cubicBezTo>
                  <a:pt x="98119" y="73492"/>
                  <a:pt x="98119" y="73492"/>
                  <a:pt x="98088" y="73492"/>
                </a:cubicBezTo>
                <a:cubicBezTo>
                  <a:pt x="98088" y="73552"/>
                  <a:pt x="98088" y="73552"/>
                  <a:pt x="98088" y="73552"/>
                </a:cubicBezTo>
                <a:cubicBezTo>
                  <a:pt x="98088" y="73552"/>
                  <a:pt x="98088" y="73552"/>
                  <a:pt x="98056" y="73552"/>
                </a:cubicBezTo>
                <a:cubicBezTo>
                  <a:pt x="98056" y="73611"/>
                  <a:pt x="98088" y="73552"/>
                  <a:pt x="98088" y="73552"/>
                </a:cubicBezTo>
                <a:cubicBezTo>
                  <a:pt x="98119" y="73552"/>
                  <a:pt x="98119" y="73552"/>
                  <a:pt x="98119" y="73552"/>
                </a:cubicBezTo>
                <a:close/>
                <a:moveTo>
                  <a:pt x="98400" y="67880"/>
                </a:moveTo>
                <a:cubicBezTo>
                  <a:pt x="98400" y="67880"/>
                  <a:pt x="98431" y="67880"/>
                  <a:pt x="98431" y="67880"/>
                </a:cubicBezTo>
                <a:cubicBezTo>
                  <a:pt x="98431" y="67880"/>
                  <a:pt x="98400" y="67880"/>
                  <a:pt x="98400" y="67880"/>
                </a:cubicBezTo>
                <a:close/>
                <a:moveTo>
                  <a:pt x="98275" y="73313"/>
                </a:moveTo>
                <a:cubicBezTo>
                  <a:pt x="98275" y="73373"/>
                  <a:pt x="98244" y="73313"/>
                  <a:pt x="98244" y="73313"/>
                </a:cubicBezTo>
                <a:cubicBezTo>
                  <a:pt x="98213" y="73313"/>
                  <a:pt x="98213" y="73373"/>
                  <a:pt x="98213" y="73313"/>
                </a:cubicBezTo>
                <a:cubicBezTo>
                  <a:pt x="98213" y="73313"/>
                  <a:pt x="98181" y="73253"/>
                  <a:pt x="98181" y="73253"/>
                </a:cubicBezTo>
                <a:cubicBezTo>
                  <a:pt x="98150" y="73253"/>
                  <a:pt x="98150" y="73313"/>
                  <a:pt x="98150" y="73313"/>
                </a:cubicBezTo>
                <a:cubicBezTo>
                  <a:pt x="98119" y="73313"/>
                  <a:pt x="98119" y="73313"/>
                  <a:pt x="98088" y="73373"/>
                </a:cubicBezTo>
                <a:cubicBezTo>
                  <a:pt x="98088" y="73373"/>
                  <a:pt x="98088" y="73373"/>
                  <a:pt x="98119" y="73432"/>
                </a:cubicBezTo>
                <a:cubicBezTo>
                  <a:pt x="98119" y="73432"/>
                  <a:pt x="98119" y="73432"/>
                  <a:pt x="98119" y="73432"/>
                </a:cubicBezTo>
                <a:cubicBezTo>
                  <a:pt x="98150" y="73373"/>
                  <a:pt x="98150" y="73373"/>
                  <a:pt x="98150" y="73373"/>
                </a:cubicBezTo>
                <a:cubicBezTo>
                  <a:pt x="98150" y="73373"/>
                  <a:pt x="98150" y="73432"/>
                  <a:pt x="98181" y="73432"/>
                </a:cubicBezTo>
                <a:cubicBezTo>
                  <a:pt x="98181" y="73432"/>
                  <a:pt x="98181" y="73432"/>
                  <a:pt x="98181" y="73373"/>
                </a:cubicBezTo>
                <a:cubicBezTo>
                  <a:pt x="98213" y="73373"/>
                  <a:pt x="98213" y="73373"/>
                  <a:pt x="98213" y="73373"/>
                </a:cubicBezTo>
                <a:cubicBezTo>
                  <a:pt x="98244" y="73373"/>
                  <a:pt x="98213" y="73432"/>
                  <a:pt x="98244" y="73432"/>
                </a:cubicBezTo>
                <a:cubicBezTo>
                  <a:pt x="98244" y="73432"/>
                  <a:pt x="98244" y="73432"/>
                  <a:pt x="98244" y="73432"/>
                </a:cubicBezTo>
                <a:cubicBezTo>
                  <a:pt x="98244" y="73432"/>
                  <a:pt x="98275" y="73432"/>
                  <a:pt x="98275" y="73373"/>
                </a:cubicBezTo>
                <a:cubicBezTo>
                  <a:pt x="98275" y="73373"/>
                  <a:pt x="98306" y="73373"/>
                  <a:pt x="98306" y="73373"/>
                </a:cubicBezTo>
                <a:cubicBezTo>
                  <a:pt x="98306" y="73373"/>
                  <a:pt x="98275" y="73373"/>
                  <a:pt x="98306" y="73313"/>
                </a:cubicBezTo>
                <a:cubicBezTo>
                  <a:pt x="98306" y="73313"/>
                  <a:pt x="98306" y="73313"/>
                  <a:pt x="98306" y="73313"/>
                </a:cubicBezTo>
                <a:cubicBezTo>
                  <a:pt x="98306" y="73313"/>
                  <a:pt x="98275" y="73313"/>
                  <a:pt x="98275" y="73313"/>
                </a:cubicBezTo>
                <a:close/>
                <a:moveTo>
                  <a:pt x="98338" y="68835"/>
                </a:moveTo>
                <a:cubicBezTo>
                  <a:pt x="98338" y="68835"/>
                  <a:pt x="98338" y="68835"/>
                  <a:pt x="98338" y="68776"/>
                </a:cubicBezTo>
                <a:cubicBezTo>
                  <a:pt x="98338" y="68776"/>
                  <a:pt x="98338" y="68776"/>
                  <a:pt x="98338" y="68716"/>
                </a:cubicBezTo>
                <a:cubicBezTo>
                  <a:pt x="98338" y="68716"/>
                  <a:pt x="98306" y="68716"/>
                  <a:pt x="98306" y="68656"/>
                </a:cubicBezTo>
                <a:cubicBezTo>
                  <a:pt x="98306" y="68656"/>
                  <a:pt x="98306" y="68656"/>
                  <a:pt x="98306" y="68597"/>
                </a:cubicBezTo>
                <a:cubicBezTo>
                  <a:pt x="98306" y="68597"/>
                  <a:pt x="98306" y="68597"/>
                  <a:pt x="98306" y="68597"/>
                </a:cubicBezTo>
                <a:cubicBezTo>
                  <a:pt x="98306" y="68597"/>
                  <a:pt x="98338" y="68537"/>
                  <a:pt x="98338" y="68537"/>
                </a:cubicBezTo>
                <a:cubicBezTo>
                  <a:pt x="98338" y="68537"/>
                  <a:pt x="98306" y="68537"/>
                  <a:pt x="98306" y="68537"/>
                </a:cubicBezTo>
                <a:cubicBezTo>
                  <a:pt x="98306" y="68477"/>
                  <a:pt x="98338" y="68477"/>
                  <a:pt x="98338" y="68477"/>
                </a:cubicBezTo>
                <a:cubicBezTo>
                  <a:pt x="98338" y="68477"/>
                  <a:pt x="98338" y="68477"/>
                  <a:pt x="98338" y="68417"/>
                </a:cubicBezTo>
                <a:cubicBezTo>
                  <a:pt x="98338" y="68417"/>
                  <a:pt x="98338" y="68358"/>
                  <a:pt x="98338" y="68358"/>
                </a:cubicBezTo>
                <a:cubicBezTo>
                  <a:pt x="98338" y="68358"/>
                  <a:pt x="98338" y="68417"/>
                  <a:pt x="98306" y="68417"/>
                </a:cubicBezTo>
                <a:cubicBezTo>
                  <a:pt x="98306" y="68417"/>
                  <a:pt x="98306" y="68417"/>
                  <a:pt x="98306" y="68358"/>
                </a:cubicBezTo>
                <a:cubicBezTo>
                  <a:pt x="98306" y="68358"/>
                  <a:pt x="98306" y="68358"/>
                  <a:pt x="98275" y="68298"/>
                </a:cubicBezTo>
                <a:cubicBezTo>
                  <a:pt x="98275" y="68298"/>
                  <a:pt x="98275" y="68298"/>
                  <a:pt x="98244" y="68298"/>
                </a:cubicBezTo>
                <a:cubicBezTo>
                  <a:pt x="98244" y="68238"/>
                  <a:pt x="98244" y="68238"/>
                  <a:pt x="98244" y="68238"/>
                </a:cubicBezTo>
                <a:cubicBezTo>
                  <a:pt x="98213" y="68179"/>
                  <a:pt x="98181" y="68238"/>
                  <a:pt x="98150" y="68238"/>
                </a:cubicBezTo>
                <a:cubicBezTo>
                  <a:pt x="98150" y="68179"/>
                  <a:pt x="98150" y="68119"/>
                  <a:pt x="98119" y="68179"/>
                </a:cubicBezTo>
                <a:cubicBezTo>
                  <a:pt x="98088" y="68179"/>
                  <a:pt x="98088" y="68179"/>
                  <a:pt x="98056" y="68179"/>
                </a:cubicBezTo>
                <a:cubicBezTo>
                  <a:pt x="98025" y="68179"/>
                  <a:pt x="98025" y="68179"/>
                  <a:pt x="97994" y="68179"/>
                </a:cubicBezTo>
                <a:cubicBezTo>
                  <a:pt x="97963" y="68179"/>
                  <a:pt x="97963" y="68179"/>
                  <a:pt x="97931" y="68179"/>
                </a:cubicBezTo>
                <a:cubicBezTo>
                  <a:pt x="97931" y="68179"/>
                  <a:pt x="97931" y="68179"/>
                  <a:pt x="97900" y="68179"/>
                </a:cubicBezTo>
                <a:cubicBezTo>
                  <a:pt x="97900" y="68179"/>
                  <a:pt x="97900" y="68238"/>
                  <a:pt x="97931" y="68238"/>
                </a:cubicBezTo>
                <a:cubicBezTo>
                  <a:pt x="97931" y="68238"/>
                  <a:pt x="97931" y="68179"/>
                  <a:pt x="97963" y="68238"/>
                </a:cubicBezTo>
                <a:cubicBezTo>
                  <a:pt x="97963" y="68238"/>
                  <a:pt x="97963" y="68298"/>
                  <a:pt x="97994" y="68358"/>
                </a:cubicBezTo>
                <a:cubicBezTo>
                  <a:pt x="97994" y="68358"/>
                  <a:pt x="97994" y="68358"/>
                  <a:pt x="97994" y="68358"/>
                </a:cubicBezTo>
                <a:cubicBezTo>
                  <a:pt x="98025" y="68358"/>
                  <a:pt x="98025" y="68417"/>
                  <a:pt x="98025" y="68417"/>
                </a:cubicBezTo>
                <a:cubicBezTo>
                  <a:pt x="98056" y="68417"/>
                  <a:pt x="98056" y="68477"/>
                  <a:pt x="98056" y="68537"/>
                </a:cubicBezTo>
                <a:cubicBezTo>
                  <a:pt x="98056" y="68537"/>
                  <a:pt x="98088" y="68597"/>
                  <a:pt x="98088" y="68597"/>
                </a:cubicBezTo>
                <a:cubicBezTo>
                  <a:pt x="98088" y="68597"/>
                  <a:pt x="98056" y="68597"/>
                  <a:pt x="98056" y="68597"/>
                </a:cubicBezTo>
                <a:cubicBezTo>
                  <a:pt x="98056" y="68656"/>
                  <a:pt x="98088" y="68656"/>
                  <a:pt x="98088" y="68656"/>
                </a:cubicBezTo>
                <a:cubicBezTo>
                  <a:pt x="98088" y="68656"/>
                  <a:pt x="98088" y="68716"/>
                  <a:pt x="98088" y="68716"/>
                </a:cubicBezTo>
                <a:cubicBezTo>
                  <a:pt x="98119" y="68716"/>
                  <a:pt x="98119" y="68716"/>
                  <a:pt x="98119" y="68776"/>
                </a:cubicBezTo>
                <a:cubicBezTo>
                  <a:pt x="98119" y="68776"/>
                  <a:pt x="98119" y="68835"/>
                  <a:pt x="98119" y="68835"/>
                </a:cubicBezTo>
                <a:cubicBezTo>
                  <a:pt x="98119" y="68835"/>
                  <a:pt x="98119" y="68895"/>
                  <a:pt x="98150" y="68895"/>
                </a:cubicBezTo>
                <a:cubicBezTo>
                  <a:pt x="98150" y="68895"/>
                  <a:pt x="98150" y="68895"/>
                  <a:pt x="98150" y="68955"/>
                </a:cubicBezTo>
                <a:cubicBezTo>
                  <a:pt x="98181" y="68955"/>
                  <a:pt x="98181" y="68955"/>
                  <a:pt x="98181" y="68955"/>
                </a:cubicBezTo>
                <a:cubicBezTo>
                  <a:pt x="98181" y="69014"/>
                  <a:pt x="98181" y="69014"/>
                  <a:pt x="98213" y="69014"/>
                </a:cubicBezTo>
                <a:cubicBezTo>
                  <a:pt x="98213" y="69014"/>
                  <a:pt x="98213" y="69014"/>
                  <a:pt x="98213" y="69014"/>
                </a:cubicBezTo>
                <a:cubicBezTo>
                  <a:pt x="98213" y="69014"/>
                  <a:pt x="98244" y="69074"/>
                  <a:pt x="98244" y="69074"/>
                </a:cubicBezTo>
                <a:cubicBezTo>
                  <a:pt x="98244" y="69014"/>
                  <a:pt x="98244" y="69014"/>
                  <a:pt x="98275" y="69014"/>
                </a:cubicBezTo>
                <a:cubicBezTo>
                  <a:pt x="98275" y="69014"/>
                  <a:pt x="98275" y="69014"/>
                  <a:pt x="98275" y="69014"/>
                </a:cubicBezTo>
                <a:cubicBezTo>
                  <a:pt x="98275" y="69014"/>
                  <a:pt x="98275" y="68955"/>
                  <a:pt x="98275" y="68955"/>
                </a:cubicBezTo>
                <a:cubicBezTo>
                  <a:pt x="98306" y="68955"/>
                  <a:pt x="98306" y="68955"/>
                  <a:pt x="98306" y="68955"/>
                </a:cubicBezTo>
                <a:cubicBezTo>
                  <a:pt x="98306" y="68895"/>
                  <a:pt x="98306" y="68895"/>
                  <a:pt x="98306" y="68835"/>
                </a:cubicBezTo>
                <a:cubicBezTo>
                  <a:pt x="98306" y="68835"/>
                  <a:pt x="98306" y="68835"/>
                  <a:pt x="98338" y="68835"/>
                </a:cubicBezTo>
                <a:close/>
                <a:moveTo>
                  <a:pt x="98150" y="70029"/>
                </a:moveTo>
                <a:cubicBezTo>
                  <a:pt x="98119" y="70029"/>
                  <a:pt x="98150" y="70029"/>
                  <a:pt x="98150" y="70029"/>
                </a:cubicBezTo>
                <a:cubicBezTo>
                  <a:pt x="98181" y="70029"/>
                  <a:pt x="98181" y="70029"/>
                  <a:pt x="98181" y="70029"/>
                </a:cubicBezTo>
                <a:cubicBezTo>
                  <a:pt x="98181" y="70029"/>
                  <a:pt x="98181" y="69910"/>
                  <a:pt x="98181" y="69970"/>
                </a:cubicBezTo>
                <a:cubicBezTo>
                  <a:pt x="98181" y="69970"/>
                  <a:pt x="98181" y="69970"/>
                  <a:pt x="98150" y="69970"/>
                </a:cubicBezTo>
                <a:cubicBezTo>
                  <a:pt x="98150" y="69970"/>
                  <a:pt x="98150" y="69970"/>
                  <a:pt x="98150" y="69970"/>
                </a:cubicBezTo>
                <a:cubicBezTo>
                  <a:pt x="98150" y="69970"/>
                  <a:pt x="98150" y="70029"/>
                  <a:pt x="98150" y="70029"/>
                </a:cubicBezTo>
                <a:close/>
                <a:moveTo>
                  <a:pt x="97712" y="70268"/>
                </a:moveTo>
                <a:cubicBezTo>
                  <a:pt x="97744" y="70268"/>
                  <a:pt x="97744" y="70268"/>
                  <a:pt x="97744" y="70268"/>
                </a:cubicBezTo>
                <a:cubicBezTo>
                  <a:pt x="97744" y="70208"/>
                  <a:pt x="97744" y="70268"/>
                  <a:pt x="97744" y="70268"/>
                </a:cubicBezTo>
                <a:cubicBezTo>
                  <a:pt x="97775" y="70268"/>
                  <a:pt x="97775" y="70208"/>
                  <a:pt x="97775" y="70208"/>
                </a:cubicBezTo>
                <a:cubicBezTo>
                  <a:pt x="97775" y="70208"/>
                  <a:pt x="97775" y="70208"/>
                  <a:pt x="97775" y="70208"/>
                </a:cubicBezTo>
                <a:cubicBezTo>
                  <a:pt x="97775" y="70208"/>
                  <a:pt x="97806" y="70208"/>
                  <a:pt x="97806" y="70208"/>
                </a:cubicBezTo>
                <a:cubicBezTo>
                  <a:pt x="97806" y="70149"/>
                  <a:pt x="97775" y="70149"/>
                  <a:pt x="97775" y="70149"/>
                </a:cubicBezTo>
                <a:cubicBezTo>
                  <a:pt x="97775" y="70149"/>
                  <a:pt x="97744" y="70149"/>
                  <a:pt x="97744" y="70149"/>
                </a:cubicBezTo>
                <a:cubicBezTo>
                  <a:pt x="97744" y="70089"/>
                  <a:pt x="97744" y="70149"/>
                  <a:pt x="97744" y="70149"/>
                </a:cubicBezTo>
                <a:cubicBezTo>
                  <a:pt x="97744" y="70149"/>
                  <a:pt x="97712" y="70208"/>
                  <a:pt x="97712" y="70208"/>
                </a:cubicBezTo>
                <a:cubicBezTo>
                  <a:pt x="97712" y="70208"/>
                  <a:pt x="97712" y="70208"/>
                  <a:pt x="97712" y="70208"/>
                </a:cubicBezTo>
                <a:cubicBezTo>
                  <a:pt x="97712" y="70208"/>
                  <a:pt x="97712" y="70208"/>
                  <a:pt x="97712" y="70268"/>
                </a:cubicBezTo>
                <a:cubicBezTo>
                  <a:pt x="97712" y="70268"/>
                  <a:pt x="97712" y="70268"/>
                  <a:pt x="97712" y="70268"/>
                </a:cubicBezTo>
                <a:close/>
                <a:moveTo>
                  <a:pt x="97775" y="69194"/>
                </a:moveTo>
                <a:cubicBezTo>
                  <a:pt x="97775" y="69194"/>
                  <a:pt x="97775" y="69253"/>
                  <a:pt x="97775" y="69194"/>
                </a:cubicBezTo>
                <a:cubicBezTo>
                  <a:pt x="97775" y="69194"/>
                  <a:pt x="97744" y="69194"/>
                  <a:pt x="97744" y="69194"/>
                </a:cubicBezTo>
                <a:cubicBezTo>
                  <a:pt x="97744" y="69194"/>
                  <a:pt x="97744" y="69194"/>
                  <a:pt x="97744" y="69253"/>
                </a:cubicBezTo>
                <a:cubicBezTo>
                  <a:pt x="97744" y="69253"/>
                  <a:pt x="97744" y="69194"/>
                  <a:pt x="97744" y="69194"/>
                </a:cubicBezTo>
                <a:cubicBezTo>
                  <a:pt x="97744" y="69253"/>
                  <a:pt x="97744" y="69253"/>
                  <a:pt x="97744" y="69253"/>
                </a:cubicBezTo>
                <a:cubicBezTo>
                  <a:pt x="97744" y="69313"/>
                  <a:pt x="97775" y="69313"/>
                  <a:pt x="97775" y="69313"/>
                </a:cubicBezTo>
                <a:cubicBezTo>
                  <a:pt x="97775" y="69313"/>
                  <a:pt x="97775" y="69313"/>
                  <a:pt x="97775" y="69313"/>
                </a:cubicBezTo>
                <a:cubicBezTo>
                  <a:pt x="97775" y="69373"/>
                  <a:pt x="97775" y="69313"/>
                  <a:pt x="97806" y="69373"/>
                </a:cubicBezTo>
                <a:cubicBezTo>
                  <a:pt x="97806" y="69373"/>
                  <a:pt x="97775" y="69373"/>
                  <a:pt x="97775" y="69373"/>
                </a:cubicBezTo>
                <a:cubicBezTo>
                  <a:pt x="97775" y="69373"/>
                  <a:pt x="97775" y="69373"/>
                  <a:pt x="97775" y="69432"/>
                </a:cubicBezTo>
                <a:cubicBezTo>
                  <a:pt x="97775" y="69432"/>
                  <a:pt x="97775" y="69432"/>
                  <a:pt x="97775" y="69432"/>
                </a:cubicBezTo>
                <a:cubicBezTo>
                  <a:pt x="97775" y="69432"/>
                  <a:pt x="97775" y="69492"/>
                  <a:pt x="97775" y="69432"/>
                </a:cubicBezTo>
                <a:cubicBezTo>
                  <a:pt x="97775" y="69432"/>
                  <a:pt x="97775" y="69432"/>
                  <a:pt x="97806" y="69432"/>
                </a:cubicBezTo>
                <a:cubicBezTo>
                  <a:pt x="97806" y="69432"/>
                  <a:pt x="97806" y="69432"/>
                  <a:pt x="97806" y="69373"/>
                </a:cubicBezTo>
                <a:cubicBezTo>
                  <a:pt x="97837" y="69373"/>
                  <a:pt x="97806" y="69373"/>
                  <a:pt x="97806" y="69373"/>
                </a:cubicBezTo>
                <a:cubicBezTo>
                  <a:pt x="97837" y="69313"/>
                  <a:pt x="97806" y="69313"/>
                  <a:pt x="97806" y="69313"/>
                </a:cubicBezTo>
                <a:cubicBezTo>
                  <a:pt x="97806" y="69313"/>
                  <a:pt x="97837" y="69313"/>
                  <a:pt x="97837" y="69313"/>
                </a:cubicBezTo>
                <a:cubicBezTo>
                  <a:pt x="97837" y="69313"/>
                  <a:pt x="97806" y="69313"/>
                  <a:pt x="97806" y="69253"/>
                </a:cubicBezTo>
                <a:cubicBezTo>
                  <a:pt x="97806" y="69253"/>
                  <a:pt x="97806" y="69253"/>
                  <a:pt x="97806" y="69253"/>
                </a:cubicBezTo>
                <a:cubicBezTo>
                  <a:pt x="97806" y="69253"/>
                  <a:pt x="97806" y="69253"/>
                  <a:pt x="97775" y="69253"/>
                </a:cubicBezTo>
                <a:cubicBezTo>
                  <a:pt x="97775" y="69253"/>
                  <a:pt x="97775" y="69253"/>
                  <a:pt x="97806" y="69253"/>
                </a:cubicBezTo>
                <a:cubicBezTo>
                  <a:pt x="97806" y="69253"/>
                  <a:pt x="97775" y="69194"/>
                  <a:pt x="97775" y="69194"/>
                </a:cubicBezTo>
                <a:close/>
                <a:moveTo>
                  <a:pt x="99338" y="83164"/>
                </a:moveTo>
                <a:cubicBezTo>
                  <a:pt x="99338" y="83223"/>
                  <a:pt x="99369" y="83164"/>
                  <a:pt x="99400" y="83164"/>
                </a:cubicBezTo>
                <a:cubicBezTo>
                  <a:pt x="99432" y="83164"/>
                  <a:pt x="99432" y="83223"/>
                  <a:pt x="99463" y="83164"/>
                </a:cubicBezTo>
                <a:cubicBezTo>
                  <a:pt x="99494" y="83164"/>
                  <a:pt x="99494" y="83164"/>
                  <a:pt x="99494" y="83164"/>
                </a:cubicBezTo>
                <a:cubicBezTo>
                  <a:pt x="99525" y="83104"/>
                  <a:pt x="99525" y="83164"/>
                  <a:pt x="99525" y="83164"/>
                </a:cubicBezTo>
                <a:cubicBezTo>
                  <a:pt x="99557" y="83164"/>
                  <a:pt x="99588" y="83164"/>
                  <a:pt x="99588" y="83104"/>
                </a:cubicBezTo>
                <a:cubicBezTo>
                  <a:pt x="99619" y="83104"/>
                  <a:pt x="99619" y="83044"/>
                  <a:pt x="99619" y="83044"/>
                </a:cubicBezTo>
                <a:cubicBezTo>
                  <a:pt x="99619" y="83044"/>
                  <a:pt x="99588" y="83044"/>
                  <a:pt x="99588" y="82985"/>
                </a:cubicBezTo>
                <a:cubicBezTo>
                  <a:pt x="99557" y="82985"/>
                  <a:pt x="99557" y="82985"/>
                  <a:pt x="99557" y="82985"/>
                </a:cubicBezTo>
                <a:cubicBezTo>
                  <a:pt x="99525" y="82985"/>
                  <a:pt x="99494" y="82985"/>
                  <a:pt x="99463" y="82985"/>
                </a:cubicBezTo>
                <a:cubicBezTo>
                  <a:pt x="99463" y="82985"/>
                  <a:pt x="99432" y="82925"/>
                  <a:pt x="99432" y="82925"/>
                </a:cubicBezTo>
                <a:cubicBezTo>
                  <a:pt x="99400" y="82985"/>
                  <a:pt x="99400" y="82985"/>
                  <a:pt x="99369" y="82985"/>
                </a:cubicBezTo>
                <a:cubicBezTo>
                  <a:pt x="99369" y="83044"/>
                  <a:pt x="99369" y="83104"/>
                  <a:pt x="99338" y="83104"/>
                </a:cubicBezTo>
                <a:cubicBezTo>
                  <a:pt x="99338" y="83164"/>
                  <a:pt x="99338" y="83104"/>
                  <a:pt x="99338" y="83164"/>
                </a:cubicBezTo>
                <a:close/>
                <a:moveTo>
                  <a:pt x="98181" y="69074"/>
                </a:moveTo>
                <a:cubicBezTo>
                  <a:pt x="98213" y="69074"/>
                  <a:pt x="98181" y="69074"/>
                  <a:pt x="98181" y="69014"/>
                </a:cubicBezTo>
                <a:cubicBezTo>
                  <a:pt x="98181" y="69014"/>
                  <a:pt x="98181" y="69014"/>
                  <a:pt x="98181" y="69014"/>
                </a:cubicBezTo>
                <a:cubicBezTo>
                  <a:pt x="98150" y="69014"/>
                  <a:pt x="98150" y="69014"/>
                  <a:pt x="98181" y="69074"/>
                </a:cubicBezTo>
                <a:cubicBezTo>
                  <a:pt x="98181" y="69074"/>
                  <a:pt x="98181" y="69074"/>
                  <a:pt x="98181" y="69074"/>
                </a:cubicBezTo>
                <a:close/>
                <a:moveTo>
                  <a:pt x="98213" y="73432"/>
                </a:moveTo>
                <a:cubicBezTo>
                  <a:pt x="98181" y="73432"/>
                  <a:pt x="98181" y="73492"/>
                  <a:pt x="98213" y="73492"/>
                </a:cubicBezTo>
                <a:cubicBezTo>
                  <a:pt x="98213" y="73492"/>
                  <a:pt x="98244" y="73432"/>
                  <a:pt x="98213" y="73432"/>
                </a:cubicBezTo>
                <a:close/>
                <a:moveTo>
                  <a:pt x="98494" y="69194"/>
                </a:moveTo>
                <a:cubicBezTo>
                  <a:pt x="98494" y="69134"/>
                  <a:pt x="98494" y="69134"/>
                  <a:pt x="98494" y="69134"/>
                </a:cubicBezTo>
                <a:cubicBezTo>
                  <a:pt x="98494" y="69134"/>
                  <a:pt x="98463" y="69134"/>
                  <a:pt x="98463" y="69194"/>
                </a:cubicBezTo>
                <a:cubicBezTo>
                  <a:pt x="98463" y="69194"/>
                  <a:pt x="98494" y="69194"/>
                  <a:pt x="98494" y="69194"/>
                </a:cubicBezTo>
                <a:cubicBezTo>
                  <a:pt x="98494" y="69194"/>
                  <a:pt x="98494" y="69194"/>
                  <a:pt x="98494" y="69194"/>
                </a:cubicBezTo>
                <a:close/>
                <a:moveTo>
                  <a:pt x="99744" y="70447"/>
                </a:moveTo>
                <a:cubicBezTo>
                  <a:pt x="99744" y="70507"/>
                  <a:pt x="99744" y="70507"/>
                  <a:pt x="99775" y="70507"/>
                </a:cubicBezTo>
                <a:cubicBezTo>
                  <a:pt x="99775" y="70507"/>
                  <a:pt x="99775" y="70507"/>
                  <a:pt x="99775" y="70567"/>
                </a:cubicBezTo>
                <a:cubicBezTo>
                  <a:pt x="99775" y="70567"/>
                  <a:pt x="99775" y="70567"/>
                  <a:pt x="99775" y="70567"/>
                </a:cubicBezTo>
                <a:cubicBezTo>
                  <a:pt x="99807" y="70626"/>
                  <a:pt x="99775" y="70626"/>
                  <a:pt x="99775" y="70626"/>
                </a:cubicBezTo>
                <a:cubicBezTo>
                  <a:pt x="99775" y="70686"/>
                  <a:pt x="99775" y="70686"/>
                  <a:pt x="99775" y="70686"/>
                </a:cubicBezTo>
                <a:cubicBezTo>
                  <a:pt x="99807" y="70686"/>
                  <a:pt x="99807" y="70686"/>
                  <a:pt x="99807" y="70626"/>
                </a:cubicBezTo>
                <a:cubicBezTo>
                  <a:pt x="99807" y="70626"/>
                  <a:pt x="99807" y="70626"/>
                  <a:pt x="99807" y="70567"/>
                </a:cubicBezTo>
                <a:cubicBezTo>
                  <a:pt x="99807" y="70567"/>
                  <a:pt x="99807" y="70567"/>
                  <a:pt x="99807" y="70507"/>
                </a:cubicBezTo>
                <a:cubicBezTo>
                  <a:pt x="99807" y="70507"/>
                  <a:pt x="99807" y="70447"/>
                  <a:pt x="99807" y="70447"/>
                </a:cubicBezTo>
                <a:cubicBezTo>
                  <a:pt x="99807" y="70447"/>
                  <a:pt x="99807" y="70388"/>
                  <a:pt x="99807" y="70388"/>
                </a:cubicBezTo>
                <a:cubicBezTo>
                  <a:pt x="99775" y="70388"/>
                  <a:pt x="99775" y="70388"/>
                  <a:pt x="99775" y="70388"/>
                </a:cubicBezTo>
                <a:cubicBezTo>
                  <a:pt x="99775" y="70388"/>
                  <a:pt x="99807" y="70328"/>
                  <a:pt x="99807" y="70328"/>
                </a:cubicBezTo>
                <a:cubicBezTo>
                  <a:pt x="99807" y="70328"/>
                  <a:pt x="99807" y="70268"/>
                  <a:pt x="99807" y="70208"/>
                </a:cubicBezTo>
                <a:cubicBezTo>
                  <a:pt x="99775" y="70208"/>
                  <a:pt x="99775" y="70268"/>
                  <a:pt x="99775" y="70268"/>
                </a:cubicBezTo>
                <a:cubicBezTo>
                  <a:pt x="99775" y="70268"/>
                  <a:pt x="99775" y="70328"/>
                  <a:pt x="99775" y="70268"/>
                </a:cubicBezTo>
                <a:cubicBezTo>
                  <a:pt x="99744" y="70328"/>
                  <a:pt x="99775" y="70328"/>
                  <a:pt x="99744" y="70328"/>
                </a:cubicBezTo>
                <a:cubicBezTo>
                  <a:pt x="99744" y="70328"/>
                  <a:pt x="99744" y="70388"/>
                  <a:pt x="99744" y="70388"/>
                </a:cubicBezTo>
                <a:cubicBezTo>
                  <a:pt x="99744" y="70388"/>
                  <a:pt x="99744" y="70388"/>
                  <a:pt x="99744" y="70388"/>
                </a:cubicBezTo>
                <a:cubicBezTo>
                  <a:pt x="99744" y="70388"/>
                  <a:pt x="99744" y="70447"/>
                  <a:pt x="99744" y="70447"/>
                </a:cubicBezTo>
                <a:cubicBezTo>
                  <a:pt x="99744" y="70447"/>
                  <a:pt x="99744" y="70447"/>
                  <a:pt x="99744" y="70447"/>
                </a:cubicBezTo>
                <a:close/>
                <a:moveTo>
                  <a:pt x="98525" y="68776"/>
                </a:moveTo>
                <a:cubicBezTo>
                  <a:pt x="98525" y="68776"/>
                  <a:pt x="98494" y="68776"/>
                  <a:pt x="98494" y="68776"/>
                </a:cubicBezTo>
                <a:cubicBezTo>
                  <a:pt x="98494" y="68835"/>
                  <a:pt x="98494" y="68835"/>
                  <a:pt x="98494" y="68835"/>
                </a:cubicBezTo>
                <a:cubicBezTo>
                  <a:pt x="98494" y="68895"/>
                  <a:pt x="98494" y="68895"/>
                  <a:pt x="98494" y="68895"/>
                </a:cubicBezTo>
                <a:cubicBezTo>
                  <a:pt x="98494" y="68955"/>
                  <a:pt x="98463" y="68955"/>
                  <a:pt x="98463" y="68955"/>
                </a:cubicBezTo>
                <a:cubicBezTo>
                  <a:pt x="98463" y="69014"/>
                  <a:pt x="98494" y="69014"/>
                  <a:pt x="98494" y="69014"/>
                </a:cubicBezTo>
                <a:cubicBezTo>
                  <a:pt x="98494" y="69014"/>
                  <a:pt x="98525" y="69074"/>
                  <a:pt x="98494" y="69074"/>
                </a:cubicBezTo>
                <a:cubicBezTo>
                  <a:pt x="98494" y="69074"/>
                  <a:pt x="98494" y="69074"/>
                  <a:pt x="98494" y="69074"/>
                </a:cubicBezTo>
                <a:cubicBezTo>
                  <a:pt x="98494" y="69074"/>
                  <a:pt x="98494" y="69074"/>
                  <a:pt x="98494" y="69074"/>
                </a:cubicBezTo>
                <a:cubicBezTo>
                  <a:pt x="98494" y="69074"/>
                  <a:pt x="98494" y="69074"/>
                  <a:pt x="98494" y="69134"/>
                </a:cubicBezTo>
                <a:cubicBezTo>
                  <a:pt x="98525" y="69134"/>
                  <a:pt x="98525" y="69074"/>
                  <a:pt x="98525" y="69074"/>
                </a:cubicBezTo>
                <a:cubicBezTo>
                  <a:pt x="98525" y="69074"/>
                  <a:pt x="98525" y="69014"/>
                  <a:pt x="98525" y="69014"/>
                </a:cubicBezTo>
                <a:cubicBezTo>
                  <a:pt x="98525" y="69014"/>
                  <a:pt x="98525" y="68955"/>
                  <a:pt x="98525" y="68955"/>
                </a:cubicBezTo>
                <a:cubicBezTo>
                  <a:pt x="98556" y="68895"/>
                  <a:pt x="98556" y="68835"/>
                  <a:pt x="98556" y="68776"/>
                </a:cubicBezTo>
                <a:cubicBezTo>
                  <a:pt x="98556" y="68776"/>
                  <a:pt x="98556" y="68716"/>
                  <a:pt x="98556" y="68716"/>
                </a:cubicBezTo>
                <a:cubicBezTo>
                  <a:pt x="98525" y="68716"/>
                  <a:pt x="98525" y="68776"/>
                  <a:pt x="98525" y="68776"/>
                </a:cubicBezTo>
                <a:close/>
                <a:moveTo>
                  <a:pt x="98963" y="68656"/>
                </a:moveTo>
                <a:cubicBezTo>
                  <a:pt x="98963" y="68656"/>
                  <a:pt x="98963" y="68597"/>
                  <a:pt x="98932" y="68597"/>
                </a:cubicBezTo>
                <a:cubicBezTo>
                  <a:pt x="98932" y="68597"/>
                  <a:pt x="98932" y="68597"/>
                  <a:pt x="98932" y="68597"/>
                </a:cubicBezTo>
                <a:cubicBezTo>
                  <a:pt x="98900" y="68537"/>
                  <a:pt x="98900" y="68537"/>
                  <a:pt x="98900" y="68537"/>
                </a:cubicBezTo>
                <a:cubicBezTo>
                  <a:pt x="98900" y="68477"/>
                  <a:pt x="98900" y="68477"/>
                  <a:pt x="98869" y="68477"/>
                </a:cubicBezTo>
                <a:cubicBezTo>
                  <a:pt x="98869" y="68417"/>
                  <a:pt x="98869" y="68417"/>
                  <a:pt x="98838" y="68417"/>
                </a:cubicBezTo>
                <a:cubicBezTo>
                  <a:pt x="98838" y="68417"/>
                  <a:pt x="98838" y="68417"/>
                  <a:pt x="98838" y="68417"/>
                </a:cubicBezTo>
                <a:cubicBezTo>
                  <a:pt x="98838" y="68417"/>
                  <a:pt x="98838" y="68417"/>
                  <a:pt x="98838" y="68477"/>
                </a:cubicBezTo>
                <a:cubicBezTo>
                  <a:pt x="98838" y="68477"/>
                  <a:pt x="98838" y="68477"/>
                  <a:pt x="98838" y="68477"/>
                </a:cubicBezTo>
                <a:cubicBezTo>
                  <a:pt x="98838" y="68477"/>
                  <a:pt x="98838" y="68477"/>
                  <a:pt x="98838" y="68477"/>
                </a:cubicBezTo>
                <a:cubicBezTo>
                  <a:pt x="98838" y="68537"/>
                  <a:pt x="98869" y="68477"/>
                  <a:pt x="98869" y="68537"/>
                </a:cubicBezTo>
                <a:cubicBezTo>
                  <a:pt x="98869" y="68537"/>
                  <a:pt x="98869" y="68537"/>
                  <a:pt x="98900" y="68597"/>
                </a:cubicBezTo>
                <a:cubicBezTo>
                  <a:pt x="98900" y="68597"/>
                  <a:pt x="98900" y="68597"/>
                  <a:pt x="98900" y="68597"/>
                </a:cubicBezTo>
                <a:cubicBezTo>
                  <a:pt x="98932" y="68597"/>
                  <a:pt x="98932" y="68597"/>
                  <a:pt x="98932" y="68597"/>
                </a:cubicBezTo>
                <a:cubicBezTo>
                  <a:pt x="98932" y="68597"/>
                  <a:pt x="98932" y="68656"/>
                  <a:pt x="98932" y="68656"/>
                </a:cubicBezTo>
                <a:cubicBezTo>
                  <a:pt x="98963" y="68656"/>
                  <a:pt x="98963" y="68656"/>
                  <a:pt x="98963" y="68716"/>
                </a:cubicBezTo>
                <a:cubicBezTo>
                  <a:pt x="98994" y="68656"/>
                  <a:pt x="98963" y="68656"/>
                  <a:pt x="98963" y="68656"/>
                </a:cubicBezTo>
                <a:close/>
                <a:moveTo>
                  <a:pt x="99119" y="68238"/>
                </a:moveTo>
                <a:cubicBezTo>
                  <a:pt x="99119" y="68238"/>
                  <a:pt x="99150" y="68238"/>
                  <a:pt x="99150" y="68238"/>
                </a:cubicBezTo>
                <a:cubicBezTo>
                  <a:pt x="99150" y="68238"/>
                  <a:pt x="99119" y="68238"/>
                  <a:pt x="99119" y="68238"/>
                </a:cubicBezTo>
                <a:close/>
                <a:moveTo>
                  <a:pt x="99182" y="70328"/>
                </a:moveTo>
                <a:cubicBezTo>
                  <a:pt x="99182" y="70328"/>
                  <a:pt x="99182" y="70388"/>
                  <a:pt x="99182" y="70388"/>
                </a:cubicBezTo>
                <a:cubicBezTo>
                  <a:pt x="99182" y="70388"/>
                  <a:pt x="99150" y="70388"/>
                  <a:pt x="99182" y="70388"/>
                </a:cubicBezTo>
                <a:cubicBezTo>
                  <a:pt x="99182" y="70388"/>
                  <a:pt x="99182" y="70388"/>
                  <a:pt x="99182" y="70388"/>
                </a:cubicBezTo>
                <a:cubicBezTo>
                  <a:pt x="99182" y="70328"/>
                  <a:pt x="99213" y="70328"/>
                  <a:pt x="99182" y="70328"/>
                </a:cubicBezTo>
                <a:cubicBezTo>
                  <a:pt x="99182" y="70328"/>
                  <a:pt x="99182" y="70328"/>
                  <a:pt x="99182" y="70328"/>
                </a:cubicBezTo>
                <a:close/>
                <a:moveTo>
                  <a:pt x="99338" y="68716"/>
                </a:moveTo>
                <a:cubicBezTo>
                  <a:pt x="99338" y="68776"/>
                  <a:pt x="99338" y="68716"/>
                  <a:pt x="99338" y="68716"/>
                </a:cubicBezTo>
                <a:cubicBezTo>
                  <a:pt x="99338" y="68716"/>
                  <a:pt x="99338" y="68716"/>
                  <a:pt x="99338" y="68716"/>
                </a:cubicBezTo>
                <a:cubicBezTo>
                  <a:pt x="99338" y="68716"/>
                  <a:pt x="99307" y="68716"/>
                  <a:pt x="99338" y="68716"/>
                </a:cubicBezTo>
                <a:close/>
                <a:moveTo>
                  <a:pt x="99182" y="68298"/>
                </a:moveTo>
                <a:cubicBezTo>
                  <a:pt x="99182" y="68298"/>
                  <a:pt x="99182" y="68298"/>
                  <a:pt x="99182" y="68298"/>
                </a:cubicBezTo>
                <a:cubicBezTo>
                  <a:pt x="99182" y="68358"/>
                  <a:pt x="99182" y="68358"/>
                  <a:pt x="99213" y="68358"/>
                </a:cubicBezTo>
                <a:cubicBezTo>
                  <a:pt x="99213" y="68358"/>
                  <a:pt x="99213" y="68358"/>
                  <a:pt x="99213" y="68298"/>
                </a:cubicBezTo>
                <a:cubicBezTo>
                  <a:pt x="99213" y="68298"/>
                  <a:pt x="99213" y="68298"/>
                  <a:pt x="99182" y="68298"/>
                </a:cubicBezTo>
                <a:close/>
                <a:moveTo>
                  <a:pt x="99494" y="69432"/>
                </a:moveTo>
                <a:cubicBezTo>
                  <a:pt x="99525" y="69432"/>
                  <a:pt x="99525" y="69373"/>
                  <a:pt x="99494" y="69373"/>
                </a:cubicBezTo>
                <a:cubicBezTo>
                  <a:pt x="99494" y="69373"/>
                  <a:pt x="99494" y="69432"/>
                  <a:pt x="99494" y="69432"/>
                </a:cubicBezTo>
                <a:close/>
                <a:moveTo>
                  <a:pt x="99807" y="70029"/>
                </a:moveTo>
                <a:cubicBezTo>
                  <a:pt x="99775" y="70029"/>
                  <a:pt x="99807" y="70029"/>
                  <a:pt x="99807" y="70089"/>
                </a:cubicBezTo>
                <a:cubicBezTo>
                  <a:pt x="99807" y="70089"/>
                  <a:pt x="99869" y="70089"/>
                  <a:pt x="99838" y="70029"/>
                </a:cubicBezTo>
                <a:cubicBezTo>
                  <a:pt x="99838" y="70029"/>
                  <a:pt x="99807" y="70089"/>
                  <a:pt x="99807" y="70029"/>
                </a:cubicBezTo>
                <a:cubicBezTo>
                  <a:pt x="99807" y="70029"/>
                  <a:pt x="99807" y="70029"/>
                  <a:pt x="99807" y="69970"/>
                </a:cubicBezTo>
                <a:cubicBezTo>
                  <a:pt x="99807" y="69970"/>
                  <a:pt x="99807" y="69970"/>
                  <a:pt x="99807" y="70029"/>
                </a:cubicBezTo>
                <a:close/>
                <a:moveTo>
                  <a:pt x="99307" y="68776"/>
                </a:moveTo>
                <a:cubicBezTo>
                  <a:pt x="99307" y="68776"/>
                  <a:pt x="99307" y="68776"/>
                  <a:pt x="99338" y="68776"/>
                </a:cubicBezTo>
                <a:cubicBezTo>
                  <a:pt x="99338" y="68776"/>
                  <a:pt x="99338" y="68776"/>
                  <a:pt x="99338" y="68776"/>
                </a:cubicBezTo>
                <a:cubicBezTo>
                  <a:pt x="99338" y="68776"/>
                  <a:pt x="99338" y="68776"/>
                  <a:pt x="99338" y="68776"/>
                </a:cubicBezTo>
                <a:cubicBezTo>
                  <a:pt x="99338" y="68776"/>
                  <a:pt x="99338" y="68716"/>
                  <a:pt x="99307" y="68776"/>
                </a:cubicBezTo>
                <a:close/>
                <a:moveTo>
                  <a:pt x="99369" y="68835"/>
                </a:moveTo>
                <a:cubicBezTo>
                  <a:pt x="99369" y="68835"/>
                  <a:pt x="99369" y="68835"/>
                  <a:pt x="99369" y="68835"/>
                </a:cubicBezTo>
                <a:cubicBezTo>
                  <a:pt x="99369" y="68835"/>
                  <a:pt x="99338" y="68835"/>
                  <a:pt x="99338" y="68835"/>
                </a:cubicBezTo>
                <a:cubicBezTo>
                  <a:pt x="99338" y="68776"/>
                  <a:pt x="99338" y="68835"/>
                  <a:pt x="99338" y="68835"/>
                </a:cubicBezTo>
                <a:cubicBezTo>
                  <a:pt x="99307" y="68835"/>
                  <a:pt x="99307" y="68835"/>
                  <a:pt x="99307" y="68776"/>
                </a:cubicBezTo>
                <a:cubicBezTo>
                  <a:pt x="99307" y="68776"/>
                  <a:pt x="99307" y="68776"/>
                  <a:pt x="99307" y="68776"/>
                </a:cubicBezTo>
                <a:cubicBezTo>
                  <a:pt x="99307" y="68835"/>
                  <a:pt x="99307" y="68895"/>
                  <a:pt x="99307" y="68895"/>
                </a:cubicBezTo>
                <a:cubicBezTo>
                  <a:pt x="99338" y="68955"/>
                  <a:pt x="99307" y="68955"/>
                  <a:pt x="99338" y="69014"/>
                </a:cubicBezTo>
                <a:cubicBezTo>
                  <a:pt x="99338" y="69014"/>
                  <a:pt x="99338" y="69014"/>
                  <a:pt x="99338" y="69074"/>
                </a:cubicBezTo>
                <a:cubicBezTo>
                  <a:pt x="99338" y="69074"/>
                  <a:pt x="99369" y="69074"/>
                  <a:pt x="99369" y="69074"/>
                </a:cubicBezTo>
                <a:cubicBezTo>
                  <a:pt x="99369" y="69134"/>
                  <a:pt x="99369" y="69134"/>
                  <a:pt x="99400" y="69134"/>
                </a:cubicBezTo>
                <a:cubicBezTo>
                  <a:pt x="99400" y="69134"/>
                  <a:pt x="99400" y="69134"/>
                  <a:pt x="99432" y="69134"/>
                </a:cubicBezTo>
                <a:cubicBezTo>
                  <a:pt x="99432" y="69134"/>
                  <a:pt x="99432" y="69194"/>
                  <a:pt x="99463" y="69253"/>
                </a:cubicBezTo>
                <a:cubicBezTo>
                  <a:pt x="99463" y="69253"/>
                  <a:pt x="99494" y="69253"/>
                  <a:pt x="99494" y="69313"/>
                </a:cubicBezTo>
                <a:cubicBezTo>
                  <a:pt x="99494" y="69313"/>
                  <a:pt x="99525" y="69373"/>
                  <a:pt x="99525" y="69373"/>
                </a:cubicBezTo>
                <a:cubicBezTo>
                  <a:pt x="99525" y="69373"/>
                  <a:pt x="99525" y="69373"/>
                  <a:pt x="99557" y="69313"/>
                </a:cubicBezTo>
                <a:cubicBezTo>
                  <a:pt x="99557" y="69313"/>
                  <a:pt x="99588" y="69313"/>
                  <a:pt x="99588" y="69373"/>
                </a:cubicBezTo>
                <a:cubicBezTo>
                  <a:pt x="99588" y="69373"/>
                  <a:pt x="99557" y="69373"/>
                  <a:pt x="99557" y="69432"/>
                </a:cubicBezTo>
                <a:cubicBezTo>
                  <a:pt x="99557" y="69432"/>
                  <a:pt x="99557" y="69432"/>
                  <a:pt x="99557" y="69432"/>
                </a:cubicBezTo>
                <a:cubicBezTo>
                  <a:pt x="99557" y="69432"/>
                  <a:pt x="99557" y="69432"/>
                  <a:pt x="99557" y="69492"/>
                </a:cubicBezTo>
                <a:cubicBezTo>
                  <a:pt x="99557" y="69492"/>
                  <a:pt x="99557" y="69492"/>
                  <a:pt x="99525" y="69492"/>
                </a:cubicBezTo>
                <a:cubicBezTo>
                  <a:pt x="99525" y="69492"/>
                  <a:pt x="99525" y="69492"/>
                  <a:pt x="99525" y="69492"/>
                </a:cubicBezTo>
                <a:cubicBezTo>
                  <a:pt x="99525" y="69492"/>
                  <a:pt x="99525" y="69492"/>
                  <a:pt x="99525" y="69492"/>
                </a:cubicBezTo>
                <a:cubicBezTo>
                  <a:pt x="99494" y="69492"/>
                  <a:pt x="99494" y="69492"/>
                  <a:pt x="99494" y="69552"/>
                </a:cubicBezTo>
                <a:cubicBezTo>
                  <a:pt x="99494" y="69552"/>
                  <a:pt x="99525" y="69552"/>
                  <a:pt x="99525" y="69552"/>
                </a:cubicBezTo>
                <a:cubicBezTo>
                  <a:pt x="99525" y="69552"/>
                  <a:pt x="99525" y="69552"/>
                  <a:pt x="99525" y="69552"/>
                </a:cubicBezTo>
                <a:cubicBezTo>
                  <a:pt x="99525" y="69552"/>
                  <a:pt x="99557" y="69552"/>
                  <a:pt x="99557" y="69611"/>
                </a:cubicBezTo>
                <a:cubicBezTo>
                  <a:pt x="99557" y="69611"/>
                  <a:pt x="99557" y="69611"/>
                  <a:pt x="99557" y="69611"/>
                </a:cubicBezTo>
                <a:cubicBezTo>
                  <a:pt x="99557" y="69671"/>
                  <a:pt x="99557" y="69671"/>
                  <a:pt x="99557" y="69671"/>
                </a:cubicBezTo>
                <a:cubicBezTo>
                  <a:pt x="99557" y="69671"/>
                  <a:pt x="99588" y="69671"/>
                  <a:pt x="99588" y="69671"/>
                </a:cubicBezTo>
                <a:cubicBezTo>
                  <a:pt x="99619" y="69671"/>
                  <a:pt x="99619" y="69731"/>
                  <a:pt x="99619" y="69731"/>
                </a:cubicBezTo>
                <a:cubicBezTo>
                  <a:pt x="99619" y="69791"/>
                  <a:pt x="99619" y="69850"/>
                  <a:pt x="99650" y="69791"/>
                </a:cubicBezTo>
                <a:cubicBezTo>
                  <a:pt x="99650" y="69791"/>
                  <a:pt x="99682" y="69791"/>
                  <a:pt x="99682" y="69791"/>
                </a:cubicBezTo>
                <a:cubicBezTo>
                  <a:pt x="99682" y="69791"/>
                  <a:pt x="99682" y="69791"/>
                  <a:pt x="99713" y="69791"/>
                </a:cubicBezTo>
                <a:cubicBezTo>
                  <a:pt x="99713" y="69850"/>
                  <a:pt x="99713" y="69791"/>
                  <a:pt x="99713" y="69791"/>
                </a:cubicBezTo>
                <a:cubicBezTo>
                  <a:pt x="99744" y="69791"/>
                  <a:pt x="99713" y="69791"/>
                  <a:pt x="99744" y="69791"/>
                </a:cubicBezTo>
                <a:cubicBezTo>
                  <a:pt x="99744" y="69791"/>
                  <a:pt x="99744" y="69791"/>
                  <a:pt x="99744" y="69791"/>
                </a:cubicBezTo>
                <a:cubicBezTo>
                  <a:pt x="99744" y="69791"/>
                  <a:pt x="99744" y="69791"/>
                  <a:pt x="99775" y="69791"/>
                </a:cubicBezTo>
                <a:cubicBezTo>
                  <a:pt x="99775" y="69791"/>
                  <a:pt x="99775" y="69791"/>
                  <a:pt x="99775" y="69791"/>
                </a:cubicBezTo>
                <a:cubicBezTo>
                  <a:pt x="99775" y="69791"/>
                  <a:pt x="99807" y="69791"/>
                  <a:pt x="99807" y="69791"/>
                </a:cubicBezTo>
                <a:cubicBezTo>
                  <a:pt x="99807" y="69791"/>
                  <a:pt x="99807" y="69791"/>
                  <a:pt x="99807" y="69850"/>
                </a:cubicBezTo>
                <a:cubicBezTo>
                  <a:pt x="99807" y="69850"/>
                  <a:pt x="99807" y="69850"/>
                  <a:pt x="99807" y="69850"/>
                </a:cubicBezTo>
                <a:cubicBezTo>
                  <a:pt x="99807" y="69850"/>
                  <a:pt x="99838" y="69850"/>
                  <a:pt x="99838" y="69850"/>
                </a:cubicBezTo>
                <a:cubicBezTo>
                  <a:pt x="99838" y="69850"/>
                  <a:pt x="99838" y="69910"/>
                  <a:pt x="99869" y="69910"/>
                </a:cubicBezTo>
                <a:cubicBezTo>
                  <a:pt x="99869" y="69850"/>
                  <a:pt x="99838" y="69850"/>
                  <a:pt x="99838" y="69850"/>
                </a:cubicBezTo>
                <a:cubicBezTo>
                  <a:pt x="99807" y="69791"/>
                  <a:pt x="99807" y="69791"/>
                  <a:pt x="99807" y="69731"/>
                </a:cubicBezTo>
                <a:cubicBezTo>
                  <a:pt x="99775" y="69731"/>
                  <a:pt x="99775" y="69731"/>
                  <a:pt x="99775" y="69731"/>
                </a:cubicBezTo>
                <a:cubicBezTo>
                  <a:pt x="99775" y="69731"/>
                  <a:pt x="99744" y="69731"/>
                  <a:pt x="99744" y="69731"/>
                </a:cubicBezTo>
                <a:cubicBezTo>
                  <a:pt x="99744" y="69671"/>
                  <a:pt x="99807" y="69671"/>
                  <a:pt x="99775" y="69611"/>
                </a:cubicBezTo>
                <a:cubicBezTo>
                  <a:pt x="99775" y="69611"/>
                  <a:pt x="99775" y="69611"/>
                  <a:pt x="99775" y="69611"/>
                </a:cubicBezTo>
                <a:cubicBezTo>
                  <a:pt x="99744" y="69611"/>
                  <a:pt x="99744" y="69552"/>
                  <a:pt x="99744" y="69552"/>
                </a:cubicBezTo>
                <a:cubicBezTo>
                  <a:pt x="99744" y="69552"/>
                  <a:pt x="99713" y="69492"/>
                  <a:pt x="99713" y="69492"/>
                </a:cubicBezTo>
                <a:cubicBezTo>
                  <a:pt x="99713" y="69432"/>
                  <a:pt x="99713" y="69432"/>
                  <a:pt x="99713" y="69373"/>
                </a:cubicBezTo>
                <a:cubicBezTo>
                  <a:pt x="99713" y="69373"/>
                  <a:pt x="99713" y="69373"/>
                  <a:pt x="99713" y="69313"/>
                </a:cubicBezTo>
                <a:cubicBezTo>
                  <a:pt x="99713" y="69253"/>
                  <a:pt x="99682" y="69253"/>
                  <a:pt x="99713" y="69194"/>
                </a:cubicBezTo>
                <a:cubicBezTo>
                  <a:pt x="99713" y="69194"/>
                  <a:pt x="99744" y="69194"/>
                  <a:pt x="99744" y="69134"/>
                </a:cubicBezTo>
                <a:cubicBezTo>
                  <a:pt x="99744" y="69134"/>
                  <a:pt x="99744" y="69134"/>
                  <a:pt x="99713" y="69134"/>
                </a:cubicBezTo>
                <a:cubicBezTo>
                  <a:pt x="99713" y="69134"/>
                  <a:pt x="99713" y="69134"/>
                  <a:pt x="99713" y="69074"/>
                </a:cubicBezTo>
                <a:cubicBezTo>
                  <a:pt x="99713" y="69074"/>
                  <a:pt x="99713" y="69074"/>
                  <a:pt x="99713" y="69074"/>
                </a:cubicBezTo>
                <a:cubicBezTo>
                  <a:pt x="99744" y="69074"/>
                  <a:pt x="99713" y="69014"/>
                  <a:pt x="99713" y="69014"/>
                </a:cubicBezTo>
                <a:cubicBezTo>
                  <a:pt x="99713" y="69014"/>
                  <a:pt x="99682" y="69014"/>
                  <a:pt x="99682" y="68955"/>
                </a:cubicBezTo>
                <a:cubicBezTo>
                  <a:pt x="99682" y="68955"/>
                  <a:pt x="99682" y="69014"/>
                  <a:pt x="99682" y="68955"/>
                </a:cubicBezTo>
                <a:cubicBezTo>
                  <a:pt x="99682" y="68955"/>
                  <a:pt x="99650" y="68955"/>
                  <a:pt x="99650" y="68955"/>
                </a:cubicBezTo>
                <a:cubicBezTo>
                  <a:pt x="99650" y="68955"/>
                  <a:pt x="99650" y="68955"/>
                  <a:pt x="99650" y="68955"/>
                </a:cubicBezTo>
                <a:cubicBezTo>
                  <a:pt x="99650" y="68895"/>
                  <a:pt x="99682" y="68895"/>
                  <a:pt x="99650" y="68895"/>
                </a:cubicBezTo>
                <a:cubicBezTo>
                  <a:pt x="99650" y="68895"/>
                  <a:pt x="99650" y="68835"/>
                  <a:pt x="99650" y="68835"/>
                </a:cubicBezTo>
                <a:cubicBezTo>
                  <a:pt x="99619" y="68835"/>
                  <a:pt x="99619" y="68776"/>
                  <a:pt x="99588" y="68776"/>
                </a:cubicBezTo>
                <a:cubicBezTo>
                  <a:pt x="99588" y="68776"/>
                  <a:pt x="99557" y="68835"/>
                  <a:pt x="99557" y="68835"/>
                </a:cubicBezTo>
                <a:cubicBezTo>
                  <a:pt x="99557" y="68776"/>
                  <a:pt x="99557" y="68776"/>
                  <a:pt x="99557" y="68776"/>
                </a:cubicBezTo>
                <a:cubicBezTo>
                  <a:pt x="99525" y="68776"/>
                  <a:pt x="99525" y="68776"/>
                  <a:pt x="99494" y="68776"/>
                </a:cubicBezTo>
                <a:cubicBezTo>
                  <a:pt x="99494" y="68835"/>
                  <a:pt x="99494" y="68835"/>
                  <a:pt x="99494" y="68835"/>
                </a:cubicBezTo>
                <a:cubicBezTo>
                  <a:pt x="99494" y="68835"/>
                  <a:pt x="99463" y="68835"/>
                  <a:pt x="99463" y="68835"/>
                </a:cubicBezTo>
                <a:cubicBezTo>
                  <a:pt x="99432" y="68835"/>
                  <a:pt x="99400" y="68776"/>
                  <a:pt x="99369" y="68835"/>
                </a:cubicBezTo>
                <a:close/>
                <a:moveTo>
                  <a:pt x="98494" y="67761"/>
                </a:moveTo>
                <a:cubicBezTo>
                  <a:pt x="98525" y="67761"/>
                  <a:pt x="98556" y="67820"/>
                  <a:pt x="98556" y="67820"/>
                </a:cubicBezTo>
                <a:cubicBezTo>
                  <a:pt x="98588" y="67820"/>
                  <a:pt x="98556" y="67761"/>
                  <a:pt x="98525" y="67761"/>
                </a:cubicBezTo>
                <a:cubicBezTo>
                  <a:pt x="98525" y="67761"/>
                  <a:pt x="98525" y="67761"/>
                  <a:pt x="98525" y="67761"/>
                </a:cubicBezTo>
                <a:cubicBezTo>
                  <a:pt x="98494" y="67701"/>
                  <a:pt x="98494" y="67701"/>
                  <a:pt x="98494" y="67701"/>
                </a:cubicBezTo>
                <a:cubicBezTo>
                  <a:pt x="98463" y="67701"/>
                  <a:pt x="98463" y="67701"/>
                  <a:pt x="98463" y="67701"/>
                </a:cubicBezTo>
                <a:cubicBezTo>
                  <a:pt x="98494" y="67701"/>
                  <a:pt x="98494" y="67761"/>
                  <a:pt x="98494" y="67761"/>
                </a:cubicBezTo>
                <a:close/>
                <a:moveTo>
                  <a:pt x="98588" y="67283"/>
                </a:moveTo>
                <a:cubicBezTo>
                  <a:pt x="98588" y="67283"/>
                  <a:pt x="98588" y="67223"/>
                  <a:pt x="98588" y="67283"/>
                </a:cubicBezTo>
                <a:cubicBezTo>
                  <a:pt x="98588" y="67283"/>
                  <a:pt x="98588" y="67283"/>
                  <a:pt x="98556" y="67283"/>
                </a:cubicBezTo>
                <a:cubicBezTo>
                  <a:pt x="98556" y="67223"/>
                  <a:pt x="98556" y="67223"/>
                  <a:pt x="98525" y="67223"/>
                </a:cubicBezTo>
                <a:cubicBezTo>
                  <a:pt x="98525" y="67223"/>
                  <a:pt x="98525" y="67283"/>
                  <a:pt x="98525" y="67283"/>
                </a:cubicBezTo>
                <a:cubicBezTo>
                  <a:pt x="98556" y="67283"/>
                  <a:pt x="98556" y="67283"/>
                  <a:pt x="98588" y="67283"/>
                </a:cubicBezTo>
                <a:cubicBezTo>
                  <a:pt x="98588" y="67343"/>
                  <a:pt x="98588" y="67283"/>
                  <a:pt x="98588" y="67283"/>
                </a:cubicBezTo>
                <a:close/>
                <a:moveTo>
                  <a:pt x="98463" y="67343"/>
                </a:moveTo>
                <a:cubicBezTo>
                  <a:pt x="98463" y="67343"/>
                  <a:pt x="98463" y="67402"/>
                  <a:pt x="98463" y="67402"/>
                </a:cubicBezTo>
                <a:cubicBezTo>
                  <a:pt x="98494" y="67402"/>
                  <a:pt x="98494" y="67402"/>
                  <a:pt x="98494" y="67343"/>
                </a:cubicBezTo>
                <a:cubicBezTo>
                  <a:pt x="98525" y="67343"/>
                  <a:pt x="98525" y="67283"/>
                  <a:pt x="98494" y="67283"/>
                </a:cubicBezTo>
                <a:cubicBezTo>
                  <a:pt x="98494" y="67223"/>
                  <a:pt x="98494" y="67223"/>
                  <a:pt x="98494" y="67223"/>
                </a:cubicBezTo>
                <a:cubicBezTo>
                  <a:pt x="98494" y="67223"/>
                  <a:pt x="98494" y="67164"/>
                  <a:pt x="98494" y="67164"/>
                </a:cubicBezTo>
                <a:cubicBezTo>
                  <a:pt x="98494" y="67164"/>
                  <a:pt x="98494" y="67164"/>
                  <a:pt x="98494" y="67164"/>
                </a:cubicBezTo>
                <a:cubicBezTo>
                  <a:pt x="98525" y="67164"/>
                  <a:pt x="98525" y="67164"/>
                  <a:pt x="98525" y="67104"/>
                </a:cubicBezTo>
                <a:cubicBezTo>
                  <a:pt x="98494" y="67104"/>
                  <a:pt x="98463" y="67104"/>
                  <a:pt x="98463" y="67104"/>
                </a:cubicBezTo>
                <a:cubicBezTo>
                  <a:pt x="98431" y="67104"/>
                  <a:pt x="98431" y="67164"/>
                  <a:pt x="98431" y="67164"/>
                </a:cubicBezTo>
                <a:cubicBezTo>
                  <a:pt x="98431" y="67164"/>
                  <a:pt x="98431" y="67223"/>
                  <a:pt x="98431" y="67164"/>
                </a:cubicBezTo>
                <a:cubicBezTo>
                  <a:pt x="98431" y="67164"/>
                  <a:pt x="98431" y="67223"/>
                  <a:pt x="98463" y="67223"/>
                </a:cubicBezTo>
                <a:cubicBezTo>
                  <a:pt x="98463" y="67223"/>
                  <a:pt x="98463" y="67223"/>
                  <a:pt x="98463" y="67283"/>
                </a:cubicBezTo>
                <a:cubicBezTo>
                  <a:pt x="98463" y="67283"/>
                  <a:pt x="98463" y="67283"/>
                  <a:pt x="98463" y="67283"/>
                </a:cubicBezTo>
                <a:cubicBezTo>
                  <a:pt x="98463" y="67283"/>
                  <a:pt x="98463" y="67283"/>
                  <a:pt x="98494" y="67343"/>
                </a:cubicBezTo>
                <a:cubicBezTo>
                  <a:pt x="98494" y="67343"/>
                  <a:pt x="98463" y="67343"/>
                  <a:pt x="98463" y="67343"/>
                </a:cubicBezTo>
                <a:close/>
                <a:moveTo>
                  <a:pt x="98619" y="67343"/>
                </a:moveTo>
                <a:cubicBezTo>
                  <a:pt x="98619" y="67343"/>
                  <a:pt x="98650" y="67343"/>
                  <a:pt x="98650" y="67343"/>
                </a:cubicBezTo>
                <a:cubicBezTo>
                  <a:pt x="98650" y="67283"/>
                  <a:pt x="98619" y="67343"/>
                  <a:pt x="98619" y="67343"/>
                </a:cubicBezTo>
                <a:close/>
                <a:moveTo>
                  <a:pt x="97712" y="66328"/>
                </a:moveTo>
                <a:cubicBezTo>
                  <a:pt x="97712" y="66328"/>
                  <a:pt x="97712" y="66328"/>
                  <a:pt x="97712" y="66388"/>
                </a:cubicBezTo>
                <a:cubicBezTo>
                  <a:pt x="97744" y="66388"/>
                  <a:pt x="97712" y="66447"/>
                  <a:pt x="97712" y="66447"/>
                </a:cubicBezTo>
                <a:cubicBezTo>
                  <a:pt x="97712" y="66447"/>
                  <a:pt x="97712" y="66507"/>
                  <a:pt x="97744" y="66507"/>
                </a:cubicBezTo>
                <a:cubicBezTo>
                  <a:pt x="97744" y="66507"/>
                  <a:pt x="97744" y="66507"/>
                  <a:pt x="97744" y="66447"/>
                </a:cubicBezTo>
                <a:cubicBezTo>
                  <a:pt x="97744" y="66447"/>
                  <a:pt x="97744" y="66447"/>
                  <a:pt x="97744" y="66507"/>
                </a:cubicBezTo>
                <a:cubicBezTo>
                  <a:pt x="97775" y="66507"/>
                  <a:pt x="97775" y="66567"/>
                  <a:pt x="97775" y="66626"/>
                </a:cubicBezTo>
                <a:cubicBezTo>
                  <a:pt x="97775" y="66626"/>
                  <a:pt x="97775" y="66626"/>
                  <a:pt x="97775" y="66626"/>
                </a:cubicBezTo>
                <a:cubicBezTo>
                  <a:pt x="97775" y="66686"/>
                  <a:pt x="97775" y="66686"/>
                  <a:pt x="97775" y="66686"/>
                </a:cubicBezTo>
                <a:cubicBezTo>
                  <a:pt x="97775" y="66746"/>
                  <a:pt x="97806" y="66746"/>
                  <a:pt x="97775" y="66805"/>
                </a:cubicBezTo>
                <a:cubicBezTo>
                  <a:pt x="97744" y="66805"/>
                  <a:pt x="97806" y="66865"/>
                  <a:pt x="97806" y="66925"/>
                </a:cubicBezTo>
                <a:cubicBezTo>
                  <a:pt x="97837" y="67044"/>
                  <a:pt x="97806" y="67223"/>
                  <a:pt x="97837" y="67283"/>
                </a:cubicBezTo>
                <a:cubicBezTo>
                  <a:pt x="97837" y="67283"/>
                  <a:pt x="97869" y="67343"/>
                  <a:pt x="97869" y="67283"/>
                </a:cubicBezTo>
                <a:cubicBezTo>
                  <a:pt x="97869" y="67283"/>
                  <a:pt x="97869" y="67283"/>
                  <a:pt x="97869" y="67283"/>
                </a:cubicBezTo>
                <a:cubicBezTo>
                  <a:pt x="97869" y="67223"/>
                  <a:pt x="97869" y="67223"/>
                  <a:pt x="97869" y="67223"/>
                </a:cubicBezTo>
                <a:cubicBezTo>
                  <a:pt x="97900" y="67223"/>
                  <a:pt x="97900" y="67283"/>
                  <a:pt x="97900" y="67283"/>
                </a:cubicBezTo>
                <a:cubicBezTo>
                  <a:pt x="97900" y="67283"/>
                  <a:pt x="97869" y="67343"/>
                  <a:pt x="97900" y="67343"/>
                </a:cubicBezTo>
                <a:cubicBezTo>
                  <a:pt x="97931" y="67402"/>
                  <a:pt x="97931" y="67402"/>
                  <a:pt x="97931" y="67462"/>
                </a:cubicBezTo>
                <a:cubicBezTo>
                  <a:pt x="97931" y="67462"/>
                  <a:pt x="97931" y="67462"/>
                  <a:pt x="97931" y="67522"/>
                </a:cubicBezTo>
                <a:cubicBezTo>
                  <a:pt x="97931" y="67522"/>
                  <a:pt x="97931" y="67522"/>
                  <a:pt x="97963" y="67522"/>
                </a:cubicBezTo>
                <a:cubicBezTo>
                  <a:pt x="97963" y="67522"/>
                  <a:pt x="97963" y="67522"/>
                  <a:pt x="97963" y="67522"/>
                </a:cubicBezTo>
                <a:cubicBezTo>
                  <a:pt x="97963" y="67522"/>
                  <a:pt x="97963" y="67522"/>
                  <a:pt x="97963" y="67522"/>
                </a:cubicBezTo>
                <a:cubicBezTo>
                  <a:pt x="97994" y="67522"/>
                  <a:pt x="97994" y="67522"/>
                  <a:pt x="97994" y="67522"/>
                </a:cubicBezTo>
                <a:cubicBezTo>
                  <a:pt x="98025" y="67522"/>
                  <a:pt x="98025" y="67462"/>
                  <a:pt x="98025" y="67462"/>
                </a:cubicBezTo>
                <a:cubicBezTo>
                  <a:pt x="97994" y="67402"/>
                  <a:pt x="97994" y="67402"/>
                  <a:pt x="97994" y="67343"/>
                </a:cubicBezTo>
                <a:cubicBezTo>
                  <a:pt x="97994" y="67343"/>
                  <a:pt x="97994" y="67283"/>
                  <a:pt x="97994" y="67283"/>
                </a:cubicBezTo>
                <a:cubicBezTo>
                  <a:pt x="97994" y="67223"/>
                  <a:pt x="98025" y="67283"/>
                  <a:pt x="98025" y="67283"/>
                </a:cubicBezTo>
                <a:cubicBezTo>
                  <a:pt x="98056" y="67283"/>
                  <a:pt x="98056" y="67283"/>
                  <a:pt x="98088" y="67283"/>
                </a:cubicBezTo>
                <a:cubicBezTo>
                  <a:pt x="98119" y="67283"/>
                  <a:pt x="98119" y="67343"/>
                  <a:pt x="98119" y="67402"/>
                </a:cubicBezTo>
                <a:cubicBezTo>
                  <a:pt x="98150" y="67402"/>
                  <a:pt x="98119" y="67462"/>
                  <a:pt x="98119" y="67522"/>
                </a:cubicBezTo>
                <a:cubicBezTo>
                  <a:pt x="98088" y="67522"/>
                  <a:pt x="98088" y="67522"/>
                  <a:pt x="98088" y="67522"/>
                </a:cubicBezTo>
                <a:cubicBezTo>
                  <a:pt x="98088" y="67582"/>
                  <a:pt x="98056" y="67582"/>
                  <a:pt x="98056" y="67582"/>
                </a:cubicBezTo>
                <a:cubicBezTo>
                  <a:pt x="98025" y="67641"/>
                  <a:pt x="97994" y="67641"/>
                  <a:pt x="97994" y="67701"/>
                </a:cubicBezTo>
                <a:cubicBezTo>
                  <a:pt x="97994" y="67761"/>
                  <a:pt x="98025" y="67761"/>
                  <a:pt x="98025" y="67820"/>
                </a:cubicBezTo>
                <a:cubicBezTo>
                  <a:pt x="98025" y="67820"/>
                  <a:pt x="98025" y="67880"/>
                  <a:pt x="98025" y="67940"/>
                </a:cubicBezTo>
                <a:cubicBezTo>
                  <a:pt x="98025" y="67940"/>
                  <a:pt x="98025" y="68000"/>
                  <a:pt x="98025" y="68000"/>
                </a:cubicBezTo>
                <a:cubicBezTo>
                  <a:pt x="98025" y="67940"/>
                  <a:pt x="98025" y="67940"/>
                  <a:pt x="98025" y="67940"/>
                </a:cubicBezTo>
                <a:cubicBezTo>
                  <a:pt x="98025" y="67940"/>
                  <a:pt x="98056" y="67940"/>
                  <a:pt x="98056" y="67940"/>
                </a:cubicBezTo>
                <a:cubicBezTo>
                  <a:pt x="98056" y="67880"/>
                  <a:pt x="98025" y="67880"/>
                  <a:pt x="98056" y="67880"/>
                </a:cubicBezTo>
                <a:cubicBezTo>
                  <a:pt x="98056" y="67880"/>
                  <a:pt x="98056" y="67880"/>
                  <a:pt x="98088" y="67880"/>
                </a:cubicBezTo>
                <a:cubicBezTo>
                  <a:pt x="98088" y="67880"/>
                  <a:pt x="98119" y="67880"/>
                  <a:pt x="98119" y="67940"/>
                </a:cubicBezTo>
                <a:cubicBezTo>
                  <a:pt x="98119" y="67940"/>
                  <a:pt x="98119" y="67940"/>
                  <a:pt x="98119" y="68000"/>
                </a:cubicBezTo>
                <a:cubicBezTo>
                  <a:pt x="98119" y="68000"/>
                  <a:pt x="98088" y="68000"/>
                  <a:pt x="98119" y="68059"/>
                </a:cubicBezTo>
                <a:cubicBezTo>
                  <a:pt x="98119" y="68059"/>
                  <a:pt x="98119" y="67940"/>
                  <a:pt x="98150" y="68000"/>
                </a:cubicBezTo>
                <a:cubicBezTo>
                  <a:pt x="98150" y="68000"/>
                  <a:pt x="98181" y="68000"/>
                  <a:pt x="98181" y="68000"/>
                </a:cubicBezTo>
                <a:cubicBezTo>
                  <a:pt x="98181" y="68059"/>
                  <a:pt x="98150" y="68059"/>
                  <a:pt x="98181" y="68059"/>
                </a:cubicBezTo>
                <a:cubicBezTo>
                  <a:pt x="98181" y="68119"/>
                  <a:pt x="98213" y="68059"/>
                  <a:pt x="98213" y="68059"/>
                </a:cubicBezTo>
                <a:cubicBezTo>
                  <a:pt x="98244" y="68059"/>
                  <a:pt x="98244" y="68119"/>
                  <a:pt x="98244" y="68119"/>
                </a:cubicBezTo>
                <a:cubicBezTo>
                  <a:pt x="98244" y="68119"/>
                  <a:pt x="98275" y="68059"/>
                  <a:pt x="98275" y="68059"/>
                </a:cubicBezTo>
                <a:cubicBezTo>
                  <a:pt x="98275" y="68059"/>
                  <a:pt x="98275" y="68059"/>
                  <a:pt x="98306" y="68059"/>
                </a:cubicBezTo>
                <a:cubicBezTo>
                  <a:pt x="98306" y="68059"/>
                  <a:pt x="98306" y="68059"/>
                  <a:pt x="98306" y="68000"/>
                </a:cubicBezTo>
                <a:cubicBezTo>
                  <a:pt x="98306" y="68000"/>
                  <a:pt x="98306" y="67940"/>
                  <a:pt x="98306" y="67940"/>
                </a:cubicBezTo>
                <a:cubicBezTo>
                  <a:pt x="98338" y="67940"/>
                  <a:pt x="98338" y="67940"/>
                  <a:pt x="98369" y="67880"/>
                </a:cubicBezTo>
                <a:cubicBezTo>
                  <a:pt x="98369" y="67880"/>
                  <a:pt x="98400" y="67880"/>
                  <a:pt x="98400" y="67880"/>
                </a:cubicBezTo>
                <a:cubicBezTo>
                  <a:pt x="98400" y="67820"/>
                  <a:pt x="98400" y="67820"/>
                  <a:pt x="98431" y="67880"/>
                </a:cubicBezTo>
                <a:cubicBezTo>
                  <a:pt x="98431" y="67880"/>
                  <a:pt x="98431" y="67880"/>
                  <a:pt x="98431" y="67880"/>
                </a:cubicBezTo>
                <a:cubicBezTo>
                  <a:pt x="98463" y="67940"/>
                  <a:pt x="98463" y="67940"/>
                  <a:pt x="98463" y="67940"/>
                </a:cubicBezTo>
                <a:cubicBezTo>
                  <a:pt x="98494" y="67940"/>
                  <a:pt x="98494" y="67940"/>
                  <a:pt x="98494" y="67940"/>
                </a:cubicBezTo>
                <a:cubicBezTo>
                  <a:pt x="98525" y="68000"/>
                  <a:pt x="98525" y="68000"/>
                  <a:pt x="98525" y="68000"/>
                </a:cubicBezTo>
                <a:cubicBezTo>
                  <a:pt x="98556" y="68000"/>
                  <a:pt x="98556" y="68059"/>
                  <a:pt x="98556" y="68059"/>
                </a:cubicBezTo>
                <a:cubicBezTo>
                  <a:pt x="98588" y="68119"/>
                  <a:pt x="98619" y="68119"/>
                  <a:pt x="98650" y="68179"/>
                </a:cubicBezTo>
                <a:cubicBezTo>
                  <a:pt x="98650" y="68238"/>
                  <a:pt x="98681" y="68238"/>
                  <a:pt x="98681" y="68358"/>
                </a:cubicBezTo>
                <a:cubicBezTo>
                  <a:pt x="98681" y="68358"/>
                  <a:pt x="98713" y="68417"/>
                  <a:pt x="98713" y="68417"/>
                </a:cubicBezTo>
                <a:cubicBezTo>
                  <a:pt x="98713" y="68417"/>
                  <a:pt x="98713" y="68358"/>
                  <a:pt x="98713" y="68358"/>
                </a:cubicBezTo>
                <a:cubicBezTo>
                  <a:pt x="98744" y="68358"/>
                  <a:pt x="98744" y="68358"/>
                  <a:pt x="98744" y="68358"/>
                </a:cubicBezTo>
                <a:cubicBezTo>
                  <a:pt x="98744" y="68298"/>
                  <a:pt x="98744" y="68298"/>
                  <a:pt x="98744" y="68238"/>
                </a:cubicBezTo>
                <a:cubicBezTo>
                  <a:pt x="98713" y="68238"/>
                  <a:pt x="98713" y="68179"/>
                  <a:pt x="98713" y="68179"/>
                </a:cubicBezTo>
                <a:cubicBezTo>
                  <a:pt x="98713" y="68179"/>
                  <a:pt x="98713" y="68119"/>
                  <a:pt x="98713" y="68119"/>
                </a:cubicBezTo>
                <a:cubicBezTo>
                  <a:pt x="98713" y="68119"/>
                  <a:pt x="98713" y="68179"/>
                  <a:pt x="98713" y="68119"/>
                </a:cubicBezTo>
                <a:cubicBezTo>
                  <a:pt x="98713" y="68119"/>
                  <a:pt x="98713" y="68119"/>
                  <a:pt x="98681" y="68119"/>
                </a:cubicBezTo>
                <a:cubicBezTo>
                  <a:pt x="98681" y="68059"/>
                  <a:pt x="98681" y="68059"/>
                  <a:pt x="98681" y="68000"/>
                </a:cubicBezTo>
                <a:cubicBezTo>
                  <a:pt x="98681" y="68000"/>
                  <a:pt x="98681" y="68000"/>
                  <a:pt x="98681" y="68000"/>
                </a:cubicBezTo>
                <a:cubicBezTo>
                  <a:pt x="98681" y="68000"/>
                  <a:pt x="98681" y="67940"/>
                  <a:pt x="98681" y="67940"/>
                </a:cubicBezTo>
                <a:cubicBezTo>
                  <a:pt x="98681" y="67940"/>
                  <a:pt x="98681" y="67880"/>
                  <a:pt x="98650" y="67880"/>
                </a:cubicBezTo>
                <a:cubicBezTo>
                  <a:pt x="98650" y="67880"/>
                  <a:pt x="98650" y="67880"/>
                  <a:pt x="98650" y="67880"/>
                </a:cubicBezTo>
                <a:cubicBezTo>
                  <a:pt x="98650" y="67880"/>
                  <a:pt x="98681" y="67880"/>
                  <a:pt x="98681" y="67880"/>
                </a:cubicBezTo>
                <a:cubicBezTo>
                  <a:pt x="98681" y="67880"/>
                  <a:pt x="98681" y="67880"/>
                  <a:pt x="98681" y="67880"/>
                </a:cubicBezTo>
                <a:cubicBezTo>
                  <a:pt x="98681" y="67880"/>
                  <a:pt x="98681" y="67880"/>
                  <a:pt x="98681" y="67880"/>
                </a:cubicBezTo>
                <a:cubicBezTo>
                  <a:pt x="98713" y="67880"/>
                  <a:pt x="98713" y="67880"/>
                  <a:pt x="98713" y="67940"/>
                </a:cubicBezTo>
                <a:cubicBezTo>
                  <a:pt x="98713" y="67940"/>
                  <a:pt x="98713" y="67940"/>
                  <a:pt x="98744" y="67940"/>
                </a:cubicBezTo>
                <a:cubicBezTo>
                  <a:pt x="98744" y="67940"/>
                  <a:pt x="98744" y="67940"/>
                  <a:pt x="98775" y="67940"/>
                </a:cubicBezTo>
                <a:cubicBezTo>
                  <a:pt x="98775" y="68000"/>
                  <a:pt x="98806" y="68000"/>
                  <a:pt x="98775" y="68059"/>
                </a:cubicBezTo>
                <a:cubicBezTo>
                  <a:pt x="98775" y="68059"/>
                  <a:pt x="98806" y="68059"/>
                  <a:pt x="98806" y="68119"/>
                </a:cubicBezTo>
                <a:cubicBezTo>
                  <a:pt x="98806" y="68119"/>
                  <a:pt x="98838" y="68119"/>
                  <a:pt x="98838" y="68119"/>
                </a:cubicBezTo>
                <a:cubicBezTo>
                  <a:pt x="98838" y="68179"/>
                  <a:pt x="98869" y="68179"/>
                  <a:pt x="98869" y="68179"/>
                </a:cubicBezTo>
                <a:cubicBezTo>
                  <a:pt x="98900" y="68179"/>
                  <a:pt x="98932" y="68179"/>
                  <a:pt x="98932" y="68238"/>
                </a:cubicBezTo>
                <a:cubicBezTo>
                  <a:pt x="98932" y="68238"/>
                  <a:pt x="98932" y="68298"/>
                  <a:pt x="98932" y="68298"/>
                </a:cubicBezTo>
                <a:cubicBezTo>
                  <a:pt x="98932" y="68298"/>
                  <a:pt x="98963" y="68298"/>
                  <a:pt x="98963" y="68358"/>
                </a:cubicBezTo>
                <a:cubicBezTo>
                  <a:pt x="98963" y="68358"/>
                  <a:pt x="98963" y="68358"/>
                  <a:pt x="98963" y="68417"/>
                </a:cubicBezTo>
                <a:cubicBezTo>
                  <a:pt x="98963" y="68417"/>
                  <a:pt x="98932" y="68417"/>
                  <a:pt x="98963" y="68477"/>
                </a:cubicBezTo>
                <a:cubicBezTo>
                  <a:pt x="98963" y="68537"/>
                  <a:pt x="98963" y="68477"/>
                  <a:pt x="98994" y="68477"/>
                </a:cubicBezTo>
                <a:cubicBezTo>
                  <a:pt x="98994" y="68477"/>
                  <a:pt x="99025" y="68537"/>
                  <a:pt x="99025" y="68537"/>
                </a:cubicBezTo>
                <a:cubicBezTo>
                  <a:pt x="99025" y="68537"/>
                  <a:pt x="99057" y="68537"/>
                  <a:pt x="99057" y="68537"/>
                </a:cubicBezTo>
                <a:cubicBezTo>
                  <a:pt x="99057" y="68597"/>
                  <a:pt x="99057" y="68597"/>
                  <a:pt x="99088" y="68597"/>
                </a:cubicBezTo>
                <a:cubicBezTo>
                  <a:pt x="99088" y="68597"/>
                  <a:pt x="99088" y="68597"/>
                  <a:pt x="99088" y="68597"/>
                </a:cubicBezTo>
                <a:cubicBezTo>
                  <a:pt x="99119" y="68597"/>
                  <a:pt x="99119" y="68597"/>
                  <a:pt x="99119" y="68597"/>
                </a:cubicBezTo>
                <a:cubicBezTo>
                  <a:pt x="99119" y="68597"/>
                  <a:pt x="99150" y="68597"/>
                  <a:pt x="99150" y="68537"/>
                </a:cubicBezTo>
                <a:cubicBezTo>
                  <a:pt x="99150" y="68537"/>
                  <a:pt x="99182" y="68537"/>
                  <a:pt x="99182" y="68537"/>
                </a:cubicBezTo>
                <a:cubicBezTo>
                  <a:pt x="99182" y="68597"/>
                  <a:pt x="99182" y="68597"/>
                  <a:pt x="99182" y="68597"/>
                </a:cubicBezTo>
                <a:cubicBezTo>
                  <a:pt x="99182" y="68597"/>
                  <a:pt x="99182" y="68597"/>
                  <a:pt x="99150" y="68597"/>
                </a:cubicBezTo>
                <a:cubicBezTo>
                  <a:pt x="99119" y="68597"/>
                  <a:pt x="99150" y="68656"/>
                  <a:pt x="99150" y="68716"/>
                </a:cubicBezTo>
                <a:cubicBezTo>
                  <a:pt x="99150" y="68716"/>
                  <a:pt x="99150" y="68716"/>
                  <a:pt x="99182" y="68776"/>
                </a:cubicBezTo>
                <a:cubicBezTo>
                  <a:pt x="99182" y="68776"/>
                  <a:pt x="99213" y="68835"/>
                  <a:pt x="99213" y="68835"/>
                </a:cubicBezTo>
                <a:cubicBezTo>
                  <a:pt x="99244" y="68776"/>
                  <a:pt x="99244" y="68716"/>
                  <a:pt x="99244" y="68716"/>
                </a:cubicBezTo>
                <a:cubicBezTo>
                  <a:pt x="99244" y="68656"/>
                  <a:pt x="99244" y="68656"/>
                  <a:pt x="99244" y="68656"/>
                </a:cubicBezTo>
                <a:cubicBezTo>
                  <a:pt x="99244" y="68597"/>
                  <a:pt x="99244" y="68597"/>
                  <a:pt x="99244" y="68537"/>
                </a:cubicBezTo>
                <a:cubicBezTo>
                  <a:pt x="99244" y="68477"/>
                  <a:pt x="99244" y="68537"/>
                  <a:pt x="99275" y="68477"/>
                </a:cubicBezTo>
                <a:cubicBezTo>
                  <a:pt x="99275" y="68477"/>
                  <a:pt x="99244" y="68417"/>
                  <a:pt x="99244" y="68477"/>
                </a:cubicBezTo>
                <a:cubicBezTo>
                  <a:pt x="99244" y="68477"/>
                  <a:pt x="99244" y="68477"/>
                  <a:pt x="99244" y="68477"/>
                </a:cubicBezTo>
                <a:cubicBezTo>
                  <a:pt x="99213" y="68477"/>
                  <a:pt x="99213" y="68477"/>
                  <a:pt x="99213" y="68477"/>
                </a:cubicBezTo>
                <a:cubicBezTo>
                  <a:pt x="99213" y="68477"/>
                  <a:pt x="99213" y="68477"/>
                  <a:pt x="99213" y="68477"/>
                </a:cubicBezTo>
                <a:cubicBezTo>
                  <a:pt x="99213" y="68477"/>
                  <a:pt x="99213" y="68477"/>
                  <a:pt x="99213" y="68417"/>
                </a:cubicBezTo>
                <a:cubicBezTo>
                  <a:pt x="99182" y="68417"/>
                  <a:pt x="99182" y="68417"/>
                  <a:pt x="99182" y="68417"/>
                </a:cubicBezTo>
                <a:cubicBezTo>
                  <a:pt x="99150" y="68417"/>
                  <a:pt x="99150" y="68477"/>
                  <a:pt x="99119" y="68477"/>
                </a:cubicBezTo>
                <a:cubicBezTo>
                  <a:pt x="99119" y="68477"/>
                  <a:pt x="99119" y="68417"/>
                  <a:pt x="99119" y="68417"/>
                </a:cubicBezTo>
                <a:cubicBezTo>
                  <a:pt x="99119" y="68417"/>
                  <a:pt x="99119" y="68417"/>
                  <a:pt x="99119" y="68358"/>
                </a:cubicBezTo>
                <a:cubicBezTo>
                  <a:pt x="99119" y="68358"/>
                  <a:pt x="99150" y="68298"/>
                  <a:pt x="99150" y="68358"/>
                </a:cubicBezTo>
                <a:cubicBezTo>
                  <a:pt x="99150" y="68358"/>
                  <a:pt x="99182" y="68358"/>
                  <a:pt x="99150" y="68298"/>
                </a:cubicBezTo>
                <a:cubicBezTo>
                  <a:pt x="99150" y="68298"/>
                  <a:pt x="99182" y="68298"/>
                  <a:pt x="99182" y="68298"/>
                </a:cubicBezTo>
                <a:cubicBezTo>
                  <a:pt x="99182" y="68238"/>
                  <a:pt x="99150" y="68298"/>
                  <a:pt x="99150" y="68238"/>
                </a:cubicBezTo>
                <a:cubicBezTo>
                  <a:pt x="99150" y="68238"/>
                  <a:pt x="99150" y="68298"/>
                  <a:pt x="99150" y="68298"/>
                </a:cubicBezTo>
                <a:cubicBezTo>
                  <a:pt x="99150" y="68358"/>
                  <a:pt x="99088" y="68238"/>
                  <a:pt x="99088" y="68179"/>
                </a:cubicBezTo>
                <a:cubicBezTo>
                  <a:pt x="99088" y="68179"/>
                  <a:pt x="99025" y="68119"/>
                  <a:pt x="99025" y="68119"/>
                </a:cubicBezTo>
                <a:cubicBezTo>
                  <a:pt x="99025" y="68059"/>
                  <a:pt x="99057" y="68000"/>
                  <a:pt x="99057" y="68000"/>
                </a:cubicBezTo>
                <a:cubicBezTo>
                  <a:pt x="99088" y="68000"/>
                  <a:pt x="99088" y="68000"/>
                  <a:pt x="99088" y="68000"/>
                </a:cubicBezTo>
                <a:cubicBezTo>
                  <a:pt x="99119" y="68000"/>
                  <a:pt x="99119" y="68059"/>
                  <a:pt x="99119" y="68059"/>
                </a:cubicBezTo>
                <a:cubicBezTo>
                  <a:pt x="99119" y="68059"/>
                  <a:pt x="99150" y="68000"/>
                  <a:pt x="99150" y="68000"/>
                </a:cubicBezTo>
                <a:cubicBezTo>
                  <a:pt x="99150" y="68000"/>
                  <a:pt x="99182" y="68000"/>
                  <a:pt x="99182" y="68000"/>
                </a:cubicBezTo>
                <a:cubicBezTo>
                  <a:pt x="99182" y="68000"/>
                  <a:pt x="99182" y="68000"/>
                  <a:pt x="99182" y="67940"/>
                </a:cubicBezTo>
                <a:cubicBezTo>
                  <a:pt x="99150" y="67940"/>
                  <a:pt x="99150" y="67940"/>
                  <a:pt x="99150" y="67940"/>
                </a:cubicBezTo>
                <a:cubicBezTo>
                  <a:pt x="99119" y="67940"/>
                  <a:pt x="99119" y="67940"/>
                  <a:pt x="99119" y="67880"/>
                </a:cubicBezTo>
                <a:cubicBezTo>
                  <a:pt x="99119" y="67880"/>
                  <a:pt x="99119" y="67880"/>
                  <a:pt x="99088" y="67880"/>
                </a:cubicBezTo>
                <a:cubicBezTo>
                  <a:pt x="99088" y="67880"/>
                  <a:pt x="99088" y="67880"/>
                  <a:pt x="99088" y="67880"/>
                </a:cubicBezTo>
                <a:cubicBezTo>
                  <a:pt x="99088" y="67880"/>
                  <a:pt x="99057" y="67880"/>
                  <a:pt x="99057" y="67880"/>
                </a:cubicBezTo>
                <a:cubicBezTo>
                  <a:pt x="99057" y="67880"/>
                  <a:pt x="99057" y="67880"/>
                  <a:pt x="99057" y="67880"/>
                </a:cubicBezTo>
                <a:cubicBezTo>
                  <a:pt x="99057" y="67880"/>
                  <a:pt x="99057" y="67880"/>
                  <a:pt x="99088" y="67880"/>
                </a:cubicBezTo>
                <a:cubicBezTo>
                  <a:pt x="99088" y="67880"/>
                  <a:pt x="99088" y="67880"/>
                  <a:pt x="99088" y="67820"/>
                </a:cubicBezTo>
                <a:cubicBezTo>
                  <a:pt x="99088" y="67820"/>
                  <a:pt x="99057" y="67820"/>
                  <a:pt x="99057" y="67820"/>
                </a:cubicBezTo>
                <a:cubicBezTo>
                  <a:pt x="99057" y="67820"/>
                  <a:pt x="99057" y="67820"/>
                  <a:pt x="99057" y="67820"/>
                </a:cubicBezTo>
                <a:cubicBezTo>
                  <a:pt x="99057" y="67820"/>
                  <a:pt x="99057" y="67820"/>
                  <a:pt x="99057" y="67880"/>
                </a:cubicBezTo>
                <a:cubicBezTo>
                  <a:pt x="99057" y="67880"/>
                  <a:pt x="99057" y="67880"/>
                  <a:pt x="99025" y="67880"/>
                </a:cubicBezTo>
                <a:cubicBezTo>
                  <a:pt x="99025" y="67880"/>
                  <a:pt x="99025" y="67820"/>
                  <a:pt x="99025" y="67820"/>
                </a:cubicBezTo>
                <a:cubicBezTo>
                  <a:pt x="98994" y="67820"/>
                  <a:pt x="98994" y="67880"/>
                  <a:pt x="98994" y="67820"/>
                </a:cubicBezTo>
                <a:cubicBezTo>
                  <a:pt x="98994" y="67820"/>
                  <a:pt x="98994" y="67820"/>
                  <a:pt x="98994" y="67820"/>
                </a:cubicBezTo>
                <a:cubicBezTo>
                  <a:pt x="98963" y="67820"/>
                  <a:pt x="98963" y="67820"/>
                  <a:pt x="98963" y="67761"/>
                </a:cubicBezTo>
                <a:cubicBezTo>
                  <a:pt x="98963" y="67761"/>
                  <a:pt x="98963" y="67761"/>
                  <a:pt x="98963" y="67761"/>
                </a:cubicBezTo>
                <a:cubicBezTo>
                  <a:pt x="98963" y="67761"/>
                  <a:pt x="98963" y="67761"/>
                  <a:pt x="98932" y="67761"/>
                </a:cubicBezTo>
                <a:cubicBezTo>
                  <a:pt x="98932" y="67761"/>
                  <a:pt x="98932" y="67820"/>
                  <a:pt x="98932" y="67820"/>
                </a:cubicBezTo>
                <a:cubicBezTo>
                  <a:pt x="98932" y="67820"/>
                  <a:pt x="98932" y="67820"/>
                  <a:pt x="98932" y="67880"/>
                </a:cubicBezTo>
                <a:cubicBezTo>
                  <a:pt x="98963" y="67880"/>
                  <a:pt x="98963" y="67880"/>
                  <a:pt x="98963" y="67880"/>
                </a:cubicBezTo>
                <a:cubicBezTo>
                  <a:pt x="98963" y="67880"/>
                  <a:pt x="98932" y="67880"/>
                  <a:pt x="98963" y="67880"/>
                </a:cubicBezTo>
                <a:cubicBezTo>
                  <a:pt x="98963" y="67940"/>
                  <a:pt x="98963" y="67940"/>
                  <a:pt x="98963" y="67940"/>
                </a:cubicBezTo>
                <a:cubicBezTo>
                  <a:pt x="98932" y="68000"/>
                  <a:pt x="98932" y="68000"/>
                  <a:pt x="98932" y="68000"/>
                </a:cubicBezTo>
                <a:cubicBezTo>
                  <a:pt x="98932" y="68000"/>
                  <a:pt x="98932" y="68000"/>
                  <a:pt x="98900" y="68000"/>
                </a:cubicBezTo>
                <a:cubicBezTo>
                  <a:pt x="98900" y="68000"/>
                  <a:pt x="98900" y="68059"/>
                  <a:pt x="98900" y="68059"/>
                </a:cubicBezTo>
                <a:cubicBezTo>
                  <a:pt x="98869" y="68000"/>
                  <a:pt x="98900" y="68000"/>
                  <a:pt x="98869" y="68000"/>
                </a:cubicBezTo>
                <a:cubicBezTo>
                  <a:pt x="98869" y="68000"/>
                  <a:pt x="98869" y="68000"/>
                  <a:pt x="98869" y="67940"/>
                </a:cubicBezTo>
                <a:cubicBezTo>
                  <a:pt x="98869" y="67940"/>
                  <a:pt x="98869" y="67880"/>
                  <a:pt x="98869" y="67880"/>
                </a:cubicBezTo>
                <a:cubicBezTo>
                  <a:pt x="98869" y="67820"/>
                  <a:pt x="98869" y="67820"/>
                  <a:pt x="98869" y="67820"/>
                </a:cubicBezTo>
                <a:cubicBezTo>
                  <a:pt x="98869" y="67761"/>
                  <a:pt x="98869" y="67761"/>
                  <a:pt x="98869" y="67761"/>
                </a:cubicBezTo>
                <a:cubicBezTo>
                  <a:pt x="98869" y="67761"/>
                  <a:pt x="98838" y="67761"/>
                  <a:pt x="98838" y="67701"/>
                </a:cubicBezTo>
                <a:cubicBezTo>
                  <a:pt x="98838" y="67701"/>
                  <a:pt x="98838" y="67701"/>
                  <a:pt x="98838" y="67701"/>
                </a:cubicBezTo>
                <a:cubicBezTo>
                  <a:pt x="98806" y="67641"/>
                  <a:pt x="98806" y="67641"/>
                  <a:pt x="98775" y="67641"/>
                </a:cubicBezTo>
                <a:cubicBezTo>
                  <a:pt x="98775" y="67641"/>
                  <a:pt x="98775" y="67641"/>
                  <a:pt x="98775" y="67641"/>
                </a:cubicBezTo>
                <a:cubicBezTo>
                  <a:pt x="98775" y="67582"/>
                  <a:pt x="98744" y="67582"/>
                  <a:pt x="98744" y="67582"/>
                </a:cubicBezTo>
                <a:cubicBezTo>
                  <a:pt x="98713" y="67582"/>
                  <a:pt x="98744" y="67641"/>
                  <a:pt x="98713" y="67641"/>
                </a:cubicBezTo>
                <a:cubicBezTo>
                  <a:pt x="98713" y="67641"/>
                  <a:pt x="98713" y="67582"/>
                  <a:pt x="98713" y="67582"/>
                </a:cubicBezTo>
                <a:cubicBezTo>
                  <a:pt x="98681" y="67582"/>
                  <a:pt x="98681" y="67582"/>
                  <a:pt x="98681" y="67582"/>
                </a:cubicBezTo>
                <a:cubicBezTo>
                  <a:pt x="98650" y="67582"/>
                  <a:pt x="98650" y="67641"/>
                  <a:pt x="98619" y="67641"/>
                </a:cubicBezTo>
                <a:cubicBezTo>
                  <a:pt x="98619" y="67701"/>
                  <a:pt x="98619" y="67701"/>
                  <a:pt x="98619" y="67701"/>
                </a:cubicBezTo>
                <a:cubicBezTo>
                  <a:pt x="98619" y="67701"/>
                  <a:pt x="98619" y="67761"/>
                  <a:pt x="98619" y="67761"/>
                </a:cubicBezTo>
                <a:cubicBezTo>
                  <a:pt x="98619" y="67761"/>
                  <a:pt x="98588" y="67761"/>
                  <a:pt x="98588" y="67761"/>
                </a:cubicBezTo>
                <a:cubicBezTo>
                  <a:pt x="98588" y="67701"/>
                  <a:pt x="98588" y="67701"/>
                  <a:pt x="98588" y="67701"/>
                </a:cubicBezTo>
                <a:cubicBezTo>
                  <a:pt x="98588" y="67701"/>
                  <a:pt x="98588" y="67641"/>
                  <a:pt x="98588" y="67641"/>
                </a:cubicBezTo>
                <a:cubicBezTo>
                  <a:pt x="98588" y="67641"/>
                  <a:pt x="98588" y="67701"/>
                  <a:pt x="98588" y="67701"/>
                </a:cubicBezTo>
                <a:cubicBezTo>
                  <a:pt x="98588" y="67701"/>
                  <a:pt x="98556" y="67701"/>
                  <a:pt x="98556" y="67701"/>
                </a:cubicBezTo>
                <a:cubicBezTo>
                  <a:pt x="98556" y="67701"/>
                  <a:pt x="98556" y="67761"/>
                  <a:pt x="98556" y="67761"/>
                </a:cubicBezTo>
                <a:cubicBezTo>
                  <a:pt x="98588" y="67761"/>
                  <a:pt x="98619" y="67820"/>
                  <a:pt x="98619" y="67820"/>
                </a:cubicBezTo>
                <a:cubicBezTo>
                  <a:pt x="98619" y="67880"/>
                  <a:pt x="98588" y="67820"/>
                  <a:pt x="98556" y="67820"/>
                </a:cubicBezTo>
                <a:cubicBezTo>
                  <a:pt x="98556" y="67820"/>
                  <a:pt x="98588" y="67880"/>
                  <a:pt x="98588" y="67880"/>
                </a:cubicBezTo>
                <a:cubicBezTo>
                  <a:pt x="98588" y="67880"/>
                  <a:pt x="98588" y="67880"/>
                  <a:pt x="98588" y="67880"/>
                </a:cubicBezTo>
                <a:cubicBezTo>
                  <a:pt x="98556" y="67880"/>
                  <a:pt x="98556" y="67880"/>
                  <a:pt x="98525" y="67880"/>
                </a:cubicBezTo>
                <a:cubicBezTo>
                  <a:pt x="98525" y="67880"/>
                  <a:pt x="98494" y="67820"/>
                  <a:pt x="98463" y="67820"/>
                </a:cubicBezTo>
                <a:cubicBezTo>
                  <a:pt x="98463" y="67820"/>
                  <a:pt x="98463" y="67761"/>
                  <a:pt x="98431" y="67761"/>
                </a:cubicBezTo>
                <a:cubicBezTo>
                  <a:pt x="98431" y="67761"/>
                  <a:pt x="98431" y="67761"/>
                  <a:pt x="98400" y="67701"/>
                </a:cubicBezTo>
                <a:cubicBezTo>
                  <a:pt x="98400" y="67701"/>
                  <a:pt x="98400" y="67701"/>
                  <a:pt x="98400" y="67701"/>
                </a:cubicBezTo>
                <a:cubicBezTo>
                  <a:pt x="98400" y="67701"/>
                  <a:pt x="98431" y="67641"/>
                  <a:pt x="98400" y="67641"/>
                </a:cubicBezTo>
                <a:cubicBezTo>
                  <a:pt x="98400" y="67641"/>
                  <a:pt x="98400" y="67641"/>
                  <a:pt x="98400" y="67641"/>
                </a:cubicBezTo>
                <a:cubicBezTo>
                  <a:pt x="98400" y="67582"/>
                  <a:pt x="98400" y="67582"/>
                  <a:pt x="98400" y="67582"/>
                </a:cubicBezTo>
                <a:cubicBezTo>
                  <a:pt x="98369" y="67522"/>
                  <a:pt x="98369" y="67462"/>
                  <a:pt x="98369" y="67462"/>
                </a:cubicBezTo>
                <a:cubicBezTo>
                  <a:pt x="98369" y="67402"/>
                  <a:pt x="98369" y="67402"/>
                  <a:pt x="98369" y="67343"/>
                </a:cubicBezTo>
                <a:cubicBezTo>
                  <a:pt x="98400" y="67343"/>
                  <a:pt x="98400" y="67343"/>
                  <a:pt x="98400" y="67343"/>
                </a:cubicBezTo>
                <a:cubicBezTo>
                  <a:pt x="98400" y="67343"/>
                  <a:pt x="98369" y="67283"/>
                  <a:pt x="98369" y="67283"/>
                </a:cubicBezTo>
                <a:cubicBezTo>
                  <a:pt x="98338" y="67283"/>
                  <a:pt x="98369" y="67223"/>
                  <a:pt x="98338" y="67164"/>
                </a:cubicBezTo>
                <a:cubicBezTo>
                  <a:pt x="98338" y="67164"/>
                  <a:pt x="98338" y="67104"/>
                  <a:pt x="98338" y="67044"/>
                </a:cubicBezTo>
                <a:cubicBezTo>
                  <a:pt x="98338" y="67044"/>
                  <a:pt x="98306" y="67044"/>
                  <a:pt x="98306" y="66985"/>
                </a:cubicBezTo>
                <a:cubicBezTo>
                  <a:pt x="98306" y="66985"/>
                  <a:pt x="98306" y="66985"/>
                  <a:pt x="98306" y="66985"/>
                </a:cubicBezTo>
                <a:cubicBezTo>
                  <a:pt x="98275" y="66925"/>
                  <a:pt x="98275" y="66865"/>
                  <a:pt x="98306" y="66865"/>
                </a:cubicBezTo>
                <a:cubicBezTo>
                  <a:pt x="98306" y="66865"/>
                  <a:pt x="98306" y="66805"/>
                  <a:pt x="98338" y="66805"/>
                </a:cubicBezTo>
                <a:cubicBezTo>
                  <a:pt x="98338" y="66746"/>
                  <a:pt x="98338" y="66746"/>
                  <a:pt x="98338" y="66746"/>
                </a:cubicBezTo>
                <a:cubicBezTo>
                  <a:pt x="98338" y="66686"/>
                  <a:pt x="98369" y="66686"/>
                  <a:pt x="98369" y="66686"/>
                </a:cubicBezTo>
                <a:cubicBezTo>
                  <a:pt x="98369" y="66626"/>
                  <a:pt x="98369" y="66626"/>
                  <a:pt x="98369" y="66626"/>
                </a:cubicBezTo>
                <a:cubicBezTo>
                  <a:pt x="98369" y="66626"/>
                  <a:pt x="98369" y="66567"/>
                  <a:pt x="98338" y="66567"/>
                </a:cubicBezTo>
                <a:cubicBezTo>
                  <a:pt x="98306" y="66567"/>
                  <a:pt x="98338" y="66507"/>
                  <a:pt x="98369" y="66507"/>
                </a:cubicBezTo>
                <a:cubicBezTo>
                  <a:pt x="98369" y="66447"/>
                  <a:pt x="98369" y="66447"/>
                  <a:pt x="98400" y="66447"/>
                </a:cubicBezTo>
                <a:cubicBezTo>
                  <a:pt x="98400" y="66388"/>
                  <a:pt x="98400" y="66388"/>
                  <a:pt x="98431" y="66388"/>
                </a:cubicBezTo>
                <a:cubicBezTo>
                  <a:pt x="98463" y="66388"/>
                  <a:pt x="98494" y="66328"/>
                  <a:pt x="98525" y="66328"/>
                </a:cubicBezTo>
                <a:cubicBezTo>
                  <a:pt x="98525" y="66328"/>
                  <a:pt x="98525" y="66268"/>
                  <a:pt x="98525" y="66268"/>
                </a:cubicBezTo>
                <a:cubicBezTo>
                  <a:pt x="98525" y="66268"/>
                  <a:pt x="98556" y="66268"/>
                  <a:pt x="98556" y="66268"/>
                </a:cubicBezTo>
                <a:cubicBezTo>
                  <a:pt x="98556" y="66268"/>
                  <a:pt x="98525" y="66268"/>
                  <a:pt x="98525" y="66268"/>
                </a:cubicBezTo>
                <a:cubicBezTo>
                  <a:pt x="98525" y="66328"/>
                  <a:pt x="98525" y="66328"/>
                  <a:pt x="98525" y="66328"/>
                </a:cubicBezTo>
                <a:cubicBezTo>
                  <a:pt x="98525" y="66388"/>
                  <a:pt x="98494" y="66388"/>
                  <a:pt x="98494" y="66447"/>
                </a:cubicBezTo>
                <a:cubicBezTo>
                  <a:pt x="98494" y="66447"/>
                  <a:pt x="98525" y="66388"/>
                  <a:pt x="98525" y="66388"/>
                </a:cubicBezTo>
                <a:cubicBezTo>
                  <a:pt x="98525" y="66388"/>
                  <a:pt x="98525" y="66388"/>
                  <a:pt x="98525" y="66328"/>
                </a:cubicBezTo>
                <a:cubicBezTo>
                  <a:pt x="98556" y="66328"/>
                  <a:pt x="98556" y="66268"/>
                  <a:pt x="98588" y="66268"/>
                </a:cubicBezTo>
                <a:cubicBezTo>
                  <a:pt x="98588" y="66268"/>
                  <a:pt x="98588" y="66268"/>
                  <a:pt x="98588" y="66208"/>
                </a:cubicBezTo>
                <a:cubicBezTo>
                  <a:pt x="98588" y="66208"/>
                  <a:pt x="98556" y="66208"/>
                  <a:pt x="98556" y="66268"/>
                </a:cubicBezTo>
                <a:cubicBezTo>
                  <a:pt x="98556" y="66268"/>
                  <a:pt x="98556" y="66208"/>
                  <a:pt x="98556" y="66208"/>
                </a:cubicBezTo>
                <a:cubicBezTo>
                  <a:pt x="98556" y="66208"/>
                  <a:pt x="98588" y="66208"/>
                  <a:pt x="98588" y="66149"/>
                </a:cubicBezTo>
                <a:cubicBezTo>
                  <a:pt x="98588" y="66149"/>
                  <a:pt x="98556" y="66149"/>
                  <a:pt x="98556" y="66149"/>
                </a:cubicBezTo>
                <a:cubicBezTo>
                  <a:pt x="98556" y="66149"/>
                  <a:pt x="98556" y="66149"/>
                  <a:pt x="98556" y="66149"/>
                </a:cubicBezTo>
                <a:cubicBezTo>
                  <a:pt x="98588" y="66089"/>
                  <a:pt x="98619" y="66029"/>
                  <a:pt x="98619" y="65970"/>
                </a:cubicBezTo>
                <a:cubicBezTo>
                  <a:pt x="98650" y="65910"/>
                  <a:pt x="98650" y="65850"/>
                  <a:pt x="98681" y="65731"/>
                </a:cubicBezTo>
                <a:cubicBezTo>
                  <a:pt x="98681" y="65731"/>
                  <a:pt x="98681" y="65671"/>
                  <a:pt x="98681" y="65671"/>
                </a:cubicBezTo>
                <a:cubicBezTo>
                  <a:pt x="98681" y="65611"/>
                  <a:pt x="98650" y="65671"/>
                  <a:pt x="98650" y="65611"/>
                </a:cubicBezTo>
                <a:cubicBezTo>
                  <a:pt x="98650" y="65611"/>
                  <a:pt x="98650" y="65552"/>
                  <a:pt x="98650" y="65552"/>
                </a:cubicBezTo>
                <a:cubicBezTo>
                  <a:pt x="98650" y="65492"/>
                  <a:pt x="98619" y="65492"/>
                  <a:pt x="98588" y="65432"/>
                </a:cubicBezTo>
                <a:cubicBezTo>
                  <a:pt x="98588" y="65432"/>
                  <a:pt x="98588" y="65432"/>
                  <a:pt x="98588" y="65373"/>
                </a:cubicBezTo>
                <a:cubicBezTo>
                  <a:pt x="98588" y="65373"/>
                  <a:pt x="98556" y="65373"/>
                  <a:pt x="98556" y="65313"/>
                </a:cubicBezTo>
                <a:cubicBezTo>
                  <a:pt x="98556" y="65313"/>
                  <a:pt x="98556" y="65253"/>
                  <a:pt x="98556" y="65194"/>
                </a:cubicBezTo>
                <a:cubicBezTo>
                  <a:pt x="98556" y="65134"/>
                  <a:pt x="98588" y="65134"/>
                  <a:pt x="98588" y="65074"/>
                </a:cubicBezTo>
                <a:cubicBezTo>
                  <a:pt x="98588" y="65074"/>
                  <a:pt x="98556" y="65014"/>
                  <a:pt x="98588" y="65014"/>
                </a:cubicBezTo>
                <a:cubicBezTo>
                  <a:pt x="98588" y="64955"/>
                  <a:pt x="98588" y="64955"/>
                  <a:pt x="98619" y="64955"/>
                </a:cubicBezTo>
                <a:cubicBezTo>
                  <a:pt x="98619" y="64955"/>
                  <a:pt x="98619" y="64835"/>
                  <a:pt x="98619" y="64835"/>
                </a:cubicBezTo>
                <a:cubicBezTo>
                  <a:pt x="98619" y="64776"/>
                  <a:pt x="98588" y="64776"/>
                  <a:pt x="98588" y="64776"/>
                </a:cubicBezTo>
                <a:cubicBezTo>
                  <a:pt x="98588" y="64716"/>
                  <a:pt x="98588" y="64716"/>
                  <a:pt x="98588" y="64716"/>
                </a:cubicBezTo>
                <a:cubicBezTo>
                  <a:pt x="98588" y="64656"/>
                  <a:pt x="98556" y="64656"/>
                  <a:pt x="98556" y="64716"/>
                </a:cubicBezTo>
                <a:cubicBezTo>
                  <a:pt x="98556" y="64716"/>
                  <a:pt x="98556" y="64776"/>
                  <a:pt x="98525" y="64776"/>
                </a:cubicBezTo>
                <a:cubicBezTo>
                  <a:pt x="98525" y="64835"/>
                  <a:pt x="98494" y="64895"/>
                  <a:pt x="98494" y="64895"/>
                </a:cubicBezTo>
                <a:cubicBezTo>
                  <a:pt x="98463" y="64895"/>
                  <a:pt x="98431" y="64835"/>
                  <a:pt x="98400" y="64835"/>
                </a:cubicBezTo>
                <a:cubicBezTo>
                  <a:pt x="98400" y="64835"/>
                  <a:pt x="98369" y="64835"/>
                  <a:pt x="98369" y="64835"/>
                </a:cubicBezTo>
                <a:cubicBezTo>
                  <a:pt x="98369" y="64835"/>
                  <a:pt x="98338" y="64776"/>
                  <a:pt x="98338" y="64776"/>
                </a:cubicBezTo>
                <a:cubicBezTo>
                  <a:pt x="98306" y="64776"/>
                  <a:pt x="98306" y="64716"/>
                  <a:pt x="98275" y="64716"/>
                </a:cubicBezTo>
                <a:cubicBezTo>
                  <a:pt x="98275" y="64716"/>
                  <a:pt x="98244" y="64716"/>
                  <a:pt x="98244" y="64656"/>
                </a:cubicBezTo>
                <a:cubicBezTo>
                  <a:pt x="98244" y="64656"/>
                  <a:pt x="98244" y="64656"/>
                  <a:pt x="98213" y="64656"/>
                </a:cubicBezTo>
                <a:cubicBezTo>
                  <a:pt x="98213" y="64597"/>
                  <a:pt x="98181" y="64597"/>
                  <a:pt x="98181" y="64656"/>
                </a:cubicBezTo>
                <a:cubicBezTo>
                  <a:pt x="98150" y="64656"/>
                  <a:pt x="98150" y="64656"/>
                  <a:pt x="98119" y="64656"/>
                </a:cubicBezTo>
                <a:cubicBezTo>
                  <a:pt x="98119" y="64597"/>
                  <a:pt x="98150" y="64597"/>
                  <a:pt x="98119" y="64597"/>
                </a:cubicBezTo>
                <a:cubicBezTo>
                  <a:pt x="98088" y="64537"/>
                  <a:pt x="98088" y="64656"/>
                  <a:pt x="98088" y="64656"/>
                </a:cubicBezTo>
                <a:cubicBezTo>
                  <a:pt x="98056" y="64716"/>
                  <a:pt x="98056" y="64656"/>
                  <a:pt x="98025" y="64656"/>
                </a:cubicBezTo>
                <a:cubicBezTo>
                  <a:pt x="98025" y="64656"/>
                  <a:pt x="97994" y="64656"/>
                  <a:pt x="97994" y="64656"/>
                </a:cubicBezTo>
                <a:cubicBezTo>
                  <a:pt x="97994" y="64716"/>
                  <a:pt x="97994" y="64716"/>
                  <a:pt x="97994" y="64716"/>
                </a:cubicBezTo>
                <a:cubicBezTo>
                  <a:pt x="98025" y="64776"/>
                  <a:pt x="97994" y="64895"/>
                  <a:pt x="97994" y="64895"/>
                </a:cubicBezTo>
                <a:cubicBezTo>
                  <a:pt x="97994" y="64955"/>
                  <a:pt x="97963" y="64955"/>
                  <a:pt x="97963" y="65014"/>
                </a:cubicBezTo>
                <a:cubicBezTo>
                  <a:pt x="97963" y="65014"/>
                  <a:pt x="97963" y="65074"/>
                  <a:pt x="97963" y="65074"/>
                </a:cubicBezTo>
                <a:cubicBezTo>
                  <a:pt x="97963" y="65134"/>
                  <a:pt x="97963" y="65134"/>
                  <a:pt x="97963" y="65134"/>
                </a:cubicBezTo>
                <a:cubicBezTo>
                  <a:pt x="97963" y="65194"/>
                  <a:pt x="97963" y="65253"/>
                  <a:pt x="97931" y="65253"/>
                </a:cubicBezTo>
                <a:cubicBezTo>
                  <a:pt x="97931" y="65313"/>
                  <a:pt x="97931" y="65373"/>
                  <a:pt x="97931" y="65373"/>
                </a:cubicBezTo>
                <a:cubicBezTo>
                  <a:pt x="97963" y="65373"/>
                  <a:pt x="97963" y="65432"/>
                  <a:pt x="97963" y="65432"/>
                </a:cubicBezTo>
                <a:cubicBezTo>
                  <a:pt x="97963" y="65432"/>
                  <a:pt x="97963" y="65492"/>
                  <a:pt x="97963" y="65492"/>
                </a:cubicBezTo>
                <a:cubicBezTo>
                  <a:pt x="97963" y="65492"/>
                  <a:pt x="97963" y="65552"/>
                  <a:pt x="97963" y="65552"/>
                </a:cubicBezTo>
                <a:cubicBezTo>
                  <a:pt x="97963" y="65552"/>
                  <a:pt x="97963" y="65611"/>
                  <a:pt x="97963" y="65611"/>
                </a:cubicBezTo>
                <a:cubicBezTo>
                  <a:pt x="97963" y="65611"/>
                  <a:pt x="97963" y="65671"/>
                  <a:pt x="97963" y="65671"/>
                </a:cubicBezTo>
                <a:cubicBezTo>
                  <a:pt x="97963" y="65731"/>
                  <a:pt x="97963" y="65791"/>
                  <a:pt x="97931" y="65850"/>
                </a:cubicBezTo>
                <a:cubicBezTo>
                  <a:pt x="97931" y="65850"/>
                  <a:pt x="97931" y="65850"/>
                  <a:pt x="97931" y="65850"/>
                </a:cubicBezTo>
                <a:cubicBezTo>
                  <a:pt x="97931" y="65850"/>
                  <a:pt x="97931" y="65910"/>
                  <a:pt x="97931" y="65910"/>
                </a:cubicBezTo>
                <a:cubicBezTo>
                  <a:pt x="97931" y="65970"/>
                  <a:pt x="97900" y="65970"/>
                  <a:pt x="97900" y="66029"/>
                </a:cubicBezTo>
                <a:cubicBezTo>
                  <a:pt x="97900" y="66029"/>
                  <a:pt x="97900" y="66089"/>
                  <a:pt x="97900" y="66089"/>
                </a:cubicBezTo>
                <a:cubicBezTo>
                  <a:pt x="97900" y="66149"/>
                  <a:pt x="97900" y="66149"/>
                  <a:pt x="97931" y="66208"/>
                </a:cubicBezTo>
                <a:cubicBezTo>
                  <a:pt x="97931" y="66208"/>
                  <a:pt x="97931" y="66268"/>
                  <a:pt x="97931" y="66268"/>
                </a:cubicBezTo>
                <a:cubicBezTo>
                  <a:pt x="97931" y="66328"/>
                  <a:pt x="97931" y="66328"/>
                  <a:pt x="97931" y="66388"/>
                </a:cubicBezTo>
                <a:cubicBezTo>
                  <a:pt x="97931" y="66388"/>
                  <a:pt x="97869" y="66447"/>
                  <a:pt x="97869" y="66447"/>
                </a:cubicBezTo>
                <a:cubicBezTo>
                  <a:pt x="97869" y="66388"/>
                  <a:pt x="97837" y="66388"/>
                  <a:pt x="97837" y="66388"/>
                </a:cubicBezTo>
                <a:cubicBezTo>
                  <a:pt x="97837" y="66388"/>
                  <a:pt x="97837" y="66388"/>
                  <a:pt x="97837" y="66388"/>
                </a:cubicBezTo>
                <a:cubicBezTo>
                  <a:pt x="97837" y="66328"/>
                  <a:pt x="97837" y="66328"/>
                  <a:pt x="97837" y="66328"/>
                </a:cubicBezTo>
                <a:cubicBezTo>
                  <a:pt x="97837" y="66328"/>
                  <a:pt x="97806" y="66328"/>
                  <a:pt x="97806" y="66328"/>
                </a:cubicBezTo>
                <a:cubicBezTo>
                  <a:pt x="97806" y="66328"/>
                  <a:pt x="97806" y="66268"/>
                  <a:pt x="97806" y="66268"/>
                </a:cubicBezTo>
                <a:cubicBezTo>
                  <a:pt x="97775" y="66268"/>
                  <a:pt x="97775" y="66268"/>
                  <a:pt x="97775" y="66268"/>
                </a:cubicBezTo>
                <a:cubicBezTo>
                  <a:pt x="97775" y="66268"/>
                  <a:pt x="97775" y="66149"/>
                  <a:pt x="97775" y="66149"/>
                </a:cubicBezTo>
                <a:cubicBezTo>
                  <a:pt x="97744" y="66208"/>
                  <a:pt x="97712" y="66268"/>
                  <a:pt x="97712" y="66328"/>
                </a:cubicBezTo>
                <a:close/>
                <a:moveTo>
                  <a:pt x="98181" y="67462"/>
                </a:moveTo>
                <a:cubicBezTo>
                  <a:pt x="98181" y="67462"/>
                  <a:pt x="98181" y="67462"/>
                  <a:pt x="98213" y="67462"/>
                </a:cubicBezTo>
                <a:cubicBezTo>
                  <a:pt x="98213" y="67462"/>
                  <a:pt x="98213" y="67522"/>
                  <a:pt x="98213" y="67522"/>
                </a:cubicBezTo>
                <a:cubicBezTo>
                  <a:pt x="98213" y="67522"/>
                  <a:pt x="98213" y="67522"/>
                  <a:pt x="98213" y="67582"/>
                </a:cubicBezTo>
                <a:cubicBezTo>
                  <a:pt x="98244" y="67582"/>
                  <a:pt x="98213" y="67462"/>
                  <a:pt x="98244" y="67462"/>
                </a:cubicBezTo>
                <a:cubicBezTo>
                  <a:pt x="98244" y="67522"/>
                  <a:pt x="98275" y="67522"/>
                  <a:pt x="98275" y="67522"/>
                </a:cubicBezTo>
                <a:cubicBezTo>
                  <a:pt x="98275" y="67582"/>
                  <a:pt x="98244" y="67582"/>
                  <a:pt x="98244" y="67582"/>
                </a:cubicBezTo>
                <a:cubicBezTo>
                  <a:pt x="98244" y="67582"/>
                  <a:pt x="98244" y="67641"/>
                  <a:pt x="98244" y="67641"/>
                </a:cubicBezTo>
                <a:cubicBezTo>
                  <a:pt x="98275" y="67641"/>
                  <a:pt x="98275" y="67582"/>
                  <a:pt x="98275" y="67582"/>
                </a:cubicBezTo>
                <a:cubicBezTo>
                  <a:pt x="98306" y="67582"/>
                  <a:pt x="98306" y="67582"/>
                  <a:pt x="98306" y="67522"/>
                </a:cubicBezTo>
                <a:cubicBezTo>
                  <a:pt x="98306" y="67522"/>
                  <a:pt x="98306" y="67582"/>
                  <a:pt x="98306" y="67582"/>
                </a:cubicBezTo>
                <a:cubicBezTo>
                  <a:pt x="98306" y="67582"/>
                  <a:pt x="98306" y="67582"/>
                  <a:pt x="98275" y="67641"/>
                </a:cubicBezTo>
                <a:cubicBezTo>
                  <a:pt x="98275" y="67641"/>
                  <a:pt x="98275" y="67641"/>
                  <a:pt x="98275" y="67641"/>
                </a:cubicBezTo>
                <a:cubicBezTo>
                  <a:pt x="98275" y="67641"/>
                  <a:pt x="98244" y="67641"/>
                  <a:pt x="98244" y="67701"/>
                </a:cubicBezTo>
                <a:cubicBezTo>
                  <a:pt x="98244" y="67701"/>
                  <a:pt x="98213" y="67701"/>
                  <a:pt x="98213" y="67701"/>
                </a:cubicBezTo>
                <a:cubicBezTo>
                  <a:pt x="98213" y="67701"/>
                  <a:pt x="98213" y="67701"/>
                  <a:pt x="98213" y="67701"/>
                </a:cubicBezTo>
                <a:cubicBezTo>
                  <a:pt x="98213" y="67641"/>
                  <a:pt x="98213" y="67641"/>
                  <a:pt x="98213" y="67641"/>
                </a:cubicBezTo>
                <a:cubicBezTo>
                  <a:pt x="98213" y="67641"/>
                  <a:pt x="98181" y="67641"/>
                  <a:pt x="98181" y="67582"/>
                </a:cubicBezTo>
                <a:cubicBezTo>
                  <a:pt x="98181" y="67582"/>
                  <a:pt x="98181" y="67582"/>
                  <a:pt x="98181" y="67582"/>
                </a:cubicBezTo>
                <a:cubicBezTo>
                  <a:pt x="98181" y="67582"/>
                  <a:pt x="98181" y="67522"/>
                  <a:pt x="98181" y="67462"/>
                </a:cubicBezTo>
                <a:close/>
                <a:moveTo>
                  <a:pt x="98150" y="67761"/>
                </a:moveTo>
                <a:cubicBezTo>
                  <a:pt x="98181" y="67761"/>
                  <a:pt x="98181" y="67761"/>
                  <a:pt x="98181" y="67820"/>
                </a:cubicBezTo>
                <a:cubicBezTo>
                  <a:pt x="98181" y="67820"/>
                  <a:pt x="98181" y="67820"/>
                  <a:pt x="98181" y="67820"/>
                </a:cubicBezTo>
                <a:cubicBezTo>
                  <a:pt x="98181" y="67820"/>
                  <a:pt x="98181" y="67820"/>
                  <a:pt x="98181" y="67820"/>
                </a:cubicBezTo>
                <a:cubicBezTo>
                  <a:pt x="98181" y="67880"/>
                  <a:pt x="98150" y="67880"/>
                  <a:pt x="98150" y="67880"/>
                </a:cubicBezTo>
                <a:cubicBezTo>
                  <a:pt x="98150" y="67880"/>
                  <a:pt x="98150" y="67880"/>
                  <a:pt x="98150" y="67880"/>
                </a:cubicBezTo>
                <a:cubicBezTo>
                  <a:pt x="98150" y="67940"/>
                  <a:pt x="98119" y="67880"/>
                  <a:pt x="98119" y="67880"/>
                </a:cubicBezTo>
                <a:cubicBezTo>
                  <a:pt x="98119" y="67820"/>
                  <a:pt x="98150" y="67820"/>
                  <a:pt x="98119" y="67820"/>
                </a:cubicBezTo>
                <a:cubicBezTo>
                  <a:pt x="98119" y="67761"/>
                  <a:pt x="98150" y="67761"/>
                  <a:pt x="98150" y="67761"/>
                </a:cubicBezTo>
                <a:close/>
                <a:moveTo>
                  <a:pt x="98150" y="67820"/>
                </a:moveTo>
                <a:cubicBezTo>
                  <a:pt x="98150" y="67820"/>
                  <a:pt x="98150" y="67761"/>
                  <a:pt x="98150" y="67820"/>
                </a:cubicBezTo>
                <a:cubicBezTo>
                  <a:pt x="98150" y="67820"/>
                  <a:pt x="98150" y="67820"/>
                  <a:pt x="98150" y="67820"/>
                </a:cubicBezTo>
                <a:close/>
                <a:moveTo>
                  <a:pt x="98556" y="67164"/>
                </a:moveTo>
                <a:cubicBezTo>
                  <a:pt x="98556" y="67164"/>
                  <a:pt x="98556" y="67223"/>
                  <a:pt x="98556" y="67223"/>
                </a:cubicBezTo>
                <a:cubicBezTo>
                  <a:pt x="98556" y="67223"/>
                  <a:pt x="98556" y="67164"/>
                  <a:pt x="98556" y="67164"/>
                </a:cubicBezTo>
                <a:close/>
                <a:moveTo>
                  <a:pt x="92555" y="78686"/>
                </a:moveTo>
                <a:cubicBezTo>
                  <a:pt x="92524" y="78746"/>
                  <a:pt x="92492" y="78746"/>
                  <a:pt x="92492" y="78805"/>
                </a:cubicBezTo>
                <a:cubicBezTo>
                  <a:pt x="92461" y="78865"/>
                  <a:pt x="92492" y="78805"/>
                  <a:pt x="92524" y="78865"/>
                </a:cubicBezTo>
                <a:cubicBezTo>
                  <a:pt x="92555" y="78865"/>
                  <a:pt x="92555" y="78865"/>
                  <a:pt x="92586" y="78865"/>
                </a:cubicBezTo>
                <a:cubicBezTo>
                  <a:pt x="92586" y="78865"/>
                  <a:pt x="92617" y="78865"/>
                  <a:pt x="92617" y="78865"/>
                </a:cubicBezTo>
                <a:cubicBezTo>
                  <a:pt x="92617" y="78865"/>
                  <a:pt x="92617" y="78865"/>
                  <a:pt x="92649" y="78865"/>
                </a:cubicBezTo>
                <a:cubicBezTo>
                  <a:pt x="92680" y="78865"/>
                  <a:pt x="92680" y="78865"/>
                  <a:pt x="92711" y="78865"/>
                </a:cubicBezTo>
                <a:cubicBezTo>
                  <a:pt x="92711" y="78925"/>
                  <a:pt x="92711" y="78985"/>
                  <a:pt x="92711" y="78985"/>
                </a:cubicBezTo>
                <a:cubicBezTo>
                  <a:pt x="92742" y="79044"/>
                  <a:pt x="92742" y="79104"/>
                  <a:pt x="92742" y="79104"/>
                </a:cubicBezTo>
                <a:cubicBezTo>
                  <a:pt x="92774" y="79164"/>
                  <a:pt x="92774" y="79164"/>
                  <a:pt x="92774" y="79223"/>
                </a:cubicBezTo>
                <a:cubicBezTo>
                  <a:pt x="92774" y="79283"/>
                  <a:pt x="92774" y="79343"/>
                  <a:pt x="92805" y="79343"/>
                </a:cubicBezTo>
                <a:cubicBezTo>
                  <a:pt x="92836" y="79402"/>
                  <a:pt x="92867" y="79402"/>
                  <a:pt x="92867" y="79402"/>
                </a:cubicBezTo>
                <a:cubicBezTo>
                  <a:pt x="92899" y="79462"/>
                  <a:pt x="92899" y="79462"/>
                  <a:pt x="92930" y="79462"/>
                </a:cubicBezTo>
                <a:cubicBezTo>
                  <a:pt x="92961" y="79522"/>
                  <a:pt x="92961" y="79522"/>
                  <a:pt x="92992" y="79522"/>
                </a:cubicBezTo>
                <a:cubicBezTo>
                  <a:pt x="93024" y="79522"/>
                  <a:pt x="93024" y="79522"/>
                  <a:pt x="93055" y="79522"/>
                </a:cubicBezTo>
                <a:cubicBezTo>
                  <a:pt x="93055" y="79522"/>
                  <a:pt x="93055" y="79462"/>
                  <a:pt x="93086" y="79462"/>
                </a:cubicBezTo>
                <a:cubicBezTo>
                  <a:pt x="93086" y="79462"/>
                  <a:pt x="93117" y="79462"/>
                  <a:pt x="93117" y="79462"/>
                </a:cubicBezTo>
                <a:cubicBezTo>
                  <a:pt x="93117" y="79402"/>
                  <a:pt x="93086" y="79402"/>
                  <a:pt x="93086" y="79402"/>
                </a:cubicBezTo>
                <a:cubicBezTo>
                  <a:pt x="93086" y="79402"/>
                  <a:pt x="93055" y="79402"/>
                  <a:pt x="93055" y="79402"/>
                </a:cubicBezTo>
                <a:cubicBezTo>
                  <a:pt x="93055" y="79402"/>
                  <a:pt x="93055" y="79462"/>
                  <a:pt x="93024" y="79462"/>
                </a:cubicBezTo>
                <a:cubicBezTo>
                  <a:pt x="93024" y="79462"/>
                  <a:pt x="93024" y="79402"/>
                  <a:pt x="93024" y="79402"/>
                </a:cubicBezTo>
                <a:cubicBezTo>
                  <a:pt x="93024" y="79402"/>
                  <a:pt x="92992" y="79343"/>
                  <a:pt x="93024" y="79343"/>
                </a:cubicBezTo>
                <a:cubicBezTo>
                  <a:pt x="93024" y="79283"/>
                  <a:pt x="93024" y="79283"/>
                  <a:pt x="93024" y="79283"/>
                </a:cubicBezTo>
                <a:cubicBezTo>
                  <a:pt x="93055" y="79283"/>
                  <a:pt x="93055" y="79223"/>
                  <a:pt x="93055" y="79223"/>
                </a:cubicBezTo>
                <a:cubicBezTo>
                  <a:pt x="93055" y="79223"/>
                  <a:pt x="93086" y="79223"/>
                  <a:pt x="93086" y="79223"/>
                </a:cubicBezTo>
                <a:cubicBezTo>
                  <a:pt x="93117" y="79164"/>
                  <a:pt x="93055" y="79164"/>
                  <a:pt x="93024" y="79164"/>
                </a:cubicBezTo>
                <a:cubicBezTo>
                  <a:pt x="93024" y="79164"/>
                  <a:pt x="92992" y="79164"/>
                  <a:pt x="92961" y="79164"/>
                </a:cubicBezTo>
                <a:cubicBezTo>
                  <a:pt x="92930" y="79164"/>
                  <a:pt x="92899" y="79104"/>
                  <a:pt x="92899" y="79044"/>
                </a:cubicBezTo>
                <a:cubicBezTo>
                  <a:pt x="92899" y="79044"/>
                  <a:pt x="92867" y="78985"/>
                  <a:pt x="92867" y="78925"/>
                </a:cubicBezTo>
                <a:cubicBezTo>
                  <a:pt x="92867" y="78865"/>
                  <a:pt x="92867" y="78805"/>
                  <a:pt x="92836" y="78805"/>
                </a:cubicBezTo>
                <a:cubicBezTo>
                  <a:pt x="92836" y="78746"/>
                  <a:pt x="92836" y="78686"/>
                  <a:pt x="92836" y="78626"/>
                </a:cubicBezTo>
                <a:cubicBezTo>
                  <a:pt x="92836" y="78626"/>
                  <a:pt x="92836" y="78567"/>
                  <a:pt x="92805" y="78567"/>
                </a:cubicBezTo>
                <a:cubicBezTo>
                  <a:pt x="92805" y="78507"/>
                  <a:pt x="92805" y="78507"/>
                  <a:pt x="92805" y="78507"/>
                </a:cubicBezTo>
                <a:cubicBezTo>
                  <a:pt x="92774" y="78447"/>
                  <a:pt x="92774" y="78447"/>
                  <a:pt x="92742" y="78447"/>
                </a:cubicBezTo>
                <a:cubicBezTo>
                  <a:pt x="92711" y="78447"/>
                  <a:pt x="92711" y="78447"/>
                  <a:pt x="92711" y="78447"/>
                </a:cubicBezTo>
                <a:cubicBezTo>
                  <a:pt x="92711" y="78507"/>
                  <a:pt x="92680" y="78447"/>
                  <a:pt x="92680" y="78507"/>
                </a:cubicBezTo>
                <a:cubicBezTo>
                  <a:pt x="92649" y="78507"/>
                  <a:pt x="92742" y="78507"/>
                  <a:pt x="92711" y="78567"/>
                </a:cubicBezTo>
                <a:cubicBezTo>
                  <a:pt x="92680" y="78626"/>
                  <a:pt x="92649" y="78507"/>
                  <a:pt x="92649" y="78507"/>
                </a:cubicBezTo>
                <a:cubicBezTo>
                  <a:pt x="92617" y="78447"/>
                  <a:pt x="92617" y="78507"/>
                  <a:pt x="92586" y="78507"/>
                </a:cubicBezTo>
                <a:cubicBezTo>
                  <a:pt x="92586" y="78507"/>
                  <a:pt x="92555" y="78507"/>
                  <a:pt x="92555" y="78567"/>
                </a:cubicBezTo>
                <a:cubicBezTo>
                  <a:pt x="92555" y="78567"/>
                  <a:pt x="92555" y="78567"/>
                  <a:pt x="92555" y="78626"/>
                </a:cubicBezTo>
                <a:cubicBezTo>
                  <a:pt x="92555" y="78626"/>
                  <a:pt x="92586" y="78626"/>
                  <a:pt x="92586" y="78626"/>
                </a:cubicBezTo>
                <a:cubicBezTo>
                  <a:pt x="92586" y="78686"/>
                  <a:pt x="92555" y="78686"/>
                  <a:pt x="92555" y="78686"/>
                </a:cubicBezTo>
                <a:close/>
                <a:moveTo>
                  <a:pt x="99432" y="50268"/>
                </a:moveTo>
                <a:cubicBezTo>
                  <a:pt x="99432" y="50268"/>
                  <a:pt x="99432" y="50268"/>
                  <a:pt x="99432" y="50268"/>
                </a:cubicBezTo>
                <a:cubicBezTo>
                  <a:pt x="99463" y="50268"/>
                  <a:pt x="99400" y="50208"/>
                  <a:pt x="99432" y="50268"/>
                </a:cubicBezTo>
                <a:close/>
                <a:moveTo>
                  <a:pt x="99150" y="67820"/>
                </a:moveTo>
                <a:cubicBezTo>
                  <a:pt x="99119" y="67880"/>
                  <a:pt x="99119" y="67880"/>
                  <a:pt x="99150" y="67880"/>
                </a:cubicBezTo>
                <a:cubicBezTo>
                  <a:pt x="99150" y="67880"/>
                  <a:pt x="99150" y="67820"/>
                  <a:pt x="99150" y="67820"/>
                </a:cubicBezTo>
                <a:close/>
                <a:moveTo>
                  <a:pt x="97744" y="73970"/>
                </a:moveTo>
                <a:cubicBezTo>
                  <a:pt x="97744" y="73970"/>
                  <a:pt x="97775" y="73970"/>
                  <a:pt x="97775" y="73970"/>
                </a:cubicBezTo>
                <a:cubicBezTo>
                  <a:pt x="97775" y="73970"/>
                  <a:pt x="97775" y="73910"/>
                  <a:pt x="97775" y="73910"/>
                </a:cubicBezTo>
                <a:cubicBezTo>
                  <a:pt x="97806" y="73910"/>
                  <a:pt x="97806" y="73910"/>
                  <a:pt x="97806" y="73910"/>
                </a:cubicBezTo>
                <a:cubicBezTo>
                  <a:pt x="97806" y="73970"/>
                  <a:pt x="97837" y="73910"/>
                  <a:pt x="97837" y="73910"/>
                </a:cubicBezTo>
                <a:cubicBezTo>
                  <a:pt x="97837" y="73850"/>
                  <a:pt x="97837" y="73910"/>
                  <a:pt x="97837" y="73910"/>
                </a:cubicBezTo>
                <a:cubicBezTo>
                  <a:pt x="97837" y="73910"/>
                  <a:pt x="97837" y="73910"/>
                  <a:pt x="97837" y="73970"/>
                </a:cubicBezTo>
                <a:cubicBezTo>
                  <a:pt x="97869" y="73970"/>
                  <a:pt x="97869" y="73910"/>
                  <a:pt x="97869" y="73910"/>
                </a:cubicBezTo>
                <a:cubicBezTo>
                  <a:pt x="97869" y="73910"/>
                  <a:pt x="97869" y="73910"/>
                  <a:pt x="97900" y="73910"/>
                </a:cubicBezTo>
                <a:cubicBezTo>
                  <a:pt x="97900" y="73910"/>
                  <a:pt x="97900" y="73850"/>
                  <a:pt x="97900" y="73850"/>
                </a:cubicBezTo>
                <a:cubicBezTo>
                  <a:pt x="97869" y="73850"/>
                  <a:pt x="97869" y="73850"/>
                  <a:pt x="97869" y="73850"/>
                </a:cubicBezTo>
                <a:cubicBezTo>
                  <a:pt x="97869" y="73850"/>
                  <a:pt x="97869" y="73850"/>
                  <a:pt x="97869" y="73791"/>
                </a:cubicBezTo>
                <a:cubicBezTo>
                  <a:pt x="97869" y="73791"/>
                  <a:pt x="97869" y="73791"/>
                  <a:pt x="97837" y="73791"/>
                </a:cubicBezTo>
                <a:cubicBezTo>
                  <a:pt x="97837" y="73791"/>
                  <a:pt x="97837" y="73791"/>
                  <a:pt x="97806" y="73850"/>
                </a:cubicBezTo>
                <a:cubicBezTo>
                  <a:pt x="97806" y="73850"/>
                  <a:pt x="97806" y="73850"/>
                  <a:pt x="97775" y="73850"/>
                </a:cubicBezTo>
                <a:cubicBezTo>
                  <a:pt x="97775" y="73850"/>
                  <a:pt x="97775" y="73910"/>
                  <a:pt x="97744" y="73910"/>
                </a:cubicBezTo>
                <a:cubicBezTo>
                  <a:pt x="97744" y="73910"/>
                  <a:pt x="97744" y="73910"/>
                  <a:pt x="97744" y="73910"/>
                </a:cubicBezTo>
                <a:cubicBezTo>
                  <a:pt x="97712" y="73910"/>
                  <a:pt x="97712" y="73910"/>
                  <a:pt x="97712" y="73910"/>
                </a:cubicBezTo>
                <a:cubicBezTo>
                  <a:pt x="97712" y="73970"/>
                  <a:pt x="97712" y="73970"/>
                  <a:pt x="97744" y="73970"/>
                </a:cubicBezTo>
                <a:close/>
                <a:moveTo>
                  <a:pt x="99244" y="68000"/>
                </a:moveTo>
                <a:cubicBezTo>
                  <a:pt x="99213" y="68000"/>
                  <a:pt x="99213" y="68059"/>
                  <a:pt x="99213" y="68059"/>
                </a:cubicBezTo>
                <a:cubicBezTo>
                  <a:pt x="99213" y="68059"/>
                  <a:pt x="99213" y="68059"/>
                  <a:pt x="99244" y="68119"/>
                </a:cubicBezTo>
                <a:cubicBezTo>
                  <a:pt x="99244" y="68119"/>
                  <a:pt x="99244" y="68119"/>
                  <a:pt x="99275" y="68119"/>
                </a:cubicBezTo>
                <a:cubicBezTo>
                  <a:pt x="99275" y="68179"/>
                  <a:pt x="99275" y="68119"/>
                  <a:pt x="99275" y="68119"/>
                </a:cubicBezTo>
                <a:cubicBezTo>
                  <a:pt x="99307" y="68059"/>
                  <a:pt x="99307" y="68119"/>
                  <a:pt x="99307" y="68119"/>
                </a:cubicBezTo>
                <a:cubicBezTo>
                  <a:pt x="99307" y="68119"/>
                  <a:pt x="99307" y="68059"/>
                  <a:pt x="99338" y="68059"/>
                </a:cubicBezTo>
                <a:cubicBezTo>
                  <a:pt x="99338" y="68059"/>
                  <a:pt x="99338" y="68059"/>
                  <a:pt x="99338" y="68059"/>
                </a:cubicBezTo>
                <a:cubicBezTo>
                  <a:pt x="99338" y="68000"/>
                  <a:pt x="99338" y="68000"/>
                  <a:pt x="99338" y="68000"/>
                </a:cubicBezTo>
                <a:cubicBezTo>
                  <a:pt x="99338" y="68000"/>
                  <a:pt x="99338" y="68000"/>
                  <a:pt x="99338" y="67940"/>
                </a:cubicBezTo>
                <a:cubicBezTo>
                  <a:pt x="99338" y="67940"/>
                  <a:pt x="99338" y="67940"/>
                  <a:pt x="99338" y="67940"/>
                </a:cubicBezTo>
                <a:cubicBezTo>
                  <a:pt x="99338" y="67940"/>
                  <a:pt x="99338" y="67880"/>
                  <a:pt x="99338" y="67880"/>
                </a:cubicBezTo>
                <a:cubicBezTo>
                  <a:pt x="99338" y="67880"/>
                  <a:pt x="99338" y="67880"/>
                  <a:pt x="99307" y="67880"/>
                </a:cubicBezTo>
                <a:cubicBezTo>
                  <a:pt x="99307" y="67880"/>
                  <a:pt x="99307" y="67820"/>
                  <a:pt x="99307" y="67820"/>
                </a:cubicBezTo>
                <a:cubicBezTo>
                  <a:pt x="99307" y="67820"/>
                  <a:pt x="99307" y="67880"/>
                  <a:pt x="99307" y="67880"/>
                </a:cubicBezTo>
                <a:cubicBezTo>
                  <a:pt x="99307" y="67880"/>
                  <a:pt x="99307" y="67820"/>
                  <a:pt x="99275" y="67820"/>
                </a:cubicBezTo>
                <a:cubicBezTo>
                  <a:pt x="99275" y="67761"/>
                  <a:pt x="99275" y="67761"/>
                  <a:pt x="99244" y="67761"/>
                </a:cubicBezTo>
                <a:cubicBezTo>
                  <a:pt x="99244" y="67761"/>
                  <a:pt x="99244" y="67761"/>
                  <a:pt x="99244" y="67820"/>
                </a:cubicBezTo>
                <a:cubicBezTo>
                  <a:pt x="99244" y="67820"/>
                  <a:pt x="99244" y="67820"/>
                  <a:pt x="99244" y="67880"/>
                </a:cubicBezTo>
                <a:cubicBezTo>
                  <a:pt x="99244" y="67880"/>
                  <a:pt x="99244" y="67880"/>
                  <a:pt x="99244" y="67880"/>
                </a:cubicBezTo>
                <a:cubicBezTo>
                  <a:pt x="99244" y="67940"/>
                  <a:pt x="99244" y="68000"/>
                  <a:pt x="99244" y="68000"/>
                </a:cubicBezTo>
                <a:close/>
                <a:moveTo>
                  <a:pt x="95431" y="83164"/>
                </a:moveTo>
                <a:cubicBezTo>
                  <a:pt x="95493" y="83164"/>
                  <a:pt x="95556" y="83223"/>
                  <a:pt x="95618" y="83283"/>
                </a:cubicBezTo>
                <a:cubicBezTo>
                  <a:pt x="95618" y="83283"/>
                  <a:pt x="95649" y="83343"/>
                  <a:pt x="95681" y="83343"/>
                </a:cubicBezTo>
                <a:cubicBezTo>
                  <a:pt x="95712" y="83343"/>
                  <a:pt x="95743" y="83343"/>
                  <a:pt x="95743" y="83343"/>
                </a:cubicBezTo>
                <a:cubicBezTo>
                  <a:pt x="95774" y="83343"/>
                  <a:pt x="95806" y="83402"/>
                  <a:pt x="95837" y="83402"/>
                </a:cubicBezTo>
                <a:cubicBezTo>
                  <a:pt x="95837" y="83402"/>
                  <a:pt x="95868" y="83462"/>
                  <a:pt x="95868" y="83402"/>
                </a:cubicBezTo>
                <a:cubicBezTo>
                  <a:pt x="95868" y="83343"/>
                  <a:pt x="95837" y="83343"/>
                  <a:pt x="95806" y="83283"/>
                </a:cubicBezTo>
                <a:cubicBezTo>
                  <a:pt x="95806" y="83283"/>
                  <a:pt x="95806" y="83283"/>
                  <a:pt x="95774" y="83283"/>
                </a:cubicBezTo>
                <a:cubicBezTo>
                  <a:pt x="95774" y="83223"/>
                  <a:pt x="95774" y="83223"/>
                  <a:pt x="95774" y="83223"/>
                </a:cubicBezTo>
                <a:cubicBezTo>
                  <a:pt x="95774" y="83164"/>
                  <a:pt x="95774" y="83104"/>
                  <a:pt x="95774" y="83044"/>
                </a:cubicBezTo>
                <a:cubicBezTo>
                  <a:pt x="95774" y="83044"/>
                  <a:pt x="95774" y="82985"/>
                  <a:pt x="95774" y="82925"/>
                </a:cubicBezTo>
                <a:cubicBezTo>
                  <a:pt x="95774" y="82925"/>
                  <a:pt x="95806" y="82865"/>
                  <a:pt x="95806" y="82865"/>
                </a:cubicBezTo>
                <a:cubicBezTo>
                  <a:pt x="95806" y="82805"/>
                  <a:pt x="95806" y="82805"/>
                  <a:pt x="95806" y="82746"/>
                </a:cubicBezTo>
                <a:cubicBezTo>
                  <a:pt x="95774" y="82746"/>
                  <a:pt x="95774" y="82746"/>
                  <a:pt x="95774" y="82686"/>
                </a:cubicBezTo>
                <a:cubicBezTo>
                  <a:pt x="95743" y="82686"/>
                  <a:pt x="95743" y="82686"/>
                  <a:pt x="95712" y="82686"/>
                </a:cubicBezTo>
                <a:cubicBezTo>
                  <a:pt x="95712" y="82686"/>
                  <a:pt x="95712" y="82626"/>
                  <a:pt x="95712" y="82626"/>
                </a:cubicBezTo>
                <a:cubicBezTo>
                  <a:pt x="95681" y="82626"/>
                  <a:pt x="95649" y="82626"/>
                  <a:pt x="95618" y="82626"/>
                </a:cubicBezTo>
                <a:cubicBezTo>
                  <a:pt x="95587" y="82626"/>
                  <a:pt x="95587" y="82626"/>
                  <a:pt x="95556" y="82626"/>
                </a:cubicBezTo>
                <a:cubicBezTo>
                  <a:pt x="95524" y="82686"/>
                  <a:pt x="95524" y="82686"/>
                  <a:pt x="95524" y="82686"/>
                </a:cubicBezTo>
                <a:cubicBezTo>
                  <a:pt x="95493" y="82686"/>
                  <a:pt x="95493" y="82686"/>
                  <a:pt x="95462" y="82686"/>
                </a:cubicBezTo>
                <a:cubicBezTo>
                  <a:pt x="95462" y="82686"/>
                  <a:pt x="95462" y="82686"/>
                  <a:pt x="95431" y="82686"/>
                </a:cubicBezTo>
                <a:cubicBezTo>
                  <a:pt x="95431" y="82686"/>
                  <a:pt x="95399" y="82686"/>
                  <a:pt x="95399" y="82686"/>
                </a:cubicBezTo>
                <a:cubicBezTo>
                  <a:pt x="95368" y="82686"/>
                  <a:pt x="95368" y="82686"/>
                  <a:pt x="95337" y="82686"/>
                </a:cubicBezTo>
                <a:cubicBezTo>
                  <a:pt x="95306" y="82686"/>
                  <a:pt x="95274" y="82686"/>
                  <a:pt x="95274" y="82626"/>
                </a:cubicBezTo>
                <a:cubicBezTo>
                  <a:pt x="95243" y="82626"/>
                  <a:pt x="95243" y="82626"/>
                  <a:pt x="95243" y="82567"/>
                </a:cubicBezTo>
                <a:cubicBezTo>
                  <a:pt x="95212" y="82567"/>
                  <a:pt x="95212" y="82567"/>
                  <a:pt x="95212" y="82567"/>
                </a:cubicBezTo>
                <a:cubicBezTo>
                  <a:pt x="95212" y="82507"/>
                  <a:pt x="95212" y="82447"/>
                  <a:pt x="95181" y="82388"/>
                </a:cubicBezTo>
                <a:cubicBezTo>
                  <a:pt x="95181" y="82388"/>
                  <a:pt x="95149" y="82388"/>
                  <a:pt x="95149" y="82328"/>
                </a:cubicBezTo>
                <a:cubicBezTo>
                  <a:pt x="95118" y="82208"/>
                  <a:pt x="95149" y="82029"/>
                  <a:pt x="95087" y="82089"/>
                </a:cubicBezTo>
                <a:cubicBezTo>
                  <a:pt x="95056" y="82149"/>
                  <a:pt x="95024" y="82149"/>
                  <a:pt x="94993" y="82149"/>
                </a:cubicBezTo>
                <a:cubicBezTo>
                  <a:pt x="94962" y="82149"/>
                  <a:pt x="94962" y="82089"/>
                  <a:pt x="94930" y="82089"/>
                </a:cubicBezTo>
                <a:cubicBezTo>
                  <a:pt x="94930" y="82089"/>
                  <a:pt x="94899" y="82089"/>
                  <a:pt x="94899" y="82089"/>
                </a:cubicBezTo>
                <a:cubicBezTo>
                  <a:pt x="94868" y="82089"/>
                  <a:pt x="94868" y="82029"/>
                  <a:pt x="94837" y="82029"/>
                </a:cubicBezTo>
                <a:cubicBezTo>
                  <a:pt x="94805" y="82029"/>
                  <a:pt x="94805" y="82029"/>
                  <a:pt x="94774" y="82029"/>
                </a:cubicBezTo>
                <a:cubicBezTo>
                  <a:pt x="94743" y="82029"/>
                  <a:pt x="94712" y="82029"/>
                  <a:pt x="94680" y="82029"/>
                </a:cubicBezTo>
                <a:cubicBezTo>
                  <a:pt x="94649" y="81970"/>
                  <a:pt x="94649" y="81970"/>
                  <a:pt x="94618" y="81970"/>
                </a:cubicBezTo>
                <a:cubicBezTo>
                  <a:pt x="94587" y="81910"/>
                  <a:pt x="94587" y="81850"/>
                  <a:pt x="94555" y="81850"/>
                </a:cubicBezTo>
                <a:cubicBezTo>
                  <a:pt x="94524" y="81791"/>
                  <a:pt x="94524" y="81791"/>
                  <a:pt x="94493" y="81850"/>
                </a:cubicBezTo>
                <a:cubicBezTo>
                  <a:pt x="94493" y="81850"/>
                  <a:pt x="94493" y="81850"/>
                  <a:pt x="94462" y="81850"/>
                </a:cubicBezTo>
                <a:cubicBezTo>
                  <a:pt x="94462" y="81910"/>
                  <a:pt x="94430" y="81910"/>
                  <a:pt x="94430" y="81970"/>
                </a:cubicBezTo>
                <a:cubicBezTo>
                  <a:pt x="94430" y="82029"/>
                  <a:pt x="94430" y="82029"/>
                  <a:pt x="94399" y="82089"/>
                </a:cubicBezTo>
                <a:cubicBezTo>
                  <a:pt x="94399" y="82149"/>
                  <a:pt x="94399" y="82149"/>
                  <a:pt x="94399" y="82149"/>
                </a:cubicBezTo>
                <a:cubicBezTo>
                  <a:pt x="94368" y="82149"/>
                  <a:pt x="94337" y="82149"/>
                  <a:pt x="94337" y="82149"/>
                </a:cubicBezTo>
                <a:cubicBezTo>
                  <a:pt x="94305" y="82149"/>
                  <a:pt x="94305" y="82149"/>
                  <a:pt x="94274" y="82149"/>
                </a:cubicBezTo>
                <a:cubicBezTo>
                  <a:pt x="94274" y="82149"/>
                  <a:pt x="94243" y="82149"/>
                  <a:pt x="94212" y="82149"/>
                </a:cubicBezTo>
                <a:cubicBezTo>
                  <a:pt x="94180" y="82149"/>
                  <a:pt x="94149" y="82149"/>
                  <a:pt x="94118" y="82089"/>
                </a:cubicBezTo>
                <a:cubicBezTo>
                  <a:pt x="94087" y="82089"/>
                  <a:pt x="94055" y="82089"/>
                  <a:pt x="94024" y="82089"/>
                </a:cubicBezTo>
                <a:cubicBezTo>
                  <a:pt x="93993" y="82089"/>
                  <a:pt x="93930" y="82089"/>
                  <a:pt x="93868" y="82089"/>
                </a:cubicBezTo>
                <a:cubicBezTo>
                  <a:pt x="93836" y="82089"/>
                  <a:pt x="93805" y="82029"/>
                  <a:pt x="93805" y="82029"/>
                </a:cubicBezTo>
                <a:cubicBezTo>
                  <a:pt x="93774" y="82029"/>
                  <a:pt x="93774" y="82029"/>
                  <a:pt x="93743" y="82029"/>
                </a:cubicBezTo>
                <a:cubicBezTo>
                  <a:pt x="93743" y="82029"/>
                  <a:pt x="93743" y="81970"/>
                  <a:pt x="93711" y="81970"/>
                </a:cubicBezTo>
                <a:cubicBezTo>
                  <a:pt x="93711" y="81910"/>
                  <a:pt x="93711" y="81910"/>
                  <a:pt x="93680" y="81850"/>
                </a:cubicBezTo>
                <a:cubicBezTo>
                  <a:pt x="93680" y="81791"/>
                  <a:pt x="93649" y="81791"/>
                  <a:pt x="93649" y="81731"/>
                </a:cubicBezTo>
                <a:cubicBezTo>
                  <a:pt x="93618" y="81671"/>
                  <a:pt x="93555" y="81671"/>
                  <a:pt x="93493" y="81671"/>
                </a:cubicBezTo>
                <a:cubicBezTo>
                  <a:pt x="93461" y="81671"/>
                  <a:pt x="93430" y="81671"/>
                  <a:pt x="93399" y="81671"/>
                </a:cubicBezTo>
                <a:cubicBezTo>
                  <a:pt x="93399" y="81671"/>
                  <a:pt x="93368" y="81671"/>
                  <a:pt x="93336" y="81611"/>
                </a:cubicBezTo>
                <a:cubicBezTo>
                  <a:pt x="93336" y="81611"/>
                  <a:pt x="93305" y="81611"/>
                  <a:pt x="93274" y="81552"/>
                </a:cubicBezTo>
                <a:cubicBezTo>
                  <a:pt x="93274" y="81552"/>
                  <a:pt x="93274" y="81552"/>
                  <a:pt x="93274" y="81552"/>
                </a:cubicBezTo>
                <a:cubicBezTo>
                  <a:pt x="93243" y="81552"/>
                  <a:pt x="93243" y="81492"/>
                  <a:pt x="93243" y="81492"/>
                </a:cubicBezTo>
                <a:cubicBezTo>
                  <a:pt x="93211" y="81492"/>
                  <a:pt x="93180" y="81432"/>
                  <a:pt x="93149" y="81432"/>
                </a:cubicBezTo>
                <a:cubicBezTo>
                  <a:pt x="93149" y="81492"/>
                  <a:pt x="93149" y="81552"/>
                  <a:pt x="93117" y="81552"/>
                </a:cubicBezTo>
                <a:cubicBezTo>
                  <a:pt x="93117" y="81552"/>
                  <a:pt x="93086" y="81552"/>
                  <a:pt x="93086" y="81552"/>
                </a:cubicBezTo>
                <a:cubicBezTo>
                  <a:pt x="93055" y="81552"/>
                  <a:pt x="93055" y="81552"/>
                  <a:pt x="93024" y="81552"/>
                </a:cubicBezTo>
                <a:cubicBezTo>
                  <a:pt x="93024" y="81552"/>
                  <a:pt x="93024" y="81552"/>
                  <a:pt x="92992" y="81552"/>
                </a:cubicBezTo>
                <a:cubicBezTo>
                  <a:pt x="92992" y="81552"/>
                  <a:pt x="92961" y="81552"/>
                  <a:pt x="92930" y="81492"/>
                </a:cubicBezTo>
                <a:cubicBezTo>
                  <a:pt x="92930" y="81492"/>
                  <a:pt x="92899" y="81492"/>
                  <a:pt x="92867" y="81492"/>
                </a:cubicBezTo>
                <a:cubicBezTo>
                  <a:pt x="92836" y="81492"/>
                  <a:pt x="92836" y="81373"/>
                  <a:pt x="92774" y="81432"/>
                </a:cubicBezTo>
                <a:cubicBezTo>
                  <a:pt x="92774" y="81492"/>
                  <a:pt x="92774" y="81492"/>
                  <a:pt x="92742" y="81552"/>
                </a:cubicBezTo>
                <a:cubicBezTo>
                  <a:pt x="92742" y="81611"/>
                  <a:pt x="92711" y="81731"/>
                  <a:pt x="92680" y="81850"/>
                </a:cubicBezTo>
                <a:cubicBezTo>
                  <a:pt x="92680" y="81850"/>
                  <a:pt x="92680" y="81850"/>
                  <a:pt x="92649" y="81850"/>
                </a:cubicBezTo>
                <a:cubicBezTo>
                  <a:pt x="92649" y="81910"/>
                  <a:pt x="92649" y="81910"/>
                  <a:pt x="92649" y="81910"/>
                </a:cubicBezTo>
                <a:cubicBezTo>
                  <a:pt x="92649" y="81970"/>
                  <a:pt x="92649" y="81970"/>
                  <a:pt x="92617" y="81970"/>
                </a:cubicBezTo>
                <a:cubicBezTo>
                  <a:pt x="92617" y="82029"/>
                  <a:pt x="92617" y="82029"/>
                  <a:pt x="92617" y="82029"/>
                </a:cubicBezTo>
                <a:cubicBezTo>
                  <a:pt x="92617" y="82089"/>
                  <a:pt x="92680" y="82089"/>
                  <a:pt x="92680" y="82089"/>
                </a:cubicBezTo>
                <a:cubicBezTo>
                  <a:pt x="92711" y="82089"/>
                  <a:pt x="92742" y="82089"/>
                  <a:pt x="92742" y="82089"/>
                </a:cubicBezTo>
                <a:cubicBezTo>
                  <a:pt x="92774" y="82089"/>
                  <a:pt x="92805" y="82089"/>
                  <a:pt x="92836" y="82089"/>
                </a:cubicBezTo>
                <a:cubicBezTo>
                  <a:pt x="92836" y="82149"/>
                  <a:pt x="92867" y="82149"/>
                  <a:pt x="92899" y="82149"/>
                </a:cubicBezTo>
                <a:cubicBezTo>
                  <a:pt x="92899" y="82149"/>
                  <a:pt x="92930" y="82208"/>
                  <a:pt x="92930" y="82208"/>
                </a:cubicBezTo>
                <a:cubicBezTo>
                  <a:pt x="92930" y="82208"/>
                  <a:pt x="92961" y="82208"/>
                  <a:pt x="92961" y="82208"/>
                </a:cubicBezTo>
                <a:cubicBezTo>
                  <a:pt x="92992" y="82268"/>
                  <a:pt x="92992" y="82328"/>
                  <a:pt x="92961" y="82388"/>
                </a:cubicBezTo>
                <a:cubicBezTo>
                  <a:pt x="92961" y="82388"/>
                  <a:pt x="92961" y="82388"/>
                  <a:pt x="92961" y="82388"/>
                </a:cubicBezTo>
                <a:cubicBezTo>
                  <a:pt x="92961" y="82447"/>
                  <a:pt x="92961" y="82447"/>
                  <a:pt x="92961" y="82447"/>
                </a:cubicBezTo>
                <a:cubicBezTo>
                  <a:pt x="92961" y="82447"/>
                  <a:pt x="92961" y="82447"/>
                  <a:pt x="92961" y="82447"/>
                </a:cubicBezTo>
                <a:cubicBezTo>
                  <a:pt x="92992" y="82507"/>
                  <a:pt x="92992" y="82447"/>
                  <a:pt x="92992" y="82447"/>
                </a:cubicBezTo>
                <a:cubicBezTo>
                  <a:pt x="93024" y="82447"/>
                  <a:pt x="93055" y="82507"/>
                  <a:pt x="93086" y="82507"/>
                </a:cubicBezTo>
                <a:cubicBezTo>
                  <a:pt x="93086" y="82507"/>
                  <a:pt x="93117" y="82507"/>
                  <a:pt x="93149" y="82507"/>
                </a:cubicBezTo>
                <a:cubicBezTo>
                  <a:pt x="93180" y="82507"/>
                  <a:pt x="93211" y="82507"/>
                  <a:pt x="93243" y="82507"/>
                </a:cubicBezTo>
                <a:cubicBezTo>
                  <a:pt x="93243" y="82507"/>
                  <a:pt x="93274" y="82507"/>
                  <a:pt x="93274" y="82567"/>
                </a:cubicBezTo>
                <a:cubicBezTo>
                  <a:pt x="93305" y="82567"/>
                  <a:pt x="93305" y="82567"/>
                  <a:pt x="93336" y="82567"/>
                </a:cubicBezTo>
                <a:cubicBezTo>
                  <a:pt x="93368" y="82567"/>
                  <a:pt x="93368" y="82567"/>
                  <a:pt x="93399" y="82626"/>
                </a:cubicBezTo>
                <a:cubicBezTo>
                  <a:pt x="93430" y="82686"/>
                  <a:pt x="93461" y="82686"/>
                  <a:pt x="93493" y="82686"/>
                </a:cubicBezTo>
                <a:cubicBezTo>
                  <a:pt x="93524" y="82746"/>
                  <a:pt x="93524" y="82746"/>
                  <a:pt x="93555" y="82746"/>
                </a:cubicBezTo>
                <a:cubicBezTo>
                  <a:pt x="93555" y="82746"/>
                  <a:pt x="93555" y="82746"/>
                  <a:pt x="93586" y="82746"/>
                </a:cubicBezTo>
                <a:cubicBezTo>
                  <a:pt x="93586" y="82746"/>
                  <a:pt x="93618" y="82746"/>
                  <a:pt x="93618" y="82746"/>
                </a:cubicBezTo>
                <a:cubicBezTo>
                  <a:pt x="93649" y="82746"/>
                  <a:pt x="93649" y="82746"/>
                  <a:pt x="93649" y="82746"/>
                </a:cubicBezTo>
                <a:cubicBezTo>
                  <a:pt x="93680" y="82746"/>
                  <a:pt x="93680" y="82746"/>
                  <a:pt x="93680" y="82746"/>
                </a:cubicBezTo>
                <a:cubicBezTo>
                  <a:pt x="93711" y="82686"/>
                  <a:pt x="93711" y="82686"/>
                  <a:pt x="93711" y="82686"/>
                </a:cubicBezTo>
                <a:cubicBezTo>
                  <a:pt x="93743" y="82686"/>
                  <a:pt x="93743" y="82686"/>
                  <a:pt x="93774" y="82686"/>
                </a:cubicBezTo>
                <a:cubicBezTo>
                  <a:pt x="93774" y="82686"/>
                  <a:pt x="93805" y="82686"/>
                  <a:pt x="93836" y="82686"/>
                </a:cubicBezTo>
                <a:cubicBezTo>
                  <a:pt x="93836" y="82686"/>
                  <a:pt x="93836" y="82746"/>
                  <a:pt x="93836" y="82746"/>
                </a:cubicBezTo>
                <a:cubicBezTo>
                  <a:pt x="93868" y="82746"/>
                  <a:pt x="93868" y="82686"/>
                  <a:pt x="93868" y="82686"/>
                </a:cubicBezTo>
                <a:cubicBezTo>
                  <a:pt x="93868" y="82686"/>
                  <a:pt x="93899" y="82686"/>
                  <a:pt x="93899" y="82686"/>
                </a:cubicBezTo>
                <a:cubicBezTo>
                  <a:pt x="93899" y="82686"/>
                  <a:pt x="93930" y="82686"/>
                  <a:pt x="93930" y="82686"/>
                </a:cubicBezTo>
                <a:cubicBezTo>
                  <a:pt x="93961" y="82686"/>
                  <a:pt x="93961" y="82686"/>
                  <a:pt x="93993" y="82686"/>
                </a:cubicBezTo>
                <a:cubicBezTo>
                  <a:pt x="94024" y="82686"/>
                  <a:pt x="94055" y="82746"/>
                  <a:pt x="94087" y="82746"/>
                </a:cubicBezTo>
                <a:cubicBezTo>
                  <a:pt x="94087" y="82746"/>
                  <a:pt x="94118" y="82746"/>
                  <a:pt x="94149" y="82805"/>
                </a:cubicBezTo>
                <a:cubicBezTo>
                  <a:pt x="94180" y="82805"/>
                  <a:pt x="94180" y="82805"/>
                  <a:pt x="94180" y="82805"/>
                </a:cubicBezTo>
                <a:cubicBezTo>
                  <a:pt x="94212" y="82805"/>
                  <a:pt x="94212" y="82805"/>
                  <a:pt x="94243" y="82805"/>
                </a:cubicBezTo>
                <a:cubicBezTo>
                  <a:pt x="94243" y="82805"/>
                  <a:pt x="94274" y="82865"/>
                  <a:pt x="94274" y="82865"/>
                </a:cubicBezTo>
                <a:cubicBezTo>
                  <a:pt x="94305" y="82865"/>
                  <a:pt x="94305" y="82865"/>
                  <a:pt x="94337" y="82925"/>
                </a:cubicBezTo>
                <a:cubicBezTo>
                  <a:pt x="94368" y="82925"/>
                  <a:pt x="94368" y="82925"/>
                  <a:pt x="94399" y="82925"/>
                </a:cubicBezTo>
                <a:cubicBezTo>
                  <a:pt x="94399" y="82985"/>
                  <a:pt x="94430" y="82985"/>
                  <a:pt x="94430" y="82985"/>
                </a:cubicBezTo>
                <a:cubicBezTo>
                  <a:pt x="94462" y="82985"/>
                  <a:pt x="94462" y="82985"/>
                  <a:pt x="94493" y="82985"/>
                </a:cubicBezTo>
                <a:cubicBezTo>
                  <a:pt x="94493" y="83044"/>
                  <a:pt x="94524" y="83044"/>
                  <a:pt x="94555" y="83044"/>
                </a:cubicBezTo>
                <a:cubicBezTo>
                  <a:pt x="94587" y="83044"/>
                  <a:pt x="94587" y="83044"/>
                  <a:pt x="94618" y="83044"/>
                </a:cubicBezTo>
                <a:cubicBezTo>
                  <a:pt x="94680" y="83044"/>
                  <a:pt x="94743" y="83044"/>
                  <a:pt x="94774" y="83104"/>
                </a:cubicBezTo>
                <a:cubicBezTo>
                  <a:pt x="94805" y="83104"/>
                  <a:pt x="94805" y="83164"/>
                  <a:pt x="94837" y="83104"/>
                </a:cubicBezTo>
                <a:cubicBezTo>
                  <a:pt x="94837" y="83104"/>
                  <a:pt x="94837" y="83104"/>
                  <a:pt x="94868" y="83104"/>
                </a:cubicBezTo>
                <a:cubicBezTo>
                  <a:pt x="94868" y="83044"/>
                  <a:pt x="94899" y="83104"/>
                  <a:pt x="94899" y="83104"/>
                </a:cubicBezTo>
                <a:cubicBezTo>
                  <a:pt x="94930" y="83104"/>
                  <a:pt x="94930" y="83104"/>
                  <a:pt x="94962" y="83104"/>
                </a:cubicBezTo>
                <a:cubicBezTo>
                  <a:pt x="94993" y="83164"/>
                  <a:pt x="95024" y="83104"/>
                  <a:pt x="95056" y="83104"/>
                </a:cubicBezTo>
                <a:cubicBezTo>
                  <a:pt x="95118" y="83104"/>
                  <a:pt x="95149" y="83223"/>
                  <a:pt x="95212" y="83164"/>
                </a:cubicBezTo>
                <a:cubicBezTo>
                  <a:pt x="95212" y="83164"/>
                  <a:pt x="95243" y="83104"/>
                  <a:pt x="95243" y="83104"/>
                </a:cubicBezTo>
                <a:cubicBezTo>
                  <a:pt x="95243" y="83104"/>
                  <a:pt x="95274" y="83104"/>
                  <a:pt x="95274" y="83104"/>
                </a:cubicBezTo>
                <a:cubicBezTo>
                  <a:pt x="95337" y="83104"/>
                  <a:pt x="95399" y="83104"/>
                  <a:pt x="95431" y="83164"/>
                </a:cubicBezTo>
                <a:close/>
                <a:moveTo>
                  <a:pt x="93774" y="64716"/>
                </a:moveTo>
                <a:cubicBezTo>
                  <a:pt x="93805" y="64716"/>
                  <a:pt x="93805" y="64716"/>
                  <a:pt x="93836" y="64776"/>
                </a:cubicBezTo>
                <a:cubicBezTo>
                  <a:pt x="93836" y="64835"/>
                  <a:pt x="93868" y="64776"/>
                  <a:pt x="93899" y="64835"/>
                </a:cubicBezTo>
                <a:cubicBezTo>
                  <a:pt x="93899" y="64835"/>
                  <a:pt x="93930" y="64835"/>
                  <a:pt x="93930" y="64835"/>
                </a:cubicBezTo>
                <a:cubicBezTo>
                  <a:pt x="93961" y="64835"/>
                  <a:pt x="93961" y="64835"/>
                  <a:pt x="93993" y="64895"/>
                </a:cubicBezTo>
                <a:cubicBezTo>
                  <a:pt x="93993" y="64895"/>
                  <a:pt x="94024" y="64895"/>
                  <a:pt x="94024" y="64895"/>
                </a:cubicBezTo>
                <a:cubicBezTo>
                  <a:pt x="94055" y="64895"/>
                  <a:pt x="94055" y="64895"/>
                  <a:pt x="94087" y="64895"/>
                </a:cubicBezTo>
                <a:cubicBezTo>
                  <a:pt x="94118" y="64895"/>
                  <a:pt x="94118" y="64895"/>
                  <a:pt x="94118" y="64835"/>
                </a:cubicBezTo>
                <a:cubicBezTo>
                  <a:pt x="94118" y="64776"/>
                  <a:pt x="94149" y="64776"/>
                  <a:pt x="94149" y="64776"/>
                </a:cubicBezTo>
                <a:cubicBezTo>
                  <a:pt x="94180" y="64716"/>
                  <a:pt x="94180" y="64776"/>
                  <a:pt x="94212" y="64776"/>
                </a:cubicBezTo>
                <a:cubicBezTo>
                  <a:pt x="94212" y="64716"/>
                  <a:pt x="94243" y="64716"/>
                  <a:pt x="94243" y="64716"/>
                </a:cubicBezTo>
                <a:cubicBezTo>
                  <a:pt x="94243" y="64656"/>
                  <a:pt x="94243" y="64656"/>
                  <a:pt x="94274" y="64656"/>
                </a:cubicBezTo>
                <a:cubicBezTo>
                  <a:pt x="94274" y="64597"/>
                  <a:pt x="94305" y="64597"/>
                  <a:pt x="94337" y="64597"/>
                </a:cubicBezTo>
                <a:cubicBezTo>
                  <a:pt x="94368" y="64537"/>
                  <a:pt x="94368" y="64537"/>
                  <a:pt x="94399" y="64537"/>
                </a:cubicBezTo>
                <a:cubicBezTo>
                  <a:pt x="94399" y="64477"/>
                  <a:pt x="94430" y="64417"/>
                  <a:pt x="94430" y="64358"/>
                </a:cubicBezTo>
                <a:cubicBezTo>
                  <a:pt x="94430" y="64358"/>
                  <a:pt x="94430" y="64298"/>
                  <a:pt x="94430" y="64238"/>
                </a:cubicBezTo>
                <a:cubicBezTo>
                  <a:pt x="94430" y="64179"/>
                  <a:pt x="94430" y="64119"/>
                  <a:pt x="94462" y="64119"/>
                </a:cubicBezTo>
                <a:cubicBezTo>
                  <a:pt x="94462" y="64059"/>
                  <a:pt x="94462" y="64059"/>
                  <a:pt x="94493" y="64059"/>
                </a:cubicBezTo>
                <a:cubicBezTo>
                  <a:pt x="94493" y="64059"/>
                  <a:pt x="94493" y="64000"/>
                  <a:pt x="94493" y="64000"/>
                </a:cubicBezTo>
                <a:cubicBezTo>
                  <a:pt x="94524" y="63940"/>
                  <a:pt x="94618" y="63940"/>
                  <a:pt x="94587" y="63820"/>
                </a:cubicBezTo>
                <a:cubicBezTo>
                  <a:pt x="94587" y="63820"/>
                  <a:pt x="94587" y="63761"/>
                  <a:pt x="94587" y="63761"/>
                </a:cubicBezTo>
                <a:cubicBezTo>
                  <a:pt x="94587" y="63701"/>
                  <a:pt x="94587" y="63701"/>
                  <a:pt x="94555" y="63701"/>
                </a:cubicBezTo>
                <a:cubicBezTo>
                  <a:pt x="94555" y="63641"/>
                  <a:pt x="94524" y="63641"/>
                  <a:pt x="94524" y="63582"/>
                </a:cubicBezTo>
                <a:cubicBezTo>
                  <a:pt x="94493" y="63582"/>
                  <a:pt x="94493" y="63582"/>
                  <a:pt x="94493" y="63582"/>
                </a:cubicBezTo>
                <a:cubicBezTo>
                  <a:pt x="94493" y="63522"/>
                  <a:pt x="94493" y="63522"/>
                  <a:pt x="94462" y="63522"/>
                </a:cubicBezTo>
                <a:cubicBezTo>
                  <a:pt x="94430" y="63522"/>
                  <a:pt x="94462" y="63641"/>
                  <a:pt x="94430" y="63641"/>
                </a:cubicBezTo>
                <a:cubicBezTo>
                  <a:pt x="94430" y="63701"/>
                  <a:pt x="94399" y="63641"/>
                  <a:pt x="94399" y="63641"/>
                </a:cubicBezTo>
                <a:cubicBezTo>
                  <a:pt x="94399" y="63641"/>
                  <a:pt x="94368" y="63641"/>
                  <a:pt x="94368" y="63641"/>
                </a:cubicBezTo>
                <a:cubicBezTo>
                  <a:pt x="94337" y="63641"/>
                  <a:pt x="94337" y="63582"/>
                  <a:pt x="94305" y="63582"/>
                </a:cubicBezTo>
                <a:cubicBezTo>
                  <a:pt x="94274" y="63582"/>
                  <a:pt x="94274" y="63641"/>
                  <a:pt x="94243" y="63641"/>
                </a:cubicBezTo>
                <a:cubicBezTo>
                  <a:pt x="94212" y="63701"/>
                  <a:pt x="94212" y="63641"/>
                  <a:pt x="94180" y="63641"/>
                </a:cubicBezTo>
                <a:cubicBezTo>
                  <a:pt x="94149" y="63641"/>
                  <a:pt x="94118" y="63641"/>
                  <a:pt x="94087" y="63641"/>
                </a:cubicBezTo>
                <a:cubicBezTo>
                  <a:pt x="94087" y="63641"/>
                  <a:pt x="94055" y="63701"/>
                  <a:pt x="94055" y="63701"/>
                </a:cubicBezTo>
                <a:cubicBezTo>
                  <a:pt x="94024" y="63701"/>
                  <a:pt x="94024" y="63701"/>
                  <a:pt x="93993" y="63701"/>
                </a:cubicBezTo>
                <a:cubicBezTo>
                  <a:pt x="93993" y="63701"/>
                  <a:pt x="93993" y="63701"/>
                  <a:pt x="93961" y="63701"/>
                </a:cubicBezTo>
                <a:cubicBezTo>
                  <a:pt x="93961" y="63701"/>
                  <a:pt x="93961" y="63761"/>
                  <a:pt x="93961" y="63820"/>
                </a:cubicBezTo>
                <a:cubicBezTo>
                  <a:pt x="93961" y="63880"/>
                  <a:pt x="93930" y="63880"/>
                  <a:pt x="93899" y="63880"/>
                </a:cubicBezTo>
                <a:cubicBezTo>
                  <a:pt x="93899" y="63940"/>
                  <a:pt x="93868" y="64000"/>
                  <a:pt x="93836" y="64000"/>
                </a:cubicBezTo>
                <a:cubicBezTo>
                  <a:pt x="93805" y="64059"/>
                  <a:pt x="93743" y="64059"/>
                  <a:pt x="93743" y="64179"/>
                </a:cubicBezTo>
                <a:cubicBezTo>
                  <a:pt x="93743" y="64298"/>
                  <a:pt x="93743" y="64417"/>
                  <a:pt x="93743" y="64537"/>
                </a:cubicBezTo>
                <a:cubicBezTo>
                  <a:pt x="93774" y="64597"/>
                  <a:pt x="93743" y="64597"/>
                  <a:pt x="93743" y="64656"/>
                </a:cubicBezTo>
                <a:cubicBezTo>
                  <a:pt x="93743" y="64716"/>
                  <a:pt x="93743" y="64716"/>
                  <a:pt x="93774" y="64716"/>
                </a:cubicBezTo>
                <a:close/>
                <a:moveTo>
                  <a:pt x="93805" y="76835"/>
                </a:moveTo>
                <a:cubicBezTo>
                  <a:pt x="93805" y="76895"/>
                  <a:pt x="93836" y="76955"/>
                  <a:pt x="93836" y="76955"/>
                </a:cubicBezTo>
                <a:cubicBezTo>
                  <a:pt x="93836" y="77014"/>
                  <a:pt x="93805" y="77074"/>
                  <a:pt x="93836" y="77134"/>
                </a:cubicBezTo>
                <a:cubicBezTo>
                  <a:pt x="93836" y="77194"/>
                  <a:pt x="93805" y="77194"/>
                  <a:pt x="93836" y="77253"/>
                </a:cubicBezTo>
                <a:cubicBezTo>
                  <a:pt x="93868" y="77253"/>
                  <a:pt x="93868" y="77253"/>
                  <a:pt x="93868" y="77253"/>
                </a:cubicBezTo>
                <a:cubicBezTo>
                  <a:pt x="93899" y="77253"/>
                  <a:pt x="93899" y="77313"/>
                  <a:pt x="93899" y="77313"/>
                </a:cubicBezTo>
                <a:cubicBezTo>
                  <a:pt x="93899" y="77313"/>
                  <a:pt x="93930" y="77313"/>
                  <a:pt x="93930" y="77373"/>
                </a:cubicBezTo>
                <a:cubicBezTo>
                  <a:pt x="93930" y="77432"/>
                  <a:pt x="93930" y="77432"/>
                  <a:pt x="93930" y="77492"/>
                </a:cubicBezTo>
                <a:cubicBezTo>
                  <a:pt x="93930" y="77492"/>
                  <a:pt x="93930" y="77552"/>
                  <a:pt x="93930" y="77552"/>
                </a:cubicBezTo>
                <a:cubicBezTo>
                  <a:pt x="93930" y="77552"/>
                  <a:pt x="93899" y="77611"/>
                  <a:pt x="93899" y="77611"/>
                </a:cubicBezTo>
                <a:cubicBezTo>
                  <a:pt x="93899" y="77611"/>
                  <a:pt x="93899" y="77552"/>
                  <a:pt x="93899" y="77552"/>
                </a:cubicBezTo>
                <a:cubicBezTo>
                  <a:pt x="93899" y="77552"/>
                  <a:pt x="93868" y="77552"/>
                  <a:pt x="93868" y="77611"/>
                </a:cubicBezTo>
                <a:cubicBezTo>
                  <a:pt x="93868" y="77611"/>
                  <a:pt x="93899" y="77611"/>
                  <a:pt x="93899" y="77671"/>
                </a:cubicBezTo>
                <a:cubicBezTo>
                  <a:pt x="93899" y="77671"/>
                  <a:pt x="93899" y="77731"/>
                  <a:pt x="93899" y="77731"/>
                </a:cubicBezTo>
                <a:cubicBezTo>
                  <a:pt x="93899" y="77791"/>
                  <a:pt x="93930" y="77791"/>
                  <a:pt x="93930" y="77850"/>
                </a:cubicBezTo>
                <a:cubicBezTo>
                  <a:pt x="93930" y="77910"/>
                  <a:pt x="93930" y="77970"/>
                  <a:pt x="93961" y="78029"/>
                </a:cubicBezTo>
                <a:cubicBezTo>
                  <a:pt x="93961" y="78029"/>
                  <a:pt x="93993" y="78029"/>
                  <a:pt x="93993" y="78029"/>
                </a:cubicBezTo>
                <a:cubicBezTo>
                  <a:pt x="94024" y="78029"/>
                  <a:pt x="94024" y="78029"/>
                  <a:pt x="94024" y="78029"/>
                </a:cubicBezTo>
                <a:cubicBezTo>
                  <a:pt x="94024" y="78089"/>
                  <a:pt x="94055" y="78089"/>
                  <a:pt x="94055" y="78089"/>
                </a:cubicBezTo>
                <a:cubicBezTo>
                  <a:pt x="94055" y="78149"/>
                  <a:pt x="94024" y="78089"/>
                  <a:pt x="94024" y="78149"/>
                </a:cubicBezTo>
                <a:cubicBezTo>
                  <a:pt x="94024" y="78149"/>
                  <a:pt x="94024" y="78208"/>
                  <a:pt x="94024" y="78208"/>
                </a:cubicBezTo>
                <a:cubicBezTo>
                  <a:pt x="94024" y="78208"/>
                  <a:pt x="93993" y="78268"/>
                  <a:pt x="93993" y="78268"/>
                </a:cubicBezTo>
                <a:cubicBezTo>
                  <a:pt x="93993" y="78328"/>
                  <a:pt x="94055" y="78268"/>
                  <a:pt x="94055" y="78268"/>
                </a:cubicBezTo>
                <a:cubicBezTo>
                  <a:pt x="94087" y="78268"/>
                  <a:pt x="94118" y="78268"/>
                  <a:pt x="94118" y="78208"/>
                </a:cubicBezTo>
                <a:cubicBezTo>
                  <a:pt x="94149" y="78208"/>
                  <a:pt x="94149" y="78149"/>
                  <a:pt x="94118" y="78089"/>
                </a:cubicBezTo>
                <a:cubicBezTo>
                  <a:pt x="94118" y="78089"/>
                  <a:pt x="94118" y="78089"/>
                  <a:pt x="94087" y="78089"/>
                </a:cubicBezTo>
                <a:cubicBezTo>
                  <a:pt x="94087" y="78089"/>
                  <a:pt x="94118" y="78089"/>
                  <a:pt x="94118" y="78089"/>
                </a:cubicBezTo>
                <a:cubicBezTo>
                  <a:pt x="94118" y="78089"/>
                  <a:pt x="94149" y="78029"/>
                  <a:pt x="94149" y="78029"/>
                </a:cubicBezTo>
                <a:cubicBezTo>
                  <a:pt x="94180" y="78089"/>
                  <a:pt x="94180" y="78149"/>
                  <a:pt x="94180" y="78149"/>
                </a:cubicBezTo>
                <a:cubicBezTo>
                  <a:pt x="94180" y="78208"/>
                  <a:pt x="94180" y="78208"/>
                  <a:pt x="94212" y="78208"/>
                </a:cubicBezTo>
                <a:cubicBezTo>
                  <a:pt x="94243" y="78268"/>
                  <a:pt x="94243" y="78388"/>
                  <a:pt x="94243" y="78447"/>
                </a:cubicBezTo>
                <a:cubicBezTo>
                  <a:pt x="94243" y="78447"/>
                  <a:pt x="94243" y="78507"/>
                  <a:pt x="94243" y="78507"/>
                </a:cubicBezTo>
                <a:cubicBezTo>
                  <a:pt x="94243" y="78507"/>
                  <a:pt x="94243" y="78507"/>
                  <a:pt x="94212" y="78567"/>
                </a:cubicBezTo>
                <a:cubicBezTo>
                  <a:pt x="94212" y="78567"/>
                  <a:pt x="94212" y="78567"/>
                  <a:pt x="94212" y="78567"/>
                </a:cubicBezTo>
                <a:cubicBezTo>
                  <a:pt x="94212" y="78626"/>
                  <a:pt x="94243" y="78626"/>
                  <a:pt x="94212" y="78626"/>
                </a:cubicBezTo>
                <a:cubicBezTo>
                  <a:pt x="94180" y="78626"/>
                  <a:pt x="94180" y="78626"/>
                  <a:pt x="94180" y="78686"/>
                </a:cubicBezTo>
                <a:cubicBezTo>
                  <a:pt x="94180" y="78686"/>
                  <a:pt x="94212" y="78686"/>
                  <a:pt x="94212" y="78686"/>
                </a:cubicBezTo>
                <a:cubicBezTo>
                  <a:pt x="94212" y="78686"/>
                  <a:pt x="94243" y="78746"/>
                  <a:pt x="94243" y="78746"/>
                </a:cubicBezTo>
                <a:cubicBezTo>
                  <a:pt x="94274" y="78805"/>
                  <a:pt x="94274" y="78805"/>
                  <a:pt x="94274" y="78865"/>
                </a:cubicBezTo>
                <a:cubicBezTo>
                  <a:pt x="94274" y="78925"/>
                  <a:pt x="94274" y="78925"/>
                  <a:pt x="94305" y="78985"/>
                </a:cubicBezTo>
                <a:cubicBezTo>
                  <a:pt x="94305" y="79044"/>
                  <a:pt x="94305" y="79104"/>
                  <a:pt x="94274" y="79104"/>
                </a:cubicBezTo>
                <a:cubicBezTo>
                  <a:pt x="94274" y="79164"/>
                  <a:pt x="94274" y="79164"/>
                  <a:pt x="94274" y="79164"/>
                </a:cubicBezTo>
                <a:cubicBezTo>
                  <a:pt x="94274" y="79223"/>
                  <a:pt x="94274" y="79283"/>
                  <a:pt x="94274" y="79283"/>
                </a:cubicBezTo>
                <a:cubicBezTo>
                  <a:pt x="94274" y="79343"/>
                  <a:pt x="94305" y="79343"/>
                  <a:pt x="94305" y="79343"/>
                </a:cubicBezTo>
                <a:cubicBezTo>
                  <a:pt x="94305" y="79402"/>
                  <a:pt x="94305" y="79402"/>
                  <a:pt x="94305" y="79462"/>
                </a:cubicBezTo>
                <a:cubicBezTo>
                  <a:pt x="94305" y="79522"/>
                  <a:pt x="94337" y="79522"/>
                  <a:pt x="94368" y="79522"/>
                </a:cubicBezTo>
                <a:cubicBezTo>
                  <a:pt x="94399" y="79522"/>
                  <a:pt x="94399" y="79522"/>
                  <a:pt x="94399" y="79522"/>
                </a:cubicBezTo>
                <a:cubicBezTo>
                  <a:pt x="94430" y="79522"/>
                  <a:pt x="94430" y="79522"/>
                  <a:pt x="94462" y="79522"/>
                </a:cubicBezTo>
                <a:cubicBezTo>
                  <a:pt x="94462" y="79522"/>
                  <a:pt x="94493" y="79462"/>
                  <a:pt x="94524" y="79522"/>
                </a:cubicBezTo>
                <a:cubicBezTo>
                  <a:pt x="94555" y="79522"/>
                  <a:pt x="94555" y="79582"/>
                  <a:pt x="94587" y="79522"/>
                </a:cubicBezTo>
                <a:cubicBezTo>
                  <a:pt x="94618" y="79522"/>
                  <a:pt x="94618" y="79522"/>
                  <a:pt x="94618" y="79462"/>
                </a:cubicBezTo>
                <a:cubicBezTo>
                  <a:pt x="94649" y="79462"/>
                  <a:pt x="94649" y="79462"/>
                  <a:pt x="94649" y="79462"/>
                </a:cubicBezTo>
                <a:cubicBezTo>
                  <a:pt x="94680" y="79462"/>
                  <a:pt x="94712" y="79402"/>
                  <a:pt x="94743" y="79402"/>
                </a:cubicBezTo>
                <a:cubicBezTo>
                  <a:pt x="94743" y="79462"/>
                  <a:pt x="94743" y="79462"/>
                  <a:pt x="94743" y="79462"/>
                </a:cubicBezTo>
                <a:cubicBezTo>
                  <a:pt x="94774" y="79462"/>
                  <a:pt x="94774" y="79462"/>
                  <a:pt x="94805" y="79462"/>
                </a:cubicBezTo>
                <a:cubicBezTo>
                  <a:pt x="94837" y="79462"/>
                  <a:pt x="94837" y="79402"/>
                  <a:pt x="94837" y="79402"/>
                </a:cubicBezTo>
                <a:cubicBezTo>
                  <a:pt x="94837" y="79343"/>
                  <a:pt x="94837" y="79343"/>
                  <a:pt x="94837" y="79343"/>
                </a:cubicBezTo>
                <a:cubicBezTo>
                  <a:pt x="94868" y="79402"/>
                  <a:pt x="94868" y="79402"/>
                  <a:pt x="94868" y="79402"/>
                </a:cubicBezTo>
                <a:cubicBezTo>
                  <a:pt x="94868" y="79462"/>
                  <a:pt x="94868" y="79522"/>
                  <a:pt x="94868" y="79522"/>
                </a:cubicBezTo>
                <a:cubicBezTo>
                  <a:pt x="94868" y="79582"/>
                  <a:pt x="94899" y="79641"/>
                  <a:pt x="94868" y="79701"/>
                </a:cubicBezTo>
                <a:cubicBezTo>
                  <a:pt x="94868" y="79761"/>
                  <a:pt x="94868" y="79820"/>
                  <a:pt x="94868" y="79880"/>
                </a:cubicBezTo>
                <a:cubicBezTo>
                  <a:pt x="94899" y="79880"/>
                  <a:pt x="94930" y="79761"/>
                  <a:pt x="94930" y="79761"/>
                </a:cubicBezTo>
                <a:cubicBezTo>
                  <a:pt x="94962" y="79761"/>
                  <a:pt x="94993" y="79761"/>
                  <a:pt x="94993" y="79701"/>
                </a:cubicBezTo>
                <a:cubicBezTo>
                  <a:pt x="95024" y="79641"/>
                  <a:pt x="95087" y="79641"/>
                  <a:pt x="95149" y="79701"/>
                </a:cubicBezTo>
                <a:cubicBezTo>
                  <a:pt x="95181" y="79701"/>
                  <a:pt x="95181" y="79701"/>
                  <a:pt x="95212" y="79641"/>
                </a:cubicBezTo>
                <a:cubicBezTo>
                  <a:pt x="95243" y="79641"/>
                  <a:pt x="95243" y="79641"/>
                  <a:pt x="95243" y="79582"/>
                </a:cubicBezTo>
                <a:cubicBezTo>
                  <a:pt x="95243" y="79582"/>
                  <a:pt x="95274" y="79582"/>
                  <a:pt x="95274" y="79582"/>
                </a:cubicBezTo>
                <a:cubicBezTo>
                  <a:pt x="95306" y="79522"/>
                  <a:pt x="95274" y="79522"/>
                  <a:pt x="95306" y="79522"/>
                </a:cubicBezTo>
                <a:cubicBezTo>
                  <a:pt x="95306" y="79462"/>
                  <a:pt x="95306" y="79462"/>
                  <a:pt x="95306" y="79462"/>
                </a:cubicBezTo>
                <a:cubicBezTo>
                  <a:pt x="95337" y="79462"/>
                  <a:pt x="95306" y="79522"/>
                  <a:pt x="95337" y="79522"/>
                </a:cubicBezTo>
                <a:cubicBezTo>
                  <a:pt x="95337" y="79522"/>
                  <a:pt x="95368" y="79522"/>
                  <a:pt x="95368" y="79582"/>
                </a:cubicBezTo>
                <a:cubicBezTo>
                  <a:pt x="95399" y="79582"/>
                  <a:pt x="95399" y="79641"/>
                  <a:pt x="95431" y="79641"/>
                </a:cubicBezTo>
                <a:cubicBezTo>
                  <a:pt x="95431" y="79641"/>
                  <a:pt x="95431" y="79641"/>
                  <a:pt x="95462" y="79641"/>
                </a:cubicBezTo>
                <a:cubicBezTo>
                  <a:pt x="95462" y="79641"/>
                  <a:pt x="95462" y="79582"/>
                  <a:pt x="95493" y="79582"/>
                </a:cubicBezTo>
                <a:cubicBezTo>
                  <a:pt x="95524" y="79582"/>
                  <a:pt x="95493" y="79701"/>
                  <a:pt x="95493" y="79761"/>
                </a:cubicBezTo>
                <a:cubicBezTo>
                  <a:pt x="95524" y="79761"/>
                  <a:pt x="95524" y="79820"/>
                  <a:pt x="95556" y="79820"/>
                </a:cubicBezTo>
                <a:cubicBezTo>
                  <a:pt x="95556" y="79820"/>
                  <a:pt x="95556" y="79820"/>
                  <a:pt x="95587" y="79761"/>
                </a:cubicBezTo>
                <a:cubicBezTo>
                  <a:pt x="95587" y="79761"/>
                  <a:pt x="95587" y="79761"/>
                  <a:pt x="95618" y="79761"/>
                </a:cubicBezTo>
                <a:cubicBezTo>
                  <a:pt x="95618" y="79761"/>
                  <a:pt x="95618" y="79761"/>
                  <a:pt x="95649" y="79761"/>
                </a:cubicBezTo>
                <a:cubicBezTo>
                  <a:pt x="95681" y="79701"/>
                  <a:pt x="95681" y="79641"/>
                  <a:pt x="95712" y="79641"/>
                </a:cubicBezTo>
                <a:cubicBezTo>
                  <a:pt x="95712" y="79701"/>
                  <a:pt x="95712" y="79761"/>
                  <a:pt x="95743" y="79701"/>
                </a:cubicBezTo>
                <a:cubicBezTo>
                  <a:pt x="95743" y="79701"/>
                  <a:pt x="95743" y="79701"/>
                  <a:pt x="95774" y="79701"/>
                </a:cubicBezTo>
                <a:cubicBezTo>
                  <a:pt x="95774" y="79701"/>
                  <a:pt x="95774" y="79761"/>
                  <a:pt x="95774" y="79761"/>
                </a:cubicBezTo>
                <a:cubicBezTo>
                  <a:pt x="95774" y="79820"/>
                  <a:pt x="95806" y="79761"/>
                  <a:pt x="95837" y="79761"/>
                </a:cubicBezTo>
                <a:cubicBezTo>
                  <a:pt x="95868" y="79820"/>
                  <a:pt x="95837" y="79880"/>
                  <a:pt x="95837" y="79940"/>
                </a:cubicBezTo>
                <a:cubicBezTo>
                  <a:pt x="95837" y="80000"/>
                  <a:pt x="95868" y="80000"/>
                  <a:pt x="95868" y="80059"/>
                </a:cubicBezTo>
                <a:cubicBezTo>
                  <a:pt x="95868" y="80119"/>
                  <a:pt x="95868" y="80179"/>
                  <a:pt x="95868" y="80179"/>
                </a:cubicBezTo>
                <a:cubicBezTo>
                  <a:pt x="95868" y="80238"/>
                  <a:pt x="95868" y="80238"/>
                  <a:pt x="95868" y="80238"/>
                </a:cubicBezTo>
                <a:cubicBezTo>
                  <a:pt x="95868" y="80298"/>
                  <a:pt x="95868" y="80298"/>
                  <a:pt x="95899" y="80298"/>
                </a:cubicBezTo>
                <a:cubicBezTo>
                  <a:pt x="95899" y="80298"/>
                  <a:pt x="95931" y="80238"/>
                  <a:pt x="95931" y="80238"/>
                </a:cubicBezTo>
                <a:cubicBezTo>
                  <a:pt x="95931" y="80179"/>
                  <a:pt x="95962" y="80179"/>
                  <a:pt x="95993" y="80179"/>
                </a:cubicBezTo>
                <a:cubicBezTo>
                  <a:pt x="95993" y="80179"/>
                  <a:pt x="96025" y="80179"/>
                  <a:pt x="96025" y="80119"/>
                </a:cubicBezTo>
                <a:cubicBezTo>
                  <a:pt x="96025" y="80119"/>
                  <a:pt x="96056" y="80119"/>
                  <a:pt x="96056" y="80119"/>
                </a:cubicBezTo>
                <a:cubicBezTo>
                  <a:pt x="96087" y="80059"/>
                  <a:pt x="96087" y="80119"/>
                  <a:pt x="96118" y="80059"/>
                </a:cubicBezTo>
                <a:cubicBezTo>
                  <a:pt x="96118" y="80059"/>
                  <a:pt x="96150" y="80000"/>
                  <a:pt x="96181" y="80000"/>
                </a:cubicBezTo>
                <a:cubicBezTo>
                  <a:pt x="96181" y="80000"/>
                  <a:pt x="96212" y="80000"/>
                  <a:pt x="96212" y="80000"/>
                </a:cubicBezTo>
                <a:cubicBezTo>
                  <a:pt x="96212" y="80000"/>
                  <a:pt x="96243" y="80000"/>
                  <a:pt x="96243" y="79940"/>
                </a:cubicBezTo>
                <a:cubicBezTo>
                  <a:pt x="96243" y="79940"/>
                  <a:pt x="96275" y="79940"/>
                  <a:pt x="96275" y="79940"/>
                </a:cubicBezTo>
                <a:cubicBezTo>
                  <a:pt x="96306" y="79940"/>
                  <a:pt x="96306" y="79940"/>
                  <a:pt x="96306" y="79880"/>
                </a:cubicBezTo>
                <a:cubicBezTo>
                  <a:pt x="96337" y="79880"/>
                  <a:pt x="96368" y="79880"/>
                  <a:pt x="96368" y="79940"/>
                </a:cubicBezTo>
                <a:cubicBezTo>
                  <a:pt x="96368" y="80000"/>
                  <a:pt x="96368" y="80000"/>
                  <a:pt x="96368" y="80059"/>
                </a:cubicBezTo>
                <a:cubicBezTo>
                  <a:pt x="96368" y="80119"/>
                  <a:pt x="96400" y="80119"/>
                  <a:pt x="96400" y="80119"/>
                </a:cubicBezTo>
                <a:cubicBezTo>
                  <a:pt x="96400" y="80179"/>
                  <a:pt x="96400" y="80238"/>
                  <a:pt x="96400" y="80179"/>
                </a:cubicBezTo>
                <a:cubicBezTo>
                  <a:pt x="96431" y="80179"/>
                  <a:pt x="96400" y="80119"/>
                  <a:pt x="96431" y="80119"/>
                </a:cubicBezTo>
                <a:cubicBezTo>
                  <a:pt x="96431" y="80119"/>
                  <a:pt x="96462" y="80119"/>
                  <a:pt x="96462" y="80059"/>
                </a:cubicBezTo>
                <a:cubicBezTo>
                  <a:pt x="96462" y="80000"/>
                  <a:pt x="96431" y="79940"/>
                  <a:pt x="96462" y="79880"/>
                </a:cubicBezTo>
                <a:cubicBezTo>
                  <a:pt x="96493" y="79880"/>
                  <a:pt x="96493" y="79880"/>
                  <a:pt x="96493" y="79880"/>
                </a:cubicBezTo>
                <a:cubicBezTo>
                  <a:pt x="96493" y="79820"/>
                  <a:pt x="96493" y="79820"/>
                  <a:pt x="96493" y="79820"/>
                </a:cubicBezTo>
                <a:cubicBezTo>
                  <a:pt x="96493" y="79761"/>
                  <a:pt x="96525" y="79761"/>
                  <a:pt x="96525" y="79761"/>
                </a:cubicBezTo>
                <a:cubicBezTo>
                  <a:pt x="96493" y="79701"/>
                  <a:pt x="96493" y="79761"/>
                  <a:pt x="96493" y="79761"/>
                </a:cubicBezTo>
                <a:cubicBezTo>
                  <a:pt x="96493" y="79820"/>
                  <a:pt x="96493" y="79761"/>
                  <a:pt x="96462" y="79820"/>
                </a:cubicBezTo>
                <a:cubicBezTo>
                  <a:pt x="96462" y="79820"/>
                  <a:pt x="96462" y="79820"/>
                  <a:pt x="96462" y="79820"/>
                </a:cubicBezTo>
                <a:cubicBezTo>
                  <a:pt x="96431" y="79880"/>
                  <a:pt x="96462" y="79761"/>
                  <a:pt x="96462" y="79761"/>
                </a:cubicBezTo>
                <a:cubicBezTo>
                  <a:pt x="96462" y="79761"/>
                  <a:pt x="96462" y="79701"/>
                  <a:pt x="96462" y="79701"/>
                </a:cubicBezTo>
                <a:cubicBezTo>
                  <a:pt x="96462" y="79701"/>
                  <a:pt x="96462" y="79641"/>
                  <a:pt x="96462" y="79641"/>
                </a:cubicBezTo>
                <a:cubicBezTo>
                  <a:pt x="96431" y="79641"/>
                  <a:pt x="96431" y="79641"/>
                  <a:pt x="96431" y="79641"/>
                </a:cubicBezTo>
                <a:cubicBezTo>
                  <a:pt x="96431" y="79641"/>
                  <a:pt x="96431" y="79641"/>
                  <a:pt x="96431" y="79641"/>
                </a:cubicBezTo>
                <a:cubicBezTo>
                  <a:pt x="96400" y="79701"/>
                  <a:pt x="96400" y="79701"/>
                  <a:pt x="96400" y="79701"/>
                </a:cubicBezTo>
                <a:cubicBezTo>
                  <a:pt x="96400" y="79701"/>
                  <a:pt x="96400" y="79701"/>
                  <a:pt x="96400" y="79701"/>
                </a:cubicBezTo>
                <a:cubicBezTo>
                  <a:pt x="96368" y="79701"/>
                  <a:pt x="96368" y="79641"/>
                  <a:pt x="96400" y="79641"/>
                </a:cubicBezTo>
                <a:cubicBezTo>
                  <a:pt x="96400" y="79641"/>
                  <a:pt x="96400" y="79641"/>
                  <a:pt x="96400" y="79582"/>
                </a:cubicBezTo>
                <a:cubicBezTo>
                  <a:pt x="96431" y="79582"/>
                  <a:pt x="96462" y="79522"/>
                  <a:pt x="96431" y="79522"/>
                </a:cubicBezTo>
                <a:cubicBezTo>
                  <a:pt x="96431" y="79462"/>
                  <a:pt x="96431" y="79462"/>
                  <a:pt x="96431" y="79462"/>
                </a:cubicBezTo>
                <a:cubicBezTo>
                  <a:pt x="96431" y="79402"/>
                  <a:pt x="96431" y="79402"/>
                  <a:pt x="96431" y="79402"/>
                </a:cubicBezTo>
                <a:cubicBezTo>
                  <a:pt x="96493" y="79402"/>
                  <a:pt x="96493" y="79402"/>
                  <a:pt x="96493" y="79343"/>
                </a:cubicBezTo>
                <a:cubicBezTo>
                  <a:pt x="96493" y="79283"/>
                  <a:pt x="96493" y="79283"/>
                  <a:pt x="96493" y="79223"/>
                </a:cubicBezTo>
                <a:cubicBezTo>
                  <a:pt x="96493" y="79223"/>
                  <a:pt x="96462" y="79223"/>
                  <a:pt x="96462" y="79223"/>
                </a:cubicBezTo>
                <a:cubicBezTo>
                  <a:pt x="96462" y="79164"/>
                  <a:pt x="96462" y="79104"/>
                  <a:pt x="96493" y="79104"/>
                </a:cubicBezTo>
                <a:cubicBezTo>
                  <a:pt x="96493" y="79104"/>
                  <a:pt x="96525" y="79104"/>
                  <a:pt x="96525" y="79104"/>
                </a:cubicBezTo>
                <a:cubicBezTo>
                  <a:pt x="96525" y="79104"/>
                  <a:pt x="96556" y="79044"/>
                  <a:pt x="96556" y="79044"/>
                </a:cubicBezTo>
                <a:cubicBezTo>
                  <a:pt x="96556" y="78985"/>
                  <a:pt x="96556" y="78985"/>
                  <a:pt x="96556" y="78985"/>
                </a:cubicBezTo>
                <a:cubicBezTo>
                  <a:pt x="96525" y="78985"/>
                  <a:pt x="96525" y="78925"/>
                  <a:pt x="96525" y="78925"/>
                </a:cubicBezTo>
                <a:cubicBezTo>
                  <a:pt x="96493" y="78925"/>
                  <a:pt x="96493" y="78925"/>
                  <a:pt x="96493" y="78925"/>
                </a:cubicBezTo>
                <a:cubicBezTo>
                  <a:pt x="96462" y="78865"/>
                  <a:pt x="96493" y="78865"/>
                  <a:pt x="96493" y="78805"/>
                </a:cubicBezTo>
                <a:cubicBezTo>
                  <a:pt x="96525" y="78805"/>
                  <a:pt x="96493" y="78746"/>
                  <a:pt x="96493" y="78746"/>
                </a:cubicBezTo>
                <a:cubicBezTo>
                  <a:pt x="96525" y="78746"/>
                  <a:pt x="96525" y="78686"/>
                  <a:pt x="96525" y="78686"/>
                </a:cubicBezTo>
                <a:cubicBezTo>
                  <a:pt x="96493" y="78626"/>
                  <a:pt x="96493" y="78626"/>
                  <a:pt x="96462" y="78626"/>
                </a:cubicBezTo>
                <a:cubicBezTo>
                  <a:pt x="96462" y="78626"/>
                  <a:pt x="96462" y="78626"/>
                  <a:pt x="96493" y="78567"/>
                </a:cubicBezTo>
                <a:cubicBezTo>
                  <a:pt x="96493" y="78567"/>
                  <a:pt x="96525" y="78567"/>
                  <a:pt x="96525" y="78567"/>
                </a:cubicBezTo>
                <a:cubicBezTo>
                  <a:pt x="96525" y="78507"/>
                  <a:pt x="96525" y="78507"/>
                  <a:pt x="96556" y="78507"/>
                </a:cubicBezTo>
                <a:cubicBezTo>
                  <a:pt x="96556" y="78447"/>
                  <a:pt x="96587" y="78447"/>
                  <a:pt x="96618" y="78388"/>
                </a:cubicBezTo>
                <a:cubicBezTo>
                  <a:pt x="96618" y="78388"/>
                  <a:pt x="96618" y="78328"/>
                  <a:pt x="96618" y="78268"/>
                </a:cubicBezTo>
                <a:cubicBezTo>
                  <a:pt x="96650" y="78208"/>
                  <a:pt x="96650" y="78328"/>
                  <a:pt x="96681" y="78328"/>
                </a:cubicBezTo>
                <a:cubicBezTo>
                  <a:pt x="96681" y="78328"/>
                  <a:pt x="96712" y="78268"/>
                  <a:pt x="96712" y="78208"/>
                </a:cubicBezTo>
                <a:cubicBezTo>
                  <a:pt x="96743" y="78208"/>
                  <a:pt x="96743" y="78208"/>
                  <a:pt x="96743" y="78208"/>
                </a:cubicBezTo>
                <a:cubicBezTo>
                  <a:pt x="96743" y="78149"/>
                  <a:pt x="96775" y="78149"/>
                  <a:pt x="96775" y="78149"/>
                </a:cubicBezTo>
                <a:cubicBezTo>
                  <a:pt x="96775" y="78089"/>
                  <a:pt x="96775" y="78089"/>
                  <a:pt x="96806" y="78029"/>
                </a:cubicBezTo>
                <a:cubicBezTo>
                  <a:pt x="96806" y="77970"/>
                  <a:pt x="96806" y="77970"/>
                  <a:pt x="96837" y="77970"/>
                </a:cubicBezTo>
                <a:cubicBezTo>
                  <a:pt x="96868" y="78029"/>
                  <a:pt x="96900" y="77970"/>
                  <a:pt x="96900" y="77970"/>
                </a:cubicBezTo>
                <a:cubicBezTo>
                  <a:pt x="96931" y="77970"/>
                  <a:pt x="96931" y="77910"/>
                  <a:pt x="96900" y="77910"/>
                </a:cubicBezTo>
                <a:cubicBezTo>
                  <a:pt x="96900" y="77850"/>
                  <a:pt x="96931" y="77850"/>
                  <a:pt x="96931" y="77791"/>
                </a:cubicBezTo>
                <a:cubicBezTo>
                  <a:pt x="96931" y="77791"/>
                  <a:pt x="96962" y="77731"/>
                  <a:pt x="96931" y="77671"/>
                </a:cubicBezTo>
                <a:cubicBezTo>
                  <a:pt x="96931" y="77671"/>
                  <a:pt x="96931" y="77731"/>
                  <a:pt x="96931" y="77731"/>
                </a:cubicBezTo>
                <a:cubicBezTo>
                  <a:pt x="96931" y="77731"/>
                  <a:pt x="96900" y="77731"/>
                  <a:pt x="96900" y="77791"/>
                </a:cubicBezTo>
                <a:cubicBezTo>
                  <a:pt x="96868" y="77791"/>
                  <a:pt x="96868" y="77731"/>
                  <a:pt x="96868" y="77671"/>
                </a:cubicBezTo>
                <a:cubicBezTo>
                  <a:pt x="96900" y="77671"/>
                  <a:pt x="96900" y="77671"/>
                  <a:pt x="96900" y="77611"/>
                </a:cubicBezTo>
                <a:cubicBezTo>
                  <a:pt x="96900" y="77552"/>
                  <a:pt x="96868" y="77432"/>
                  <a:pt x="96900" y="77373"/>
                </a:cubicBezTo>
                <a:cubicBezTo>
                  <a:pt x="96900" y="77313"/>
                  <a:pt x="96931" y="77253"/>
                  <a:pt x="96931" y="77194"/>
                </a:cubicBezTo>
                <a:cubicBezTo>
                  <a:pt x="96931" y="77134"/>
                  <a:pt x="96931" y="77074"/>
                  <a:pt x="96931" y="77074"/>
                </a:cubicBezTo>
                <a:cubicBezTo>
                  <a:pt x="96962" y="77014"/>
                  <a:pt x="96962" y="77014"/>
                  <a:pt x="96962" y="77014"/>
                </a:cubicBezTo>
                <a:cubicBezTo>
                  <a:pt x="96962" y="77014"/>
                  <a:pt x="96994" y="76955"/>
                  <a:pt x="96994" y="76955"/>
                </a:cubicBezTo>
                <a:cubicBezTo>
                  <a:pt x="96994" y="76895"/>
                  <a:pt x="96994" y="76895"/>
                  <a:pt x="97025" y="76895"/>
                </a:cubicBezTo>
                <a:cubicBezTo>
                  <a:pt x="97056" y="76895"/>
                  <a:pt x="97056" y="76895"/>
                  <a:pt x="97087" y="76895"/>
                </a:cubicBezTo>
                <a:cubicBezTo>
                  <a:pt x="97087" y="76835"/>
                  <a:pt x="97087" y="76835"/>
                  <a:pt x="97056" y="76835"/>
                </a:cubicBezTo>
                <a:cubicBezTo>
                  <a:pt x="97056" y="76776"/>
                  <a:pt x="97056" y="76776"/>
                  <a:pt x="97056" y="76776"/>
                </a:cubicBezTo>
                <a:cubicBezTo>
                  <a:pt x="97056" y="76776"/>
                  <a:pt x="97056" y="76716"/>
                  <a:pt x="97056" y="76716"/>
                </a:cubicBezTo>
                <a:cubicBezTo>
                  <a:pt x="97056" y="76716"/>
                  <a:pt x="97056" y="76776"/>
                  <a:pt x="97056" y="76776"/>
                </a:cubicBezTo>
                <a:cubicBezTo>
                  <a:pt x="97087" y="76776"/>
                  <a:pt x="97087" y="76776"/>
                  <a:pt x="97087" y="76776"/>
                </a:cubicBezTo>
                <a:cubicBezTo>
                  <a:pt x="97119" y="76835"/>
                  <a:pt x="97119" y="76835"/>
                  <a:pt x="97150" y="76835"/>
                </a:cubicBezTo>
                <a:cubicBezTo>
                  <a:pt x="97181" y="76835"/>
                  <a:pt x="97212" y="76835"/>
                  <a:pt x="97244" y="76835"/>
                </a:cubicBezTo>
                <a:cubicBezTo>
                  <a:pt x="97275" y="76835"/>
                  <a:pt x="97337" y="76895"/>
                  <a:pt x="97400" y="76835"/>
                </a:cubicBezTo>
                <a:cubicBezTo>
                  <a:pt x="97400" y="76835"/>
                  <a:pt x="97400" y="76776"/>
                  <a:pt x="97400" y="76776"/>
                </a:cubicBezTo>
                <a:cubicBezTo>
                  <a:pt x="97400" y="76776"/>
                  <a:pt x="97400" y="76776"/>
                  <a:pt x="97431" y="76776"/>
                </a:cubicBezTo>
                <a:cubicBezTo>
                  <a:pt x="97431" y="76716"/>
                  <a:pt x="97431" y="76716"/>
                  <a:pt x="97400" y="76716"/>
                </a:cubicBezTo>
                <a:cubicBezTo>
                  <a:pt x="97400" y="76656"/>
                  <a:pt x="97400" y="76656"/>
                  <a:pt x="97369" y="76656"/>
                </a:cubicBezTo>
                <a:cubicBezTo>
                  <a:pt x="97369" y="76656"/>
                  <a:pt x="97337" y="76597"/>
                  <a:pt x="97337" y="76597"/>
                </a:cubicBezTo>
                <a:cubicBezTo>
                  <a:pt x="97306" y="76597"/>
                  <a:pt x="97306" y="76537"/>
                  <a:pt x="97275" y="76537"/>
                </a:cubicBezTo>
                <a:cubicBezTo>
                  <a:pt x="97244" y="76477"/>
                  <a:pt x="97244" y="76477"/>
                  <a:pt x="97212" y="76417"/>
                </a:cubicBezTo>
                <a:cubicBezTo>
                  <a:pt x="97212" y="76358"/>
                  <a:pt x="97181" y="76417"/>
                  <a:pt x="97150" y="76358"/>
                </a:cubicBezTo>
                <a:cubicBezTo>
                  <a:pt x="97150" y="76358"/>
                  <a:pt x="97150" y="76298"/>
                  <a:pt x="97119" y="76298"/>
                </a:cubicBezTo>
                <a:cubicBezTo>
                  <a:pt x="97119" y="76238"/>
                  <a:pt x="97119" y="76238"/>
                  <a:pt x="97087" y="76238"/>
                </a:cubicBezTo>
                <a:cubicBezTo>
                  <a:pt x="97087" y="76238"/>
                  <a:pt x="97087" y="76179"/>
                  <a:pt x="97056" y="76179"/>
                </a:cubicBezTo>
                <a:cubicBezTo>
                  <a:pt x="97056" y="76179"/>
                  <a:pt x="97025" y="76179"/>
                  <a:pt x="97025" y="76119"/>
                </a:cubicBezTo>
                <a:cubicBezTo>
                  <a:pt x="96994" y="76119"/>
                  <a:pt x="96994" y="76119"/>
                  <a:pt x="96994" y="76059"/>
                </a:cubicBezTo>
                <a:cubicBezTo>
                  <a:pt x="96994" y="76059"/>
                  <a:pt x="96994" y="76059"/>
                  <a:pt x="97025" y="76059"/>
                </a:cubicBezTo>
                <a:cubicBezTo>
                  <a:pt x="97025" y="76000"/>
                  <a:pt x="97025" y="76000"/>
                  <a:pt x="97025" y="76000"/>
                </a:cubicBezTo>
                <a:cubicBezTo>
                  <a:pt x="97056" y="75940"/>
                  <a:pt x="97056" y="75940"/>
                  <a:pt x="97056" y="75940"/>
                </a:cubicBezTo>
                <a:cubicBezTo>
                  <a:pt x="97056" y="75940"/>
                  <a:pt x="97056" y="75940"/>
                  <a:pt x="97087" y="75880"/>
                </a:cubicBezTo>
                <a:cubicBezTo>
                  <a:pt x="97087" y="75820"/>
                  <a:pt x="97056" y="75820"/>
                  <a:pt x="97056" y="75761"/>
                </a:cubicBezTo>
                <a:cubicBezTo>
                  <a:pt x="97056" y="75701"/>
                  <a:pt x="97025" y="75701"/>
                  <a:pt x="97025" y="75701"/>
                </a:cubicBezTo>
                <a:cubicBezTo>
                  <a:pt x="97025" y="75641"/>
                  <a:pt x="96994" y="75641"/>
                  <a:pt x="96962" y="75582"/>
                </a:cubicBezTo>
                <a:cubicBezTo>
                  <a:pt x="96962" y="75582"/>
                  <a:pt x="96962" y="75582"/>
                  <a:pt x="96962" y="75522"/>
                </a:cubicBezTo>
                <a:cubicBezTo>
                  <a:pt x="96962" y="75522"/>
                  <a:pt x="96931" y="75522"/>
                  <a:pt x="96931" y="75522"/>
                </a:cubicBezTo>
                <a:cubicBezTo>
                  <a:pt x="96962" y="75462"/>
                  <a:pt x="96962" y="75522"/>
                  <a:pt x="96962" y="75462"/>
                </a:cubicBezTo>
                <a:cubicBezTo>
                  <a:pt x="96962" y="75402"/>
                  <a:pt x="96962" y="75462"/>
                  <a:pt x="96931" y="75462"/>
                </a:cubicBezTo>
                <a:cubicBezTo>
                  <a:pt x="96931" y="75462"/>
                  <a:pt x="96931" y="75462"/>
                  <a:pt x="96931" y="75402"/>
                </a:cubicBezTo>
                <a:cubicBezTo>
                  <a:pt x="96900" y="75402"/>
                  <a:pt x="96931" y="75402"/>
                  <a:pt x="96931" y="75343"/>
                </a:cubicBezTo>
                <a:cubicBezTo>
                  <a:pt x="96962" y="75283"/>
                  <a:pt x="96900" y="75343"/>
                  <a:pt x="96868" y="75283"/>
                </a:cubicBezTo>
                <a:cubicBezTo>
                  <a:pt x="96868" y="75283"/>
                  <a:pt x="96868" y="75283"/>
                  <a:pt x="96868" y="75283"/>
                </a:cubicBezTo>
                <a:cubicBezTo>
                  <a:pt x="96837" y="75283"/>
                  <a:pt x="96837" y="75223"/>
                  <a:pt x="96837" y="75223"/>
                </a:cubicBezTo>
                <a:cubicBezTo>
                  <a:pt x="96837" y="75223"/>
                  <a:pt x="96837" y="75164"/>
                  <a:pt x="96868" y="75164"/>
                </a:cubicBezTo>
                <a:cubicBezTo>
                  <a:pt x="96868" y="75164"/>
                  <a:pt x="96868" y="75164"/>
                  <a:pt x="96868" y="75104"/>
                </a:cubicBezTo>
                <a:cubicBezTo>
                  <a:pt x="96868" y="75104"/>
                  <a:pt x="96868" y="75104"/>
                  <a:pt x="96868" y="75104"/>
                </a:cubicBezTo>
                <a:cubicBezTo>
                  <a:pt x="96868" y="75044"/>
                  <a:pt x="96900" y="75044"/>
                  <a:pt x="96900" y="75044"/>
                </a:cubicBezTo>
                <a:cubicBezTo>
                  <a:pt x="96900" y="75044"/>
                  <a:pt x="96868" y="75044"/>
                  <a:pt x="96868" y="75044"/>
                </a:cubicBezTo>
                <a:cubicBezTo>
                  <a:pt x="96837" y="75044"/>
                  <a:pt x="96837" y="75044"/>
                  <a:pt x="96837" y="75044"/>
                </a:cubicBezTo>
                <a:cubicBezTo>
                  <a:pt x="96806" y="74985"/>
                  <a:pt x="96806" y="74985"/>
                  <a:pt x="96775" y="74985"/>
                </a:cubicBezTo>
                <a:cubicBezTo>
                  <a:pt x="96775" y="74985"/>
                  <a:pt x="96775" y="74985"/>
                  <a:pt x="96775" y="74985"/>
                </a:cubicBezTo>
                <a:cubicBezTo>
                  <a:pt x="96806" y="74925"/>
                  <a:pt x="96806" y="74925"/>
                  <a:pt x="96837" y="74985"/>
                </a:cubicBezTo>
                <a:cubicBezTo>
                  <a:pt x="96837" y="74985"/>
                  <a:pt x="96837" y="74985"/>
                  <a:pt x="96868" y="74985"/>
                </a:cubicBezTo>
                <a:cubicBezTo>
                  <a:pt x="96868" y="74985"/>
                  <a:pt x="96900" y="74985"/>
                  <a:pt x="96900" y="74985"/>
                </a:cubicBezTo>
                <a:cubicBezTo>
                  <a:pt x="96900" y="74925"/>
                  <a:pt x="96900" y="74925"/>
                  <a:pt x="96900" y="74925"/>
                </a:cubicBezTo>
                <a:cubicBezTo>
                  <a:pt x="96900" y="74805"/>
                  <a:pt x="96962" y="74925"/>
                  <a:pt x="96962" y="74925"/>
                </a:cubicBezTo>
                <a:cubicBezTo>
                  <a:pt x="96962" y="74925"/>
                  <a:pt x="96994" y="74865"/>
                  <a:pt x="96994" y="74865"/>
                </a:cubicBezTo>
                <a:cubicBezTo>
                  <a:pt x="96994" y="74925"/>
                  <a:pt x="97025" y="74925"/>
                  <a:pt x="97025" y="74865"/>
                </a:cubicBezTo>
                <a:cubicBezTo>
                  <a:pt x="97025" y="74865"/>
                  <a:pt x="96994" y="74865"/>
                  <a:pt x="96994" y="74865"/>
                </a:cubicBezTo>
                <a:cubicBezTo>
                  <a:pt x="96994" y="74865"/>
                  <a:pt x="96962" y="74805"/>
                  <a:pt x="96962" y="74805"/>
                </a:cubicBezTo>
                <a:cubicBezTo>
                  <a:pt x="96962" y="74805"/>
                  <a:pt x="96962" y="74805"/>
                  <a:pt x="96962" y="74746"/>
                </a:cubicBezTo>
                <a:cubicBezTo>
                  <a:pt x="96962" y="74746"/>
                  <a:pt x="96931" y="74746"/>
                  <a:pt x="96931" y="74746"/>
                </a:cubicBezTo>
                <a:cubicBezTo>
                  <a:pt x="96931" y="74686"/>
                  <a:pt x="96931" y="74686"/>
                  <a:pt x="96900" y="74686"/>
                </a:cubicBezTo>
                <a:cubicBezTo>
                  <a:pt x="96900" y="74686"/>
                  <a:pt x="96900" y="74686"/>
                  <a:pt x="96900" y="74626"/>
                </a:cubicBezTo>
                <a:cubicBezTo>
                  <a:pt x="96868" y="74626"/>
                  <a:pt x="96900" y="74626"/>
                  <a:pt x="96868" y="74626"/>
                </a:cubicBezTo>
                <a:cubicBezTo>
                  <a:pt x="96868" y="74567"/>
                  <a:pt x="96900" y="74567"/>
                  <a:pt x="96900" y="74567"/>
                </a:cubicBezTo>
                <a:cubicBezTo>
                  <a:pt x="96962" y="74567"/>
                  <a:pt x="96931" y="74447"/>
                  <a:pt x="96962" y="74447"/>
                </a:cubicBezTo>
                <a:cubicBezTo>
                  <a:pt x="96962" y="74447"/>
                  <a:pt x="96962" y="74447"/>
                  <a:pt x="96994" y="74447"/>
                </a:cubicBezTo>
                <a:cubicBezTo>
                  <a:pt x="96994" y="74507"/>
                  <a:pt x="97025" y="74447"/>
                  <a:pt x="97056" y="74507"/>
                </a:cubicBezTo>
                <a:cubicBezTo>
                  <a:pt x="97087" y="74507"/>
                  <a:pt x="97119" y="74507"/>
                  <a:pt x="97150" y="74507"/>
                </a:cubicBezTo>
                <a:cubicBezTo>
                  <a:pt x="97150" y="74507"/>
                  <a:pt x="97181" y="74447"/>
                  <a:pt x="97181" y="74507"/>
                </a:cubicBezTo>
                <a:cubicBezTo>
                  <a:pt x="97212" y="74507"/>
                  <a:pt x="97212" y="74507"/>
                  <a:pt x="97212" y="74507"/>
                </a:cubicBezTo>
                <a:cubicBezTo>
                  <a:pt x="97244" y="74507"/>
                  <a:pt x="97244" y="74447"/>
                  <a:pt x="97244" y="74447"/>
                </a:cubicBezTo>
                <a:cubicBezTo>
                  <a:pt x="97275" y="74447"/>
                  <a:pt x="97275" y="74447"/>
                  <a:pt x="97275" y="74447"/>
                </a:cubicBezTo>
                <a:cubicBezTo>
                  <a:pt x="97306" y="74447"/>
                  <a:pt x="97306" y="74447"/>
                  <a:pt x="97306" y="74388"/>
                </a:cubicBezTo>
                <a:cubicBezTo>
                  <a:pt x="97337" y="74388"/>
                  <a:pt x="97337" y="74388"/>
                  <a:pt x="97337" y="74388"/>
                </a:cubicBezTo>
                <a:cubicBezTo>
                  <a:pt x="97337" y="74328"/>
                  <a:pt x="97306" y="74388"/>
                  <a:pt x="97306" y="74388"/>
                </a:cubicBezTo>
                <a:cubicBezTo>
                  <a:pt x="97306" y="74388"/>
                  <a:pt x="97275" y="74328"/>
                  <a:pt x="97275" y="74328"/>
                </a:cubicBezTo>
                <a:cubicBezTo>
                  <a:pt x="97275" y="74328"/>
                  <a:pt x="97275" y="74328"/>
                  <a:pt x="97244" y="74328"/>
                </a:cubicBezTo>
                <a:cubicBezTo>
                  <a:pt x="97244" y="74328"/>
                  <a:pt x="97244" y="74328"/>
                  <a:pt x="97244" y="74268"/>
                </a:cubicBezTo>
                <a:cubicBezTo>
                  <a:pt x="97244" y="74268"/>
                  <a:pt x="97244" y="74268"/>
                  <a:pt x="97244" y="74268"/>
                </a:cubicBezTo>
                <a:cubicBezTo>
                  <a:pt x="97244" y="74268"/>
                  <a:pt x="97275" y="74268"/>
                  <a:pt x="97275" y="74268"/>
                </a:cubicBezTo>
                <a:cubicBezTo>
                  <a:pt x="97275" y="74268"/>
                  <a:pt x="97275" y="74268"/>
                  <a:pt x="97275" y="74268"/>
                </a:cubicBezTo>
                <a:cubicBezTo>
                  <a:pt x="97244" y="74268"/>
                  <a:pt x="97244" y="74268"/>
                  <a:pt x="97212" y="74268"/>
                </a:cubicBezTo>
                <a:cubicBezTo>
                  <a:pt x="97212" y="74268"/>
                  <a:pt x="97181" y="74268"/>
                  <a:pt x="97181" y="74268"/>
                </a:cubicBezTo>
                <a:cubicBezTo>
                  <a:pt x="97150" y="74268"/>
                  <a:pt x="97150" y="74208"/>
                  <a:pt x="97150" y="74149"/>
                </a:cubicBezTo>
                <a:cubicBezTo>
                  <a:pt x="97150" y="74149"/>
                  <a:pt x="97119" y="74149"/>
                  <a:pt x="97119" y="74089"/>
                </a:cubicBezTo>
                <a:cubicBezTo>
                  <a:pt x="97119" y="74089"/>
                  <a:pt x="97150" y="74089"/>
                  <a:pt x="97150" y="74089"/>
                </a:cubicBezTo>
                <a:cubicBezTo>
                  <a:pt x="97181" y="74089"/>
                  <a:pt x="97150" y="74029"/>
                  <a:pt x="97181" y="74029"/>
                </a:cubicBezTo>
                <a:cubicBezTo>
                  <a:pt x="97181" y="74029"/>
                  <a:pt x="97212" y="73970"/>
                  <a:pt x="97212" y="74029"/>
                </a:cubicBezTo>
                <a:cubicBezTo>
                  <a:pt x="97212" y="74029"/>
                  <a:pt x="97212" y="74029"/>
                  <a:pt x="97244" y="74029"/>
                </a:cubicBezTo>
                <a:cubicBezTo>
                  <a:pt x="97244" y="74089"/>
                  <a:pt x="97275" y="74029"/>
                  <a:pt x="97306" y="74029"/>
                </a:cubicBezTo>
                <a:cubicBezTo>
                  <a:pt x="97306" y="74089"/>
                  <a:pt x="97306" y="74029"/>
                  <a:pt x="97337" y="74029"/>
                </a:cubicBezTo>
                <a:cubicBezTo>
                  <a:pt x="97337" y="74029"/>
                  <a:pt x="97337" y="74029"/>
                  <a:pt x="97369" y="74029"/>
                </a:cubicBezTo>
                <a:cubicBezTo>
                  <a:pt x="97369" y="73970"/>
                  <a:pt x="97369" y="73970"/>
                  <a:pt x="97400" y="73970"/>
                </a:cubicBezTo>
                <a:cubicBezTo>
                  <a:pt x="97400" y="73910"/>
                  <a:pt x="97400" y="73910"/>
                  <a:pt x="97431" y="73910"/>
                </a:cubicBezTo>
                <a:cubicBezTo>
                  <a:pt x="97431" y="73910"/>
                  <a:pt x="97431" y="73910"/>
                  <a:pt x="97462" y="73910"/>
                </a:cubicBezTo>
                <a:cubicBezTo>
                  <a:pt x="97462" y="73850"/>
                  <a:pt x="97494" y="73910"/>
                  <a:pt x="97525" y="73850"/>
                </a:cubicBezTo>
                <a:cubicBezTo>
                  <a:pt x="97525" y="73791"/>
                  <a:pt x="97525" y="73731"/>
                  <a:pt x="97462" y="73731"/>
                </a:cubicBezTo>
                <a:cubicBezTo>
                  <a:pt x="97462" y="73731"/>
                  <a:pt x="97431" y="73731"/>
                  <a:pt x="97400" y="73731"/>
                </a:cubicBezTo>
                <a:cubicBezTo>
                  <a:pt x="97400" y="73731"/>
                  <a:pt x="97369" y="73731"/>
                  <a:pt x="97369" y="73731"/>
                </a:cubicBezTo>
                <a:cubicBezTo>
                  <a:pt x="97369" y="73671"/>
                  <a:pt x="97369" y="73671"/>
                  <a:pt x="97369" y="73671"/>
                </a:cubicBezTo>
                <a:cubicBezTo>
                  <a:pt x="97369" y="73611"/>
                  <a:pt x="97337" y="73611"/>
                  <a:pt x="97337" y="73611"/>
                </a:cubicBezTo>
                <a:cubicBezTo>
                  <a:pt x="97306" y="73611"/>
                  <a:pt x="97306" y="73611"/>
                  <a:pt x="97306" y="73611"/>
                </a:cubicBezTo>
                <a:cubicBezTo>
                  <a:pt x="97275" y="73552"/>
                  <a:pt x="97275" y="73552"/>
                  <a:pt x="97244" y="73552"/>
                </a:cubicBezTo>
                <a:cubicBezTo>
                  <a:pt x="97244" y="73552"/>
                  <a:pt x="97212" y="73492"/>
                  <a:pt x="97212" y="73492"/>
                </a:cubicBezTo>
                <a:cubicBezTo>
                  <a:pt x="97181" y="73492"/>
                  <a:pt x="97181" y="73492"/>
                  <a:pt x="97181" y="73432"/>
                </a:cubicBezTo>
                <a:cubicBezTo>
                  <a:pt x="97150" y="73432"/>
                  <a:pt x="97150" y="73432"/>
                  <a:pt x="97150" y="73492"/>
                </a:cubicBezTo>
                <a:cubicBezTo>
                  <a:pt x="97119" y="73492"/>
                  <a:pt x="97119" y="73492"/>
                  <a:pt x="97119" y="73492"/>
                </a:cubicBezTo>
                <a:cubicBezTo>
                  <a:pt x="97087" y="73492"/>
                  <a:pt x="97056" y="73552"/>
                  <a:pt x="97025" y="73492"/>
                </a:cubicBezTo>
                <a:cubicBezTo>
                  <a:pt x="97025" y="73432"/>
                  <a:pt x="97087" y="73432"/>
                  <a:pt x="97087" y="73432"/>
                </a:cubicBezTo>
                <a:cubicBezTo>
                  <a:pt x="97119" y="73432"/>
                  <a:pt x="97119" y="73432"/>
                  <a:pt x="97119" y="73432"/>
                </a:cubicBezTo>
                <a:cubicBezTo>
                  <a:pt x="97119" y="73373"/>
                  <a:pt x="97087" y="73373"/>
                  <a:pt x="97087" y="73373"/>
                </a:cubicBezTo>
                <a:cubicBezTo>
                  <a:pt x="97087" y="73313"/>
                  <a:pt x="97087" y="73313"/>
                  <a:pt x="97056" y="73313"/>
                </a:cubicBezTo>
                <a:cubicBezTo>
                  <a:pt x="97056" y="73313"/>
                  <a:pt x="97056" y="73313"/>
                  <a:pt x="97025" y="73373"/>
                </a:cubicBezTo>
                <a:cubicBezTo>
                  <a:pt x="97025" y="73373"/>
                  <a:pt x="97025" y="73373"/>
                  <a:pt x="96994" y="73373"/>
                </a:cubicBezTo>
                <a:cubicBezTo>
                  <a:pt x="96994" y="73373"/>
                  <a:pt x="96962" y="73432"/>
                  <a:pt x="96931" y="73373"/>
                </a:cubicBezTo>
                <a:cubicBezTo>
                  <a:pt x="96931" y="73373"/>
                  <a:pt x="96931" y="73313"/>
                  <a:pt x="96931" y="73313"/>
                </a:cubicBezTo>
                <a:cubicBezTo>
                  <a:pt x="96931" y="73313"/>
                  <a:pt x="96931" y="73253"/>
                  <a:pt x="96931" y="73253"/>
                </a:cubicBezTo>
                <a:cubicBezTo>
                  <a:pt x="96931" y="73253"/>
                  <a:pt x="96931" y="73194"/>
                  <a:pt x="96931" y="73194"/>
                </a:cubicBezTo>
                <a:cubicBezTo>
                  <a:pt x="96931" y="73194"/>
                  <a:pt x="96962" y="73194"/>
                  <a:pt x="96962" y="73134"/>
                </a:cubicBezTo>
                <a:cubicBezTo>
                  <a:pt x="96994" y="73134"/>
                  <a:pt x="96962" y="73074"/>
                  <a:pt x="96962" y="73014"/>
                </a:cubicBezTo>
                <a:cubicBezTo>
                  <a:pt x="96931" y="73014"/>
                  <a:pt x="96931" y="72955"/>
                  <a:pt x="96900" y="72955"/>
                </a:cubicBezTo>
                <a:cubicBezTo>
                  <a:pt x="96900" y="72895"/>
                  <a:pt x="96900" y="72835"/>
                  <a:pt x="96868" y="72835"/>
                </a:cubicBezTo>
                <a:cubicBezTo>
                  <a:pt x="96868" y="72895"/>
                  <a:pt x="96806" y="72895"/>
                  <a:pt x="96806" y="72835"/>
                </a:cubicBezTo>
                <a:cubicBezTo>
                  <a:pt x="96806" y="72835"/>
                  <a:pt x="96806" y="72835"/>
                  <a:pt x="96806" y="72776"/>
                </a:cubicBezTo>
                <a:cubicBezTo>
                  <a:pt x="96806" y="72776"/>
                  <a:pt x="96806" y="72776"/>
                  <a:pt x="96775" y="72716"/>
                </a:cubicBezTo>
                <a:cubicBezTo>
                  <a:pt x="96775" y="72716"/>
                  <a:pt x="96775" y="72656"/>
                  <a:pt x="96775" y="72656"/>
                </a:cubicBezTo>
                <a:cubicBezTo>
                  <a:pt x="96775" y="72656"/>
                  <a:pt x="96743" y="72656"/>
                  <a:pt x="96743" y="72656"/>
                </a:cubicBezTo>
                <a:cubicBezTo>
                  <a:pt x="96712" y="72656"/>
                  <a:pt x="96743" y="72656"/>
                  <a:pt x="96743" y="72716"/>
                </a:cubicBezTo>
                <a:cubicBezTo>
                  <a:pt x="96743" y="72716"/>
                  <a:pt x="96712" y="72716"/>
                  <a:pt x="96712" y="72776"/>
                </a:cubicBezTo>
                <a:cubicBezTo>
                  <a:pt x="96712" y="72776"/>
                  <a:pt x="96712" y="72835"/>
                  <a:pt x="96712" y="72835"/>
                </a:cubicBezTo>
                <a:cubicBezTo>
                  <a:pt x="96712" y="72835"/>
                  <a:pt x="96681" y="72895"/>
                  <a:pt x="96681" y="72895"/>
                </a:cubicBezTo>
                <a:cubicBezTo>
                  <a:pt x="96681" y="72895"/>
                  <a:pt x="96650" y="72895"/>
                  <a:pt x="96650" y="72895"/>
                </a:cubicBezTo>
                <a:cubicBezTo>
                  <a:pt x="96650" y="72955"/>
                  <a:pt x="96618" y="72955"/>
                  <a:pt x="96650" y="72895"/>
                </a:cubicBezTo>
                <a:cubicBezTo>
                  <a:pt x="96650" y="72895"/>
                  <a:pt x="96650" y="72895"/>
                  <a:pt x="96650" y="72835"/>
                </a:cubicBezTo>
                <a:cubicBezTo>
                  <a:pt x="96650" y="72835"/>
                  <a:pt x="96650" y="72776"/>
                  <a:pt x="96650" y="72776"/>
                </a:cubicBezTo>
                <a:cubicBezTo>
                  <a:pt x="96650" y="72776"/>
                  <a:pt x="96650" y="72716"/>
                  <a:pt x="96650" y="72716"/>
                </a:cubicBezTo>
                <a:cubicBezTo>
                  <a:pt x="96650" y="72656"/>
                  <a:pt x="96650" y="72656"/>
                  <a:pt x="96618" y="72656"/>
                </a:cubicBezTo>
                <a:cubicBezTo>
                  <a:pt x="96618" y="72656"/>
                  <a:pt x="96618" y="72656"/>
                  <a:pt x="96618" y="72716"/>
                </a:cubicBezTo>
                <a:cubicBezTo>
                  <a:pt x="96618" y="72716"/>
                  <a:pt x="96618" y="72835"/>
                  <a:pt x="96587" y="72895"/>
                </a:cubicBezTo>
                <a:cubicBezTo>
                  <a:pt x="96556" y="72895"/>
                  <a:pt x="96556" y="72895"/>
                  <a:pt x="96556" y="72955"/>
                </a:cubicBezTo>
                <a:cubicBezTo>
                  <a:pt x="96525" y="72955"/>
                  <a:pt x="96525" y="73014"/>
                  <a:pt x="96493" y="73014"/>
                </a:cubicBezTo>
                <a:cubicBezTo>
                  <a:pt x="96493" y="73014"/>
                  <a:pt x="96462" y="73074"/>
                  <a:pt x="96462" y="73074"/>
                </a:cubicBezTo>
                <a:cubicBezTo>
                  <a:pt x="96431" y="73134"/>
                  <a:pt x="96431" y="73194"/>
                  <a:pt x="96400" y="73194"/>
                </a:cubicBezTo>
                <a:cubicBezTo>
                  <a:pt x="96400" y="73253"/>
                  <a:pt x="96400" y="73253"/>
                  <a:pt x="96400" y="73313"/>
                </a:cubicBezTo>
                <a:cubicBezTo>
                  <a:pt x="96368" y="73313"/>
                  <a:pt x="96368" y="73313"/>
                  <a:pt x="96368" y="73373"/>
                </a:cubicBezTo>
                <a:cubicBezTo>
                  <a:pt x="96337" y="73373"/>
                  <a:pt x="96337" y="73432"/>
                  <a:pt x="96306" y="73492"/>
                </a:cubicBezTo>
                <a:cubicBezTo>
                  <a:pt x="96306" y="73552"/>
                  <a:pt x="96306" y="73611"/>
                  <a:pt x="96275" y="73611"/>
                </a:cubicBezTo>
                <a:cubicBezTo>
                  <a:pt x="96243" y="73671"/>
                  <a:pt x="96243" y="73611"/>
                  <a:pt x="96243" y="73611"/>
                </a:cubicBezTo>
                <a:cubicBezTo>
                  <a:pt x="96212" y="73611"/>
                  <a:pt x="96181" y="73611"/>
                  <a:pt x="96181" y="73671"/>
                </a:cubicBezTo>
                <a:cubicBezTo>
                  <a:pt x="96150" y="73731"/>
                  <a:pt x="96150" y="73731"/>
                  <a:pt x="96118" y="73731"/>
                </a:cubicBezTo>
                <a:cubicBezTo>
                  <a:pt x="96087" y="73791"/>
                  <a:pt x="96150" y="73791"/>
                  <a:pt x="96150" y="73850"/>
                </a:cubicBezTo>
                <a:cubicBezTo>
                  <a:pt x="96150" y="73850"/>
                  <a:pt x="96150" y="73910"/>
                  <a:pt x="96150" y="73910"/>
                </a:cubicBezTo>
                <a:cubicBezTo>
                  <a:pt x="96150" y="73970"/>
                  <a:pt x="96150" y="74029"/>
                  <a:pt x="96150" y="74029"/>
                </a:cubicBezTo>
                <a:cubicBezTo>
                  <a:pt x="96118" y="74029"/>
                  <a:pt x="96118" y="74029"/>
                  <a:pt x="96118" y="74029"/>
                </a:cubicBezTo>
                <a:cubicBezTo>
                  <a:pt x="96087" y="74029"/>
                  <a:pt x="96087" y="74089"/>
                  <a:pt x="96087" y="74089"/>
                </a:cubicBezTo>
                <a:cubicBezTo>
                  <a:pt x="96056" y="74089"/>
                  <a:pt x="96056" y="74029"/>
                  <a:pt x="96056" y="74029"/>
                </a:cubicBezTo>
                <a:cubicBezTo>
                  <a:pt x="96056" y="74029"/>
                  <a:pt x="96056" y="74089"/>
                  <a:pt x="96056" y="74089"/>
                </a:cubicBezTo>
                <a:cubicBezTo>
                  <a:pt x="96056" y="74089"/>
                  <a:pt x="96025" y="74089"/>
                  <a:pt x="96025" y="74089"/>
                </a:cubicBezTo>
                <a:cubicBezTo>
                  <a:pt x="95993" y="74089"/>
                  <a:pt x="95993" y="74089"/>
                  <a:pt x="95993" y="74029"/>
                </a:cubicBezTo>
                <a:cubicBezTo>
                  <a:pt x="96025" y="74029"/>
                  <a:pt x="96025" y="74029"/>
                  <a:pt x="96025" y="74029"/>
                </a:cubicBezTo>
                <a:cubicBezTo>
                  <a:pt x="96025" y="73970"/>
                  <a:pt x="95962" y="73970"/>
                  <a:pt x="95962" y="74029"/>
                </a:cubicBezTo>
                <a:cubicBezTo>
                  <a:pt x="95931" y="74029"/>
                  <a:pt x="95931" y="74089"/>
                  <a:pt x="95899" y="74089"/>
                </a:cubicBezTo>
                <a:cubicBezTo>
                  <a:pt x="95868" y="74089"/>
                  <a:pt x="95868" y="74149"/>
                  <a:pt x="95868" y="74208"/>
                </a:cubicBezTo>
                <a:cubicBezTo>
                  <a:pt x="95837" y="74208"/>
                  <a:pt x="95806" y="74208"/>
                  <a:pt x="95806" y="74268"/>
                </a:cubicBezTo>
                <a:cubicBezTo>
                  <a:pt x="95774" y="74268"/>
                  <a:pt x="95712" y="74268"/>
                  <a:pt x="95681" y="74328"/>
                </a:cubicBezTo>
                <a:cubicBezTo>
                  <a:pt x="95649" y="74328"/>
                  <a:pt x="95618" y="74447"/>
                  <a:pt x="95587" y="74507"/>
                </a:cubicBezTo>
                <a:cubicBezTo>
                  <a:pt x="95587" y="74507"/>
                  <a:pt x="95556" y="74567"/>
                  <a:pt x="95556" y="74626"/>
                </a:cubicBezTo>
                <a:cubicBezTo>
                  <a:pt x="95524" y="74626"/>
                  <a:pt x="95524" y="74686"/>
                  <a:pt x="95493" y="74746"/>
                </a:cubicBezTo>
                <a:cubicBezTo>
                  <a:pt x="95493" y="74805"/>
                  <a:pt x="95462" y="74805"/>
                  <a:pt x="95462" y="74865"/>
                </a:cubicBezTo>
                <a:cubicBezTo>
                  <a:pt x="95431" y="74985"/>
                  <a:pt x="95368" y="75044"/>
                  <a:pt x="95337" y="75164"/>
                </a:cubicBezTo>
                <a:cubicBezTo>
                  <a:pt x="95337" y="75164"/>
                  <a:pt x="95306" y="75223"/>
                  <a:pt x="95274" y="75283"/>
                </a:cubicBezTo>
                <a:cubicBezTo>
                  <a:pt x="95243" y="75283"/>
                  <a:pt x="95212" y="75343"/>
                  <a:pt x="95212" y="75343"/>
                </a:cubicBezTo>
                <a:cubicBezTo>
                  <a:pt x="95149" y="75402"/>
                  <a:pt x="95087" y="75343"/>
                  <a:pt x="95024" y="75402"/>
                </a:cubicBezTo>
                <a:cubicBezTo>
                  <a:pt x="94993" y="75462"/>
                  <a:pt x="94930" y="75462"/>
                  <a:pt x="94899" y="75462"/>
                </a:cubicBezTo>
                <a:cubicBezTo>
                  <a:pt x="94837" y="75462"/>
                  <a:pt x="94774" y="75522"/>
                  <a:pt x="94774" y="75641"/>
                </a:cubicBezTo>
                <a:cubicBezTo>
                  <a:pt x="94774" y="75641"/>
                  <a:pt x="94743" y="75701"/>
                  <a:pt x="94743" y="75761"/>
                </a:cubicBezTo>
                <a:cubicBezTo>
                  <a:pt x="94743" y="75761"/>
                  <a:pt x="94743" y="75820"/>
                  <a:pt x="94743" y="75820"/>
                </a:cubicBezTo>
                <a:cubicBezTo>
                  <a:pt x="94743" y="75820"/>
                  <a:pt x="94712" y="75820"/>
                  <a:pt x="94712" y="75820"/>
                </a:cubicBezTo>
                <a:cubicBezTo>
                  <a:pt x="94712" y="75761"/>
                  <a:pt x="94712" y="75761"/>
                  <a:pt x="94712" y="75701"/>
                </a:cubicBezTo>
                <a:cubicBezTo>
                  <a:pt x="94712" y="75701"/>
                  <a:pt x="94712" y="75701"/>
                  <a:pt x="94712" y="75641"/>
                </a:cubicBezTo>
                <a:cubicBezTo>
                  <a:pt x="94712" y="75641"/>
                  <a:pt x="94712" y="75522"/>
                  <a:pt x="94712" y="75522"/>
                </a:cubicBezTo>
                <a:cubicBezTo>
                  <a:pt x="94680" y="75522"/>
                  <a:pt x="94680" y="75641"/>
                  <a:pt x="94680" y="75641"/>
                </a:cubicBezTo>
                <a:cubicBezTo>
                  <a:pt x="94680" y="75701"/>
                  <a:pt x="94712" y="75761"/>
                  <a:pt x="94680" y="75761"/>
                </a:cubicBezTo>
                <a:cubicBezTo>
                  <a:pt x="94649" y="75761"/>
                  <a:pt x="94649" y="75761"/>
                  <a:pt x="94649" y="75761"/>
                </a:cubicBezTo>
                <a:cubicBezTo>
                  <a:pt x="94649" y="75820"/>
                  <a:pt x="94649" y="75820"/>
                  <a:pt x="94649" y="75820"/>
                </a:cubicBezTo>
                <a:cubicBezTo>
                  <a:pt x="94680" y="75880"/>
                  <a:pt x="94680" y="75880"/>
                  <a:pt x="94680" y="75940"/>
                </a:cubicBezTo>
                <a:cubicBezTo>
                  <a:pt x="94680" y="75940"/>
                  <a:pt x="94680" y="76000"/>
                  <a:pt x="94649" y="76059"/>
                </a:cubicBezTo>
                <a:cubicBezTo>
                  <a:pt x="94649" y="76059"/>
                  <a:pt x="94618" y="76119"/>
                  <a:pt x="94618" y="76179"/>
                </a:cubicBezTo>
                <a:cubicBezTo>
                  <a:pt x="94618" y="76238"/>
                  <a:pt x="94618" y="76238"/>
                  <a:pt x="94618" y="76238"/>
                </a:cubicBezTo>
                <a:cubicBezTo>
                  <a:pt x="94618" y="76298"/>
                  <a:pt x="94618" y="76298"/>
                  <a:pt x="94618" y="76298"/>
                </a:cubicBezTo>
                <a:cubicBezTo>
                  <a:pt x="94618" y="76358"/>
                  <a:pt x="94587" y="76298"/>
                  <a:pt x="94555" y="76358"/>
                </a:cubicBezTo>
                <a:cubicBezTo>
                  <a:pt x="94555" y="76358"/>
                  <a:pt x="94587" y="76417"/>
                  <a:pt x="94587" y="76417"/>
                </a:cubicBezTo>
                <a:cubicBezTo>
                  <a:pt x="94587" y="76417"/>
                  <a:pt x="94587" y="76417"/>
                  <a:pt x="94587" y="76477"/>
                </a:cubicBezTo>
                <a:cubicBezTo>
                  <a:pt x="94618" y="76477"/>
                  <a:pt x="94680" y="76477"/>
                  <a:pt x="94649" y="76537"/>
                </a:cubicBezTo>
                <a:cubicBezTo>
                  <a:pt x="94649" y="76537"/>
                  <a:pt x="94618" y="76477"/>
                  <a:pt x="94587" y="76477"/>
                </a:cubicBezTo>
                <a:cubicBezTo>
                  <a:pt x="94587" y="76477"/>
                  <a:pt x="94555" y="76417"/>
                  <a:pt x="94524" y="76417"/>
                </a:cubicBezTo>
                <a:cubicBezTo>
                  <a:pt x="94524" y="76417"/>
                  <a:pt x="94493" y="76477"/>
                  <a:pt x="94462" y="76417"/>
                </a:cubicBezTo>
                <a:cubicBezTo>
                  <a:pt x="94462" y="76417"/>
                  <a:pt x="94493" y="76358"/>
                  <a:pt x="94493" y="76358"/>
                </a:cubicBezTo>
                <a:cubicBezTo>
                  <a:pt x="94462" y="76358"/>
                  <a:pt x="94462" y="76358"/>
                  <a:pt x="94462" y="76358"/>
                </a:cubicBezTo>
                <a:cubicBezTo>
                  <a:pt x="94430" y="76298"/>
                  <a:pt x="94430" y="76238"/>
                  <a:pt x="94368" y="76238"/>
                </a:cubicBezTo>
                <a:cubicBezTo>
                  <a:pt x="94368" y="76238"/>
                  <a:pt x="94337" y="76238"/>
                  <a:pt x="94305" y="76238"/>
                </a:cubicBezTo>
                <a:cubicBezTo>
                  <a:pt x="94274" y="76298"/>
                  <a:pt x="94212" y="76298"/>
                  <a:pt x="94149" y="76238"/>
                </a:cubicBezTo>
                <a:cubicBezTo>
                  <a:pt x="94149" y="76238"/>
                  <a:pt x="94149" y="76179"/>
                  <a:pt x="94149" y="76179"/>
                </a:cubicBezTo>
                <a:cubicBezTo>
                  <a:pt x="94118" y="76119"/>
                  <a:pt x="94118" y="76119"/>
                  <a:pt x="94118" y="76059"/>
                </a:cubicBezTo>
                <a:cubicBezTo>
                  <a:pt x="94118" y="76059"/>
                  <a:pt x="94087" y="76059"/>
                  <a:pt x="94087" y="76059"/>
                </a:cubicBezTo>
                <a:cubicBezTo>
                  <a:pt x="94087" y="76000"/>
                  <a:pt x="94087" y="76000"/>
                  <a:pt x="94055" y="76000"/>
                </a:cubicBezTo>
                <a:cubicBezTo>
                  <a:pt x="94055" y="76000"/>
                  <a:pt x="94055" y="76000"/>
                  <a:pt x="94055" y="76059"/>
                </a:cubicBezTo>
                <a:cubicBezTo>
                  <a:pt x="94055" y="76059"/>
                  <a:pt x="94055" y="76059"/>
                  <a:pt x="94055" y="76059"/>
                </a:cubicBezTo>
                <a:cubicBezTo>
                  <a:pt x="94024" y="76059"/>
                  <a:pt x="94024" y="76059"/>
                  <a:pt x="94024" y="76059"/>
                </a:cubicBezTo>
                <a:cubicBezTo>
                  <a:pt x="93993" y="76119"/>
                  <a:pt x="93961" y="76119"/>
                  <a:pt x="93961" y="76179"/>
                </a:cubicBezTo>
                <a:cubicBezTo>
                  <a:pt x="93930" y="76179"/>
                  <a:pt x="93930" y="76238"/>
                  <a:pt x="93930" y="76298"/>
                </a:cubicBezTo>
                <a:cubicBezTo>
                  <a:pt x="93899" y="76358"/>
                  <a:pt x="93899" y="76358"/>
                  <a:pt x="93899" y="76417"/>
                </a:cubicBezTo>
                <a:cubicBezTo>
                  <a:pt x="93899" y="76477"/>
                  <a:pt x="93899" y="76477"/>
                  <a:pt x="93899" y="76537"/>
                </a:cubicBezTo>
                <a:cubicBezTo>
                  <a:pt x="93899" y="76597"/>
                  <a:pt x="93868" y="76597"/>
                  <a:pt x="93836" y="76597"/>
                </a:cubicBezTo>
                <a:cubicBezTo>
                  <a:pt x="93836" y="76597"/>
                  <a:pt x="93836" y="76597"/>
                  <a:pt x="93836" y="76656"/>
                </a:cubicBezTo>
                <a:cubicBezTo>
                  <a:pt x="93836" y="76656"/>
                  <a:pt x="93836" y="76656"/>
                  <a:pt x="93836" y="76656"/>
                </a:cubicBezTo>
                <a:cubicBezTo>
                  <a:pt x="93836" y="76656"/>
                  <a:pt x="93868" y="76716"/>
                  <a:pt x="93836" y="76716"/>
                </a:cubicBezTo>
                <a:cubicBezTo>
                  <a:pt x="93836" y="76716"/>
                  <a:pt x="93836" y="76776"/>
                  <a:pt x="93836" y="76776"/>
                </a:cubicBezTo>
                <a:cubicBezTo>
                  <a:pt x="93836" y="76835"/>
                  <a:pt x="93836" y="76835"/>
                  <a:pt x="93805" y="76835"/>
                </a:cubicBezTo>
                <a:close/>
                <a:moveTo>
                  <a:pt x="99557" y="68716"/>
                </a:moveTo>
                <a:cubicBezTo>
                  <a:pt x="99557" y="68716"/>
                  <a:pt x="99557" y="68776"/>
                  <a:pt x="99557" y="68776"/>
                </a:cubicBezTo>
                <a:cubicBezTo>
                  <a:pt x="99588" y="68776"/>
                  <a:pt x="99588" y="68776"/>
                  <a:pt x="99588" y="68776"/>
                </a:cubicBezTo>
                <a:cubicBezTo>
                  <a:pt x="99588" y="68776"/>
                  <a:pt x="99588" y="68776"/>
                  <a:pt x="99588" y="68716"/>
                </a:cubicBezTo>
                <a:cubicBezTo>
                  <a:pt x="99588" y="68716"/>
                  <a:pt x="99588" y="68716"/>
                  <a:pt x="99588" y="68716"/>
                </a:cubicBezTo>
                <a:cubicBezTo>
                  <a:pt x="99588" y="68716"/>
                  <a:pt x="99557" y="68716"/>
                  <a:pt x="99557" y="68716"/>
                </a:cubicBezTo>
                <a:close/>
                <a:moveTo>
                  <a:pt x="93368" y="79641"/>
                </a:moveTo>
                <a:cubicBezTo>
                  <a:pt x="93399" y="79641"/>
                  <a:pt x="93430" y="79582"/>
                  <a:pt x="93430" y="79582"/>
                </a:cubicBezTo>
                <a:cubicBezTo>
                  <a:pt x="93461" y="79522"/>
                  <a:pt x="93461" y="79522"/>
                  <a:pt x="93493" y="79522"/>
                </a:cubicBezTo>
                <a:cubicBezTo>
                  <a:pt x="93493" y="79582"/>
                  <a:pt x="93524" y="79641"/>
                  <a:pt x="93524" y="79641"/>
                </a:cubicBezTo>
                <a:cubicBezTo>
                  <a:pt x="93555" y="79641"/>
                  <a:pt x="93555" y="79641"/>
                  <a:pt x="93555" y="79582"/>
                </a:cubicBezTo>
                <a:cubicBezTo>
                  <a:pt x="93586" y="79582"/>
                  <a:pt x="93586" y="79522"/>
                  <a:pt x="93586" y="79522"/>
                </a:cubicBezTo>
                <a:cubicBezTo>
                  <a:pt x="93586" y="79462"/>
                  <a:pt x="93618" y="79402"/>
                  <a:pt x="93586" y="79343"/>
                </a:cubicBezTo>
                <a:cubicBezTo>
                  <a:pt x="93586" y="79343"/>
                  <a:pt x="93586" y="79283"/>
                  <a:pt x="93586" y="79283"/>
                </a:cubicBezTo>
                <a:cubicBezTo>
                  <a:pt x="93555" y="79283"/>
                  <a:pt x="93555" y="79223"/>
                  <a:pt x="93555" y="79223"/>
                </a:cubicBezTo>
                <a:cubicBezTo>
                  <a:pt x="93524" y="79223"/>
                  <a:pt x="93493" y="79223"/>
                  <a:pt x="93461" y="79164"/>
                </a:cubicBezTo>
                <a:cubicBezTo>
                  <a:pt x="93461" y="79104"/>
                  <a:pt x="93430" y="79104"/>
                  <a:pt x="93399" y="79164"/>
                </a:cubicBezTo>
                <a:cubicBezTo>
                  <a:pt x="93399" y="79164"/>
                  <a:pt x="93399" y="79223"/>
                  <a:pt x="93368" y="79283"/>
                </a:cubicBezTo>
                <a:cubicBezTo>
                  <a:pt x="93368" y="79283"/>
                  <a:pt x="93368" y="79283"/>
                  <a:pt x="93336" y="79343"/>
                </a:cubicBezTo>
                <a:cubicBezTo>
                  <a:pt x="93336" y="79343"/>
                  <a:pt x="93305" y="79343"/>
                  <a:pt x="93336" y="79402"/>
                </a:cubicBezTo>
                <a:cubicBezTo>
                  <a:pt x="93336" y="79402"/>
                  <a:pt x="93336" y="79462"/>
                  <a:pt x="93368" y="79462"/>
                </a:cubicBezTo>
                <a:cubicBezTo>
                  <a:pt x="93368" y="79522"/>
                  <a:pt x="93336" y="79582"/>
                  <a:pt x="93368" y="79641"/>
                </a:cubicBezTo>
                <a:close/>
                <a:moveTo>
                  <a:pt x="96087" y="73791"/>
                </a:moveTo>
                <a:cubicBezTo>
                  <a:pt x="96087" y="73731"/>
                  <a:pt x="96056" y="73850"/>
                  <a:pt x="96087" y="73850"/>
                </a:cubicBezTo>
                <a:cubicBezTo>
                  <a:pt x="96087" y="73850"/>
                  <a:pt x="96087" y="73791"/>
                  <a:pt x="96087" y="73791"/>
                </a:cubicBezTo>
                <a:close/>
                <a:moveTo>
                  <a:pt x="96712" y="72000"/>
                </a:moveTo>
                <a:cubicBezTo>
                  <a:pt x="96712" y="72000"/>
                  <a:pt x="96712" y="72059"/>
                  <a:pt x="96712" y="72059"/>
                </a:cubicBezTo>
                <a:cubicBezTo>
                  <a:pt x="96712" y="72059"/>
                  <a:pt x="96712" y="72059"/>
                  <a:pt x="96712" y="72059"/>
                </a:cubicBezTo>
                <a:cubicBezTo>
                  <a:pt x="96712" y="72059"/>
                  <a:pt x="96743" y="72059"/>
                  <a:pt x="96743" y="72000"/>
                </a:cubicBezTo>
                <a:cubicBezTo>
                  <a:pt x="96743" y="72000"/>
                  <a:pt x="96743" y="72000"/>
                  <a:pt x="96743" y="72000"/>
                </a:cubicBezTo>
                <a:cubicBezTo>
                  <a:pt x="96743" y="72000"/>
                  <a:pt x="96743" y="71940"/>
                  <a:pt x="96743" y="71940"/>
                </a:cubicBezTo>
                <a:cubicBezTo>
                  <a:pt x="96743" y="71940"/>
                  <a:pt x="96743" y="71940"/>
                  <a:pt x="96743" y="71940"/>
                </a:cubicBezTo>
                <a:cubicBezTo>
                  <a:pt x="96743" y="71880"/>
                  <a:pt x="96743" y="71880"/>
                  <a:pt x="96743" y="71880"/>
                </a:cubicBezTo>
                <a:cubicBezTo>
                  <a:pt x="96712" y="71880"/>
                  <a:pt x="96712" y="71880"/>
                  <a:pt x="96712" y="71880"/>
                </a:cubicBezTo>
                <a:cubicBezTo>
                  <a:pt x="96712" y="71940"/>
                  <a:pt x="96712" y="71940"/>
                  <a:pt x="96712" y="71940"/>
                </a:cubicBezTo>
                <a:cubicBezTo>
                  <a:pt x="96712" y="71940"/>
                  <a:pt x="96712" y="71940"/>
                  <a:pt x="96712" y="71940"/>
                </a:cubicBezTo>
                <a:cubicBezTo>
                  <a:pt x="96681" y="72000"/>
                  <a:pt x="96712" y="72000"/>
                  <a:pt x="96712" y="72000"/>
                </a:cubicBezTo>
                <a:close/>
                <a:moveTo>
                  <a:pt x="98244" y="67641"/>
                </a:moveTo>
                <a:cubicBezTo>
                  <a:pt x="98244" y="67641"/>
                  <a:pt x="98244" y="67582"/>
                  <a:pt x="98244" y="67582"/>
                </a:cubicBezTo>
                <a:cubicBezTo>
                  <a:pt x="98213" y="67582"/>
                  <a:pt x="98213" y="67641"/>
                  <a:pt x="98244" y="67641"/>
                </a:cubicBezTo>
                <a:close/>
                <a:moveTo>
                  <a:pt x="97775" y="66149"/>
                </a:moveTo>
                <a:cubicBezTo>
                  <a:pt x="97775" y="66149"/>
                  <a:pt x="97775" y="66208"/>
                  <a:pt x="97806" y="66208"/>
                </a:cubicBezTo>
                <a:cubicBezTo>
                  <a:pt x="97806" y="66149"/>
                  <a:pt x="97775" y="66149"/>
                  <a:pt x="97775" y="66149"/>
                </a:cubicBezTo>
                <a:close/>
                <a:moveTo>
                  <a:pt x="97806" y="66268"/>
                </a:moveTo>
                <a:cubicBezTo>
                  <a:pt x="97806" y="66268"/>
                  <a:pt x="97806" y="66268"/>
                  <a:pt x="97806" y="66268"/>
                </a:cubicBezTo>
                <a:cubicBezTo>
                  <a:pt x="97806" y="66268"/>
                  <a:pt x="97806" y="66208"/>
                  <a:pt x="97806" y="66208"/>
                </a:cubicBezTo>
                <a:cubicBezTo>
                  <a:pt x="97806" y="66208"/>
                  <a:pt x="97775" y="66208"/>
                  <a:pt x="97775" y="66208"/>
                </a:cubicBezTo>
                <a:cubicBezTo>
                  <a:pt x="97775" y="66268"/>
                  <a:pt x="97806" y="66268"/>
                  <a:pt x="97806" y="66268"/>
                </a:cubicBezTo>
                <a:close/>
                <a:moveTo>
                  <a:pt x="97337" y="70567"/>
                </a:moveTo>
                <a:cubicBezTo>
                  <a:pt x="97337" y="70507"/>
                  <a:pt x="97337" y="70507"/>
                  <a:pt x="97337" y="70507"/>
                </a:cubicBezTo>
                <a:cubicBezTo>
                  <a:pt x="97337" y="70507"/>
                  <a:pt x="97337" y="70507"/>
                  <a:pt x="97337" y="70507"/>
                </a:cubicBezTo>
                <a:cubicBezTo>
                  <a:pt x="97337" y="70507"/>
                  <a:pt x="97337" y="70507"/>
                  <a:pt x="97337" y="70567"/>
                </a:cubicBezTo>
                <a:cubicBezTo>
                  <a:pt x="97306" y="70567"/>
                  <a:pt x="97306" y="70567"/>
                  <a:pt x="97306" y="70567"/>
                </a:cubicBezTo>
                <a:cubicBezTo>
                  <a:pt x="97306" y="70626"/>
                  <a:pt x="97306" y="70626"/>
                  <a:pt x="97306" y="70626"/>
                </a:cubicBezTo>
                <a:cubicBezTo>
                  <a:pt x="97306" y="70686"/>
                  <a:pt x="97275" y="70746"/>
                  <a:pt x="97244" y="70746"/>
                </a:cubicBezTo>
                <a:cubicBezTo>
                  <a:pt x="97244" y="70746"/>
                  <a:pt x="97244" y="70746"/>
                  <a:pt x="97212" y="70746"/>
                </a:cubicBezTo>
                <a:cubicBezTo>
                  <a:pt x="97212" y="70805"/>
                  <a:pt x="97212" y="70805"/>
                  <a:pt x="97212" y="70805"/>
                </a:cubicBezTo>
                <a:cubicBezTo>
                  <a:pt x="97212" y="70805"/>
                  <a:pt x="97212" y="70865"/>
                  <a:pt x="97181" y="70865"/>
                </a:cubicBezTo>
                <a:cubicBezTo>
                  <a:pt x="97181" y="70865"/>
                  <a:pt x="97181" y="70865"/>
                  <a:pt x="97181" y="70925"/>
                </a:cubicBezTo>
                <a:cubicBezTo>
                  <a:pt x="97150" y="70925"/>
                  <a:pt x="97150" y="70925"/>
                  <a:pt x="97150" y="70925"/>
                </a:cubicBezTo>
                <a:cubicBezTo>
                  <a:pt x="97150" y="70985"/>
                  <a:pt x="97150" y="70985"/>
                  <a:pt x="97119" y="70985"/>
                </a:cubicBezTo>
                <a:cubicBezTo>
                  <a:pt x="97119" y="70985"/>
                  <a:pt x="97119" y="70985"/>
                  <a:pt x="97119" y="71044"/>
                </a:cubicBezTo>
                <a:cubicBezTo>
                  <a:pt x="97119" y="71044"/>
                  <a:pt x="97087" y="71044"/>
                  <a:pt x="97087" y="71044"/>
                </a:cubicBezTo>
                <a:cubicBezTo>
                  <a:pt x="97087" y="71044"/>
                  <a:pt x="97087" y="71104"/>
                  <a:pt x="97087" y="71104"/>
                </a:cubicBezTo>
                <a:cubicBezTo>
                  <a:pt x="97056" y="71104"/>
                  <a:pt x="97056" y="71044"/>
                  <a:pt x="97056" y="71044"/>
                </a:cubicBezTo>
                <a:cubicBezTo>
                  <a:pt x="97056" y="71044"/>
                  <a:pt x="97056" y="71104"/>
                  <a:pt x="97025" y="71104"/>
                </a:cubicBezTo>
                <a:cubicBezTo>
                  <a:pt x="97025" y="71104"/>
                  <a:pt x="97025" y="71104"/>
                  <a:pt x="96994" y="71104"/>
                </a:cubicBezTo>
                <a:cubicBezTo>
                  <a:pt x="96994" y="71164"/>
                  <a:pt x="96994" y="71223"/>
                  <a:pt x="96994" y="71223"/>
                </a:cubicBezTo>
                <a:cubicBezTo>
                  <a:pt x="96962" y="71223"/>
                  <a:pt x="96962" y="71164"/>
                  <a:pt x="96962" y="71223"/>
                </a:cubicBezTo>
                <a:cubicBezTo>
                  <a:pt x="96931" y="71223"/>
                  <a:pt x="96931" y="71223"/>
                  <a:pt x="96931" y="71283"/>
                </a:cubicBezTo>
                <a:cubicBezTo>
                  <a:pt x="96931" y="71283"/>
                  <a:pt x="96931" y="71283"/>
                  <a:pt x="96900" y="71283"/>
                </a:cubicBezTo>
                <a:cubicBezTo>
                  <a:pt x="96900" y="71283"/>
                  <a:pt x="96900" y="71343"/>
                  <a:pt x="96900" y="71343"/>
                </a:cubicBezTo>
                <a:cubicBezTo>
                  <a:pt x="96900" y="71343"/>
                  <a:pt x="96868" y="71402"/>
                  <a:pt x="96868" y="71402"/>
                </a:cubicBezTo>
                <a:cubicBezTo>
                  <a:pt x="96868" y="71402"/>
                  <a:pt x="96868" y="71402"/>
                  <a:pt x="96837" y="71462"/>
                </a:cubicBezTo>
                <a:cubicBezTo>
                  <a:pt x="96837" y="71462"/>
                  <a:pt x="96806" y="71522"/>
                  <a:pt x="96806" y="71522"/>
                </a:cubicBezTo>
                <a:cubicBezTo>
                  <a:pt x="96806" y="71582"/>
                  <a:pt x="96806" y="71582"/>
                  <a:pt x="96806" y="71641"/>
                </a:cubicBezTo>
                <a:cubicBezTo>
                  <a:pt x="96806" y="71641"/>
                  <a:pt x="96806" y="71641"/>
                  <a:pt x="96775" y="71701"/>
                </a:cubicBezTo>
                <a:cubicBezTo>
                  <a:pt x="96775" y="71701"/>
                  <a:pt x="96775" y="71701"/>
                  <a:pt x="96775" y="71701"/>
                </a:cubicBezTo>
                <a:cubicBezTo>
                  <a:pt x="96806" y="71701"/>
                  <a:pt x="96806" y="71701"/>
                  <a:pt x="96806" y="71641"/>
                </a:cubicBezTo>
                <a:cubicBezTo>
                  <a:pt x="96806" y="71641"/>
                  <a:pt x="96837" y="71641"/>
                  <a:pt x="96837" y="71641"/>
                </a:cubicBezTo>
                <a:cubicBezTo>
                  <a:pt x="96837" y="71582"/>
                  <a:pt x="96868" y="71582"/>
                  <a:pt x="96868" y="71582"/>
                </a:cubicBezTo>
                <a:cubicBezTo>
                  <a:pt x="96868" y="71582"/>
                  <a:pt x="96868" y="71582"/>
                  <a:pt x="96900" y="71582"/>
                </a:cubicBezTo>
                <a:cubicBezTo>
                  <a:pt x="96900" y="71582"/>
                  <a:pt x="96900" y="71582"/>
                  <a:pt x="96900" y="71582"/>
                </a:cubicBezTo>
                <a:cubicBezTo>
                  <a:pt x="96900" y="71522"/>
                  <a:pt x="96900" y="71462"/>
                  <a:pt x="96931" y="71462"/>
                </a:cubicBezTo>
                <a:cubicBezTo>
                  <a:pt x="96931" y="71462"/>
                  <a:pt x="96931" y="71462"/>
                  <a:pt x="96962" y="71462"/>
                </a:cubicBezTo>
                <a:cubicBezTo>
                  <a:pt x="96962" y="71462"/>
                  <a:pt x="96962" y="71462"/>
                  <a:pt x="96962" y="71462"/>
                </a:cubicBezTo>
                <a:cubicBezTo>
                  <a:pt x="96994" y="71462"/>
                  <a:pt x="97025" y="71402"/>
                  <a:pt x="97025" y="71402"/>
                </a:cubicBezTo>
                <a:cubicBezTo>
                  <a:pt x="97056" y="71343"/>
                  <a:pt x="97087" y="71343"/>
                  <a:pt x="97087" y="71283"/>
                </a:cubicBezTo>
                <a:cubicBezTo>
                  <a:pt x="97087" y="71283"/>
                  <a:pt x="97087" y="71223"/>
                  <a:pt x="97119" y="71223"/>
                </a:cubicBezTo>
                <a:cubicBezTo>
                  <a:pt x="97119" y="71223"/>
                  <a:pt x="97119" y="71164"/>
                  <a:pt x="97119" y="71164"/>
                </a:cubicBezTo>
                <a:cubicBezTo>
                  <a:pt x="97119" y="71104"/>
                  <a:pt x="97150" y="71104"/>
                  <a:pt x="97181" y="71164"/>
                </a:cubicBezTo>
                <a:cubicBezTo>
                  <a:pt x="97212" y="71164"/>
                  <a:pt x="97212" y="71104"/>
                  <a:pt x="97244" y="71044"/>
                </a:cubicBezTo>
                <a:cubicBezTo>
                  <a:pt x="97244" y="71044"/>
                  <a:pt x="97244" y="71044"/>
                  <a:pt x="97244" y="71044"/>
                </a:cubicBezTo>
                <a:cubicBezTo>
                  <a:pt x="97275" y="71044"/>
                  <a:pt x="97275" y="70985"/>
                  <a:pt x="97275" y="70985"/>
                </a:cubicBezTo>
                <a:cubicBezTo>
                  <a:pt x="97275" y="70925"/>
                  <a:pt x="97306" y="70925"/>
                  <a:pt x="97337" y="70865"/>
                </a:cubicBezTo>
                <a:cubicBezTo>
                  <a:pt x="97337" y="70805"/>
                  <a:pt x="97337" y="70805"/>
                  <a:pt x="97369" y="70746"/>
                </a:cubicBezTo>
                <a:cubicBezTo>
                  <a:pt x="97369" y="70746"/>
                  <a:pt x="97369" y="70686"/>
                  <a:pt x="97337" y="70686"/>
                </a:cubicBezTo>
                <a:cubicBezTo>
                  <a:pt x="97337" y="70686"/>
                  <a:pt x="97337" y="70626"/>
                  <a:pt x="97337" y="70626"/>
                </a:cubicBezTo>
                <a:cubicBezTo>
                  <a:pt x="97369" y="70626"/>
                  <a:pt x="97369" y="70626"/>
                  <a:pt x="97369" y="70626"/>
                </a:cubicBezTo>
                <a:cubicBezTo>
                  <a:pt x="97400" y="70567"/>
                  <a:pt x="97400" y="70567"/>
                  <a:pt x="97400" y="70567"/>
                </a:cubicBezTo>
                <a:cubicBezTo>
                  <a:pt x="97431" y="70567"/>
                  <a:pt x="97431" y="70567"/>
                  <a:pt x="97431" y="70567"/>
                </a:cubicBezTo>
                <a:cubicBezTo>
                  <a:pt x="97462" y="70567"/>
                  <a:pt x="97494" y="70567"/>
                  <a:pt x="97525" y="70507"/>
                </a:cubicBezTo>
                <a:cubicBezTo>
                  <a:pt x="97525" y="70507"/>
                  <a:pt x="97525" y="70507"/>
                  <a:pt x="97525" y="70447"/>
                </a:cubicBezTo>
                <a:cubicBezTo>
                  <a:pt x="97525" y="70447"/>
                  <a:pt x="97525" y="70447"/>
                  <a:pt x="97525" y="70388"/>
                </a:cubicBezTo>
                <a:cubicBezTo>
                  <a:pt x="97556" y="70388"/>
                  <a:pt x="97556" y="70388"/>
                  <a:pt x="97556" y="70328"/>
                </a:cubicBezTo>
                <a:cubicBezTo>
                  <a:pt x="97556" y="70328"/>
                  <a:pt x="97556" y="70328"/>
                  <a:pt x="97587" y="70328"/>
                </a:cubicBezTo>
                <a:cubicBezTo>
                  <a:pt x="97587" y="70328"/>
                  <a:pt x="97587" y="70328"/>
                  <a:pt x="97619" y="70328"/>
                </a:cubicBezTo>
                <a:cubicBezTo>
                  <a:pt x="97619" y="70328"/>
                  <a:pt x="97619" y="70328"/>
                  <a:pt x="97619" y="70328"/>
                </a:cubicBezTo>
                <a:cubicBezTo>
                  <a:pt x="97650" y="70328"/>
                  <a:pt x="97650" y="70268"/>
                  <a:pt x="97650" y="70268"/>
                </a:cubicBezTo>
                <a:cubicBezTo>
                  <a:pt x="97650" y="70268"/>
                  <a:pt x="97650" y="70268"/>
                  <a:pt x="97681" y="70268"/>
                </a:cubicBezTo>
                <a:cubicBezTo>
                  <a:pt x="97681" y="70208"/>
                  <a:pt x="97712" y="70208"/>
                  <a:pt x="97681" y="70208"/>
                </a:cubicBezTo>
                <a:cubicBezTo>
                  <a:pt x="97681" y="70208"/>
                  <a:pt x="97681" y="70208"/>
                  <a:pt x="97681" y="70149"/>
                </a:cubicBezTo>
                <a:cubicBezTo>
                  <a:pt x="97681" y="70149"/>
                  <a:pt x="97650" y="70149"/>
                  <a:pt x="97681" y="70149"/>
                </a:cubicBezTo>
                <a:cubicBezTo>
                  <a:pt x="97681" y="70149"/>
                  <a:pt x="97681" y="70089"/>
                  <a:pt x="97681" y="70089"/>
                </a:cubicBezTo>
                <a:cubicBezTo>
                  <a:pt x="97650" y="70089"/>
                  <a:pt x="97650" y="70089"/>
                  <a:pt x="97650" y="70089"/>
                </a:cubicBezTo>
                <a:cubicBezTo>
                  <a:pt x="97650" y="70089"/>
                  <a:pt x="97650" y="70089"/>
                  <a:pt x="97650" y="70089"/>
                </a:cubicBezTo>
                <a:cubicBezTo>
                  <a:pt x="97650" y="70029"/>
                  <a:pt x="97650" y="70029"/>
                  <a:pt x="97650" y="70029"/>
                </a:cubicBezTo>
                <a:cubicBezTo>
                  <a:pt x="97650" y="70029"/>
                  <a:pt x="97650" y="70029"/>
                  <a:pt x="97650" y="70029"/>
                </a:cubicBezTo>
                <a:cubicBezTo>
                  <a:pt x="97650" y="70029"/>
                  <a:pt x="97681" y="70029"/>
                  <a:pt x="97650" y="70029"/>
                </a:cubicBezTo>
                <a:cubicBezTo>
                  <a:pt x="97650" y="70029"/>
                  <a:pt x="97650" y="70029"/>
                  <a:pt x="97650" y="70029"/>
                </a:cubicBezTo>
                <a:cubicBezTo>
                  <a:pt x="97650" y="70029"/>
                  <a:pt x="97650" y="70029"/>
                  <a:pt x="97650" y="70029"/>
                </a:cubicBezTo>
                <a:cubicBezTo>
                  <a:pt x="97650" y="69970"/>
                  <a:pt x="97619" y="70029"/>
                  <a:pt x="97619" y="70029"/>
                </a:cubicBezTo>
                <a:cubicBezTo>
                  <a:pt x="97619" y="70029"/>
                  <a:pt x="97619" y="69970"/>
                  <a:pt x="97619" y="69970"/>
                </a:cubicBezTo>
                <a:cubicBezTo>
                  <a:pt x="97619" y="69970"/>
                  <a:pt x="97619" y="69910"/>
                  <a:pt x="97619" y="69910"/>
                </a:cubicBezTo>
                <a:cubicBezTo>
                  <a:pt x="97619" y="69910"/>
                  <a:pt x="97619" y="69850"/>
                  <a:pt x="97619" y="69850"/>
                </a:cubicBezTo>
                <a:cubicBezTo>
                  <a:pt x="97650" y="69910"/>
                  <a:pt x="97619" y="69850"/>
                  <a:pt x="97650" y="69850"/>
                </a:cubicBezTo>
                <a:cubicBezTo>
                  <a:pt x="97650" y="69850"/>
                  <a:pt x="97650" y="69850"/>
                  <a:pt x="97650" y="69850"/>
                </a:cubicBezTo>
                <a:cubicBezTo>
                  <a:pt x="97650" y="69910"/>
                  <a:pt x="97681" y="69910"/>
                  <a:pt x="97650" y="69850"/>
                </a:cubicBezTo>
                <a:cubicBezTo>
                  <a:pt x="97650" y="69850"/>
                  <a:pt x="97650" y="69850"/>
                  <a:pt x="97650" y="69850"/>
                </a:cubicBezTo>
                <a:cubicBezTo>
                  <a:pt x="97650" y="69850"/>
                  <a:pt x="97650" y="69850"/>
                  <a:pt x="97619" y="69850"/>
                </a:cubicBezTo>
                <a:cubicBezTo>
                  <a:pt x="97619" y="69791"/>
                  <a:pt x="97619" y="69791"/>
                  <a:pt x="97619" y="69731"/>
                </a:cubicBezTo>
                <a:cubicBezTo>
                  <a:pt x="97650" y="69731"/>
                  <a:pt x="97650" y="69671"/>
                  <a:pt x="97650" y="69671"/>
                </a:cubicBezTo>
                <a:cubicBezTo>
                  <a:pt x="97650" y="69671"/>
                  <a:pt x="97650" y="69671"/>
                  <a:pt x="97619" y="69671"/>
                </a:cubicBezTo>
                <a:cubicBezTo>
                  <a:pt x="97619" y="69671"/>
                  <a:pt x="97619" y="69611"/>
                  <a:pt x="97619" y="69552"/>
                </a:cubicBezTo>
                <a:cubicBezTo>
                  <a:pt x="97587" y="69552"/>
                  <a:pt x="97619" y="69611"/>
                  <a:pt x="97619" y="69671"/>
                </a:cubicBezTo>
                <a:cubicBezTo>
                  <a:pt x="97587" y="69671"/>
                  <a:pt x="97587" y="69671"/>
                  <a:pt x="97587" y="69671"/>
                </a:cubicBezTo>
                <a:cubicBezTo>
                  <a:pt x="97587" y="69731"/>
                  <a:pt x="97587" y="69731"/>
                  <a:pt x="97587" y="69731"/>
                </a:cubicBezTo>
                <a:cubicBezTo>
                  <a:pt x="97587" y="69731"/>
                  <a:pt x="97556" y="69731"/>
                  <a:pt x="97556" y="69731"/>
                </a:cubicBezTo>
                <a:cubicBezTo>
                  <a:pt x="97556" y="69731"/>
                  <a:pt x="97587" y="69731"/>
                  <a:pt x="97587" y="69731"/>
                </a:cubicBezTo>
                <a:cubicBezTo>
                  <a:pt x="97587" y="69791"/>
                  <a:pt x="97619" y="69850"/>
                  <a:pt x="97587" y="69850"/>
                </a:cubicBezTo>
                <a:cubicBezTo>
                  <a:pt x="97587" y="69850"/>
                  <a:pt x="97587" y="69850"/>
                  <a:pt x="97587" y="69791"/>
                </a:cubicBezTo>
                <a:cubicBezTo>
                  <a:pt x="97587" y="69791"/>
                  <a:pt x="97587" y="69850"/>
                  <a:pt x="97587" y="69850"/>
                </a:cubicBezTo>
                <a:cubicBezTo>
                  <a:pt x="97587" y="69850"/>
                  <a:pt x="97587" y="69850"/>
                  <a:pt x="97587" y="69850"/>
                </a:cubicBezTo>
                <a:cubicBezTo>
                  <a:pt x="97556" y="69850"/>
                  <a:pt x="97556" y="69850"/>
                  <a:pt x="97556" y="69791"/>
                </a:cubicBezTo>
                <a:cubicBezTo>
                  <a:pt x="97556" y="69791"/>
                  <a:pt x="97556" y="69850"/>
                  <a:pt x="97556" y="69850"/>
                </a:cubicBezTo>
                <a:cubicBezTo>
                  <a:pt x="97556" y="69910"/>
                  <a:pt x="97556" y="69850"/>
                  <a:pt x="97556" y="69910"/>
                </a:cubicBezTo>
                <a:cubicBezTo>
                  <a:pt x="97556" y="69910"/>
                  <a:pt x="97556" y="69910"/>
                  <a:pt x="97556" y="69910"/>
                </a:cubicBezTo>
                <a:cubicBezTo>
                  <a:pt x="97556" y="69910"/>
                  <a:pt x="97556" y="69910"/>
                  <a:pt x="97556" y="69910"/>
                </a:cubicBezTo>
                <a:cubicBezTo>
                  <a:pt x="97556" y="69970"/>
                  <a:pt x="97556" y="69970"/>
                  <a:pt x="97556" y="69970"/>
                </a:cubicBezTo>
                <a:cubicBezTo>
                  <a:pt x="97556" y="69970"/>
                  <a:pt x="97556" y="69970"/>
                  <a:pt x="97556" y="69970"/>
                </a:cubicBezTo>
                <a:cubicBezTo>
                  <a:pt x="97587" y="69970"/>
                  <a:pt x="97587" y="69970"/>
                  <a:pt x="97587" y="69970"/>
                </a:cubicBezTo>
                <a:cubicBezTo>
                  <a:pt x="97587" y="69970"/>
                  <a:pt x="97587" y="69970"/>
                  <a:pt x="97587" y="69970"/>
                </a:cubicBezTo>
                <a:cubicBezTo>
                  <a:pt x="97587" y="70029"/>
                  <a:pt x="97587" y="70029"/>
                  <a:pt x="97587" y="70029"/>
                </a:cubicBezTo>
                <a:cubicBezTo>
                  <a:pt x="97587" y="70029"/>
                  <a:pt x="97619" y="70089"/>
                  <a:pt x="97587" y="70089"/>
                </a:cubicBezTo>
                <a:cubicBezTo>
                  <a:pt x="97587" y="70089"/>
                  <a:pt x="97587" y="70029"/>
                  <a:pt x="97556" y="70029"/>
                </a:cubicBezTo>
                <a:cubicBezTo>
                  <a:pt x="97556" y="70029"/>
                  <a:pt x="97556" y="69970"/>
                  <a:pt x="97556" y="69970"/>
                </a:cubicBezTo>
                <a:cubicBezTo>
                  <a:pt x="97525" y="69970"/>
                  <a:pt x="97556" y="69970"/>
                  <a:pt x="97525" y="69970"/>
                </a:cubicBezTo>
                <a:cubicBezTo>
                  <a:pt x="97525" y="69970"/>
                  <a:pt x="97525" y="69910"/>
                  <a:pt x="97525" y="69910"/>
                </a:cubicBezTo>
                <a:cubicBezTo>
                  <a:pt x="97525" y="69910"/>
                  <a:pt x="97525" y="69910"/>
                  <a:pt x="97525" y="69910"/>
                </a:cubicBezTo>
                <a:cubicBezTo>
                  <a:pt x="97525" y="69910"/>
                  <a:pt x="97525" y="69910"/>
                  <a:pt x="97525" y="69910"/>
                </a:cubicBezTo>
                <a:cubicBezTo>
                  <a:pt x="97525" y="69970"/>
                  <a:pt x="97525" y="69970"/>
                  <a:pt x="97525" y="69970"/>
                </a:cubicBezTo>
                <a:cubicBezTo>
                  <a:pt x="97525" y="70029"/>
                  <a:pt x="97525" y="70029"/>
                  <a:pt x="97525" y="70029"/>
                </a:cubicBezTo>
                <a:cubicBezTo>
                  <a:pt x="97525" y="70089"/>
                  <a:pt x="97556" y="70029"/>
                  <a:pt x="97556" y="70029"/>
                </a:cubicBezTo>
                <a:cubicBezTo>
                  <a:pt x="97556" y="70089"/>
                  <a:pt x="97556" y="70089"/>
                  <a:pt x="97556" y="70089"/>
                </a:cubicBezTo>
                <a:cubicBezTo>
                  <a:pt x="97556" y="70149"/>
                  <a:pt x="97556" y="70149"/>
                  <a:pt x="97556" y="70149"/>
                </a:cubicBezTo>
                <a:cubicBezTo>
                  <a:pt x="97556" y="70208"/>
                  <a:pt x="97525" y="70208"/>
                  <a:pt x="97525" y="70208"/>
                </a:cubicBezTo>
                <a:cubicBezTo>
                  <a:pt x="97525" y="70208"/>
                  <a:pt x="97525" y="70208"/>
                  <a:pt x="97525" y="70208"/>
                </a:cubicBezTo>
                <a:cubicBezTo>
                  <a:pt x="97525" y="70268"/>
                  <a:pt x="97525" y="70208"/>
                  <a:pt x="97525" y="70268"/>
                </a:cubicBezTo>
                <a:cubicBezTo>
                  <a:pt x="97494" y="70268"/>
                  <a:pt x="97494" y="70268"/>
                  <a:pt x="97494" y="70268"/>
                </a:cubicBezTo>
                <a:cubicBezTo>
                  <a:pt x="97494" y="70328"/>
                  <a:pt x="97462" y="70328"/>
                  <a:pt x="97462" y="70268"/>
                </a:cubicBezTo>
                <a:cubicBezTo>
                  <a:pt x="97462" y="70268"/>
                  <a:pt x="97494" y="70268"/>
                  <a:pt x="97462" y="70268"/>
                </a:cubicBezTo>
                <a:cubicBezTo>
                  <a:pt x="97462" y="70208"/>
                  <a:pt x="97462" y="70268"/>
                  <a:pt x="97462" y="70268"/>
                </a:cubicBezTo>
                <a:cubicBezTo>
                  <a:pt x="97462" y="70268"/>
                  <a:pt x="97462" y="70328"/>
                  <a:pt x="97462" y="70268"/>
                </a:cubicBezTo>
                <a:cubicBezTo>
                  <a:pt x="97431" y="70268"/>
                  <a:pt x="97431" y="70268"/>
                  <a:pt x="97431" y="70268"/>
                </a:cubicBezTo>
                <a:cubicBezTo>
                  <a:pt x="97431" y="70328"/>
                  <a:pt x="97431" y="70328"/>
                  <a:pt x="97431" y="70328"/>
                </a:cubicBezTo>
                <a:cubicBezTo>
                  <a:pt x="97462" y="70328"/>
                  <a:pt x="97431" y="70388"/>
                  <a:pt x="97431" y="70388"/>
                </a:cubicBezTo>
                <a:cubicBezTo>
                  <a:pt x="97431" y="70388"/>
                  <a:pt x="97431" y="70388"/>
                  <a:pt x="97431" y="70388"/>
                </a:cubicBezTo>
                <a:cubicBezTo>
                  <a:pt x="97431" y="70447"/>
                  <a:pt x="97369" y="70388"/>
                  <a:pt x="97369" y="70447"/>
                </a:cubicBezTo>
                <a:cubicBezTo>
                  <a:pt x="97369" y="70447"/>
                  <a:pt x="97369" y="70447"/>
                  <a:pt x="97369" y="70507"/>
                </a:cubicBezTo>
                <a:cubicBezTo>
                  <a:pt x="97369" y="70507"/>
                  <a:pt x="97369" y="70507"/>
                  <a:pt x="97369" y="70507"/>
                </a:cubicBezTo>
                <a:cubicBezTo>
                  <a:pt x="97369" y="70567"/>
                  <a:pt x="97369" y="70567"/>
                  <a:pt x="97337" y="70567"/>
                </a:cubicBezTo>
                <a:close/>
                <a:moveTo>
                  <a:pt x="98494" y="60059"/>
                </a:moveTo>
                <a:cubicBezTo>
                  <a:pt x="98494" y="60000"/>
                  <a:pt x="98463" y="60000"/>
                  <a:pt x="98431" y="60000"/>
                </a:cubicBezTo>
                <a:cubicBezTo>
                  <a:pt x="98400" y="60000"/>
                  <a:pt x="98400" y="59940"/>
                  <a:pt x="98369" y="59940"/>
                </a:cubicBezTo>
                <a:cubicBezTo>
                  <a:pt x="98369" y="59940"/>
                  <a:pt x="98338" y="59880"/>
                  <a:pt x="98338" y="59880"/>
                </a:cubicBezTo>
                <a:cubicBezTo>
                  <a:pt x="98338" y="59880"/>
                  <a:pt x="98338" y="59820"/>
                  <a:pt x="98306" y="59820"/>
                </a:cubicBezTo>
                <a:cubicBezTo>
                  <a:pt x="98306" y="59820"/>
                  <a:pt x="98275" y="59880"/>
                  <a:pt x="98275" y="59940"/>
                </a:cubicBezTo>
                <a:cubicBezTo>
                  <a:pt x="98244" y="59940"/>
                  <a:pt x="98213" y="60000"/>
                  <a:pt x="98181" y="60000"/>
                </a:cubicBezTo>
                <a:cubicBezTo>
                  <a:pt x="98150" y="60059"/>
                  <a:pt x="98150" y="60059"/>
                  <a:pt x="98119" y="60059"/>
                </a:cubicBezTo>
                <a:cubicBezTo>
                  <a:pt x="98088" y="60119"/>
                  <a:pt x="98119" y="60179"/>
                  <a:pt x="98088" y="60238"/>
                </a:cubicBezTo>
                <a:cubicBezTo>
                  <a:pt x="98088" y="60298"/>
                  <a:pt x="98056" y="60298"/>
                  <a:pt x="98056" y="60358"/>
                </a:cubicBezTo>
                <a:cubicBezTo>
                  <a:pt x="98025" y="60358"/>
                  <a:pt x="97994" y="60417"/>
                  <a:pt x="97994" y="60477"/>
                </a:cubicBezTo>
                <a:cubicBezTo>
                  <a:pt x="97963" y="60537"/>
                  <a:pt x="97963" y="60597"/>
                  <a:pt x="97931" y="60656"/>
                </a:cubicBezTo>
                <a:cubicBezTo>
                  <a:pt x="97900" y="60716"/>
                  <a:pt x="97900" y="60776"/>
                  <a:pt x="97900" y="60835"/>
                </a:cubicBezTo>
                <a:cubicBezTo>
                  <a:pt x="97869" y="60895"/>
                  <a:pt x="97837" y="60955"/>
                  <a:pt x="97837" y="61014"/>
                </a:cubicBezTo>
                <a:cubicBezTo>
                  <a:pt x="97837" y="61074"/>
                  <a:pt x="97837" y="61134"/>
                  <a:pt x="97806" y="61194"/>
                </a:cubicBezTo>
                <a:cubicBezTo>
                  <a:pt x="97806" y="61253"/>
                  <a:pt x="97806" y="61313"/>
                  <a:pt x="97806" y="61373"/>
                </a:cubicBezTo>
                <a:cubicBezTo>
                  <a:pt x="97806" y="61432"/>
                  <a:pt x="97806" y="61492"/>
                  <a:pt x="97837" y="61552"/>
                </a:cubicBezTo>
                <a:cubicBezTo>
                  <a:pt x="97837" y="61611"/>
                  <a:pt x="97837" y="61611"/>
                  <a:pt x="97837" y="61671"/>
                </a:cubicBezTo>
                <a:cubicBezTo>
                  <a:pt x="97869" y="61671"/>
                  <a:pt x="97869" y="61731"/>
                  <a:pt x="97869" y="61731"/>
                </a:cubicBezTo>
                <a:cubicBezTo>
                  <a:pt x="97869" y="61791"/>
                  <a:pt x="97900" y="61791"/>
                  <a:pt x="97900" y="61850"/>
                </a:cubicBezTo>
                <a:cubicBezTo>
                  <a:pt x="97900" y="61850"/>
                  <a:pt x="97931" y="61850"/>
                  <a:pt x="97931" y="61910"/>
                </a:cubicBezTo>
                <a:cubicBezTo>
                  <a:pt x="97931" y="61970"/>
                  <a:pt x="97963" y="61970"/>
                  <a:pt x="97963" y="62029"/>
                </a:cubicBezTo>
                <a:cubicBezTo>
                  <a:pt x="97994" y="62029"/>
                  <a:pt x="97963" y="62149"/>
                  <a:pt x="97994" y="62149"/>
                </a:cubicBezTo>
                <a:cubicBezTo>
                  <a:pt x="98025" y="62208"/>
                  <a:pt x="98056" y="62208"/>
                  <a:pt x="98056" y="62268"/>
                </a:cubicBezTo>
                <a:cubicBezTo>
                  <a:pt x="98056" y="62268"/>
                  <a:pt x="98056" y="62328"/>
                  <a:pt x="98088" y="62268"/>
                </a:cubicBezTo>
                <a:cubicBezTo>
                  <a:pt x="98088" y="62268"/>
                  <a:pt x="98088" y="62268"/>
                  <a:pt x="98088" y="62208"/>
                </a:cubicBezTo>
                <a:cubicBezTo>
                  <a:pt x="98088" y="62149"/>
                  <a:pt x="98088" y="62029"/>
                  <a:pt x="98119" y="61970"/>
                </a:cubicBezTo>
                <a:cubicBezTo>
                  <a:pt x="98150" y="61910"/>
                  <a:pt x="98150" y="61791"/>
                  <a:pt x="98181" y="61671"/>
                </a:cubicBezTo>
                <a:cubicBezTo>
                  <a:pt x="98181" y="61611"/>
                  <a:pt x="98213" y="61552"/>
                  <a:pt x="98244" y="61492"/>
                </a:cubicBezTo>
                <a:cubicBezTo>
                  <a:pt x="98244" y="61492"/>
                  <a:pt x="98275" y="61432"/>
                  <a:pt x="98275" y="61373"/>
                </a:cubicBezTo>
                <a:cubicBezTo>
                  <a:pt x="98275" y="61313"/>
                  <a:pt x="98306" y="61253"/>
                  <a:pt x="98306" y="61134"/>
                </a:cubicBezTo>
                <a:cubicBezTo>
                  <a:pt x="98338" y="61074"/>
                  <a:pt x="98338" y="61014"/>
                  <a:pt x="98369" y="60955"/>
                </a:cubicBezTo>
                <a:cubicBezTo>
                  <a:pt x="98369" y="60835"/>
                  <a:pt x="98400" y="60656"/>
                  <a:pt x="98431" y="60537"/>
                </a:cubicBezTo>
                <a:cubicBezTo>
                  <a:pt x="98431" y="60477"/>
                  <a:pt x="98431" y="60417"/>
                  <a:pt x="98431" y="60358"/>
                </a:cubicBezTo>
                <a:cubicBezTo>
                  <a:pt x="98431" y="60298"/>
                  <a:pt x="98431" y="60238"/>
                  <a:pt x="98431" y="60179"/>
                </a:cubicBezTo>
                <a:cubicBezTo>
                  <a:pt x="98463" y="60179"/>
                  <a:pt x="98463" y="60119"/>
                  <a:pt x="98494" y="60059"/>
                </a:cubicBezTo>
                <a:close/>
                <a:moveTo>
                  <a:pt x="97244" y="83462"/>
                </a:moveTo>
                <a:cubicBezTo>
                  <a:pt x="97275" y="83522"/>
                  <a:pt x="97275" y="83462"/>
                  <a:pt x="97306" y="83462"/>
                </a:cubicBezTo>
                <a:cubicBezTo>
                  <a:pt x="97337" y="83462"/>
                  <a:pt x="97337" y="83462"/>
                  <a:pt x="97337" y="83462"/>
                </a:cubicBezTo>
                <a:cubicBezTo>
                  <a:pt x="97369" y="83462"/>
                  <a:pt x="97369" y="83462"/>
                  <a:pt x="97369" y="83402"/>
                </a:cubicBezTo>
                <a:cubicBezTo>
                  <a:pt x="97400" y="83402"/>
                  <a:pt x="97431" y="83462"/>
                  <a:pt x="97462" y="83402"/>
                </a:cubicBezTo>
                <a:cubicBezTo>
                  <a:pt x="97462" y="83402"/>
                  <a:pt x="97462" y="83402"/>
                  <a:pt x="97462" y="83343"/>
                </a:cubicBezTo>
                <a:cubicBezTo>
                  <a:pt x="97494" y="83343"/>
                  <a:pt x="97494" y="83343"/>
                  <a:pt x="97494" y="83343"/>
                </a:cubicBezTo>
                <a:cubicBezTo>
                  <a:pt x="97494" y="83283"/>
                  <a:pt x="97494" y="83283"/>
                  <a:pt x="97462" y="83283"/>
                </a:cubicBezTo>
                <a:cubicBezTo>
                  <a:pt x="97462" y="83343"/>
                  <a:pt x="97462" y="83343"/>
                  <a:pt x="97431" y="83343"/>
                </a:cubicBezTo>
                <a:cubicBezTo>
                  <a:pt x="97400" y="83283"/>
                  <a:pt x="97462" y="83164"/>
                  <a:pt x="97431" y="83104"/>
                </a:cubicBezTo>
                <a:cubicBezTo>
                  <a:pt x="97400" y="83104"/>
                  <a:pt x="97400" y="83104"/>
                  <a:pt x="97400" y="83104"/>
                </a:cubicBezTo>
                <a:cubicBezTo>
                  <a:pt x="97369" y="83104"/>
                  <a:pt x="97369" y="83104"/>
                  <a:pt x="97369" y="83104"/>
                </a:cubicBezTo>
                <a:cubicBezTo>
                  <a:pt x="97337" y="83104"/>
                  <a:pt x="97337" y="83164"/>
                  <a:pt x="97306" y="83164"/>
                </a:cubicBezTo>
                <a:cubicBezTo>
                  <a:pt x="97306" y="83223"/>
                  <a:pt x="97306" y="83104"/>
                  <a:pt x="97306" y="83104"/>
                </a:cubicBezTo>
                <a:cubicBezTo>
                  <a:pt x="97275" y="83104"/>
                  <a:pt x="97275" y="83044"/>
                  <a:pt x="97244" y="83044"/>
                </a:cubicBezTo>
                <a:cubicBezTo>
                  <a:pt x="97212" y="83044"/>
                  <a:pt x="97212" y="83104"/>
                  <a:pt x="97181" y="83104"/>
                </a:cubicBezTo>
                <a:cubicBezTo>
                  <a:pt x="97150" y="83104"/>
                  <a:pt x="97150" y="83044"/>
                  <a:pt x="97119" y="82985"/>
                </a:cubicBezTo>
                <a:cubicBezTo>
                  <a:pt x="97119" y="82985"/>
                  <a:pt x="97087" y="82985"/>
                  <a:pt x="97087" y="82985"/>
                </a:cubicBezTo>
                <a:cubicBezTo>
                  <a:pt x="97087" y="82925"/>
                  <a:pt x="97087" y="82925"/>
                  <a:pt x="97056" y="82925"/>
                </a:cubicBezTo>
                <a:cubicBezTo>
                  <a:pt x="97056" y="82925"/>
                  <a:pt x="97025" y="82985"/>
                  <a:pt x="97025" y="82985"/>
                </a:cubicBezTo>
                <a:cubicBezTo>
                  <a:pt x="96994" y="82985"/>
                  <a:pt x="96994" y="82985"/>
                  <a:pt x="96994" y="82985"/>
                </a:cubicBezTo>
                <a:cubicBezTo>
                  <a:pt x="96994" y="83044"/>
                  <a:pt x="96994" y="83044"/>
                  <a:pt x="96994" y="83044"/>
                </a:cubicBezTo>
                <a:cubicBezTo>
                  <a:pt x="96994" y="83104"/>
                  <a:pt x="97025" y="83044"/>
                  <a:pt x="97025" y="83104"/>
                </a:cubicBezTo>
                <a:cubicBezTo>
                  <a:pt x="97025" y="83164"/>
                  <a:pt x="97025" y="83164"/>
                  <a:pt x="97025" y="83164"/>
                </a:cubicBezTo>
                <a:cubicBezTo>
                  <a:pt x="97025" y="83164"/>
                  <a:pt x="97056" y="83164"/>
                  <a:pt x="97056" y="83223"/>
                </a:cubicBezTo>
                <a:cubicBezTo>
                  <a:pt x="97087" y="83223"/>
                  <a:pt x="97119" y="83223"/>
                  <a:pt x="97119" y="83283"/>
                </a:cubicBezTo>
                <a:cubicBezTo>
                  <a:pt x="97150" y="83283"/>
                  <a:pt x="97150" y="83283"/>
                  <a:pt x="97150" y="83283"/>
                </a:cubicBezTo>
                <a:cubicBezTo>
                  <a:pt x="97181" y="83343"/>
                  <a:pt x="97119" y="83343"/>
                  <a:pt x="97087" y="83343"/>
                </a:cubicBezTo>
                <a:cubicBezTo>
                  <a:pt x="97087" y="83343"/>
                  <a:pt x="97087" y="83402"/>
                  <a:pt x="97056" y="83402"/>
                </a:cubicBezTo>
                <a:cubicBezTo>
                  <a:pt x="97056" y="83402"/>
                  <a:pt x="97025" y="83402"/>
                  <a:pt x="96994" y="83343"/>
                </a:cubicBezTo>
                <a:cubicBezTo>
                  <a:pt x="96962" y="83343"/>
                  <a:pt x="96962" y="83283"/>
                  <a:pt x="96931" y="83283"/>
                </a:cubicBezTo>
                <a:cubicBezTo>
                  <a:pt x="96931" y="83223"/>
                  <a:pt x="96900" y="83223"/>
                  <a:pt x="96868" y="83223"/>
                </a:cubicBezTo>
                <a:cubicBezTo>
                  <a:pt x="96868" y="83223"/>
                  <a:pt x="96837" y="83164"/>
                  <a:pt x="96806" y="83164"/>
                </a:cubicBezTo>
                <a:cubicBezTo>
                  <a:pt x="96775" y="83164"/>
                  <a:pt x="96743" y="83164"/>
                  <a:pt x="96743" y="83164"/>
                </a:cubicBezTo>
                <a:cubicBezTo>
                  <a:pt x="96712" y="83164"/>
                  <a:pt x="96681" y="83223"/>
                  <a:pt x="96681" y="83223"/>
                </a:cubicBezTo>
                <a:cubicBezTo>
                  <a:pt x="96618" y="83343"/>
                  <a:pt x="96618" y="83402"/>
                  <a:pt x="96618" y="83522"/>
                </a:cubicBezTo>
                <a:cubicBezTo>
                  <a:pt x="96618" y="83641"/>
                  <a:pt x="96681" y="83641"/>
                  <a:pt x="96743" y="83641"/>
                </a:cubicBezTo>
                <a:cubicBezTo>
                  <a:pt x="96775" y="83641"/>
                  <a:pt x="96775" y="83641"/>
                  <a:pt x="96806" y="83641"/>
                </a:cubicBezTo>
                <a:cubicBezTo>
                  <a:pt x="96837" y="83641"/>
                  <a:pt x="96837" y="83641"/>
                  <a:pt x="96868" y="83641"/>
                </a:cubicBezTo>
                <a:cubicBezTo>
                  <a:pt x="96868" y="83641"/>
                  <a:pt x="96900" y="83641"/>
                  <a:pt x="96900" y="83582"/>
                </a:cubicBezTo>
                <a:cubicBezTo>
                  <a:pt x="96931" y="83582"/>
                  <a:pt x="96962" y="83582"/>
                  <a:pt x="96962" y="83582"/>
                </a:cubicBezTo>
                <a:cubicBezTo>
                  <a:pt x="97025" y="83582"/>
                  <a:pt x="97025" y="83522"/>
                  <a:pt x="97056" y="83522"/>
                </a:cubicBezTo>
                <a:cubicBezTo>
                  <a:pt x="97087" y="83462"/>
                  <a:pt x="97119" y="83462"/>
                  <a:pt x="97150" y="83402"/>
                </a:cubicBezTo>
                <a:cubicBezTo>
                  <a:pt x="97150" y="83402"/>
                  <a:pt x="97181" y="83343"/>
                  <a:pt x="97212" y="83283"/>
                </a:cubicBezTo>
                <a:cubicBezTo>
                  <a:pt x="97212" y="83283"/>
                  <a:pt x="97212" y="83343"/>
                  <a:pt x="97212" y="83343"/>
                </a:cubicBezTo>
                <a:cubicBezTo>
                  <a:pt x="97244" y="83402"/>
                  <a:pt x="97212" y="83462"/>
                  <a:pt x="97244" y="83462"/>
                </a:cubicBezTo>
                <a:close/>
                <a:moveTo>
                  <a:pt x="98994" y="84417"/>
                </a:moveTo>
                <a:cubicBezTo>
                  <a:pt x="98994" y="84358"/>
                  <a:pt x="98994" y="84358"/>
                  <a:pt x="98994" y="84358"/>
                </a:cubicBezTo>
                <a:cubicBezTo>
                  <a:pt x="98963" y="84417"/>
                  <a:pt x="98963" y="84417"/>
                  <a:pt x="98963" y="84417"/>
                </a:cubicBezTo>
                <a:cubicBezTo>
                  <a:pt x="98963" y="84417"/>
                  <a:pt x="98963" y="84477"/>
                  <a:pt x="98963" y="84477"/>
                </a:cubicBezTo>
                <a:cubicBezTo>
                  <a:pt x="98963" y="84537"/>
                  <a:pt x="98994" y="84477"/>
                  <a:pt x="98994" y="84417"/>
                </a:cubicBezTo>
                <a:cubicBezTo>
                  <a:pt x="98994" y="84417"/>
                  <a:pt x="98994" y="84417"/>
                  <a:pt x="98994" y="84417"/>
                </a:cubicBezTo>
                <a:close/>
                <a:moveTo>
                  <a:pt x="99307" y="83104"/>
                </a:moveTo>
                <a:cubicBezTo>
                  <a:pt x="99307" y="83104"/>
                  <a:pt x="99307" y="83104"/>
                  <a:pt x="99307" y="83044"/>
                </a:cubicBezTo>
                <a:cubicBezTo>
                  <a:pt x="99307" y="83044"/>
                  <a:pt x="99307" y="83044"/>
                  <a:pt x="99307" y="83044"/>
                </a:cubicBezTo>
                <a:cubicBezTo>
                  <a:pt x="99307" y="82985"/>
                  <a:pt x="99244" y="83104"/>
                  <a:pt x="99244" y="83104"/>
                </a:cubicBezTo>
                <a:cubicBezTo>
                  <a:pt x="99213" y="83104"/>
                  <a:pt x="99213" y="83104"/>
                  <a:pt x="99213" y="83104"/>
                </a:cubicBezTo>
                <a:cubicBezTo>
                  <a:pt x="99213" y="83164"/>
                  <a:pt x="99182" y="83164"/>
                  <a:pt x="99182" y="83164"/>
                </a:cubicBezTo>
                <a:cubicBezTo>
                  <a:pt x="99182" y="83223"/>
                  <a:pt x="99182" y="83223"/>
                  <a:pt x="99213" y="83223"/>
                </a:cubicBezTo>
                <a:cubicBezTo>
                  <a:pt x="99213" y="83223"/>
                  <a:pt x="99244" y="83223"/>
                  <a:pt x="99244" y="83223"/>
                </a:cubicBezTo>
                <a:cubicBezTo>
                  <a:pt x="99244" y="83283"/>
                  <a:pt x="99244" y="83283"/>
                  <a:pt x="99244" y="83283"/>
                </a:cubicBezTo>
                <a:cubicBezTo>
                  <a:pt x="99275" y="83283"/>
                  <a:pt x="99275" y="83283"/>
                  <a:pt x="99275" y="83223"/>
                </a:cubicBezTo>
                <a:cubicBezTo>
                  <a:pt x="99275" y="83223"/>
                  <a:pt x="99275" y="83223"/>
                  <a:pt x="99275" y="83164"/>
                </a:cubicBezTo>
                <a:cubicBezTo>
                  <a:pt x="99275" y="83164"/>
                  <a:pt x="99307" y="83164"/>
                  <a:pt x="99307" y="83104"/>
                </a:cubicBezTo>
                <a:close/>
                <a:moveTo>
                  <a:pt x="99057" y="83283"/>
                </a:moveTo>
                <a:cubicBezTo>
                  <a:pt x="99057" y="83283"/>
                  <a:pt x="99057" y="83223"/>
                  <a:pt x="99057" y="83223"/>
                </a:cubicBezTo>
                <a:cubicBezTo>
                  <a:pt x="99057" y="83223"/>
                  <a:pt x="99057" y="83164"/>
                  <a:pt x="99088" y="83164"/>
                </a:cubicBezTo>
                <a:cubicBezTo>
                  <a:pt x="99088" y="83164"/>
                  <a:pt x="99088" y="83164"/>
                  <a:pt x="99119" y="83164"/>
                </a:cubicBezTo>
                <a:cubicBezTo>
                  <a:pt x="99119" y="83164"/>
                  <a:pt x="99119" y="83104"/>
                  <a:pt x="99150" y="83104"/>
                </a:cubicBezTo>
                <a:cubicBezTo>
                  <a:pt x="99150" y="83104"/>
                  <a:pt x="99150" y="83104"/>
                  <a:pt x="99182" y="83104"/>
                </a:cubicBezTo>
                <a:cubicBezTo>
                  <a:pt x="99182" y="83104"/>
                  <a:pt x="99213" y="83044"/>
                  <a:pt x="99213" y="83044"/>
                </a:cubicBezTo>
                <a:cubicBezTo>
                  <a:pt x="99182" y="83044"/>
                  <a:pt x="99182" y="83044"/>
                  <a:pt x="99182" y="83044"/>
                </a:cubicBezTo>
                <a:cubicBezTo>
                  <a:pt x="99150" y="82985"/>
                  <a:pt x="99119" y="83044"/>
                  <a:pt x="99088" y="83044"/>
                </a:cubicBezTo>
                <a:cubicBezTo>
                  <a:pt x="99088" y="83044"/>
                  <a:pt x="99088" y="83044"/>
                  <a:pt x="99088" y="83044"/>
                </a:cubicBezTo>
                <a:cubicBezTo>
                  <a:pt x="99088" y="83044"/>
                  <a:pt x="99088" y="83104"/>
                  <a:pt x="99057" y="83104"/>
                </a:cubicBezTo>
                <a:cubicBezTo>
                  <a:pt x="99057" y="83164"/>
                  <a:pt x="99057" y="83104"/>
                  <a:pt x="99057" y="83104"/>
                </a:cubicBezTo>
                <a:cubicBezTo>
                  <a:pt x="99025" y="83044"/>
                  <a:pt x="99025" y="83044"/>
                  <a:pt x="99025" y="83044"/>
                </a:cubicBezTo>
                <a:cubicBezTo>
                  <a:pt x="99025" y="82985"/>
                  <a:pt x="98994" y="83044"/>
                  <a:pt x="98994" y="83044"/>
                </a:cubicBezTo>
                <a:cubicBezTo>
                  <a:pt x="99025" y="83104"/>
                  <a:pt x="99025" y="83044"/>
                  <a:pt x="99025" y="83104"/>
                </a:cubicBezTo>
                <a:cubicBezTo>
                  <a:pt x="99025" y="83164"/>
                  <a:pt x="98994" y="83164"/>
                  <a:pt x="98994" y="83164"/>
                </a:cubicBezTo>
                <a:cubicBezTo>
                  <a:pt x="98994" y="83164"/>
                  <a:pt x="98994" y="83164"/>
                  <a:pt x="98963" y="83223"/>
                </a:cubicBezTo>
                <a:cubicBezTo>
                  <a:pt x="98963" y="83223"/>
                  <a:pt x="98932" y="83223"/>
                  <a:pt x="98932" y="83223"/>
                </a:cubicBezTo>
                <a:cubicBezTo>
                  <a:pt x="98932" y="83283"/>
                  <a:pt x="98963" y="83283"/>
                  <a:pt x="98963" y="83223"/>
                </a:cubicBezTo>
                <a:cubicBezTo>
                  <a:pt x="98994" y="83223"/>
                  <a:pt x="98994" y="83283"/>
                  <a:pt x="99025" y="83283"/>
                </a:cubicBezTo>
                <a:cubicBezTo>
                  <a:pt x="99025" y="83283"/>
                  <a:pt x="99057" y="83283"/>
                  <a:pt x="99057" y="83283"/>
                </a:cubicBezTo>
                <a:close/>
                <a:moveTo>
                  <a:pt x="98838" y="84895"/>
                </a:moveTo>
                <a:cubicBezTo>
                  <a:pt x="98838" y="84835"/>
                  <a:pt x="98838" y="84835"/>
                  <a:pt x="98869" y="84835"/>
                </a:cubicBezTo>
                <a:cubicBezTo>
                  <a:pt x="98869" y="84835"/>
                  <a:pt x="98869" y="84835"/>
                  <a:pt x="98900" y="84835"/>
                </a:cubicBezTo>
                <a:cubicBezTo>
                  <a:pt x="98900" y="84835"/>
                  <a:pt x="98932" y="84835"/>
                  <a:pt x="98932" y="84835"/>
                </a:cubicBezTo>
                <a:cubicBezTo>
                  <a:pt x="98932" y="84776"/>
                  <a:pt x="98932" y="84776"/>
                  <a:pt x="98963" y="84776"/>
                </a:cubicBezTo>
                <a:cubicBezTo>
                  <a:pt x="98963" y="84716"/>
                  <a:pt x="98994" y="84716"/>
                  <a:pt x="98994" y="84656"/>
                </a:cubicBezTo>
                <a:cubicBezTo>
                  <a:pt x="98994" y="84656"/>
                  <a:pt x="98994" y="84597"/>
                  <a:pt x="98994" y="84597"/>
                </a:cubicBezTo>
                <a:cubicBezTo>
                  <a:pt x="98963" y="84537"/>
                  <a:pt x="98963" y="84597"/>
                  <a:pt x="98932" y="84597"/>
                </a:cubicBezTo>
                <a:cubicBezTo>
                  <a:pt x="98932" y="84656"/>
                  <a:pt x="98900" y="84656"/>
                  <a:pt x="98900" y="84656"/>
                </a:cubicBezTo>
                <a:cubicBezTo>
                  <a:pt x="98900" y="84716"/>
                  <a:pt x="98869" y="84716"/>
                  <a:pt x="98869" y="84716"/>
                </a:cubicBezTo>
                <a:cubicBezTo>
                  <a:pt x="98869" y="84716"/>
                  <a:pt x="98838" y="84716"/>
                  <a:pt x="98838" y="84716"/>
                </a:cubicBezTo>
                <a:cubicBezTo>
                  <a:pt x="98806" y="84776"/>
                  <a:pt x="98775" y="84776"/>
                  <a:pt x="98775" y="84835"/>
                </a:cubicBezTo>
                <a:cubicBezTo>
                  <a:pt x="98775" y="84835"/>
                  <a:pt x="98775" y="84895"/>
                  <a:pt x="98775" y="84895"/>
                </a:cubicBezTo>
                <a:cubicBezTo>
                  <a:pt x="98806" y="84955"/>
                  <a:pt x="98806" y="84895"/>
                  <a:pt x="98838" y="84895"/>
                </a:cubicBezTo>
                <a:close/>
                <a:moveTo>
                  <a:pt x="98932" y="83104"/>
                </a:moveTo>
                <a:cubicBezTo>
                  <a:pt x="98932" y="83104"/>
                  <a:pt x="98932" y="83044"/>
                  <a:pt x="98932" y="83044"/>
                </a:cubicBezTo>
                <a:cubicBezTo>
                  <a:pt x="98932" y="83044"/>
                  <a:pt x="98900" y="83104"/>
                  <a:pt x="98900" y="83104"/>
                </a:cubicBezTo>
                <a:cubicBezTo>
                  <a:pt x="98900" y="83104"/>
                  <a:pt x="98900" y="83104"/>
                  <a:pt x="98869" y="83104"/>
                </a:cubicBezTo>
                <a:cubicBezTo>
                  <a:pt x="98869" y="83104"/>
                  <a:pt x="98869" y="83164"/>
                  <a:pt x="98869" y="83164"/>
                </a:cubicBezTo>
                <a:cubicBezTo>
                  <a:pt x="98869" y="83164"/>
                  <a:pt x="98900" y="83164"/>
                  <a:pt x="98900" y="83164"/>
                </a:cubicBezTo>
                <a:cubicBezTo>
                  <a:pt x="98900" y="83164"/>
                  <a:pt x="98900" y="83164"/>
                  <a:pt x="98900" y="83164"/>
                </a:cubicBezTo>
                <a:cubicBezTo>
                  <a:pt x="98900" y="83223"/>
                  <a:pt x="98932" y="83223"/>
                  <a:pt x="98932" y="83164"/>
                </a:cubicBezTo>
                <a:cubicBezTo>
                  <a:pt x="98932" y="83164"/>
                  <a:pt x="98932" y="83164"/>
                  <a:pt x="98932" y="83164"/>
                </a:cubicBezTo>
                <a:cubicBezTo>
                  <a:pt x="98932" y="83164"/>
                  <a:pt x="98932" y="83164"/>
                  <a:pt x="98963" y="83164"/>
                </a:cubicBezTo>
                <a:cubicBezTo>
                  <a:pt x="98963" y="83164"/>
                  <a:pt x="98963" y="83164"/>
                  <a:pt x="98994" y="83164"/>
                </a:cubicBezTo>
                <a:cubicBezTo>
                  <a:pt x="98994" y="83104"/>
                  <a:pt x="98994" y="83104"/>
                  <a:pt x="98963" y="83104"/>
                </a:cubicBezTo>
                <a:cubicBezTo>
                  <a:pt x="98963" y="83104"/>
                  <a:pt x="98963" y="83104"/>
                  <a:pt x="98932" y="83104"/>
                </a:cubicBezTo>
                <a:close/>
                <a:moveTo>
                  <a:pt x="99088" y="84477"/>
                </a:moveTo>
                <a:cubicBezTo>
                  <a:pt x="99088" y="84477"/>
                  <a:pt x="99119" y="84477"/>
                  <a:pt x="99119" y="84477"/>
                </a:cubicBezTo>
                <a:cubicBezTo>
                  <a:pt x="99150" y="84477"/>
                  <a:pt x="99150" y="84417"/>
                  <a:pt x="99150" y="84417"/>
                </a:cubicBezTo>
                <a:cubicBezTo>
                  <a:pt x="99182" y="84417"/>
                  <a:pt x="99182" y="84417"/>
                  <a:pt x="99182" y="84417"/>
                </a:cubicBezTo>
                <a:cubicBezTo>
                  <a:pt x="99213" y="84417"/>
                  <a:pt x="99244" y="84358"/>
                  <a:pt x="99275" y="84358"/>
                </a:cubicBezTo>
                <a:cubicBezTo>
                  <a:pt x="99275" y="84358"/>
                  <a:pt x="99307" y="84417"/>
                  <a:pt x="99338" y="84417"/>
                </a:cubicBezTo>
                <a:cubicBezTo>
                  <a:pt x="99369" y="84358"/>
                  <a:pt x="99400" y="84298"/>
                  <a:pt x="99400" y="84298"/>
                </a:cubicBezTo>
                <a:cubicBezTo>
                  <a:pt x="99432" y="84298"/>
                  <a:pt x="99432" y="84238"/>
                  <a:pt x="99463" y="84179"/>
                </a:cubicBezTo>
                <a:cubicBezTo>
                  <a:pt x="99494" y="84179"/>
                  <a:pt x="99494" y="84119"/>
                  <a:pt x="99525" y="84059"/>
                </a:cubicBezTo>
                <a:cubicBezTo>
                  <a:pt x="99525" y="84059"/>
                  <a:pt x="99557" y="84059"/>
                  <a:pt x="99557" y="84000"/>
                </a:cubicBezTo>
                <a:cubicBezTo>
                  <a:pt x="99588" y="83940"/>
                  <a:pt x="99557" y="83880"/>
                  <a:pt x="99588" y="83880"/>
                </a:cubicBezTo>
                <a:cubicBezTo>
                  <a:pt x="99619" y="83880"/>
                  <a:pt x="99650" y="83880"/>
                  <a:pt x="99682" y="83820"/>
                </a:cubicBezTo>
                <a:cubicBezTo>
                  <a:pt x="99682" y="83820"/>
                  <a:pt x="99713" y="83761"/>
                  <a:pt x="99744" y="83761"/>
                </a:cubicBezTo>
                <a:cubicBezTo>
                  <a:pt x="99744" y="83761"/>
                  <a:pt x="99744" y="83761"/>
                  <a:pt x="99775" y="83761"/>
                </a:cubicBezTo>
                <a:cubicBezTo>
                  <a:pt x="99807" y="83761"/>
                  <a:pt x="99838" y="83701"/>
                  <a:pt x="99869" y="83701"/>
                </a:cubicBezTo>
                <a:cubicBezTo>
                  <a:pt x="99901" y="83641"/>
                  <a:pt x="99932" y="83641"/>
                  <a:pt x="99963" y="83641"/>
                </a:cubicBezTo>
                <a:cubicBezTo>
                  <a:pt x="99994" y="83582"/>
                  <a:pt x="99994" y="83582"/>
                  <a:pt x="100026" y="83522"/>
                </a:cubicBezTo>
                <a:cubicBezTo>
                  <a:pt x="100057" y="83522"/>
                  <a:pt x="100057" y="83522"/>
                  <a:pt x="100088" y="83522"/>
                </a:cubicBezTo>
                <a:cubicBezTo>
                  <a:pt x="100088" y="83522"/>
                  <a:pt x="100088" y="83522"/>
                  <a:pt x="100119" y="83522"/>
                </a:cubicBezTo>
                <a:cubicBezTo>
                  <a:pt x="100151" y="83522"/>
                  <a:pt x="100151" y="83462"/>
                  <a:pt x="100182" y="83462"/>
                </a:cubicBezTo>
                <a:cubicBezTo>
                  <a:pt x="100213" y="83402"/>
                  <a:pt x="100213" y="83343"/>
                  <a:pt x="100244" y="83343"/>
                </a:cubicBezTo>
                <a:cubicBezTo>
                  <a:pt x="100276" y="83343"/>
                  <a:pt x="100307" y="83283"/>
                  <a:pt x="100338" y="83283"/>
                </a:cubicBezTo>
                <a:cubicBezTo>
                  <a:pt x="100338" y="83223"/>
                  <a:pt x="100369" y="83164"/>
                  <a:pt x="100369" y="83164"/>
                </a:cubicBezTo>
                <a:cubicBezTo>
                  <a:pt x="100338" y="83104"/>
                  <a:pt x="100307" y="83164"/>
                  <a:pt x="100307" y="83164"/>
                </a:cubicBezTo>
                <a:cubicBezTo>
                  <a:pt x="100276" y="83164"/>
                  <a:pt x="100244" y="83164"/>
                  <a:pt x="100213" y="83164"/>
                </a:cubicBezTo>
                <a:cubicBezTo>
                  <a:pt x="100182" y="83164"/>
                  <a:pt x="100182" y="83164"/>
                  <a:pt x="100151" y="83164"/>
                </a:cubicBezTo>
                <a:cubicBezTo>
                  <a:pt x="100119" y="83223"/>
                  <a:pt x="100088" y="83223"/>
                  <a:pt x="100057" y="83223"/>
                </a:cubicBezTo>
                <a:cubicBezTo>
                  <a:pt x="100026" y="83164"/>
                  <a:pt x="100026" y="83164"/>
                  <a:pt x="99994" y="83223"/>
                </a:cubicBezTo>
                <a:cubicBezTo>
                  <a:pt x="99932" y="83223"/>
                  <a:pt x="99869" y="83223"/>
                  <a:pt x="99838" y="83223"/>
                </a:cubicBezTo>
                <a:cubicBezTo>
                  <a:pt x="99807" y="83223"/>
                  <a:pt x="99807" y="83223"/>
                  <a:pt x="99775" y="83223"/>
                </a:cubicBezTo>
                <a:cubicBezTo>
                  <a:pt x="99775" y="83223"/>
                  <a:pt x="99775" y="83223"/>
                  <a:pt x="99744" y="83283"/>
                </a:cubicBezTo>
                <a:cubicBezTo>
                  <a:pt x="99713" y="83283"/>
                  <a:pt x="99713" y="83283"/>
                  <a:pt x="99682" y="83283"/>
                </a:cubicBezTo>
                <a:cubicBezTo>
                  <a:pt x="99619" y="83283"/>
                  <a:pt x="99588" y="83402"/>
                  <a:pt x="99557" y="83462"/>
                </a:cubicBezTo>
                <a:cubicBezTo>
                  <a:pt x="99557" y="83522"/>
                  <a:pt x="99494" y="83582"/>
                  <a:pt x="99494" y="83582"/>
                </a:cubicBezTo>
                <a:cubicBezTo>
                  <a:pt x="99463" y="83641"/>
                  <a:pt x="99432" y="83641"/>
                  <a:pt x="99432" y="83641"/>
                </a:cubicBezTo>
                <a:cubicBezTo>
                  <a:pt x="99400" y="83701"/>
                  <a:pt x="99369" y="83701"/>
                  <a:pt x="99338" y="83701"/>
                </a:cubicBezTo>
                <a:cubicBezTo>
                  <a:pt x="99307" y="83701"/>
                  <a:pt x="99275" y="83761"/>
                  <a:pt x="99244" y="83761"/>
                </a:cubicBezTo>
                <a:cubicBezTo>
                  <a:pt x="99213" y="83820"/>
                  <a:pt x="99182" y="83820"/>
                  <a:pt x="99182" y="83820"/>
                </a:cubicBezTo>
                <a:cubicBezTo>
                  <a:pt x="99150" y="83880"/>
                  <a:pt x="99150" y="83880"/>
                  <a:pt x="99119" y="83940"/>
                </a:cubicBezTo>
                <a:cubicBezTo>
                  <a:pt x="99088" y="83940"/>
                  <a:pt x="99088" y="84000"/>
                  <a:pt x="99088" y="84000"/>
                </a:cubicBezTo>
                <a:cubicBezTo>
                  <a:pt x="99088" y="84059"/>
                  <a:pt x="99088" y="84059"/>
                  <a:pt x="99088" y="84059"/>
                </a:cubicBezTo>
                <a:cubicBezTo>
                  <a:pt x="99088" y="84119"/>
                  <a:pt x="99088" y="84119"/>
                  <a:pt x="99088" y="84179"/>
                </a:cubicBezTo>
                <a:cubicBezTo>
                  <a:pt x="99088" y="84179"/>
                  <a:pt x="99088" y="84179"/>
                  <a:pt x="99088" y="84238"/>
                </a:cubicBezTo>
                <a:cubicBezTo>
                  <a:pt x="99119" y="84238"/>
                  <a:pt x="99119" y="84238"/>
                  <a:pt x="99119" y="84298"/>
                </a:cubicBezTo>
                <a:cubicBezTo>
                  <a:pt x="99119" y="84358"/>
                  <a:pt x="99088" y="84417"/>
                  <a:pt x="99057" y="84417"/>
                </a:cubicBezTo>
                <a:cubicBezTo>
                  <a:pt x="99057" y="84477"/>
                  <a:pt x="99025" y="84477"/>
                  <a:pt x="99025" y="84477"/>
                </a:cubicBezTo>
                <a:cubicBezTo>
                  <a:pt x="99025" y="84537"/>
                  <a:pt x="99057" y="84477"/>
                  <a:pt x="99088" y="84477"/>
                </a:cubicBezTo>
                <a:close/>
                <a:moveTo>
                  <a:pt x="99744" y="73671"/>
                </a:moveTo>
                <a:cubicBezTo>
                  <a:pt x="99744" y="73731"/>
                  <a:pt x="99744" y="73791"/>
                  <a:pt x="99775" y="73731"/>
                </a:cubicBezTo>
                <a:cubicBezTo>
                  <a:pt x="99775" y="73731"/>
                  <a:pt x="99775" y="73671"/>
                  <a:pt x="99744" y="73671"/>
                </a:cubicBezTo>
                <a:close/>
                <a:moveTo>
                  <a:pt x="99838" y="82865"/>
                </a:moveTo>
                <a:cubicBezTo>
                  <a:pt x="99869" y="82925"/>
                  <a:pt x="99869" y="82865"/>
                  <a:pt x="99869" y="82865"/>
                </a:cubicBezTo>
                <a:cubicBezTo>
                  <a:pt x="99901" y="82865"/>
                  <a:pt x="99901" y="82865"/>
                  <a:pt x="99932" y="82805"/>
                </a:cubicBezTo>
                <a:cubicBezTo>
                  <a:pt x="99932" y="82805"/>
                  <a:pt x="99963" y="82805"/>
                  <a:pt x="99994" y="82805"/>
                </a:cubicBezTo>
                <a:cubicBezTo>
                  <a:pt x="99994" y="82805"/>
                  <a:pt x="100026" y="82805"/>
                  <a:pt x="100026" y="82805"/>
                </a:cubicBezTo>
                <a:cubicBezTo>
                  <a:pt x="100026" y="82805"/>
                  <a:pt x="100026" y="82865"/>
                  <a:pt x="100057" y="82865"/>
                </a:cubicBezTo>
                <a:cubicBezTo>
                  <a:pt x="100057" y="82865"/>
                  <a:pt x="100057" y="82865"/>
                  <a:pt x="100057" y="82865"/>
                </a:cubicBezTo>
                <a:cubicBezTo>
                  <a:pt x="100088" y="82865"/>
                  <a:pt x="100119" y="82865"/>
                  <a:pt x="100119" y="82805"/>
                </a:cubicBezTo>
                <a:cubicBezTo>
                  <a:pt x="100151" y="82805"/>
                  <a:pt x="100151" y="82746"/>
                  <a:pt x="100182" y="82746"/>
                </a:cubicBezTo>
                <a:cubicBezTo>
                  <a:pt x="100213" y="82686"/>
                  <a:pt x="100213" y="82746"/>
                  <a:pt x="100213" y="82686"/>
                </a:cubicBezTo>
                <a:cubicBezTo>
                  <a:pt x="100213" y="82686"/>
                  <a:pt x="100213" y="82626"/>
                  <a:pt x="100182" y="82626"/>
                </a:cubicBezTo>
                <a:cubicBezTo>
                  <a:pt x="100182" y="82626"/>
                  <a:pt x="100182" y="82626"/>
                  <a:pt x="100151" y="82626"/>
                </a:cubicBezTo>
                <a:cubicBezTo>
                  <a:pt x="100151" y="82567"/>
                  <a:pt x="100151" y="82567"/>
                  <a:pt x="100119" y="82567"/>
                </a:cubicBezTo>
                <a:cubicBezTo>
                  <a:pt x="100088" y="82567"/>
                  <a:pt x="100088" y="82567"/>
                  <a:pt x="100057" y="82626"/>
                </a:cubicBezTo>
                <a:cubicBezTo>
                  <a:pt x="100057" y="82626"/>
                  <a:pt x="100057" y="82686"/>
                  <a:pt x="100026" y="82686"/>
                </a:cubicBezTo>
                <a:cubicBezTo>
                  <a:pt x="100026" y="82686"/>
                  <a:pt x="100026" y="82686"/>
                  <a:pt x="99994" y="82686"/>
                </a:cubicBezTo>
                <a:cubicBezTo>
                  <a:pt x="99963" y="82686"/>
                  <a:pt x="99963" y="82686"/>
                  <a:pt x="99932" y="82686"/>
                </a:cubicBezTo>
                <a:cubicBezTo>
                  <a:pt x="99932" y="82686"/>
                  <a:pt x="99932" y="82626"/>
                  <a:pt x="99901" y="82626"/>
                </a:cubicBezTo>
                <a:cubicBezTo>
                  <a:pt x="99901" y="82626"/>
                  <a:pt x="99901" y="82626"/>
                  <a:pt x="99901" y="82686"/>
                </a:cubicBezTo>
                <a:cubicBezTo>
                  <a:pt x="99901" y="82686"/>
                  <a:pt x="99901" y="82686"/>
                  <a:pt x="99869" y="82746"/>
                </a:cubicBezTo>
                <a:cubicBezTo>
                  <a:pt x="99869" y="82805"/>
                  <a:pt x="99838" y="82805"/>
                  <a:pt x="99838" y="82865"/>
                </a:cubicBezTo>
                <a:close/>
                <a:moveTo>
                  <a:pt x="98806" y="78507"/>
                </a:moveTo>
                <a:cubicBezTo>
                  <a:pt x="98806" y="78507"/>
                  <a:pt x="98838" y="78447"/>
                  <a:pt x="98838" y="78447"/>
                </a:cubicBezTo>
                <a:cubicBezTo>
                  <a:pt x="98838" y="78447"/>
                  <a:pt x="98869" y="78447"/>
                  <a:pt x="98869" y="78447"/>
                </a:cubicBezTo>
                <a:cubicBezTo>
                  <a:pt x="98869" y="78388"/>
                  <a:pt x="98869" y="78388"/>
                  <a:pt x="98869" y="78388"/>
                </a:cubicBezTo>
                <a:cubicBezTo>
                  <a:pt x="98900" y="78328"/>
                  <a:pt x="98932" y="78388"/>
                  <a:pt x="98900" y="78447"/>
                </a:cubicBezTo>
                <a:cubicBezTo>
                  <a:pt x="98900" y="78447"/>
                  <a:pt x="98900" y="78447"/>
                  <a:pt x="98900" y="78507"/>
                </a:cubicBezTo>
                <a:cubicBezTo>
                  <a:pt x="98900" y="78507"/>
                  <a:pt x="98900" y="78567"/>
                  <a:pt x="98900" y="78567"/>
                </a:cubicBezTo>
                <a:cubicBezTo>
                  <a:pt x="98932" y="78567"/>
                  <a:pt x="98932" y="78447"/>
                  <a:pt x="98932" y="78447"/>
                </a:cubicBezTo>
                <a:cubicBezTo>
                  <a:pt x="98963" y="78388"/>
                  <a:pt x="98963" y="78388"/>
                  <a:pt x="98963" y="78388"/>
                </a:cubicBezTo>
                <a:cubicBezTo>
                  <a:pt x="98994" y="78388"/>
                  <a:pt x="98994" y="78388"/>
                  <a:pt x="98994" y="78328"/>
                </a:cubicBezTo>
                <a:cubicBezTo>
                  <a:pt x="98994" y="78328"/>
                  <a:pt x="99057" y="78328"/>
                  <a:pt x="99057" y="78268"/>
                </a:cubicBezTo>
                <a:cubicBezTo>
                  <a:pt x="99025" y="78268"/>
                  <a:pt x="99025" y="78268"/>
                  <a:pt x="99025" y="78268"/>
                </a:cubicBezTo>
                <a:cubicBezTo>
                  <a:pt x="98994" y="78268"/>
                  <a:pt x="98994" y="78268"/>
                  <a:pt x="98994" y="78268"/>
                </a:cubicBezTo>
                <a:cubicBezTo>
                  <a:pt x="98963" y="78268"/>
                  <a:pt x="98963" y="78328"/>
                  <a:pt x="98932" y="78268"/>
                </a:cubicBezTo>
                <a:cubicBezTo>
                  <a:pt x="98932" y="78268"/>
                  <a:pt x="98932" y="78208"/>
                  <a:pt x="98900" y="78208"/>
                </a:cubicBezTo>
                <a:cubicBezTo>
                  <a:pt x="98869" y="78208"/>
                  <a:pt x="98869" y="78208"/>
                  <a:pt x="98838" y="78268"/>
                </a:cubicBezTo>
                <a:cubicBezTo>
                  <a:pt x="98838" y="78268"/>
                  <a:pt x="98806" y="78268"/>
                  <a:pt x="98775" y="78328"/>
                </a:cubicBezTo>
                <a:cubicBezTo>
                  <a:pt x="98775" y="78328"/>
                  <a:pt x="98775" y="78328"/>
                  <a:pt x="98775" y="78388"/>
                </a:cubicBezTo>
                <a:cubicBezTo>
                  <a:pt x="98806" y="78388"/>
                  <a:pt x="98775" y="78388"/>
                  <a:pt x="98775" y="78447"/>
                </a:cubicBezTo>
                <a:cubicBezTo>
                  <a:pt x="98775" y="78447"/>
                  <a:pt x="98806" y="78507"/>
                  <a:pt x="98806" y="78507"/>
                </a:cubicBezTo>
                <a:close/>
                <a:moveTo>
                  <a:pt x="99744" y="73731"/>
                </a:moveTo>
                <a:cubicBezTo>
                  <a:pt x="99744" y="73671"/>
                  <a:pt x="99713" y="73731"/>
                  <a:pt x="99713" y="73731"/>
                </a:cubicBezTo>
                <a:cubicBezTo>
                  <a:pt x="99713" y="73791"/>
                  <a:pt x="99744" y="73791"/>
                  <a:pt x="99744" y="73731"/>
                </a:cubicBezTo>
                <a:close/>
                <a:moveTo>
                  <a:pt x="99682" y="78626"/>
                </a:moveTo>
                <a:cubicBezTo>
                  <a:pt x="99682" y="78626"/>
                  <a:pt x="99682" y="78626"/>
                  <a:pt x="99682" y="78626"/>
                </a:cubicBezTo>
                <a:cubicBezTo>
                  <a:pt x="99650" y="78626"/>
                  <a:pt x="99650" y="78567"/>
                  <a:pt x="99650" y="78626"/>
                </a:cubicBezTo>
                <a:cubicBezTo>
                  <a:pt x="99619" y="78626"/>
                  <a:pt x="99619" y="78626"/>
                  <a:pt x="99588" y="78626"/>
                </a:cubicBezTo>
                <a:cubicBezTo>
                  <a:pt x="99588" y="78567"/>
                  <a:pt x="99588" y="78567"/>
                  <a:pt x="99557" y="78567"/>
                </a:cubicBezTo>
                <a:cubicBezTo>
                  <a:pt x="99557" y="78626"/>
                  <a:pt x="99525" y="78567"/>
                  <a:pt x="99525" y="78567"/>
                </a:cubicBezTo>
                <a:cubicBezTo>
                  <a:pt x="99494" y="78507"/>
                  <a:pt x="99432" y="78507"/>
                  <a:pt x="99400" y="78507"/>
                </a:cubicBezTo>
                <a:cubicBezTo>
                  <a:pt x="99369" y="78507"/>
                  <a:pt x="99369" y="78567"/>
                  <a:pt x="99369" y="78626"/>
                </a:cubicBezTo>
                <a:cubicBezTo>
                  <a:pt x="99369" y="78686"/>
                  <a:pt x="99369" y="78746"/>
                  <a:pt x="99369" y="78805"/>
                </a:cubicBezTo>
                <a:cubicBezTo>
                  <a:pt x="99369" y="78865"/>
                  <a:pt x="99400" y="78805"/>
                  <a:pt x="99400" y="78746"/>
                </a:cubicBezTo>
                <a:cubicBezTo>
                  <a:pt x="99432" y="78746"/>
                  <a:pt x="99432" y="78805"/>
                  <a:pt x="99463" y="78746"/>
                </a:cubicBezTo>
                <a:cubicBezTo>
                  <a:pt x="99463" y="78746"/>
                  <a:pt x="99463" y="78746"/>
                  <a:pt x="99494" y="78746"/>
                </a:cubicBezTo>
                <a:cubicBezTo>
                  <a:pt x="99494" y="78746"/>
                  <a:pt x="99525" y="78686"/>
                  <a:pt x="99525" y="78746"/>
                </a:cubicBezTo>
                <a:cubicBezTo>
                  <a:pt x="99525" y="78746"/>
                  <a:pt x="99557" y="78746"/>
                  <a:pt x="99557" y="78746"/>
                </a:cubicBezTo>
                <a:cubicBezTo>
                  <a:pt x="99557" y="78746"/>
                  <a:pt x="99588" y="78746"/>
                  <a:pt x="99588" y="78746"/>
                </a:cubicBezTo>
                <a:cubicBezTo>
                  <a:pt x="99619" y="78746"/>
                  <a:pt x="99619" y="78686"/>
                  <a:pt x="99619" y="78686"/>
                </a:cubicBezTo>
                <a:cubicBezTo>
                  <a:pt x="99650" y="78686"/>
                  <a:pt x="99650" y="78746"/>
                  <a:pt x="99650" y="78746"/>
                </a:cubicBezTo>
                <a:cubicBezTo>
                  <a:pt x="99682" y="78746"/>
                  <a:pt x="99682" y="78686"/>
                  <a:pt x="99682" y="78686"/>
                </a:cubicBezTo>
                <a:cubicBezTo>
                  <a:pt x="99713" y="78686"/>
                  <a:pt x="99713" y="78746"/>
                  <a:pt x="99713" y="78746"/>
                </a:cubicBezTo>
                <a:cubicBezTo>
                  <a:pt x="99713" y="78746"/>
                  <a:pt x="99744" y="78746"/>
                  <a:pt x="99744" y="78746"/>
                </a:cubicBezTo>
                <a:cubicBezTo>
                  <a:pt x="99775" y="78746"/>
                  <a:pt x="99775" y="78746"/>
                  <a:pt x="99807" y="78746"/>
                </a:cubicBezTo>
                <a:cubicBezTo>
                  <a:pt x="99807" y="78746"/>
                  <a:pt x="99807" y="78746"/>
                  <a:pt x="99838" y="78746"/>
                </a:cubicBezTo>
                <a:cubicBezTo>
                  <a:pt x="99838" y="78686"/>
                  <a:pt x="99869" y="78746"/>
                  <a:pt x="99869" y="78805"/>
                </a:cubicBezTo>
                <a:cubicBezTo>
                  <a:pt x="99869" y="78805"/>
                  <a:pt x="99869" y="78805"/>
                  <a:pt x="99869" y="78865"/>
                </a:cubicBezTo>
                <a:cubicBezTo>
                  <a:pt x="99869" y="78865"/>
                  <a:pt x="99869" y="78865"/>
                  <a:pt x="99901" y="78925"/>
                </a:cubicBezTo>
                <a:cubicBezTo>
                  <a:pt x="99901" y="78925"/>
                  <a:pt x="99901" y="78985"/>
                  <a:pt x="99901" y="79044"/>
                </a:cubicBezTo>
                <a:cubicBezTo>
                  <a:pt x="99901" y="79044"/>
                  <a:pt x="99932" y="79044"/>
                  <a:pt x="99932" y="79104"/>
                </a:cubicBezTo>
                <a:cubicBezTo>
                  <a:pt x="99932" y="79104"/>
                  <a:pt x="99932" y="79104"/>
                  <a:pt x="99932" y="79164"/>
                </a:cubicBezTo>
                <a:cubicBezTo>
                  <a:pt x="99963" y="79164"/>
                  <a:pt x="99963" y="79104"/>
                  <a:pt x="99963" y="79044"/>
                </a:cubicBezTo>
                <a:cubicBezTo>
                  <a:pt x="99963" y="79044"/>
                  <a:pt x="99932" y="79044"/>
                  <a:pt x="99932" y="78985"/>
                </a:cubicBezTo>
                <a:cubicBezTo>
                  <a:pt x="99932" y="78985"/>
                  <a:pt x="99932" y="78985"/>
                  <a:pt x="99932" y="78925"/>
                </a:cubicBezTo>
                <a:cubicBezTo>
                  <a:pt x="99932" y="78925"/>
                  <a:pt x="99932" y="78865"/>
                  <a:pt x="99901" y="78865"/>
                </a:cubicBezTo>
                <a:cubicBezTo>
                  <a:pt x="99901" y="78805"/>
                  <a:pt x="99901" y="78746"/>
                  <a:pt x="99932" y="78746"/>
                </a:cubicBezTo>
                <a:cubicBezTo>
                  <a:pt x="99932" y="78746"/>
                  <a:pt x="99932" y="78746"/>
                  <a:pt x="99963" y="78746"/>
                </a:cubicBezTo>
                <a:cubicBezTo>
                  <a:pt x="99963" y="78746"/>
                  <a:pt x="99994" y="78746"/>
                  <a:pt x="99994" y="78746"/>
                </a:cubicBezTo>
                <a:cubicBezTo>
                  <a:pt x="100026" y="78686"/>
                  <a:pt x="100057" y="78626"/>
                  <a:pt x="99994" y="78686"/>
                </a:cubicBezTo>
                <a:cubicBezTo>
                  <a:pt x="99994" y="78686"/>
                  <a:pt x="99994" y="78686"/>
                  <a:pt x="99963" y="78686"/>
                </a:cubicBezTo>
                <a:cubicBezTo>
                  <a:pt x="99963" y="78686"/>
                  <a:pt x="99932" y="78686"/>
                  <a:pt x="99932" y="78686"/>
                </a:cubicBezTo>
                <a:cubicBezTo>
                  <a:pt x="99901" y="78626"/>
                  <a:pt x="99901" y="78626"/>
                  <a:pt x="99901" y="78626"/>
                </a:cubicBezTo>
                <a:cubicBezTo>
                  <a:pt x="99869" y="78626"/>
                  <a:pt x="99869" y="78686"/>
                  <a:pt x="99869" y="78686"/>
                </a:cubicBezTo>
                <a:cubicBezTo>
                  <a:pt x="99838" y="78686"/>
                  <a:pt x="99807" y="78626"/>
                  <a:pt x="99775" y="78626"/>
                </a:cubicBezTo>
                <a:cubicBezTo>
                  <a:pt x="99744" y="78567"/>
                  <a:pt x="99744" y="78626"/>
                  <a:pt x="99713" y="78626"/>
                </a:cubicBezTo>
                <a:cubicBezTo>
                  <a:pt x="99713" y="78626"/>
                  <a:pt x="99682" y="78626"/>
                  <a:pt x="99682" y="78626"/>
                </a:cubicBezTo>
                <a:close/>
                <a:moveTo>
                  <a:pt x="98556" y="83402"/>
                </a:moveTo>
                <a:cubicBezTo>
                  <a:pt x="98556" y="83402"/>
                  <a:pt x="98588" y="83402"/>
                  <a:pt x="98588" y="83402"/>
                </a:cubicBezTo>
                <a:cubicBezTo>
                  <a:pt x="98588" y="83402"/>
                  <a:pt x="98619" y="83402"/>
                  <a:pt x="98619" y="83343"/>
                </a:cubicBezTo>
                <a:cubicBezTo>
                  <a:pt x="98619" y="83343"/>
                  <a:pt x="98619" y="83343"/>
                  <a:pt x="98650" y="83343"/>
                </a:cubicBezTo>
                <a:cubicBezTo>
                  <a:pt x="98681" y="83343"/>
                  <a:pt x="98681" y="83343"/>
                  <a:pt x="98713" y="83343"/>
                </a:cubicBezTo>
                <a:cubicBezTo>
                  <a:pt x="98744" y="83343"/>
                  <a:pt x="98744" y="83343"/>
                  <a:pt x="98775" y="83283"/>
                </a:cubicBezTo>
                <a:cubicBezTo>
                  <a:pt x="98775" y="83283"/>
                  <a:pt x="98806" y="83283"/>
                  <a:pt x="98806" y="83223"/>
                </a:cubicBezTo>
                <a:cubicBezTo>
                  <a:pt x="98838" y="83223"/>
                  <a:pt x="98838" y="83223"/>
                  <a:pt x="98838" y="83164"/>
                </a:cubicBezTo>
                <a:cubicBezTo>
                  <a:pt x="98838" y="83164"/>
                  <a:pt x="98838" y="83164"/>
                  <a:pt x="98838" y="83104"/>
                </a:cubicBezTo>
                <a:cubicBezTo>
                  <a:pt x="98869" y="83044"/>
                  <a:pt x="98869" y="83044"/>
                  <a:pt x="98838" y="82985"/>
                </a:cubicBezTo>
                <a:cubicBezTo>
                  <a:pt x="98806" y="82985"/>
                  <a:pt x="98806" y="82985"/>
                  <a:pt x="98806" y="82985"/>
                </a:cubicBezTo>
                <a:cubicBezTo>
                  <a:pt x="98806" y="82925"/>
                  <a:pt x="98806" y="82925"/>
                  <a:pt x="98806" y="82925"/>
                </a:cubicBezTo>
                <a:cubicBezTo>
                  <a:pt x="98775" y="82925"/>
                  <a:pt x="98806" y="82985"/>
                  <a:pt x="98806" y="82985"/>
                </a:cubicBezTo>
                <a:cubicBezTo>
                  <a:pt x="98806" y="82985"/>
                  <a:pt x="98806" y="82985"/>
                  <a:pt x="98806" y="83044"/>
                </a:cubicBezTo>
                <a:cubicBezTo>
                  <a:pt x="98838" y="83044"/>
                  <a:pt x="98806" y="83044"/>
                  <a:pt x="98806" y="83044"/>
                </a:cubicBezTo>
                <a:cubicBezTo>
                  <a:pt x="98775" y="83044"/>
                  <a:pt x="98775" y="83104"/>
                  <a:pt x="98744" y="83104"/>
                </a:cubicBezTo>
                <a:cubicBezTo>
                  <a:pt x="98713" y="83104"/>
                  <a:pt x="98681" y="83164"/>
                  <a:pt x="98681" y="83223"/>
                </a:cubicBezTo>
                <a:cubicBezTo>
                  <a:pt x="98681" y="83223"/>
                  <a:pt x="98681" y="83283"/>
                  <a:pt x="98650" y="83343"/>
                </a:cubicBezTo>
                <a:cubicBezTo>
                  <a:pt x="98619" y="83343"/>
                  <a:pt x="98619" y="83343"/>
                  <a:pt x="98619" y="83343"/>
                </a:cubicBezTo>
                <a:cubicBezTo>
                  <a:pt x="98588" y="83343"/>
                  <a:pt x="98588" y="83283"/>
                  <a:pt x="98588" y="83283"/>
                </a:cubicBezTo>
                <a:cubicBezTo>
                  <a:pt x="98556" y="83283"/>
                  <a:pt x="98556" y="83283"/>
                  <a:pt x="98556" y="83283"/>
                </a:cubicBezTo>
                <a:cubicBezTo>
                  <a:pt x="98525" y="83283"/>
                  <a:pt x="98525" y="83223"/>
                  <a:pt x="98494" y="83223"/>
                </a:cubicBezTo>
                <a:cubicBezTo>
                  <a:pt x="98494" y="83223"/>
                  <a:pt x="98494" y="83223"/>
                  <a:pt x="98463" y="83223"/>
                </a:cubicBezTo>
                <a:cubicBezTo>
                  <a:pt x="98463" y="83223"/>
                  <a:pt x="98463" y="83164"/>
                  <a:pt x="98431" y="83164"/>
                </a:cubicBezTo>
                <a:cubicBezTo>
                  <a:pt x="98431" y="83164"/>
                  <a:pt x="98431" y="83223"/>
                  <a:pt x="98400" y="83223"/>
                </a:cubicBezTo>
                <a:cubicBezTo>
                  <a:pt x="98400" y="83223"/>
                  <a:pt x="98369" y="83223"/>
                  <a:pt x="98369" y="83223"/>
                </a:cubicBezTo>
                <a:cubicBezTo>
                  <a:pt x="98338" y="83223"/>
                  <a:pt x="98338" y="83283"/>
                  <a:pt x="98338" y="83283"/>
                </a:cubicBezTo>
                <a:cubicBezTo>
                  <a:pt x="98306" y="83283"/>
                  <a:pt x="98275" y="83223"/>
                  <a:pt x="98275" y="83223"/>
                </a:cubicBezTo>
                <a:cubicBezTo>
                  <a:pt x="98244" y="83223"/>
                  <a:pt x="98244" y="83223"/>
                  <a:pt x="98213" y="83223"/>
                </a:cubicBezTo>
                <a:cubicBezTo>
                  <a:pt x="98213" y="83223"/>
                  <a:pt x="98213" y="83164"/>
                  <a:pt x="98181" y="83164"/>
                </a:cubicBezTo>
                <a:cubicBezTo>
                  <a:pt x="98181" y="83164"/>
                  <a:pt x="98150" y="83104"/>
                  <a:pt x="98119" y="83104"/>
                </a:cubicBezTo>
                <a:cubicBezTo>
                  <a:pt x="98088" y="83104"/>
                  <a:pt x="98088" y="83104"/>
                  <a:pt x="98056" y="83104"/>
                </a:cubicBezTo>
                <a:cubicBezTo>
                  <a:pt x="98025" y="83104"/>
                  <a:pt x="97994" y="83104"/>
                  <a:pt x="97931" y="83104"/>
                </a:cubicBezTo>
                <a:cubicBezTo>
                  <a:pt x="97931" y="83104"/>
                  <a:pt x="97900" y="83104"/>
                  <a:pt x="97869" y="83104"/>
                </a:cubicBezTo>
                <a:cubicBezTo>
                  <a:pt x="97837" y="83104"/>
                  <a:pt x="97837" y="83104"/>
                  <a:pt x="97806" y="83104"/>
                </a:cubicBezTo>
                <a:cubicBezTo>
                  <a:pt x="97806" y="83104"/>
                  <a:pt x="97775" y="83164"/>
                  <a:pt x="97775" y="83164"/>
                </a:cubicBezTo>
                <a:cubicBezTo>
                  <a:pt x="97775" y="83164"/>
                  <a:pt x="97744" y="83164"/>
                  <a:pt x="97744" y="83164"/>
                </a:cubicBezTo>
                <a:cubicBezTo>
                  <a:pt x="97744" y="83164"/>
                  <a:pt x="97744" y="83223"/>
                  <a:pt x="97712" y="83223"/>
                </a:cubicBezTo>
                <a:cubicBezTo>
                  <a:pt x="97712" y="83283"/>
                  <a:pt x="97712" y="83283"/>
                  <a:pt x="97712" y="83283"/>
                </a:cubicBezTo>
                <a:cubicBezTo>
                  <a:pt x="97712" y="83343"/>
                  <a:pt x="97712" y="83343"/>
                  <a:pt x="97712" y="83343"/>
                </a:cubicBezTo>
                <a:cubicBezTo>
                  <a:pt x="97712" y="83402"/>
                  <a:pt x="97744" y="83462"/>
                  <a:pt x="97744" y="83462"/>
                </a:cubicBezTo>
                <a:cubicBezTo>
                  <a:pt x="97775" y="83462"/>
                  <a:pt x="97806" y="83462"/>
                  <a:pt x="97837" y="83462"/>
                </a:cubicBezTo>
                <a:cubicBezTo>
                  <a:pt x="97869" y="83462"/>
                  <a:pt x="97900" y="83462"/>
                  <a:pt x="97931" y="83462"/>
                </a:cubicBezTo>
                <a:cubicBezTo>
                  <a:pt x="97963" y="83462"/>
                  <a:pt x="97994" y="83462"/>
                  <a:pt x="98025" y="83462"/>
                </a:cubicBezTo>
                <a:cubicBezTo>
                  <a:pt x="98056" y="83462"/>
                  <a:pt x="98088" y="83462"/>
                  <a:pt x="98088" y="83462"/>
                </a:cubicBezTo>
                <a:cubicBezTo>
                  <a:pt x="98119" y="83522"/>
                  <a:pt x="98119" y="83522"/>
                  <a:pt x="98150" y="83522"/>
                </a:cubicBezTo>
                <a:cubicBezTo>
                  <a:pt x="98213" y="83522"/>
                  <a:pt x="98244" y="83402"/>
                  <a:pt x="98306" y="83462"/>
                </a:cubicBezTo>
                <a:cubicBezTo>
                  <a:pt x="98338" y="83462"/>
                  <a:pt x="98338" y="83462"/>
                  <a:pt x="98369" y="83522"/>
                </a:cubicBezTo>
                <a:cubicBezTo>
                  <a:pt x="98400" y="83522"/>
                  <a:pt x="98431" y="83462"/>
                  <a:pt x="98431" y="83462"/>
                </a:cubicBezTo>
                <a:cubicBezTo>
                  <a:pt x="98463" y="83462"/>
                  <a:pt x="98463" y="83462"/>
                  <a:pt x="98494" y="83462"/>
                </a:cubicBezTo>
                <a:cubicBezTo>
                  <a:pt x="98494" y="83462"/>
                  <a:pt x="98525" y="83402"/>
                  <a:pt x="98525" y="83402"/>
                </a:cubicBezTo>
                <a:cubicBezTo>
                  <a:pt x="98525" y="83402"/>
                  <a:pt x="98556" y="83402"/>
                  <a:pt x="98556" y="83402"/>
                </a:cubicBezTo>
                <a:close/>
                <a:moveTo>
                  <a:pt x="99557" y="68716"/>
                </a:moveTo>
                <a:cubicBezTo>
                  <a:pt x="99557" y="68716"/>
                  <a:pt x="99525" y="68776"/>
                  <a:pt x="99557" y="68776"/>
                </a:cubicBezTo>
                <a:cubicBezTo>
                  <a:pt x="99557" y="68776"/>
                  <a:pt x="99557" y="68776"/>
                  <a:pt x="99557" y="68776"/>
                </a:cubicBezTo>
                <a:cubicBezTo>
                  <a:pt x="99588" y="68776"/>
                  <a:pt x="99557" y="68776"/>
                  <a:pt x="99557" y="68776"/>
                </a:cubicBezTo>
                <a:cubicBezTo>
                  <a:pt x="99557" y="68776"/>
                  <a:pt x="99557" y="68716"/>
                  <a:pt x="99557" y="68716"/>
                </a:cubicBezTo>
                <a:close/>
                <a:moveTo>
                  <a:pt x="99869" y="70865"/>
                </a:moveTo>
                <a:cubicBezTo>
                  <a:pt x="99838" y="70865"/>
                  <a:pt x="99838" y="70865"/>
                  <a:pt x="99838" y="70865"/>
                </a:cubicBezTo>
                <a:cubicBezTo>
                  <a:pt x="99838" y="70865"/>
                  <a:pt x="99807" y="70805"/>
                  <a:pt x="99807" y="70805"/>
                </a:cubicBezTo>
                <a:cubicBezTo>
                  <a:pt x="99775" y="70805"/>
                  <a:pt x="99775" y="70805"/>
                  <a:pt x="99775" y="70746"/>
                </a:cubicBezTo>
                <a:cubicBezTo>
                  <a:pt x="99775" y="70746"/>
                  <a:pt x="99775" y="70746"/>
                  <a:pt x="99744" y="70746"/>
                </a:cubicBezTo>
                <a:cubicBezTo>
                  <a:pt x="99744" y="70686"/>
                  <a:pt x="99744" y="70686"/>
                  <a:pt x="99744" y="70686"/>
                </a:cubicBezTo>
                <a:cubicBezTo>
                  <a:pt x="99713" y="70686"/>
                  <a:pt x="99713" y="70746"/>
                  <a:pt x="99713" y="70746"/>
                </a:cubicBezTo>
                <a:cubicBezTo>
                  <a:pt x="99682" y="70805"/>
                  <a:pt x="99713" y="70805"/>
                  <a:pt x="99713" y="70865"/>
                </a:cubicBezTo>
                <a:cubicBezTo>
                  <a:pt x="99713" y="70865"/>
                  <a:pt x="99713" y="70925"/>
                  <a:pt x="99744" y="70985"/>
                </a:cubicBezTo>
                <a:cubicBezTo>
                  <a:pt x="99744" y="70985"/>
                  <a:pt x="99744" y="71044"/>
                  <a:pt x="99744" y="71044"/>
                </a:cubicBezTo>
                <a:cubicBezTo>
                  <a:pt x="99744" y="71104"/>
                  <a:pt x="99775" y="71164"/>
                  <a:pt x="99744" y="71223"/>
                </a:cubicBezTo>
                <a:cubicBezTo>
                  <a:pt x="99744" y="71283"/>
                  <a:pt x="99713" y="71283"/>
                  <a:pt x="99682" y="71283"/>
                </a:cubicBezTo>
                <a:cubicBezTo>
                  <a:pt x="99650" y="71223"/>
                  <a:pt x="99650" y="71223"/>
                  <a:pt x="99650" y="71223"/>
                </a:cubicBezTo>
                <a:cubicBezTo>
                  <a:pt x="99619" y="71164"/>
                  <a:pt x="99619" y="71283"/>
                  <a:pt x="99619" y="71283"/>
                </a:cubicBezTo>
                <a:cubicBezTo>
                  <a:pt x="99650" y="71343"/>
                  <a:pt x="99619" y="71402"/>
                  <a:pt x="99588" y="71343"/>
                </a:cubicBezTo>
                <a:cubicBezTo>
                  <a:pt x="99557" y="71343"/>
                  <a:pt x="99557" y="71283"/>
                  <a:pt x="99525" y="71223"/>
                </a:cubicBezTo>
                <a:cubicBezTo>
                  <a:pt x="99463" y="71223"/>
                  <a:pt x="99494" y="71402"/>
                  <a:pt x="99494" y="71462"/>
                </a:cubicBezTo>
                <a:cubicBezTo>
                  <a:pt x="99494" y="71462"/>
                  <a:pt x="99463" y="71462"/>
                  <a:pt x="99463" y="71462"/>
                </a:cubicBezTo>
                <a:cubicBezTo>
                  <a:pt x="99494" y="71522"/>
                  <a:pt x="99494" y="71522"/>
                  <a:pt x="99494" y="71522"/>
                </a:cubicBezTo>
                <a:cubicBezTo>
                  <a:pt x="99494" y="71582"/>
                  <a:pt x="99494" y="71582"/>
                  <a:pt x="99494" y="71582"/>
                </a:cubicBezTo>
                <a:cubicBezTo>
                  <a:pt x="99463" y="71641"/>
                  <a:pt x="99463" y="71641"/>
                  <a:pt x="99432" y="71582"/>
                </a:cubicBezTo>
                <a:cubicBezTo>
                  <a:pt x="99432" y="71582"/>
                  <a:pt x="99400" y="71582"/>
                  <a:pt x="99400" y="71522"/>
                </a:cubicBezTo>
                <a:cubicBezTo>
                  <a:pt x="99369" y="71522"/>
                  <a:pt x="99369" y="71522"/>
                  <a:pt x="99338" y="71582"/>
                </a:cubicBezTo>
                <a:cubicBezTo>
                  <a:pt x="99338" y="71582"/>
                  <a:pt x="99338" y="71582"/>
                  <a:pt x="99338" y="71582"/>
                </a:cubicBezTo>
                <a:cubicBezTo>
                  <a:pt x="99307" y="71641"/>
                  <a:pt x="99307" y="71641"/>
                  <a:pt x="99307" y="71641"/>
                </a:cubicBezTo>
                <a:cubicBezTo>
                  <a:pt x="99307" y="71701"/>
                  <a:pt x="99307" y="71701"/>
                  <a:pt x="99307" y="71701"/>
                </a:cubicBezTo>
                <a:cubicBezTo>
                  <a:pt x="99307" y="71761"/>
                  <a:pt x="99307" y="71761"/>
                  <a:pt x="99307" y="71761"/>
                </a:cubicBezTo>
                <a:cubicBezTo>
                  <a:pt x="99275" y="71820"/>
                  <a:pt x="99244" y="71820"/>
                  <a:pt x="99244" y="71820"/>
                </a:cubicBezTo>
                <a:cubicBezTo>
                  <a:pt x="99213" y="71820"/>
                  <a:pt x="99213" y="71820"/>
                  <a:pt x="99182" y="71820"/>
                </a:cubicBezTo>
                <a:cubicBezTo>
                  <a:pt x="99182" y="71880"/>
                  <a:pt x="99182" y="71880"/>
                  <a:pt x="99182" y="71880"/>
                </a:cubicBezTo>
                <a:cubicBezTo>
                  <a:pt x="99150" y="71880"/>
                  <a:pt x="99150" y="71880"/>
                  <a:pt x="99150" y="71940"/>
                </a:cubicBezTo>
                <a:cubicBezTo>
                  <a:pt x="99150" y="71940"/>
                  <a:pt x="99119" y="71940"/>
                  <a:pt x="99119" y="71940"/>
                </a:cubicBezTo>
                <a:cubicBezTo>
                  <a:pt x="99119" y="71940"/>
                  <a:pt x="99119" y="72000"/>
                  <a:pt x="99088" y="72000"/>
                </a:cubicBezTo>
                <a:cubicBezTo>
                  <a:pt x="99088" y="72000"/>
                  <a:pt x="99088" y="71940"/>
                  <a:pt x="99088" y="71940"/>
                </a:cubicBezTo>
                <a:cubicBezTo>
                  <a:pt x="99119" y="71940"/>
                  <a:pt x="99119" y="71880"/>
                  <a:pt x="99150" y="71880"/>
                </a:cubicBezTo>
                <a:cubicBezTo>
                  <a:pt x="99182" y="71820"/>
                  <a:pt x="99182" y="71820"/>
                  <a:pt x="99150" y="71761"/>
                </a:cubicBezTo>
                <a:cubicBezTo>
                  <a:pt x="99150" y="71701"/>
                  <a:pt x="99150" y="71701"/>
                  <a:pt x="99150" y="71641"/>
                </a:cubicBezTo>
                <a:cubicBezTo>
                  <a:pt x="99150" y="71582"/>
                  <a:pt x="99150" y="71582"/>
                  <a:pt x="99119" y="71522"/>
                </a:cubicBezTo>
                <a:cubicBezTo>
                  <a:pt x="99119" y="71522"/>
                  <a:pt x="99088" y="71522"/>
                  <a:pt x="99088" y="71522"/>
                </a:cubicBezTo>
                <a:cubicBezTo>
                  <a:pt x="99057" y="71462"/>
                  <a:pt x="99057" y="71582"/>
                  <a:pt x="99057" y="71522"/>
                </a:cubicBezTo>
                <a:cubicBezTo>
                  <a:pt x="99057" y="71522"/>
                  <a:pt x="99025" y="71522"/>
                  <a:pt x="99025" y="71522"/>
                </a:cubicBezTo>
                <a:cubicBezTo>
                  <a:pt x="99025" y="71462"/>
                  <a:pt x="99025" y="71462"/>
                  <a:pt x="99025" y="71462"/>
                </a:cubicBezTo>
                <a:cubicBezTo>
                  <a:pt x="99025" y="71462"/>
                  <a:pt x="98994" y="71462"/>
                  <a:pt x="98994" y="71462"/>
                </a:cubicBezTo>
                <a:cubicBezTo>
                  <a:pt x="98994" y="71462"/>
                  <a:pt x="98994" y="71462"/>
                  <a:pt x="98994" y="71462"/>
                </a:cubicBezTo>
                <a:cubicBezTo>
                  <a:pt x="99025" y="71522"/>
                  <a:pt x="98994" y="71522"/>
                  <a:pt x="98994" y="71522"/>
                </a:cubicBezTo>
                <a:cubicBezTo>
                  <a:pt x="98963" y="71582"/>
                  <a:pt x="98963" y="71582"/>
                  <a:pt x="98932" y="71582"/>
                </a:cubicBezTo>
                <a:cubicBezTo>
                  <a:pt x="98900" y="71582"/>
                  <a:pt x="98900" y="71582"/>
                  <a:pt x="98869" y="71641"/>
                </a:cubicBezTo>
                <a:cubicBezTo>
                  <a:pt x="98869" y="71641"/>
                  <a:pt x="98838" y="71701"/>
                  <a:pt x="98838" y="71761"/>
                </a:cubicBezTo>
                <a:cubicBezTo>
                  <a:pt x="98838" y="71761"/>
                  <a:pt x="98869" y="71820"/>
                  <a:pt x="98869" y="71820"/>
                </a:cubicBezTo>
                <a:cubicBezTo>
                  <a:pt x="98838" y="71820"/>
                  <a:pt x="98838" y="71880"/>
                  <a:pt x="98806" y="71880"/>
                </a:cubicBezTo>
                <a:cubicBezTo>
                  <a:pt x="98806" y="71880"/>
                  <a:pt x="98806" y="71880"/>
                  <a:pt x="98775" y="71880"/>
                </a:cubicBezTo>
                <a:cubicBezTo>
                  <a:pt x="98775" y="71880"/>
                  <a:pt x="98775" y="71880"/>
                  <a:pt x="98744" y="71880"/>
                </a:cubicBezTo>
                <a:cubicBezTo>
                  <a:pt x="98744" y="71880"/>
                  <a:pt x="98744" y="71880"/>
                  <a:pt x="98713" y="71880"/>
                </a:cubicBezTo>
                <a:cubicBezTo>
                  <a:pt x="98713" y="71880"/>
                  <a:pt x="98713" y="71880"/>
                  <a:pt x="98713" y="71880"/>
                </a:cubicBezTo>
                <a:cubicBezTo>
                  <a:pt x="98681" y="71940"/>
                  <a:pt x="98650" y="71940"/>
                  <a:pt x="98650" y="71940"/>
                </a:cubicBezTo>
                <a:cubicBezTo>
                  <a:pt x="98619" y="71940"/>
                  <a:pt x="98588" y="71940"/>
                  <a:pt x="98588" y="72000"/>
                </a:cubicBezTo>
                <a:cubicBezTo>
                  <a:pt x="98588" y="72059"/>
                  <a:pt x="98556" y="72059"/>
                  <a:pt x="98556" y="72119"/>
                </a:cubicBezTo>
                <a:cubicBezTo>
                  <a:pt x="98556" y="72119"/>
                  <a:pt x="98556" y="72179"/>
                  <a:pt x="98556" y="72179"/>
                </a:cubicBezTo>
                <a:cubicBezTo>
                  <a:pt x="98556" y="72238"/>
                  <a:pt x="98556" y="72238"/>
                  <a:pt x="98525" y="72298"/>
                </a:cubicBezTo>
                <a:cubicBezTo>
                  <a:pt x="98525" y="72298"/>
                  <a:pt x="98525" y="72358"/>
                  <a:pt x="98525" y="72417"/>
                </a:cubicBezTo>
                <a:cubicBezTo>
                  <a:pt x="98525" y="72417"/>
                  <a:pt x="98525" y="72417"/>
                  <a:pt x="98525" y="72477"/>
                </a:cubicBezTo>
                <a:cubicBezTo>
                  <a:pt x="98494" y="72477"/>
                  <a:pt x="98494" y="72477"/>
                  <a:pt x="98463" y="72537"/>
                </a:cubicBezTo>
                <a:cubicBezTo>
                  <a:pt x="98463" y="72597"/>
                  <a:pt x="98494" y="72716"/>
                  <a:pt x="98525" y="72716"/>
                </a:cubicBezTo>
                <a:cubicBezTo>
                  <a:pt x="98525" y="72716"/>
                  <a:pt x="98556" y="72716"/>
                  <a:pt x="98556" y="72716"/>
                </a:cubicBezTo>
                <a:cubicBezTo>
                  <a:pt x="98556" y="72656"/>
                  <a:pt x="98556" y="72656"/>
                  <a:pt x="98588" y="72656"/>
                </a:cubicBezTo>
                <a:cubicBezTo>
                  <a:pt x="98588" y="72597"/>
                  <a:pt x="98588" y="72597"/>
                  <a:pt x="98588" y="72537"/>
                </a:cubicBezTo>
                <a:cubicBezTo>
                  <a:pt x="98588" y="72537"/>
                  <a:pt x="98588" y="72477"/>
                  <a:pt x="98588" y="72477"/>
                </a:cubicBezTo>
                <a:cubicBezTo>
                  <a:pt x="98588" y="72477"/>
                  <a:pt x="98619" y="72417"/>
                  <a:pt x="98619" y="72417"/>
                </a:cubicBezTo>
                <a:cubicBezTo>
                  <a:pt x="98619" y="72417"/>
                  <a:pt x="98650" y="72358"/>
                  <a:pt x="98650" y="72358"/>
                </a:cubicBezTo>
                <a:cubicBezTo>
                  <a:pt x="98650" y="72358"/>
                  <a:pt x="98619" y="72358"/>
                  <a:pt x="98619" y="72358"/>
                </a:cubicBezTo>
                <a:cubicBezTo>
                  <a:pt x="98619" y="72358"/>
                  <a:pt x="98619" y="72298"/>
                  <a:pt x="98650" y="72298"/>
                </a:cubicBezTo>
                <a:cubicBezTo>
                  <a:pt x="98650" y="72298"/>
                  <a:pt x="98650" y="72298"/>
                  <a:pt x="98650" y="72298"/>
                </a:cubicBezTo>
                <a:cubicBezTo>
                  <a:pt x="98681" y="72298"/>
                  <a:pt x="98681" y="72298"/>
                  <a:pt x="98681" y="72298"/>
                </a:cubicBezTo>
                <a:cubicBezTo>
                  <a:pt x="98681" y="72238"/>
                  <a:pt x="98681" y="72238"/>
                  <a:pt x="98681" y="72238"/>
                </a:cubicBezTo>
                <a:cubicBezTo>
                  <a:pt x="98681" y="72238"/>
                  <a:pt x="98681" y="72238"/>
                  <a:pt x="98681" y="72238"/>
                </a:cubicBezTo>
                <a:cubicBezTo>
                  <a:pt x="98650" y="72238"/>
                  <a:pt x="98681" y="72179"/>
                  <a:pt x="98681" y="72179"/>
                </a:cubicBezTo>
                <a:cubicBezTo>
                  <a:pt x="98713" y="72119"/>
                  <a:pt x="98713" y="72119"/>
                  <a:pt x="98744" y="72119"/>
                </a:cubicBezTo>
                <a:cubicBezTo>
                  <a:pt x="98775" y="72119"/>
                  <a:pt x="98775" y="72119"/>
                  <a:pt x="98806" y="72119"/>
                </a:cubicBezTo>
                <a:cubicBezTo>
                  <a:pt x="98806" y="72179"/>
                  <a:pt x="98775" y="72179"/>
                  <a:pt x="98775" y="72179"/>
                </a:cubicBezTo>
                <a:cubicBezTo>
                  <a:pt x="98775" y="72179"/>
                  <a:pt x="98775" y="72238"/>
                  <a:pt x="98775" y="72238"/>
                </a:cubicBezTo>
                <a:cubicBezTo>
                  <a:pt x="98775" y="72238"/>
                  <a:pt x="98806" y="72238"/>
                  <a:pt x="98775" y="72298"/>
                </a:cubicBezTo>
                <a:cubicBezTo>
                  <a:pt x="98775" y="72298"/>
                  <a:pt x="98806" y="72358"/>
                  <a:pt x="98806" y="72298"/>
                </a:cubicBezTo>
                <a:cubicBezTo>
                  <a:pt x="98806" y="72298"/>
                  <a:pt x="98838" y="72238"/>
                  <a:pt x="98838" y="72298"/>
                </a:cubicBezTo>
                <a:cubicBezTo>
                  <a:pt x="98838" y="72298"/>
                  <a:pt x="98838" y="72298"/>
                  <a:pt x="98838" y="72298"/>
                </a:cubicBezTo>
                <a:cubicBezTo>
                  <a:pt x="98869" y="72358"/>
                  <a:pt x="98869" y="72298"/>
                  <a:pt x="98869" y="72298"/>
                </a:cubicBezTo>
                <a:cubicBezTo>
                  <a:pt x="98869" y="72298"/>
                  <a:pt x="98869" y="72298"/>
                  <a:pt x="98869" y="72298"/>
                </a:cubicBezTo>
                <a:cubicBezTo>
                  <a:pt x="98869" y="72298"/>
                  <a:pt x="98869" y="72298"/>
                  <a:pt x="98869" y="72298"/>
                </a:cubicBezTo>
                <a:cubicBezTo>
                  <a:pt x="98869" y="72238"/>
                  <a:pt x="98869" y="72238"/>
                  <a:pt x="98869" y="72238"/>
                </a:cubicBezTo>
                <a:cubicBezTo>
                  <a:pt x="98869" y="72179"/>
                  <a:pt x="98869" y="72179"/>
                  <a:pt x="98900" y="72179"/>
                </a:cubicBezTo>
                <a:cubicBezTo>
                  <a:pt x="98900" y="72179"/>
                  <a:pt x="98900" y="72119"/>
                  <a:pt x="98900" y="72179"/>
                </a:cubicBezTo>
                <a:cubicBezTo>
                  <a:pt x="98900" y="72179"/>
                  <a:pt x="98900" y="72179"/>
                  <a:pt x="98900" y="72179"/>
                </a:cubicBezTo>
                <a:cubicBezTo>
                  <a:pt x="98932" y="72238"/>
                  <a:pt x="98932" y="72238"/>
                  <a:pt x="98932" y="72238"/>
                </a:cubicBezTo>
                <a:cubicBezTo>
                  <a:pt x="98932" y="72238"/>
                  <a:pt x="98932" y="72238"/>
                  <a:pt x="98932" y="72238"/>
                </a:cubicBezTo>
                <a:cubicBezTo>
                  <a:pt x="98900" y="72238"/>
                  <a:pt x="98900" y="72238"/>
                  <a:pt x="98900" y="72238"/>
                </a:cubicBezTo>
                <a:cubicBezTo>
                  <a:pt x="98900" y="72238"/>
                  <a:pt x="98900" y="72298"/>
                  <a:pt x="98932" y="72298"/>
                </a:cubicBezTo>
                <a:cubicBezTo>
                  <a:pt x="98932" y="72298"/>
                  <a:pt x="98932" y="72238"/>
                  <a:pt x="98963" y="72298"/>
                </a:cubicBezTo>
                <a:cubicBezTo>
                  <a:pt x="98963" y="72298"/>
                  <a:pt x="98963" y="72298"/>
                  <a:pt x="98963" y="72358"/>
                </a:cubicBezTo>
                <a:cubicBezTo>
                  <a:pt x="98963" y="72358"/>
                  <a:pt x="98994" y="72358"/>
                  <a:pt x="98994" y="72358"/>
                </a:cubicBezTo>
                <a:cubicBezTo>
                  <a:pt x="98994" y="72358"/>
                  <a:pt x="98994" y="72358"/>
                  <a:pt x="98994" y="72417"/>
                </a:cubicBezTo>
                <a:cubicBezTo>
                  <a:pt x="98994" y="72417"/>
                  <a:pt x="99025" y="72358"/>
                  <a:pt x="99025" y="72358"/>
                </a:cubicBezTo>
                <a:cubicBezTo>
                  <a:pt x="99025" y="72358"/>
                  <a:pt x="98994" y="72358"/>
                  <a:pt x="98994" y="72298"/>
                </a:cubicBezTo>
                <a:cubicBezTo>
                  <a:pt x="98994" y="72298"/>
                  <a:pt x="98994" y="72298"/>
                  <a:pt x="98994" y="72298"/>
                </a:cubicBezTo>
                <a:cubicBezTo>
                  <a:pt x="98994" y="72298"/>
                  <a:pt x="98994" y="72298"/>
                  <a:pt x="98994" y="72238"/>
                </a:cubicBezTo>
                <a:cubicBezTo>
                  <a:pt x="98994" y="72238"/>
                  <a:pt x="99025" y="72238"/>
                  <a:pt x="99025" y="72238"/>
                </a:cubicBezTo>
                <a:cubicBezTo>
                  <a:pt x="99025" y="72179"/>
                  <a:pt x="99025" y="72179"/>
                  <a:pt x="99025" y="72119"/>
                </a:cubicBezTo>
                <a:cubicBezTo>
                  <a:pt x="99025" y="72119"/>
                  <a:pt x="99025" y="72059"/>
                  <a:pt x="99057" y="72059"/>
                </a:cubicBezTo>
                <a:cubicBezTo>
                  <a:pt x="99057" y="72059"/>
                  <a:pt x="99088" y="72059"/>
                  <a:pt x="99088" y="72059"/>
                </a:cubicBezTo>
                <a:cubicBezTo>
                  <a:pt x="99119" y="72119"/>
                  <a:pt x="99119" y="72119"/>
                  <a:pt x="99119" y="72119"/>
                </a:cubicBezTo>
                <a:cubicBezTo>
                  <a:pt x="99150" y="72179"/>
                  <a:pt x="99150" y="72179"/>
                  <a:pt x="99182" y="72179"/>
                </a:cubicBezTo>
                <a:cubicBezTo>
                  <a:pt x="99182" y="72179"/>
                  <a:pt x="99213" y="72179"/>
                  <a:pt x="99213" y="72179"/>
                </a:cubicBezTo>
                <a:cubicBezTo>
                  <a:pt x="99244" y="72238"/>
                  <a:pt x="99244" y="72238"/>
                  <a:pt x="99244" y="72298"/>
                </a:cubicBezTo>
                <a:cubicBezTo>
                  <a:pt x="99275" y="72298"/>
                  <a:pt x="99275" y="72358"/>
                  <a:pt x="99275" y="72358"/>
                </a:cubicBezTo>
                <a:cubicBezTo>
                  <a:pt x="99275" y="72358"/>
                  <a:pt x="99307" y="72358"/>
                  <a:pt x="99307" y="72358"/>
                </a:cubicBezTo>
                <a:cubicBezTo>
                  <a:pt x="99307" y="72358"/>
                  <a:pt x="99307" y="72417"/>
                  <a:pt x="99307" y="72417"/>
                </a:cubicBezTo>
                <a:cubicBezTo>
                  <a:pt x="99307" y="72417"/>
                  <a:pt x="99307" y="72417"/>
                  <a:pt x="99307" y="72417"/>
                </a:cubicBezTo>
                <a:cubicBezTo>
                  <a:pt x="99307" y="72477"/>
                  <a:pt x="99307" y="72477"/>
                  <a:pt x="99275" y="72477"/>
                </a:cubicBezTo>
                <a:cubicBezTo>
                  <a:pt x="99275" y="72477"/>
                  <a:pt x="99275" y="72537"/>
                  <a:pt x="99275" y="72537"/>
                </a:cubicBezTo>
                <a:cubicBezTo>
                  <a:pt x="99244" y="72537"/>
                  <a:pt x="99244" y="72537"/>
                  <a:pt x="99244" y="72537"/>
                </a:cubicBezTo>
                <a:cubicBezTo>
                  <a:pt x="99244" y="72537"/>
                  <a:pt x="99213" y="72597"/>
                  <a:pt x="99213" y="72597"/>
                </a:cubicBezTo>
                <a:cubicBezTo>
                  <a:pt x="99213" y="72597"/>
                  <a:pt x="99213" y="72656"/>
                  <a:pt x="99213" y="72656"/>
                </a:cubicBezTo>
                <a:cubicBezTo>
                  <a:pt x="99213" y="72656"/>
                  <a:pt x="99213" y="72716"/>
                  <a:pt x="99213" y="72716"/>
                </a:cubicBezTo>
                <a:cubicBezTo>
                  <a:pt x="99213" y="72716"/>
                  <a:pt x="99213" y="72716"/>
                  <a:pt x="99213" y="72776"/>
                </a:cubicBezTo>
                <a:cubicBezTo>
                  <a:pt x="99213" y="72776"/>
                  <a:pt x="99213" y="72776"/>
                  <a:pt x="99244" y="72776"/>
                </a:cubicBezTo>
                <a:cubicBezTo>
                  <a:pt x="99244" y="72835"/>
                  <a:pt x="99213" y="72835"/>
                  <a:pt x="99244" y="72835"/>
                </a:cubicBezTo>
                <a:cubicBezTo>
                  <a:pt x="99244" y="72895"/>
                  <a:pt x="99244" y="72895"/>
                  <a:pt x="99244" y="72895"/>
                </a:cubicBezTo>
                <a:cubicBezTo>
                  <a:pt x="99244" y="72955"/>
                  <a:pt x="99244" y="72955"/>
                  <a:pt x="99244" y="72955"/>
                </a:cubicBezTo>
                <a:cubicBezTo>
                  <a:pt x="99244" y="73014"/>
                  <a:pt x="99244" y="73014"/>
                  <a:pt x="99244" y="73074"/>
                </a:cubicBezTo>
                <a:cubicBezTo>
                  <a:pt x="99244" y="73134"/>
                  <a:pt x="99275" y="73134"/>
                  <a:pt x="99307" y="73194"/>
                </a:cubicBezTo>
                <a:cubicBezTo>
                  <a:pt x="99307" y="73194"/>
                  <a:pt x="99338" y="73253"/>
                  <a:pt x="99338" y="73253"/>
                </a:cubicBezTo>
                <a:cubicBezTo>
                  <a:pt x="99369" y="73253"/>
                  <a:pt x="99369" y="73313"/>
                  <a:pt x="99400" y="73313"/>
                </a:cubicBezTo>
                <a:cubicBezTo>
                  <a:pt x="99432" y="73313"/>
                  <a:pt x="99463" y="73373"/>
                  <a:pt x="99494" y="73373"/>
                </a:cubicBezTo>
                <a:cubicBezTo>
                  <a:pt x="99494" y="73373"/>
                  <a:pt x="99494" y="73373"/>
                  <a:pt x="99525" y="73373"/>
                </a:cubicBezTo>
                <a:cubicBezTo>
                  <a:pt x="99525" y="73432"/>
                  <a:pt x="99588" y="73492"/>
                  <a:pt x="99619" y="73432"/>
                </a:cubicBezTo>
                <a:cubicBezTo>
                  <a:pt x="99619" y="73373"/>
                  <a:pt x="99619" y="73313"/>
                  <a:pt x="99650" y="73253"/>
                </a:cubicBezTo>
                <a:cubicBezTo>
                  <a:pt x="99682" y="73253"/>
                  <a:pt x="99682" y="73313"/>
                  <a:pt x="99682" y="73373"/>
                </a:cubicBezTo>
                <a:cubicBezTo>
                  <a:pt x="99682" y="73373"/>
                  <a:pt x="99650" y="73432"/>
                  <a:pt x="99650" y="73432"/>
                </a:cubicBezTo>
                <a:cubicBezTo>
                  <a:pt x="99650" y="73492"/>
                  <a:pt x="99650" y="73492"/>
                  <a:pt x="99682" y="73492"/>
                </a:cubicBezTo>
                <a:cubicBezTo>
                  <a:pt x="99682" y="73492"/>
                  <a:pt x="99682" y="73552"/>
                  <a:pt x="99682" y="73611"/>
                </a:cubicBezTo>
                <a:cubicBezTo>
                  <a:pt x="99682" y="73611"/>
                  <a:pt x="99744" y="73611"/>
                  <a:pt x="99744" y="73611"/>
                </a:cubicBezTo>
                <a:cubicBezTo>
                  <a:pt x="99744" y="73552"/>
                  <a:pt x="99775" y="73432"/>
                  <a:pt x="99838" y="73373"/>
                </a:cubicBezTo>
                <a:cubicBezTo>
                  <a:pt x="99869" y="73313"/>
                  <a:pt x="99838" y="73194"/>
                  <a:pt x="99807" y="73134"/>
                </a:cubicBezTo>
                <a:cubicBezTo>
                  <a:pt x="99807" y="73074"/>
                  <a:pt x="99807" y="73074"/>
                  <a:pt x="99807" y="73014"/>
                </a:cubicBezTo>
                <a:cubicBezTo>
                  <a:pt x="99807" y="73014"/>
                  <a:pt x="99807" y="73014"/>
                  <a:pt x="99807" y="72955"/>
                </a:cubicBezTo>
                <a:cubicBezTo>
                  <a:pt x="99807" y="72955"/>
                  <a:pt x="99775" y="72955"/>
                  <a:pt x="99744" y="72955"/>
                </a:cubicBezTo>
                <a:cubicBezTo>
                  <a:pt x="99744" y="72895"/>
                  <a:pt x="99744" y="72895"/>
                  <a:pt x="99744" y="72895"/>
                </a:cubicBezTo>
                <a:cubicBezTo>
                  <a:pt x="99713" y="72895"/>
                  <a:pt x="99713" y="72895"/>
                  <a:pt x="99713" y="72895"/>
                </a:cubicBezTo>
                <a:cubicBezTo>
                  <a:pt x="99713" y="72835"/>
                  <a:pt x="99713" y="72776"/>
                  <a:pt x="99713" y="72776"/>
                </a:cubicBezTo>
                <a:cubicBezTo>
                  <a:pt x="99744" y="72716"/>
                  <a:pt x="99744" y="72716"/>
                  <a:pt x="99744" y="72656"/>
                </a:cubicBezTo>
                <a:cubicBezTo>
                  <a:pt x="99744" y="72656"/>
                  <a:pt x="99744" y="72597"/>
                  <a:pt x="99775" y="72597"/>
                </a:cubicBezTo>
                <a:cubicBezTo>
                  <a:pt x="99775" y="72597"/>
                  <a:pt x="99775" y="72597"/>
                  <a:pt x="99807" y="72597"/>
                </a:cubicBezTo>
                <a:cubicBezTo>
                  <a:pt x="99807" y="72597"/>
                  <a:pt x="99807" y="72597"/>
                  <a:pt x="99838" y="72597"/>
                </a:cubicBezTo>
                <a:cubicBezTo>
                  <a:pt x="99838" y="72597"/>
                  <a:pt x="99838" y="72597"/>
                  <a:pt x="99838" y="72597"/>
                </a:cubicBezTo>
                <a:cubicBezTo>
                  <a:pt x="99838" y="72597"/>
                  <a:pt x="99838" y="72656"/>
                  <a:pt x="99838" y="72656"/>
                </a:cubicBezTo>
                <a:cubicBezTo>
                  <a:pt x="99838" y="72656"/>
                  <a:pt x="99838" y="72656"/>
                  <a:pt x="99838" y="72656"/>
                </a:cubicBezTo>
                <a:cubicBezTo>
                  <a:pt x="99838" y="72656"/>
                  <a:pt x="99838" y="72716"/>
                  <a:pt x="99838" y="72716"/>
                </a:cubicBezTo>
                <a:cubicBezTo>
                  <a:pt x="99838" y="72716"/>
                  <a:pt x="99838" y="72656"/>
                  <a:pt x="99838" y="72656"/>
                </a:cubicBezTo>
                <a:cubicBezTo>
                  <a:pt x="99838" y="72656"/>
                  <a:pt x="99838" y="72716"/>
                  <a:pt x="99869" y="72716"/>
                </a:cubicBezTo>
                <a:cubicBezTo>
                  <a:pt x="99869" y="72656"/>
                  <a:pt x="99869" y="72597"/>
                  <a:pt x="99869" y="72597"/>
                </a:cubicBezTo>
                <a:cubicBezTo>
                  <a:pt x="99869" y="72537"/>
                  <a:pt x="99838" y="72537"/>
                  <a:pt x="99838" y="72537"/>
                </a:cubicBezTo>
                <a:cubicBezTo>
                  <a:pt x="99807" y="72537"/>
                  <a:pt x="99807" y="72537"/>
                  <a:pt x="99807" y="72477"/>
                </a:cubicBezTo>
                <a:cubicBezTo>
                  <a:pt x="99807" y="72477"/>
                  <a:pt x="99807" y="72417"/>
                  <a:pt x="99838" y="72417"/>
                </a:cubicBezTo>
                <a:cubicBezTo>
                  <a:pt x="99838" y="72417"/>
                  <a:pt x="99869" y="72417"/>
                  <a:pt x="99869" y="72358"/>
                </a:cubicBezTo>
                <a:cubicBezTo>
                  <a:pt x="99869" y="72358"/>
                  <a:pt x="99869" y="72358"/>
                  <a:pt x="99869" y="72358"/>
                </a:cubicBezTo>
                <a:cubicBezTo>
                  <a:pt x="99901" y="72417"/>
                  <a:pt x="99869" y="72417"/>
                  <a:pt x="99901" y="72477"/>
                </a:cubicBezTo>
                <a:cubicBezTo>
                  <a:pt x="99901" y="72477"/>
                  <a:pt x="99901" y="72477"/>
                  <a:pt x="99901" y="72537"/>
                </a:cubicBezTo>
                <a:cubicBezTo>
                  <a:pt x="99901" y="72537"/>
                  <a:pt x="99901" y="72537"/>
                  <a:pt x="99901" y="72537"/>
                </a:cubicBezTo>
                <a:cubicBezTo>
                  <a:pt x="99901" y="72537"/>
                  <a:pt x="99901" y="72537"/>
                  <a:pt x="99901" y="72597"/>
                </a:cubicBezTo>
                <a:cubicBezTo>
                  <a:pt x="99932" y="72597"/>
                  <a:pt x="99932" y="72597"/>
                  <a:pt x="99932" y="72597"/>
                </a:cubicBezTo>
                <a:cubicBezTo>
                  <a:pt x="99932" y="72656"/>
                  <a:pt x="99932" y="72656"/>
                  <a:pt x="99932" y="72656"/>
                </a:cubicBezTo>
                <a:cubicBezTo>
                  <a:pt x="99932" y="72716"/>
                  <a:pt x="99963" y="72716"/>
                  <a:pt x="99963" y="72716"/>
                </a:cubicBezTo>
                <a:cubicBezTo>
                  <a:pt x="99963" y="72716"/>
                  <a:pt x="99963" y="72776"/>
                  <a:pt x="99963" y="72776"/>
                </a:cubicBezTo>
                <a:cubicBezTo>
                  <a:pt x="99963" y="72835"/>
                  <a:pt x="99963" y="72895"/>
                  <a:pt x="99963" y="72895"/>
                </a:cubicBezTo>
                <a:cubicBezTo>
                  <a:pt x="99963" y="72955"/>
                  <a:pt x="99963" y="72955"/>
                  <a:pt x="99963" y="73014"/>
                </a:cubicBezTo>
                <a:cubicBezTo>
                  <a:pt x="99994" y="73014"/>
                  <a:pt x="99994" y="73014"/>
                  <a:pt x="99994" y="73014"/>
                </a:cubicBezTo>
                <a:cubicBezTo>
                  <a:pt x="99994" y="73074"/>
                  <a:pt x="99994" y="73074"/>
                  <a:pt x="99994" y="73074"/>
                </a:cubicBezTo>
                <a:cubicBezTo>
                  <a:pt x="99994" y="73074"/>
                  <a:pt x="99994" y="73134"/>
                  <a:pt x="99994" y="73134"/>
                </a:cubicBezTo>
                <a:cubicBezTo>
                  <a:pt x="100026" y="73134"/>
                  <a:pt x="100026" y="73074"/>
                  <a:pt x="100026" y="73074"/>
                </a:cubicBezTo>
                <a:cubicBezTo>
                  <a:pt x="100026" y="73014"/>
                  <a:pt x="100026" y="72955"/>
                  <a:pt x="100026" y="72895"/>
                </a:cubicBezTo>
                <a:cubicBezTo>
                  <a:pt x="100026" y="72835"/>
                  <a:pt x="100026" y="72835"/>
                  <a:pt x="100026" y="72776"/>
                </a:cubicBezTo>
                <a:cubicBezTo>
                  <a:pt x="100026" y="72776"/>
                  <a:pt x="99994" y="72716"/>
                  <a:pt x="99994" y="72716"/>
                </a:cubicBezTo>
                <a:cubicBezTo>
                  <a:pt x="99994" y="72656"/>
                  <a:pt x="100026" y="72656"/>
                  <a:pt x="100026" y="72656"/>
                </a:cubicBezTo>
                <a:cubicBezTo>
                  <a:pt x="100026" y="72716"/>
                  <a:pt x="100026" y="72656"/>
                  <a:pt x="100057" y="72656"/>
                </a:cubicBezTo>
                <a:cubicBezTo>
                  <a:pt x="100057" y="72597"/>
                  <a:pt x="100088" y="72656"/>
                  <a:pt x="100088" y="72597"/>
                </a:cubicBezTo>
                <a:cubicBezTo>
                  <a:pt x="100119" y="72597"/>
                  <a:pt x="100119" y="72537"/>
                  <a:pt x="100119" y="72537"/>
                </a:cubicBezTo>
                <a:cubicBezTo>
                  <a:pt x="100119" y="72477"/>
                  <a:pt x="100151" y="72477"/>
                  <a:pt x="100151" y="72417"/>
                </a:cubicBezTo>
                <a:cubicBezTo>
                  <a:pt x="100151" y="72417"/>
                  <a:pt x="100119" y="72417"/>
                  <a:pt x="100119" y="72417"/>
                </a:cubicBezTo>
                <a:cubicBezTo>
                  <a:pt x="100119" y="72358"/>
                  <a:pt x="100151" y="72358"/>
                  <a:pt x="100119" y="72358"/>
                </a:cubicBezTo>
                <a:cubicBezTo>
                  <a:pt x="100119" y="72298"/>
                  <a:pt x="100151" y="72298"/>
                  <a:pt x="100151" y="72298"/>
                </a:cubicBezTo>
                <a:cubicBezTo>
                  <a:pt x="100151" y="72298"/>
                  <a:pt x="100151" y="72238"/>
                  <a:pt x="100151" y="72238"/>
                </a:cubicBezTo>
                <a:cubicBezTo>
                  <a:pt x="100119" y="72238"/>
                  <a:pt x="100151" y="72179"/>
                  <a:pt x="100151" y="72179"/>
                </a:cubicBezTo>
                <a:cubicBezTo>
                  <a:pt x="100119" y="72179"/>
                  <a:pt x="100119" y="72179"/>
                  <a:pt x="100119" y="72119"/>
                </a:cubicBezTo>
                <a:cubicBezTo>
                  <a:pt x="100119" y="72119"/>
                  <a:pt x="100119" y="72119"/>
                  <a:pt x="100119" y="72119"/>
                </a:cubicBezTo>
                <a:cubicBezTo>
                  <a:pt x="100119" y="72119"/>
                  <a:pt x="100088" y="72059"/>
                  <a:pt x="100088" y="72059"/>
                </a:cubicBezTo>
                <a:cubicBezTo>
                  <a:pt x="100088" y="72059"/>
                  <a:pt x="100088" y="72059"/>
                  <a:pt x="100057" y="72000"/>
                </a:cubicBezTo>
                <a:cubicBezTo>
                  <a:pt x="100057" y="72000"/>
                  <a:pt x="100057" y="72000"/>
                  <a:pt x="100088" y="72000"/>
                </a:cubicBezTo>
                <a:cubicBezTo>
                  <a:pt x="100088" y="71940"/>
                  <a:pt x="100088" y="71940"/>
                  <a:pt x="100088" y="71940"/>
                </a:cubicBezTo>
                <a:cubicBezTo>
                  <a:pt x="100088" y="71940"/>
                  <a:pt x="100088" y="71940"/>
                  <a:pt x="100088" y="71880"/>
                </a:cubicBezTo>
                <a:cubicBezTo>
                  <a:pt x="100088" y="71880"/>
                  <a:pt x="100088" y="71880"/>
                  <a:pt x="100088" y="71820"/>
                </a:cubicBezTo>
                <a:cubicBezTo>
                  <a:pt x="100088" y="71820"/>
                  <a:pt x="100088" y="71820"/>
                  <a:pt x="100088" y="71761"/>
                </a:cubicBezTo>
                <a:cubicBezTo>
                  <a:pt x="100088" y="71761"/>
                  <a:pt x="100088" y="71761"/>
                  <a:pt x="100088" y="71761"/>
                </a:cubicBezTo>
                <a:cubicBezTo>
                  <a:pt x="100057" y="71761"/>
                  <a:pt x="100057" y="71820"/>
                  <a:pt x="100057" y="71820"/>
                </a:cubicBezTo>
                <a:cubicBezTo>
                  <a:pt x="100057" y="71820"/>
                  <a:pt x="100026" y="71761"/>
                  <a:pt x="100057" y="71761"/>
                </a:cubicBezTo>
                <a:cubicBezTo>
                  <a:pt x="100057" y="71761"/>
                  <a:pt x="100088" y="71761"/>
                  <a:pt x="100057" y="71701"/>
                </a:cubicBezTo>
                <a:cubicBezTo>
                  <a:pt x="100057" y="71701"/>
                  <a:pt x="100057" y="71701"/>
                  <a:pt x="100057" y="71701"/>
                </a:cubicBezTo>
                <a:cubicBezTo>
                  <a:pt x="100057" y="71641"/>
                  <a:pt x="100057" y="71641"/>
                  <a:pt x="100057" y="71641"/>
                </a:cubicBezTo>
                <a:cubicBezTo>
                  <a:pt x="100057" y="71641"/>
                  <a:pt x="100057" y="71641"/>
                  <a:pt x="100057" y="71582"/>
                </a:cubicBezTo>
                <a:cubicBezTo>
                  <a:pt x="100057" y="71582"/>
                  <a:pt x="100088" y="71641"/>
                  <a:pt x="100057" y="71582"/>
                </a:cubicBezTo>
                <a:cubicBezTo>
                  <a:pt x="100057" y="71522"/>
                  <a:pt x="100057" y="71582"/>
                  <a:pt x="100026" y="71582"/>
                </a:cubicBezTo>
                <a:cubicBezTo>
                  <a:pt x="100026" y="71582"/>
                  <a:pt x="100026" y="71522"/>
                  <a:pt x="99994" y="71522"/>
                </a:cubicBezTo>
                <a:cubicBezTo>
                  <a:pt x="99994" y="71582"/>
                  <a:pt x="99994" y="71582"/>
                  <a:pt x="99994" y="71582"/>
                </a:cubicBezTo>
                <a:cubicBezTo>
                  <a:pt x="99994" y="71582"/>
                  <a:pt x="99963" y="71582"/>
                  <a:pt x="99963" y="71582"/>
                </a:cubicBezTo>
                <a:cubicBezTo>
                  <a:pt x="99963" y="71582"/>
                  <a:pt x="99963" y="71522"/>
                  <a:pt x="99963" y="71522"/>
                </a:cubicBezTo>
                <a:cubicBezTo>
                  <a:pt x="99963" y="71522"/>
                  <a:pt x="99963" y="71522"/>
                  <a:pt x="99963" y="71462"/>
                </a:cubicBezTo>
                <a:cubicBezTo>
                  <a:pt x="99963" y="71462"/>
                  <a:pt x="99994" y="71462"/>
                  <a:pt x="99994" y="71462"/>
                </a:cubicBezTo>
                <a:cubicBezTo>
                  <a:pt x="99994" y="71462"/>
                  <a:pt x="99994" y="71402"/>
                  <a:pt x="100026" y="71402"/>
                </a:cubicBezTo>
                <a:cubicBezTo>
                  <a:pt x="100026" y="71402"/>
                  <a:pt x="100026" y="71402"/>
                  <a:pt x="100026" y="71343"/>
                </a:cubicBezTo>
                <a:cubicBezTo>
                  <a:pt x="100057" y="71283"/>
                  <a:pt x="99994" y="71223"/>
                  <a:pt x="99994" y="71164"/>
                </a:cubicBezTo>
                <a:cubicBezTo>
                  <a:pt x="99994" y="71104"/>
                  <a:pt x="99994" y="71104"/>
                  <a:pt x="99994" y="71104"/>
                </a:cubicBezTo>
                <a:cubicBezTo>
                  <a:pt x="99994" y="71044"/>
                  <a:pt x="99994" y="71044"/>
                  <a:pt x="99994" y="71044"/>
                </a:cubicBezTo>
                <a:cubicBezTo>
                  <a:pt x="99994" y="71044"/>
                  <a:pt x="99963" y="71044"/>
                  <a:pt x="99963" y="71044"/>
                </a:cubicBezTo>
                <a:cubicBezTo>
                  <a:pt x="99932" y="71104"/>
                  <a:pt x="99932" y="71044"/>
                  <a:pt x="99932" y="71044"/>
                </a:cubicBezTo>
                <a:cubicBezTo>
                  <a:pt x="99901" y="70985"/>
                  <a:pt x="99932" y="70985"/>
                  <a:pt x="99901" y="70985"/>
                </a:cubicBezTo>
                <a:cubicBezTo>
                  <a:pt x="99901" y="70985"/>
                  <a:pt x="99901" y="70985"/>
                  <a:pt x="99901" y="70925"/>
                </a:cubicBezTo>
                <a:cubicBezTo>
                  <a:pt x="99901" y="70925"/>
                  <a:pt x="99869" y="70865"/>
                  <a:pt x="99869" y="70865"/>
                </a:cubicBezTo>
                <a:close/>
                <a:moveTo>
                  <a:pt x="99901" y="70686"/>
                </a:moveTo>
                <a:cubicBezTo>
                  <a:pt x="99901" y="70686"/>
                  <a:pt x="99932" y="70686"/>
                  <a:pt x="99932" y="70746"/>
                </a:cubicBezTo>
                <a:cubicBezTo>
                  <a:pt x="99963" y="70746"/>
                  <a:pt x="99963" y="70746"/>
                  <a:pt x="99963" y="70686"/>
                </a:cubicBezTo>
                <a:cubicBezTo>
                  <a:pt x="99994" y="70686"/>
                  <a:pt x="99963" y="70686"/>
                  <a:pt x="99963" y="70686"/>
                </a:cubicBezTo>
                <a:cubicBezTo>
                  <a:pt x="99963" y="70626"/>
                  <a:pt x="99963" y="70626"/>
                  <a:pt x="99963" y="70626"/>
                </a:cubicBezTo>
                <a:cubicBezTo>
                  <a:pt x="99963" y="70626"/>
                  <a:pt x="99963" y="70626"/>
                  <a:pt x="99963" y="70567"/>
                </a:cubicBezTo>
                <a:cubicBezTo>
                  <a:pt x="99963" y="70567"/>
                  <a:pt x="99963" y="70567"/>
                  <a:pt x="99963" y="70507"/>
                </a:cubicBezTo>
                <a:cubicBezTo>
                  <a:pt x="99932" y="70507"/>
                  <a:pt x="99932" y="70507"/>
                  <a:pt x="99932" y="70567"/>
                </a:cubicBezTo>
                <a:cubicBezTo>
                  <a:pt x="99932" y="70567"/>
                  <a:pt x="99932" y="70567"/>
                  <a:pt x="99932" y="70567"/>
                </a:cubicBezTo>
                <a:cubicBezTo>
                  <a:pt x="99932" y="70626"/>
                  <a:pt x="99901" y="70626"/>
                  <a:pt x="99901" y="70626"/>
                </a:cubicBezTo>
                <a:cubicBezTo>
                  <a:pt x="99901" y="70626"/>
                  <a:pt x="99901" y="70626"/>
                  <a:pt x="99901" y="70626"/>
                </a:cubicBezTo>
                <a:cubicBezTo>
                  <a:pt x="99901" y="70686"/>
                  <a:pt x="99901" y="70626"/>
                  <a:pt x="99901" y="70686"/>
                </a:cubicBezTo>
                <a:close/>
                <a:moveTo>
                  <a:pt x="99901" y="70865"/>
                </a:moveTo>
                <a:cubicBezTo>
                  <a:pt x="99901" y="70865"/>
                  <a:pt x="99932" y="70805"/>
                  <a:pt x="99932" y="70805"/>
                </a:cubicBezTo>
                <a:cubicBezTo>
                  <a:pt x="99932" y="70805"/>
                  <a:pt x="99901" y="70746"/>
                  <a:pt x="99901" y="70746"/>
                </a:cubicBezTo>
                <a:cubicBezTo>
                  <a:pt x="99901" y="70746"/>
                  <a:pt x="99901" y="70746"/>
                  <a:pt x="99901" y="70746"/>
                </a:cubicBezTo>
                <a:cubicBezTo>
                  <a:pt x="99901" y="70686"/>
                  <a:pt x="99901" y="70746"/>
                  <a:pt x="99901" y="70746"/>
                </a:cubicBezTo>
                <a:cubicBezTo>
                  <a:pt x="99901" y="70746"/>
                  <a:pt x="99901" y="70746"/>
                  <a:pt x="99901" y="70805"/>
                </a:cubicBezTo>
                <a:cubicBezTo>
                  <a:pt x="99901" y="70805"/>
                  <a:pt x="99901" y="70865"/>
                  <a:pt x="99901" y="70865"/>
                </a:cubicBezTo>
                <a:close/>
                <a:moveTo>
                  <a:pt x="98463" y="84597"/>
                </a:moveTo>
                <a:cubicBezTo>
                  <a:pt x="98463" y="84597"/>
                  <a:pt x="98431" y="84597"/>
                  <a:pt x="98431" y="84597"/>
                </a:cubicBezTo>
                <a:cubicBezTo>
                  <a:pt x="98400" y="84597"/>
                  <a:pt x="98400" y="84597"/>
                  <a:pt x="98400" y="84597"/>
                </a:cubicBezTo>
                <a:cubicBezTo>
                  <a:pt x="98369" y="84656"/>
                  <a:pt x="98431" y="84656"/>
                  <a:pt x="98431" y="84656"/>
                </a:cubicBezTo>
                <a:cubicBezTo>
                  <a:pt x="98463" y="84656"/>
                  <a:pt x="98494" y="84656"/>
                  <a:pt x="98494" y="84597"/>
                </a:cubicBezTo>
                <a:cubicBezTo>
                  <a:pt x="98494" y="84597"/>
                  <a:pt x="98463" y="84597"/>
                  <a:pt x="98463" y="84597"/>
                </a:cubicBezTo>
                <a:close/>
                <a:moveTo>
                  <a:pt x="97462" y="84059"/>
                </a:moveTo>
                <a:cubicBezTo>
                  <a:pt x="97462" y="84059"/>
                  <a:pt x="97462" y="84059"/>
                  <a:pt x="97494" y="84059"/>
                </a:cubicBezTo>
                <a:cubicBezTo>
                  <a:pt x="97525" y="84059"/>
                  <a:pt x="97525" y="84119"/>
                  <a:pt x="97556" y="84119"/>
                </a:cubicBezTo>
                <a:cubicBezTo>
                  <a:pt x="97587" y="84119"/>
                  <a:pt x="97619" y="84119"/>
                  <a:pt x="97650" y="84119"/>
                </a:cubicBezTo>
                <a:cubicBezTo>
                  <a:pt x="97681" y="84119"/>
                  <a:pt x="97681" y="84179"/>
                  <a:pt x="97712" y="84179"/>
                </a:cubicBezTo>
                <a:cubicBezTo>
                  <a:pt x="97712" y="84179"/>
                  <a:pt x="97744" y="84238"/>
                  <a:pt x="97744" y="84238"/>
                </a:cubicBezTo>
                <a:cubicBezTo>
                  <a:pt x="97775" y="84238"/>
                  <a:pt x="97806" y="84298"/>
                  <a:pt x="97806" y="84358"/>
                </a:cubicBezTo>
                <a:cubicBezTo>
                  <a:pt x="97837" y="84358"/>
                  <a:pt x="97869" y="84358"/>
                  <a:pt x="97900" y="84417"/>
                </a:cubicBezTo>
                <a:cubicBezTo>
                  <a:pt x="97900" y="84417"/>
                  <a:pt x="97931" y="84477"/>
                  <a:pt x="97963" y="84477"/>
                </a:cubicBezTo>
                <a:cubicBezTo>
                  <a:pt x="97963" y="84477"/>
                  <a:pt x="97994" y="84417"/>
                  <a:pt x="97994" y="84358"/>
                </a:cubicBezTo>
                <a:cubicBezTo>
                  <a:pt x="98025" y="84358"/>
                  <a:pt x="98056" y="84358"/>
                  <a:pt x="98088" y="84358"/>
                </a:cubicBezTo>
                <a:cubicBezTo>
                  <a:pt x="98088" y="84298"/>
                  <a:pt x="98088" y="84238"/>
                  <a:pt x="98056" y="84238"/>
                </a:cubicBezTo>
                <a:cubicBezTo>
                  <a:pt x="98025" y="84179"/>
                  <a:pt x="98025" y="84179"/>
                  <a:pt x="97994" y="84119"/>
                </a:cubicBezTo>
                <a:cubicBezTo>
                  <a:pt x="97994" y="84059"/>
                  <a:pt x="97963" y="84059"/>
                  <a:pt x="97931" y="84000"/>
                </a:cubicBezTo>
                <a:cubicBezTo>
                  <a:pt x="97900" y="84000"/>
                  <a:pt x="97900" y="84059"/>
                  <a:pt x="97869" y="84000"/>
                </a:cubicBezTo>
                <a:cubicBezTo>
                  <a:pt x="97869" y="83940"/>
                  <a:pt x="97869" y="83940"/>
                  <a:pt x="97869" y="83940"/>
                </a:cubicBezTo>
                <a:cubicBezTo>
                  <a:pt x="97869" y="83880"/>
                  <a:pt x="97837" y="83940"/>
                  <a:pt x="97837" y="83880"/>
                </a:cubicBezTo>
                <a:cubicBezTo>
                  <a:pt x="97806" y="83880"/>
                  <a:pt x="97806" y="83820"/>
                  <a:pt x="97775" y="83761"/>
                </a:cubicBezTo>
                <a:cubicBezTo>
                  <a:pt x="97744" y="83761"/>
                  <a:pt x="97712" y="83820"/>
                  <a:pt x="97681" y="83761"/>
                </a:cubicBezTo>
                <a:cubicBezTo>
                  <a:pt x="97650" y="83761"/>
                  <a:pt x="97619" y="83761"/>
                  <a:pt x="97587" y="83761"/>
                </a:cubicBezTo>
                <a:cubicBezTo>
                  <a:pt x="97556" y="83820"/>
                  <a:pt x="97525" y="83820"/>
                  <a:pt x="97525" y="83820"/>
                </a:cubicBezTo>
                <a:cubicBezTo>
                  <a:pt x="97494" y="83880"/>
                  <a:pt x="97462" y="83880"/>
                  <a:pt x="97462" y="83880"/>
                </a:cubicBezTo>
                <a:cubicBezTo>
                  <a:pt x="97431" y="83880"/>
                  <a:pt x="97431" y="83880"/>
                  <a:pt x="97431" y="83880"/>
                </a:cubicBezTo>
                <a:cubicBezTo>
                  <a:pt x="97369" y="83940"/>
                  <a:pt x="97400" y="84000"/>
                  <a:pt x="97431" y="84000"/>
                </a:cubicBezTo>
                <a:cubicBezTo>
                  <a:pt x="97431" y="84059"/>
                  <a:pt x="97431" y="84059"/>
                  <a:pt x="97462" y="84059"/>
                </a:cubicBezTo>
                <a:close/>
                <a:moveTo>
                  <a:pt x="99744" y="83104"/>
                </a:moveTo>
                <a:cubicBezTo>
                  <a:pt x="99744" y="83104"/>
                  <a:pt x="99744" y="83044"/>
                  <a:pt x="99744" y="83044"/>
                </a:cubicBezTo>
                <a:cubicBezTo>
                  <a:pt x="99775" y="83044"/>
                  <a:pt x="99775" y="83044"/>
                  <a:pt x="99775" y="83044"/>
                </a:cubicBezTo>
                <a:cubicBezTo>
                  <a:pt x="99775" y="82985"/>
                  <a:pt x="99807" y="83044"/>
                  <a:pt x="99807" y="82985"/>
                </a:cubicBezTo>
                <a:cubicBezTo>
                  <a:pt x="99775" y="82985"/>
                  <a:pt x="99744" y="83044"/>
                  <a:pt x="99744" y="83104"/>
                </a:cubicBezTo>
                <a:close/>
                <a:moveTo>
                  <a:pt x="97963" y="81731"/>
                </a:moveTo>
                <a:cubicBezTo>
                  <a:pt x="97963" y="81731"/>
                  <a:pt x="97963" y="81731"/>
                  <a:pt x="97963" y="81731"/>
                </a:cubicBezTo>
                <a:cubicBezTo>
                  <a:pt x="97963" y="81671"/>
                  <a:pt x="97963" y="81611"/>
                  <a:pt x="97963" y="81552"/>
                </a:cubicBezTo>
                <a:cubicBezTo>
                  <a:pt x="97963" y="81552"/>
                  <a:pt x="97963" y="81492"/>
                  <a:pt x="97963" y="81492"/>
                </a:cubicBezTo>
                <a:cubicBezTo>
                  <a:pt x="97963" y="81492"/>
                  <a:pt x="97963" y="81432"/>
                  <a:pt x="97931" y="81432"/>
                </a:cubicBezTo>
                <a:cubicBezTo>
                  <a:pt x="97931" y="81432"/>
                  <a:pt x="97931" y="81432"/>
                  <a:pt x="97931" y="81432"/>
                </a:cubicBezTo>
                <a:cubicBezTo>
                  <a:pt x="97931" y="81432"/>
                  <a:pt x="97931" y="81492"/>
                  <a:pt x="97931" y="81492"/>
                </a:cubicBezTo>
                <a:cubicBezTo>
                  <a:pt x="97931" y="81552"/>
                  <a:pt x="97931" y="81552"/>
                  <a:pt x="97931" y="81611"/>
                </a:cubicBezTo>
                <a:cubicBezTo>
                  <a:pt x="97931" y="81671"/>
                  <a:pt x="97931" y="81671"/>
                  <a:pt x="97963" y="81731"/>
                </a:cubicBezTo>
                <a:close/>
                <a:moveTo>
                  <a:pt x="97587" y="83402"/>
                </a:moveTo>
                <a:cubicBezTo>
                  <a:pt x="97587" y="83402"/>
                  <a:pt x="97587" y="83343"/>
                  <a:pt x="97587" y="83343"/>
                </a:cubicBezTo>
                <a:cubicBezTo>
                  <a:pt x="97619" y="83283"/>
                  <a:pt x="97650" y="83343"/>
                  <a:pt x="97619" y="83223"/>
                </a:cubicBezTo>
                <a:cubicBezTo>
                  <a:pt x="97619" y="83223"/>
                  <a:pt x="97587" y="83164"/>
                  <a:pt x="97587" y="83223"/>
                </a:cubicBezTo>
                <a:cubicBezTo>
                  <a:pt x="97556" y="83223"/>
                  <a:pt x="97587" y="83223"/>
                  <a:pt x="97587" y="83223"/>
                </a:cubicBezTo>
                <a:cubicBezTo>
                  <a:pt x="97556" y="83283"/>
                  <a:pt x="97556" y="83283"/>
                  <a:pt x="97556" y="83283"/>
                </a:cubicBezTo>
                <a:cubicBezTo>
                  <a:pt x="97556" y="83343"/>
                  <a:pt x="97556" y="83402"/>
                  <a:pt x="97587" y="83402"/>
                </a:cubicBezTo>
                <a:close/>
                <a:moveTo>
                  <a:pt x="97462" y="82985"/>
                </a:moveTo>
                <a:cubicBezTo>
                  <a:pt x="97431" y="82925"/>
                  <a:pt x="97431" y="83044"/>
                  <a:pt x="97462" y="83044"/>
                </a:cubicBezTo>
                <a:cubicBezTo>
                  <a:pt x="97462" y="83044"/>
                  <a:pt x="97462" y="83044"/>
                  <a:pt x="97462" y="83044"/>
                </a:cubicBezTo>
                <a:cubicBezTo>
                  <a:pt x="97462" y="82985"/>
                  <a:pt x="97462" y="82985"/>
                  <a:pt x="97462" y="82985"/>
                </a:cubicBezTo>
                <a:close/>
                <a:moveTo>
                  <a:pt x="98588" y="81074"/>
                </a:moveTo>
                <a:cubicBezTo>
                  <a:pt x="98588" y="81074"/>
                  <a:pt x="98619" y="81074"/>
                  <a:pt x="98650" y="81134"/>
                </a:cubicBezTo>
                <a:cubicBezTo>
                  <a:pt x="98681" y="81134"/>
                  <a:pt x="98713" y="81134"/>
                  <a:pt x="98713" y="81074"/>
                </a:cubicBezTo>
                <a:cubicBezTo>
                  <a:pt x="98744" y="81014"/>
                  <a:pt x="98713" y="80955"/>
                  <a:pt x="98713" y="80955"/>
                </a:cubicBezTo>
                <a:cubicBezTo>
                  <a:pt x="98744" y="80895"/>
                  <a:pt x="98775" y="80835"/>
                  <a:pt x="98775" y="80895"/>
                </a:cubicBezTo>
                <a:cubicBezTo>
                  <a:pt x="98775" y="80895"/>
                  <a:pt x="98775" y="80955"/>
                  <a:pt x="98744" y="80955"/>
                </a:cubicBezTo>
                <a:cubicBezTo>
                  <a:pt x="98744" y="80955"/>
                  <a:pt x="98744" y="81014"/>
                  <a:pt x="98744" y="81014"/>
                </a:cubicBezTo>
                <a:cubicBezTo>
                  <a:pt x="98744" y="81074"/>
                  <a:pt x="98713" y="81074"/>
                  <a:pt x="98713" y="81134"/>
                </a:cubicBezTo>
                <a:cubicBezTo>
                  <a:pt x="98681" y="81194"/>
                  <a:pt x="98713" y="81194"/>
                  <a:pt x="98744" y="81253"/>
                </a:cubicBezTo>
                <a:cubicBezTo>
                  <a:pt x="98744" y="81253"/>
                  <a:pt x="98744" y="81253"/>
                  <a:pt x="98744" y="81313"/>
                </a:cubicBezTo>
                <a:cubicBezTo>
                  <a:pt x="98744" y="81313"/>
                  <a:pt x="98775" y="81313"/>
                  <a:pt x="98775" y="81313"/>
                </a:cubicBezTo>
                <a:cubicBezTo>
                  <a:pt x="98806" y="81313"/>
                  <a:pt x="98806" y="81253"/>
                  <a:pt x="98838" y="81194"/>
                </a:cubicBezTo>
                <a:cubicBezTo>
                  <a:pt x="98838" y="81134"/>
                  <a:pt x="98869" y="81194"/>
                  <a:pt x="98900" y="81134"/>
                </a:cubicBezTo>
                <a:cubicBezTo>
                  <a:pt x="98900" y="81134"/>
                  <a:pt x="98900" y="81074"/>
                  <a:pt x="98900" y="81074"/>
                </a:cubicBezTo>
                <a:cubicBezTo>
                  <a:pt x="98932" y="81074"/>
                  <a:pt x="98932" y="81014"/>
                  <a:pt x="98932" y="81014"/>
                </a:cubicBezTo>
                <a:cubicBezTo>
                  <a:pt x="98900" y="80955"/>
                  <a:pt x="98869" y="80955"/>
                  <a:pt x="98869" y="80895"/>
                </a:cubicBezTo>
                <a:cubicBezTo>
                  <a:pt x="98869" y="80895"/>
                  <a:pt x="98869" y="80895"/>
                  <a:pt x="98869" y="80835"/>
                </a:cubicBezTo>
                <a:cubicBezTo>
                  <a:pt x="98838" y="80835"/>
                  <a:pt x="98838" y="80776"/>
                  <a:pt x="98838" y="80776"/>
                </a:cubicBezTo>
                <a:cubicBezTo>
                  <a:pt x="98838" y="80716"/>
                  <a:pt x="98869" y="80716"/>
                  <a:pt x="98869" y="80716"/>
                </a:cubicBezTo>
                <a:cubicBezTo>
                  <a:pt x="98869" y="80716"/>
                  <a:pt x="98869" y="80656"/>
                  <a:pt x="98900" y="80656"/>
                </a:cubicBezTo>
                <a:cubicBezTo>
                  <a:pt x="98900" y="80656"/>
                  <a:pt x="98932" y="80776"/>
                  <a:pt x="98932" y="80716"/>
                </a:cubicBezTo>
                <a:cubicBezTo>
                  <a:pt x="98932" y="80656"/>
                  <a:pt x="98932" y="80656"/>
                  <a:pt x="98932" y="80597"/>
                </a:cubicBezTo>
                <a:cubicBezTo>
                  <a:pt x="98932" y="80597"/>
                  <a:pt x="98932" y="80597"/>
                  <a:pt x="98932" y="80537"/>
                </a:cubicBezTo>
                <a:cubicBezTo>
                  <a:pt x="98932" y="80537"/>
                  <a:pt x="98900" y="80417"/>
                  <a:pt x="98869" y="80417"/>
                </a:cubicBezTo>
                <a:cubicBezTo>
                  <a:pt x="98838" y="80417"/>
                  <a:pt x="98838" y="80417"/>
                  <a:pt x="98806" y="80477"/>
                </a:cubicBezTo>
                <a:cubicBezTo>
                  <a:pt x="98806" y="80537"/>
                  <a:pt x="98806" y="80597"/>
                  <a:pt x="98806" y="80597"/>
                </a:cubicBezTo>
                <a:cubicBezTo>
                  <a:pt x="98806" y="80656"/>
                  <a:pt x="98806" y="80716"/>
                  <a:pt x="98806" y="80776"/>
                </a:cubicBezTo>
                <a:cubicBezTo>
                  <a:pt x="98775" y="80776"/>
                  <a:pt x="98775" y="80776"/>
                  <a:pt x="98775" y="80716"/>
                </a:cubicBezTo>
                <a:cubicBezTo>
                  <a:pt x="98775" y="80716"/>
                  <a:pt x="98775" y="80716"/>
                  <a:pt x="98744" y="80656"/>
                </a:cubicBezTo>
                <a:cubicBezTo>
                  <a:pt x="98744" y="80656"/>
                  <a:pt x="98744" y="80597"/>
                  <a:pt x="98744" y="80597"/>
                </a:cubicBezTo>
                <a:cubicBezTo>
                  <a:pt x="98744" y="80597"/>
                  <a:pt x="98713" y="80597"/>
                  <a:pt x="98713" y="80597"/>
                </a:cubicBezTo>
                <a:cubicBezTo>
                  <a:pt x="98713" y="80597"/>
                  <a:pt x="98713" y="80656"/>
                  <a:pt x="98681" y="80656"/>
                </a:cubicBezTo>
                <a:cubicBezTo>
                  <a:pt x="98681" y="80656"/>
                  <a:pt x="98650" y="80656"/>
                  <a:pt x="98650" y="80656"/>
                </a:cubicBezTo>
                <a:cubicBezTo>
                  <a:pt x="98619" y="80656"/>
                  <a:pt x="98588" y="80716"/>
                  <a:pt x="98619" y="80776"/>
                </a:cubicBezTo>
                <a:cubicBezTo>
                  <a:pt x="98619" y="80835"/>
                  <a:pt x="98619" y="80895"/>
                  <a:pt x="98619" y="80895"/>
                </a:cubicBezTo>
                <a:cubicBezTo>
                  <a:pt x="98619" y="80955"/>
                  <a:pt x="98588" y="81014"/>
                  <a:pt x="98588" y="81074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1217612" y="1828799"/>
            <a:ext cx="9753599" cy="30480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A2A2A"/>
              </a:buClr>
              <a:buFont typeface="Century Gothic"/>
              <a:buNone/>
              <a:defRPr b="0" i="0" sz="44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217613" y="5029200"/>
            <a:ext cx="7848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600"/>
              </a:spcBef>
              <a:buClr>
                <a:srgbClr val="979797"/>
              </a:buClr>
              <a:buFont typeface="Arial"/>
              <a:buNone/>
              <a:defRPr b="0" i="0" sz="16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600"/>
              </a:spcBef>
              <a:buClr>
                <a:srgbClr val="979797"/>
              </a:buClr>
              <a:buFont typeface="Arial"/>
              <a:buNone/>
              <a:defRPr b="0" i="0" sz="16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600"/>
              </a:spcBef>
              <a:buClr>
                <a:srgbClr val="979797"/>
              </a:buClr>
              <a:buFont typeface="Arial"/>
              <a:buNone/>
              <a:defRPr b="0" i="0" sz="16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600"/>
              </a:spcBef>
              <a:buClr>
                <a:srgbClr val="979797"/>
              </a:buClr>
              <a:buFont typeface="Arial"/>
              <a:buNone/>
              <a:defRPr b="0" i="0" sz="16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217613" y="274637"/>
            <a:ext cx="9753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A2A2A"/>
              </a:buClr>
              <a:buFont typeface="Century Gothic"/>
              <a:buNone/>
              <a:defRPr b="0" i="0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2714" y="-876299"/>
            <a:ext cx="4343400" cy="975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1430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34619" lvl="1" marL="502919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4779" lvl="2" marL="7315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4939" lvl="3" marL="9601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4939" lvl="4" marL="11887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4939" lvl="5" marL="14173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4940" lvl="6" marL="16459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4940" lvl="7" marL="18745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4940" lvl="8" marL="21031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151811" y="6448426"/>
            <a:ext cx="1396259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208836" y="6448426"/>
            <a:ext cx="6638176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9828211" y="6448426"/>
            <a:ext cx="1143001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60855" y="2361842"/>
            <a:ext cx="5486399" cy="213431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A2A2A"/>
              </a:buClr>
              <a:buFont typeface="Century Gothic"/>
              <a:buNone/>
              <a:defRPr b="0" i="0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182481" y="-279068"/>
            <a:ext cx="5486399" cy="7416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1430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34619" lvl="1" marL="502919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4779" lvl="2" marL="7315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4939" lvl="3" marL="9601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4939" lvl="4" marL="11887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4939" lvl="5" marL="14173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4940" lvl="6" marL="16459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4940" lvl="7" marL="18745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4940" lvl="8" marL="21031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151811" y="6448426"/>
            <a:ext cx="1396259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1208836" y="6448426"/>
            <a:ext cx="6638176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9828211" y="6448426"/>
            <a:ext cx="1143001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1217613" y="274637"/>
            <a:ext cx="9753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A2A2A"/>
              </a:buClr>
              <a:buFont typeface="Century Gothic"/>
              <a:buNone/>
              <a:defRPr b="0" i="0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1217613" y="1828800"/>
            <a:ext cx="9753599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1430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34619" lvl="1" marL="502919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4779" lvl="2" marL="7315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4939" lvl="3" marL="9601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4939" lvl="4" marL="11887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4939" lvl="5" marL="14173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4940" lvl="6" marL="16459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4940" lvl="7" marL="18745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4940" lvl="8" marL="21031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8151811" y="6448426"/>
            <a:ext cx="1396259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1208836" y="6448426"/>
            <a:ext cx="6638176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9828211" y="6448426"/>
            <a:ext cx="1143001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217613" y="274637"/>
            <a:ext cx="9753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A2A2A"/>
              </a:buClr>
              <a:buFont typeface="Century Gothic"/>
              <a:buNone/>
              <a:defRPr b="0" i="0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233279" y="1828800"/>
            <a:ext cx="4708734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1430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34619" lvl="1" marL="502919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4779" lvl="2" marL="7315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4939" lvl="3" marL="9601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4939" lvl="4" marL="11887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4939" lvl="5" marL="14173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4940" lvl="6" marL="16459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4940" lvl="7" marL="18745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4940" lvl="8" marL="21031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6262478" y="1828800"/>
            <a:ext cx="4708734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1430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34619" lvl="1" marL="502919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4779" lvl="2" marL="7315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4939" lvl="3" marL="9601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4939" lvl="4" marL="11887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4939" lvl="5" marL="14173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4940" lvl="6" marL="16459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4940" lvl="7" marL="18745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4940" lvl="8" marL="21031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8151811" y="6448426"/>
            <a:ext cx="1396259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1208836" y="6448426"/>
            <a:ext cx="6638176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9828211" y="6448426"/>
            <a:ext cx="1143001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217613" y="3429000"/>
            <a:ext cx="9753599" cy="2362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A2A2A"/>
              </a:buClr>
              <a:buFont typeface="Century Gothic"/>
              <a:buNone/>
              <a:defRPr b="0" i="0" sz="44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213150" y="685800"/>
            <a:ext cx="7853063" cy="1142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600"/>
              </a:spcBef>
              <a:buClr>
                <a:srgbClr val="979797"/>
              </a:buClr>
              <a:buFont typeface="Arial"/>
              <a:buNone/>
              <a:defRPr b="0" i="0" sz="14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600"/>
              </a:spcBef>
              <a:buClr>
                <a:srgbClr val="979797"/>
              </a:buClr>
              <a:buFont typeface="Arial"/>
              <a:buNone/>
              <a:defRPr b="0" i="0" sz="14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600"/>
              </a:spcBef>
              <a:buClr>
                <a:srgbClr val="979797"/>
              </a:buClr>
              <a:buFont typeface="Arial"/>
              <a:buNone/>
              <a:defRPr b="0" i="0" sz="14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600"/>
              </a:spcBef>
              <a:buClr>
                <a:srgbClr val="979797"/>
              </a:buClr>
              <a:buFont typeface="Arial"/>
              <a:buNone/>
              <a:defRPr b="0" i="0" sz="14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8151811" y="6448426"/>
            <a:ext cx="1396259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208836" y="6448426"/>
            <a:ext cx="6638176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9828211" y="6448426"/>
            <a:ext cx="1143001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217613" y="274637"/>
            <a:ext cx="9753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A2A2A"/>
              </a:buClr>
              <a:buFont typeface="Century Gothic"/>
              <a:buNone/>
              <a:defRPr b="0" i="0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17613" y="1828799"/>
            <a:ext cx="470916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217613" y="2743200"/>
            <a:ext cx="4709160" cy="3428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46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44779" lvl="1" marL="502919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4939" lvl="2" marL="7315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5100" lvl="3" marL="9601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5100" lvl="4" marL="11887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5100" lvl="5" marL="14173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5100" lvl="6" marL="16459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5100" lvl="7" marL="18745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5100" lvl="8" marL="21031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6262053" y="1828799"/>
            <a:ext cx="470916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4" type="body"/>
          </p:nvPr>
        </p:nvSpPr>
        <p:spPr>
          <a:xfrm>
            <a:off x="6262053" y="2743200"/>
            <a:ext cx="4709160" cy="3428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46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44779" lvl="1" marL="502919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4939" lvl="2" marL="7315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5100" lvl="3" marL="9601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5100" lvl="4" marL="11887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5100" lvl="5" marL="14173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5100" lvl="6" marL="16459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5100" lvl="7" marL="18745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5100" lvl="8" marL="21031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8151811" y="6448426"/>
            <a:ext cx="1396259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1208836" y="6448426"/>
            <a:ext cx="6638176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9828211" y="6448426"/>
            <a:ext cx="1143001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1217613" y="274637"/>
            <a:ext cx="9753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A2A2A"/>
              </a:buClr>
              <a:buFont typeface="Century Gothic"/>
              <a:buNone/>
              <a:defRPr b="0" i="0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8151811" y="6448426"/>
            <a:ext cx="1396259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1208836" y="6448426"/>
            <a:ext cx="6638176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9828211" y="6448426"/>
            <a:ext cx="1143001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0" type="dt"/>
          </p:nvPr>
        </p:nvSpPr>
        <p:spPr>
          <a:xfrm>
            <a:off x="8151811" y="6448426"/>
            <a:ext cx="1396259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1208836" y="6448426"/>
            <a:ext cx="6638176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9828211" y="6448426"/>
            <a:ext cx="1143001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180012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8627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684212" y="685800"/>
            <a:ext cx="3886200" cy="4038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A2A2A"/>
              </a:buClr>
              <a:buFont typeface="Century Gothic"/>
              <a:buNone/>
              <a:defRPr b="0" i="0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5865814" y="685800"/>
            <a:ext cx="56388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1430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34619" lvl="1" marL="502919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4779" lvl="2" marL="7315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4939" lvl="3" marL="9601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4939" lvl="4" marL="11887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4939" lvl="5" marL="14173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4940" lvl="6" marL="16459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4940" lvl="7" marL="18745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4940" lvl="8" marL="21031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684212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8151811" y="6448426"/>
            <a:ext cx="1396259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1208836" y="6448426"/>
            <a:ext cx="6638176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9828211" y="6448426"/>
            <a:ext cx="1143001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5180012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8627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684212" y="685800"/>
            <a:ext cx="3886200" cy="4038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A2A2A"/>
              </a:buClr>
              <a:buFont typeface="Century Gothic"/>
              <a:buNone/>
              <a:defRPr b="0" i="0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865812" y="685800"/>
            <a:ext cx="5638800" cy="54863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4212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151811" y="6448426"/>
            <a:ext cx="1396259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208836" y="6448426"/>
            <a:ext cx="6638176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9828211" y="6448426"/>
            <a:ext cx="1143001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">
              <a:srgbClr val="F2F2F2"/>
            </a:gs>
            <a:gs pos="28000">
              <a:schemeClr val="lt1"/>
            </a:gs>
            <a:gs pos="48000">
              <a:schemeClr val="lt1"/>
            </a:gs>
            <a:gs pos="100000">
              <a:srgbClr val="D8D8D8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217613" y="274637"/>
            <a:ext cx="9753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A2A2A"/>
              </a:buClr>
              <a:buFont typeface="Century Gothic"/>
              <a:buNone/>
              <a:defRPr b="0" i="0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217613" y="1828800"/>
            <a:ext cx="9753599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1430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34619" lvl="1" marL="502919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4779" lvl="2" marL="7315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4939" lvl="3" marL="9601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4939" lvl="4" marL="11887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4939" lvl="5" marL="14173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4940" lvl="6" marL="16459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4940" lvl="7" marL="18745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4940" lvl="8" marL="2103120" marR="0" rtl="0" algn="l"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151811" y="6448426"/>
            <a:ext cx="1396259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208836" y="6448426"/>
            <a:ext cx="6638176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9828211" y="6448426"/>
            <a:ext cx="1143001" cy="180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openflights.org/data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89756" y="692695"/>
            <a:ext cx="9721080" cy="24482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Century Gothic"/>
              <a:buNone/>
            </a:pPr>
            <a:r>
              <a:rPr b="1" i="1" lang="es-ES" sz="4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ESTUDIO DE DISTINTOS MODELOS DE CONTAGIO SOBRE UNA RED DE AEROPUERTOS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7030515" y="4581128"/>
            <a:ext cx="351851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s-ES" sz="16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GRUPO 03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5DE8D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s-ES" sz="1600" u="none" cap="none" strike="noStrike">
                <a:solidFill>
                  <a:srgbClr val="5DE8D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EDERSON ALDAIR FUNES CASTILLO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s-ES" sz="1600" u="none" cap="none" strike="noStrike">
                <a:solidFill>
                  <a:srgbClr val="5DE8D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JOSE LUIS GOMEZ ALONSO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s-ES" sz="1600" u="none" cap="none" strike="noStrike">
                <a:solidFill>
                  <a:srgbClr val="5DE8D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ZHIHAO ZHENG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33771" y="5148064"/>
            <a:ext cx="5472607" cy="576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Century Gothic"/>
              <a:buNone/>
            </a:pPr>
            <a:r>
              <a:rPr b="1" i="1" lang="es-ES" sz="374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 DEL PROYECTO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05780" y="188640"/>
            <a:ext cx="10349405" cy="7780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A2A2A"/>
              </a:buClr>
              <a:buSzPct val="25000"/>
              <a:buFont typeface="Century Gothic"/>
              <a:buNone/>
            </a:pPr>
            <a:r>
              <a:rPr b="0" i="0" lang="es-ES" sz="36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DISTINTAS TASAS DE INFECCIÓN (MODELO SIR)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795" y="1628800"/>
            <a:ext cx="5688632" cy="432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8428" y="1772816"/>
            <a:ext cx="4968551" cy="417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235496" y="188640"/>
            <a:ext cx="11953328" cy="6194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A2A2A"/>
              </a:buClr>
              <a:buSzPct val="25000"/>
              <a:buFont typeface="Century Gothic"/>
              <a:buNone/>
            </a:pPr>
            <a:r>
              <a:rPr b="0" i="0" lang="es-ES" sz="36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DISTINTAS TASAS DE INFECCIÓN (MODELO SIR)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812" y="1556791"/>
            <a:ext cx="5760640" cy="432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4451" y="1556791"/>
            <a:ext cx="4968551" cy="432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33771" y="188640"/>
            <a:ext cx="12241360" cy="648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A2A2A"/>
              </a:buClr>
              <a:buSzPct val="25000"/>
              <a:buFont typeface="Century Gothic"/>
              <a:buNone/>
            </a:pPr>
            <a:r>
              <a:rPr b="0" i="0" lang="es-ES" sz="36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DISTINTAS TASAS DE RECUPERACIÓN (MODELO SIS)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04" y="1556791"/>
            <a:ext cx="5544615" cy="4536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419" y="1556791"/>
            <a:ext cx="5616623" cy="46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261764" y="404663"/>
            <a:ext cx="11927059" cy="576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A2A2A"/>
              </a:buClr>
              <a:buSzPct val="25000"/>
              <a:buFont typeface="Century Gothic"/>
              <a:buNone/>
            </a:pPr>
            <a:r>
              <a:rPr b="0" i="0" lang="es-ES" sz="36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DISTINTAS TASAS DE RECUPERACIÓN (MODELO SIS)</a:t>
            </a: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04" y="1556791"/>
            <a:ext cx="5544615" cy="468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419" y="1556791"/>
            <a:ext cx="5544615" cy="46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261763" y="332656"/>
            <a:ext cx="12601399" cy="576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A2A2A"/>
              </a:buClr>
              <a:buSzPct val="25000"/>
              <a:buFont typeface="Century Gothic"/>
              <a:buNone/>
            </a:pPr>
            <a:r>
              <a:rPr b="0" i="0" lang="es-ES" sz="36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DISTINTAS TASAS DE RECUPERACIÓN (MODELO SIR)</a:t>
            </a: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780" y="1412775"/>
            <a:ext cx="5832648" cy="468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8428" y="1484783"/>
            <a:ext cx="5328591" cy="460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261763" y="116631"/>
            <a:ext cx="11285513" cy="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A2A2A"/>
              </a:buClr>
              <a:buSzPct val="25000"/>
              <a:buFont typeface="Century Gothic"/>
              <a:buNone/>
            </a:pPr>
            <a:r>
              <a:rPr b="0" i="0" lang="es-ES" sz="36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DISTINTAS TASAS DE RECUPERACIÓN (MODELO SIR)</a:t>
            </a: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04" y="1412775"/>
            <a:ext cx="5544615" cy="4824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419" y="1412775"/>
            <a:ext cx="5616623" cy="4824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217613" y="274637"/>
            <a:ext cx="9753599" cy="7780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A2A2A"/>
              </a:buClr>
              <a:buSzPct val="25000"/>
              <a:buFont typeface="Century Gothic"/>
              <a:buNone/>
            </a:pPr>
            <a:r>
              <a:rPr b="0" i="0" lang="es-ES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CUARENTENA AL 0 % (SI)</a:t>
            </a: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6178" y="1268759"/>
            <a:ext cx="5904657" cy="5258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780" y="1268759"/>
            <a:ext cx="5660399" cy="5267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217613" y="274637"/>
            <a:ext cx="9753599" cy="7780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A2A2A"/>
              </a:buClr>
              <a:buSzPct val="25000"/>
              <a:buFont typeface="Century Gothic"/>
              <a:buNone/>
            </a:pPr>
            <a:r>
              <a:rPr b="0" i="0" lang="es-ES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CUARENTENA AL 95 % (SI)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4414" y="1268758"/>
            <a:ext cx="5766461" cy="5258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014" y="1268758"/>
            <a:ext cx="5660399" cy="5292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217613" y="274637"/>
            <a:ext cx="9753599" cy="7780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A2A2A"/>
              </a:buClr>
              <a:buSzPct val="25000"/>
              <a:buFont typeface="Century Gothic"/>
              <a:buNone/>
            </a:pPr>
            <a:r>
              <a:rPr b="0" i="0" lang="es-ES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CUARENTENA AL 0 % (SIS)</a:t>
            </a: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3992" y="1268759"/>
            <a:ext cx="5914598" cy="5267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894" y="1268759"/>
            <a:ext cx="5904098" cy="5267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217613" y="274637"/>
            <a:ext cx="9753599" cy="7780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A2A2A"/>
              </a:buClr>
              <a:buSzPct val="25000"/>
              <a:buFont typeface="Century Gothic"/>
              <a:buNone/>
            </a:pPr>
            <a:r>
              <a:rPr b="0" i="0" lang="es-ES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CUARENTENA AL 95 % (SIS)</a:t>
            </a:r>
          </a:p>
        </p:txBody>
      </p:sp>
      <p:pic>
        <p:nvPicPr>
          <p:cNvPr id="221" name="Shape 221"/>
          <p:cNvPicPr preferRelativeResize="0"/>
          <p:nvPr/>
        </p:nvPicPr>
        <p:blipFill/>
        <p:spPr>
          <a:xfrm>
            <a:off x="6094414" y="1184962"/>
            <a:ext cx="5825435" cy="525658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122" y="1184962"/>
            <a:ext cx="5904098" cy="5267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48679"/>
            <a:ext cx="12188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053851" y="441537"/>
            <a:ext cx="58326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s-ES" sz="4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LA RED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217613" y="274637"/>
            <a:ext cx="9753599" cy="7780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A2A2A"/>
              </a:buClr>
              <a:buSzPct val="25000"/>
              <a:buFont typeface="Century Gothic"/>
              <a:buNone/>
            </a:pPr>
            <a:r>
              <a:rPr b="0" i="0" lang="es-ES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CUARENTENA AL 0 % (SIR)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0396" y="1340767"/>
            <a:ext cx="5902129" cy="5256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771" y="1340767"/>
            <a:ext cx="5758668" cy="5135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1217613" y="274637"/>
            <a:ext cx="9753599" cy="7780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A2A2A"/>
              </a:buClr>
              <a:buSzPct val="25000"/>
              <a:buFont typeface="Century Gothic"/>
              <a:buNone/>
            </a:pPr>
            <a:r>
              <a:rPr b="0" i="0" lang="es-ES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CUARENTENA AL 95 % (SIR)</a:t>
            </a: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1769" y="1268759"/>
            <a:ext cx="5929531" cy="5256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527" y="1268758"/>
            <a:ext cx="5906886" cy="5267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217613" y="274637"/>
            <a:ext cx="9753599" cy="7780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A2A2A"/>
              </a:buClr>
              <a:buSzPct val="25000"/>
              <a:buFont typeface="Century Gothic"/>
              <a:buNone/>
            </a:pPr>
            <a:r>
              <a:rPr b="0" i="0" lang="es-ES" sz="36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DISTINTO PACIENTE CERO (MODELO SI)</a:t>
            </a:r>
          </a:p>
        </p:txBody>
      </p:sp>
      <p:pic>
        <p:nvPicPr>
          <p:cNvPr id="242" name="Shape 242"/>
          <p:cNvPicPr preferRelativeResize="0"/>
          <p:nvPr/>
        </p:nvPicPr>
        <p:blipFill/>
        <p:spPr>
          <a:xfrm>
            <a:off x="333771" y="1340767"/>
            <a:ext cx="5760641" cy="525658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4412" y="1340767"/>
            <a:ext cx="5760638" cy="5256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1217613" y="274637"/>
            <a:ext cx="9753599" cy="7780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A2A2A"/>
              </a:buClr>
              <a:buSzPct val="25000"/>
              <a:buFont typeface="Century Gothic"/>
              <a:buNone/>
            </a:pPr>
            <a:r>
              <a:rPr b="0" i="0" lang="es-ES" sz="36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DISTINTO PACIENTE CERO (MODELO SIS)</a:t>
            </a: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747" y="1484783"/>
            <a:ext cx="5858872" cy="5218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6619" y="1484783"/>
            <a:ext cx="6046809" cy="5218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1217613" y="274637"/>
            <a:ext cx="9753599" cy="7780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A2A2A"/>
              </a:buClr>
              <a:buSzPct val="25000"/>
              <a:buFont typeface="Century Gothic"/>
              <a:buNone/>
            </a:pPr>
            <a:r>
              <a:rPr b="0" i="0" lang="es-ES" sz="36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DISTINTO PACIENTE CERO (MODELO SIR)</a:t>
            </a: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771" y="1268759"/>
            <a:ext cx="5760641" cy="5130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4412" y="1268758"/>
            <a:ext cx="5688630" cy="5236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217613" y="274637"/>
            <a:ext cx="9753599" cy="7780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A2A2A"/>
              </a:buClr>
              <a:buSzPct val="25000"/>
              <a:buFont typeface="Century Gothic"/>
              <a:buNone/>
            </a:pPr>
            <a:r>
              <a:rPr b="0" i="0" lang="es-ES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LOS DATASETS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217613" y="1828800"/>
            <a:ext cx="9753599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3622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Obtenidos de </a:t>
            </a:r>
            <a:r>
              <a:rPr b="0" i="0" lang="es-ES" sz="28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http://openflights.org/data.html</a:t>
            </a:r>
            <a:r>
              <a:rPr b="0" i="0" lang="es-ES" sz="2800" u="sng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</a:p>
          <a:p>
            <a:pPr indent="-23622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Contienen más de 8000 aeropuertos y 67000 rutas que los conectan.</a:t>
            </a:r>
          </a:p>
          <a:p>
            <a:pPr indent="-2362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Tras el filtrado, el número de aeropuertos validos se redujo a 3281, y las rutas a solo 20 mil.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0283" y="-2729"/>
            <a:ext cx="12647345" cy="7173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237355" y="274637"/>
            <a:ext cx="9753599" cy="7780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A2A2A"/>
              </a:buClr>
              <a:buSzPct val="25000"/>
              <a:buFont typeface="Century Gothic"/>
              <a:buNone/>
            </a:pPr>
            <a:r>
              <a:rPr b="0" i="0" lang="es-ES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MODELOS SIMULAMOS?</a:t>
            </a:r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6262478" y="3429000"/>
            <a:ext cx="4708734" cy="27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3622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Cuarentenas</a:t>
            </a:r>
          </a:p>
          <a:p>
            <a:pPr indent="-2362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Primer nodo de infección</a:t>
            </a:r>
          </a:p>
        </p:txBody>
      </p:sp>
      <p:grpSp>
        <p:nvGrpSpPr>
          <p:cNvPr id="114" name="Shape 114"/>
          <p:cNvGrpSpPr/>
          <p:nvPr/>
        </p:nvGrpSpPr>
        <p:grpSpPr>
          <a:xfrm>
            <a:off x="-3676954" y="1076335"/>
            <a:ext cx="9559368" cy="5848328"/>
            <a:chOff x="-4910442" y="-752464"/>
            <a:chExt cx="9559368" cy="5848328"/>
          </a:xfrm>
        </p:grpSpPr>
        <p:sp>
          <p:nvSpPr>
            <p:cNvPr id="115" name="Shape 115"/>
            <p:cNvSpPr/>
            <p:nvPr/>
          </p:nvSpPr>
          <p:spPr>
            <a:xfrm>
              <a:off x="-4910442" y="-752464"/>
              <a:ext cx="5848328" cy="5848328"/>
            </a:xfrm>
            <a:prstGeom prst="blockArc">
              <a:avLst>
                <a:gd fmla="val 18900000" name="adj1"/>
                <a:gd fmla="val 2700000" name="adj2"/>
                <a:gd fmla="val 369" name="adj3"/>
              </a:avLst>
            </a:prstGeom>
            <a:noFill/>
            <a:ln cap="flat" cmpd="sng" w="12700">
              <a:solidFill>
                <a:srgbClr val="2F93A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03202" y="434339"/>
              <a:ext cx="4045722" cy="868679"/>
            </a:xfrm>
            <a:prstGeom prst="rect">
              <a:avLst/>
            </a:prstGeom>
            <a:solidFill>
              <a:srgbClr val="3EBAD1"/>
            </a:solidFill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603202" y="434339"/>
              <a:ext cx="4045722" cy="8686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689500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entury Gothic"/>
                <a:buNone/>
              </a:pPr>
              <a:r>
                <a:rPr b="0" i="0" lang="es-ES" sz="45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SI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60278" y="325755"/>
              <a:ext cx="1085850" cy="108585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3EBAD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918967" y="1737359"/>
              <a:ext cx="3729956" cy="868679"/>
            </a:xfrm>
            <a:prstGeom prst="rect">
              <a:avLst/>
            </a:prstGeom>
            <a:solidFill>
              <a:srgbClr val="3EBAD1"/>
            </a:solidFill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918967" y="1737359"/>
              <a:ext cx="3729956" cy="8686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689500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entury Gothic"/>
                <a:buNone/>
              </a:pPr>
              <a:r>
                <a:rPr b="0" i="0" lang="es-ES" sz="45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SIS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376042" y="1628775"/>
              <a:ext cx="1085850" cy="108585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3EBAD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03202" y="3040380"/>
              <a:ext cx="4045722" cy="868679"/>
            </a:xfrm>
            <a:prstGeom prst="rect">
              <a:avLst/>
            </a:prstGeom>
            <a:solidFill>
              <a:srgbClr val="3EBAD1"/>
            </a:solidFill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603202" y="3040380"/>
              <a:ext cx="4045722" cy="8686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689500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entury Gothic"/>
                <a:buNone/>
              </a:pPr>
              <a:r>
                <a:rPr b="0" i="0" lang="es-ES" sz="45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SIR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60278" y="2931794"/>
              <a:ext cx="1085850" cy="108585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3EBAD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765820" y="332656"/>
            <a:ext cx="10205394" cy="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A2A2A"/>
              </a:buClr>
              <a:buSzPct val="25000"/>
              <a:buFont typeface="Century Gothic"/>
              <a:buNone/>
            </a:pPr>
            <a:r>
              <a:rPr b="0" i="0" lang="es-ES" sz="36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DISTINTAS TASAS DE INFECCIÓN (MODELO SI)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795" y="1844824"/>
            <a:ext cx="5400599" cy="4176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0396" y="1854802"/>
            <a:ext cx="5688632" cy="4166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981844" y="332656"/>
            <a:ext cx="9989370" cy="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A2A2A"/>
              </a:buClr>
              <a:buSzPct val="25000"/>
              <a:buFont typeface="Century Gothic"/>
              <a:buNone/>
            </a:pPr>
            <a:r>
              <a:rPr b="0" i="0" lang="es-ES" sz="36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DISTINTAS TASAS DE INFECCIÓN (MODELO SI)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795" y="1844824"/>
            <a:ext cx="5544615" cy="4248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4412" y="1988840"/>
            <a:ext cx="5688632" cy="410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693812" y="332656"/>
            <a:ext cx="10277401" cy="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A2A2A"/>
              </a:buClr>
              <a:buSzPct val="25000"/>
              <a:buFont typeface="Century Gothic"/>
              <a:buNone/>
            </a:pPr>
            <a:r>
              <a:rPr b="0" i="0" lang="es-ES" sz="36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DISTINTAS TASAS DE INFECCIÓN (MODELO SIS)</a:t>
            </a: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04" y="1772816"/>
            <a:ext cx="5544615" cy="432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419" y="1772816"/>
            <a:ext cx="5328591" cy="432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693812" y="404663"/>
            <a:ext cx="10277401" cy="648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A2A2A"/>
              </a:buClr>
              <a:buSzPct val="25000"/>
              <a:buFont typeface="Century Gothic"/>
              <a:buNone/>
            </a:pPr>
            <a:r>
              <a:rPr b="0" i="0" lang="es-ES" sz="36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DISTINTAS TASAS DE INFECCIÓN (MODELO SIS)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812" y="1700808"/>
            <a:ext cx="5400599" cy="4392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4412" y="1772816"/>
            <a:ext cx="5328591" cy="432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inental_World_16x9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