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0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-23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315DA-0245-4A2B-8C85-A22539C48DBE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2071-C73C-452A-B82D-3574C9567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29200" y="3581400"/>
            <a:ext cx="12954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303520" y="3733800"/>
            <a:ext cx="640080" cy="60960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57800" y="3886200"/>
            <a:ext cx="762000" cy="36933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 </a:t>
            </a: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FEM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4338" name="Picture 2" descr="C:\Users\jlspangl\My Documents\Aptana RadRails Workspace\iFEM\styles\Nasa2008\images\nasa_logo_head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953000"/>
            <a:ext cx="1333500" cy="93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ODIN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Shell Element, iMIN3</dc:title>
  <dc:creator>atessler</dc:creator>
  <cp:lastModifiedBy>jlspangl</cp:lastModifiedBy>
  <cp:revision>184</cp:revision>
  <dcterms:created xsi:type="dcterms:W3CDTF">2012-10-30T18:41:40Z</dcterms:created>
  <dcterms:modified xsi:type="dcterms:W3CDTF">2012-11-02T16:08:08Z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-1898771864</vt:i4>
  </property>
  <property fmtid="{D5CDD505-2E9C-101B-9397-08002B2CF9AE}" pid="3" name="_NewReviewCycle">
    <vt:lpwstr/>
  </property>
  <property fmtid="{D5CDD505-2E9C-101B-9397-08002B2CF9AE}" pid="4" name="_EmailSubject">
    <vt:lpwstr>logo on last page</vt:lpwstr>
  </property>
  <property fmtid="{D5CDD505-2E9C-101B-9397-08002B2CF9AE}" pid="5" name="_AuthorEmail">
    <vt:lpwstr>alexander.tessler-1@nasa.gov</vt:lpwstr>
  </property>
  <property fmtid="{D5CDD505-2E9C-101B-9397-08002B2CF9AE}" pid="6" name="_AuthorEmailDisplayName">
    <vt:lpwstr>Tessler, Alexander (LARC-D312)</vt:lpwstr>
  </property>
</Properties>
</file>