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61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6C07-2F50-4BF2-91F1-8F28800037D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B812-D236-45B8-B34B-86E14E42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7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16" y="685800"/>
            <a:ext cx="4253862" cy="609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2" y="1752600"/>
            <a:ext cx="4447994" cy="323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391400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Absorbance spectra of dyes and deicers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535" y="838200"/>
            <a:ext cx="4236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Absorbance scans of dyes (below) and deicer products (right) show that 1) dyes are the primary absorbing components of the deicers and 2) signatures are unique per type.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3075709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Peak 1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306068" y="2838678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Peak 2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1905000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Peak 3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51144" y="1918854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Peak 1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6712947" y="156147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Peak 2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6378" y="2110824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Peak 3</a:t>
            </a:r>
            <a:endParaRPr lang="en-US" sz="800" dirty="0"/>
          </a:p>
        </p:txBody>
      </p:sp>
      <p:cxnSp>
        <p:nvCxnSpPr>
          <p:cNvPr id="9" name="Straight Arrow Connector 8"/>
          <p:cNvCxnSpPr>
            <a:stCxn id="13" idx="2"/>
          </p:cNvCxnSpPr>
          <p:nvPr/>
        </p:nvCxnSpPr>
        <p:spPr>
          <a:xfrm>
            <a:off x="6480534" y="2134298"/>
            <a:ext cx="72666" cy="41141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42337" y="1779228"/>
            <a:ext cx="72666" cy="439297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85768" y="2330188"/>
            <a:ext cx="72666" cy="38420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Absorbance models for COD,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PG.Acetatate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4258152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70382"/>
            <a:ext cx="4065346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373380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</a:t>
            </a:r>
            <a:r>
              <a:rPr lang="en-US" sz="1000" baseline="30000" dirty="0" smtClean="0"/>
              <a:t>2</a:t>
            </a:r>
            <a:r>
              <a:rPr lang="en-US" sz="1000" dirty="0" smtClean="0"/>
              <a:t>=0.88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29540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</a:t>
            </a:r>
            <a:r>
              <a:rPr lang="en-US" sz="1000" baseline="30000" dirty="0" smtClean="0"/>
              <a:t>2</a:t>
            </a:r>
            <a:r>
              <a:rPr lang="en-US" sz="1000" dirty="0" smtClean="0"/>
              <a:t>=0.81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922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61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Absorbance models for COD, PG.Acetatate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Pellerin, Brian</dc:creator>
  <cp:lastModifiedBy>Thompson, Jessica L.</cp:lastModifiedBy>
  <cp:revision>14</cp:revision>
  <dcterms:created xsi:type="dcterms:W3CDTF">2012-07-16T18:36:48Z</dcterms:created>
  <dcterms:modified xsi:type="dcterms:W3CDTF">2014-12-05T16:40:50Z</dcterms:modified>
</cp:coreProperties>
</file>