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A82"/>
    <a:srgbClr val="E57F7F"/>
    <a:srgbClr val="CC0000"/>
    <a:srgbClr val="B2EFEF"/>
    <a:srgbClr val="00CCCC"/>
    <a:srgbClr val="7FE5E5"/>
    <a:srgbClr val="008080"/>
    <a:srgbClr val="32D6D6"/>
    <a:srgbClr val="C72417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>
        <p:scale>
          <a:sx n="120" d="100"/>
          <a:sy n="120" d="100"/>
        </p:scale>
        <p:origin x="-14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E27-9CFE-4F5E-B755-01F560CC80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E505-3C6E-4135-A019-5EF97494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9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E27-9CFE-4F5E-B755-01F560CC80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E505-3C6E-4135-A019-5EF97494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E27-9CFE-4F5E-B755-01F560CC80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E505-3C6E-4135-A019-5EF97494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E27-9CFE-4F5E-B755-01F560CC80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E505-3C6E-4135-A019-5EF97494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4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E27-9CFE-4F5E-B755-01F560CC80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E505-3C6E-4135-A019-5EF97494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5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E27-9CFE-4F5E-B755-01F560CC80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E505-3C6E-4135-A019-5EF97494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1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E27-9CFE-4F5E-B755-01F560CC80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E505-3C6E-4135-A019-5EF97494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5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E27-9CFE-4F5E-B755-01F560CC80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E505-3C6E-4135-A019-5EF97494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E27-9CFE-4F5E-B755-01F560CC80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E505-3C6E-4135-A019-5EF97494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E27-9CFE-4F5E-B755-01F560CC80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E505-3C6E-4135-A019-5EF97494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E27-9CFE-4F5E-B755-01F560CC80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E505-3C6E-4135-A019-5EF97494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55E27-9CFE-4F5E-B755-01F560CC80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EE505-3C6E-4135-A019-5EF97494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4682388" y="3523196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Exercise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683868" y="5206823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Nature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683868" y="4642111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Nutrition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186772" y="5206823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Comorbid Conditions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683868" y="4082348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Sleep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3186772" y="5761678"/>
            <a:ext cx="11430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Depression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3186772" y="6300249"/>
            <a:ext cx="11430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Anxiety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4683868" y="2971800"/>
            <a:ext cx="1143000" cy="457200"/>
          </a:xfrm>
          <a:prstGeom prst="roundRect">
            <a:avLst/>
          </a:prstGeom>
          <a:solidFill>
            <a:srgbClr val="E5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Routines &amp; Habits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1676400" y="2971800"/>
            <a:ext cx="1143000" cy="457200"/>
          </a:xfrm>
          <a:prstGeom prst="roundRect">
            <a:avLst/>
          </a:prstGeom>
          <a:solidFill>
            <a:srgbClr val="E5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ADHD Challenges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1676400" y="5760911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Emotional Regulation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3186772" y="2396608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ADA Accommodations</a:t>
            </a:r>
            <a:endParaRPr lang="en-US" sz="9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1676400" y="3523196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Executive Functioning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1676400" y="4642111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Time Management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1676400" y="4082348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Organization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3920971" y="137928"/>
            <a:ext cx="1143000" cy="319272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Home</a:t>
            </a:r>
            <a:endParaRPr lang="en-US" sz="1200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1676400" y="705656"/>
            <a:ext cx="1143000" cy="457200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What is ADHD?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4683868" y="705656"/>
            <a:ext cx="2631332" cy="457200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Treatments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52400" y="705656"/>
            <a:ext cx="1143000" cy="457200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Resources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152400" y="1281742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Books / Magazines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152400" y="1835978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Videos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152400" y="2971800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Professional Organizations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1676400" y="1281742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DSM Criteria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1676400" y="1835978"/>
            <a:ext cx="1143000" cy="457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Screening Tools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4683868" y="1281742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Therapy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4683868" y="1835978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Medication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4682388" y="2396608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Lifestyle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3186772" y="705656"/>
            <a:ext cx="1143000" cy="457200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Living with ADHD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3186772" y="1281742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Work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3186772" y="2971800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Relationships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3186772" y="3523196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Parenting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3186772" y="4642111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Health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172200" y="3523196"/>
            <a:ext cx="1143000" cy="457200"/>
          </a:xfrm>
          <a:prstGeom prst="roundRect">
            <a:avLst/>
          </a:prstGeom>
          <a:solidFill>
            <a:srgbClr val="E5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Mindfulness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6172200" y="1835978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Biofeedback/</a:t>
            </a:r>
          </a:p>
          <a:p>
            <a:pPr algn="ctr"/>
            <a:r>
              <a:rPr lang="en-US" sz="105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Neurofeedback</a:t>
            </a:r>
            <a:endParaRPr lang="en-US" sz="105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6172200" y="1281742"/>
            <a:ext cx="1143000" cy="457200"/>
          </a:xfrm>
          <a:prstGeom prst="roundRect">
            <a:avLst/>
          </a:prstGeom>
          <a:solidFill>
            <a:srgbClr val="E5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Stress Management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6172200" y="4082348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Self-Compassion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6172200" y="5206823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Meditation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152400" y="4082348"/>
            <a:ext cx="1143000" cy="457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Searchable Directory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152400" y="5206823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ADHD Coaches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152400" y="4642111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Mental Health Professionals</a:t>
            </a:r>
            <a:endParaRPr lang="en-US" sz="11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152400" y="5761678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Support Groups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152400" y="2396608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Podcasts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3186772" y="4082348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Home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3186772" y="1835978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School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152400" y="3523196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Websites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1676400" y="2396608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Neurodiversity &amp; the ADHD Brain</a:t>
            </a:r>
          </a:p>
        </p:txBody>
      </p:sp>
      <p:sp>
        <p:nvSpPr>
          <p:cNvPr id="259" name="Rounded Rectangle 258"/>
          <p:cNvSpPr/>
          <p:nvPr/>
        </p:nvSpPr>
        <p:spPr>
          <a:xfrm>
            <a:off x="1676400" y="6291371"/>
            <a:ext cx="1143000" cy="457200"/>
          </a:xfrm>
          <a:prstGeom prst="roundRect">
            <a:avLst/>
          </a:prstGeom>
          <a:solidFill>
            <a:srgbClr val="E5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ADHD Strengths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1676400" y="5206823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Productivity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7696200" y="705656"/>
            <a:ext cx="1143000" cy="457200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About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152400" y="6291371"/>
            <a:ext cx="1143000" cy="457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Submission Form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7696200" y="1281742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Mission &amp; Vision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172200" y="5761678"/>
            <a:ext cx="11430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Guided Meditations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7696200" y="1835978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Author Bio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7696200" y="2396608"/>
            <a:ext cx="1143000" cy="457200"/>
          </a:xfrm>
          <a:prstGeom prst="round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Contact Info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7696200" y="2971800"/>
            <a:ext cx="1143000" cy="457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Feedback Form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4682388" y="5761678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Creativity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6172200" y="2396608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Humor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76" name="Rounded Rectangle 275"/>
          <p:cNvSpPr/>
          <p:nvPr/>
        </p:nvSpPr>
        <p:spPr>
          <a:xfrm>
            <a:off x="5253888" y="6291371"/>
            <a:ext cx="1604112" cy="457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Web Apps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77" name="Rounded Rectangle 276"/>
          <p:cNvSpPr/>
          <p:nvPr/>
        </p:nvSpPr>
        <p:spPr>
          <a:xfrm>
            <a:off x="6172200" y="2971800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Gratitude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78" name="Rounded Rectangle 277"/>
          <p:cNvSpPr/>
          <p:nvPr/>
        </p:nvSpPr>
        <p:spPr>
          <a:xfrm>
            <a:off x="6172200" y="4642111"/>
            <a:ext cx="1143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Contemplative Practices</a:t>
            </a:r>
            <a:endParaRPr lang="en-US" sz="11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cxnSp>
        <p:nvCxnSpPr>
          <p:cNvPr id="351" name="Elbow Connector 350"/>
          <p:cNvCxnSpPr>
            <a:stCxn id="231" idx="3"/>
            <a:endCxn id="257" idx="3"/>
          </p:cNvCxnSpPr>
          <p:nvPr/>
        </p:nvCxnSpPr>
        <p:spPr>
          <a:xfrm>
            <a:off x="1295400" y="934256"/>
            <a:ext cx="12700" cy="2817540"/>
          </a:xfrm>
          <a:prstGeom prst="bentConnector3">
            <a:avLst>
              <a:gd name="adj1" fmla="val 1048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>
            <a:stCxn id="232" idx="3"/>
          </p:cNvCxnSpPr>
          <p:nvPr/>
        </p:nvCxnSpPr>
        <p:spPr>
          <a:xfrm>
            <a:off x="1295400" y="1510342"/>
            <a:ext cx="120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>
            <a:stCxn id="233" idx="3"/>
          </p:cNvCxnSpPr>
          <p:nvPr/>
        </p:nvCxnSpPr>
        <p:spPr>
          <a:xfrm>
            <a:off x="1295400" y="2064578"/>
            <a:ext cx="120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>
            <a:stCxn id="254" idx="3"/>
          </p:cNvCxnSpPr>
          <p:nvPr/>
        </p:nvCxnSpPr>
        <p:spPr>
          <a:xfrm>
            <a:off x="1295400" y="2625208"/>
            <a:ext cx="120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>
            <a:stCxn id="234" idx="3"/>
          </p:cNvCxnSpPr>
          <p:nvPr/>
        </p:nvCxnSpPr>
        <p:spPr>
          <a:xfrm>
            <a:off x="1295400" y="3200400"/>
            <a:ext cx="120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1421351" y="3751796"/>
            <a:ext cx="0" cy="591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H="1">
            <a:off x="1301750" y="4343400"/>
            <a:ext cx="119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Elbow Connector 384"/>
          <p:cNvCxnSpPr>
            <a:stCxn id="231" idx="0"/>
            <a:endCxn id="263" idx="0"/>
          </p:cNvCxnSpPr>
          <p:nvPr/>
        </p:nvCxnSpPr>
        <p:spPr>
          <a:xfrm rot="5400000" flipH="1" flipV="1">
            <a:off x="4495800" y="-3066244"/>
            <a:ext cx="12700" cy="7543800"/>
          </a:xfrm>
          <a:prstGeom prst="bentConnector3">
            <a:avLst>
              <a:gd name="adj1" fmla="val 11739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flipV="1">
            <a:off x="2247900" y="581428"/>
            <a:ext cx="0" cy="13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>
            <a:stCxn id="240" idx="0"/>
          </p:cNvCxnSpPr>
          <p:nvPr/>
        </p:nvCxnSpPr>
        <p:spPr>
          <a:xfrm flipV="1">
            <a:off x="3758272" y="581428"/>
            <a:ext cx="0" cy="12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>
            <a:stCxn id="230" idx="0"/>
          </p:cNvCxnSpPr>
          <p:nvPr/>
        </p:nvCxnSpPr>
        <p:spPr>
          <a:xfrm flipV="1">
            <a:off x="5999534" y="581428"/>
            <a:ext cx="0" cy="12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Elbow Connector 404"/>
          <p:cNvCxnSpPr>
            <a:stCxn id="250" idx="1"/>
            <a:endCxn id="264" idx="1"/>
          </p:cNvCxnSpPr>
          <p:nvPr/>
        </p:nvCxnSpPr>
        <p:spPr>
          <a:xfrm rot="10800000" flipV="1">
            <a:off x="152400" y="4310947"/>
            <a:ext cx="12700" cy="2209023"/>
          </a:xfrm>
          <a:prstGeom prst="bentConnector3">
            <a:avLst>
              <a:gd name="adj1" fmla="val 798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>
            <a:stCxn id="228" idx="2"/>
          </p:cNvCxnSpPr>
          <p:nvPr/>
        </p:nvCxnSpPr>
        <p:spPr>
          <a:xfrm>
            <a:off x="4492471" y="457200"/>
            <a:ext cx="0" cy="12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>
            <a:stCxn id="252" idx="1"/>
          </p:cNvCxnSpPr>
          <p:nvPr/>
        </p:nvCxnSpPr>
        <p:spPr>
          <a:xfrm flipH="1">
            <a:off x="76200" y="4870711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>
            <a:stCxn id="251" idx="1"/>
          </p:cNvCxnSpPr>
          <p:nvPr/>
        </p:nvCxnSpPr>
        <p:spPr>
          <a:xfrm flipH="1">
            <a:off x="76200" y="5435423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>
            <a:stCxn id="253" idx="1"/>
          </p:cNvCxnSpPr>
          <p:nvPr/>
        </p:nvCxnSpPr>
        <p:spPr>
          <a:xfrm flipH="1" flipV="1">
            <a:off x="76200" y="5989511"/>
            <a:ext cx="76200" cy="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Elbow Connector 419"/>
          <p:cNvCxnSpPr>
            <a:stCxn id="229" idx="3"/>
            <a:endCxn id="258" idx="3"/>
          </p:cNvCxnSpPr>
          <p:nvPr/>
        </p:nvCxnSpPr>
        <p:spPr>
          <a:xfrm>
            <a:off x="2819400" y="934256"/>
            <a:ext cx="12700" cy="1690952"/>
          </a:xfrm>
          <a:prstGeom prst="bentConnector3">
            <a:avLst>
              <a:gd name="adj1" fmla="val 13617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>
            <a:stCxn id="235" idx="3"/>
          </p:cNvCxnSpPr>
          <p:nvPr/>
        </p:nvCxnSpPr>
        <p:spPr>
          <a:xfrm>
            <a:off x="2819400" y="151034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>
            <a:stCxn id="235" idx="2"/>
            <a:endCxn id="236" idx="0"/>
          </p:cNvCxnSpPr>
          <p:nvPr/>
        </p:nvCxnSpPr>
        <p:spPr>
          <a:xfrm>
            <a:off x="2247900" y="1738942"/>
            <a:ext cx="0" cy="9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Elbow Connector 429"/>
          <p:cNvCxnSpPr/>
          <p:nvPr/>
        </p:nvCxnSpPr>
        <p:spPr>
          <a:xfrm>
            <a:off x="2832100" y="2694729"/>
            <a:ext cx="12700" cy="3894763"/>
          </a:xfrm>
          <a:prstGeom prst="bentConnector3">
            <a:avLst>
              <a:gd name="adj1" fmla="val 735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>
            <a:stCxn id="215" idx="3"/>
          </p:cNvCxnSpPr>
          <p:nvPr/>
        </p:nvCxnSpPr>
        <p:spPr>
          <a:xfrm>
            <a:off x="2819400" y="3200400"/>
            <a:ext cx="11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/>
          <p:cNvCxnSpPr/>
          <p:nvPr/>
        </p:nvCxnSpPr>
        <p:spPr>
          <a:xfrm rot="10800000" flipV="1">
            <a:off x="1661049" y="3201167"/>
            <a:ext cx="12700" cy="2789111"/>
          </a:xfrm>
          <a:prstGeom prst="bentConnector3">
            <a:avLst>
              <a:gd name="adj1" fmla="val 6104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>
            <a:stCxn id="221" idx="1"/>
          </p:cNvCxnSpPr>
          <p:nvPr/>
        </p:nvCxnSpPr>
        <p:spPr>
          <a:xfrm flipH="1">
            <a:off x="1600200" y="375179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>
            <a:stCxn id="223" idx="1"/>
          </p:cNvCxnSpPr>
          <p:nvPr/>
        </p:nvCxnSpPr>
        <p:spPr>
          <a:xfrm flipH="1" flipV="1">
            <a:off x="1600200" y="4310947"/>
            <a:ext cx="762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>
            <a:stCxn id="222" idx="1"/>
          </p:cNvCxnSpPr>
          <p:nvPr/>
        </p:nvCxnSpPr>
        <p:spPr>
          <a:xfrm flipH="1">
            <a:off x="1600200" y="4870711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>
            <a:stCxn id="262" idx="1"/>
          </p:cNvCxnSpPr>
          <p:nvPr/>
        </p:nvCxnSpPr>
        <p:spPr>
          <a:xfrm flipH="1">
            <a:off x="1600200" y="5435423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Elbow Connector 476"/>
          <p:cNvCxnSpPr>
            <a:stCxn id="240" idx="3"/>
            <a:endCxn id="244" idx="3"/>
          </p:cNvCxnSpPr>
          <p:nvPr/>
        </p:nvCxnSpPr>
        <p:spPr>
          <a:xfrm>
            <a:off x="4329772" y="934256"/>
            <a:ext cx="12700" cy="3936455"/>
          </a:xfrm>
          <a:prstGeom prst="bentConnector3">
            <a:avLst>
              <a:gd name="adj1" fmla="val 13617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>
            <a:stCxn id="244" idx="2"/>
            <a:endCxn id="92" idx="0"/>
          </p:cNvCxnSpPr>
          <p:nvPr/>
        </p:nvCxnSpPr>
        <p:spPr>
          <a:xfrm>
            <a:off x="3758272" y="5099311"/>
            <a:ext cx="0" cy="10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Elbow Connector 481"/>
          <p:cNvCxnSpPr>
            <a:stCxn id="92" idx="3"/>
            <a:endCxn id="156" idx="3"/>
          </p:cNvCxnSpPr>
          <p:nvPr/>
        </p:nvCxnSpPr>
        <p:spPr>
          <a:xfrm>
            <a:off x="4329772" y="5435423"/>
            <a:ext cx="12700" cy="1093426"/>
          </a:xfrm>
          <a:prstGeom prst="bentConnector3">
            <a:avLst>
              <a:gd name="adj1" fmla="val 11739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155" idx="3"/>
          </p:cNvCxnSpPr>
          <p:nvPr/>
        </p:nvCxnSpPr>
        <p:spPr>
          <a:xfrm>
            <a:off x="4329772" y="5990278"/>
            <a:ext cx="16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>
            <a:stCxn id="241" idx="3"/>
          </p:cNvCxnSpPr>
          <p:nvPr/>
        </p:nvCxnSpPr>
        <p:spPr>
          <a:xfrm>
            <a:off x="4329772" y="1510342"/>
            <a:ext cx="172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>
            <a:stCxn id="256" idx="3"/>
          </p:cNvCxnSpPr>
          <p:nvPr/>
        </p:nvCxnSpPr>
        <p:spPr>
          <a:xfrm>
            <a:off x="4329772" y="2064578"/>
            <a:ext cx="172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217" idx="1"/>
            <a:endCxn id="241" idx="1"/>
          </p:cNvCxnSpPr>
          <p:nvPr/>
        </p:nvCxnSpPr>
        <p:spPr>
          <a:xfrm rot="10800000">
            <a:off x="3186772" y="1510342"/>
            <a:ext cx="12700" cy="1114866"/>
          </a:xfrm>
          <a:prstGeom prst="bentConnector3">
            <a:avLst>
              <a:gd name="adj1" fmla="val 6730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>
            <a:stCxn id="256" idx="1"/>
          </p:cNvCxnSpPr>
          <p:nvPr/>
        </p:nvCxnSpPr>
        <p:spPr>
          <a:xfrm flipH="1">
            <a:off x="3124200" y="2064578"/>
            <a:ext cx="62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>
            <a:stCxn id="242" idx="3"/>
          </p:cNvCxnSpPr>
          <p:nvPr/>
        </p:nvCxnSpPr>
        <p:spPr>
          <a:xfrm>
            <a:off x="4329772" y="3200400"/>
            <a:ext cx="172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>
            <a:stCxn id="243" idx="3"/>
          </p:cNvCxnSpPr>
          <p:nvPr/>
        </p:nvCxnSpPr>
        <p:spPr>
          <a:xfrm>
            <a:off x="4329772" y="3751796"/>
            <a:ext cx="172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>
            <a:stCxn id="255" idx="3"/>
          </p:cNvCxnSpPr>
          <p:nvPr/>
        </p:nvCxnSpPr>
        <p:spPr>
          <a:xfrm flipV="1">
            <a:off x="4329772" y="4310947"/>
            <a:ext cx="1723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Elbow Connector 504"/>
          <p:cNvCxnSpPr>
            <a:stCxn id="263" idx="3"/>
            <a:endCxn id="269" idx="3"/>
          </p:cNvCxnSpPr>
          <p:nvPr/>
        </p:nvCxnSpPr>
        <p:spPr>
          <a:xfrm>
            <a:off x="8839200" y="934256"/>
            <a:ext cx="12700" cy="2266144"/>
          </a:xfrm>
          <a:prstGeom prst="bentConnector3">
            <a:avLst>
              <a:gd name="adj1" fmla="val 12991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>
            <a:stCxn id="265" idx="3"/>
          </p:cNvCxnSpPr>
          <p:nvPr/>
        </p:nvCxnSpPr>
        <p:spPr>
          <a:xfrm>
            <a:off x="8839200" y="151034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>
            <a:stCxn id="267" idx="3"/>
          </p:cNvCxnSpPr>
          <p:nvPr/>
        </p:nvCxnSpPr>
        <p:spPr>
          <a:xfrm>
            <a:off x="8839200" y="206457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>
            <a:stCxn id="268" idx="3"/>
          </p:cNvCxnSpPr>
          <p:nvPr/>
        </p:nvCxnSpPr>
        <p:spPr>
          <a:xfrm>
            <a:off x="8839200" y="262520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>
            <a:stCxn id="239" idx="3"/>
            <a:endCxn id="247" idx="1"/>
          </p:cNvCxnSpPr>
          <p:nvPr/>
        </p:nvCxnSpPr>
        <p:spPr>
          <a:xfrm flipV="1">
            <a:off x="5825388" y="1510342"/>
            <a:ext cx="346812" cy="1114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>
            <a:stCxn id="239" idx="3"/>
            <a:endCxn id="245" idx="1"/>
          </p:cNvCxnSpPr>
          <p:nvPr/>
        </p:nvCxnSpPr>
        <p:spPr>
          <a:xfrm>
            <a:off x="5825388" y="2625208"/>
            <a:ext cx="346812" cy="112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239" idx="2"/>
            <a:endCxn id="166" idx="0"/>
          </p:cNvCxnSpPr>
          <p:nvPr/>
        </p:nvCxnSpPr>
        <p:spPr>
          <a:xfrm rot="16200000" flipH="1">
            <a:off x="5195632" y="2912064"/>
            <a:ext cx="117992" cy="14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Elbow Connector 531"/>
          <p:cNvCxnSpPr>
            <a:stCxn id="230" idx="1"/>
            <a:endCxn id="239" idx="1"/>
          </p:cNvCxnSpPr>
          <p:nvPr/>
        </p:nvCxnSpPr>
        <p:spPr>
          <a:xfrm rot="10800000" flipV="1">
            <a:off x="4682388" y="934256"/>
            <a:ext cx="1480" cy="1690952"/>
          </a:xfrm>
          <a:prstGeom prst="bentConnector3">
            <a:avLst>
              <a:gd name="adj1" fmla="val 6949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>
            <a:stCxn id="237" idx="1"/>
          </p:cNvCxnSpPr>
          <p:nvPr/>
        </p:nvCxnSpPr>
        <p:spPr>
          <a:xfrm flipH="1">
            <a:off x="4572000" y="1510342"/>
            <a:ext cx="111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>
            <a:stCxn id="238" idx="1"/>
          </p:cNvCxnSpPr>
          <p:nvPr/>
        </p:nvCxnSpPr>
        <p:spPr>
          <a:xfrm flipH="1">
            <a:off x="4572000" y="2064578"/>
            <a:ext cx="111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Elbow Connector 542"/>
          <p:cNvCxnSpPr>
            <a:stCxn id="166" idx="1"/>
            <a:endCxn id="276" idx="1"/>
          </p:cNvCxnSpPr>
          <p:nvPr/>
        </p:nvCxnSpPr>
        <p:spPr>
          <a:xfrm rot="10800000" flipH="1" flipV="1">
            <a:off x="4683868" y="3200399"/>
            <a:ext cx="570020" cy="3319571"/>
          </a:xfrm>
          <a:prstGeom prst="bentConnector3">
            <a:avLst>
              <a:gd name="adj1" fmla="val -177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>
            <a:stCxn id="88" idx="1"/>
          </p:cNvCxnSpPr>
          <p:nvPr/>
        </p:nvCxnSpPr>
        <p:spPr>
          <a:xfrm flipH="1">
            <a:off x="4572000" y="3751796"/>
            <a:ext cx="110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>
            <a:stCxn id="95" idx="1"/>
          </p:cNvCxnSpPr>
          <p:nvPr/>
        </p:nvCxnSpPr>
        <p:spPr>
          <a:xfrm flipH="1" flipV="1">
            <a:off x="4572000" y="4310947"/>
            <a:ext cx="1118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>
            <a:stCxn id="90" idx="1"/>
          </p:cNvCxnSpPr>
          <p:nvPr/>
        </p:nvCxnSpPr>
        <p:spPr>
          <a:xfrm flipH="1">
            <a:off x="4572000" y="4870711"/>
            <a:ext cx="111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stCxn id="89" idx="1"/>
          </p:cNvCxnSpPr>
          <p:nvPr/>
        </p:nvCxnSpPr>
        <p:spPr>
          <a:xfrm flipH="1">
            <a:off x="4572000" y="5435423"/>
            <a:ext cx="111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>
            <a:stCxn id="270" idx="1"/>
          </p:cNvCxnSpPr>
          <p:nvPr/>
        </p:nvCxnSpPr>
        <p:spPr>
          <a:xfrm flipH="1">
            <a:off x="4572000" y="5990278"/>
            <a:ext cx="110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Elbow Connector 565"/>
          <p:cNvCxnSpPr>
            <a:stCxn id="245" idx="3"/>
            <a:endCxn id="266" idx="3"/>
          </p:cNvCxnSpPr>
          <p:nvPr/>
        </p:nvCxnSpPr>
        <p:spPr>
          <a:xfrm>
            <a:off x="7315200" y="3751796"/>
            <a:ext cx="12700" cy="2238482"/>
          </a:xfrm>
          <a:prstGeom prst="bentConnector3">
            <a:avLst>
              <a:gd name="adj1" fmla="val 12365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48" idx="3"/>
          </p:cNvCxnSpPr>
          <p:nvPr/>
        </p:nvCxnSpPr>
        <p:spPr>
          <a:xfrm flipV="1">
            <a:off x="7315200" y="4310947"/>
            <a:ext cx="15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>
            <a:stCxn id="278" idx="3"/>
          </p:cNvCxnSpPr>
          <p:nvPr/>
        </p:nvCxnSpPr>
        <p:spPr>
          <a:xfrm>
            <a:off x="7315200" y="4870711"/>
            <a:ext cx="152400" cy="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>
            <a:stCxn id="249" idx="3"/>
          </p:cNvCxnSpPr>
          <p:nvPr/>
        </p:nvCxnSpPr>
        <p:spPr>
          <a:xfrm>
            <a:off x="7315200" y="543542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>
            <a:stCxn id="246" idx="3"/>
          </p:cNvCxnSpPr>
          <p:nvPr/>
        </p:nvCxnSpPr>
        <p:spPr>
          <a:xfrm>
            <a:off x="7315200" y="206457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stCxn id="274" idx="3"/>
          </p:cNvCxnSpPr>
          <p:nvPr/>
        </p:nvCxnSpPr>
        <p:spPr>
          <a:xfrm>
            <a:off x="7315200" y="262520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>
            <a:stCxn id="277" idx="3"/>
          </p:cNvCxnSpPr>
          <p:nvPr/>
        </p:nvCxnSpPr>
        <p:spPr>
          <a:xfrm>
            <a:off x="7315200" y="3200400"/>
            <a:ext cx="228600" cy="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Elbow Connector 582"/>
          <p:cNvCxnSpPr>
            <a:stCxn id="266" idx="1"/>
            <a:endCxn id="248" idx="1"/>
          </p:cNvCxnSpPr>
          <p:nvPr/>
        </p:nvCxnSpPr>
        <p:spPr>
          <a:xfrm rot="10800000">
            <a:off x="6172200" y="4310948"/>
            <a:ext cx="12700" cy="1679330"/>
          </a:xfrm>
          <a:prstGeom prst="bentConnector3">
            <a:avLst>
              <a:gd name="adj1" fmla="val 14243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>
            <a:stCxn id="249" idx="1"/>
          </p:cNvCxnSpPr>
          <p:nvPr/>
        </p:nvCxnSpPr>
        <p:spPr>
          <a:xfrm flipH="1">
            <a:off x="5999534" y="5435423"/>
            <a:ext cx="172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>
            <a:stCxn id="278" idx="1"/>
          </p:cNvCxnSpPr>
          <p:nvPr/>
        </p:nvCxnSpPr>
        <p:spPr>
          <a:xfrm flipH="1">
            <a:off x="5999534" y="4870711"/>
            <a:ext cx="172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Rounded Rectangle 589"/>
          <p:cNvSpPr/>
          <p:nvPr/>
        </p:nvSpPr>
        <p:spPr>
          <a:xfrm>
            <a:off x="7696200" y="5206823"/>
            <a:ext cx="1143000" cy="457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Habit Tracker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591" name="Rounded Rectangle 590"/>
          <p:cNvSpPr/>
          <p:nvPr/>
        </p:nvSpPr>
        <p:spPr>
          <a:xfrm>
            <a:off x="7696200" y="5761679"/>
            <a:ext cx="1143000" cy="457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Mood Tracker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cxnSp>
        <p:nvCxnSpPr>
          <p:cNvPr id="638" name="Straight Connector 637"/>
          <p:cNvCxnSpPr/>
          <p:nvPr/>
        </p:nvCxnSpPr>
        <p:spPr>
          <a:xfrm>
            <a:off x="8967743" y="5889729"/>
            <a:ext cx="1327" cy="52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Rounded Rectangle 642"/>
          <p:cNvSpPr/>
          <p:nvPr/>
        </p:nvSpPr>
        <p:spPr>
          <a:xfrm>
            <a:off x="7696200" y="4631584"/>
            <a:ext cx="1143000" cy="457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Routine Generator</a:t>
            </a:r>
            <a:endParaRPr lang="en-US" sz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cxnSp>
        <p:nvCxnSpPr>
          <p:cNvPr id="645" name="Elbow Connector 644"/>
          <p:cNvCxnSpPr>
            <a:stCxn id="643" idx="3"/>
            <a:endCxn id="591" idx="3"/>
          </p:cNvCxnSpPr>
          <p:nvPr/>
        </p:nvCxnSpPr>
        <p:spPr>
          <a:xfrm>
            <a:off x="8839200" y="4860184"/>
            <a:ext cx="12700" cy="1130095"/>
          </a:xfrm>
          <a:prstGeom prst="bentConnector3">
            <a:avLst>
              <a:gd name="adj1" fmla="val 9860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>
            <a:stCxn id="590" idx="3"/>
          </p:cNvCxnSpPr>
          <p:nvPr/>
        </p:nvCxnSpPr>
        <p:spPr>
          <a:xfrm>
            <a:off x="8839200" y="5435423"/>
            <a:ext cx="129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Elbow Connector 658"/>
          <p:cNvCxnSpPr>
            <a:stCxn id="247" idx="3"/>
            <a:endCxn id="276" idx="3"/>
          </p:cNvCxnSpPr>
          <p:nvPr/>
        </p:nvCxnSpPr>
        <p:spPr>
          <a:xfrm flipH="1">
            <a:off x="6858000" y="1510342"/>
            <a:ext cx="457200" cy="5009629"/>
          </a:xfrm>
          <a:prstGeom prst="bentConnector3">
            <a:avLst>
              <a:gd name="adj1" fmla="val -534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/>
          <p:nvPr/>
        </p:nvCxnSpPr>
        <p:spPr>
          <a:xfrm flipV="1">
            <a:off x="6858000" y="6414548"/>
            <a:ext cx="2111070" cy="228601"/>
          </a:xfrm>
          <a:prstGeom prst="bentConnector3">
            <a:avLst>
              <a:gd name="adj1" fmla="val 100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Box 670"/>
          <p:cNvSpPr txBox="1"/>
          <p:nvPr/>
        </p:nvSpPr>
        <p:spPr>
          <a:xfrm>
            <a:off x="5255368" y="137923"/>
            <a:ext cx="301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Website Title &amp; Domain Name TBD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672" name="TextBox 671"/>
          <p:cNvSpPr txBox="1"/>
          <p:nvPr/>
        </p:nvSpPr>
        <p:spPr>
          <a:xfrm>
            <a:off x="730250" y="45591"/>
            <a:ext cx="302802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CodeSquad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Final Project Sitemap</a:t>
            </a:r>
          </a:p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Jamie L. Thompson ~ April 11, 2020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171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124</Words>
  <Application>Microsoft Office PowerPoint</Application>
  <PresentationFormat>On-screen Show (4:3)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PCs for People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L. Thompson</dc:creator>
  <cp:lastModifiedBy>Jamie L. Thompson</cp:lastModifiedBy>
  <cp:revision>37</cp:revision>
  <dcterms:created xsi:type="dcterms:W3CDTF">2020-04-11T05:21:28Z</dcterms:created>
  <dcterms:modified xsi:type="dcterms:W3CDTF">2020-04-11T11:15:17Z</dcterms:modified>
</cp:coreProperties>
</file>