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4"/>
  </p:notesMasterIdLst>
  <p:handoutMasterIdLst>
    <p:handoutMasterId r:id="rId25"/>
  </p:handoutMasterIdLst>
  <p:sldIdLst>
    <p:sldId id="2019" r:id="rId4"/>
    <p:sldId id="1970" r:id="rId5"/>
    <p:sldId id="2007" r:id="rId6"/>
    <p:sldId id="2008" r:id="rId7"/>
    <p:sldId id="2015" r:id="rId8"/>
    <p:sldId id="2016" r:id="rId9"/>
    <p:sldId id="2017" r:id="rId10"/>
    <p:sldId id="2009" r:id="rId11"/>
    <p:sldId id="2010" r:id="rId12"/>
    <p:sldId id="2011" r:id="rId13"/>
    <p:sldId id="2020" r:id="rId14"/>
    <p:sldId id="2022" r:id="rId15"/>
    <p:sldId id="2023" r:id="rId16"/>
    <p:sldId id="2027" r:id="rId17"/>
    <p:sldId id="2018" r:id="rId18"/>
    <p:sldId id="2024" r:id="rId19"/>
    <p:sldId id="2025" r:id="rId20"/>
    <p:sldId id="2029" r:id="rId21"/>
    <p:sldId id="2028" r:id="rId22"/>
    <p:sldId id="2030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61809\Desktop\背景01.png背景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10" y="0"/>
            <a:ext cx="12185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0483" name="组合 8"/>
          <p:cNvGrpSpPr/>
          <p:nvPr userDrawn="1"/>
        </p:nvGrpSpPr>
        <p:grpSpPr>
          <a:xfrm>
            <a:off x="0" y="-9525"/>
            <a:ext cx="12192000" cy="6854825"/>
            <a:chOff x="0" y="0"/>
            <a:chExt cx="12192000" cy="6855543"/>
          </a:xfrm>
        </p:grpSpPr>
        <p:pic>
          <p:nvPicPr>
            <p:cNvPr id="20484" name="图片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0288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5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/>
          <p:cNvSpPr txBox="1"/>
          <p:nvPr userDrawn="1"/>
        </p:nvSpPr>
        <p:spPr>
          <a:xfrm>
            <a:off x="656590" y="243840"/>
            <a:ext cx="503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Python开发环境搭建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61809\Desktop\背景01.png背景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10" y="0"/>
            <a:ext cx="12185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0483" name="组合 8"/>
          <p:cNvGrpSpPr/>
          <p:nvPr userDrawn="1"/>
        </p:nvGrpSpPr>
        <p:grpSpPr>
          <a:xfrm>
            <a:off x="0" y="-9525"/>
            <a:ext cx="12192000" cy="6854825"/>
            <a:chOff x="0" y="0"/>
            <a:chExt cx="12192000" cy="6855543"/>
          </a:xfrm>
        </p:grpSpPr>
        <p:pic>
          <p:nvPicPr>
            <p:cNvPr id="20484" name="图片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0288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5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/>
          <p:cNvSpPr txBox="1"/>
          <p:nvPr userDrawn="1"/>
        </p:nvSpPr>
        <p:spPr>
          <a:xfrm>
            <a:off x="656590" y="243840"/>
            <a:ext cx="5112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Python开发环境搭建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41405" y="6454140"/>
            <a:ext cx="921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41405" y="6454140"/>
            <a:ext cx="921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3.png"/><Relationship Id="rId7" Type="http://schemas.openxmlformats.org/officeDocument/2006/relationships/tags" Target="../tags/tag38.xml"/><Relationship Id="rId6" Type="http://schemas.openxmlformats.org/officeDocument/2006/relationships/image" Target="../media/image32.png"/><Relationship Id="rId5" Type="http://schemas.openxmlformats.org/officeDocument/2006/relationships/tags" Target="../tags/tag37.xml"/><Relationship Id="rId4" Type="http://schemas.openxmlformats.org/officeDocument/2006/relationships/image" Target="../media/image31.png"/><Relationship Id="rId3" Type="http://schemas.openxmlformats.org/officeDocument/2006/relationships/tags" Target="../tags/tag36.xml"/><Relationship Id="rId2" Type="http://schemas.openxmlformats.org/officeDocument/2006/relationships/image" Target="../media/image30.pn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tags" Target="../tags/tag41.xml"/><Relationship Id="rId4" Type="http://schemas.openxmlformats.org/officeDocument/2006/relationships/image" Target="../media/image35.png"/><Relationship Id="rId3" Type="http://schemas.openxmlformats.org/officeDocument/2006/relationships/tags" Target="../tags/tag40.xml"/><Relationship Id="rId2" Type="http://schemas.openxmlformats.org/officeDocument/2006/relationships/image" Target="../media/image34.png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tags" Target="../tags/tag43.xml"/><Relationship Id="rId3" Type="http://schemas.openxmlformats.org/officeDocument/2006/relationships/image" Target="../media/image39.png"/><Relationship Id="rId2" Type="http://schemas.openxmlformats.org/officeDocument/2006/relationships/tags" Target="../tags/tag42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3.png"/><Relationship Id="rId7" Type="http://schemas.openxmlformats.org/officeDocument/2006/relationships/tags" Target="../tags/tag48.xml"/><Relationship Id="rId6" Type="http://schemas.openxmlformats.org/officeDocument/2006/relationships/image" Target="../media/image43.png"/><Relationship Id="rId5" Type="http://schemas.openxmlformats.org/officeDocument/2006/relationships/tags" Target="../tags/tag47.xml"/><Relationship Id="rId4" Type="http://schemas.openxmlformats.org/officeDocument/2006/relationships/image" Target="../media/image31.png"/><Relationship Id="rId3" Type="http://schemas.openxmlformats.org/officeDocument/2006/relationships/tags" Target="../tags/tag46.xml"/><Relationship Id="rId2" Type="http://schemas.openxmlformats.org/officeDocument/2006/relationships/image" Target="../media/image30.png"/><Relationship Id="rId1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tags" Target="../tags/tag10.xml"/><Relationship Id="rId3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tags" Target="../tags/tag13.xml"/><Relationship Id="rId4" Type="http://schemas.openxmlformats.org/officeDocument/2006/relationships/image" Target="../media/image9.png"/><Relationship Id="rId3" Type="http://schemas.openxmlformats.org/officeDocument/2006/relationships/tags" Target="../tags/tag12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6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tags" Target="../tags/tag16.xml"/><Relationship Id="rId3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tags" Target="../tags/tag20.xml"/><Relationship Id="rId3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22.xml"/><Relationship Id="rId2" Type="http://schemas.openxmlformats.org/officeDocument/2006/relationships/image" Target="../media/image16.png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22.png"/><Relationship Id="rId6" Type="http://schemas.openxmlformats.org/officeDocument/2006/relationships/tags" Target="../tags/tag27.xml"/><Relationship Id="rId5" Type="http://schemas.openxmlformats.org/officeDocument/2006/relationships/image" Target="../media/image21.png"/><Relationship Id="rId4" Type="http://schemas.openxmlformats.org/officeDocument/2006/relationships/tags" Target="../tags/tag26.xml"/><Relationship Id="rId3" Type="http://schemas.openxmlformats.org/officeDocument/2006/relationships/image" Target="../media/image20.png"/><Relationship Id="rId2" Type="http://schemas.openxmlformats.org/officeDocument/2006/relationships/tags" Target="../tags/tag25.x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18681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开发环境搭建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89478"/>
            <a:ext cx="9144000" cy="2283857"/>
          </a:xfrm>
        </p:spPr>
        <p:txBody>
          <a:bodyPr>
            <a:normAutofit/>
          </a:bodyPr>
          <a:lstStyle/>
          <a:p>
            <a:endParaRPr lang="en-US" altLang="zh-CN" sz="44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邹密   </a:t>
            </a:r>
            <a:r>
              <a:rPr lang="en-US" altLang="zh-CN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zoumi@jlu.edu.cn</a:t>
            </a:r>
            <a:endParaRPr lang="zh-CN" altLang="en-US" sz="28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1805" y="1126490"/>
            <a:ext cx="109848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选择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Python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解释器（注意解压缩后文件位置）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-&gt;“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确定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34" y="1755775"/>
            <a:ext cx="633412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67" y="1649710"/>
            <a:ext cx="7597890" cy="5097319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1805" y="1126490"/>
            <a:ext cx="109848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选中“可用于所有项目” 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-&gt;“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确定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681" y="1390740"/>
            <a:ext cx="7845012" cy="52973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1188" y="998720"/>
            <a:ext cx="109848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单击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确定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1521940"/>
            <a:ext cx="680085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1188" y="998720"/>
            <a:ext cx="109848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将鼠标悬停在右下角状态栏的“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python 3.8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”上，检查当前解释器。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1187" y="2959560"/>
            <a:ext cx="1098486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单击下方“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Python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控制台”，进入交互模式，输入以下代码，查看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Python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版本。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100" y="3436613"/>
            <a:ext cx="8880952" cy="33091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0811"/>
          <a:stretch>
            <a:fillRect/>
          </a:stretch>
        </p:blipFill>
        <p:spPr>
          <a:xfrm>
            <a:off x="351790" y="3259846"/>
            <a:ext cx="2827020" cy="1257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68800" y="3137291"/>
            <a:ext cx="3169920" cy="2385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90890" y="3137291"/>
            <a:ext cx="3771900" cy="166116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376930" y="3867541"/>
            <a:ext cx="848841" cy="101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7"/>
            </p:custDataLst>
          </p:nvPr>
        </p:nvCxnSpPr>
        <p:spPr>
          <a:xfrm>
            <a:off x="7708900" y="3867541"/>
            <a:ext cx="547333" cy="101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518354" y="4843340"/>
            <a:ext cx="18450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敲回车键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3791" y="1074664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选中项目文件夹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bigdata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8800" y="1202138"/>
            <a:ext cx="34575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550" y="1181100"/>
            <a:ext cx="3749040" cy="2247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10050" y="154813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单击鼠标右键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93452" y="1268412"/>
            <a:ext cx="3873500" cy="1081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58890" y="2949222"/>
            <a:ext cx="5013960" cy="374142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8865870" y="2349817"/>
            <a:ext cx="0" cy="599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35" y="4166464"/>
            <a:ext cx="4932794" cy="212849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5150463" y="5236805"/>
            <a:ext cx="12084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9479" y="5772985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结束程序运行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34" y="1565203"/>
            <a:ext cx="8020050" cy="22574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3431" y="1041984"/>
            <a:ext cx="109848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在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bigdata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文件夹下，新建文本文件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67" y="1146431"/>
            <a:ext cx="1714500" cy="31432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36934" y="4103879"/>
            <a:ext cx="1098486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打开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输入自定义内容，注意不要换行。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01" y="4218657"/>
            <a:ext cx="171450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34" y="5211506"/>
            <a:ext cx="88868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118854"/>
            <a:ext cx="1098486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拷贝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到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bigdata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文件夹。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00" y="1249023"/>
            <a:ext cx="1838325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81" y="2475020"/>
            <a:ext cx="787717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0811"/>
          <a:stretch>
            <a:fillRect/>
          </a:stretch>
        </p:blipFill>
        <p:spPr>
          <a:xfrm>
            <a:off x="351790" y="3259846"/>
            <a:ext cx="2827020" cy="1257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68800" y="3137291"/>
            <a:ext cx="3169920" cy="2385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74" y="3137291"/>
            <a:ext cx="3755931" cy="166116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376930" y="3867541"/>
            <a:ext cx="848841" cy="101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7"/>
            </p:custDataLst>
          </p:nvPr>
        </p:nvCxnSpPr>
        <p:spPr>
          <a:xfrm>
            <a:off x="7708900" y="3867541"/>
            <a:ext cx="547333" cy="101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518354" y="4843340"/>
            <a:ext cx="18450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敲回车键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3791" y="1074664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选中项目文件夹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bigdata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8800" y="1202138"/>
            <a:ext cx="34575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20" y="1067933"/>
            <a:ext cx="6319227" cy="52929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295" y="1218368"/>
            <a:ext cx="4333875" cy="10477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587231" y="1704513"/>
            <a:ext cx="852256" cy="38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780232" y="2363773"/>
            <a:ext cx="0" cy="1711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815" y="4074850"/>
            <a:ext cx="7472185" cy="16991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491" y="5232126"/>
            <a:ext cx="1195480" cy="1442166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7263367" y="6180337"/>
            <a:ext cx="6998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41618" y="593217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结束程序运行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62617" y="4924420"/>
            <a:ext cx="1026874" cy="10287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9215" y="1068705"/>
            <a:ext cx="6096000" cy="7592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charset="0"/>
                <a:ea typeface="华文新魏" panose="02010800040101010101" charset="-122"/>
                <a:sym typeface="+mn-ea"/>
              </a:rPr>
              <a:t>安装Anaconda </a:t>
            </a:r>
            <a:endParaRPr lang="zh-CN" altLang="en-US" sz="3200" dirty="0">
              <a:uFillTx/>
              <a:latin typeface="Calibri" panose="020F0502020204030204" charset="0"/>
              <a:ea typeface="华文新魏" panose="020108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63770" y="1265555"/>
            <a:ext cx="6942857" cy="54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7485" y="2354580"/>
            <a:ext cx="437515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62379" y="2767280"/>
            <a:ext cx="32672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i="1" dirty="0">
                <a:solidFill>
                  <a:srgbClr val="0070C0"/>
                </a:solidFill>
                <a:latin typeface="华文新魏" panose="02010800040101010101" charset="-122"/>
                <a:ea typeface="华文新魏" panose="02010800040101010101" charset="-122"/>
              </a:rPr>
              <a:t>谢谢！</a:t>
            </a:r>
            <a:endParaRPr lang="zh-CN" altLang="en-US" sz="8000" i="1" dirty="0">
              <a:solidFill>
                <a:srgbClr val="0070C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9215" y="1068705"/>
            <a:ext cx="6096000" cy="7592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charset="0"/>
                <a:ea typeface="华文新魏" panose="02010800040101010101" charset="-122"/>
                <a:sym typeface="+mn-ea"/>
              </a:rPr>
              <a:t>安装PyCharm </a:t>
            </a:r>
            <a:endParaRPr lang="zh-CN" altLang="en-US" sz="3200" dirty="0">
              <a:uFillTx/>
              <a:latin typeface="Calibri" panose="020F0502020204030204" charset="0"/>
              <a:ea typeface="华文新魏" panose="020108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93385" y="1898650"/>
            <a:ext cx="6183630" cy="4677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5270" y="2481580"/>
            <a:ext cx="4285615" cy="363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5770" y="1313815"/>
            <a:ext cx="11258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启动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</a:rPr>
              <a:t>PyCharm</a:t>
            </a:r>
            <a:endParaRPr lang="en-US" altLang="zh-CN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655" y="2063115"/>
            <a:ext cx="731520" cy="845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73450" y="2061210"/>
            <a:ext cx="1836420" cy="76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91385" y="2409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7535" y="3350895"/>
            <a:ext cx="741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在欢迎界面选择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新建项目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            </a:t>
            </a:r>
            <a:endParaRPr lang="en-US" altLang="zh-CN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20970" y="3350895"/>
            <a:ext cx="2513965" cy="5511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96225" y="33801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-&gt;”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创建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endParaRPr lang="en-US" altLang="zh-CN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9215" y="1068705"/>
            <a:ext cx="12090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设置Pycharm为中文界面。“File”菜单→“Settings...”→“Plugins”，搜索chinese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（需联网）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，选择“Chinese (Simplified) LanguagePack /中文语言包”安装。</a:t>
            </a:r>
            <a:endParaRPr lang="zh-CN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970" y="1898650"/>
            <a:ext cx="6807200" cy="484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74255" y="2359025"/>
            <a:ext cx="3985260" cy="2186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37095" y="18986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或使用本地文件离线安装。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74255" y="4925060"/>
            <a:ext cx="3151505" cy="70040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10020935" y="3808730"/>
            <a:ext cx="902335" cy="12071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9215" y="1068705"/>
            <a:ext cx="12090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设置Pycharm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外观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。“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文件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”菜单→“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设置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...”→“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外观与行为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”→</a:t>
            </a:r>
            <a:r>
              <a:rPr 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</a:t>
            </a:r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外观</a:t>
            </a:r>
            <a:r>
              <a:rPr 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3510" y="1591310"/>
            <a:ext cx="8959215" cy="2581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4235450"/>
            <a:ext cx="100717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文件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”菜单→“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设置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...”→“</a:t>
            </a:r>
            <a:r>
              <a:rPr lang="zh-CN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编辑器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”→</a:t>
            </a:r>
            <a:r>
              <a:rPr 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</a:t>
            </a:r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字体</a:t>
            </a:r>
            <a:r>
              <a:rPr 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r>
              <a:rPr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10780" y="4235450"/>
            <a:ext cx="2880360" cy="2474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5770" y="1313815"/>
            <a:ext cx="11258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将文件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5405" y="131381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解压缩到</a:t>
            </a:r>
            <a:r>
              <a:rPr lang="zh-CN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任意本地磁盘（如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G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盘</a:t>
            </a:r>
            <a:r>
              <a:rPr lang="zh-CN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）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。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7375" y="2115185"/>
            <a:ext cx="98793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在任意本地磁盘（如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E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盘）创建文件夹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bigdata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。</a:t>
            </a:r>
            <a:endParaRPr lang="en-US" altLang="zh-CN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PyCharm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菜单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文件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”-&gt;“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打开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，选择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7375" y="3789681"/>
            <a:ext cx="4963795" cy="1581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89940" y="3523500"/>
            <a:ext cx="5812157" cy="21135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501" y="1226874"/>
            <a:ext cx="3179871" cy="608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1805" y="1126490"/>
            <a:ext cx="109848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PyCharm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菜单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文件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”-&gt;“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设置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”-&gt;“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项目：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bigdata”-&gt;“Python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解释器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endParaRPr lang="en-US" altLang="zh-CN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5480" y="1710055"/>
            <a:ext cx="483108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1805" y="1126490"/>
            <a:ext cx="109848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单击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按钮，选择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添加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5305" y="1966595"/>
            <a:ext cx="9052560" cy="1059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71600" y="1126490"/>
            <a:ext cx="320040" cy="41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8175"/>
          <a:stretch>
            <a:fillRect/>
          </a:stretch>
        </p:blipFill>
        <p:spPr>
          <a:xfrm>
            <a:off x="5289550" y="1126490"/>
            <a:ext cx="1348740" cy="73469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1531620" y="1537970"/>
            <a:ext cx="7545705" cy="11144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471805" y="3343910"/>
            <a:ext cx="109848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选择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“conda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环境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”-&gt;“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现有环境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”-&gt;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790677" y="3429000"/>
            <a:ext cx="312420" cy="350520"/>
          </a:xfrm>
          <a:prstGeom prst="rect">
            <a:avLst/>
          </a:prstGeom>
        </p:spPr>
      </p:pic>
      <p:pic>
        <p:nvPicPr>
          <p:cNvPr id="10" name="图片 9" descr="2023-08-29_16-37-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805" y="3865880"/>
            <a:ext cx="9639300" cy="267462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9" idx="2"/>
          </p:cNvCxnSpPr>
          <p:nvPr/>
        </p:nvCxnSpPr>
        <p:spPr>
          <a:xfrm>
            <a:off x="6946887" y="3779520"/>
            <a:ext cx="2788285" cy="24269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PP_MARK_KEY" val="f3b90ee5-e71c-48fc-b351-9b420ca41ba7"/>
  <p:tag name="COMMONDATA" val="eyJoZGlkIjoiZWFmYmMxNmM1OTc5NmI3ODYzYjE2ZWEwMjIwZGVlNW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WPS 演示</Application>
  <PresentationFormat>宽屏</PresentationFormat>
  <Paragraphs>111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华文新魏</vt:lpstr>
      <vt:lpstr>Calibri</vt:lpstr>
      <vt:lpstr>Arial Unicode MS</vt:lpstr>
      <vt:lpstr>Office 主题</vt:lpstr>
      <vt:lpstr>1_Office 主题</vt:lpstr>
      <vt:lpstr>Python开发环境搭建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Python数据分析基础</dc:title>
  <dc:creator>Dong</dc:creator>
  <cp:lastModifiedBy>ZM</cp:lastModifiedBy>
  <cp:revision>492</cp:revision>
  <dcterms:created xsi:type="dcterms:W3CDTF">2015-05-05T08:02:00Z</dcterms:created>
  <dcterms:modified xsi:type="dcterms:W3CDTF">2024-02-25T11:07:41Z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2052-11.8.2.12089</vt:lpwstr>
  </property>
  <property fmtid="{D5CDD505-2E9C-101B-9397-08002B2CF9AE}" pid="3" name="ICV">
    <vt:lpwstr>30BE0A873BCD419BB9BE7B47A9012A65</vt:lpwstr>
  </property>
</Properties>
</file>